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68" r:id="rId6"/>
    <p:sldId id="619" r:id="rId7"/>
    <p:sldId id="620" r:id="rId8"/>
    <p:sldId id="636" r:id="rId9"/>
    <p:sldId id="621" r:id="rId10"/>
    <p:sldId id="615" r:id="rId11"/>
    <p:sldId id="613" r:id="rId12"/>
    <p:sldId id="638" r:id="rId13"/>
    <p:sldId id="641" r:id="rId14"/>
    <p:sldId id="622" r:id="rId15"/>
    <p:sldId id="612" r:id="rId16"/>
    <p:sldId id="614" r:id="rId17"/>
    <p:sldId id="623" r:id="rId18"/>
    <p:sldId id="617" r:id="rId19"/>
    <p:sldId id="269" r:id="rId20"/>
    <p:sldId id="605" r:id="rId21"/>
    <p:sldId id="606" r:id="rId22"/>
    <p:sldId id="624" r:id="rId23"/>
    <p:sldId id="640" r:id="rId24"/>
    <p:sldId id="627" r:id="rId25"/>
    <p:sldId id="629" r:id="rId26"/>
    <p:sldId id="630" r:id="rId27"/>
    <p:sldId id="631" r:id="rId28"/>
    <p:sldId id="632" r:id="rId29"/>
    <p:sldId id="637" r:id="rId30"/>
    <p:sldId id="599" r:id="rId31"/>
    <p:sldId id="633" r:id="rId32"/>
    <p:sldId id="625" r:id="rId33"/>
    <p:sldId id="270" r:id="rId34"/>
    <p:sldId id="634"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C525"/>
    <a:srgbClr val="D11921"/>
    <a:srgbClr val="C80F2A"/>
    <a:srgbClr val="D8BEEC"/>
    <a:srgbClr val="FBDCDD"/>
    <a:srgbClr val="000000"/>
    <a:srgbClr val="83A2FB"/>
    <a:srgbClr val="78797B"/>
    <a:srgbClr val="BBBABC"/>
    <a:srgbClr val="AAAA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65" autoAdjust="0"/>
  </p:normalViewPr>
  <p:slideViewPr>
    <p:cSldViewPr snapToGrid="0">
      <p:cViewPr varScale="1">
        <p:scale>
          <a:sx n="114" d="100"/>
          <a:sy n="114" d="100"/>
        </p:scale>
        <p:origin x="258"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MBE</c:v>
                </c:pt>
              </c:strCache>
            </c:strRef>
          </c:tx>
          <c:spPr>
            <a:solidFill>
              <a:schemeClr val="accent6">
                <a:lumMod val="60000"/>
                <a:lumOff val="40000"/>
              </a:schemeClr>
            </a:solidFill>
            <a:ln>
              <a:noFill/>
            </a:ln>
            <a:effectLst>
              <a:outerShdw blurRad="50800" dist="38100" dir="8100000" algn="tr" rotWithShape="0">
                <a:prstClr val="black">
                  <a:alpha val="40000"/>
                </a:prstClr>
              </a:outerShdw>
            </a:effectLst>
          </c:spPr>
          <c:dPt>
            <c:idx val="0"/>
            <c:bubble3D val="0"/>
            <c:spPr>
              <a:solidFill>
                <a:schemeClr val="accent6">
                  <a:lumMod val="60000"/>
                  <a:lumOff val="40000"/>
                </a:schemeClr>
              </a:solidFill>
              <a:ln w="19050">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6622-4D3A-9514-FA2F5F88BC6B}"/>
              </c:ext>
            </c:extLst>
          </c:dPt>
          <c:dPt>
            <c:idx val="1"/>
            <c:bubble3D val="0"/>
            <c:spPr>
              <a:solidFill>
                <a:schemeClr val="accent4">
                  <a:lumMod val="75000"/>
                </a:schemeClr>
              </a:solidFill>
              <a:ln w="19050">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6622-4D3A-9514-FA2F5F88BC6B}"/>
              </c:ext>
            </c:extLst>
          </c:dPt>
          <c:cat>
            <c:strRef>
              <c:f>Feuil1!$A$2:$A$3</c:f>
              <c:strCache>
                <c:ptCount val="2"/>
                <c:pt idx="0">
                  <c:v>1er trim.</c:v>
                </c:pt>
                <c:pt idx="1">
                  <c:v>2e trim.</c:v>
                </c:pt>
              </c:strCache>
            </c:strRef>
          </c:cat>
          <c:val>
            <c:numRef>
              <c:f>Feuil1!$B$2:$B$3</c:f>
              <c:numCache>
                <c:formatCode>General</c:formatCode>
                <c:ptCount val="2"/>
                <c:pt idx="0">
                  <c:v>50.4</c:v>
                </c:pt>
                <c:pt idx="1">
                  <c:v>49.6</c:v>
                </c:pt>
              </c:numCache>
            </c:numRef>
          </c:val>
          <c:extLst>
            <c:ext xmlns:c16="http://schemas.microsoft.com/office/drawing/2014/chart" uri="{C3380CC4-5D6E-409C-BE32-E72D297353CC}">
              <c16:uniqueId val="{00000004-6622-4D3A-9514-FA2F5F88BC6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821614967803136E-2"/>
          <c:y val="4.697668070172064E-2"/>
          <c:w val="0.86340372984068448"/>
          <c:h val="0.89665130245621461"/>
        </c:manualLayout>
      </c:layout>
      <c:doughnutChart>
        <c:varyColors val="1"/>
        <c:ser>
          <c:idx val="0"/>
          <c:order val="0"/>
          <c:tx>
            <c:strRef>
              <c:f>Feuil1!$B$1</c:f>
              <c:strCache>
                <c:ptCount val="1"/>
                <c:pt idx="0">
                  <c:v>âge</c:v>
                </c:pt>
              </c:strCache>
            </c:strRef>
          </c:tx>
          <c:spPr>
            <a:ln>
              <a:noFill/>
            </a:ln>
            <a:effectLst>
              <a:outerShdw blurRad="50800" dist="38100" dir="8100000" algn="tr" rotWithShape="0">
                <a:prstClr val="black">
                  <a:alpha val="40000"/>
                </a:prstClr>
              </a:outerShdw>
            </a:effectLst>
          </c:spPr>
          <c:dPt>
            <c:idx val="0"/>
            <c:bubble3D val="0"/>
            <c:spPr>
              <a:solidFill>
                <a:schemeClr val="accent6">
                  <a:lumMod val="60000"/>
                  <a:lumOff val="40000"/>
                </a:schemeClr>
              </a:solidFill>
              <a:ln w="19050">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2-B074-4E13-A994-189C01C293C7}"/>
              </c:ext>
            </c:extLst>
          </c:dPt>
          <c:dPt>
            <c:idx val="1"/>
            <c:bubble3D val="0"/>
            <c:spPr>
              <a:solidFill>
                <a:schemeClr val="accent4">
                  <a:lumMod val="75000"/>
                </a:schemeClr>
              </a:solidFill>
              <a:ln w="19050">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B074-4E13-A994-189C01C293C7}"/>
              </c:ext>
            </c:extLst>
          </c:dPt>
          <c:cat>
            <c:strRef>
              <c:f>Feuil1!$A$2:$A$3</c:f>
              <c:strCache>
                <c:ptCount val="2"/>
                <c:pt idx="0">
                  <c:v>1er trim.</c:v>
                </c:pt>
                <c:pt idx="1">
                  <c:v>2e trim.</c:v>
                </c:pt>
              </c:strCache>
            </c:strRef>
          </c:cat>
          <c:val>
            <c:numRef>
              <c:f>Feuil1!$B$2:$B$3</c:f>
              <c:numCache>
                <c:formatCode>General</c:formatCode>
                <c:ptCount val="2"/>
                <c:pt idx="0">
                  <c:v>92.2</c:v>
                </c:pt>
                <c:pt idx="1">
                  <c:v>7.8</c:v>
                </c:pt>
              </c:numCache>
            </c:numRef>
          </c:val>
          <c:extLst>
            <c:ext xmlns:c16="http://schemas.microsoft.com/office/drawing/2014/chart" uri="{C3380CC4-5D6E-409C-BE32-E72D297353CC}">
              <c16:uniqueId val="{00000000-B074-4E13-A994-189C01C293C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EER</c:v>
                </c:pt>
              </c:strCache>
            </c:strRef>
          </c:tx>
          <c:spPr>
            <a:solidFill>
              <a:schemeClr val="accent6">
                <a:lumMod val="60000"/>
                <a:lumOff val="40000"/>
              </a:schemeClr>
            </a:solidFill>
            <a:ln>
              <a:noFill/>
            </a:ln>
            <a:effectLst>
              <a:outerShdw blurRad="50800" dist="38100" dir="8100000" algn="tr" rotWithShape="0">
                <a:prstClr val="black">
                  <a:alpha val="40000"/>
                </a:prstClr>
              </a:outerShdw>
            </a:effectLst>
          </c:spPr>
          <c:dPt>
            <c:idx val="0"/>
            <c:bubble3D val="0"/>
            <c:explosion val="1"/>
            <c:spPr>
              <a:solidFill>
                <a:schemeClr val="accent6">
                  <a:lumMod val="60000"/>
                  <a:lumOff val="40000"/>
                </a:schemeClr>
              </a:solidFill>
              <a:ln w="19050">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FB87-4113-AA2F-46D080EF1E83}"/>
              </c:ext>
            </c:extLst>
          </c:dPt>
          <c:dPt>
            <c:idx val="1"/>
            <c:bubble3D val="0"/>
            <c:spPr>
              <a:solidFill>
                <a:schemeClr val="accent4">
                  <a:lumMod val="75000"/>
                </a:schemeClr>
              </a:solidFill>
              <a:ln w="19050">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FB87-4113-AA2F-46D080EF1E83}"/>
              </c:ext>
            </c:extLst>
          </c:dPt>
          <c:cat>
            <c:strRef>
              <c:f>Feuil1!$A$2:$A$3</c:f>
              <c:strCache>
                <c:ptCount val="2"/>
                <c:pt idx="0">
                  <c:v>1er trim.</c:v>
                </c:pt>
                <c:pt idx="1">
                  <c:v>2e trim.</c:v>
                </c:pt>
              </c:strCache>
            </c:strRef>
          </c:cat>
          <c:val>
            <c:numRef>
              <c:f>Feuil1!$B$2:$B$3</c:f>
              <c:numCache>
                <c:formatCode>General</c:formatCode>
                <c:ptCount val="2"/>
                <c:pt idx="0">
                  <c:v>74.5</c:v>
                </c:pt>
                <c:pt idx="1">
                  <c:v>25.5</c:v>
                </c:pt>
              </c:numCache>
            </c:numRef>
          </c:val>
          <c:extLst>
            <c:ext xmlns:c16="http://schemas.microsoft.com/office/drawing/2014/chart" uri="{C3380CC4-5D6E-409C-BE32-E72D297353CC}">
              <c16:uniqueId val="{00000004-FB87-4113-AA2F-46D080EF1E8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ouv. Formule</c:v>
                </c:pt>
              </c:strCache>
            </c:strRef>
          </c:tx>
          <c:spPr>
            <a:solidFill>
              <a:schemeClr val="accent6">
                <a:lumMod val="60000"/>
                <a:lumOff val="40000"/>
              </a:schemeClr>
            </a:solidFill>
            <a:ln>
              <a:noFill/>
            </a:ln>
            <a:effectLst>
              <a:outerShdw blurRad="50800" dist="38100" dir="8100000" algn="tr" rotWithShape="0">
                <a:prstClr val="black">
                  <a:alpha val="40000"/>
                </a:prstClr>
              </a:outerShdw>
            </a:effectLst>
          </c:spPr>
          <c:dPt>
            <c:idx val="0"/>
            <c:bubble3D val="0"/>
            <c:spPr>
              <a:solidFill>
                <a:schemeClr val="accent6">
                  <a:lumMod val="60000"/>
                  <a:lumOff val="40000"/>
                </a:schemeClr>
              </a:solidFill>
              <a:ln w="19050">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EB4A-46E1-B890-511EC40C6E77}"/>
              </c:ext>
            </c:extLst>
          </c:dPt>
          <c:dPt>
            <c:idx val="1"/>
            <c:bubble3D val="0"/>
            <c:spPr>
              <a:solidFill>
                <a:schemeClr val="accent4">
                  <a:lumMod val="75000"/>
                </a:schemeClr>
              </a:solidFill>
              <a:ln w="19050">
                <a:no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EB4A-46E1-B890-511EC40C6E77}"/>
              </c:ext>
            </c:extLst>
          </c:dPt>
          <c:cat>
            <c:strRef>
              <c:f>Feuil1!$A$2:$A$3</c:f>
              <c:strCache>
                <c:ptCount val="2"/>
                <c:pt idx="0">
                  <c:v>1er trim.</c:v>
                </c:pt>
                <c:pt idx="1">
                  <c:v>2e trim.</c:v>
                </c:pt>
              </c:strCache>
            </c:strRef>
          </c:cat>
          <c:val>
            <c:numRef>
              <c:f>Feuil1!$B$2:$B$3</c:f>
              <c:numCache>
                <c:formatCode>General</c:formatCode>
                <c:ptCount val="2"/>
                <c:pt idx="0">
                  <c:v>77.5</c:v>
                </c:pt>
                <c:pt idx="1">
                  <c:v>22.5</c:v>
                </c:pt>
              </c:numCache>
            </c:numRef>
          </c:val>
          <c:extLst>
            <c:ext xmlns:c16="http://schemas.microsoft.com/office/drawing/2014/chart" uri="{C3380CC4-5D6E-409C-BE32-E72D297353CC}">
              <c16:uniqueId val="{00000004-EB4A-46E1-B890-511EC40C6E7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6T12:35:00.688"/>
    </inkml:context>
    <inkml:brush xml:id="br0">
      <inkml:brushProperty name="width" value="0.035" units="cm"/>
      <inkml:brushProperty name="height" value="0.035" units="cm"/>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6T12:35:06.083"/>
    </inkml:context>
    <inkml:brush xml:id="br0">
      <inkml:brushProperty name="width" value="0.035" units="cm"/>
      <inkml:brushProperty name="height" value="0.035" units="cm"/>
    </inkml:brush>
  </inkml:definitions>
  <inkml:trace contextRef="#ctx0" brushRef="#br0">1 1 24575,'4'0'0,"6"0"0,0 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6T12:35:19.621"/>
    </inkml:context>
    <inkml:brush xml:id="br0">
      <inkml:brushProperty name="width" value="0.035" units="cm"/>
      <inkml:brushProperty name="height" value="0.035" units="cm"/>
    </inkml:brush>
  </inkml:definitions>
  <inkml:trace contextRef="#ctx0" brushRef="#br0">5 0 24575,'-4'0'0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6T12:35:52.947"/>
    </inkml:context>
    <inkml:brush xml:id="br0">
      <inkml:brushProperty name="width" value="0.035" units="cm"/>
      <inkml:brushProperty name="height" value="0.035" units="cm"/>
    </inkml:brush>
  </inkml:definitions>
  <inkml:trace contextRef="#ctx0" brushRef="#br0">1 0 24575,'4'0'0</inkml:trace>
</inkml:ink>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302768" y="265095"/>
            <a:ext cx="11586464" cy="63278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725445" y="4617691"/>
            <a:ext cx="739827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a:t>
            </a:r>
          </a:p>
        </p:txBody>
      </p:sp>
      <p:sp>
        <p:nvSpPr>
          <p:cNvPr id="13" name="Espace réservé du texte 12"/>
          <p:cNvSpPr>
            <a:spLocks noGrp="1"/>
          </p:cNvSpPr>
          <p:nvPr userDrawn="1">
            <p:ph type="body" sz="quarter" idx="10" hasCustomPrompt="1"/>
          </p:nvPr>
        </p:nvSpPr>
        <p:spPr>
          <a:xfrm>
            <a:off x="2725445" y="4987266"/>
            <a:ext cx="739827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725445" y="1882369"/>
            <a:ext cx="7398270" cy="1817320"/>
          </a:xfrm>
          <a:no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725445" y="3699689"/>
            <a:ext cx="590960"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29351"/>
            <a:ext cx="10797411" cy="303679"/>
          </a:xfrm>
          <a:prstGeom prst="rect">
            <a:avLst/>
          </a:prstGeom>
        </p:spPr>
        <p:txBody>
          <a:bodyPr>
            <a:noAutofit/>
          </a:bodyPr>
          <a:lstStyle>
            <a:lvl1pPr algn="r">
              <a:defRPr sz="1100" b="0" i="1"/>
            </a:lvl1pPr>
          </a:lstStyle>
          <a:p>
            <a:pPr lvl="0"/>
            <a:r>
              <a:rPr lang="fr-FR" dirty="0"/>
              <a:t>Direction</a:t>
            </a:r>
          </a:p>
        </p:txBody>
      </p:sp>
      <p:pic>
        <p:nvPicPr>
          <p:cNvPr id="8" name="Image 7">
            <a:extLst>
              <a:ext uri="{FF2B5EF4-FFF2-40B4-BE49-F238E27FC236}">
                <a16:creationId xmlns:a16="http://schemas.microsoft.com/office/drawing/2014/main" id="{0394FCE4-DD33-534B-CBEC-4A355E52C13D}"/>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302769" y="265094"/>
            <a:ext cx="2069496" cy="6327810"/>
          </a:xfrm>
          <a:prstGeom prst="rect">
            <a:avLst/>
          </a:prstGeom>
        </p:spPr>
      </p:pic>
      <p:pic>
        <p:nvPicPr>
          <p:cNvPr id="15" name="Image 14">
            <a:extLst>
              <a:ext uri="{FF2B5EF4-FFF2-40B4-BE49-F238E27FC236}">
                <a16:creationId xmlns:a16="http://schemas.microsoft.com/office/drawing/2014/main" id="{D98C59F2-417B-FE9F-FEBF-E5046D365565}"/>
              </a:ext>
            </a:extLst>
          </p:cNvPr>
          <p:cNvPicPr>
            <a:picLocks noChangeAspect="1"/>
          </p:cNvPicPr>
          <p:nvPr userDrawn="1"/>
        </p:nvPicPr>
        <p:blipFill>
          <a:blip r:embed="rId4">
            <a:alphaModFix/>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FF52B66-B456-DAC8-7F2C-75C453B61BB9}"/>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302769" y="265094"/>
            <a:ext cx="2069496" cy="6327810"/>
          </a:xfrm>
          <a:prstGeom prst="rect">
            <a:avLst/>
          </a:prstGeom>
        </p:spPr>
      </p:pic>
      <p:sp>
        <p:nvSpPr>
          <p:cNvPr id="4" name="Espace réservé du texte 3"/>
          <p:cNvSpPr>
            <a:spLocks noGrp="1"/>
          </p:cNvSpPr>
          <p:nvPr>
            <p:ph type="body" sz="quarter" idx="13" hasCustomPrompt="1"/>
          </p:nvPr>
        </p:nvSpPr>
        <p:spPr>
          <a:xfrm>
            <a:off x="2975399" y="1331650"/>
            <a:ext cx="8360966" cy="4471091"/>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61230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74903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57CA7843-E830-2F13-8B45-30C4E735326D}"/>
              </a:ext>
            </a:extLst>
          </p:cNvPr>
          <p:cNvPicPr>
            <a:picLocks noChangeAspect="1"/>
          </p:cNvPicPr>
          <p:nvPr userDrawn="1"/>
        </p:nvPicPr>
        <p:blipFill>
          <a:blip r:embed="rId4">
            <a:alphaModFix/>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278384"/>
            <a:ext cx="10980738" cy="5054007"/>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77AE4151-D73E-C2D2-2DCD-B606F68CE694}"/>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288872"/>
            <a:ext cx="10980738" cy="5032029"/>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050" b="0" i="1" dirty="0">
                <a:solidFill>
                  <a:schemeClr val="bg1">
                    <a:lumMod val="50000"/>
                  </a:schemeClr>
                </a:solidFill>
                <a:latin typeface="Arial" panose="020B0604020202020204" pitchFamily="34" charset="0"/>
                <a:cs typeface="Arial" panose="020B06040202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663377"/>
            <a:ext cx="268770" cy="26877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3" name="Image 2">
            <a:extLst>
              <a:ext uri="{FF2B5EF4-FFF2-40B4-BE49-F238E27FC236}">
                <a16:creationId xmlns:a16="http://schemas.microsoft.com/office/drawing/2014/main" id="{8A0AF7E1-5E90-30AD-F98A-C243B7D74F59}"/>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279994"/>
            <a:ext cx="6107776" cy="5113857"/>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lang="fr-FR" sz="1050" b="0" i="1" kern="1200" dirty="0">
                <a:solidFill>
                  <a:schemeClr val="bg1">
                    <a:lumMod val="50000"/>
                  </a:schemeClr>
                </a:solidFill>
                <a:latin typeface="Arial" panose="020B0604020202020204" pitchFamily="34" charset="0"/>
                <a:ea typeface="+mn-ea"/>
                <a:cs typeface="Arial" panose="020B0604020202020204" pitchFamily="34" charset="0"/>
              </a:defRPr>
            </a:lvl1pPr>
          </a:lstStyle>
          <a:p>
            <a:pPr lvl="0"/>
            <a:r>
              <a:rPr lang="fr-FR" dirty="0"/>
              <a:t>Titre de la slide</a:t>
            </a:r>
          </a:p>
        </p:txBody>
      </p:sp>
      <p:pic>
        <p:nvPicPr>
          <p:cNvPr id="2" name="Image 1">
            <a:extLst>
              <a:ext uri="{FF2B5EF4-FFF2-40B4-BE49-F238E27FC236}">
                <a16:creationId xmlns:a16="http://schemas.microsoft.com/office/drawing/2014/main" id="{24C230BE-4C6B-24BD-BA1E-D0403AE04820}"/>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lang="fr-FR" sz="1050" b="0" i="1" kern="1200" dirty="0">
                <a:solidFill>
                  <a:schemeClr val="bg1">
                    <a:lumMod val="50000"/>
                  </a:schemeClr>
                </a:solidFill>
                <a:latin typeface="Arial" panose="020B0604020202020204" pitchFamily="34" charset="0"/>
                <a:ea typeface="+mn-ea"/>
                <a:cs typeface="Arial" panose="020B0604020202020204" pitchFamily="34" charset="0"/>
              </a:defRPr>
            </a:lvl1pPr>
          </a:lstStyle>
          <a:p>
            <a:pPr lvl="0"/>
            <a:r>
              <a:rPr lang="fr-FR" dirty="0"/>
              <a:t>Titre de la slide</a:t>
            </a:r>
          </a:p>
        </p:txBody>
      </p:sp>
      <p:pic>
        <p:nvPicPr>
          <p:cNvPr id="3" name="Image 2">
            <a:extLst>
              <a:ext uri="{FF2B5EF4-FFF2-40B4-BE49-F238E27FC236}">
                <a16:creationId xmlns:a16="http://schemas.microsoft.com/office/drawing/2014/main" id="{912DC913-5201-5612-F0CF-EF9EA45CB3FD}"/>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10053C7-1E30-230D-D0B8-9214328449D7}"/>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commerciaux.celca.caisse-epargne.fr/download/2187/parrainage-le-dispositif/33235/parrainage-reglement.pdf" TargetMode="External"/><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valerie.valentin@cegee.caisse-epargne.fr?subject=Demande%20de%20r&#233;assort%20:%20d&#233;pliant%20Parrainage" TargetMode="External"/><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mailto:https://www.caisse-epargne.fr/grand-est-europe/parrainez-vos-proches/" TargetMode="Externa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29.jpeg"/><Relationship Id="rId4" Type="http://schemas.openxmlformats.org/officeDocument/2006/relationships/hyperlink" Target="https://www.caisse-epargne.fr/grand-est-europe/parrainez-vos-proche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media" Target="../media/media3.mp4"/><Relationship Id="rId7" Type="http://schemas.openxmlformats.org/officeDocument/2006/relationships/slideLayout" Target="../slideLayouts/slideLayout4.xml"/><Relationship Id="rId12" Type="http://schemas.openxmlformats.org/officeDocument/2006/relationships/image" Target="../media/image3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image" Target="../media/image35.png"/><Relationship Id="rId5" Type="http://schemas.microsoft.com/office/2007/relationships/media" Target="../media/media4.mp4"/><Relationship Id="rId10" Type="http://schemas.openxmlformats.org/officeDocument/2006/relationships/image" Target="../media/image34.png"/><Relationship Id="rId4" Type="http://schemas.openxmlformats.org/officeDocument/2006/relationships/video" Target="../media/media3.mp4"/><Relationship Id="rId9"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slideLayout" Target="../slideLayouts/slideLayout4.xml"/><Relationship Id="rId7" Type="http://schemas.openxmlformats.org/officeDocument/2006/relationships/image" Target="../media/image260.png"/><Relationship Id="rId12" Type="http://schemas.openxmlformats.org/officeDocument/2006/relationships/image" Target="../media/image37.png"/><Relationship Id="rId2" Type="http://schemas.openxmlformats.org/officeDocument/2006/relationships/video" Target="../media/media5.mov"/><Relationship Id="rId1" Type="http://schemas.microsoft.com/office/2007/relationships/media" Target="../media/media5.mov"/><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customXml" Target="../ink/ink3.xml"/><Relationship Id="rId4" Type="http://schemas.openxmlformats.org/officeDocument/2006/relationships/image" Target="../media/image12.jpeg"/><Relationship Id="rId9" Type="http://schemas.openxmlformats.org/officeDocument/2006/relationships/image" Target="../media/image27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6.mov"/><Relationship Id="rId1" Type="http://schemas.microsoft.com/office/2007/relationships/media" Target="../media/media6.mov"/><Relationship Id="rId5" Type="http://schemas.openxmlformats.org/officeDocument/2006/relationships/image" Target="../media/image38.pn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7.mov"/><Relationship Id="rId1" Type="http://schemas.microsoft.com/office/2007/relationships/media" Target="../media/media7.mov"/><Relationship Id="rId5" Type="http://schemas.openxmlformats.org/officeDocument/2006/relationships/image" Target="../media/image39.pn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8.mov"/><Relationship Id="rId1" Type="http://schemas.microsoft.com/office/2007/relationships/media" Target="../media/media8.mov"/><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dirty="0"/>
              <a:t>Heure du Jeudi </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13 juin 2024</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725445" y="1882369"/>
            <a:ext cx="8256880" cy="1817320"/>
          </a:xfrm>
        </p:spPr>
        <p:txBody>
          <a:bodyPr>
            <a:normAutofit fontScale="90000"/>
          </a:bodyPr>
          <a:lstStyle/>
          <a:p>
            <a:r>
              <a:rPr lang="fr-FR" dirty="0"/>
              <a:t>L’offre de parrainage comme levier de conquête</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dirty="0"/>
              <a:t>Direction Marketing</a:t>
            </a: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AD5E93C2-10F5-B96E-9B0C-148C43B6D5C8}"/>
              </a:ext>
            </a:extLst>
          </p:cNvPr>
          <p:cNvSpPr/>
          <p:nvPr/>
        </p:nvSpPr>
        <p:spPr>
          <a:xfrm>
            <a:off x="5473321" y="291011"/>
            <a:ext cx="130037" cy="6275978"/>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5886890" y="508883"/>
            <a:ext cx="4118351" cy="4471091"/>
          </a:xfrm>
        </p:spPr>
        <p:txBody>
          <a:bodyPr/>
          <a:lstStyle/>
          <a:p>
            <a:pPr marL="0" indent="0">
              <a:buNone/>
            </a:pPr>
            <a:r>
              <a:rPr lang="fr-FR" sz="2400" dirty="0">
                <a:solidFill>
                  <a:schemeClr val="tx1">
                    <a:lumMod val="65000"/>
                    <a:lumOff val="35000"/>
                  </a:schemeClr>
                </a:solidFill>
              </a:rPr>
              <a:t>Contexte</a:t>
            </a:r>
            <a:r>
              <a:rPr lang="fr-FR" sz="2400" b="1" dirty="0">
                <a:solidFill>
                  <a:schemeClr val="tx1">
                    <a:lumMod val="65000"/>
                    <a:lumOff val="35000"/>
                  </a:schemeClr>
                </a:solidFill>
              </a:rPr>
              <a:t> </a:t>
            </a:r>
          </a:p>
          <a:p>
            <a:pPr marL="0" indent="0">
              <a:buNone/>
            </a:pPr>
            <a:endParaRPr lang="fr-FR" sz="2400" b="1" dirty="0">
              <a:solidFill>
                <a:schemeClr val="tx1">
                  <a:lumMod val="65000"/>
                  <a:lumOff val="35000"/>
                </a:schemeClr>
              </a:solidFill>
            </a:endParaRPr>
          </a:p>
          <a:p>
            <a:pPr marL="0" indent="0">
              <a:buNone/>
            </a:pPr>
            <a:r>
              <a:rPr lang="fr-FR" sz="2400" dirty="0">
                <a:solidFill>
                  <a:schemeClr val="tx1">
                    <a:lumMod val="65000"/>
                    <a:lumOff val="35000"/>
                  </a:schemeClr>
                </a:solidFill>
              </a:rPr>
              <a:t>Notre offre commerciale </a:t>
            </a:r>
          </a:p>
          <a:p>
            <a:pPr marL="0" indent="0">
              <a:buNone/>
            </a:pPr>
            <a:endParaRPr lang="fr-FR" sz="2400" dirty="0">
              <a:solidFill>
                <a:schemeClr val="tx1">
                  <a:lumMod val="65000"/>
                  <a:lumOff val="35000"/>
                </a:schemeClr>
              </a:solidFill>
            </a:endParaRPr>
          </a:p>
          <a:p>
            <a:pPr marL="0" indent="0">
              <a:buNone/>
            </a:pPr>
            <a:r>
              <a:rPr lang="fr-FR" sz="2400" dirty="0">
                <a:solidFill>
                  <a:schemeClr val="tx1">
                    <a:lumMod val="65000"/>
                    <a:lumOff val="35000"/>
                  </a:schemeClr>
                </a:solidFill>
              </a:rPr>
              <a:t>Notre dispositif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Nos outils de com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bonnes pratiques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cibles </a:t>
            </a:r>
          </a:p>
          <a:p>
            <a:pPr marL="0" indent="0">
              <a:buNone/>
            </a:pPr>
            <a:endParaRPr lang="fr-FR" sz="2400" dirty="0">
              <a:solidFill>
                <a:schemeClr val="tx1">
                  <a:lumMod val="65000"/>
                  <a:lumOff val="35000"/>
                </a:schemeClr>
              </a:solidFill>
            </a:endParaRPr>
          </a:p>
        </p:txBody>
      </p:sp>
      <p:sp>
        <p:nvSpPr>
          <p:cNvPr id="5" name="Ellipse 4">
            <a:extLst>
              <a:ext uri="{FF2B5EF4-FFF2-40B4-BE49-F238E27FC236}">
                <a16:creationId xmlns:a16="http://schemas.microsoft.com/office/drawing/2014/main" id="{4CAE07D5-5860-0BCE-FB64-FFEB4EE36EA0}"/>
              </a:ext>
            </a:extLst>
          </p:cNvPr>
          <p:cNvSpPr/>
          <p:nvPr/>
        </p:nvSpPr>
        <p:spPr>
          <a:xfrm>
            <a:off x="5252599" y="440877"/>
            <a:ext cx="572252"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8" name="Ellipse 7">
            <a:extLst>
              <a:ext uri="{FF2B5EF4-FFF2-40B4-BE49-F238E27FC236}">
                <a16:creationId xmlns:a16="http://schemas.microsoft.com/office/drawing/2014/main" id="{D6C0B104-43EA-9FB8-D704-1B0AAE40862B}"/>
              </a:ext>
            </a:extLst>
          </p:cNvPr>
          <p:cNvSpPr/>
          <p:nvPr/>
        </p:nvSpPr>
        <p:spPr>
          <a:xfrm>
            <a:off x="5252583" y="1514034"/>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9" name="ZoneTexte 8">
            <a:extLst>
              <a:ext uri="{FF2B5EF4-FFF2-40B4-BE49-F238E27FC236}">
                <a16:creationId xmlns:a16="http://schemas.microsoft.com/office/drawing/2014/main" id="{60CF2D99-642C-CE5E-D408-2ADB34D5A3BB}"/>
              </a:ext>
            </a:extLst>
          </p:cNvPr>
          <p:cNvSpPr txBox="1"/>
          <p:nvPr/>
        </p:nvSpPr>
        <p:spPr>
          <a:xfrm>
            <a:off x="5320841" y="151942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sp>
        <p:nvSpPr>
          <p:cNvPr id="11" name="Ellipse 10">
            <a:extLst>
              <a:ext uri="{FF2B5EF4-FFF2-40B4-BE49-F238E27FC236}">
                <a16:creationId xmlns:a16="http://schemas.microsoft.com/office/drawing/2014/main" id="{0967DF95-A2B6-131A-AF5C-D66B76973D0D}"/>
              </a:ext>
            </a:extLst>
          </p:cNvPr>
          <p:cNvSpPr/>
          <p:nvPr/>
        </p:nvSpPr>
        <p:spPr>
          <a:xfrm>
            <a:off x="5249435" y="2590688"/>
            <a:ext cx="572248"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2" name="ZoneTexte 11">
            <a:extLst>
              <a:ext uri="{FF2B5EF4-FFF2-40B4-BE49-F238E27FC236}">
                <a16:creationId xmlns:a16="http://schemas.microsoft.com/office/drawing/2014/main" id="{95BA52E2-273B-71B3-6E24-B97255966F5A}"/>
              </a:ext>
            </a:extLst>
          </p:cNvPr>
          <p:cNvSpPr txBox="1"/>
          <p:nvPr/>
        </p:nvSpPr>
        <p:spPr>
          <a:xfrm>
            <a:off x="5324304" y="260506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sp>
        <p:nvSpPr>
          <p:cNvPr id="14" name="Ellipse 13">
            <a:extLst>
              <a:ext uri="{FF2B5EF4-FFF2-40B4-BE49-F238E27FC236}">
                <a16:creationId xmlns:a16="http://schemas.microsoft.com/office/drawing/2014/main" id="{EE59A385-EDC6-663F-5841-F7749A39FC98}"/>
              </a:ext>
            </a:extLst>
          </p:cNvPr>
          <p:cNvSpPr/>
          <p:nvPr/>
        </p:nvSpPr>
        <p:spPr>
          <a:xfrm>
            <a:off x="5254949" y="3683442"/>
            <a:ext cx="572247"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5" name="ZoneTexte 14">
            <a:extLst>
              <a:ext uri="{FF2B5EF4-FFF2-40B4-BE49-F238E27FC236}">
                <a16:creationId xmlns:a16="http://schemas.microsoft.com/office/drawing/2014/main" id="{25B5F023-5476-2C7A-3732-9863D4D2A2C8}"/>
              </a:ext>
            </a:extLst>
          </p:cNvPr>
          <p:cNvSpPr txBox="1"/>
          <p:nvPr/>
        </p:nvSpPr>
        <p:spPr>
          <a:xfrm>
            <a:off x="5311141" y="3676328"/>
            <a:ext cx="458779"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sp>
        <p:nvSpPr>
          <p:cNvPr id="17" name="Ellipse 16">
            <a:extLst>
              <a:ext uri="{FF2B5EF4-FFF2-40B4-BE49-F238E27FC236}">
                <a16:creationId xmlns:a16="http://schemas.microsoft.com/office/drawing/2014/main" id="{871EF5D2-490C-3A88-BF7F-58A5EE99C308}"/>
              </a:ext>
            </a:extLst>
          </p:cNvPr>
          <p:cNvSpPr/>
          <p:nvPr/>
        </p:nvSpPr>
        <p:spPr>
          <a:xfrm>
            <a:off x="5254948" y="4747589"/>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8" name="ZoneTexte 17">
            <a:extLst>
              <a:ext uri="{FF2B5EF4-FFF2-40B4-BE49-F238E27FC236}">
                <a16:creationId xmlns:a16="http://schemas.microsoft.com/office/drawing/2014/main" id="{83E5FAF7-763E-EBCD-FE4D-282C5799FE6A}"/>
              </a:ext>
            </a:extLst>
          </p:cNvPr>
          <p:cNvSpPr txBox="1"/>
          <p:nvPr/>
        </p:nvSpPr>
        <p:spPr>
          <a:xfrm>
            <a:off x="5330898" y="4759189"/>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sp>
        <p:nvSpPr>
          <p:cNvPr id="20" name="Ellipse 19">
            <a:extLst>
              <a:ext uri="{FF2B5EF4-FFF2-40B4-BE49-F238E27FC236}">
                <a16:creationId xmlns:a16="http://schemas.microsoft.com/office/drawing/2014/main" id="{56ED5F3E-6687-5D58-A626-D65BE4FE7668}"/>
              </a:ext>
            </a:extLst>
          </p:cNvPr>
          <p:cNvSpPr/>
          <p:nvPr/>
        </p:nvSpPr>
        <p:spPr>
          <a:xfrm>
            <a:off x="5254404" y="5836824"/>
            <a:ext cx="572247"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 name="ZoneTexte 20">
            <a:extLst>
              <a:ext uri="{FF2B5EF4-FFF2-40B4-BE49-F238E27FC236}">
                <a16:creationId xmlns:a16="http://schemas.microsoft.com/office/drawing/2014/main" id="{9E5E7C16-5086-5A30-4EB1-F9C2727FED37}"/>
              </a:ext>
            </a:extLst>
          </p:cNvPr>
          <p:cNvSpPr txBox="1"/>
          <p:nvPr/>
        </p:nvSpPr>
        <p:spPr>
          <a:xfrm>
            <a:off x="5320129" y="5830451"/>
            <a:ext cx="458779" cy="584776"/>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nvGrpSpPr>
          <p:cNvPr id="25" name="Graphique 34">
            <a:extLst>
              <a:ext uri="{FF2B5EF4-FFF2-40B4-BE49-F238E27FC236}">
                <a16:creationId xmlns:a16="http://schemas.microsoft.com/office/drawing/2014/main" id="{D832E381-FA33-A9DF-1F01-0B888D512158}"/>
              </a:ext>
            </a:extLst>
          </p:cNvPr>
          <p:cNvGrpSpPr/>
          <p:nvPr/>
        </p:nvGrpSpPr>
        <p:grpSpPr>
          <a:xfrm>
            <a:off x="3976585" y="349951"/>
            <a:ext cx="1051867" cy="823416"/>
            <a:chOff x="7214359" y="370988"/>
            <a:chExt cx="808938" cy="633249"/>
          </a:xfrm>
          <a:noFill/>
          <a:effectLst>
            <a:outerShdw blurRad="50800" dist="38100" dir="8100000" algn="tr" rotWithShape="0">
              <a:prstClr val="black">
                <a:alpha val="40000"/>
              </a:prstClr>
            </a:outerShdw>
          </a:effectLst>
        </p:grpSpPr>
        <p:grpSp>
          <p:nvGrpSpPr>
            <p:cNvPr id="26" name="Graphique 34">
              <a:extLst>
                <a:ext uri="{FF2B5EF4-FFF2-40B4-BE49-F238E27FC236}">
                  <a16:creationId xmlns:a16="http://schemas.microsoft.com/office/drawing/2014/main" id="{5A806EA1-F790-63A7-BC79-D3310FEAC05E}"/>
                </a:ext>
              </a:extLst>
            </p:cNvPr>
            <p:cNvGrpSpPr/>
            <p:nvPr/>
          </p:nvGrpSpPr>
          <p:grpSpPr>
            <a:xfrm>
              <a:off x="7214359" y="370988"/>
              <a:ext cx="808938" cy="633249"/>
              <a:chOff x="7214359" y="370988"/>
              <a:chExt cx="808938" cy="633249"/>
            </a:xfrm>
            <a:noFill/>
          </p:grpSpPr>
          <p:sp>
            <p:nvSpPr>
              <p:cNvPr id="29" name="Forme libre : forme 150">
                <a:extLst>
                  <a:ext uri="{FF2B5EF4-FFF2-40B4-BE49-F238E27FC236}">
                    <a16:creationId xmlns:a16="http://schemas.microsoft.com/office/drawing/2014/main" id="{BF73CF80-69C2-B935-9B9E-D20BD96BCD3C}"/>
                  </a:ext>
                </a:extLst>
              </p:cNvPr>
              <p:cNvSpPr/>
              <p:nvPr/>
            </p:nvSpPr>
            <p:spPr>
              <a:xfrm>
                <a:off x="7278892" y="449460"/>
                <a:ext cx="293198" cy="315975"/>
              </a:xfrm>
              <a:custGeom>
                <a:avLst/>
                <a:gdLst>
                  <a:gd name="connsiteX0" fmla="*/ 0 w 293198"/>
                  <a:gd name="connsiteY0" fmla="*/ 315975 h 315975"/>
                  <a:gd name="connsiteX1" fmla="*/ 90187 w 293198"/>
                  <a:gd name="connsiteY1" fmla="*/ 72214 h 315975"/>
                  <a:gd name="connsiteX2" fmla="*/ 193854 w 293198"/>
                  <a:gd name="connsiteY2" fmla="*/ 0 h 315975"/>
                  <a:gd name="connsiteX3" fmla="*/ 193854 w 293198"/>
                  <a:gd name="connsiteY3" fmla="*/ 0 h 315975"/>
                  <a:gd name="connsiteX4" fmla="*/ 292225 w 293198"/>
                  <a:gd name="connsiteY4" fmla="*/ 113135 h 315975"/>
                  <a:gd name="connsiteX5" fmla="*/ 268475 w 293198"/>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198" h="315975">
                    <a:moveTo>
                      <a:pt x="0" y="315975"/>
                    </a:moveTo>
                    <a:lnTo>
                      <a:pt x="90187" y="72214"/>
                    </a:lnTo>
                    <a:cubicBezTo>
                      <a:pt x="106235" y="28886"/>
                      <a:pt x="147637" y="0"/>
                      <a:pt x="193854" y="0"/>
                    </a:cubicBezTo>
                    <a:lnTo>
                      <a:pt x="193854" y="0"/>
                    </a:lnTo>
                    <a:cubicBezTo>
                      <a:pt x="254193" y="0"/>
                      <a:pt x="300570" y="53438"/>
                      <a:pt x="292225" y="113135"/>
                    </a:cubicBezTo>
                    <a:lnTo>
                      <a:pt x="268475"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0" name="Forme libre : forme 151">
                <a:extLst>
                  <a:ext uri="{FF2B5EF4-FFF2-40B4-BE49-F238E27FC236}">
                    <a16:creationId xmlns:a16="http://schemas.microsoft.com/office/drawing/2014/main" id="{C52B3983-B75B-171C-ACFB-83061EFCC3F1}"/>
                  </a:ext>
                </a:extLst>
              </p:cNvPr>
              <p:cNvSpPr/>
              <p:nvPr/>
            </p:nvSpPr>
            <p:spPr>
              <a:xfrm>
                <a:off x="7675576" y="449460"/>
                <a:ext cx="293037" cy="315975"/>
              </a:xfrm>
              <a:custGeom>
                <a:avLst/>
                <a:gdLst>
                  <a:gd name="connsiteX0" fmla="*/ 293038 w 293037"/>
                  <a:gd name="connsiteY0" fmla="*/ 315975 h 315975"/>
                  <a:gd name="connsiteX1" fmla="*/ 200283 w 293037"/>
                  <a:gd name="connsiteY1" fmla="*/ 64832 h 315975"/>
                  <a:gd name="connsiteX2" fmla="*/ 107047 w 293037"/>
                  <a:gd name="connsiteY2" fmla="*/ 0 h 315975"/>
                  <a:gd name="connsiteX3" fmla="*/ 99345 w 293037"/>
                  <a:gd name="connsiteY3" fmla="*/ 0 h 315975"/>
                  <a:gd name="connsiteX4" fmla="*/ 973 w 293037"/>
                  <a:gd name="connsiteY4" fmla="*/ 113135 h 315975"/>
                  <a:gd name="connsiteX5" fmla="*/ 24724 w 293037"/>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037" h="315975">
                    <a:moveTo>
                      <a:pt x="293038" y="315975"/>
                    </a:moveTo>
                    <a:lnTo>
                      <a:pt x="200283" y="64832"/>
                    </a:lnTo>
                    <a:cubicBezTo>
                      <a:pt x="185841" y="25836"/>
                      <a:pt x="148610" y="0"/>
                      <a:pt x="107047" y="0"/>
                    </a:cubicBezTo>
                    <a:lnTo>
                      <a:pt x="99345" y="0"/>
                    </a:lnTo>
                    <a:cubicBezTo>
                      <a:pt x="39006" y="0"/>
                      <a:pt x="-7371" y="53438"/>
                      <a:pt x="973" y="113135"/>
                    </a:cubicBezTo>
                    <a:lnTo>
                      <a:pt x="24724"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1" name="Forme libre : forme 152">
                <a:extLst>
                  <a:ext uri="{FF2B5EF4-FFF2-40B4-BE49-F238E27FC236}">
                    <a16:creationId xmlns:a16="http://schemas.microsoft.com/office/drawing/2014/main" id="{A2E54AF9-FD10-B203-5D14-F28C99A89118}"/>
                  </a:ext>
                </a:extLst>
              </p:cNvPr>
              <p:cNvSpPr/>
              <p:nvPr/>
            </p:nvSpPr>
            <p:spPr>
              <a:xfrm>
                <a:off x="7714746" y="375962"/>
                <a:ext cx="89059" cy="91310"/>
              </a:xfrm>
              <a:custGeom>
                <a:avLst/>
                <a:gdLst>
                  <a:gd name="connsiteX0" fmla="*/ 89059 w 89059"/>
                  <a:gd name="connsiteY0" fmla="*/ 74621 h 91310"/>
                  <a:gd name="connsiteX1" fmla="*/ 65630 w 89059"/>
                  <a:gd name="connsiteY1" fmla="*/ 21183 h 91310"/>
                  <a:gd name="connsiteX2" fmla="*/ 35140 w 89059"/>
                  <a:gd name="connsiteY2" fmla="*/ 0 h 91310"/>
                  <a:gd name="connsiteX3" fmla="*/ 32572 w 89059"/>
                  <a:gd name="connsiteY3" fmla="*/ 0 h 91310"/>
                  <a:gd name="connsiteX4" fmla="*/ 317 w 89059"/>
                  <a:gd name="connsiteY4" fmla="*/ 37070 h 91310"/>
                  <a:gd name="connsiteX5" fmla="*/ 5131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89059" y="74621"/>
                    </a:moveTo>
                    <a:lnTo>
                      <a:pt x="65630" y="21183"/>
                    </a:lnTo>
                    <a:cubicBezTo>
                      <a:pt x="60976" y="8505"/>
                      <a:pt x="48780" y="0"/>
                      <a:pt x="35140" y="0"/>
                    </a:cubicBezTo>
                    <a:lnTo>
                      <a:pt x="32572" y="0"/>
                    </a:lnTo>
                    <a:cubicBezTo>
                      <a:pt x="12834" y="0"/>
                      <a:pt x="-2411" y="17492"/>
                      <a:pt x="317" y="37070"/>
                    </a:cubicBezTo>
                    <a:lnTo>
                      <a:pt x="5131"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2" name="Forme libre : forme 153">
                <a:extLst>
                  <a:ext uri="{FF2B5EF4-FFF2-40B4-BE49-F238E27FC236}">
                    <a16:creationId xmlns:a16="http://schemas.microsoft.com/office/drawing/2014/main" id="{9F6A214F-C5EE-D1D7-FA47-8610C1EA20AF}"/>
                  </a:ext>
                </a:extLst>
              </p:cNvPr>
              <p:cNvSpPr/>
              <p:nvPr/>
            </p:nvSpPr>
            <p:spPr>
              <a:xfrm>
                <a:off x="7446428" y="375962"/>
                <a:ext cx="89059" cy="91310"/>
              </a:xfrm>
              <a:custGeom>
                <a:avLst/>
                <a:gdLst>
                  <a:gd name="connsiteX0" fmla="*/ 0 w 89059"/>
                  <a:gd name="connsiteY0" fmla="*/ 74621 h 91310"/>
                  <a:gd name="connsiteX1" fmla="*/ 23429 w 89059"/>
                  <a:gd name="connsiteY1" fmla="*/ 21183 h 91310"/>
                  <a:gd name="connsiteX2" fmla="*/ 53920 w 89059"/>
                  <a:gd name="connsiteY2" fmla="*/ 0 h 91310"/>
                  <a:gd name="connsiteX3" fmla="*/ 56487 w 89059"/>
                  <a:gd name="connsiteY3" fmla="*/ 0 h 91310"/>
                  <a:gd name="connsiteX4" fmla="*/ 88743 w 89059"/>
                  <a:gd name="connsiteY4" fmla="*/ 37070 h 91310"/>
                  <a:gd name="connsiteX5" fmla="*/ 83928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0" y="74621"/>
                    </a:moveTo>
                    <a:lnTo>
                      <a:pt x="23429" y="21183"/>
                    </a:lnTo>
                    <a:cubicBezTo>
                      <a:pt x="28083" y="8505"/>
                      <a:pt x="40279" y="0"/>
                      <a:pt x="53920" y="0"/>
                    </a:cubicBezTo>
                    <a:lnTo>
                      <a:pt x="56487" y="0"/>
                    </a:lnTo>
                    <a:cubicBezTo>
                      <a:pt x="76226" y="0"/>
                      <a:pt x="91471" y="17492"/>
                      <a:pt x="88743" y="37070"/>
                    </a:cubicBezTo>
                    <a:lnTo>
                      <a:pt x="83928"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3" name="Forme libre : forme 154">
                <a:extLst>
                  <a:ext uri="{FF2B5EF4-FFF2-40B4-BE49-F238E27FC236}">
                    <a16:creationId xmlns:a16="http://schemas.microsoft.com/office/drawing/2014/main" id="{7C1363FF-D53A-ED3E-A81A-3FF4BDD07539}"/>
                  </a:ext>
                </a:extLst>
              </p:cNvPr>
              <p:cNvSpPr/>
              <p:nvPr/>
            </p:nvSpPr>
            <p:spPr>
              <a:xfrm rot="-1529175">
                <a:off x="7712179" y="683076"/>
                <a:ext cx="266713" cy="266712"/>
              </a:xfrm>
              <a:custGeom>
                <a:avLst/>
                <a:gdLst>
                  <a:gd name="connsiteX0" fmla="*/ 266713 w 266713"/>
                  <a:gd name="connsiteY0" fmla="*/ 133356 h 266712"/>
                  <a:gd name="connsiteX1" fmla="*/ 133356 w 266713"/>
                  <a:gd name="connsiteY1" fmla="*/ 266713 h 266712"/>
                  <a:gd name="connsiteX2" fmla="*/ 0 w 266713"/>
                  <a:gd name="connsiteY2" fmla="*/ 133356 h 266712"/>
                  <a:gd name="connsiteX3" fmla="*/ 133356 w 266713"/>
                  <a:gd name="connsiteY3" fmla="*/ 0 h 266712"/>
                  <a:gd name="connsiteX4" fmla="*/ 266713 w 266713"/>
                  <a:gd name="connsiteY4" fmla="*/ 133356 h 26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13" h="266712">
                    <a:moveTo>
                      <a:pt x="266713" y="133356"/>
                    </a:moveTo>
                    <a:cubicBezTo>
                      <a:pt x="266713" y="207007"/>
                      <a:pt x="207007" y="266713"/>
                      <a:pt x="133356" y="266713"/>
                    </a:cubicBezTo>
                    <a:cubicBezTo>
                      <a:pt x="59706" y="266713"/>
                      <a:pt x="0" y="207007"/>
                      <a:pt x="0" y="133356"/>
                    </a:cubicBezTo>
                    <a:cubicBezTo>
                      <a:pt x="0" y="59706"/>
                      <a:pt x="59706" y="0"/>
                      <a:pt x="133356" y="0"/>
                    </a:cubicBezTo>
                    <a:cubicBezTo>
                      <a:pt x="207007" y="0"/>
                      <a:pt x="266713" y="59706"/>
                      <a:pt x="266713" y="133356"/>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4" name="Forme libre : forme 155">
                <a:extLst>
                  <a:ext uri="{FF2B5EF4-FFF2-40B4-BE49-F238E27FC236}">
                    <a16:creationId xmlns:a16="http://schemas.microsoft.com/office/drawing/2014/main" id="{ADEA5626-DF8F-0D18-3852-C520E08678A6}"/>
                  </a:ext>
                </a:extLst>
              </p:cNvPr>
              <p:cNvSpPr/>
              <p:nvPr/>
            </p:nvSpPr>
            <p:spPr>
              <a:xfrm rot="-3021569">
                <a:off x="7268775" y="683099"/>
                <a:ext cx="266722" cy="266722"/>
              </a:xfrm>
              <a:custGeom>
                <a:avLst/>
                <a:gdLst>
                  <a:gd name="connsiteX0" fmla="*/ 266723 w 266722"/>
                  <a:gd name="connsiteY0" fmla="*/ 133361 h 266722"/>
                  <a:gd name="connsiteX1" fmla="*/ 133361 w 266722"/>
                  <a:gd name="connsiteY1" fmla="*/ 266723 h 266722"/>
                  <a:gd name="connsiteX2" fmla="*/ 0 w 266722"/>
                  <a:gd name="connsiteY2" fmla="*/ 133361 h 266722"/>
                  <a:gd name="connsiteX3" fmla="*/ 133361 w 266722"/>
                  <a:gd name="connsiteY3" fmla="*/ 0 h 266722"/>
                  <a:gd name="connsiteX4" fmla="*/ 266723 w 266722"/>
                  <a:gd name="connsiteY4" fmla="*/ 133361 h 26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22" h="266722">
                    <a:moveTo>
                      <a:pt x="266723" y="133361"/>
                    </a:moveTo>
                    <a:cubicBezTo>
                      <a:pt x="266723" y="207015"/>
                      <a:pt x="207015" y="266723"/>
                      <a:pt x="133361" y="266723"/>
                    </a:cubicBezTo>
                    <a:cubicBezTo>
                      <a:pt x="59708" y="266723"/>
                      <a:pt x="0" y="207015"/>
                      <a:pt x="0" y="133361"/>
                    </a:cubicBezTo>
                    <a:cubicBezTo>
                      <a:pt x="0" y="59708"/>
                      <a:pt x="59708" y="0"/>
                      <a:pt x="133361" y="0"/>
                    </a:cubicBezTo>
                    <a:cubicBezTo>
                      <a:pt x="207015" y="0"/>
                      <a:pt x="266723" y="59708"/>
                      <a:pt x="266723" y="133361"/>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5" name="Forme libre : forme 156">
                <a:extLst>
                  <a:ext uri="{FF2B5EF4-FFF2-40B4-BE49-F238E27FC236}">
                    <a16:creationId xmlns:a16="http://schemas.microsoft.com/office/drawing/2014/main" id="{EA1B6A1A-0ACB-EAEC-F715-699EEC667804}"/>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6" name="Forme libre : forme 157">
                <a:extLst>
                  <a:ext uri="{FF2B5EF4-FFF2-40B4-BE49-F238E27FC236}">
                    <a16:creationId xmlns:a16="http://schemas.microsoft.com/office/drawing/2014/main" id="{01FE2E56-F117-CE9A-DEFA-A690A320A2EF}"/>
                  </a:ext>
                </a:extLst>
              </p:cNvPr>
              <p:cNvSpPr/>
              <p:nvPr/>
            </p:nvSpPr>
            <p:spPr>
              <a:xfrm>
                <a:off x="7555390" y="654868"/>
                <a:ext cx="136724" cy="16047"/>
              </a:xfrm>
              <a:custGeom>
                <a:avLst/>
                <a:gdLst>
                  <a:gd name="connsiteX0" fmla="*/ 0 w 136724"/>
                  <a:gd name="connsiteY0" fmla="*/ 0 h 16047"/>
                  <a:gd name="connsiteX1" fmla="*/ 136725 w 136724"/>
                  <a:gd name="connsiteY1" fmla="*/ 0 h 16047"/>
                </a:gdLst>
                <a:ahLst/>
                <a:cxnLst>
                  <a:cxn ang="0">
                    <a:pos x="connsiteX0" y="connsiteY0"/>
                  </a:cxn>
                  <a:cxn ang="0">
                    <a:pos x="connsiteX1" y="connsiteY1"/>
                  </a:cxn>
                </a:cxnLst>
                <a:rect l="l" t="t" r="r" b="b"/>
                <a:pathLst>
                  <a:path w="136724" h="16047">
                    <a:moveTo>
                      <a:pt x="0" y="0"/>
                    </a:moveTo>
                    <a:lnTo>
                      <a:pt x="136725"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37" name="Forme libre : forme 158">
                <a:extLst>
                  <a:ext uri="{FF2B5EF4-FFF2-40B4-BE49-F238E27FC236}">
                    <a16:creationId xmlns:a16="http://schemas.microsoft.com/office/drawing/2014/main" id="{8A0ABD2D-BF92-9E70-388A-065303B7C4F6}"/>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8" name="Forme libre : forme 159">
                <a:extLst>
                  <a:ext uri="{FF2B5EF4-FFF2-40B4-BE49-F238E27FC236}">
                    <a16:creationId xmlns:a16="http://schemas.microsoft.com/office/drawing/2014/main" id="{58BD1EED-787B-2845-15CB-3D9EC9FB7000}"/>
                  </a:ext>
                </a:extLst>
              </p:cNvPr>
              <p:cNvSpPr/>
              <p:nvPr/>
            </p:nvSpPr>
            <p:spPr>
              <a:xfrm>
                <a:off x="7688035" y="536116"/>
                <a:ext cx="222005" cy="124207"/>
              </a:xfrm>
              <a:custGeom>
                <a:avLst/>
                <a:gdLst>
                  <a:gd name="connsiteX0" fmla="*/ 222005 w 222005"/>
                  <a:gd name="connsiteY0" fmla="*/ 71251 h 124207"/>
                  <a:gd name="connsiteX1" fmla="*/ 119622 w 222005"/>
                  <a:gd name="connsiteY1" fmla="*/ 0 h 124207"/>
                  <a:gd name="connsiteX2" fmla="*/ 111117 w 222005"/>
                  <a:gd name="connsiteY2" fmla="*/ 0 h 124207"/>
                  <a:gd name="connsiteX3" fmla="*/ 1031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222005" y="71251"/>
                    </a:moveTo>
                    <a:cubicBezTo>
                      <a:pt x="206118" y="28404"/>
                      <a:pt x="165357" y="0"/>
                      <a:pt x="119622" y="0"/>
                    </a:cubicBezTo>
                    <a:lnTo>
                      <a:pt x="111117" y="0"/>
                    </a:lnTo>
                    <a:cubicBezTo>
                      <a:pt x="44841" y="0"/>
                      <a:pt x="-8116" y="58573"/>
                      <a:pt x="1031"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9" name="Forme libre : forme 160">
                <a:extLst>
                  <a:ext uri="{FF2B5EF4-FFF2-40B4-BE49-F238E27FC236}">
                    <a16:creationId xmlns:a16="http://schemas.microsoft.com/office/drawing/2014/main" id="{20A55F8F-FB0A-4374-0EF2-EEFE3207076C}"/>
                  </a:ext>
                </a:extLst>
              </p:cNvPr>
              <p:cNvSpPr/>
              <p:nvPr/>
            </p:nvSpPr>
            <p:spPr>
              <a:xfrm>
                <a:off x="7337465" y="536116"/>
                <a:ext cx="222005" cy="124207"/>
              </a:xfrm>
              <a:custGeom>
                <a:avLst/>
                <a:gdLst>
                  <a:gd name="connsiteX0" fmla="*/ 0 w 222005"/>
                  <a:gd name="connsiteY0" fmla="*/ 71251 h 124207"/>
                  <a:gd name="connsiteX1" fmla="*/ 102383 w 222005"/>
                  <a:gd name="connsiteY1" fmla="*/ 0 h 124207"/>
                  <a:gd name="connsiteX2" fmla="*/ 110888 w 222005"/>
                  <a:gd name="connsiteY2" fmla="*/ 0 h 124207"/>
                  <a:gd name="connsiteX3" fmla="*/ 220974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0" y="71251"/>
                    </a:moveTo>
                    <a:cubicBezTo>
                      <a:pt x="15887" y="28404"/>
                      <a:pt x="56648" y="0"/>
                      <a:pt x="102383" y="0"/>
                    </a:cubicBezTo>
                    <a:lnTo>
                      <a:pt x="110888" y="0"/>
                    </a:lnTo>
                    <a:cubicBezTo>
                      <a:pt x="177165" y="0"/>
                      <a:pt x="230121" y="58573"/>
                      <a:pt x="220974"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0" name="Forme libre : forme 161">
                <a:extLst>
                  <a:ext uri="{FF2B5EF4-FFF2-40B4-BE49-F238E27FC236}">
                    <a16:creationId xmlns:a16="http://schemas.microsoft.com/office/drawing/2014/main" id="{D491BA1B-3470-89BF-D03A-D799338BB3C7}"/>
                  </a:ext>
                </a:extLst>
              </p:cNvPr>
              <p:cNvSpPr/>
              <p:nvPr/>
            </p:nvSpPr>
            <p:spPr>
              <a:xfrm>
                <a:off x="7586843" y="767682"/>
                <a:ext cx="73818" cy="73818"/>
              </a:xfrm>
              <a:custGeom>
                <a:avLst/>
                <a:gdLst>
                  <a:gd name="connsiteX0" fmla="*/ 73819 w 73818"/>
                  <a:gd name="connsiteY0" fmla="*/ 36909 h 73818"/>
                  <a:gd name="connsiteX1" fmla="*/ 36909 w 73818"/>
                  <a:gd name="connsiteY1" fmla="*/ 73818 h 73818"/>
                  <a:gd name="connsiteX2" fmla="*/ 0 w 73818"/>
                  <a:gd name="connsiteY2" fmla="*/ 36909 h 73818"/>
                  <a:gd name="connsiteX3" fmla="*/ 36909 w 73818"/>
                  <a:gd name="connsiteY3" fmla="*/ 0 h 73818"/>
                  <a:gd name="connsiteX4" fmla="*/ 73819 w 73818"/>
                  <a:gd name="connsiteY4" fmla="*/ 36909 h 73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73818">
                    <a:moveTo>
                      <a:pt x="73819" y="36909"/>
                    </a:moveTo>
                    <a:cubicBezTo>
                      <a:pt x="73819" y="57294"/>
                      <a:pt x="57294" y="73818"/>
                      <a:pt x="36909" y="73818"/>
                    </a:cubicBezTo>
                    <a:cubicBezTo>
                      <a:pt x="16525" y="73818"/>
                      <a:pt x="0" y="57294"/>
                      <a:pt x="0" y="36909"/>
                    </a:cubicBezTo>
                    <a:cubicBezTo>
                      <a:pt x="0" y="16525"/>
                      <a:pt x="16525" y="0"/>
                      <a:pt x="36909" y="0"/>
                    </a:cubicBezTo>
                    <a:cubicBezTo>
                      <a:pt x="57294" y="0"/>
                      <a:pt x="73819" y="16525"/>
                      <a:pt x="73819" y="36909"/>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1" name="Forme libre : forme 162">
                <a:extLst>
                  <a:ext uri="{FF2B5EF4-FFF2-40B4-BE49-F238E27FC236}">
                    <a16:creationId xmlns:a16="http://schemas.microsoft.com/office/drawing/2014/main" id="{D271D3E1-5E5F-C8B4-0E1B-D913D4035699}"/>
                  </a:ext>
                </a:extLst>
              </p:cNvPr>
              <p:cNvSpPr/>
              <p:nvPr/>
            </p:nvSpPr>
            <p:spPr>
              <a:xfrm>
                <a:off x="7513185" y="722267"/>
                <a:ext cx="221134" cy="20540"/>
              </a:xfrm>
              <a:custGeom>
                <a:avLst/>
                <a:gdLst>
                  <a:gd name="connsiteX0" fmla="*/ 221135 w 221134"/>
                  <a:gd name="connsiteY0" fmla="*/ 20541 h 20540"/>
                  <a:gd name="connsiteX1" fmla="*/ 110567 w 221134"/>
                  <a:gd name="connsiteY1" fmla="*/ 0 h 20540"/>
                  <a:gd name="connsiteX2" fmla="*/ 110567 w 221134"/>
                  <a:gd name="connsiteY2" fmla="*/ 0 h 20540"/>
                  <a:gd name="connsiteX3" fmla="*/ 0 w 221134"/>
                  <a:gd name="connsiteY3" fmla="*/ 20541 h 20540"/>
                </a:gdLst>
                <a:ahLst/>
                <a:cxnLst>
                  <a:cxn ang="0">
                    <a:pos x="connsiteX0" y="connsiteY0"/>
                  </a:cxn>
                  <a:cxn ang="0">
                    <a:pos x="connsiteX1" y="connsiteY1"/>
                  </a:cxn>
                  <a:cxn ang="0">
                    <a:pos x="connsiteX2" y="connsiteY2"/>
                  </a:cxn>
                  <a:cxn ang="0">
                    <a:pos x="connsiteX3" y="connsiteY3"/>
                  </a:cxn>
                </a:cxnLst>
                <a:rect l="l" t="t" r="r" b="b"/>
                <a:pathLst>
                  <a:path w="221134" h="20540">
                    <a:moveTo>
                      <a:pt x="221135" y="20541"/>
                    </a:moveTo>
                    <a:cubicBezTo>
                      <a:pt x="186151" y="7061"/>
                      <a:pt x="148760" y="0"/>
                      <a:pt x="110567" y="0"/>
                    </a:cubicBezTo>
                    <a:lnTo>
                      <a:pt x="110567" y="0"/>
                    </a:lnTo>
                    <a:cubicBezTo>
                      <a:pt x="72374" y="0"/>
                      <a:pt x="34984" y="7061"/>
                      <a:pt x="0" y="20541"/>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27" name="Forme libre : forme 163">
              <a:extLst>
                <a:ext uri="{FF2B5EF4-FFF2-40B4-BE49-F238E27FC236}">
                  <a16:creationId xmlns:a16="http://schemas.microsoft.com/office/drawing/2014/main" id="{10038AAF-AE29-1D00-FDDF-DAA76B57CBF7}"/>
                </a:ext>
              </a:extLst>
            </p:cNvPr>
            <p:cNvSpPr/>
            <p:nvPr/>
          </p:nvSpPr>
          <p:spPr>
            <a:xfrm>
              <a:off x="7319010"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28" name="Forme libre : forme 164">
              <a:extLst>
                <a:ext uri="{FF2B5EF4-FFF2-40B4-BE49-F238E27FC236}">
                  <a16:creationId xmlns:a16="http://schemas.microsoft.com/office/drawing/2014/main" id="{1732B779-B579-DF50-43D7-14B625D30366}"/>
                </a:ext>
              </a:extLst>
            </p:cNvPr>
            <p:cNvSpPr/>
            <p:nvPr/>
          </p:nvSpPr>
          <p:spPr>
            <a:xfrm>
              <a:off x="7763527"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42" name="Graphique 2">
            <a:extLst>
              <a:ext uri="{FF2B5EF4-FFF2-40B4-BE49-F238E27FC236}">
                <a16:creationId xmlns:a16="http://schemas.microsoft.com/office/drawing/2014/main" id="{303034A4-9C40-6334-6860-024569A35A10}"/>
              </a:ext>
            </a:extLst>
          </p:cNvPr>
          <p:cNvGrpSpPr/>
          <p:nvPr/>
        </p:nvGrpSpPr>
        <p:grpSpPr>
          <a:xfrm>
            <a:off x="4175137" y="1325558"/>
            <a:ext cx="727895" cy="831886"/>
            <a:chOff x="1184026" y="296326"/>
            <a:chExt cx="555828" cy="635238"/>
          </a:xfrm>
          <a:noFill/>
          <a:effectLst>
            <a:outerShdw blurRad="50800" dist="38100" dir="8100000" algn="tr" rotWithShape="0">
              <a:prstClr val="black">
                <a:alpha val="40000"/>
              </a:prstClr>
            </a:outerShdw>
          </a:effectLst>
        </p:grpSpPr>
        <p:sp>
          <p:nvSpPr>
            <p:cNvPr id="43" name="Forme libre : forme 17">
              <a:extLst>
                <a:ext uri="{FF2B5EF4-FFF2-40B4-BE49-F238E27FC236}">
                  <a16:creationId xmlns:a16="http://schemas.microsoft.com/office/drawing/2014/main" id="{CED3004D-81B4-CEE8-162C-8F4E84EA73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44" name="Forme libre : forme 18">
              <a:extLst>
                <a:ext uri="{FF2B5EF4-FFF2-40B4-BE49-F238E27FC236}">
                  <a16:creationId xmlns:a16="http://schemas.microsoft.com/office/drawing/2014/main" id="{573D5E6E-1E15-D5A1-84F8-2D631F586F6B}"/>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5" name="Forme libre : forme 19">
              <a:extLst>
                <a:ext uri="{FF2B5EF4-FFF2-40B4-BE49-F238E27FC236}">
                  <a16:creationId xmlns:a16="http://schemas.microsoft.com/office/drawing/2014/main" id="{537EDA5A-F5DB-8D84-4DD0-8BE442FBC053}"/>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6" name="Forme libre : forme 20">
              <a:extLst>
                <a:ext uri="{FF2B5EF4-FFF2-40B4-BE49-F238E27FC236}">
                  <a16:creationId xmlns:a16="http://schemas.microsoft.com/office/drawing/2014/main" id="{D546A196-E244-2E18-D7FE-DBEFF1CB3D4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7" name="Forme libre : forme 21">
              <a:extLst>
                <a:ext uri="{FF2B5EF4-FFF2-40B4-BE49-F238E27FC236}">
                  <a16:creationId xmlns:a16="http://schemas.microsoft.com/office/drawing/2014/main" id="{1AFD3A26-329E-4774-BA5E-FE32D1E1A6E3}"/>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8" name="Forme libre : forme 22">
              <a:extLst>
                <a:ext uri="{FF2B5EF4-FFF2-40B4-BE49-F238E27FC236}">
                  <a16:creationId xmlns:a16="http://schemas.microsoft.com/office/drawing/2014/main" id="{9D7A0775-9F7A-ED43-2ECB-331FE53ADDA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9" name="Forme libre : forme 23">
              <a:extLst>
                <a:ext uri="{FF2B5EF4-FFF2-40B4-BE49-F238E27FC236}">
                  <a16:creationId xmlns:a16="http://schemas.microsoft.com/office/drawing/2014/main" id="{B8CAF527-A1E2-7CBD-30C0-C12F5AA1960F}"/>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0" name="Forme libre : forme 24">
              <a:extLst>
                <a:ext uri="{FF2B5EF4-FFF2-40B4-BE49-F238E27FC236}">
                  <a16:creationId xmlns:a16="http://schemas.microsoft.com/office/drawing/2014/main" id="{3178491C-381E-6B7C-EC47-55C768D4D75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51" name="Graphique 37">
            <a:extLst>
              <a:ext uri="{FF2B5EF4-FFF2-40B4-BE49-F238E27FC236}">
                <a16:creationId xmlns:a16="http://schemas.microsoft.com/office/drawing/2014/main" id="{14F140C3-DB76-AD4B-8418-22F60DA3B60A}"/>
              </a:ext>
            </a:extLst>
          </p:cNvPr>
          <p:cNvGrpSpPr/>
          <p:nvPr/>
        </p:nvGrpSpPr>
        <p:grpSpPr>
          <a:xfrm>
            <a:off x="4118648" y="2466166"/>
            <a:ext cx="884319" cy="828381"/>
            <a:chOff x="10053570" y="271493"/>
            <a:chExt cx="837198" cy="784241"/>
          </a:xfrm>
          <a:noFill/>
          <a:effectLst>
            <a:outerShdw blurRad="50800" dist="38100" dir="8100000" algn="tr" rotWithShape="0">
              <a:prstClr val="black">
                <a:alpha val="40000"/>
              </a:prstClr>
            </a:outerShdw>
          </a:effectLst>
        </p:grpSpPr>
        <p:grpSp>
          <p:nvGrpSpPr>
            <p:cNvPr id="52" name="Graphique 37">
              <a:extLst>
                <a:ext uri="{FF2B5EF4-FFF2-40B4-BE49-F238E27FC236}">
                  <a16:creationId xmlns:a16="http://schemas.microsoft.com/office/drawing/2014/main" id="{E75E4EA6-D8AA-58D8-CD79-A76FECB7AC3C}"/>
                </a:ext>
              </a:extLst>
            </p:cNvPr>
            <p:cNvGrpSpPr/>
            <p:nvPr/>
          </p:nvGrpSpPr>
          <p:grpSpPr>
            <a:xfrm>
              <a:off x="10153225" y="635771"/>
              <a:ext cx="346465" cy="346465"/>
              <a:chOff x="10153225" y="635771"/>
              <a:chExt cx="346465" cy="346465"/>
            </a:xfrm>
            <a:noFill/>
          </p:grpSpPr>
          <p:sp>
            <p:nvSpPr>
              <p:cNvPr id="64" name="Forme libre : forme 197">
                <a:extLst>
                  <a:ext uri="{FF2B5EF4-FFF2-40B4-BE49-F238E27FC236}">
                    <a16:creationId xmlns:a16="http://schemas.microsoft.com/office/drawing/2014/main" id="{73BF764C-A38F-C84F-6607-58C3195D51AD}"/>
                  </a:ext>
                </a:extLst>
              </p:cNvPr>
              <p:cNvSpPr/>
              <p:nvPr/>
            </p:nvSpPr>
            <p:spPr>
              <a:xfrm>
                <a:off x="10153225" y="635771"/>
                <a:ext cx="346465" cy="346465"/>
              </a:xfrm>
              <a:custGeom>
                <a:avLst/>
                <a:gdLst>
                  <a:gd name="connsiteX0" fmla="*/ 295756 w 346465"/>
                  <a:gd name="connsiteY0" fmla="*/ 295756 h 346465"/>
                  <a:gd name="connsiteX1" fmla="*/ 318704 w 346465"/>
                  <a:gd name="connsiteY1" fmla="*/ 272808 h 346465"/>
                  <a:gd name="connsiteX2" fmla="*/ 292707 w 346465"/>
                  <a:gd name="connsiteY2" fmla="*/ 236540 h 346465"/>
                  <a:gd name="connsiteX3" fmla="*/ 302496 w 346465"/>
                  <a:gd name="connsiteY3" fmla="*/ 213111 h 346465"/>
                  <a:gd name="connsiteX4" fmla="*/ 346466 w 346465"/>
                  <a:gd name="connsiteY4" fmla="*/ 205729 h 346465"/>
                  <a:gd name="connsiteX5" fmla="*/ 346466 w 346465"/>
                  <a:gd name="connsiteY5" fmla="*/ 140737 h 346465"/>
                  <a:gd name="connsiteX6" fmla="*/ 302496 w 346465"/>
                  <a:gd name="connsiteY6" fmla="*/ 133355 h 346465"/>
                  <a:gd name="connsiteX7" fmla="*/ 292707 w 346465"/>
                  <a:gd name="connsiteY7" fmla="*/ 109925 h 346465"/>
                  <a:gd name="connsiteX8" fmla="*/ 318704 w 346465"/>
                  <a:gd name="connsiteY8" fmla="*/ 73658 h 346465"/>
                  <a:gd name="connsiteX9" fmla="*/ 272808 w 346465"/>
                  <a:gd name="connsiteY9" fmla="*/ 27762 h 346465"/>
                  <a:gd name="connsiteX10" fmla="*/ 236540 w 346465"/>
                  <a:gd name="connsiteY10" fmla="*/ 53759 h 346465"/>
                  <a:gd name="connsiteX11" fmla="*/ 213111 w 346465"/>
                  <a:gd name="connsiteY11" fmla="*/ 43970 h 346465"/>
                  <a:gd name="connsiteX12" fmla="*/ 205729 w 346465"/>
                  <a:gd name="connsiteY12" fmla="*/ 0 h 346465"/>
                  <a:gd name="connsiteX13" fmla="*/ 140737 w 346465"/>
                  <a:gd name="connsiteY13" fmla="*/ 0 h 346465"/>
                  <a:gd name="connsiteX14" fmla="*/ 133355 w 346465"/>
                  <a:gd name="connsiteY14" fmla="*/ 43970 h 346465"/>
                  <a:gd name="connsiteX15" fmla="*/ 109925 w 346465"/>
                  <a:gd name="connsiteY15" fmla="*/ 53759 h 346465"/>
                  <a:gd name="connsiteX16" fmla="*/ 73658 w 346465"/>
                  <a:gd name="connsiteY16" fmla="*/ 27762 h 346465"/>
                  <a:gd name="connsiteX17" fmla="*/ 50710 w 346465"/>
                  <a:gd name="connsiteY17" fmla="*/ 50710 h 346465"/>
                  <a:gd name="connsiteX18" fmla="*/ 50710 w 346465"/>
                  <a:gd name="connsiteY18" fmla="*/ 50710 h 346465"/>
                  <a:gd name="connsiteX19" fmla="*/ 27762 w 346465"/>
                  <a:gd name="connsiteY19" fmla="*/ 73819 h 346465"/>
                  <a:gd name="connsiteX20" fmla="*/ 53759 w 346465"/>
                  <a:gd name="connsiteY20" fmla="*/ 110086 h 346465"/>
                  <a:gd name="connsiteX21" fmla="*/ 43970 w 346465"/>
                  <a:gd name="connsiteY21" fmla="*/ 133515 h 346465"/>
                  <a:gd name="connsiteX22" fmla="*/ 0 w 346465"/>
                  <a:gd name="connsiteY22" fmla="*/ 140897 h 346465"/>
                  <a:gd name="connsiteX23" fmla="*/ 0 w 346465"/>
                  <a:gd name="connsiteY23" fmla="*/ 205890 h 346465"/>
                  <a:gd name="connsiteX24" fmla="*/ 43970 w 346465"/>
                  <a:gd name="connsiteY24" fmla="*/ 213271 h 346465"/>
                  <a:gd name="connsiteX25" fmla="*/ 53759 w 346465"/>
                  <a:gd name="connsiteY25" fmla="*/ 236701 h 346465"/>
                  <a:gd name="connsiteX26" fmla="*/ 27762 w 346465"/>
                  <a:gd name="connsiteY26" fmla="*/ 272808 h 346465"/>
                  <a:gd name="connsiteX27" fmla="*/ 73658 w 346465"/>
                  <a:gd name="connsiteY27" fmla="*/ 318704 h 346465"/>
                  <a:gd name="connsiteX28" fmla="*/ 109925 w 346465"/>
                  <a:gd name="connsiteY28" fmla="*/ 292707 h 346465"/>
                  <a:gd name="connsiteX29" fmla="*/ 133355 w 346465"/>
                  <a:gd name="connsiteY29" fmla="*/ 302496 h 346465"/>
                  <a:gd name="connsiteX30" fmla="*/ 140737 w 346465"/>
                  <a:gd name="connsiteY30" fmla="*/ 346466 h 346465"/>
                  <a:gd name="connsiteX31" fmla="*/ 205729 w 346465"/>
                  <a:gd name="connsiteY31" fmla="*/ 346466 h 346465"/>
                  <a:gd name="connsiteX32" fmla="*/ 213111 w 346465"/>
                  <a:gd name="connsiteY32" fmla="*/ 302496 h 346465"/>
                  <a:gd name="connsiteX33" fmla="*/ 236540 w 346465"/>
                  <a:gd name="connsiteY33" fmla="*/ 292707 h 346465"/>
                  <a:gd name="connsiteX34" fmla="*/ 272808 w 346465"/>
                  <a:gd name="connsiteY34" fmla="*/ 318704 h 346465"/>
                  <a:gd name="connsiteX35" fmla="*/ 295756 w 346465"/>
                  <a:gd name="connsiteY35" fmla="*/ 295756 h 346465"/>
                  <a:gd name="connsiteX36" fmla="*/ 295756 w 346465"/>
                  <a:gd name="connsiteY36" fmla="*/ 295756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295756" y="295756"/>
                    </a:move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19209" y="46056"/>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lnTo>
                      <a:pt x="27762" y="73819"/>
                    </a:lnTo>
                    <a:lnTo>
                      <a:pt x="53759" y="110086"/>
                    </a:lnTo>
                    <a:cubicBezTo>
                      <a:pt x="49747" y="117468"/>
                      <a:pt x="46538" y="125331"/>
                      <a:pt x="43970" y="133515"/>
                    </a:cubicBezTo>
                    <a:lnTo>
                      <a:pt x="0" y="140897"/>
                    </a:lnTo>
                    <a:lnTo>
                      <a:pt x="0" y="205890"/>
                    </a:lnTo>
                    <a:lnTo>
                      <a:pt x="43970" y="213271"/>
                    </a:lnTo>
                    <a:cubicBezTo>
                      <a:pt x="46538" y="221456"/>
                      <a:pt x="49747" y="229319"/>
                      <a:pt x="53759" y="236701"/>
                    </a:cubicBezTo>
                    <a:lnTo>
                      <a:pt x="27762" y="272808"/>
                    </a:lnTo>
                    <a:lnTo>
                      <a:pt x="73658" y="318704"/>
                    </a:lnTo>
                    <a:lnTo>
                      <a:pt x="109925" y="292707"/>
                    </a:lnTo>
                    <a:cubicBezTo>
                      <a:pt x="117307" y="296719"/>
                      <a:pt x="125171" y="299928"/>
                      <a:pt x="133355" y="302496"/>
                    </a:cubicBezTo>
                    <a:lnTo>
                      <a:pt x="140737" y="346466"/>
                    </a:lnTo>
                    <a:lnTo>
                      <a:pt x="205729" y="346466"/>
                    </a:lnTo>
                    <a:lnTo>
                      <a:pt x="213111" y="302496"/>
                    </a:lnTo>
                    <a:cubicBezTo>
                      <a:pt x="221295" y="299928"/>
                      <a:pt x="229158" y="296719"/>
                      <a:pt x="236540" y="292707"/>
                    </a:cubicBezTo>
                    <a:lnTo>
                      <a:pt x="272808" y="318704"/>
                    </a:lnTo>
                    <a:lnTo>
                      <a:pt x="295756" y="295756"/>
                    </a:lnTo>
                    <a:lnTo>
                      <a:pt x="295756" y="295756"/>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5" name="Forme libre : forme 198">
                <a:extLst>
                  <a:ext uri="{FF2B5EF4-FFF2-40B4-BE49-F238E27FC236}">
                    <a16:creationId xmlns:a16="http://schemas.microsoft.com/office/drawing/2014/main" id="{E44E92F2-5D1E-E937-C278-DFA72941D518}"/>
                  </a:ext>
                </a:extLst>
              </p:cNvPr>
              <p:cNvSpPr/>
              <p:nvPr/>
            </p:nvSpPr>
            <p:spPr>
              <a:xfrm>
                <a:off x="10248908" y="731455"/>
                <a:ext cx="155259" cy="155259"/>
              </a:xfrm>
              <a:custGeom>
                <a:avLst/>
                <a:gdLst>
                  <a:gd name="connsiteX0" fmla="*/ 132512 w 155259"/>
                  <a:gd name="connsiteY0" fmla="*/ 132512 h 155259"/>
                  <a:gd name="connsiteX1" fmla="*/ 132512 w 155259"/>
                  <a:gd name="connsiteY1" fmla="*/ 22747 h 155259"/>
                  <a:gd name="connsiteX2" fmla="*/ 22747 w 155259"/>
                  <a:gd name="connsiteY2" fmla="*/ 22747 h 155259"/>
                  <a:gd name="connsiteX3" fmla="*/ 22747 w 155259"/>
                  <a:gd name="connsiteY3" fmla="*/ 22747 h 155259"/>
                  <a:gd name="connsiteX4" fmla="*/ 22747 w 155259"/>
                  <a:gd name="connsiteY4" fmla="*/ 132512 h 155259"/>
                  <a:gd name="connsiteX5" fmla="*/ 132512 w 155259"/>
                  <a:gd name="connsiteY5" fmla="*/ 132512 h 155259"/>
                  <a:gd name="connsiteX6" fmla="*/ 132512 w 155259"/>
                  <a:gd name="connsiteY6" fmla="*/ 132512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132512" y="132512"/>
                    </a:moveTo>
                    <a:cubicBezTo>
                      <a:pt x="162842" y="102183"/>
                      <a:pt x="162842" y="53077"/>
                      <a:pt x="132512" y="22747"/>
                    </a:cubicBezTo>
                    <a:cubicBezTo>
                      <a:pt x="102183" y="-7582"/>
                      <a:pt x="53077" y="-7582"/>
                      <a:pt x="22747" y="22747"/>
                    </a:cubicBezTo>
                    <a:lnTo>
                      <a:pt x="22747" y="22747"/>
                    </a:lnTo>
                    <a:cubicBezTo>
                      <a:pt x="-7582" y="53077"/>
                      <a:pt x="-7582" y="102183"/>
                      <a:pt x="22747" y="132512"/>
                    </a:cubicBezTo>
                    <a:cubicBezTo>
                      <a:pt x="53077" y="162842"/>
                      <a:pt x="102183" y="162842"/>
                      <a:pt x="132512" y="132512"/>
                    </a:cubicBezTo>
                    <a:lnTo>
                      <a:pt x="132512" y="132512"/>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3" name="Forme libre : forme 199">
              <a:extLst>
                <a:ext uri="{FF2B5EF4-FFF2-40B4-BE49-F238E27FC236}">
                  <a16:creationId xmlns:a16="http://schemas.microsoft.com/office/drawing/2014/main" id="{55EF7C7B-707A-9238-666E-BFD7B73804C2}"/>
                </a:ext>
              </a:extLst>
            </p:cNvPr>
            <p:cNvSpPr/>
            <p:nvPr/>
          </p:nvSpPr>
          <p:spPr>
            <a:xfrm>
              <a:off x="10053570" y="562274"/>
              <a:ext cx="74460" cy="39637"/>
            </a:xfrm>
            <a:custGeom>
              <a:avLst/>
              <a:gdLst>
                <a:gd name="connsiteX0" fmla="*/ 74460 w 74460"/>
                <a:gd name="connsiteY0" fmla="*/ 39637 h 39637"/>
                <a:gd name="connsiteX1" fmla="*/ 39798 w 74460"/>
                <a:gd name="connsiteY1" fmla="*/ 0 h 39637"/>
                <a:gd name="connsiteX2" fmla="*/ 0 w 74460"/>
                <a:gd name="connsiteY2" fmla="*/ 34502 h 39637"/>
              </a:gdLst>
              <a:ahLst/>
              <a:cxnLst>
                <a:cxn ang="0">
                  <a:pos x="connsiteX0" y="connsiteY0"/>
                </a:cxn>
                <a:cxn ang="0">
                  <a:pos x="connsiteX1" y="connsiteY1"/>
                </a:cxn>
                <a:cxn ang="0">
                  <a:pos x="connsiteX2" y="connsiteY2"/>
                </a:cxn>
              </a:cxnLst>
              <a:rect l="l" t="t" r="r" b="b"/>
              <a:pathLst>
                <a:path w="74460" h="39637">
                  <a:moveTo>
                    <a:pt x="74460" y="39637"/>
                  </a:moveTo>
                  <a:lnTo>
                    <a:pt x="39798" y="0"/>
                  </a:lnTo>
                  <a:lnTo>
                    <a:pt x="0" y="34502"/>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4" name="Forme libre : forme 200">
              <a:extLst>
                <a:ext uri="{FF2B5EF4-FFF2-40B4-BE49-F238E27FC236}">
                  <a16:creationId xmlns:a16="http://schemas.microsoft.com/office/drawing/2014/main" id="{EA9B2AC1-1033-1B96-F6FE-B56938D64513}"/>
                </a:ext>
              </a:extLst>
            </p:cNvPr>
            <p:cNvSpPr/>
            <p:nvPr/>
          </p:nvSpPr>
          <p:spPr>
            <a:xfrm>
              <a:off x="10088232" y="567569"/>
              <a:ext cx="241354" cy="488165"/>
            </a:xfrm>
            <a:custGeom>
              <a:avLst/>
              <a:gdLst>
                <a:gd name="connsiteX0" fmla="*/ 241355 w 241354"/>
                <a:gd name="connsiteY0" fmla="*/ 488165 h 488165"/>
                <a:gd name="connsiteX1" fmla="*/ 241355 w 241354"/>
                <a:gd name="connsiteY1" fmla="*/ 488165 h 488165"/>
                <a:gd name="connsiteX2" fmla="*/ 0 w 241354"/>
                <a:gd name="connsiteY2" fmla="*/ 246811 h 488165"/>
                <a:gd name="connsiteX3" fmla="*/ 2086 w 241354"/>
                <a:gd name="connsiteY3" fmla="*/ 0 h 488165"/>
              </a:gdLst>
              <a:ahLst/>
              <a:cxnLst>
                <a:cxn ang="0">
                  <a:pos x="connsiteX0" y="connsiteY0"/>
                </a:cxn>
                <a:cxn ang="0">
                  <a:pos x="connsiteX1" y="connsiteY1"/>
                </a:cxn>
                <a:cxn ang="0">
                  <a:pos x="connsiteX2" y="connsiteY2"/>
                </a:cxn>
                <a:cxn ang="0">
                  <a:pos x="connsiteX3" y="connsiteY3"/>
                </a:cxn>
              </a:cxnLst>
              <a:rect l="l" t="t" r="r" b="b"/>
              <a:pathLst>
                <a:path w="241354" h="488165">
                  <a:moveTo>
                    <a:pt x="241355" y="488165"/>
                  </a:moveTo>
                  <a:lnTo>
                    <a:pt x="241355" y="488165"/>
                  </a:lnTo>
                  <a:cubicBezTo>
                    <a:pt x="108160" y="488165"/>
                    <a:pt x="0" y="380166"/>
                    <a:pt x="0" y="246811"/>
                  </a:cubicBezTo>
                  <a:lnTo>
                    <a:pt x="2086"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5" name="Forme libre : forme 201">
              <a:extLst>
                <a:ext uri="{FF2B5EF4-FFF2-40B4-BE49-F238E27FC236}">
                  <a16:creationId xmlns:a16="http://schemas.microsoft.com/office/drawing/2014/main" id="{F3B63DAC-6B36-F98D-FDDA-68CD0DAEF37B}"/>
                </a:ext>
              </a:extLst>
            </p:cNvPr>
            <p:cNvSpPr/>
            <p:nvPr/>
          </p:nvSpPr>
          <p:spPr>
            <a:xfrm>
              <a:off x="10543179" y="814380"/>
              <a:ext cx="27762" cy="112493"/>
            </a:xfrm>
            <a:custGeom>
              <a:avLst/>
              <a:gdLst>
                <a:gd name="connsiteX0" fmla="*/ 0 w 27762"/>
                <a:gd name="connsiteY0" fmla="*/ 112493 h 112493"/>
                <a:gd name="connsiteX1" fmla="*/ 27762 w 27762"/>
                <a:gd name="connsiteY1" fmla="*/ 0 h 112493"/>
              </a:gdLst>
              <a:ahLst/>
              <a:cxnLst>
                <a:cxn ang="0">
                  <a:pos x="connsiteX0" y="connsiteY0"/>
                </a:cxn>
                <a:cxn ang="0">
                  <a:pos x="connsiteX1" y="connsiteY1"/>
                </a:cxn>
              </a:cxnLst>
              <a:rect l="l" t="t" r="r" b="b"/>
              <a:pathLst>
                <a:path w="27762" h="112493">
                  <a:moveTo>
                    <a:pt x="0" y="112493"/>
                  </a:moveTo>
                  <a:cubicBezTo>
                    <a:pt x="17813" y="78954"/>
                    <a:pt x="27762" y="40600"/>
                    <a:pt x="2776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6" name="Forme libre : forme 202">
              <a:extLst>
                <a:ext uri="{FF2B5EF4-FFF2-40B4-BE49-F238E27FC236}">
                  <a16:creationId xmlns:a16="http://schemas.microsoft.com/office/drawing/2014/main" id="{E237326A-CB00-C91E-1FA0-7D1B8F6ED171}"/>
                </a:ext>
              </a:extLst>
            </p:cNvPr>
            <p:cNvSpPr/>
            <p:nvPr/>
          </p:nvSpPr>
          <p:spPr>
            <a:xfrm>
              <a:off x="10329587" y="958808"/>
              <a:ext cx="193372" cy="96926"/>
            </a:xfrm>
            <a:custGeom>
              <a:avLst/>
              <a:gdLst>
                <a:gd name="connsiteX0" fmla="*/ 0 w 193372"/>
                <a:gd name="connsiteY0" fmla="*/ 96927 h 96926"/>
                <a:gd name="connsiteX1" fmla="*/ 193372 w 193372"/>
                <a:gd name="connsiteY1" fmla="*/ 0 h 96926"/>
              </a:gdLst>
              <a:ahLst/>
              <a:cxnLst>
                <a:cxn ang="0">
                  <a:pos x="connsiteX0" y="connsiteY0"/>
                </a:cxn>
                <a:cxn ang="0">
                  <a:pos x="connsiteX1" y="connsiteY1"/>
                </a:cxn>
              </a:cxnLst>
              <a:rect l="l" t="t" r="r" b="b"/>
              <a:pathLst>
                <a:path w="193372" h="96926">
                  <a:moveTo>
                    <a:pt x="0" y="96927"/>
                  </a:moveTo>
                  <a:cubicBezTo>
                    <a:pt x="79114" y="96927"/>
                    <a:pt x="149242" y="58894"/>
                    <a:pt x="19337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57" name="Graphique 37">
              <a:extLst>
                <a:ext uri="{FF2B5EF4-FFF2-40B4-BE49-F238E27FC236}">
                  <a16:creationId xmlns:a16="http://schemas.microsoft.com/office/drawing/2014/main" id="{BCDFD47B-2C28-2CE2-B7C7-806EBB0B4D42}"/>
                </a:ext>
              </a:extLst>
            </p:cNvPr>
            <p:cNvGrpSpPr/>
            <p:nvPr/>
          </p:nvGrpSpPr>
          <p:grpSpPr>
            <a:xfrm>
              <a:off x="10444648" y="344990"/>
              <a:ext cx="346465" cy="346465"/>
              <a:chOff x="10444648" y="344990"/>
              <a:chExt cx="346465" cy="346465"/>
            </a:xfrm>
            <a:noFill/>
          </p:grpSpPr>
          <p:sp>
            <p:nvSpPr>
              <p:cNvPr id="62" name="Forme libre : forme 204">
                <a:extLst>
                  <a:ext uri="{FF2B5EF4-FFF2-40B4-BE49-F238E27FC236}">
                    <a16:creationId xmlns:a16="http://schemas.microsoft.com/office/drawing/2014/main" id="{F0892F06-4522-6B9B-6797-2E07C49F150A}"/>
                  </a:ext>
                </a:extLst>
              </p:cNvPr>
              <p:cNvSpPr/>
              <p:nvPr/>
            </p:nvSpPr>
            <p:spPr>
              <a:xfrm>
                <a:off x="10444648" y="344990"/>
                <a:ext cx="346465" cy="346465"/>
              </a:xfrm>
              <a:custGeom>
                <a:avLst/>
                <a:gdLst>
                  <a:gd name="connsiteX0" fmla="*/ 50710 w 346465"/>
                  <a:gd name="connsiteY0" fmla="*/ 50710 h 346465"/>
                  <a:gd name="connsiteX1" fmla="*/ 27762 w 346465"/>
                  <a:gd name="connsiteY1" fmla="*/ 73658 h 346465"/>
                  <a:gd name="connsiteX2" fmla="*/ 53759 w 346465"/>
                  <a:gd name="connsiteY2" fmla="*/ 109925 h 346465"/>
                  <a:gd name="connsiteX3" fmla="*/ 43970 w 346465"/>
                  <a:gd name="connsiteY3" fmla="*/ 133355 h 346465"/>
                  <a:gd name="connsiteX4" fmla="*/ 0 w 346465"/>
                  <a:gd name="connsiteY4" fmla="*/ 140737 h 346465"/>
                  <a:gd name="connsiteX5" fmla="*/ 0 w 346465"/>
                  <a:gd name="connsiteY5" fmla="*/ 205729 h 346465"/>
                  <a:gd name="connsiteX6" fmla="*/ 43970 w 346465"/>
                  <a:gd name="connsiteY6" fmla="*/ 213111 h 346465"/>
                  <a:gd name="connsiteX7" fmla="*/ 53759 w 346465"/>
                  <a:gd name="connsiteY7" fmla="*/ 236540 h 346465"/>
                  <a:gd name="connsiteX8" fmla="*/ 27762 w 346465"/>
                  <a:gd name="connsiteY8" fmla="*/ 272808 h 346465"/>
                  <a:gd name="connsiteX9" fmla="*/ 73658 w 346465"/>
                  <a:gd name="connsiteY9" fmla="*/ 318704 h 346465"/>
                  <a:gd name="connsiteX10" fmla="*/ 109925 w 346465"/>
                  <a:gd name="connsiteY10" fmla="*/ 292707 h 346465"/>
                  <a:gd name="connsiteX11" fmla="*/ 133355 w 346465"/>
                  <a:gd name="connsiteY11" fmla="*/ 302496 h 346465"/>
                  <a:gd name="connsiteX12" fmla="*/ 140737 w 346465"/>
                  <a:gd name="connsiteY12" fmla="*/ 346466 h 346465"/>
                  <a:gd name="connsiteX13" fmla="*/ 205729 w 346465"/>
                  <a:gd name="connsiteY13" fmla="*/ 346466 h 346465"/>
                  <a:gd name="connsiteX14" fmla="*/ 213111 w 346465"/>
                  <a:gd name="connsiteY14" fmla="*/ 302496 h 346465"/>
                  <a:gd name="connsiteX15" fmla="*/ 236540 w 346465"/>
                  <a:gd name="connsiteY15" fmla="*/ 292707 h 346465"/>
                  <a:gd name="connsiteX16" fmla="*/ 272808 w 346465"/>
                  <a:gd name="connsiteY16" fmla="*/ 318704 h 346465"/>
                  <a:gd name="connsiteX17" fmla="*/ 295756 w 346465"/>
                  <a:gd name="connsiteY17" fmla="*/ 295756 h 346465"/>
                  <a:gd name="connsiteX18" fmla="*/ 295756 w 346465"/>
                  <a:gd name="connsiteY18" fmla="*/ 295756 h 346465"/>
                  <a:gd name="connsiteX19" fmla="*/ 318704 w 346465"/>
                  <a:gd name="connsiteY19" fmla="*/ 272808 h 346465"/>
                  <a:gd name="connsiteX20" fmla="*/ 292707 w 346465"/>
                  <a:gd name="connsiteY20" fmla="*/ 236540 h 346465"/>
                  <a:gd name="connsiteX21" fmla="*/ 302496 w 346465"/>
                  <a:gd name="connsiteY21" fmla="*/ 213111 h 346465"/>
                  <a:gd name="connsiteX22" fmla="*/ 346466 w 346465"/>
                  <a:gd name="connsiteY22" fmla="*/ 205729 h 346465"/>
                  <a:gd name="connsiteX23" fmla="*/ 346466 w 346465"/>
                  <a:gd name="connsiteY23" fmla="*/ 140737 h 346465"/>
                  <a:gd name="connsiteX24" fmla="*/ 302496 w 346465"/>
                  <a:gd name="connsiteY24" fmla="*/ 133355 h 346465"/>
                  <a:gd name="connsiteX25" fmla="*/ 292707 w 346465"/>
                  <a:gd name="connsiteY25" fmla="*/ 109925 h 346465"/>
                  <a:gd name="connsiteX26" fmla="*/ 318704 w 346465"/>
                  <a:gd name="connsiteY26" fmla="*/ 73658 h 346465"/>
                  <a:gd name="connsiteX27" fmla="*/ 272808 w 346465"/>
                  <a:gd name="connsiteY27" fmla="*/ 27762 h 346465"/>
                  <a:gd name="connsiteX28" fmla="*/ 236540 w 346465"/>
                  <a:gd name="connsiteY28" fmla="*/ 53759 h 346465"/>
                  <a:gd name="connsiteX29" fmla="*/ 213111 w 346465"/>
                  <a:gd name="connsiteY29" fmla="*/ 43970 h 346465"/>
                  <a:gd name="connsiteX30" fmla="*/ 205729 w 346465"/>
                  <a:gd name="connsiteY30" fmla="*/ 0 h 346465"/>
                  <a:gd name="connsiteX31" fmla="*/ 140737 w 346465"/>
                  <a:gd name="connsiteY31" fmla="*/ 0 h 346465"/>
                  <a:gd name="connsiteX32" fmla="*/ 133355 w 346465"/>
                  <a:gd name="connsiteY32" fmla="*/ 43970 h 346465"/>
                  <a:gd name="connsiteX33" fmla="*/ 109925 w 346465"/>
                  <a:gd name="connsiteY33" fmla="*/ 53759 h 346465"/>
                  <a:gd name="connsiteX34" fmla="*/ 73658 w 346465"/>
                  <a:gd name="connsiteY34" fmla="*/ 27762 h 346465"/>
                  <a:gd name="connsiteX35" fmla="*/ 50710 w 346465"/>
                  <a:gd name="connsiteY35" fmla="*/ 50710 h 346465"/>
                  <a:gd name="connsiteX36" fmla="*/ 50710 w 346465"/>
                  <a:gd name="connsiteY36" fmla="*/ 50710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50710" y="50710"/>
                    </a:moveTo>
                    <a:lnTo>
                      <a:pt x="27762" y="73658"/>
                    </a:lnTo>
                    <a:lnTo>
                      <a:pt x="53759" y="109925"/>
                    </a:lnTo>
                    <a:cubicBezTo>
                      <a:pt x="49747" y="117307"/>
                      <a:pt x="46538" y="125171"/>
                      <a:pt x="43970" y="133355"/>
                    </a:cubicBezTo>
                    <a:lnTo>
                      <a:pt x="0" y="140737"/>
                    </a:lnTo>
                    <a:lnTo>
                      <a:pt x="0" y="205729"/>
                    </a:lnTo>
                    <a:lnTo>
                      <a:pt x="43970" y="213111"/>
                    </a:lnTo>
                    <a:cubicBezTo>
                      <a:pt x="46538" y="221295"/>
                      <a:pt x="49747" y="229158"/>
                      <a:pt x="53759" y="236540"/>
                    </a:cubicBezTo>
                    <a:lnTo>
                      <a:pt x="27762" y="272808"/>
                    </a:lnTo>
                    <a:lnTo>
                      <a:pt x="73658" y="318704"/>
                    </a:lnTo>
                    <a:lnTo>
                      <a:pt x="109925" y="292707"/>
                    </a:lnTo>
                    <a:cubicBezTo>
                      <a:pt x="117307" y="296718"/>
                      <a:pt x="127257" y="300409"/>
                      <a:pt x="133355" y="302496"/>
                    </a:cubicBezTo>
                    <a:lnTo>
                      <a:pt x="140737" y="346466"/>
                    </a:lnTo>
                    <a:lnTo>
                      <a:pt x="205729" y="346466"/>
                    </a:lnTo>
                    <a:lnTo>
                      <a:pt x="213111" y="302496"/>
                    </a:lnTo>
                    <a:cubicBezTo>
                      <a:pt x="221295" y="299928"/>
                      <a:pt x="229158" y="296718"/>
                      <a:pt x="236540" y="292707"/>
                    </a:cubicBezTo>
                    <a:lnTo>
                      <a:pt x="272808" y="318704"/>
                    </a:lnTo>
                    <a:lnTo>
                      <a:pt x="295756" y="295756"/>
                    </a:lnTo>
                    <a:lnTo>
                      <a:pt x="295756" y="295756"/>
                    </a:ln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21295" y="46538"/>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3" name="Forme libre : forme 205">
                <a:extLst>
                  <a:ext uri="{FF2B5EF4-FFF2-40B4-BE49-F238E27FC236}">
                    <a16:creationId xmlns:a16="http://schemas.microsoft.com/office/drawing/2014/main" id="{E93E71EA-7FAF-E30E-97E6-F3DA30470F24}"/>
                  </a:ext>
                </a:extLst>
              </p:cNvPr>
              <p:cNvSpPr/>
              <p:nvPr/>
            </p:nvSpPr>
            <p:spPr>
              <a:xfrm>
                <a:off x="10540170" y="440513"/>
                <a:ext cx="155259" cy="155259"/>
              </a:xfrm>
              <a:custGeom>
                <a:avLst/>
                <a:gdLst>
                  <a:gd name="connsiteX0" fmla="*/ 22747 w 155259"/>
                  <a:gd name="connsiteY0" fmla="*/ 22747 h 155259"/>
                  <a:gd name="connsiteX1" fmla="*/ 22747 w 155259"/>
                  <a:gd name="connsiteY1" fmla="*/ 132512 h 155259"/>
                  <a:gd name="connsiteX2" fmla="*/ 132512 w 155259"/>
                  <a:gd name="connsiteY2" fmla="*/ 132512 h 155259"/>
                  <a:gd name="connsiteX3" fmla="*/ 132512 w 155259"/>
                  <a:gd name="connsiteY3" fmla="*/ 132512 h 155259"/>
                  <a:gd name="connsiteX4" fmla="*/ 132512 w 155259"/>
                  <a:gd name="connsiteY4" fmla="*/ 22747 h 155259"/>
                  <a:gd name="connsiteX5" fmla="*/ 22747 w 155259"/>
                  <a:gd name="connsiteY5" fmla="*/ 22747 h 155259"/>
                  <a:gd name="connsiteX6" fmla="*/ 22747 w 155259"/>
                  <a:gd name="connsiteY6" fmla="*/ 22747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22747" y="22747"/>
                    </a:moveTo>
                    <a:cubicBezTo>
                      <a:pt x="-7582" y="53077"/>
                      <a:pt x="-7582" y="102183"/>
                      <a:pt x="22747" y="132512"/>
                    </a:cubicBezTo>
                    <a:cubicBezTo>
                      <a:pt x="53077" y="162842"/>
                      <a:pt x="102183" y="162842"/>
                      <a:pt x="132512" y="132512"/>
                    </a:cubicBezTo>
                    <a:lnTo>
                      <a:pt x="132512" y="132512"/>
                    </a:lnTo>
                    <a:cubicBezTo>
                      <a:pt x="162842" y="102183"/>
                      <a:pt x="162842" y="53077"/>
                      <a:pt x="132512" y="22747"/>
                    </a:cubicBezTo>
                    <a:cubicBezTo>
                      <a:pt x="102343" y="-7582"/>
                      <a:pt x="53238" y="-7582"/>
                      <a:pt x="22747" y="22747"/>
                    </a:cubicBezTo>
                    <a:lnTo>
                      <a:pt x="22747" y="22747"/>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8" name="Forme libre : forme 206">
              <a:extLst>
                <a:ext uri="{FF2B5EF4-FFF2-40B4-BE49-F238E27FC236}">
                  <a16:creationId xmlns:a16="http://schemas.microsoft.com/office/drawing/2014/main" id="{9B6DA562-B11F-6D98-2B35-37B0C9C96AF1}"/>
                </a:ext>
              </a:extLst>
            </p:cNvPr>
            <p:cNvSpPr/>
            <p:nvPr/>
          </p:nvSpPr>
          <p:spPr>
            <a:xfrm>
              <a:off x="10816468" y="725316"/>
              <a:ext cx="74299" cy="39637"/>
            </a:xfrm>
            <a:custGeom>
              <a:avLst/>
              <a:gdLst>
                <a:gd name="connsiteX0" fmla="*/ 0 w 74299"/>
                <a:gd name="connsiteY0" fmla="*/ 0 h 39637"/>
                <a:gd name="connsiteX1" fmla="*/ 34663 w 74299"/>
                <a:gd name="connsiteY1" fmla="*/ 39637 h 39637"/>
                <a:gd name="connsiteX2" fmla="*/ 74300 w 74299"/>
                <a:gd name="connsiteY2" fmla="*/ 5135 h 39637"/>
              </a:gdLst>
              <a:ahLst/>
              <a:cxnLst>
                <a:cxn ang="0">
                  <a:pos x="connsiteX0" y="connsiteY0"/>
                </a:cxn>
                <a:cxn ang="0">
                  <a:pos x="connsiteX1" y="connsiteY1"/>
                </a:cxn>
                <a:cxn ang="0">
                  <a:pos x="connsiteX2" y="connsiteY2"/>
                </a:cxn>
              </a:cxnLst>
              <a:rect l="l" t="t" r="r" b="b"/>
              <a:pathLst>
                <a:path w="74299" h="39637">
                  <a:moveTo>
                    <a:pt x="0" y="0"/>
                  </a:moveTo>
                  <a:lnTo>
                    <a:pt x="34663" y="39637"/>
                  </a:lnTo>
                  <a:lnTo>
                    <a:pt x="74300" y="513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9" name="Forme libre : forme 207">
              <a:extLst>
                <a:ext uri="{FF2B5EF4-FFF2-40B4-BE49-F238E27FC236}">
                  <a16:creationId xmlns:a16="http://schemas.microsoft.com/office/drawing/2014/main" id="{B47E69B7-6B7E-3E4C-7939-550CB1281A55}"/>
                </a:ext>
              </a:extLst>
            </p:cNvPr>
            <p:cNvSpPr/>
            <p:nvPr/>
          </p:nvSpPr>
          <p:spPr>
            <a:xfrm>
              <a:off x="10614912" y="271493"/>
              <a:ext cx="241354" cy="488165"/>
            </a:xfrm>
            <a:custGeom>
              <a:avLst/>
              <a:gdLst>
                <a:gd name="connsiteX0" fmla="*/ 0 w 241354"/>
                <a:gd name="connsiteY0" fmla="*/ 0 h 488165"/>
                <a:gd name="connsiteX1" fmla="*/ 0 w 241354"/>
                <a:gd name="connsiteY1" fmla="*/ 0 h 488165"/>
                <a:gd name="connsiteX2" fmla="*/ 241355 w 241354"/>
                <a:gd name="connsiteY2" fmla="*/ 241355 h 488165"/>
                <a:gd name="connsiteX3" fmla="*/ 239268 w 241354"/>
                <a:gd name="connsiteY3" fmla="*/ 488165 h 488165"/>
              </a:gdLst>
              <a:ahLst/>
              <a:cxnLst>
                <a:cxn ang="0">
                  <a:pos x="connsiteX0" y="connsiteY0"/>
                </a:cxn>
                <a:cxn ang="0">
                  <a:pos x="connsiteX1" y="connsiteY1"/>
                </a:cxn>
                <a:cxn ang="0">
                  <a:pos x="connsiteX2" y="connsiteY2"/>
                </a:cxn>
                <a:cxn ang="0">
                  <a:pos x="connsiteX3" y="connsiteY3"/>
                </a:cxn>
              </a:cxnLst>
              <a:rect l="l" t="t" r="r" b="b"/>
              <a:pathLst>
                <a:path w="241354" h="488165">
                  <a:moveTo>
                    <a:pt x="0" y="0"/>
                  </a:moveTo>
                  <a:lnTo>
                    <a:pt x="0" y="0"/>
                  </a:lnTo>
                  <a:cubicBezTo>
                    <a:pt x="133194" y="0"/>
                    <a:pt x="241355" y="108000"/>
                    <a:pt x="241355" y="241355"/>
                  </a:cubicBezTo>
                  <a:lnTo>
                    <a:pt x="239268" y="48816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0" name="Forme libre : forme 208">
              <a:extLst>
                <a:ext uri="{FF2B5EF4-FFF2-40B4-BE49-F238E27FC236}">
                  <a16:creationId xmlns:a16="http://schemas.microsoft.com/office/drawing/2014/main" id="{CD6801BD-D4A2-FC28-5849-E28591EB9ABA}"/>
                </a:ext>
              </a:extLst>
            </p:cNvPr>
            <p:cNvSpPr/>
            <p:nvPr/>
          </p:nvSpPr>
          <p:spPr>
            <a:xfrm>
              <a:off x="10373557" y="446892"/>
              <a:ext cx="9147" cy="65955"/>
            </a:xfrm>
            <a:custGeom>
              <a:avLst/>
              <a:gdLst>
                <a:gd name="connsiteX0" fmla="*/ 9147 w 9147"/>
                <a:gd name="connsiteY0" fmla="*/ 0 h 65955"/>
                <a:gd name="connsiteX1" fmla="*/ 0 w 9147"/>
                <a:gd name="connsiteY1" fmla="*/ 65955 h 65955"/>
              </a:gdLst>
              <a:ahLst/>
              <a:cxnLst>
                <a:cxn ang="0">
                  <a:pos x="connsiteX0" y="connsiteY0"/>
                </a:cxn>
                <a:cxn ang="0">
                  <a:pos x="connsiteX1" y="connsiteY1"/>
                </a:cxn>
              </a:cxnLst>
              <a:rect l="l" t="t" r="r" b="b"/>
              <a:pathLst>
                <a:path w="9147" h="65955">
                  <a:moveTo>
                    <a:pt x="9147" y="0"/>
                  </a:moveTo>
                  <a:cubicBezTo>
                    <a:pt x="3210" y="21022"/>
                    <a:pt x="0" y="43007"/>
                    <a:pt x="0" y="65955"/>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1" name="Forme libre : forme 209">
              <a:extLst>
                <a:ext uri="{FF2B5EF4-FFF2-40B4-BE49-F238E27FC236}">
                  <a16:creationId xmlns:a16="http://schemas.microsoft.com/office/drawing/2014/main" id="{5F0A1086-D521-33C8-951E-8234172C9D78}"/>
                </a:ext>
              </a:extLst>
            </p:cNvPr>
            <p:cNvSpPr/>
            <p:nvPr/>
          </p:nvSpPr>
          <p:spPr>
            <a:xfrm>
              <a:off x="10399875" y="271493"/>
              <a:ext cx="215036" cy="131589"/>
            </a:xfrm>
            <a:custGeom>
              <a:avLst/>
              <a:gdLst>
                <a:gd name="connsiteX0" fmla="*/ 215037 w 215036"/>
                <a:gd name="connsiteY0" fmla="*/ 0 h 131589"/>
                <a:gd name="connsiteX1" fmla="*/ 0 w 215036"/>
                <a:gd name="connsiteY1" fmla="*/ 131590 h 131589"/>
              </a:gdLst>
              <a:ahLst/>
              <a:cxnLst>
                <a:cxn ang="0">
                  <a:pos x="connsiteX0" y="connsiteY0"/>
                </a:cxn>
                <a:cxn ang="0">
                  <a:pos x="connsiteX1" y="connsiteY1"/>
                </a:cxn>
              </a:cxnLst>
              <a:rect l="l" t="t" r="r" b="b"/>
              <a:pathLst>
                <a:path w="215036" h="131589">
                  <a:moveTo>
                    <a:pt x="215037" y="0"/>
                  </a:moveTo>
                  <a:cubicBezTo>
                    <a:pt x="121319" y="0"/>
                    <a:pt x="39958" y="53438"/>
                    <a:pt x="0" y="13159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66" name="Graphique 40">
            <a:extLst>
              <a:ext uri="{FF2B5EF4-FFF2-40B4-BE49-F238E27FC236}">
                <a16:creationId xmlns:a16="http://schemas.microsoft.com/office/drawing/2014/main" id="{6DCAC262-E497-BCC6-77AD-697E14CE2CB4}"/>
              </a:ext>
            </a:extLst>
          </p:cNvPr>
          <p:cNvGrpSpPr/>
          <p:nvPr/>
        </p:nvGrpSpPr>
        <p:grpSpPr>
          <a:xfrm>
            <a:off x="4189517" y="3579148"/>
            <a:ext cx="914030" cy="722720"/>
            <a:chOff x="1105639" y="1404936"/>
            <a:chExt cx="690043" cy="545615"/>
          </a:xfrm>
          <a:effectLst>
            <a:outerShdw blurRad="50800" dist="38100" dir="8100000" algn="tr" rotWithShape="0">
              <a:prstClr val="black">
                <a:alpha val="40000"/>
              </a:prstClr>
            </a:outerShdw>
          </a:effectLst>
        </p:grpSpPr>
        <p:sp>
          <p:nvSpPr>
            <p:cNvPr id="67" name="Forme libre : forme 240">
              <a:extLst>
                <a:ext uri="{FF2B5EF4-FFF2-40B4-BE49-F238E27FC236}">
                  <a16:creationId xmlns:a16="http://schemas.microsoft.com/office/drawing/2014/main" id="{BC5E9676-777C-B9F5-D9E3-5A61E30DE53A}"/>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68" name="Graphique 40">
              <a:extLst>
                <a:ext uri="{FF2B5EF4-FFF2-40B4-BE49-F238E27FC236}">
                  <a16:creationId xmlns:a16="http://schemas.microsoft.com/office/drawing/2014/main" id="{901CE0D2-C32D-279B-DB20-FC986788C682}"/>
                </a:ext>
              </a:extLst>
            </p:cNvPr>
            <p:cNvGrpSpPr/>
            <p:nvPr/>
          </p:nvGrpSpPr>
          <p:grpSpPr>
            <a:xfrm>
              <a:off x="1154484" y="1409750"/>
              <a:ext cx="641358" cy="536071"/>
              <a:chOff x="1154484" y="1409750"/>
              <a:chExt cx="641358" cy="536071"/>
            </a:xfrm>
            <a:noFill/>
          </p:grpSpPr>
          <p:sp>
            <p:nvSpPr>
              <p:cNvPr id="69" name="Forme libre : forme 242">
                <a:extLst>
                  <a:ext uri="{FF2B5EF4-FFF2-40B4-BE49-F238E27FC236}">
                    <a16:creationId xmlns:a16="http://schemas.microsoft.com/office/drawing/2014/main" id="{545F1E47-4985-C947-F783-D773016E416E}"/>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0" name="Forme libre : forme 243">
                <a:extLst>
                  <a:ext uri="{FF2B5EF4-FFF2-40B4-BE49-F238E27FC236}">
                    <a16:creationId xmlns:a16="http://schemas.microsoft.com/office/drawing/2014/main" id="{5CB10DDE-0A09-E2D0-F990-4C49483E42D5}"/>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1" name="Forme libre : forme 244">
                <a:extLst>
                  <a:ext uri="{FF2B5EF4-FFF2-40B4-BE49-F238E27FC236}">
                    <a16:creationId xmlns:a16="http://schemas.microsoft.com/office/drawing/2014/main" id="{FB6ACD93-2F14-1D29-AEE4-27893A8E94EE}"/>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2" name="Forme libre : forme 245">
                <a:extLst>
                  <a:ext uri="{FF2B5EF4-FFF2-40B4-BE49-F238E27FC236}">
                    <a16:creationId xmlns:a16="http://schemas.microsoft.com/office/drawing/2014/main" id="{47E169E2-F8D7-6AC1-0960-CCE1AC31F053}"/>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3" name="Forme libre : forme 246">
                <a:extLst>
                  <a:ext uri="{FF2B5EF4-FFF2-40B4-BE49-F238E27FC236}">
                    <a16:creationId xmlns:a16="http://schemas.microsoft.com/office/drawing/2014/main" id="{2C935FBB-9D8A-E8BD-19F5-1BA9EF5DA82C}"/>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4" name="Forme libre : forme 247">
                <a:extLst>
                  <a:ext uri="{FF2B5EF4-FFF2-40B4-BE49-F238E27FC236}">
                    <a16:creationId xmlns:a16="http://schemas.microsoft.com/office/drawing/2014/main" id="{5A38E9AC-280E-4876-98F0-C6D23004E764}"/>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5" name="Forme libre : forme 248">
                <a:extLst>
                  <a:ext uri="{FF2B5EF4-FFF2-40B4-BE49-F238E27FC236}">
                    <a16:creationId xmlns:a16="http://schemas.microsoft.com/office/drawing/2014/main" id="{57ED32AB-75DE-8219-977B-755014E542EB}"/>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6" name="Forme libre : forme 249">
                <a:extLst>
                  <a:ext uri="{FF2B5EF4-FFF2-40B4-BE49-F238E27FC236}">
                    <a16:creationId xmlns:a16="http://schemas.microsoft.com/office/drawing/2014/main" id="{A0C8A444-42C1-BF84-DEEB-77779A73FFB5}"/>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7" name="Forme libre : forme 250">
                <a:extLst>
                  <a:ext uri="{FF2B5EF4-FFF2-40B4-BE49-F238E27FC236}">
                    <a16:creationId xmlns:a16="http://schemas.microsoft.com/office/drawing/2014/main" id="{62C70117-6542-6793-7040-A78B1F744042}"/>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8" name="Forme libre : forme 251">
                <a:extLst>
                  <a:ext uri="{FF2B5EF4-FFF2-40B4-BE49-F238E27FC236}">
                    <a16:creationId xmlns:a16="http://schemas.microsoft.com/office/drawing/2014/main" id="{C3D2662F-7F41-81B7-A89D-98A90C884ABA}"/>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19050" cap="rnd">
                <a:solidFill>
                  <a:schemeClr val="tx1">
                    <a:lumMod val="65000"/>
                    <a:lumOff val="35000"/>
                  </a:schemeClr>
                </a:solidFill>
                <a:prstDash val="solid"/>
                <a:round/>
              </a:ln>
            </p:spPr>
            <p:txBody>
              <a:bodyPr rtlCol="0" anchor="ctr"/>
              <a:lstStyle/>
              <a:p>
                <a:endParaRPr lang="fr-FR" sz="1400"/>
              </a:p>
            </p:txBody>
          </p:sp>
        </p:grpSp>
      </p:grpSp>
      <p:grpSp>
        <p:nvGrpSpPr>
          <p:cNvPr id="79" name="Graphique 1813">
            <a:extLst>
              <a:ext uri="{FF2B5EF4-FFF2-40B4-BE49-F238E27FC236}">
                <a16:creationId xmlns:a16="http://schemas.microsoft.com/office/drawing/2014/main" id="{1111BB05-7AC1-91FF-AEB9-83F24BBE613B}"/>
              </a:ext>
            </a:extLst>
          </p:cNvPr>
          <p:cNvGrpSpPr/>
          <p:nvPr/>
        </p:nvGrpSpPr>
        <p:grpSpPr>
          <a:xfrm>
            <a:off x="4175686" y="4580698"/>
            <a:ext cx="921654" cy="860319"/>
            <a:chOff x="2279329" y="2853237"/>
            <a:chExt cx="426529" cy="398144"/>
          </a:xfrm>
          <a:noFill/>
          <a:effectLst>
            <a:outerShdw blurRad="50800" dist="38100" dir="8100000" algn="tr" rotWithShape="0">
              <a:prstClr val="black">
                <a:alpha val="40000"/>
              </a:prstClr>
            </a:outerShdw>
          </a:effectLst>
        </p:grpSpPr>
        <p:grpSp>
          <p:nvGrpSpPr>
            <p:cNvPr id="80" name="Graphique 1813">
              <a:extLst>
                <a:ext uri="{FF2B5EF4-FFF2-40B4-BE49-F238E27FC236}">
                  <a16:creationId xmlns:a16="http://schemas.microsoft.com/office/drawing/2014/main" id="{BBE4F5E4-5590-211C-6395-720C690DAE0B}"/>
                </a:ext>
              </a:extLst>
            </p:cNvPr>
            <p:cNvGrpSpPr/>
            <p:nvPr/>
          </p:nvGrpSpPr>
          <p:grpSpPr>
            <a:xfrm>
              <a:off x="2279329" y="2853237"/>
              <a:ext cx="426529" cy="398144"/>
              <a:chOff x="2279329" y="2853237"/>
              <a:chExt cx="426529" cy="398144"/>
            </a:xfrm>
            <a:grpFill/>
          </p:grpSpPr>
          <p:grpSp>
            <p:nvGrpSpPr>
              <p:cNvPr id="82" name="Graphique 1813">
                <a:extLst>
                  <a:ext uri="{FF2B5EF4-FFF2-40B4-BE49-F238E27FC236}">
                    <a16:creationId xmlns:a16="http://schemas.microsoft.com/office/drawing/2014/main" id="{F7726D50-1154-FE58-1C1D-0FDB9C83C452}"/>
                  </a:ext>
                </a:extLst>
              </p:cNvPr>
              <p:cNvGrpSpPr/>
              <p:nvPr/>
            </p:nvGrpSpPr>
            <p:grpSpPr>
              <a:xfrm>
                <a:off x="2279329" y="2853237"/>
                <a:ext cx="426529" cy="383857"/>
                <a:chOff x="2279329" y="2853237"/>
                <a:chExt cx="426529" cy="383857"/>
              </a:xfrm>
              <a:grpFill/>
            </p:grpSpPr>
            <p:grpSp>
              <p:nvGrpSpPr>
                <p:cNvPr id="84" name="Graphique 1813">
                  <a:extLst>
                    <a:ext uri="{FF2B5EF4-FFF2-40B4-BE49-F238E27FC236}">
                      <a16:creationId xmlns:a16="http://schemas.microsoft.com/office/drawing/2014/main" id="{5364C940-E6EE-BCAB-6291-AC744147A9F0}"/>
                    </a:ext>
                  </a:extLst>
                </p:cNvPr>
                <p:cNvGrpSpPr/>
                <p:nvPr/>
              </p:nvGrpSpPr>
              <p:grpSpPr>
                <a:xfrm>
                  <a:off x="2404487" y="2986968"/>
                  <a:ext cx="163258" cy="250126"/>
                  <a:chOff x="2404487" y="2986968"/>
                  <a:chExt cx="163258" cy="250126"/>
                </a:xfrm>
                <a:grpFill/>
              </p:grpSpPr>
              <p:sp>
                <p:nvSpPr>
                  <p:cNvPr id="98" name="Forme libre : forme 97">
                    <a:extLst>
                      <a:ext uri="{FF2B5EF4-FFF2-40B4-BE49-F238E27FC236}">
                        <a16:creationId xmlns:a16="http://schemas.microsoft.com/office/drawing/2014/main" id="{128F0C80-9BE3-D01E-AEAC-F085AB5897B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6B2EE810-A53E-E49C-4ED8-E7080225AD69}"/>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5" name="Forme libre : forme 84">
                  <a:extLst>
                    <a:ext uri="{FF2B5EF4-FFF2-40B4-BE49-F238E27FC236}">
                      <a16:creationId xmlns:a16="http://schemas.microsoft.com/office/drawing/2014/main" id="{4B355186-92D6-96BF-74D8-3318347D9881}"/>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0297D17-BF66-5B94-0DD2-107BEF1F973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44788845-07D5-312C-A3B8-66A87A984012}"/>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19050" cap="rnd">
                  <a:solidFill>
                    <a:schemeClr val="tx1">
                      <a:lumMod val="65000"/>
                      <a:lumOff val="35000"/>
                    </a:schemeClr>
                  </a:solidFill>
                  <a:prstDash val="solid"/>
                  <a:round/>
                </a:ln>
              </p:spPr>
              <p:txBody>
                <a:bodyPr rtlCol="0" anchor="ctr"/>
                <a:lstStyle/>
                <a:p>
                  <a:endParaRPr lang="fr-FR" sz="1400"/>
                </a:p>
              </p:txBody>
            </p:sp>
            <p:grpSp>
              <p:nvGrpSpPr>
                <p:cNvPr id="88" name="Graphique 1813">
                  <a:extLst>
                    <a:ext uri="{FF2B5EF4-FFF2-40B4-BE49-F238E27FC236}">
                      <a16:creationId xmlns:a16="http://schemas.microsoft.com/office/drawing/2014/main" id="{A09FD915-5654-D844-DFC8-AE42D837E28F}"/>
                    </a:ext>
                  </a:extLst>
                </p:cNvPr>
                <p:cNvGrpSpPr/>
                <p:nvPr/>
              </p:nvGrpSpPr>
              <p:grpSpPr>
                <a:xfrm>
                  <a:off x="2605465" y="2913530"/>
                  <a:ext cx="100393" cy="307943"/>
                  <a:chOff x="2605465" y="2913530"/>
                  <a:chExt cx="100393" cy="307943"/>
                </a:xfrm>
                <a:grpFill/>
              </p:grpSpPr>
              <p:sp>
                <p:nvSpPr>
                  <p:cNvPr id="95" name="Forme libre : forme 94">
                    <a:extLst>
                      <a:ext uri="{FF2B5EF4-FFF2-40B4-BE49-F238E27FC236}">
                        <a16:creationId xmlns:a16="http://schemas.microsoft.com/office/drawing/2014/main" id="{B0E8F19C-0081-770D-B5E0-5906C38988E1}"/>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C27CE73D-A315-5C93-A756-854B42BF96F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F1837D09-C053-2736-AC82-EA1780D34FA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89" name="Graphique 1813">
                  <a:extLst>
                    <a:ext uri="{FF2B5EF4-FFF2-40B4-BE49-F238E27FC236}">
                      <a16:creationId xmlns:a16="http://schemas.microsoft.com/office/drawing/2014/main" id="{22BBD5EF-621E-4574-3FB4-6341293B8D4E}"/>
                    </a:ext>
                  </a:extLst>
                </p:cNvPr>
                <p:cNvGrpSpPr/>
                <p:nvPr/>
              </p:nvGrpSpPr>
              <p:grpSpPr>
                <a:xfrm>
                  <a:off x="2279329" y="2915435"/>
                  <a:ext cx="100393" cy="307943"/>
                  <a:chOff x="2279329" y="2915435"/>
                  <a:chExt cx="100393" cy="307943"/>
                </a:xfrm>
                <a:grpFill/>
              </p:grpSpPr>
              <p:sp>
                <p:nvSpPr>
                  <p:cNvPr id="92" name="Forme libre : forme 91">
                    <a:extLst>
                      <a:ext uri="{FF2B5EF4-FFF2-40B4-BE49-F238E27FC236}">
                        <a16:creationId xmlns:a16="http://schemas.microsoft.com/office/drawing/2014/main" id="{76CDAC60-1382-5141-3C35-621FA231142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0EC56F0F-03A2-FA3E-A783-B25303F74B4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0B0132F-7105-7147-F277-98C57EC92C57}"/>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90" name="Forme libre : forme 89">
                  <a:extLst>
                    <a:ext uri="{FF2B5EF4-FFF2-40B4-BE49-F238E27FC236}">
                      <a16:creationId xmlns:a16="http://schemas.microsoft.com/office/drawing/2014/main" id="{D53F8EAA-5E78-C81A-C463-93AB2D6095FB}"/>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113E3728-6767-5BAD-1DEC-9666A8906AC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C6583045-613B-C232-B277-926AC1A3241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DD099F4B-DB16-748C-7458-C67A564F3B2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101" name="Graphique 48">
            <a:extLst>
              <a:ext uri="{FF2B5EF4-FFF2-40B4-BE49-F238E27FC236}">
                <a16:creationId xmlns:a16="http://schemas.microsoft.com/office/drawing/2014/main" id="{34BADBE4-6090-D8E6-B421-30A03834BEB9}"/>
              </a:ext>
            </a:extLst>
          </p:cNvPr>
          <p:cNvGrpSpPr/>
          <p:nvPr/>
        </p:nvGrpSpPr>
        <p:grpSpPr>
          <a:xfrm>
            <a:off x="4243584" y="5691818"/>
            <a:ext cx="778533" cy="778266"/>
            <a:chOff x="7526179" y="1506035"/>
            <a:chExt cx="464575" cy="464414"/>
          </a:xfrm>
          <a:noFill/>
          <a:effectLst>
            <a:outerShdw blurRad="50800" dist="38100" dir="8100000" algn="tr" rotWithShape="0">
              <a:prstClr val="black">
                <a:alpha val="40000"/>
              </a:prstClr>
            </a:outerShdw>
          </a:effectLst>
        </p:grpSpPr>
        <p:sp>
          <p:nvSpPr>
            <p:cNvPr id="102" name="Forme libre : forme 326">
              <a:extLst>
                <a:ext uri="{FF2B5EF4-FFF2-40B4-BE49-F238E27FC236}">
                  <a16:creationId xmlns:a16="http://schemas.microsoft.com/office/drawing/2014/main" id="{74840FC4-D356-4CB3-1B29-08CBFE65C687}"/>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3" name="Forme libre : forme 327">
              <a:extLst>
                <a:ext uri="{FF2B5EF4-FFF2-40B4-BE49-F238E27FC236}">
                  <a16:creationId xmlns:a16="http://schemas.microsoft.com/office/drawing/2014/main" id="{8F606D3D-FC21-67E8-E869-406B45E301DB}"/>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4" name="Forme libre : forme 328">
              <a:extLst>
                <a:ext uri="{FF2B5EF4-FFF2-40B4-BE49-F238E27FC236}">
                  <a16:creationId xmlns:a16="http://schemas.microsoft.com/office/drawing/2014/main" id="{EE46CB30-2ACD-F975-04B3-4C94D6DBEEE8}"/>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5" name="Forme libre : forme 329">
              <a:extLst>
                <a:ext uri="{FF2B5EF4-FFF2-40B4-BE49-F238E27FC236}">
                  <a16:creationId xmlns:a16="http://schemas.microsoft.com/office/drawing/2014/main" id="{69D10A9B-8C81-CA62-5C31-29FE572F0778}"/>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6" name="Forme libre : forme 330">
              <a:extLst>
                <a:ext uri="{FF2B5EF4-FFF2-40B4-BE49-F238E27FC236}">
                  <a16:creationId xmlns:a16="http://schemas.microsoft.com/office/drawing/2014/main" id="{2668D65A-FB70-4307-AF55-4FA03DE9FCC5}"/>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7" name="Forme libre : forme 331">
              <a:extLst>
                <a:ext uri="{FF2B5EF4-FFF2-40B4-BE49-F238E27FC236}">
                  <a16:creationId xmlns:a16="http://schemas.microsoft.com/office/drawing/2014/main" id="{2ACC0F18-B6D3-161F-CC63-52231EC2F4E2}"/>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8" name="Forme libre : forme 332">
              <a:extLst>
                <a:ext uri="{FF2B5EF4-FFF2-40B4-BE49-F238E27FC236}">
                  <a16:creationId xmlns:a16="http://schemas.microsoft.com/office/drawing/2014/main" id="{451AEF5F-F8E6-252E-FA8B-56769E14D8AE}"/>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9" name="Forme libre : forme 333">
              <a:extLst>
                <a:ext uri="{FF2B5EF4-FFF2-40B4-BE49-F238E27FC236}">
                  <a16:creationId xmlns:a16="http://schemas.microsoft.com/office/drawing/2014/main" id="{69029BF2-ADBF-1D7D-3D17-9A6487C35FBF}"/>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10" name="Forme libre : forme 334">
              <a:extLst>
                <a:ext uri="{FF2B5EF4-FFF2-40B4-BE49-F238E27FC236}">
                  <a16:creationId xmlns:a16="http://schemas.microsoft.com/office/drawing/2014/main" id="{2385F76B-1A3E-15D9-CCD5-7636E567509A}"/>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114" name="ZoneTexte 113">
            <a:extLst>
              <a:ext uri="{FF2B5EF4-FFF2-40B4-BE49-F238E27FC236}">
                <a16:creationId xmlns:a16="http://schemas.microsoft.com/office/drawing/2014/main" id="{31E4DA25-C8E0-B94E-2AD5-7F48E4BE39FA}"/>
              </a:ext>
            </a:extLst>
          </p:cNvPr>
          <p:cNvSpPr txBox="1"/>
          <p:nvPr/>
        </p:nvSpPr>
        <p:spPr>
          <a:xfrm>
            <a:off x="5313204" y="442773"/>
            <a:ext cx="458782"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spTree>
    <p:extLst>
      <p:ext uri="{BB962C8B-B14F-4D97-AF65-F5344CB8AC3E}">
        <p14:creationId xmlns:p14="http://schemas.microsoft.com/office/powerpoint/2010/main" val="3773716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AD5E93C2-10F5-B96E-9B0C-148C43B6D5C8}"/>
              </a:ext>
            </a:extLst>
          </p:cNvPr>
          <p:cNvSpPr/>
          <p:nvPr/>
        </p:nvSpPr>
        <p:spPr>
          <a:xfrm>
            <a:off x="5473321" y="291011"/>
            <a:ext cx="130037" cy="6275978"/>
          </a:xfrm>
          <a:prstGeom prst="rect">
            <a:avLst/>
          </a:prstGeom>
          <a:gradFill flip="none" rotWithShape="1">
            <a:gsLst>
              <a:gs pos="0">
                <a:schemeClr val="tx1">
                  <a:lumMod val="65000"/>
                  <a:lumOff val="35000"/>
                </a:schemeClr>
              </a:gs>
              <a:gs pos="0">
                <a:schemeClr val="tx1">
                  <a:lumMod val="50000"/>
                  <a:lumOff val="50000"/>
                </a:schemeClr>
              </a:gs>
              <a:gs pos="91000">
                <a:srgbClr val="D11921"/>
              </a:gs>
              <a:gs pos="82000">
                <a:schemeClr val="tx1">
                  <a:lumMod val="65000"/>
                  <a:lumOff val="35000"/>
                </a:schemeClr>
              </a:gs>
              <a:gs pos="100000">
                <a:schemeClr val="accent4">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5886890" y="508883"/>
            <a:ext cx="4118351" cy="4471091"/>
          </a:xfrm>
        </p:spPr>
        <p:txBody>
          <a:bodyPr/>
          <a:lstStyle/>
          <a:p>
            <a:pPr marL="0" indent="0">
              <a:buNone/>
            </a:pPr>
            <a:r>
              <a:rPr lang="fr-FR" sz="2400" dirty="0">
                <a:solidFill>
                  <a:schemeClr val="accent4">
                    <a:lumMod val="75000"/>
                  </a:schemeClr>
                </a:solidFill>
              </a:rPr>
              <a:t>Contexte</a:t>
            </a:r>
            <a:r>
              <a:rPr lang="fr-FR" sz="2400" b="1" dirty="0">
                <a:solidFill>
                  <a:schemeClr val="accent4">
                    <a:lumMod val="75000"/>
                  </a:schemeClr>
                </a:solidFill>
              </a:rPr>
              <a:t> </a:t>
            </a:r>
          </a:p>
          <a:p>
            <a:pPr marL="0" indent="0">
              <a:buNone/>
            </a:pPr>
            <a:endParaRPr lang="fr-FR" sz="2400" b="1" dirty="0">
              <a:solidFill>
                <a:schemeClr val="tx1">
                  <a:lumMod val="65000"/>
                  <a:lumOff val="35000"/>
                </a:schemeClr>
              </a:solidFill>
            </a:endParaRPr>
          </a:p>
          <a:p>
            <a:pPr marL="0" indent="0">
              <a:buNone/>
            </a:pPr>
            <a:r>
              <a:rPr lang="fr-FR" sz="2400" dirty="0">
                <a:solidFill>
                  <a:schemeClr val="tx1">
                    <a:lumMod val="65000"/>
                    <a:lumOff val="35000"/>
                  </a:schemeClr>
                </a:solidFill>
              </a:rPr>
              <a:t>Notre offre commerciale </a:t>
            </a:r>
          </a:p>
          <a:p>
            <a:pPr marL="0" indent="0">
              <a:buNone/>
            </a:pPr>
            <a:endParaRPr lang="fr-FR" sz="2400" dirty="0">
              <a:solidFill>
                <a:schemeClr val="tx1">
                  <a:lumMod val="65000"/>
                  <a:lumOff val="35000"/>
                </a:schemeClr>
              </a:solidFill>
            </a:endParaRPr>
          </a:p>
          <a:p>
            <a:pPr marL="0" indent="0">
              <a:buNone/>
            </a:pPr>
            <a:r>
              <a:rPr lang="fr-FR" sz="2400" dirty="0">
                <a:solidFill>
                  <a:schemeClr val="tx1">
                    <a:lumMod val="65000"/>
                    <a:lumOff val="35000"/>
                  </a:schemeClr>
                </a:solidFill>
              </a:rPr>
              <a:t>Notre dispositif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Nos outils de com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bonnes pratiques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cibles </a:t>
            </a:r>
          </a:p>
          <a:p>
            <a:pPr marL="0" indent="0">
              <a:buNone/>
            </a:pPr>
            <a:endParaRPr lang="fr-FR" sz="2400" dirty="0">
              <a:solidFill>
                <a:schemeClr val="tx1">
                  <a:lumMod val="65000"/>
                  <a:lumOff val="35000"/>
                </a:schemeClr>
              </a:solidFill>
            </a:endParaRPr>
          </a:p>
        </p:txBody>
      </p:sp>
      <p:sp>
        <p:nvSpPr>
          <p:cNvPr id="5" name="Ellipse 4">
            <a:extLst>
              <a:ext uri="{FF2B5EF4-FFF2-40B4-BE49-F238E27FC236}">
                <a16:creationId xmlns:a16="http://schemas.microsoft.com/office/drawing/2014/main" id="{4CAE07D5-5860-0BCE-FB64-FFEB4EE36EA0}"/>
              </a:ext>
            </a:extLst>
          </p:cNvPr>
          <p:cNvSpPr/>
          <p:nvPr/>
        </p:nvSpPr>
        <p:spPr>
          <a:xfrm>
            <a:off x="5252599" y="440877"/>
            <a:ext cx="572252" cy="572248"/>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6" name="ZoneTexte 5">
            <a:extLst>
              <a:ext uri="{FF2B5EF4-FFF2-40B4-BE49-F238E27FC236}">
                <a16:creationId xmlns:a16="http://schemas.microsoft.com/office/drawing/2014/main" id="{6424D54D-C1A7-12F2-9C7D-BDFEFA5FEB5A}"/>
              </a:ext>
            </a:extLst>
          </p:cNvPr>
          <p:cNvSpPr txBox="1"/>
          <p:nvPr/>
        </p:nvSpPr>
        <p:spPr>
          <a:xfrm>
            <a:off x="5313204" y="442773"/>
            <a:ext cx="458782"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sp>
        <p:nvSpPr>
          <p:cNvPr id="8" name="Ellipse 7">
            <a:extLst>
              <a:ext uri="{FF2B5EF4-FFF2-40B4-BE49-F238E27FC236}">
                <a16:creationId xmlns:a16="http://schemas.microsoft.com/office/drawing/2014/main" id="{D6C0B104-43EA-9FB8-D704-1B0AAE40862B}"/>
              </a:ext>
            </a:extLst>
          </p:cNvPr>
          <p:cNvSpPr/>
          <p:nvPr/>
        </p:nvSpPr>
        <p:spPr>
          <a:xfrm>
            <a:off x="5252583" y="1514034"/>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9" name="ZoneTexte 8">
            <a:extLst>
              <a:ext uri="{FF2B5EF4-FFF2-40B4-BE49-F238E27FC236}">
                <a16:creationId xmlns:a16="http://schemas.microsoft.com/office/drawing/2014/main" id="{60CF2D99-642C-CE5E-D408-2ADB34D5A3BB}"/>
              </a:ext>
            </a:extLst>
          </p:cNvPr>
          <p:cNvSpPr txBox="1"/>
          <p:nvPr/>
        </p:nvSpPr>
        <p:spPr>
          <a:xfrm>
            <a:off x="5320841" y="151942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sp>
        <p:nvSpPr>
          <p:cNvPr id="11" name="Ellipse 10">
            <a:extLst>
              <a:ext uri="{FF2B5EF4-FFF2-40B4-BE49-F238E27FC236}">
                <a16:creationId xmlns:a16="http://schemas.microsoft.com/office/drawing/2014/main" id="{0967DF95-A2B6-131A-AF5C-D66B76973D0D}"/>
              </a:ext>
            </a:extLst>
          </p:cNvPr>
          <p:cNvSpPr/>
          <p:nvPr/>
        </p:nvSpPr>
        <p:spPr>
          <a:xfrm>
            <a:off x="5249435" y="2590688"/>
            <a:ext cx="572248"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2" name="ZoneTexte 11">
            <a:extLst>
              <a:ext uri="{FF2B5EF4-FFF2-40B4-BE49-F238E27FC236}">
                <a16:creationId xmlns:a16="http://schemas.microsoft.com/office/drawing/2014/main" id="{95BA52E2-273B-71B3-6E24-B97255966F5A}"/>
              </a:ext>
            </a:extLst>
          </p:cNvPr>
          <p:cNvSpPr txBox="1"/>
          <p:nvPr/>
        </p:nvSpPr>
        <p:spPr>
          <a:xfrm>
            <a:off x="5324304" y="260506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sp>
        <p:nvSpPr>
          <p:cNvPr id="14" name="Ellipse 13">
            <a:extLst>
              <a:ext uri="{FF2B5EF4-FFF2-40B4-BE49-F238E27FC236}">
                <a16:creationId xmlns:a16="http://schemas.microsoft.com/office/drawing/2014/main" id="{EE59A385-EDC6-663F-5841-F7749A39FC98}"/>
              </a:ext>
            </a:extLst>
          </p:cNvPr>
          <p:cNvSpPr/>
          <p:nvPr/>
        </p:nvSpPr>
        <p:spPr>
          <a:xfrm>
            <a:off x="5254949" y="3683442"/>
            <a:ext cx="572247"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5" name="ZoneTexte 14">
            <a:extLst>
              <a:ext uri="{FF2B5EF4-FFF2-40B4-BE49-F238E27FC236}">
                <a16:creationId xmlns:a16="http://schemas.microsoft.com/office/drawing/2014/main" id="{25B5F023-5476-2C7A-3732-9863D4D2A2C8}"/>
              </a:ext>
            </a:extLst>
          </p:cNvPr>
          <p:cNvSpPr txBox="1"/>
          <p:nvPr/>
        </p:nvSpPr>
        <p:spPr>
          <a:xfrm>
            <a:off x="5311141" y="3676328"/>
            <a:ext cx="458779"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sp>
        <p:nvSpPr>
          <p:cNvPr id="17" name="Ellipse 16">
            <a:extLst>
              <a:ext uri="{FF2B5EF4-FFF2-40B4-BE49-F238E27FC236}">
                <a16:creationId xmlns:a16="http://schemas.microsoft.com/office/drawing/2014/main" id="{871EF5D2-490C-3A88-BF7F-58A5EE99C308}"/>
              </a:ext>
            </a:extLst>
          </p:cNvPr>
          <p:cNvSpPr/>
          <p:nvPr/>
        </p:nvSpPr>
        <p:spPr>
          <a:xfrm>
            <a:off x="5254948" y="4747589"/>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8" name="ZoneTexte 17">
            <a:extLst>
              <a:ext uri="{FF2B5EF4-FFF2-40B4-BE49-F238E27FC236}">
                <a16:creationId xmlns:a16="http://schemas.microsoft.com/office/drawing/2014/main" id="{83E5FAF7-763E-EBCD-FE4D-282C5799FE6A}"/>
              </a:ext>
            </a:extLst>
          </p:cNvPr>
          <p:cNvSpPr txBox="1"/>
          <p:nvPr/>
        </p:nvSpPr>
        <p:spPr>
          <a:xfrm>
            <a:off x="5330898" y="4759189"/>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sp>
        <p:nvSpPr>
          <p:cNvPr id="20" name="Ellipse 19">
            <a:extLst>
              <a:ext uri="{FF2B5EF4-FFF2-40B4-BE49-F238E27FC236}">
                <a16:creationId xmlns:a16="http://schemas.microsoft.com/office/drawing/2014/main" id="{56ED5F3E-6687-5D58-A626-D65BE4FE7668}"/>
              </a:ext>
            </a:extLst>
          </p:cNvPr>
          <p:cNvSpPr/>
          <p:nvPr/>
        </p:nvSpPr>
        <p:spPr>
          <a:xfrm>
            <a:off x="5254404" y="5836824"/>
            <a:ext cx="572247"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 name="ZoneTexte 20">
            <a:extLst>
              <a:ext uri="{FF2B5EF4-FFF2-40B4-BE49-F238E27FC236}">
                <a16:creationId xmlns:a16="http://schemas.microsoft.com/office/drawing/2014/main" id="{9E5E7C16-5086-5A30-4EB1-F9C2727FED37}"/>
              </a:ext>
            </a:extLst>
          </p:cNvPr>
          <p:cNvSpPr txBox="1"/>
          <p:nvPr/>
        </p:nvSpPr>
        <p:spPr>
          <a:xfrm>
            <a:off x="5320129" y="5830451"/>
            <a:ext cx="458779" cy="584776"/>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nvGrpSpPr>
          <p:cNvPr id="25" name="Graphique 34">
            <a:extLst>
              <a:ext uri="{FF2B5EF4-FFF2-40B4-BE49-F238E27FC236}">
                <a16:creationId xmlns:a16="http://schemas.microsoft.com/office/drawing/2014/main" id="{D832E381-FA33-A9DF-1F01-0B888D512158}"/>
              </a:ext>
            </a:extLst>
          </p:cNvPr>
          <p:cNvGrpSpPr/>
          <p:nvPr/>
        </p:nvGrpSpPr>
        <p:grpSpPr>
          <a:xfrm>
            <a:off x="3976585" y="349951"/>
            <a:ext cx="1051867" cy="823416"/>
            <a:chOff x="7214359" y="370988"/>
            <a:chExt cx="808938" cy="633249"/>
          </a:xfrm>
          <a:noFill/>
          <a:effectLst>
            <a:outerShdw blurRad="50800" dist="38100" dir="8100000" algn="tr" rotWithShape="0">
              <a:prstClr val="black">
                <a:alpha val="40000"/>
              </a:prstClr>
            </a:outerShdw>
          </a:effectLst>
        </p:grpSpPr>
        <p:grpSp>
          <p:nvGrpSpPr>
            <p:cNvPr id="26" name="Graphique 34">
              <a:extLst>
                <a:ext uri="{FF2B5EF4-FFF2-40B4-BE49-F238E27FC236}">
                  <a16:creationId xmlns:a16="http://schemas.microsoft.com/office/drawing/2014/main" id="{5A806EA1-F790-63A7-BC79-D3310FEAC05E}"/>
                </a:ext>
              </a:extLst>
            </p:cNvPr>
            <p:cNvGrpSpPr/>
            <p:nvPr/>
          </p:nvGrpSpPr>
          <p:grpSpPr>
            <a:xfrm>
              <a:off x="7214359" y="370988"/>
              <a:ext cx="808938" cy="633249"/>
              <a:chOff x="7214359" y="370988"/>
              <a:chExt cx="808938" cy="633249"/>
            </a:xfrm>
            <a:noFill/>
          </p:grpSpPr>
          <p:sp>
            <p:nvSpPr>
              <p:cNvPr id="29" name="Forme libre : forme 150">
                <a:extLst>
                  <a:ext uri="{FF2B5EF4-FFF2-40B4-BE49-F238E27FC236}">
                    <a16:creationId xmlns:a16="http://schemas.microsoft.com/office/drawing/2014/main" id="{BF73CF80-69C2-B935-9B9E-D20BD96BCD3C}"/>
                  </a:ext>
                </a:extLst>
              </p:cNvPr>
              <p:cNvSpPr/>
              <p:nvPr/>
            </p:nvSpPr>
            <p:spPr>
              <a:xfrm>
                <a:off x="7278892" y="449460"/>
                <a:ext cx="293198" cy="315975"/>
              </a:xfrm>
              <a:custGeom>
                <a:avLst/>
                <a:gdLst>
                  <a:gd name="connsiteX0" fmla="*/ 0 w 293198"/>
                  <a:gd name="connsiteY0" fmla="*/ 315975 h 315975"/>
                  <a:gd name="connsiteX1" fmla="*/ 90187 w 293198"/>
                  <a:gd name="connsiteY1" fmla="*/ 72214 h 315975"/>
                  <a:gd name="connsiteX2" fmla="*/ 193854 w 293198"/>
                  <a:gd name="connsiteY2" fmla="*/ 0 h 315975"/>
                  <a:gd name="connsiteX3" fmla="*/ 193854 w 293198"/>
                  <a:gd name="connsiteY3" fmla="*/ 0 h 315975"/>
                  <a:gd name="connsiteX4" fmla="*/ 292225 w 293198"/>
                  <a:gd name="connsiteY4" fmla="*/ 113135 h 315975"/>
                  <a:gd name="connsiteX5" fmla="*/ 268475 w 293198"/>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198" h="315975">
                    <a:moveTo>
                      <a:pt x="0" y="315975"/>
                    </a:moveTo>
                    <a:lnTo>
                      <a:pt x="90187" y="72214"/>
                    </a:lnTo>
                    <a:cubicBezTo>
                      <a:pt x="106235" y="28886"/>
                      <a:pt x="147637" y="0"/>
                      <a:pt x="193854" y="0"/>
                    </a:cubicBezTo>
                    <a:lnTo>
                      <a:pt x="193854" y="0"/>
                    </a:lnTo>
                    <a:cubicBezTo>
                      <a:pt x="254193" y="0"/>
                      <a:pt x="300570" y="53438"/>
                      <a:pt x="292225" y="113135"/>
                    </a:cubicBezTo>
                    <a:lnTo>
                      <a:pt x="268475" y="282436"/>
                    </a:lnTo>
                  </a:path>
                </a:pathLst>
              </a:custGeom>
              <a:noFill/>
              <a:ln w="19050" cap="rnd">
                <a:solidFill>
                  <a:schemeClr val="accent4">
                    <a:lumMod val="75000"/>
                  </a:schemeClr>
                </a:solidFill>
                <a:prstDash val="solid"/>
                <a:round/>
              </a:ln>
            </p:spPr>
            <p:txBody>
              <a:bodyPr rtlCol="0" anchor="ctr"/>
              <a:lstStyle/>
              <a:p>
                <a:endParaRPr lang="fr-FR" sz="1400"/>
              </a:p>
            </p:txBody>
          </p:sp>
          <p:sp>
            <p:nvSpPr>
              <p:cNvPr id="30" name="Forme libre : forme 151">
                <a:extLst>
                  <a:ext uri="{FF2B5EF4-FFF2-40B4-BE49-F238E27FC236}">
                    <a16:creationId xmlns:a16="http://schemas.microsoft.com/office/drawing/2014/main" id="{C52B3983-B75B-171C-ACFB-83061EFCC3F1}"/>
                  </a:ext>
                </a:extLst>
              </p:cNvPr>
              <p:cNvSpPr/>
              <p:nvPr/>
            </p:nvSpPr>
            <p:spPr>
              <a:xfrm>
                <a:off x="7675576" y="449460"/>
                <a:ext cx="293037" cy="315975"/>
              </a:xfrm>
              <a:custGeom>
                <a:avLst/>
                <a:gdLst>
                  <a:gd name="connsiteX0" fmla="*/ 293038 w 293037"/>
                  <a:gd name="connsiteY0" fmla="*/ 315975 h 315975"/>
                  <a:gd name="connsiteX1" fmla="*/ 200283 w 293037"/>
                  <a:gd name="connsiteY1" fmla="*/ 64832 h 315975"/>
                  <a:gd name="connsiteX2" fmla="*/ 107047 w 293037"/>
                  <a:gd name="connsiteY2" fmla="*/ 0 h 315975"/>
                  <a:gd name="connsiteX3" fmla="*/ 99345 w 293037"/>
                  <a:gd name="connsiteY3" fmla="*/ 0 h 315975"/>
                  <a:gd name="connsiteX4" fmla="*/ 973 w 293037"/>
                  <a:gd name="connsiteY4" fmla="*/ 113135 h 315975"/>
                  <a:gd name="connsiteX5" fmla="*/ 24724 w 293037"/>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037" h="315975">
                    <a:moveTo>
                      <a:pt x="293038" y="315975"/>
                    </a:moveTo>
                    <a:lnTo>
                      <a:pt x="200283" y="64832"/>
                    </a:lnTo>
                    <a:cubicBezTo>
                      <a:pt x="185841" y="25836"/>
                      <a:pt x="148610" y="0"/>
                      <a:pt x="107047" y="0"/>
                    </a:cubicBezTo>
                    <a:lnTo>
                      <a:pt x="99345" y="0"/>
                    </a:lnTo>
                    <a:cubicBezTo>
                      <a:pt x="39006" y="0"/>
                      <a:pt x="-7371" y="53438"/>
                      <a:pt x="973" y="113135"/>
                    </a:cubicBezTo>
                    <a:lnTo>
                      <a:pt x="24724" y="282436"/>
                    </a:lnTo>
                  </a:path>
                </a:pathLst>
              </a:custGeom>
              <a:noFill/>
              <a:ln w="19050" cap="rnd">
                <a:solidFill>
                  <a:schemeClr val="accent4">
                    <a:lumMod val="75000"/>
                  </a:schemeClr>
                </a:solidFill>
                <a:prstDash val="solid"/>
                <a:round/>
              </a:ln>
            </p:spPr>
            <p:txBody>
              <a:bodyPr rtlCol="0" anchor="ctr"/>
              <a:lstStyle/>
              <a:p>
                <a:endParaRPr lang="fr-FR" sz="1400"/>
              </a:p>
            </p:txBody>
          </p:sp>
          <p:sp>
            <p:nvSpPr>
              <p:cNvPr id="31" name="Forme libre : forme 152">
                <a:extLst>
                  <a:ext uri="{FF2B5EF4-FFF2-40B4-BE49-F238E27FC236}">
                    <a16:creationId xmlns:a16="http://schemas.microsoft.com/office/drawing/2014/main" id="{A2E54AF9-FD10-B203-5D14-F28C99A89118}"/>
                  </a:ext>
                </a:extLst>
              </p:cNvPr>
              <p:cNvSpPr/>
              <p:nvPr/>
            </p:nvSpPr>
            <p:spPr>
              <a:xfrm>
                <a:off x="7714746" y="375962"/>
                <a:ext cx="89059" cy="91310"/>
              </a:xfrm>
              <a:custGeom>
                <a:avLst/>
                <a:gdLst>
                  <a:gd name="connsiteX0" fmla="*/ 89059 w 89059"/>
                  <a:gd name="connsiteY0" fmla="*/ 74621 h 91310"/>
                  <a:gd name="connsiteX1" fmla="*/ 65630 w 89059"/>
                  <a:gd name="connsiteY1" fmla="*/ 21183 h 91310"/>
                  <a:gd name="connsiteX2" fmla="*/ 35140 w 89059"/>
                  <a:gd name="connsiteY2" fmla="*/ 0 h 91310"/>
                  <a:gd name="connsiteX3" fmla="*/ 32572 w 89059"/>
                  <a:gd name="connsiteY3" fmla="*/ 0 h 91310"/>
                  <a:gd name="connsiteX4" fmla="*/ 317 w 89059"/>
                  <a:gd name="connsiteY4" fmla="*/ 37070 h 91310"/>
                  <a:gd name="connsiteX5" fmla="*/ 5131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89059" y="74621"/>
                    </a:moveTo>
                    <a:lnTo>
                      <a:pt x="65630" y="21183"/>
                    </a:lnTo>
                    <a:cubicBezTo>
                      <a:pt x="60976" y="8505"/>
                      <a:pt x="48780" y="0"/>
                      <a:pt x="35140" y="0"/>
                    </a:cubicBezTo>
                    <a:lnTo>
                      <a:pt x="32572" y="0"/>
                    </a:lnTo>
                    <a:cubicBezTo>
                      <a:pt x="12834" y="0"/>
                      <a:pt x="-2411" y="17492"/>
                      <a:pt x="317" y="37070"/>
                    </a:cubicBezTo>
                    <a:lnTo>
                      <a:pt x="5131" y="91310"/>
                    </a:lnTo>
                  </a:path>
                </a:pathLst>
              </a:custGeom>
              <a:noFill/>
              <a:ln w="19050" cap="rnd">
                <a:solidFill>
                  <a:schemeClr val="accent4">
                    <a:lumMod val="75000"/>
                  </a:schemeClr>
                </a:solidFill>
                <a:prstDash val="solid"/>
                <a:round/>
              </a:ln>
            </p:spPr>
            <p:txBody>
              <a:bodyPr rtlCol="0" anchor="ctr"/>
              <a:lstStyle/>
              <a:p>
                <a:endParaRPr lang="fr-FR" sz="1400"/>
              </a:p>
            </p:txBody>
          </p:sp>
          <p:sp>
            <p:nvSpPr>
              <p:cNvPr id="32" name="Forme libre : forme 153">
                <a:extLst>
                  <a:ext uri="{FF2B5EF4-FFF2-40B4-BE49-F238E27FC236}">
                    <a16:creationId xmlns:a16="http://schemas.microsoft.com/office/drawing/2014/main" id="{9F6A214F-C5EE-D1D7-FA47-8610C1EA20AF}"/>
                  </a:ext>
                </a:extLst>
              </p:cNvPr>
              <p:cNvSpPr/>
              <p:nvPr/>
            </p:nvSpPr>
            <p:spPr>
              <a:xfrm>
                <a:off x="7446428" y="375962"/>
                <a:ext cx="89059" cy="91310"/>
              </a:xfrm>
              <a:custGeom>
                <a:avLst/>
                <a:gdLst>
                  <a:gd name="connsiteX0" fmla="*/ 0 w 89059"/>
                  <a:gd name="connsiteY0" fmla="*/ 74621 h 91310"/>
                  <a:gd name="connsiteX1" fmla="*/ 23429 w 89059"/>
                  <a:gd name="connsiteY1" fmla="*/ 21183 h 91310"/>
                  <a:gd name="connsiteX2" fmla="*/ 53920 w 89059"/>
                  <a:gd name="connsiteY2" fmla="*/ 0 h 91310"/>
                  <a:gd name="connsiteX3" fmla="*/ 56487 w 89059"/>
                  <a:gd name="connsiteY3" fmla="*/ 0 h 91310"/>
                  <a:gd name="connsiteX4" fmla="*/ 88743 w 89059"/>
                  <a:gd name="connsiteY4" fmla="*/ 37070 h 91310"/>
                  <a:gd name="connsiteX5" fmla="*/ 83928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0" y="74621"/>
                    </a:moveTo>
                    <a:lnTo>
                      <a:pt x="23429" y="21183"/>
                    </a:lnTo>
                    <a:cubicBezTo>
                      <a:pt x="28083" y="8505"/>
                      <a:pt x="40279" y="0"/>
                      <a:pt x="53920" y="0"/>
                    </a:cubicBezTo>
                    <a:lnTo>
                      <a:pt x="56487" y="0"/>
                    </a:lnTo>
                    <a:cubicBezTo>
                      <a:pt x="76226" y="0"/>
                      <a:pt x="91471" y="17492"/>
                      <a:pt x="88743" y="37070"/>
                    </a:cubicBezTo>
                    <a:lnTo>
                      <a:pt x="83928" y="91310"/>
                    </a:lnTo>
                  </a:path>
                </a:pathLst>
              </a:custGeom>
              <a:noFill/>
              <a:ln w="19050" cap="rnd">
                <a:solidFill>
                  <a:schemeClr val="accent4">
                    <a:lumMod val="75000"/>
                  </a:schemeClr>
                </a:solidFill>
                <a:prstDash val="solid"/>
                <a:round/>
              </a:ln>
            </p:spPr>
            <p:txBody>
              <a:bodyPr rtlCol="0" anchor="ctr"/>
              <a:lstStyle/>
              <a:p>
                <a:endParaRPr lang="fr-FR" sz="1400"/>
              </a:p>
            </p:txBody>
          </p:sp>
          <p:sp>
            <p:nvSpPr>
              <p:cNvPr id="33" name="Forme libre : forme 154">
                <a:extLst>
                  <a:ext uri="{FF2B5EF4-FFF2-40B4-BE49-F238E27FC236}">
                    <a16:creationId xmlns:a16="http://schemas.microsoft.com/office/drawing/2014/main" id="{7C1363FF-D53A-ED3E-A81A-3FF4BDD07539}"/>
                  </a:ext>
                </a:extLst>
              </p:cNvPr>
              <p:cNvSpPr/>
              <p:nvPr/>
            </p:nvSpPr>
            <p:spPr>
              <a:xfrm rot="-1529175">
                <a:off x="7712179" y="683076"/>
                <a:ext cx="266713" cy="266712"/>
              </a:xfrm>
              <a:custGeom>
                <a:avLst/>
                <a:gdLst>
                  <a:gd name="connsiteX0" fmla="*/ 266713 w 266713"/>
                  <a:gd name="connsiteY0" fmla="*/ 133356 h 266712"/>
                  <a:gd name="connsiteX1" fmla="*/ 133356 w 266713"/>
                  <a:gd name="connsiteY1" fmla="*/ 266713 h 266712"/>
                  <a:gd name="connsiteX2" fmla="*/ 0 w 266713"/>
                  <a:gd name="connsiteY2" fmla="*/ 133356 h 266712"/>
                  <a:gd name="connsiteX3" fmla="*/ 133356 w 266713"/>
                  <a:gd name="connsiteY3" fmla="*/ 0 h 266712"/>
                  <a:gd name="connsiteX4" fmla="*/ 266713 w 266713"/>
                  <a:gd name="connsiteY4" fmla="*/ 133356 h 26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13" h="266712">
                    <a:moveTo>
                      <a:pt x="266713" y="133356"/>
                    </a:moveTo>
                    <a:cubicBezTo>
                      <a:pt x="266713" y="207007"/>
                      <a:pt x="207007" y="266713"/>
                      <a:pt x="133356" y="266713"/>
                    </a:cubicBezTo>
                    <a:cubicBezTo>
                      <a:pt x="59706" y="266713"/>
                      <a:pt x="0" y="207007"/>
                      <a:pt x="0" y="133356"/>
                    </a:cubicBezTo>
                    <a:cubicBezTo>
                      <a:pt x="0" y="59706"/>
                      <a:pt x="59706" y="0"/>
                      <a:pt x="133356" y="0"/>
                    </a:cubicBezTo>
                    <a:cubicBezTo>
                      <a:pt x="207007" y="0"/>
                      <a:pt x="266713" y="59706"/>
                      <a:pt x="266713" y="133356"/>
                    </a:cubicBezTo>
                    <a:close/>
                  </a:path>
                </a:pathLst>
              </a:custGeom>
              <a:noFill/>
              <a:ln w="19050" cap="rnd">
                <a:solidFill>
                  <a:schemeClr val="accent4">
                    <a:lumMod val="75000"/>
                  </a:schemeClr>
                </a:solidFill>
                <a:prstDash val="solid"/>
                <a:round/>
              </a:ln>
            </p:spPr>
            <p:txBody>
              <a:bodyPr rtlCol="0" anchor="ctr"/>
              <a:lstStyle/>
              <a:p>
                <a:endParaRPr lang="fr-FR" sz="1400"/>
              </a:p>
            </p:txBody>
          </p:sp>
          <p:sp>
            <p:nvSpPr>
              <p:cNvPr id="34" name="Forme libre : forme 155">
                <a:extLst>
                  <a:ext uri="{FF2B5EF4-FFF2-40B4-BE49-F238E27FC236}">
                    <a16:creationId xmlns:a16="http://schemas.microsoft.com/office/drawing/2014/main" id="{ADEA5626-DF8F-0D18-3852-C520E08678A6}"/>
                  </a:ext>
                </a:extLst>
              </p:cNvPr>
              <p:cNvSpPr/>
              <p:nvPr/>
            </p:nvSpPr>
            <p:spPr>
              <a:xfrm rot="-3021569">
                <a:off x="7268775" y="683099"/>
                <a:ext cx="266722" cy="266722"/>
              </a:xfrm>
              <a:custGeom>
                <a:avLst/>
                <a:gdLst>
                  <a:gd name="connsiteX0" fmla="*/ 266723 w 266722"/>
                  <a:gd name="connsiteY0" fmla="*/ 133361 h 266722"/>
                  <a:gd name="connsiteX1" fmla="*/ 133361 w 266722"/>
                  <a:gd name="connsiteY1" fmla="*/ 266723 h 266722"/>
                  <a:gd name="connsiteX2" fmla="*/ 0 w 266722"/>
                  <a:gd name="connsiteY2" fmla="*/ 133361 h 266722"/>
                  <a:gd name="connsiteX3" fmla="*/ 133361 w 266722"/>
                  <a:gd name="connsiteY3" fmla="*/ 0 h 266722"/>
                  <a:gd name="connsiteX4" fmla="*/ 266723 w 266722"/>
                  <a:gd name="connsiteY4" fmla="*/ 133361 h 26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22" h="266722">
                    <a:moveTo>
                      <a:pt x="266723" y="133361"/>
                    </a:moveTo>
                    <a:cubicBezTo>
                      <a:pt x="266723" y="207015"/>
                      <a:pt x="207015" y="266723"/>
                      <a:pt x="133361" y="266723"/>
                    </a:cubicBezTo>
                    <a:cubicBezTo>
                      <a:pt x="59708" y="266723"/>
                      <a:pt x="0" y="207015"/>
                      <a:pt x="0" y="133361"/>
                    </a:cubicBezTo>
                    <a:cubicBezTo>
                      <a:pt x="0" y="59708"/>
                      <a:pt x="59708" y="0"/>
                      <a:pt x="133361" y="0"/>
                    </a:cubicBezTo>
                    <a:cubicBezTo>
                      <a:pt x="207015" y="0"/>
                      <a:pt x="266723" y="59708"/>
                      <a:pt x="266723" y="133361"/>
                    </a:cubicBezTo>
                    <a:close/>
                  </a:path>
                </a:pathLst>
              </a:custGeom>
              <a:noFill/>
              <a:ln w="19050" cap="rnd">
                <a:solidFill>
                  <a:schemeClr val="accent4">
                    <a:lumMod val="75000"/>
                  </a:schemeClr>
                </a:solidFill>
                <a:prstDash val="solid"/>
                <a:round/>
              </a:ln>
            </p:spPr>
            <p:txBody>
              <a:bodyPr rtlCol="0" anchor="ctr"/>
              <a:lstStyle/>
              <a:p>
                <a:endParaRPr lang="fr-FR" sz="1400"/>
              </a:p>
            </p:txBody>
          </p:sp>
          <p:sp>
            <p:nvSpPr>
              <p:cNvPr id="35" name="Forme libre : forme 156">
                <a:extLst>
                  <a:ext uri="{FF2B5EF4-FFF2-40B4-BE49-F238E27FC236}">
                    <a16:creationId xmlns:a16="http://schemas.microsoft.com/office/drawing/2014/main" id="{EA1B6A1A-0ACB-EAEC-F715-699EEC667804}"/>
                  </a:ext>
                </a:extLst>
              </p:cNvPr>
              <p:cNvSpPr/>
              <p:nvPr/>
            </p:nvSpPr>
            <p:spPr>
              <a:xfrm>
                <a:off x="7263968" y="370988"/>
                <a:ext cx="16047" cy="16047"/>
              </a:xfrm>
              <a:custGeom>
                <a:avLst/>
                <a:gdLst/>
                <a:ahLst/>
                <a:cxnLst/>
                <a:rect l="l" t="t" r="r" b="b"/>
                <a:pathLst>
                  <a:path w="16047" h="16047"/>
                </a:pathLst>
              </a:custGeom>
              <a:noFill/>
              <a:ln w="19050" cap="rnd">
                <a:solidFill>
                  <a:schemeClr val="accent4">
                    <a:lumMod val="75000"/>
                  </a:schemeClr>
                </a:solidFill>
                <a:prstDash val="solid"/>
                <a:round/>
              </a:ln>
            </p:spPr>
            <p:txBody>
              <a:bodyPr rtlCol="0" anchor="ctr"/>
              <a:lstStyle/>
              <a:p>
                <a:endParaRPr lang="fr-FR" sz="1400"/>
              </a:p>
            </p:txBody>
          </p:sp>
          <p:sp>
            <p:nvSpPr>
              <p:cNvPr id="36" name="Forme libre : forme 157">
                <a:extLst>
                  <a:ext uri="{FF2B5EF4-FFF2-40B4-BE49-F238E27FC236}">
                    <a16:creationId xmlns:a16="http://schemas.microsoft.com/office/drawing/2014/main" id="{01FE2E56-F117-CE9A-DEFA-A690A320A2EF}"/>
                  </a:ext>
                </a:extLst>
              </p:cNvPr>
              <p:cNvSpPr/>
              <p:nvPr/>
            </p:nvSpPr>
            <p:spPr>
              <a:xfrm>
                <a:off x="7555390" y="654868"/>
                <a:ext cx="136724" cy="16047"/>
              </a:xfrm>
              <a:custGeom>
                <a:avLst/>
                <a:gdLst>
                  <a:gd name="connsiteX0" fmla="*/ 0 w 136724"/>
                  <a:gd name="connsiteY0" fmla="*/ 0 h 16047"/>
                  <a:gd name="connsiteX1" fmla="*/ 136725 w 136724"/>
                  <a:gd name="connsiteY1" fmla="*/ 0 h 16047"/>
                </a:gdLst>
                <a:ahLst/>
                <a:cxnLst>
                  <a:cxn ang="0">
                    <a:pos x="connsiteX0" y="connsiteY0"/>
                  </a:cxn>
                  <a:cxn ang="0">
                    <a:pos x="connsiteX1" y="connsiteY1"/>
                  </a:cxn>
                </a:cxnLst>
                <a:rect l="l" t="t" r="r" b="b"/>
                <a:pathLst>
                  <a:path w="136724" h="16047">
                    <a:moveTo>
                      <a:pt x="0" y="0"/>
                    </a:moveTo>
                    <a:lnTo>
                      <a:pt x="136725" y="0"/>
                    </a:lnTo>
                  </a:path>
                </a:pathLst>
              </a:custGeom>
              <a:ln w="19050" cap="rnd">
                <a:solidFill>
                  <a:schemeClr val="accent4">
                    <a:lumMod val="75000"/>
                  </a:schemeClr>
                </a:solidFill>
                <a:prstDash val="solid"/>
                <a:round/>
              </a:ln>
            </p:spPr>
            <p:txBody>
              <a:bodyPr rtlCol="0" anchor="ctr"/>
              <a:lstStyle/>
              <a:p>
                <a:endParaRPr lang="fr-FR" sz="1400"/>
              </a:p>
            </p:txBody>
          </p:sp>
          <p:sp>
            <p:nvSpPr>
              <p:cNvPr id="37" name="Forme libre : forme 158">
                <a:extLst>
                  <a:ext uri="{FF2B5EF4-FFF2-40B4-BE49-F238E27FC236}">
                    <a16:creationId xmlns:a16="http://schemas.microsoft.com/office/drawing/2014/main" id="{8A0ABD2D-BF92-9E70-388A-065303B7C4F6}"/>
                  </a:ext>
                </a:extLst>
              </p:cNvPr>
              <p:cNvSpPr/>
              <p:nvPr/>
            </p:nvSpPr>
            <p:spPr>
              <a:xfrm>
                <a:off x="7263968" y="370988"/>
                <a:ext cx="16047" cy="16047"/>
              </a:xfrm>
              <a:custGeom>
                <a:avLst/>
                <a:gdLst/>
                <a:ahLst/>
                <a:cxnLst/>
                <a:rect l="l" t="t" r="r" b="b"/>
                <a:pathLst>
                  <a:path w="16047" h="16047"/>
                </a:pathLst>
              </a:custGeom>
              <a:noFill/>
              <a:ln w="19050" cap="rnd">
                <a:solidFill>
                  <a:schemeClr val="accent4">
                    <a:lumMod val="75000"/>
                  </a:schemeClr>
                </a:solidFill>
                <a:prstDash val="solid"/>
                <a:round/>
              </a:ln>
            </p:spPr>
            <p:txBody>
              <a:bodyPr rtlCol="0" anchor="ctr"/>
              <a:lstStyle/>
              <a:p>
                <a:endParaRPr lang="fr-FR" sz="1400"/>
              </a:p>
            </p:txBody>
          </p:sp>
          <p:sp>
            <p:nvSpPr>
              <p:cNvPr id="38" name="Forme libre : forme 159">
                <a:extLst>
                  <a:ext uri="{FF2B5EF4-FFF2-40B4-BE49-F238E27FC236}">
                    <a16:creationId xmlns:a16="http://schemas.microsoft.com/office/drawing/2014/main" id="{58BD1EED-787B-2845-15CB-3D9EC9FB7000}"/>
                  </a:ext>
                </a:extLst>
              </p:cNvPr>
              <p:cNvSpPr/>
              <p:nvPr/>
            </p:nvSpPr>
            <p:spPr>
              <a:xfrm>
                <a:off x="7688035" y="536116"/>
                <a:ext cx="222005" cy="124207"/>
              </a:xfrm>
              <a:custGeom>
                <a:avLst/>
                <a:gdLst>
                  <a:gd name="connsiteX0" fmla="*/ 222005 w 222005"/>
                  <a:gd name="connsiteY0" fmla="*/ 71251 h 124207"/>
                  <a:gd name="connsiteX1" fmla="*/ 119622 w 222005"/>
                  <a:gd name="connsiteY1" fmla="*/ 0 h 124207"/>
                  <a:gd name="connsiteX2" fmla="*/ 111117 w 222005"/>
                  <a:gd name="connsiteY2" fmla="*/ 0 h 124207"/>
                  <a:gd name="connsiteX3" fmla="*/ 1031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222005" y="71251"/>
                    </a:moveTo>
                    <a:cubicBezTo>
                      <a:pt x="206118" y="28404"/>
                      <a:pt x="165357" y="0"/>
                      <a:pt x="119622" y="0"/>
                    </a:cubicBezTo>
                    <a:lnTo>
                      <a:pt x="111117" y="0"/>
                    </a:lnTo>
                    <a:cubicBezTo>
                      <a:pt x="44841" y="0"/>
                      <a:pt x="-8116" y="58573"/>
                      <a:pt x="1031" y="124208"/>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39" name="Forme libre : forme 160">
                <a:extLst>
                  <a:ext uri="{FF2B5EF4-FFF2-40B4-BE49-F238E27FC236}">
                    <a16:creationId xmlns:a16="http://schemas.microsoft.com/office/drawing/2014/main" id="{20A55F8F-FB0A-4374-0EF2-EEFE3207076C}"/>
                  </a:ext>
                </a:extLst>
              </p:cNvPr>
              <p:cNvSpPr/>
              <p:nvPr/>
            </p:nvSpPr>
            <p:spPr>
              <a:xfrm>
                <a:off x="7337465" y="536116"/>
                <a:ext cx="222005" cy="124207"/>
              </a:xfrm>
              <a:custGeom>
                <a:avLst/>
                <a:gdLst>
                  <a:gd name="connsiteX0" fmla="*/ 0 w 222005"/>
                  <a:gd name="connsiteY0" fmla="*/ 71251 h 124207"/>
                  <a:gd name="connsiteX1" fmla="*/ 102383 w 222005"/>
                  <a:gd name="connsiteY1" fmla="*/ 0 h 124207"/>
                  <a:gd name="connsiteX2" fmla="*/ 110888 w 222005"/>
                  <a:gd name="connsiteY2" fmla="*/ 0 h 124207"/>
                  <a:gd name="connsiteX3" fmla="*/ 220974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0" y="71251"/>
                    </a:moveTo>
                    <a:cubicBezTo>
                      <a:pt x="15887" y="28404"/>
                      <a:pt x="56648" y="0"/>
                      <a:pt x="102383" y="0"/>
                    </a:cubicBezTo>
                    <a:lnTo>
                      <a:pt x="110888" y="0"/>
                    </a:lnTo>
                    <a:cubicBezTo>
                      <a:pt x="177165" y="0"/>
                      <a:pt x="230121" y="58573"/>
                      <a:pt x="220974" y="124208"/>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40" name="Forme libre : forme 161">
                <a:extLst>
                  <a:ext uri="{FF2B5EF4-FFF2-40B4-BE49-F238E27FC236}">
                    <a16:creationId xmlns:a16="http://schemas.microsoft.com/office/drawing/2014/main" id="{D491BA1B-3470-89BF-D03A-D799338BB3C7}"/>
                  </a:ext>
                </a:extLst>
              </p:cNvPr>
              <p:cNvSpPr/>
              <p:nvPr/>
            </p:nvSpPr>
            <p:spPr>
              <a:xfrm>
                <a:off x="7586843" y="767682"/>
                <a:ext cx="73818" cy="73818"/>
              </a:xfrm>
              <a:custGeom>
                <a:avLst/>
                <a:gdLst>
                  <a:gd name="connsiteX0" fmla="*/ 73819 w 73818"/>
                  <a:gd name="connsiteY0" fmla="*/ 36909 h 73818"/>
                  <a:gd name="connsiteX1" fmla="*/ 36909 w 73818"/>
                  <a:gd name="connsiteY1" fmla="*/ 73818 h 73818"/>
                  <a:gd name="connsiteX2" fmla="*/ 0 w 73818"/>
                  <a:gd name="connsiteY2" fmla="*/ 36909 h 73818"/>
                  <a:gd name="connsiteX3" fmla="*/ 36909 w 73818"/>
                  <a:gd name="connsiteY3" fmla="*/ 0 h 73818"/>
                  <a:gd name="connsiteX4" fmla="*/ 73819 w 73818"/>
                  <a:gd name="connsiteY4" fmla="*/ 36909 h 73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73818">
                    <a:moveTo>
                      <a:pt x="73819" y="36909"/>
                    </a:moveTo>
                    <a:cubicBezTo>
                      <a:pt x="73819" y="57294"/>
                      <a:pt x="57294" y="73818"/>
                      <a:pt x="36909" y="73818"/>
                    </a:cubicBezTo>
                    <a:cubicBezTo>
                      <a:pt x="16525" y="73818"/>
                      <a:pt x="0" y="57294"/>
                      <a:pt x="0" y="36909"/>
                    </a:cubicBezTo>
                    <a:cubicBezTo>
                      <a:pt x="0" y="16525"/>
                      <a:pt x="16525" y="0"/>
                      <a:pt x="36909" y="0"/>
                    </a:cubicBezTo>
                    <a:cubicBezTo>
                      <a:pt x="57294" y="0"/>
                      <a:pt x="73819" y="16525"/>
                      <a:pt x="73819" y="36909"/>
                    </a:cubicBezTo>
                    <a:close/>
                  </a:path>
                </a:pathLst>
              </a:custGeom>
              <a:noFill/>
              <a:ln w="19050" cap="rnd">
                <a:solidFill>
                  <a:schemeClr val="accent4">
                    <a:lumMod val="75000"/>
                  </a:schemeClr>
                </a:solidFill>
                <a:prstDash val="solid"/>
                <a:round/>
              </a:ln>
            </p:spPr>
            <p:txBody>
              <a:bodyPr rtlCol="0" anchor="ctr"/>
              <a:lstStyle/>
              <a:p>
                <a:endParaRPr lang="fr-FR" sz="1400"/>
              </a:p>
            </p:txBody>
          </p:sp>
          <p:sp>
            <p:nvSpPr>
              <p:cNvPr id="41" name="Forme libre : forme 162">
                <a:extLst>
                  <a:ext uri="{FF2B5EF4-FFF2-40B4-BE49-F238E27FC236}">
                    <a16:creationId xmlns:a16="http://schemas.microsoft.com/office/drawing/2014/main" id="{D271D3E1-5E5F-C8B4-0E1B-D913D4035699}"/>
                  </a:ext>
                </a:extLst>
              </p:cNvPr>
              <p:cNvSpPr/>
              <p:nvPr/>
            </p:nvSpPr>
            <p:spPr>
              <a:xfrm>
                <a:off x="7513185" y="722267"/>
                <a:ext cx="221134" cy="20540"/>
              </a:xfrm>
              <a:custGeom>
                <a:avLst/>
                <a:gdLst>
                  <a:gd name="connsiteX0" fmla="*/ 221135 w 221134"/>
                  <a:gd name="connsiteY0" fmla="*/ 20541 h 20540"/>
                  <a:gd name="connsiteX1" fmla="*/ 110567 w 221134"/>
                  <a:gd name="connsiteY1" fmla="*/ 0 h 20540"/>
                  <a:gd name="connsiteX2" fmla="*/ 110567 w 221134"/>
                  <a:gd name="connsiteY2" fmla="*/ 0 h 20540"/>
                  <a:gd name="connsiteX3" fmla="*/ 0 w 221134"/>
                  <a:gd name="connsiteY3" fmla="*/ 20541 h 20540"/>
                </a:gdLst>
                <a:ahLst/>
                <a:cxnLst>
                  <a:cxn ang="0">
                    <a:pos x="connsiteX0" y="connsiteY0"/>
                  </a:cxn>
                  <a:cxn ang="0">
                    <a:pos x="connsiteX1" y="connsiteY1"/>
                  </a:cxn>
                  <a:cxn ang="0">
                    <a:pos x="connsiteX2" y="connsiteY2"/>
                  </a:cxn>
                  <a:cxn ang="0">
                    <a:pos x="connsiteX3" y="connsiteY3"/>
                  </a:cxn>
                </a:cxnLst>
                <a:rect l="l" t="t" r="r" b="b"/>
                <a:pathLst>
                  <a:path w="221134" h="20540">
                    <a:moveTo>
                      <a:pt x="221135" y="20541"/>
                    </a:moveTo>
                    <a:cubicBezTo>
                      <a:pt x="186151" y="7061"/>
                      <a:pt x="148760" y="0"/>
                      <a:pt x="110567" y="0"/>
                    </a:cubicBezTo>
                    <a:lnTo>
                      <a:pt x="110567" y="0"/>
                    </a:lnTo>
                    <a:cubicBezTo>
                      <a:pt x="72374" y="0"/>
                      <a:pt x="34984" y="7061"/>
                      <a:pt x="0" y="20541"/>
                    </a:cubicBezTo>
                  </a:path>
                </a:pathLst>
              </a:custGeom>
              <a:noFill/>
              <a:ln w="19050" cap="rnd">
                <a:solidFill>
                  <a:schemeClr val="accent4">
                    <a:lumMod val="75000"/>
                  </a:schemeClr>
                </a:solidFill>
                <a:prstDash val="solid"/>
                <a:round/>
              </a:ln>
            </p:spPr>
            <p:txBody>
              <a:bodyPr rtlCol="0" anchor="ctr"/>
              <a:lstStyle/>
              <a:p>
                <a:endParaRPr lang="fr-FR" sz="1400"/>
              </a:p>
            </p:txBody>
          </p:sp>
        </p:grpSp>
        <p:sp>
          <p:nvSpPr>
            <p:cNvPr id="27" name="Forme libre : forme 163">
              <a:extLst>
                <a:ext uri="{FF2B5EF4-FFF2-40B4-BE49-F238E27FC236}">
                  <a16:creationId xmlns:a16="http://schemas.microsoft.com/office/drawing/2014/main" id="{10038AAF-AE29-1D00-FDDF-DAA76B57CBF7}"/>
                </a:ext>
              </a:extLst>
            </p:cNvPr>
            <p:cNvSpPr/>
            <p:nvPr/>
          </p:nvSpPr>
          <p:spPr>
            <a:xfrm>
              <a:off x="7319010"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28" name="Forme libre : forme 164">
              <a:extLst>
                <a:ext uri="{FF2B5EF4-FFF2-40B4-BE49-F238E27FC236}">
                  <a16:creationId xmlns:a16="http://schemas.microsoft.com/office/drawing/2014/main" id="{1732B779-B579-DF50-43D7-14B625D30366}"/>
                </a:ext>
              </a:extLst>
            </p:cNvPr>
            <p:cNvSpPr/>
            <p:nvPr/>
          </p:nvSpPr>
          <p:spPr>
            <a:xfrm>
              <a:off x="7763527"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accent4">
                  <a:lumMod val="75000"/>
                </a:schemeClr>
              </a:solidFill>
              <a:prstDash val="solid"/>
              <a:round/>
            </a:ln>
          </p:spPr>
          <p:txBody>
            <a:bodyPr rtlCol="0" anchor="ctr"/>
            <a:lstStyle/>
            <a:p>
              <a:endParaRPr lang="fr-FR" sz="1400"/>
            </a:p>
          </p:txBody>
        </p:sp>
      </p:grpSp>
      <p:grpSp>
        <p:nvGrpSpPr>
          <p:cNvPr id="42" name="Graphique 2">
            <a:extLst>
              <a:ext uri="{FF2B5EF4-FFF2-40B4-BE49-F238E27FC236}">
                <a16:creationId xmlns:a16="http://schemas.microsoft.com/office/drawing/2014/main" id="{303034A4-9C40-6334-6860-024569A35A10}"/>
              </a:ext>
            </a:extLst>
          </p:cNvPr>
          <p:cNvGrpSpPr/>
          <p:nvPr/>
        </p:nvGrpSpPr>
        <p:grpSpPr>
          <a:xfrm>
            <a:off x="4175137" y="1325558"/>
            <a:ext cx="727895" cy="831886"/>
            <a:chOff x="1184026" y="296326"/>
            <a:chExt cx="555828" cy="635238"/>
          </a:xfrm>
          <a:noFill/>
          <a:effectLst>
            <a:outerShdw blurRad="50800" dist="38100" dir="8100000" algn="tr" rotWithShape="0">
              <a:prstClr val="black">
                <a:alpha val="40000"/>
              </a:prstClr>
            </a:outerShdw>
          </a:effectLst>
        </p:grpSpPr>
        <p:sp>
          <p:nvSpPr>
            <p:cNvPr id="43" name="Forme libre : forme 17">
              <a:extLst>
                <a:ext uri="{FF2B5EF4-FFF2-40B4-BE49-F238E27FC236}">
                  <a16:creationId xmlns:a16="http://schemas.microsoft.com/office/drawing/2014/main" id="{CED3004D-81B4-CEE8-162C-8F4E84EA73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44" name="Forme libre : forme 18">
              <a:extLst>
                <a:ext uri="{FF2B5EF4-FFF2-40B4-BE49-F238E27FC236}">
                  <a16:creationId xmlns:a16="http://schemas.microsoft.com/office/drawing/2014/main" id="{573D5E6E-1E15-D5A1-84F8-2D631F586F6B}"/>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5" name="Forme libre : forme 19">
              <a:extLst>
                <a:ext uri="{FF2B5EF4-FFF2-40B4-BE49-F238E27FC236}">
                  <a16:creationId xmlns:a16="http://schemas.microsoft.com/office/drawing/2014/main" id="{537EDA5A-F5DB-8D84-4DD0-8BE442FBC053}"/>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6" name="Forme libre : forme 20">
              <a:extLst>
                <a:ext uri="{FF2B5EF4-FFF2-40B4-BE49-F238E27FC236}">
                  <a16:creationId xmlns:a16="http://schemas.microsoft.com/office/drawing/2014/main" id="{D546A196-E244-2E18-D7FE-DBEFF1CB3D4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7" name="Forme libre : forme 21">
              <a:extLst>
                <a:ext uri="{FF2B5EF4-FFF2-40B4-BE49-F238E27FC236}">
                  <a16:creationId xmlns:a16="http://schemas.microsoft.com/office/drawing/2014/main" id="{1AFD3A26-329E-4774-BA5E-FE32D1E1A6E3}"/>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8" name="Forme libre : forme 22">
              <a:extLst>
                <a:ext uri="{FF2B5EF4-FFF2-40B4-BE49-F238E27FC236}">
                  <a16:creationId xmlns:a16="http://schemas.microsoft.com/office/drawing/2014/main" id="{9D7A0775-9F7A-ED43-2ECB-331FE53ADDA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9" name="Forme libre : forme 23">
              <a:extLst>
                <a:ext uri="{FF2B5EF4-FFF2-40B4-BE49-F238E27FC236}">
                  <a16:creationId xmlns:a16="http://schemas.microsoft.com/office/drawing/2014/main" id="{B8CAF527-A1E2-7CBD-30C0-C12F5AA1960F}"/>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0" name="Forme libre : forme 24">
              <a:extLst>
                <a:ext uri="{FF2B5EF4-FFF2-40B4-BE49-F238E27FC236}">
                  <a16:creationId xmlns:a16="http://schemas.microsoft.com/office/drawing/2014/main" id="{3178491C-381E-6B7C-EC47-55C768D4D75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51" name="Graphique 37">
            <a:extLst>
              <a:ext uri="{FF2B5EF4-FFF2-40B4-BE49-F238E27FC236}">
                <a16:creationId xmlns:a16="http://schemas.microsoft.com/office/drawing/2014/main" id="{14F140C3-DB76-AD4B-8418-22F60DA3B60A}"/>
              </a:ext>
            </a:extLst>
          </p:cNvPr>
          <p:cNvGrpSpPr/>
          <p:nvPr/>
        </p:nvGrpSpPr>
        <p:grpSpPr>
          <a:xfrm>
            <a:off x="4118648" y="2466166"/>
            <a:ext cx="884319" cy="828381"/>
            <a:chOff x="10053570" y="271493"/>
            <a:chExt cx="837198" cy="784241"/>
          </a:xfrm>
          <a:noFill/>
          <a:effectLst>
            <a:outerShdw blurRad="50800" dist="38100" dir="8100000" algn="tr" rotWithShape="0">
              <a:prstClr val="black">
                <a:alpha val="40000"/>
              </a:prstClr>
            </a:outerShdw>
          </a:effectLst>
        </p:grpSpPr>
        <p:grpSp>
          <p:nvGrpSpPr>
            <p:cNvPr id="52" name="Graphique 37">
              <a:extLst>
                <a:ext uri="{FF2B5EF4-FFF2-40B4-BE49-F238E27FC236}">
                  <a16:creationId xmlns:a16="http://schemas.microsoft.com/office/drawing/2014/main" id="{E75E4EA6-D8AA-58D8-CD79-A76FECB7AC3C}"/>
                </a:ext>
              </a:extLst>
            </p:cNvPr>
            <p:cNvGrpSpPr/>
            <p:nvPr/>
          </p:nvGrpSpPr>
          <p:grpSpPr>
            <a:xfrm>
              <a:off x="10153225" y="635771"/>
              <a:ext cx="346465" cy="346465"/>
              <a:chOff x="10153225" y="635771"/>
              <a:chExt cx="346465" cy="346465"/>
            </a:xfrm>
            <a:noFill/>
          </p:grpSpPr>
          <p:sp>
            <p:nvSpPr>
              <p:cNvPr id="64" name="Forme libre : forme 197">
                <a:extLst>
                  <a:ext uri="{FF2B5EF4-FFF2-40B4-BE49-F238E27FC236}">
                    <a16:creationId xmlns:a16="http://schemas.microsoft.com/office/drawing/2014/main" id="{73BF764C-A38F-C84F-6607-58C3195D51AD}"/>
                  </a:ext>
                </a:extLst>
              </p:cNvPr>
              <p:cNvSpPr/>
              <p:nvPr/>
            </p:nvSpPr>
            <p:spPr>
              <a:xfrm>
                <a:off x="10153225" y="635771"/>
                <a:ext cx="346465" cy="346465"/>
              </a:xfrm>
              <a:custGeom>
                <a:avLst/>
                <a:gdLst>
                  <a:gd name="connsiteX0" fmla="*/ 295756 w 346465"/>
                  <a:gd name="connsiteY0" fmla="*/ 295756 h 346465"/>
                  <a:gd name="connsiteX1" fmla="*/ 318704 w 346465"/>
                  <a:gd name="connsiteY1" fmla="*/ 272808 h 346465"/>
                  <a:gd name="connsiteX2" fmla="*/ 292707 w 346465"/>
                  <a:gd name="connsiteY2" fmla="*/ 236540 h 346465"/>
                  <a:gd name="connsiteX3" fmla="*/ 302496 w 346465"/>
                  <a:gd name="connsiteY3" fmla="*/ 213111 h 346465"/>
                  <a:gd name="connsiteX4" fmla="*/ 346466 w 346465"/>
                  <a:gd name="connsiteY4" fmla="*/ 205729 h 346465"/>
                  <a:gd name="connsiteX5" fmla="*/ 346466 w 346465"/>
                  <a:gd name="connsiteY5" fmla="*/ 140737 h 346465"/>
                  <a:gd name="connsiteX6" fmla="*/ 302496 w 346465"/>
                  <a:gd name="connsiteY6" fmla="*/ 133355 h 346465"/>
                  <a:gd name="connsiteX7" fmla="*/ 292707 w 346465"/>
                  <a:gd name="connsiteY7" fmla="*/ 109925 h 346465"/>
                  <a:gd name="connsiteX8" fmla="*/ 318704 w 346465"/>
                  <a:gd name="connsiteY8" fmla="*/ 73658 h 346465"/>
                  <a:gd name="connsiteX9" fmla="*/ 272808 w 346465"/>
                  <a:gd name="connsiteY9" fmla="*/ 27762 h 346465"/>
                  <a:gd name="connsiteX10" fmla="*/ 236540 w 346465"/>
                  <a:gd name="connsiteY10" fmla="*/ 53759 h 346465"/>
                  <a:gd name="connsiteX11" fmla="*/ 213111 w 346465"/>
                  <a:gd name="connsiteY11" fmla="*/ 43970 h 346465"/>
                  <a:gd name="connsiteX12" fmla="*/ 205729 w 346465"/>
                  <a:gd name="connsiteY12" fmla="*/ 0 h 346465"/>
                  <a:gd name="connsiteX13" fmla="*/ 140737 w 346465"/>
                  <a:gd name="connsiteY13" fmla="*/ 0 h 346465"/>
                  <a:gd name="connsiteX14" fmla="*/ 133355 w 346465"/>
                  <a:gd name="connsiteY14" fmla="*/ 43970 h 346465"/>
                  <a:gd name="connsiteX15" fmla="*/ 109925 w 346465"/>
                  <a:gd name="connsiteY15" fmla="*/ 53759 h 346465"/>
                  <a:gd name="connsiteX16" fmla="*/ 73658 w 346465"/>
                  <a:gd name="connsiteY16" fmla="*/ 27762 h 346465"/>
                  <a:gd name="connsiteX17" fmla="*/ 50710 w 346465"/>
                  <a:gd name="connsiteY17" fmla="*/ 50710 h 346465"/>
                  <a:gd name="connsiteX18" fmla="*/ 50710 w 346465"/>
                  <a:gd name="connsiteY18" fmla="*/ 50710 h 346465"/>
                  <a:gd name="connsiteX19" fmla="*/ 27762 w 346465"/>
                  <a:gd name="connsiteY19" fmla="*/ 73819 h 346465"/>
                  <a:gd name="connsiteX20" fmla="*/ 53759 w 346465"/>
                  <a:gd name="connsiteY20" fmla="*/ 110086 h 346465"/>
                  <a:gd name="connsiteX21" fmla="*/ 43970 w 346465"/>
                  <a:gd name="connsiteY21" fmla="*/ 133515 h 346465"/>
                  <a:gd name="connsiteX22" fmla="*/ 0 w 346465"/>
                  <a:gd name="connsiteY22" fmla="*/ 140897 h 346465"/>
                  <a:gd name="connsiteX23" fmla="*/ 0 w 346465"/>
                  <a:gd name="connsiteY23" fmla="*/ 205890 h 346465"/>
                  <a:gd name="connsiteX24" fmla="*/ 43970 w 346465"/>
                  <a:gd name="connsiteY24" fmla="*/ 213271 h 346465"/>
                  <a:gd name="connsiteX25" fmla="*/ 53759 w 346465"/>
                  <a:gd name="connsiteY25" fmla="*/ 236701 h 346465"/>
                  <a:gd name="connsiteX26" fmla="*/ 27762 w 346465"/>
                  <a:gd name="connsiteY26" fmla="*/ 272808 h 346465"/>
                  <a:gd name="connsiteX27" fmla="*/ 73658 w 346465"/>
                  <a:gd name="connsiteY27" fmla="*/ 318704 h 346465"/>
                  <a:gd name="connsiteX28" fmla="*/ 109925 w 346465"/>
                  <a:gd name="connsiteY28" fmla="*/ 292707 h 346465"/>
                  <a:gd name="connsiteX29" fmla="*/ 133355 w 346465"/>
                  <a:gd name="connsiteY29" fmla="*/ 302496 h 346465"/>
                  <a:gd name="connsiteX30" fmla="*/ 140737 w 346465"/>
                  <a:gd name="connsiteY30" fmla="*/ 346466 h 346465"/>
                  <a:gd name="connsiteX31" fmla="*/ 205729 w 346465"/>
                  <a:gd name="connsiteY31" fmla="*/ 346466 h 346465"/>
                  <a:gd name="connsiteX32" fmla="*/ 213111 w 346465"/>
                  <a:gd name="connsiteY32" fmla="*/ 302496 h 346465"/>
                  <a:gd name="connsiteX33" fmla="*/ 236540 w 346465"/>
                  <a:gd name="connsiteY33" fmla="*/ 292707 h 346465"/>
                  <a:gd name="connsiteX34" fmla="*/ 272808 w 346465"/>
                  <a:gd name="connsiteY34" fmla="*/ 318704 h 346465"/>
                  <a:gd name="connsiteX35" fmla="*/ 295756 w 346465"/>
                  <a:gd name="connsiteY35" fmla="*/ 295756 h 346465"/>
                  <a:gd name="connsiteX36" fmla="*/ 295756 w 346465"/>
                  <a:gd name="connsiteY36" fmla="*/ 295756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295756" y="295756"/>
                    </a:move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19209" y="46056"/>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lnTo>
                      <a:pt x="27762" y="73819"/>
                    </a:lnTo>
                    <a:lnTo>
                      <a:pt x="53759" y="110086"/>
                    </a:lnTo>
                    <a:cubicBezTo>
                      <a:pt x="49747" y="117468"/>
                      <a:pt x="46538" y="125331"/>
                      <a:pt x="43970" y="133515"/>
                    </a:cubicBezTo>
                    <a:lnTo>
                      <a:pt x="0" y="140897"/>
                    </a:lnTo>
                    <a:lnTo>
                      <a:pt x="0" y="205890"/>
                    </a:lnTo>
                    <a:lnTo>
                      <a:pt x="43970" y="213271"/>
                    </a:lnTo>
                    <a:cubicBezTo>
                      <a:pt x="46538" y="221456"/>
                      <a:pt x="49747" y="229319"/>
                      <a:pt x="53759" y="236701"/>
                    </a:cubicBezTo>
                    <a:lnTo>
                      <a:pt x="27762" y="272808"/>
                    </a:lnTo>
                    <a:lnTo>
                      <a:pt x="73658" y="318704"/>
                    </a:lnTo>
                    <a:lnTo>
                      <a:pt x="109925" y="292707"/>
                    </a:lnTo>
                    <a:cubicBezTo>
                      <a:pt x="117307" y="296719"/>
                      <a:pt x="125171" y="299928"/>
                      <a:pt x="133355" y="302496"/>
                    </a:cubicBezTo>
                    <a:lnTo>
                      <a:pt x="140737" y="346466"/>
                    </a:lnTo>
                    <a:lnTo>
                      <a:pt x="205729" y="346466"/>
                    </a:lnTo>
                    <a:lnTo>
                      <a:pt x="213111" y="302496"/>
                    </a:lnTo>
                    <a:cubicBezTo>
                      <a:pt x="221295" y="299928"/>
                      <a:pt x="229158" y="296719"/>
                      <a:pt x="236540" y="292707"/>
                    </a:cubicBezTo>
                    <a:lnTo>
                      <a:pt x="272808" y="318704"/>
                    </a:lnTo>
                    <a:lnTo>
                      <a:pt x="295756" y="295756"/>
                    </a:lnTo>
                    <a:lnTo>
                      <a:pt x="295756" y="295756"/>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5" name="Forme libre : forme 198">
                <a:extLst>
                  <a:ext uri="{FF2B5EF4-FFF2-40B4-BE49-F238E27FC236}">
                    <a16:creationId xmlns:a16="http://schemas.microsoft.com/office/drawing/2014/main" id="{E44E92F2-5D1E-E937-C278-DFA72941D518}"/>
                  </a:ext>
                </a:extLst>
              </p:cNvPr>
              <p:cNvSpPr/>
              <p:nvPr/>
            </p:nvSpPr>
            <p:spPr>
              <a:xfrm>
                <a:off x="10248908" y="731455"/>
                <a:ext cx="155259" cy="155259"/>
              </a:xfrm>
              <a:custGeom>
                <a:avLst/>
                <a:gdLst>
                  <a:gd name="connsiteX0" fmla="*/ 132512 w 155259"/>
                  <a:gd name="connsiteY0" fmla="*/ 132512 h 155259"/>
                  <a:gd name="connsiteX1" fmla="*/ 132512 w 155259"/>
                  <a:gd name="connsiteY1" fmla="*/ 22747 h 155259"/>
                  <a:gd name="connsiteX2" fmla="*/ 22747 w 155259"/>
                  <a:gd name="connsiteY2" fmla="*/ 22747 h 155259"/>
                  <a:gd name="connsiteX3" fmla="*/ 22747 w 155259"/>
                  <a:gd name="connsiteY3" fmla="*/ 22747 h 155259"/>
                  <a:gd name="connsiteX4" fmla="*/ 22747 w 155259"/>
                  <a:gd name="connsiteY4" fmla="*/ 132512 h 155259"/>
                  <a:gd name="connsiteX5" fmla="*/ 132512 w 155259"/>
                  <a:gd name="connsiteY5" fmla="*/ 132512 h 155259"/>
                  <a:gd name="connsiteX6" fmla="*/ 132512 w 155259"/>
                  <a:gd name="connsiteY6" fmla="*/ 132512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132512" y="132512"/>
                    </a:moveTo>
                    <a:cubicBezTo>
                      <a:pt x="162842" y="102183"/>
                      <a:pt x="162842" y="53077"/>
                      <a:pt x="132512" y="22747"/>
                    </a:cubicBezTo>
                    <a:cubicBezTo>
                      <a:pt x="102183" y="-7582"/>
                      <a:pt x="53077" y="-7582"/>
                      <a:pt x="22747" y="22747"/>
                    </a:cubicBezTo>
                    <a:lnTo>
                      <a:pt x="22747" y="22747"/>
                    </a:lnTo>
                    <a:cubicBezTo>
                      <a:pt x="-7582" y="53077"/>
                      <a:pt x="-7582" y="102183"/>
                      <a:pt x="22747" y="132512"/>
                    </a:cubicBezTo>
                    <a:cubicBezTo>
                      <a:pt x="53077" y="162842"/>
                      <a:pt x="102183" y="162842"/>
                      <a:pt x="132512" y="132512"/>
                    </a:cubicBezTo>
                    <a:lnTo>
                      <a:pt x="132512" y="132512"/>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3" name="Forme libre : forme 199">
              <a:extLst>
                <a:ext uri="{FF2B5EF4-FFF2-40B4-BE49-F238E27FC236}">
                  <a16:creationId xmlns:a16="http://schemas.microsoft.com/office/drawing/2014/main" id="{55EF7C7B-707A-9238-666E-BFD7B73804C2}"/>
                </a:ext>
              </a:extLst>
            </p:cNvPr>
            <p:cNvSpPr/>
            <p:nvPr/>
          </p:nvSpPr>
          <p:spPr>
            <a:xfrm>
              <a:off x="10053570" y="562274"/>
              <a:ext cx="74460" cy="39637"/>
            </a:xfrm>
            <a:custGeom>
              <a:avLst/>
              <a:gdLst>
                <a:gd name="connsiteX0" fmla="*/ 74460 w 74460"/>
                <a:gd name="connsiteY0" fmla="*/ 39637 h 39637"/>
                <a:gd name="connsiteX1" fmla="*/ 39798 w 74460"/>
                <a:gd name="connsiteY1" fmla="*/ 0 h 39637"/>
                <a:gd name="connsiteX2" fmla="*/ 0 w 74460"/>
                <a:gd name="connsiteY2" fmla="*/ 34502 h 39637"/>
              </a:gdLst>
              <a:ahLst/>
              <a:cxnLst>
                <a:cxn ang="0">
                  <a:pos x="connsiteX0" y="connsiteY0"/>
                </a:cxn>
                <a:cxn ang="0">
                  <a:pos x="connsiteX1" y="connsiteY1"/>
                </a:cxn>
                <a:cxn ang="0">
                  <a:pos x="connsiteX2" y="connsiteY2"/>
                </a:cxn>
              </a:cxnLst>
              <a:rect l="l" t="t" r="r" b="b"/>
              <a:pathLst>
                <a:path w="74460" h="39637">
                  <a:moveTo>
                    <a:pt x="74460" y="39637"/>
                  </a:moveTo>
                  <a:lnTo>
                    <a:pt x="39798" y="0"/>
                  </a:lnTo>
                  <a:lnTo>
                    <a:pt x="0" y="34502"/>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4" name="Forme libre : forme 200">
              <a:extLst>
                <a:ext uri="{FF2B5EF4-FFF2-40B4-BE49-F238E27FC236}">
                  <a16:creationId xmlns:a16="http://schemas.microsoft.com/office/drawing/2014/main" id="{EA9B2AC1-1033-1B96-F6FE-B56938D64513}"/>
                </a:ext>
              </a:extLst>
            </p:cNvPr>
            <p:cNvSpPr/>
            <p:nvPr/>
          </p:nvSpPr>
          <p:spPr>
            <a:xfrm>
              <a:off x="10088232" y="567569"/>
              <a:ext cx="241354" cy="488165"/>
            </a:xfrm>
            <a:custGeom>
              <a:avLst/>
              <a:gdLst>
                <a:gd name="connsiteX0" fmla="*/ 241355 w 241354"/>
                <a:gd name="connsiteY0" fmla="*/ 488165 h 488165"/>
                <a:gd name="connsiteX1" fmla="*/ 241355 w 241354"/>
                <a:gd name="connsiteY1" fmla="*/ 488165 h 488165"/>
                <a:gd name="connsiteX2" fmla="*/ 0 w 241354"/>
                <a:gd name="connsiteY2" fmla="*/ 246811 h 488165"/>
                <a:gd name="connsiteX3" fmla="*/ 2086 w 241354"/>
                <a:gd name="connsiteY3" fmla="*/ 0 h 488165"/>
              </a:gdLst>
              <a:ahLst/>
              <a:cxnLst>
                <a:cxn ang="0">
                  <a:pos x="connsiteX0" y="connsiteY0"/>
                </a:cxn>
                <a:cxn ang="0">
                  <a:pos x="connsiteX1" y="connsiteY1"/>
                </a:cxn>
                <a:cxn ang="0">
                  <a:pos x="connsiteX2" y="connsiteY2"/>
                </a:cxn>
                <a:cxn ang="0">
                  <a:pos x="connsiteX3" y="connsiteY3"/>
                </a:cxn>
              </a:cxnLst>
              <a:rect l="l" t="t" r="r" b="b"/>
              <a:pathLst>
                <a:path w="241354" h="488165">
                  <a:moveTo>
                    <a:pt x="241355" y="488165"/>
                  </a:moveTo>
                  <a:lnTo>
                    <a:pt x="241355" y="488165"/>
                  </a:lnTo>
                  <a:cubicBezTo>
                    <a:pt x="108160" y="488165"/>
                    <a:pt x="0" y="380166"/>
                    <a:pt x="0" y="246811"/>
                  </a:cubicBezTo>
                  <a:lnTo>
                    <a:pt x="2086"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5" name="Forme libre : forme 201">
              <a:extLst>
                <a:ext uri="{FF2B5EF4-FFF2-40B4-BE49-F238E27FC236}">
                  <a16:creationId xmlns:a16="http://schemas.microsoft.com/office/drawing/2014/main" id="{F3B63DAC-6B36-F98D-FDDA-68CD0DAEF37B}"/>
                </a:ext>
              </a:extLst>
            </p:cNvPr>
            <p:cNvSpPr/>
            <p:nvPr/>
          </p:nvSpPr>
          <p:spPr>
            <a:xfrm>
              <a:off x="10543179" y="814380"/>
              <a:ext cx="27762" cy="112493"/>
            </a:xfrm>
            <a:custGeom>
              <a:avLst/>
              <a:gdLst>
                <a:gd name="connsiteX0" fmla="*/ 0 w 27762"/>
                <a:gd name="connsiteY0" fmla="*/ 112493 h 112493"/>
                <a:gd name="connsiteX1" fmla="*/ 27762 w 27762"/>
                <a:gd name="connsiteY1" fmla="*/ 0 h 112493"/>
              </a:gdLst>
              <a:ahLst/>
              <a:cxnLst>
                <a:cxn ang="0">
                  <a:pos x="connsiteX0" y="connsiteY0"/>
                </a:cxn>
                <a:cxn ang="0">
                  <a:pos x="connsiteX1" y="connsiteY1"/>
                </a:cxn>
              </a:cxnLst>
              <a:rect l="l" t="t" r="r" b="b"/>
              <a:pathLst>
                <a:path w="27762" h="112493">
                  <a:moveTo>
                    <a:pt x="0" y="112493"/>
                  </a:moveTo>
                  <a:cubicBezTo>
                    <a:pt x="17813" y="78954"/>
                    <a:pt x="27762" y="40600"/>
                    <a:pt x="2776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6" name="Forme libre : forme 202">
              <a:extLst>
                <a:ext uri="{FF2B5EF4-FFF2-40B4-BE49-F238E27FC236}">
                  <a16:creationId xmlns:a16="http://schemas.microsoft.com/office/drawing/2014/main" id="{E237326A-CB00-C91E-1FA0-7D1B8F6ED171}"/>
                </a:ext>
              </a:extLst>
            </p:cNvPr>
            <p:cNvSpPr/>
            <p:nvPr/>
          </p:nvSpPr>
          <p:spPr>
            <a:xfrm>
              <a:off x="10329587" y="958808"/>
              <a:ext cx="193372" cy="96926"/>
            </a:xfrm>
            <a:custGeom>
              <a:avLst/>
              <a:gdLst>
                <a:gd name="connsiteX0" fmla="*/ 0 w 193372"/>
                <a:gd name="connsiteY0" fmla="*/ 96927 h 96926"/>
                <a:gd name="connsiteX1" fmla="*/ 193372 w 193372"/>
                <a:gd name="connsiteY1" fmla="*/ 0 h 96926"/>
              </a:gdLst>
              <a:ahLst/>
              <a:cxnLst>
                <a:cxn ang="0">
                  <a:pos x="connsiteX0" y="connsiteY0"/>
                </a:cxn>
                <a:cxn ang="0">
                  <a:pos x="connsiteX1" y="connsiteY1"/>
                </a:cxn>
              </a:cxnLst>
              <a:rect l="l" t="t" r="r" b="b"/>
              <a:pathLst>
                <a:path w="193372" h="96926">
                  <a:moveTo>
                    <a:pt x="0" y="96927"/>
                  </a:moveTo>
                  <a:cubicBezTo>
                    <a:pt x="79114" y="96927"/>
                    <a:pt x="149242" y="58894"/>
                    <a:pt x="19337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57" name="Graphique 37">
              <a:extLst>
                <a:ext uri="{FF2B5EF4-FFF2-40B4-BE49-F238E27FC236}">
                  <a16:creationId xmlns:a16="http://schemas.microsoft.com/office/drawing/2014/main" id="{BCDFD47B-2C28-2CE2-B7C7-806EBB0B4D42}"/>
                </a:ext>
              </a:extLst>
            </p:cNvPr>
            <p:cNvGrpSpPr/>
            <p:nvPr/>
          </p:nvGrpSpPr>
          <p:grpSpPr>
            <a:xfrm>
              <a:off x="10444648" y="344990"/>
              <a:ext cx="346465" cy="346465"/>
              <a:chOff x="10444648" y="344990"/>
              <a:chExt cx="346465" cy="346465"/>
            </a:xfrm>
            <a:noFill/>
          </p:grpSpPr>
          <p:sp>
            <p:nvSpPr>
              <p:cNvPr id="62" name="Forme libre : forme 204">
                <a:extLst>
                  <a:ext uri="{FF2B5EF4-FFF2-40B4-BE49-F238E27FC236}">
                    <a16:creationId xmlns:a16="http://schemas.microsoft.com/office/drawing/2014/main" id="{F0892F06-4522-6B9B-6797-2E07C49F150A}"/>
                  </a:ext>
                </a:extLst>
              </p:cNvPr>
              <p:cNvSpPr/>
              <p:nvPr/>
            </p:nvSpPr>
            <p:spPr>
              <a:xfrm>
                <a:off x="10444648" y="344990"/>
                <a:ext cx="346465" cy="346465"/>
              </a:xfrm>
              <a:custGeom>
                <a:avLst/>
                <a:gdLst>
                  <a:gd name="connsiteX0" fmla="*/ 50710 w 346465"/>
                  <a:gd name="connsiteY0" fmla="*/ 50710 h 346465"/>
                  <a:gd name="connsiteX1" fmla="*/ 27762 w 346465"/>
                  <a:gd name="connsiteY1" fmla="*/ 73658 h 346465"/>
                  <a:gd name="connsiteX2" fmla="*/ 53759 w 346465"/>
                  <a:gd name="connsiteY2" fmla="*/ 109925 h 346465"/>
                  <a:gd name="connsiteX3" fmla="*/ 43970 w 346465"/>
                  <a:gd name="connsiteY3" fmla="*/ 133355 h 346465"/>
                  <a:gd name="connsiteX4" fmla="*/ 0 w 346465"/>
                  <a:gd name="connsiteY4" fmla="*/ 140737 h 346465"/>
                  <a:gd name="connsiteX5" fmla="*/ 0 w 346465"/>
                  <a:gd name="connsiteY5" fmla="*/ 205729 h 346465"/>
                  <a:gd name="connsiteX6" fmla="*/ 43970 w 346465"/>
                  <a:gd name="connsiteY6" fmla="*/ 213111 h 346465"/>
                  <a:gd name="connsiteX7" fmla="*/ 53759 w 346465"/>
                  <a:gd name="connsiteY7" fmla="*/ 236540 h 346465"/>
                  <a:gd name="connsiteX8" fmla="*/ 27762 w 346465"/>
                  <a:gd name="connsiteY8" fmla="*/ 272808 h 346465"/>
                  <a:gd name="connsiteX9" fmla="*/ 73658 w 346465"/>
                  <a:gd name="connsiteY9" fmla="*/ 318704 h 346465"/>
                  <a:gd name="connsiteX10" fmla="*/ 109925 w 346465"/>
                  <a:gd name="connsiteY10" fmla="*/ 292707 h 346465"/>
                  <a:gd name="connsiteX11" fmla="*/ 133355 w 346465"/>
                  <a:gd name="connsiteY11" fmla="*/ 302496 h 346465"/>
                  <a:gd name="connsiteX12" fmla="*/ 140737 w 346465"/>
                  <a:gd name="connsiteY12" fmla="*/ 346466 h 346465"/>
                  <a:gd name="connsiteX13" fmla="*/ 205729 w 346465"/>
                  <a:gd name="connsiteY13" fmla="*/ 346466 h 346465"/>
                  <a:gd name="connsiteX14" fmla="*/ 213111 w 346465"/>
                  <a:gd name="connsiteY14" fmla="*/ 302496 h 346465"/>
                  <a:gd name="connsiteX15" fmla="*/ 236540 w 346465"/>
                  <a:gd name="connsiteY15" fmla="*/ 292707 h 346465"/>
                  <a:gd name="connsiteX16" fmla="*/ 272808 w 346465"/>
                  <a:gd name="connsiteY16" fmla="*/ 318704 h 346465"/>
                  <a:gd name="connsiteX17" fmla="*/ 295756 w 346465"/>
                  <a:gd name="connsiteY17" fmla="*/ 295756 h 346465"/>
                  <a:gd name="connsiteX18" fmla="*/ 295756 w 346465"/>
                  <a:gd name="connsiteY18" fmla="*/ 295756 h 346465"/>
                  <a:gd name="connsiteX19" fmla="*/ 318704 w 346465"/>
                  <a:gd name="connsiteY19" fmla="*/ 272808 h 346465"/>
                  <a:gd name="connsiteX20" fmla="*/ 292707 w 346465"/>
                  <a:gd name="connsiteY20" fmla="*/ 236540 h 346465"/>
                  <a:gd name="connsiteX21" fmla="*/ 302496 w 346465"/>
                  <a:gd name="connsiteY21" fmla="*/ 213111 h 346465"/>
                  <a:gd name="connsiteX22" fmla="*/ 346466 w 346465"/>
                  <a:gd name="connsiteY22" fmla="*/ 205729 h 346465"/>
                  <a:gd name="connsiteX23" fmla="*/ 346466 w 346465"/>
                  <a:gd name="connsiteY23" fmla="*/ 140737 h 346465"/>
                  <a:gd name="connsiteX24" fmla="*/ 302496 w 346465"/>
                  <a:gd name="connsiteY24" fmla="*/ 133355 h 346465"/>
                  <a:gd name="connsiteX25" fmla="*/ 292707 w 346465"/>
                  <a:gd name="connsiteY25" fmla="*/ 109925 h 346465"/>
                  <a:gd name="connsiteX26" fmla="*/ 318704 w 346465"/>
                  <a:gd name="connsiteY26" fmla="*/ 73658 h 346465"/>
                  <a:gd name="connsiteX27" fmla="*/ 272808 w 346465"/>
                  <a:gd name="connsiteY27" fmla="*/ 27762 h 346465"/>
                  <a:gd name="connsiteX28" fmla="*/ 236540 w 346465"/>
                  <a:gd name="connsiteY28" fmla="*/ 53759 h 346465"/>
                  <a:gd name="connsiteX29" fmla="*/ 213111 w 346465"/>
                  <a:gd name="connsiteY29" fmla="*/ 43970 h 346465"/>
                  <a:gd name="connsiteX30" fmla="*/ 205729 w 346465"/>
                  <a:gd name="connsiteY30" fmla="*/ 0 h 346465"/>
                  <a:gd name="connsiteX31" fmla="*/ 140737 w 346465"/>
                  <a:gd name="connsiteY31" fmla="*/ 0 h 346465"/>
                  <a:gd name="connsiteX32" fmla="*/ 133355 w 346465"/>
                  <a:gd name="connsiteY32" fmla="*/ 43970 h 346465"/>
                  <a:gd name="connsiteX33" fmla="*/ 109925 w 346465"/>
                  <a:gd name="connsiteY33" fmla="*/ 53759 h 346465"/>
                  <a:gd name="connsiteX34" fmla="*/ 73658 w 346465"/>
                  <a:gd name="connsiteY34" fmla="*/ 27762 h 346465"/>
                  <a:gd name="connsiteX35" fmla="*/ 50710 w 346465"/>
                  <a:gd name="connsiteY35" fmla="*/ 50710 h 346465"/>
                  <a:gd name="connsiteX36" fmla="*/ 50710 w 346465"/>
                  <a:gd name="connsiteY36" fmla="*/ 50710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50710" y="50710"/>
                    </a:moveTo>
                    <a:lnTo>
                      <a:pt x="27762" y="73658"/>
                    </a:lnTo>
                    <a:lnTo>
                      <a:pt x="53759" y="109925"/>
                    </a:lnTo>
                    <a:cubicBezTo>
                      <a:pt x="49747" y="117307"/>
                      <a:pt x="46538" y="125171"/>
                      <a:pt x="43970" y="133355"/>
                    </a:cubicBezTo>
                    <a:lnTo>
                      <a:pt x="0" y="140737"/>
                    </a:lnTo>
                    <a:lnTo>
                      <a:pt x="0" y="205729"/>
                    </a:lnTo>
                    <a:lnTo>
                      <a:pt x="43970" y="213111"/>
                    </a:lnTo>
                    <a:cubicBezTo>
                      <a:pt x="46538" y="221295"/>
                      <a:pt x="49747" y="229158"/>
                      <a:pt x="53759" y="236540"/>
                    </a:cubicBezTo>
                    <a:lnTo>
                      <a:pt x="27762" y="272808"/>
                    </a:lnTo>
                    <a:lnTo>
                      <a:pt x="73658" y="318704"/>
                    </a:lnTo>
                    <a:lnTo>
                      <a:pt x="109925" y="292707"/>
                    </a:lnTo>
                    <a:cubicBezTo>
                      <a:pt x="117307" y="296718"/>
                      <a:pt x="127257" y="300409"/>
                      <a:pt x="133355" y="302496"/>
                    </a:cubicBezTo>
                    <a:lnTo>
                      <a:pt x="140737" y="346466"/>
                    </a:lnTo>
                    <a:lnTo>
                      <a:pt x="205729" y="346466"/>
                    </a:lnTo>
                    <a:lnTo>
                      <a:pt x="213111" y="302496"/>
                    </a:lnTo>
                    <a:cubicBezTo>
                      <a:pt x="221295" y="299928"/>
                      <a:pt x="229158" y="296718"/>
                      <a:pt x="236540" y="292707"/>
                    </a:cubicBezTo>
                    <a:lnTo>
                      <a:pt x="272808" y="318704"/>
                    </a:lnTo>
                    <a:lnTo>
                      <a:pt x="295756" y="295756"/>
                    </a:lnTo>
                    <a:lnTo>
                      <a:pt x="295756" y="295756"/>
                    </a:ln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21295" y="46538"/>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3" name="Forme libre : forme 205">
                <a:extLst>
                  <a:ext uri="{FF2B5EF4-FFF2-40B4-BE49-F238E27FC236}">
                    <a16:creationId xmlns:a16="http://schemas.microsoft.com/office/drawing/2014/main" id="{E93E71EA-7FAF-E30E-97E6-F3DA30470F24}"/>
                  </a:ext>
                </a:extLst>
              </p:cNvPr>
              <p:cNvSpPr/>
              <p:nvPr/>
            </p:nvSpPr>
            <p:spPr>
              <a:xfrm>
                <a:off x="10540170" y="440513"/>
                <a:ext cx="155259" cy="155259"/>
              </a:xfrm>
              <a:custGeom>
                <a:avLst/>
                <a:gdLst>
                  <a:gd name="connsiteX0" fmla="*/ 22747 w 155259"/>
                  <a:gd name="connsiteY0" fmla="*/ 22747 h 155259"/>
                  <a:gd name="connsiteX1" fmla="*/ 22747 w 155259"/>
                  <a:gd name="connsiteY1" fmla="*/ 132512 h 155259"/>
                  <a:gd name="connsiteX2" fmla="*/ 132512 w 155259"/>
                  <a:gd name="connsiteY2" fmla="*/ 132512 h 155259"/>
                  <a:gd name="connsiteX3" fmla="*/ 132512 w 155259"/>
                  <a:gd name="connsiteY3" fmla="*/ 132512 h 155259"/>
                  <a:gd name="connsiteX4" fmla="*/ 132512 w 155259"/>
                  <a:gd name="connsiteY4" fmla="*/ 22747 h 155259"/>
                  <a:gd name="connsiteX5" fmla="*/ 22747 w 155259"/>
                  <a:gd name="connsiteY5" fmla="*/ 22747 h 155259"/>
                  <a:gd name="connsiteX6" fmla="*/ 22747 w 155259"/>
                  <a:gd name="connsiteY6" fmla="*/ 22747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22747" y="22747"/>
                    </a:moveTo>
                    <a:cubicBezTo>
                      <a:pt x="-7582" y="53077"/>
                      <a:pt x="-7582" y="102183"/>
                      <a:pt x="22747" y="132512"/>
                    </a:cubicBezTo>
                    <a:cubicBezTo>
                      <a:pt x="53077" y="162842"/>
                      <a:pt x="102183" y="162842"/>
                      <a:pt x="132512" y="132512"/>
                    </a:cubicBezTo>
                    <a:lnTo>
                      <a:pt x="132512" y="132512"/>
                    </a:lnTo>
                    <a:cubicBezTo>
                      <a:pt x="162842" y="102183"/>
                      <a:pt x="162842" y="53077"/>
                      <a:pt x="132512" y="22747"/>
                    </a:cubicBezTo>
                    <a:cubicBezTo>
                      <a:pt x="102343" y="-7582"/>
                      <a:pt x="53238" y="-7582"/>
                      <a:pt x="22747" y="22747"/>
                    </a:cubicBezTo>
                    <a:lnTo>
                      <a:pt x="22747" y="22747"/>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8" name="Forme libre : forme 206">
              <a:extLst>
                <a:ext uri="{FF2B5EF4-FFF2-40B4-BE49-F238E27FC236}">
                  <a16:creationId xmlns:a16="http://schemas.microsoft.com/office/drawing/2014/main" id="{9B6DA562-B11F-6D98-2B35-37B0C9C96AF1}"/>
                </a:ext>
              </a:extLst>
            </p:cNvPr>
            <p:cNvSpPr/>
            <p:nvPr/>
          </p:nvSpPr>
          <p:spPr>
            <a:xfrm>
              <a:off x="10816468" y="725316"/>
              <a:ext cx="74299" cy="39637"/>
            </a:xfrm>
            <a:custGeom>
              <a:avLst/>
              <a:gdLst>
                <a:gd name="connsiteX0" fmla="*/ 0 w 74299"/>
                <a:gd name="connsiteY0" fmla="*/ 0 h 39637"/>
                <a:gd name="connsiteX1" fmla="*/ 34663 w 74299"/>
                <a:gd name="connsiteY1" fmla="*/ 39637 h 39637"/>
                <a:gd name="connsiteX2" fmla="*/ 74300 w 74299"/>
                <a:gd name="connsiteY2" fmla="*/ 5135 h 39637"/>
              </a:gdLst>
              <a:ahLst/>
              <a:cxnLst>
                <a:cxn ang="0">
                  <a:pos x="connsiteX0" y="connsiteY0"/>
                </a:cxn>
                <a:cxn ang="0">
                  <a:pos x="connsiteX1" y="connsiteY1"/>
                </a:cxn>
                <a:cxn ang="0">
                  <a:pos x="connsiteX2" y="connsiteY2"/>
                </a:cxn>
              </a:cxnLst>
              <a:rect l="l" t="t" r="r" b="b"/>
              <a:pathLst>
                <a:path w="74299" h="39637">
                  <a:moveTo>
                    <a:pt x="0" y="0"/>
                  </a:moveTo>
                  <a:lnTo>
                    <a:pt x="34663" y="39637"/>
                  </a:lnTo>
                  <a:lnTo>
                    <a:pt x="74300" y="513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9" name="Forme libre : forme 207">
              <a:extLst>
                <a:ext uri="{FF2B5EF4-FFF2-40B4-BE49-F238E27FC236}">
                  <a16:creationId xmlns:a16="http://schemas.microsoft.com/office/drawing/2014/main" id="{B47E69B7-6B7E-3E4C-7939-550CB1281A55}"/>
                </a:ext>
              </a:extLst>
            </p:cNvPr>
            <p:cNvSpPr/>
            <p:nvPr/>
          </p:nvSpPr>
          <p:spPr>
            <a:xfrm>
              <a:off x="10614912" y="271493"/>
              <a:ext cx="241354" cy="488165"/>
            </a:xfrm>
            <a:custGeom>
              <a:avLst/>
              <a:gdLst>
                <a:gd name="connsiteX0" fmla="*/ 0 w 241354"/>
                <a:gd name="connsiteY0" fmla="*/ 0 h 488165"/>
                <a:gd name="connsiteX1" fmla="*/ 0 w 241354"/>
                <a:gd name="connsiteY1" fmla="*/ 0 h 488165"/>
                <a:gd name="connsiteX2" fmla="*/ 241355 w 241354"/>
                <a:gd name="connsiteY2" fmla="*/ 241355 h 488165"/>
                <a:gd name="connsiteX3" fmla="*/ 239268 w 241354"/>
                <a:gd name="connsiteY3" fmla="*/ 488165 h 488165"/>
              </a:gdLst>
              <a:ahLst/>
              <a:cxnLst>
                <a:cxn ang="0">
                  <a:pos x="connsiteX0" y="connsiteY0"/>
                </a:cxn>
                <a:cxn ang="0">
                  <a:pos x="connsiteX1" y="connsiteY1"/>
                </a:cxn>
                <a:cxn ang="0">
                  <a:pos x="connsiteX2" y="connsiteY2"/>
                </a:cxn>
                <a:cxn ang="0">
                  <a:pos x="connsiteX3" y="connsiteY3"/>
                </a:cxn>
              </a:cxnLst>
              <a:rect l="l" t="t" r="r" b="b"/>
              <a:pathLst>
                <a:path w="241354" h="488165">
                  <a:moveTo>
                    <a:pt x="0" y="0"/>
                  </a:moveTo>
                  <a:lnTo>
                    <a:pt x="0" y="0"/>
                  </a:lnTo>
                  <a:cubicBezTo>
                    <a:pt x="133194" y="0"/>
                    <a:pt x="241355" y="108000"/>
                    <a:pt x="241355" y="241355"/>
                  </a:cubicBezTo>
                  <a:lnTo>
                    <a:pt x="239268" y="48816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0" name="Forme libre : forme 208">
              <a:extLst>
                <a:ext uri="{FF2B5EF4-FFF2-40B4-BE49-F238E27FC236}">
                  <a16:creationId xmlns:a16="http://schemas.microsoft.com/office/drawing/2014/main" id="{CD6801BD-D4A2-FC28-5849-E28591EB9ABA}"/>
                </a:ext>
              </a:extLst>
            </p:cNvPr>
            <p:cNvSpPr/>
            <p:nvPr/>
          </p:nvSpPr>
          <p:spPr>
            <a:xfrm>
              <a:off x="10373557" y="446892"/>
              <a:ext cx="9147" cy="65955"/>
            </a:xfrm>
            <a:custGeom>
              <a:avLst/>
              <a:gdLst>
                <a:gd name="connsiteX0" fmla="*/ 9147 w 9147"/>
                <a:gd name="connsiteY0" fmla="*/ 0 h 65955"/>
                <a:gd name="connsiteX1" fmla="*/ 0 w 9147"/>
                <a:gd name="connsiteY1" fmla="*/ 65955 h 65955"/>
              </a:gdLst>
              <a:ahLst/>
              <a:cxnLst>
                <a:cxn ang="0">
                  <a:pos x="connsiteX0" y="connsiteY0"/>
                </a:cxn>
                <a:cxn ang="0">
                  <a:pos x="connsiteX1" y="connsiteY1"/>
                </a:cxn>
              </a:cxnLst>
              <a:rect l="l" t="t" r="r" b="b"/>
              <a:pathLst>
                <a:path w="9147" h="65955">
                  <a:moveTo>
                    <a:pt x="9147" y="0"/>
                  </a:moveTo>
                  <a:cubicBezTo>
                    <a:pt x="3210" y="21022"/>
                    <a:pt x="0" y="43007"/>
                    <a:pt x="0" y="65955"/>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1" name="Forme libre : forme 209">
              <a:extLst>
                <a:ext uri="{FF2B5EF4-FFF2-40B4-BE49-F238E27FC236}">
                  <a16:creationId xmlns:a16="http://schemas.microsoft.com/office/drawing/2014/main" id="{5F0A1086-D521-33C8-951E-8234172C9D78}"/>
                </a:ext>
              </a:extLst>
            </p:cNvPr>
            <p:cNvSpPr/>
            <p:nvPr/>
          </p:nvSpPr>
          <p:spPr>
            <a:xfrm>
              <a:off x="10399875" y="271493"/>
              <a:ext cx="215036" cy="131589"/>
            </a:xfrm>
            <a:custGeom>
              <a:avLst/>
              <a:gdLst>
                <a:gd name="connsiteX0" fmla="*/ 215037 w 215036"/>
                <a:gd name="connsiteY0" fmla="*/ 0 h 131589"/>
                <a:gd name="connsiteX1" fmla="*/ 0 w 215036"/>
                <a:gd name="connsiteY1" fmla="*/ 131590 h 131589"/>
              </a:gdLst>
              <a:ahLst/>
              <a:cxnLst>
                <a:cxn ang="0">
                  <a:pos x="connsiteX0" y="connsiteY0"/>
                </a:cxn>
                <a:cxn ang="0">
                  <a:pos x="connsiteX1" y="connsiteY1"/>
                </a:cxn>
              </a:cxnLst>
              <a:rect l="l" t="t" r="r" b="b"/>
              <a:pathLst>
                <a:path w="215036" h="131589">
                  <a:moveTo>
                    <a:pt x="215037" y="0"/>
                  </a:moveTo>
                  <a:cubicBezTo>
                    <a:pt x="121319" y="0"/>
                    <a:pt x="39958" y="53438"/>
                    <a:pt x="0" y="13159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66" name="Graphique 40">
            <a:extLst>
              <a:ext uri="{FF2B5EF4-FFF2-40B4-BE49-F238E27FC236}">
                <a16:creationId xmlns:a16="http://schemas.microsoft.com/office/drawing/2014/main" id="{6DCAC262-E497-BCC6-77AD-697E14CE2CB4}"/>
              </a:ext>
            </a:extLst>
          </p:cNvPr>
          <p:cNvGrpSpPr/>
          <p:nvPr/>
        </p:nvGrpSpPr>
        <p:grpSpPr>
          <a:xfrm>
            <a:off x="4189517" y="3579148"/>
            <a:ext cx="914030" cy="722720"/>
            <a:chOff x="1105639" y="1404936"/>
            <a:chExt cx="690043" cy="545615"/>
          </a:xfrm>
          <a:effectLst>
            <a:outerShdw blurRad="50800" dist="38100" dir="8100000" algn="tr" rotWithShape="0">
              <a:prstClr val="black">
                <a:alpha val="40000"/>
              </a:prstClr>
            </a:outerShdw>
          </a:effectLst>
        </p:grpSpPr>
        <p:sp>
          <p:nvSpPr>
            <p:cNvPr id="67" name="Forme libre : forme 240">
              <a:extLst>
                <a:ext uri="{FF2B5EF4-FFF2-40B4-BE49-F238E27FC236}">
                  <a16:creationId xmlns:a16="http://schemas.microsoft.com/office/drawing/2014/main" id="{BC5E9676-777C-B9F5-D9E3-5A61E30DE53A}"/>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68" name="Graphique 40">
              <a:extLst>
                <a:ext uri="{FF2B5EF4-FFF2-40B4-BE49-F238E27FC236}">
                  <a16:creationId xmlns:a16="http://schemas.microsoft.com/office/drawing/2014/main" id="{901CE0D2-C32D-279B-DB20-FC986788C682}"/>
                </a:ext>
              </a:extLst>
            </p:cNvPr>
            <p:cNvGrpSpPr/>
            <p:nvPr/>
          </p:nvGrpSpPr>
          <p:grpSpPr>
            <a:xfrm>
              <a:off x="1154484" y="1409750"/>
              <a:ext cx="641358" cy="536071"/>
              <a:chOff x="1154484" y="1409750"/>
              <a:chExt cx="641358" cy="536071"/>
            </a:xfrm>
            <a:noFill/>
          </p:grpSpPr>
          <p:sp>
            <p:nvSpPr>
              <p:cNvPr id="69" name="Forme libre : forme 242">
                <a:extLst>
                  <a:ext uri="{FF2B5EF4-FFF2-40B4-BE49-F238E27FC236}">
                    <a16:creationId xmlns:a16="http://schemas.microsoft.com/office/drawing/2014/main" id="{545F1E47-4985-C947-F783-D773016E416E}"/>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0" name="Forme libre : forme 243">
                <a:extLst>
                  <a:ext uri="{FF2B5EF4-FFF2-40B4-BE49-F238E27FC236}">
                    <a16:creationId xmlns:a16="http://schemas.microsoft.com/office/drawing/2014/main" id="{5CB10DDE-0A09-E2D0-F990-4C49483E42D5}"/>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1" name="Forme libre : forme 244">
                <a:extLst>
                  <a:ext uri="{FF2B5EF4-FFF2-40B4-BE49-F238E27FC236}">
                    <a16:creationId xmlns:a16="http://schemas.microsoft.com/office/drawing/2014/main" id="{FB6ACD93-2F14-1D29-AEE4-27893A8E94EE}"/>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2" name="Forme libre : forme 245">
                <a:extLst>
                  <a:ext uri="{FF2B5EF4-FFF2-40B4-BE49-F238E27FC236}">
                    <a16:creationId xmlns:a16="http://schemas.microsoft.com/office/drawing/2014/main" id="{47E169E2-F8D7-6AC1-0960-CCE1AC31F053}"/>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3" name="Forme libre : forme 246">
                <a:extLst>
                  <a:ext uri="{FF2B5EF4-FFF2-40B4-BE49-F238E27FC236}">
                    <a16:creationId xmlns:a16="http://schemas.microsoft.com/office/drawing/2014/main" id="{2C935FBB-9D8A-E8BD-19F5-1BA9EF5DA82C}"/>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4" name="Forme libre : forme 247">
                <a:extLst>
                  <a:ext uri="{FF2B5EF4-FFF2-40B4-BE49-F238E27FC236}">
                    <a16:creationId xmlns:a16="http://schemas.microsoft.com/office/drawing/2014/main" id="{5A38E9AC-280E-4876-98F0-C6D23004E764}"/>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5" name="Forme libre : forme 248">
                <a:extLst>
                  <a:ext uri="{FF2B5EF4-FFF2-40B4-BE49-F238E27FC236}">
                    <a16:creationId xmlns:a16="http://schemas.microsoft.com/office/drawing/2014/main" id="{57ED32AB-75DE-8219-977B-755014E542EB}"/>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6" name="Forme libre : forme 249">
                <a:extLst>
                  <a:ext uri="{FF2B5EF4-FFF2-40B4-BE49-F238E27FC236}">
                    <a16:creationId xmlns:a16="http://schemas.microsoft.com/office/drawing/2014/main" id="{A0C8A444-42C1-BF84-DEEB-77779A73FFB5}"/>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7" name="Forme libre : forme 250">
                <a:extLst>
                  <a:ext uri="{FF2B5EF4-FFF2-40B4-BE49-F238E27FC236}">
                    <a16:creationId xmlns:a16="http://schemas.microsoft.com/office/drawing/2014/main" id="{62C70117-6542-6793-7040-A78B1F744042}"/>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8" name="Forme libre : forme 251">
                <a:extLst>
                  <a:ext uri="{FF2B5EF4-FFF2-40B4-BE49-F238E27FC236}">
                    <a16:creationId xmlns:a16="http://schemas.microsoft.com/office/drawing/2014/main" id="{C3D2662F-7F41-81B7-A89D-98A90C884ABA}"/>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19050" cap="rnd">
                <a:solidFill>
                  <a:schemeClr val="tx1">
                    <a:lumMod val="65000"/>
                    <a:lumOff val="35000"/>
                  </a:schemeClr>
                </a:solidFill>
                <a:prstDash val="solid"/>
                <a:round/>
              </a:ln>
            </p:spPr>
            <p:txBody>
              <a:bodyPr rtlCol="0" anchor="ctr"/>
              <a:lstStyle/>
              <a:p>
                <a:endParaRPr lang="fr-FR" sz="1400"/>
              </a:p>
            </p:txBody>
          </p:sp>
        </p:grpSp>
      </p:grpSp>
      <p:grpSp>
        <p:nvGrpSpPr>
          <p:cNvPr id="79" name="Graphique 1813">
            <a:extLst>
              <a:ext uri="{FF2B5EF4-FFF2-40B4-BE49-F238E27FC236}">
                <a16:creationId xmlns:a16="http://schemas.microsoft.com/office/drawing/2014/main" id="{1111BB05-7AC1-91FF-AEB9-83F24BBE613B}"/>
              </a:ext>
            </a:extLst>
          </p:cNvPr>
          <p:cNvGrpSpPr/>
          <p:nvPr/>
        </p:nvGrpSpPr>
        <p:grpSpPr>
          <a:xfrm>
            <a:off x="4175686" y="4580698"/>
            <a:ext cx="921654" cy="860319"/>
            <a:chOff x="2279329" y="2853237"/>
            <a:chExt cx="426529" cy="398144"/>
          </a:xfrm>
          <a:noFill/>
          <a:effectLst>
            <a:outerShdw blurRad="50800" dist="38100" dir="8100000" algn="tr" rotWithShape="0">
              <a:prstClr val="black">
                <a:alpha val="40000"/>
              </a:prstClr>
            </a:outerShdw>
          </a:effectLst>
        </p:grpSpPr>
        <p:grpSp>
          <p:nvGrpSpPr>
            <p:cNvPr id="80" name="Graphique 1813">
              <a:extLst>
                <a:ext uri="{FF2B5EF4-FFF2-40B4-BE49-F238E27FC236}">
                  <a16:creationId xmlns:a16="http://schemas.microsoft.com/office/drawing/2014/main" id="{BBE4F5E4-5590-211C-6395-720C690DAE0B}"/>
                </a:ext>
              </a:extLst>
            </p:cNvPr>
            <p:cNvGrpSpPr/>
            <p:nvPr/>
          </p:nvGrpSpPr>
          <p:grpSpPr>
            <a:xfrm>
              <a:off x="2279329" y="2853237"/>
              <a:ext cx="426529" cy="398144"/>
              <a:chOff x="2279329" y="2853237"/>
              <a:chExt cx="426529" cy="398144"/>
            </a:xfrm>
            <a:grpFill/>
          </p:grpSpPr>
          <p:grpSp>
            <p:nvGrpSpPr>
              <p:cNvPr id="82" name="Graphique 1813">
                <a:extLst>
                  <a:ext uri="{FF2B5EF4-FFF2-40B4-BE49-F238E27FC236}">
                    <a16:creationId xmlns:a16="http://schemas.microsoft.com/office/drawing/2014/main" id="{F7726D50-1154-FE58-1C1D-0FDB9C83C452}"/>
                  </a:ext>
                </a:extLst>
              </p:cNvPr>
              <p:cNvGrpSpPr/>
              <p:nvPr/>
            </p:nvGrpSpPr>
            <p:grpSpPr>
              <a:xfrm>
                <a:off x="2279329" y="2853237"/>
                <a:ext cx="426529" cy="383857"/>
                <a:chOff x="2279329" y="2853237"/>
                <a:chExt cx="426529" cy="383857"/>
              </a:xfrm>
              <a:grpFill/>
            </p:grpSpPr>
            <p:grpSp>
              <p:nvGrpSpPr>
                <p:cNvPr id="84" name="Graphique 1813">
                  <a:extLst>
                    <a:ext uri="{FF2B5EF4-FFF2-40B4-BE49-F238E27FC236}">
                      <a16:creationId xmlns:a16="http://schemas.microsoft.com/office/drawing/2014/main" id="{5364C940-E6EE-BCAB-6291-AC744147A9F0}"/>
                    </a:ext>
                  </a:extLst>
                </p:cNvPr>
                <p:cNvGrpSpPr/>
                <p:nvPr/>
              </p:nvGrpSpPr>
              <p:grpSpPr>
                <a:xfrm>
                  <a:off x="2404487" y="2986968"/>
                  <a:ext cx="163258" cy="250126"/>
                  <a:chOff x="2404487" y="2986968"/>
                  <a:chExt cx="163258" cy="250126"/>
                </a:xfrm>
                <a:grpFill/>
              </p:grpSpPr>
              <p:sp>
                <p:nvSpPr>
                  <p:cNvPr id="98" name="Forme libre : forme 97">
                    <a:extLst>
                      <a:ext uri="{FF2B5EF4-FFF2-40B4-BE49-F238E27FC236}">
                        <a16:creationId xmlns:a16="http://schemas.microsoft.com/office/drawing/2014/main" id="{128F0C80-9BE3-D01E-AEAC-F085AB5897B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6B2EE810-A53E-E49C-4ED8-E7080225AD69}"/>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5" name="Forme libre : forme 84">
                  <a:extLst>
                    <a:ext uri="{FF2B5EF4-FFF2-40B4-BE49-F238E27FC236}">
                      <a16:creationId xmlns:a16="http://schemas.microsoft.com/office/drawing/2014/main" id="{4B355186-92D6-96BF-74D8-3318347D9881}"/>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0297D17-BF66-5B94-0DD2-107BEF1F973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44788845-07D5-312C-A3B8-66A87A984012}"/>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19050" cap="rnd">
                  <a:solidFill>
                    <a:schemeClr val="tx1">
                      <a:lumMod val="65000"/>
                      <a:lumOff val="35000"/>
                    </a:schemeClr>
                  </a:solidFill>
                  <a:prstDash val="solid"/>
                  <a:round/>
                </a:ln>
              </p:spPr>
              <p:txBody>
                <a:bodyPr rtlCol="0" anchor="ctr"/>
                <a:lstStyle/>
                <a:p>
                  <a:endParaRPr lang="fr-FR" sz="1400"/>
                </a:p>
              </p:txBody>
            </p:sp>
            <p:grpSp>
              <p:nvGrpSpPr>
                <p:cNvPr id="88" name="Graphique 1813">
                  <a:extLst>
                    <a:ext uri="{FF2B5EF4-FFF2-40B4-BE49-F238E27FC236}">
                      <a16:creationId xmlns:a16="http://schemas.microsoft.com/office/drawing/2014/main" id="{A09FD915-5654-D844-DFC8-AE42D837E28F}"/>
                    </a:ext>
                  </a:extLst>
                </p:cNvPr>
                <p:cNvGrpSpPr/>
                <p:nvPr/>
              </p:nvGrpSpPr>
              <p:grpSpPr>
                <a:xfrm>
                  <a:off x="2605465" y="2913530"/>
                  <a:ext cx="100393" cy="307943"/>
                  <a:chOff x="2605465" y="2913530"/>
                  <a:chExt cx="100393" cy="307943"/>
                </a:xfrm>
                <a:grpFill/>
              </p:grpSpPr>
              <p:sp>
                <p:nvSpPr>
                  <p:cNvPr id="95" name="Forme libre : forme 94">
                    <a:extLst>
                      <a:ext uri="{FF2B5EF4-FFF2-40B4-BE49-F238E27FC236}">
                        <a16:creationId xmlns:a16="http://schemas.microsoft.com/office/drawing/2014/main" id="{B0E8F19C-0081-770D-B5E0-5906C38988E1}"/>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C27CE73D-A315-5C93-A756-854B42BF96F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F1837D09-C053-2736-AC82-EA1780D34FA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89" name="Graphique 1813">
                  <a:extLst>
                    <a:ext uri="{FF2B5EF4-FFF2-40B4-BE49-F238E27FC236}">
                      <a16:creationId xmlns:a16="http://schemas.microsoft.com/office/drawing/2014/main" id="{22BBD5EF-621E-4574-3FB4-6341293B8D4E}"/>
                    </a:ext>
                  </a:extLst>
                </p:cNvPr>
                <p:cNvGrpSpPr/>
                <p:nvPr/>
              </p:nvGrpSpPr>
              <p:grpSpPr>
                <a:xfrm>
                  <a:off x="2279329" y="2915435"/>
                  <a:ext cx="100393" cy="307943"/>
                  <a:chOff x="2279329" y="2915435"/>
                  <a:chExt cx="100393" cy="307943"/>
                </a:xfrm>
                <a:grpFill/>
              </p:grpSpPr>
              <p:sp>
                <p:nvSpPr>
                  <p:cNvPr id="92" name="Forme libre : forme 91">
                    <a:extLst>
                      <a:ext uri="{FF2B5EF4-FFF2-40B4-BE49-F238E27FC236}">
                        <a16:creationId xmlns:a16="http://schemas.microsoft.com/office/drawing/2014/main" id="{76CDAC60-1382-5141-3C35-621FA231142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0EC56F0F-03A2-FA3E-A783-B25303F74B4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0B0132F-7105-7147-F277-98C57EC92C57}"/>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90" name="Forme libre : forme 89">
                  <a:extLst>
                    <a:ext uri="{FF2B5EF4-FFF2-40B4-BE49-F238E27FC236}">
                      <a16:creationId xmlns:a16="http://schemas.microsoft.com/office/drawing/2014/main" id="{D53F8EAA-5E78-C81A-C463-93AB2D6095FB}"/>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113E3728-6767-5BAD-1DEC-9666A8906AC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C6583045-613B-C232-B277-926AC1A3241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DD099F4B-DB16-748C-7458-C67A564F3B2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101" name="Graphique 48">
            <a:extLst>
              <a:ext uri="{FF2B5EF4-FFF2-40B4-BE49-F238E27FC236}">
                <a16:creationId xmlns:a16="http://schemas.microsoft.com/office/drawing/2014/main" id="{34BADBE4-6090-D8E6-B421-30A03834BEB9}"/>
              </a:ext>
            </a:extLst>
          </p:cNvPr>
          <p:cNvGrpSpPr/>
          <p:nvPr/>
        </p:nvGrpSpPr>
        <p:grpSpPr>
          <a:xfrm>
            <a:off x="4243584" y="5691818"/>
            <a:ext cx="778533" cy="778266"/>
            <a:chOff x="7526179" y="1506035"/>
            <a:chExt cx="464575" cy="464414"/>
          </a:xfrm>
          <a:noFill/>
          <a:effectLst>
            <a:outerShdw blurRad="50800" dist="38100" dir="8100000" algn="tr" rotWithShape="0">
              <a:prstClr val="black">
                <a:alpha val="40000"/>
              </a:prstClr>
            </a:outerShdw>
          </a:effectLst>
        </p:grpSpPr>
        <p:sp>
          <p:nvSpPr>
            <p:cNvPr id="102" name="Forme libre : forme 326">
              <a:extLst>
                <a:ext uri="{FF2B5EF4-FFF2-40B4-BE49-F238E27FC236}">
                  <a16:creationId xmlns:a16="http://schemas.microsoft.com/office/drawing/2014/main" id="{74840FC4-D356-4CB3-1B29-08CBFE65C687}"/>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3" name="Forme libre : forme 327">
              <a:extLst>
                <a:ext uri="{FF2B5EF4-FFF2-40B4-BE49-F238E27FC236}">
                  <a16:creationId xmlns:a16="http://schemas.microsoft.com/office/drawing/2014/main" id="{8F606D3D-FC21-67E8-E869-406B45E301DB}"/>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4" name="Forme libre : forme 328">
              <a:extLst>
                <a:ext uri="{FF2B5EF4-FFF2-40B4-BE49-F238E27FC236}">
                  <a16:creationId xmlns:a16="http://schemas.microsoft.com/office/drawing/2014/main" id="{EE46CB30-2ACD-F975-04B3-4C94D6DBEEE8}"/>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5" name="Forme libre : forme 329">
              <a:extLst>
                <a:ext uri="{FF2B5EF4-FFF2-40B4-BE49-F238E27FC236}">
                  <a16:creationId xmlns:a16="http://schemas.microsoft.com/office/drawing/2014/main" id="{69D10A9B-8C81-CA62-5C31-29FE572F0778}"/>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6" name="Forme libre : forme 330">
              <a:extLst>
                <a:ext uri="{FF2B5EF4-FFF2-40B4-BE49-F238E27FC236}">
                  <a16:creationId xmlns:a16="http://schemas.microsoft.com/office/drawing/2014/main" id="{2668D65A-FB70-4307-AF55-4FA03DE9FCC5}"/>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7" name="Forme libre : forme 331">
              <a:extLst>
                <a:ext uri="{FF2B5EF4-FFF2-40B4-BE49-F238E27FC236}">
                  <a16:creationId xmlns:a16="http://schemas.microsoft.com/office/drawing/2014/main" id="{2ACC0F18-B6D3-161F-CC63-52231EC2F4E2}"/>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8" name="Forme libre : forme 332">
              <a:extLst>
                <a:ext uri="{FF2B5EF4-FFF2-40B4-BE49-F238E27FC236}">
                  <a16:creationId xmlns:a16="http://schemas.microsoft.com/office/drawing/2014/main" id="{451AEF5F-F8E6-252E-FA8B-56769E14D8AE}"/>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9" name="Forme libre : forme 333">
              <a:extLst>
                <a:ext uri="{FF2B5EF4-FFF2-40B4-BE49-F238E27FC236}">
                  <a16:creationId xmlns:a16="http://schemas.microsoft.com/office/drawing/2014/main" id="{69029BF2-ADBF-1D7D-3D17-9A6487C35FBF}"/>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10" name="Forme libre : forme 334">
              <a:extLst>
                <a:ext uri="{FF2B5EF4-FFF2-40B4-BE49-F238E27FC236}">
                  <a16:creationId xmlns:a16="http://schemas.microsoft.com/office/drawing/2014/main" id="{2385F76B-1A3E-15D9-CCD5-7636E567509A}"/>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Tree>
    <p:extLst>
      <p:ext uri="{BB962C8B-B14F-4D97-AF65-F5344CB8AC3E}">
        <p14:creationId xmlns:p14="http://schemas.microsoft.com/office/powerpoint/2010/main" val="2709701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3F850D1-F6DB-2B08-8819-E25DCF27BEE0}"/>
              </a:ext>
            </a:extLst>
          </p:cNvPr>
          <p:cNvSpPr>
            <a:spLocks noGrp="1"/>
          </p:cNvSpPr>
          <p:nvPr>
            <p:ph type="body" sz="quarter" idx="14"/>
          </p:nvPr>
        </p:nvSpPr>
        <p:spPr/>
        <p:txBody>
          <a:bodyPr/>
          <a:lstStyle/>
          <a:p>
            <a:endParaRPr lang="fr-FR"/>
          </a:p>
        </p:txBody>
      </p:sp>
      <p:pic>
        <p:nvPicPr>
          <p:cNvPr id="3" name="Picture 2" descr="Page de destination commerciale colorée">
            <a:extLst>
              <a:ext uri="{FF2B5EF4-FFF2-40B4-BE49-F238E27FC236}">
                <a16:creationId xmlns:a16="http://schemas.microsoft.com/office/drawing/2014/main" id="{5232AA94-C0A8-BFA0-B238-16DE8D9071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362" b="13759"/>
          <a:stretch/>
        </p:blipFill>
        <p:spPr bwMode="auto">
          <a:xfrm>
            <a:off x="19493" y="1"/>
            <a:ext cx="12172507" cy="6434942"/>
          </a:xfrm>
          <a:prstGeom prst="rect">
            <a:avLst/>
          </a:prstGeom>
          <a:noFill/>
          <a:extLst>
            <a:ext uri="{909E8E84-426E-40DD-AFC4-6F175D3DCCD1}">
              <a14:hiddenFill xmlns:a14="http://schemas.microsoft.com/office/drawing/2010/main">
                <a:solidFill>
                  <a:srgbClr val="FFFFFF"/>
                </a:solidFill>
              </a14:hiddenFill>
            </a:ext>
          </a:extLst>
        </p:spPr>
      </p:pic>
      <p:pic>
        <p:nvPicPr>
          <p:cNvPr id="5" name="HDJ PARRAINAGE (1) (1)">
            <a:hlinkClick r:id="" action="ppaction://media"/>
            <a:extLst>
              <a:ext uri="{FF2B5EF4-FFF2-40B4-BE49-F238E27FC236}">
                <a16:creationId xmlns:a16="http://schemas.microsoft.com/office/drawing/2014/main" id="{AA11F6CC-D2D0-1AA4-E642-67DCF637FEA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82170" y="873124"/>
            <a:ext cx="7300005" cy="4106253"/>
          </a:xfrm>
          <a:prstGeom prst="rect">
            <a:avLst/>
          </a:prstGeom>
        </p:spPr>
      </p:pic>
    </p:spTree>
    <p:extLst>
      <p:ext uri="{BB962C8B-B14F-4D97-AF65-F5344CB8AC3E}">
        <p14:creationId xmlns:p14="http://schemas.microsoft.com/office/powerpoint/2010/main" val="975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908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AD5E93C2-10F5-B96E-9B0C-148C43B6D5C8}"/>
              </a:ext>
            </a:extLst>
          </p:cNvPr>
          <p:cNvSpPr/>
          <p:nvPr/>
        </p:nvSpPr>
        <p:spPr>
          <a:xfrm>
            <a:off x="5473321" y="291011"/>
            <a:ext cx="130037" cy="6275978"/>
          </a:xfrm>
          <a:prstGeom prst="rect">
            <a:avLst/>
          </a:prstGeom>
          <a:gradFill flip="none" rotWithShape="1">
            <a:gsLst>
              <a:gs pos="0">
                <a:schemeClr val="tx1">
                  <a:lumMod val="65000"/>
                  <a:lumOff val="35000"/>
                </a:schemeClr>
              </a:gs>
              <a:gs pos="0">
                <a:schemeClr val="tx1">
                  <a:lumMod val="50000"/>
                  <a:lumOff val="50000"/>
                </a:schemeClr>
              </a:gs>
              <a:gs pos="87000">
                <a:schemeClr val="tx1">
                  <a:lumMod val="65000"/>
                  <a:lumOff val="35000"/>
                </a:schemeClr>
              </a:gs>
              <a:gs pos="80000">
                <a:schemeClr val="accent4">
                  <a:lumMod val="75000"/>
                </a:schemeClr>
              </a:gs>
              <a:gs pos="73000">
                <a:srgbClr val="D11921"/>
              </a:gs>
              <a:gs pos="62000">
                <a:schemeClr val="tx1">
                  <a:lumMod val="65000"/>
                  <a:lumOff val="35000"/>
                </a:schemeClr>
              </a:gs>
              <a:gs pos="100000">
                <a:schemeClr val="tx1">
                  <a:lumMod val="65000"/>
                  <a:lumOff val="3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5886890" y="508883"/>
            <a:ext cx="4118351" cy="4471091"/>
          </a:xfrm>
        </p:spPr>
        <p:txBody>
          <a:bodyPr/>
          <a:lstStyle/>
          <a:p>
            <a:pPr marL="0" indent="0">
              <a:buNone/>
            </a:pPr>
            <a:r>
              <a:rPr lang="fr-FR" sz="2400" dirty="0">
                <a:solidFill>
                  <a:schemeClr val="tx1">
                    <a:lumMod val="65000"/>
                    <a:lumOff val="35000"/>
                  </a:schemeClr>
                </a:solidFill>
              </a:rPr>
              <a:t>Contexte</a:t>
            </a:r>
            <a:r>
              <a:rPr lang="fr-FR" sz="2400" b="1" dirty="0">
                <a:solidFill>
                  <a:schemeClr val="accent4">
                    <a:lumMod val="75000"/>
                  </a:schemeClr>
                </a:solidFill>
              </a:rPr>
              <a:t> </a:t>
            </a:r>
          </a:p>
          <a:p>
            <a:pPr marL="0" indent="0">
              <a:buNone/>
            </a:pPr>
            <a:endParaRPr lang="fr-FR" sz="2400" b="1" dirty="0">
              <a:solidFill>
                <a:schemeClr val="tx1">
                  <a:lumMod val="65000"/>
                  <a:lumOff val="35000"/>
                </a:schemeClr>
              </a:solidFill>
            </a:endParaRPr>
          </a:p>
          <a:p>
            <a:pPr marL="0" indent="0">
              <a:buNone/>
            </a:pPr>
            <a:r>
              <a:rPr lang="fr-FR" sz="2400" dirty="0">
                <a:solidFill>
                  <a:schemeClr val="accent4">
                    <a:lumMod val="75000"/>
                  </a:schemeClr>
                </a:solidFill>
              </a:rPr>
              <a:t>Notre offre commerciale </a:t>
            </a:r>
          </a:p>
          <a:p>
            <a:pPr marL="0" indent="0">
              <a:buNone/>
            </a:pPr>
            <a:endParaRPr lang="fr-FR" sz="2400" dirty="0">
              <a:solidFill>
                <a:schemeClr val="accent4">
                  <a:lumMod val="75000"/>
                </a:schemeClr>
              </a:solidFill>
            </a:endParaRPr>
          </a:p>
          <a:p>
            <a:pPr marL="0" indent="0">
              <a:buNone/>
            </a:pPr>
            <a:r>
              <a:rPr lang="fr-FR" sz="2400" dirty="0">
                <a:solidFill>
                  <a:schemeClr val="tx1">
                    <a:lumMod val="65000"/>
                    <a:lumOff val="35000"/>
                  </a:schemeClr>
                </a:solidFill>
              </a:rPr>
              <a:t>Notre dispositif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Nos outils de com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bonnes pratiques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cibles </a:t>
            </a:r>
          </a:p>
          <a:p>
            <a:pPr marL="0" indent="0">
              <a:buNone/>
            </a:pPr>
            <a:endParaRPr lang="fr-FR" sz="2400" dirty="0">
              <a:solidFill>
                <a:schemeClr val="tx1">
                  <a:lumMod val="65000"/>
                  <a:lumOff val="35000"/>
                </a:schemeClr>
              </a:solidFill>
            </a:endParaRPr>
          </a:p>
        </p:txBody>
      </p:sp>
      <p:sp>
        <p:nvSpPr>
          <p:cNvPr id="5" name="Ellipse 4">
            <a:extLst>
              <a:ext uri="{FF2B5EF4-FFF2-40B4-BE49-F238E27FC236}">
                <a16:creationId xmlns:a16="http://schemas.microsoft.com/office/drawing/2014/main" id="{4CAE07D5-5860-0BCE-FB64-FFEB4EE36EA0}"/>
              </a:ext>
            </a:extLst>
          </p:cNvPr>
          <p:cNvSpPr/>
          <p:nvPr/>
        </p:nvSpPr>
        <p:spPr>
          <a:xfrm>
            <a:off x="5252599" y="440877"/>
            <a:ext cx="572252"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6" name="ZoneTexte 5">
            <a:extLst>
              <a:ext uri="{FF2B5EF4-FFF2-40B4-BE49-F238E27FC236}">
                <a16:creationId xmlns:a16="http://schemas.microsoft.com/office/drawing/2014/main" id="{6424D54D-C1A7-12F2-9C7D-BDFEFA5FEB5A}"/>
              </a:ext>
            </a:extLst>
          </p:cNvPr>
          <p:cNvSpPr txBox="1"/>
          <p:nvPr/>
        </p:nvSpPr>
        <p:spPr>
          <a:xfrm>
            <a:off x="5313204" y="442773"/>
            <a:ext cx="458782"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sp>
        <p:nvSpPr>
          <p:cNvPr id="8" name="Ellipse 7">
            <a:extLst>
              <a:ext uri="{FF2B5EF4-FFF2-40B4-BE49-F238E27FC236}">
                <a16:creationId xmlns:a16="http://schemas.microsoft.com/office/drawing/2014/main" id="{D6C0B104-43EA-9FB8-D704-1B0AAE40862B}"/>
              </a:ext>
            </a:extLst>
          </p:cNvPr>
          <p:cNvSpPr/>
          <p:nvPr/>
        </p:nvSpPr>
        <p:spPr>
          <a:xfrm>
            <a:off x="5252583" y="1514034"/>
            <a:ext cx="572248" cy="572247"/>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9" name="ZoneTexte 8">
            <a:extLst>
              <a:ext uri="{FF2B5EF4-FFF2-40B4-BE49-F238E27FC236}">
                <a16:creationId xmlns:a16="http://schemas.microsoft.com/office/drawing/2014/main" id="{60CF2D99-642C-CE5E-D408-2ADB34D5A3BB}"/>
              </a:ext>
            </a:extLst>
          </p:cNvPr>
          <p:cNvSpPr txBox="1"/>
          <p:nvPr/>
        </p:nvSpPr>
        <p:spPr>
          <a:xfrm>
            <a:off x="5320841" y="151942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sp>
        <p:nvSpPr>
          <p:cNvPr id="11" name="Ellipse 10">
            <a:extLst>
              <a:ext uri="{FF2B5EF4-FFF2-40B4-BE49-F238E27FC236}">
                <a16:creationId xmlns:a16="http://schemas.microsoft.com/office/drawing/2014/main" id="{0967DF95-A2B6-131A-AF5C-D66B76973D0D}"/>
              </a:ext>
            </a:extLst>
          </p:cNvPr>
          <p:cNvSpPr/>
          <p:nvPr/>
        </p:nvSpPr>
        <p:spPr>
          <a:xfrm>
            <a:off x="5249435" y="2590688"/>
            <a:ext cx="572248"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2" name="ZoneTexte 11">
            <a:extLst>
              <a:ext uri="{FF2B5EF4-FFF2-40B4-BE49-F238E27FC236}">
                <a16:creationId xmlns:a16="http://schemas.microsoft.com/office/drawing/2014/main" id="{95BA52E2-273B-71B3-6E24-B97255966F5A}"/>
              </a:ext>
            </a:extLst>
          </p:cNvPr>
          <p:cNvSpPr txBox="1"/>
          <p:nvPr/>
        </p:nvSpPr>
        <p:spPr>
          <a:xfrm>
            <a:off x="5324304" y="260506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sp>
        <p:nvSpPr>
          <p:cNvPr id="14" name="Ellipse 13">
            <a:extLst>
              <a:ext uri="{FF2B5EF4-FFF2-40B4-BE49-F238E27FC236}">
                <a16:creationId xmlns:a16="http://schemas.microsoft.com/office/drawing/2014/main" id="{EE59A385-EDC6-663F-5841-F7749A39FC98}"/>
              </a:ext>
            </a:extLst>
          </p:cNvPr>
          <p:cNvSpPr/>
          <p:nvPr/>
        </p:nvSpPr>
        <p:spPr>
          <a:xfrm>
            <a:off x="5254949" y="3683442"/>
            <a:ext cx="572247"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5" name="ZoneTexte 14">
            <a:extLst>
              <a:ext uri="{FF2B5EF4-FFF2-40B4-BE49-F238E27FC236}">
                <a16:creationId xmlns:a16="http://schemas.microsoft.com/office/drawing/2014/main" id="{25B5F023-5476-2C7A-3732-9863D4D2A2C8}"/>
              </a:ext>
            </a:extLst>
          </p:cNvPr>
          <p:cNvSpPr txBox="1"/>
          <p:nvPr/>
        </p:nvSpPr>
        <p:spPr>
          <a:xfrm>
            <a:off x="5311141" y="3676328"/>
            <a:ext cx="458779"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sp>
        <p:nvSpPr>
          <p:cNvPr id="17" name="Ellipse 16">
            <a:extLst>
              <a:ext uri="{FF2B5EF4-FFF2-40B4-BE49-F238E27FC236}">
                <a16:creationId xmlns:a16="http://schemas.microsoft.com/office/drawing/2014/main" id="{871EF5D2-490C-3A88-BF7F-58A5EE99C308}"/>
              </a:ext>
            </a:extLst>
          </p:cNvPr>
          <p:cNvSpPr/>
          <p:nvPr/>
        </p:nvSpPr>
        <p:spPr>
          <a:xfrm>
            <a:off x="5254948" y="4747589"/>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8" name="ZoneTexte 17">
            <a:extLst>
              <a:ext uri="{FF2B5EF4-FFF2-40B4-BE49-F238E27FC236}">
                <a16:creationId xmlns:a16="http://schemas.microsoft.com/office/drawing/2014/main" id="{83E5FAF7-763E-EBCD-FE4D-282C5799FE6A}"/>
              </a:ext>
            </a:extLst>
          </p:cNvPr>
          <p:cNvSpPr txBox="1"/>
          <p:nvPr/>
        </p:nvSpPr>
        <p:spPr>
          <a:xfrm>
            <a:off x="5330898" y="4759189"/>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sp>
        <p:nvSpPr>
          <p:cNvPr id="20" name="Ellipse 19">
            <a:extLst>
              <a:ext uri="{FF2B5EF4-FFF2-40B4-BE49-F238E27FC236}">
                <a16:creationId xmlns:a16="http://schemas.microsoft.com/office/drawing/2014/main" id="{56ED5F3E-6687-5D58-A626-D65BE4FE7668}"/>
              </a:ext>
            </a:extLst>
          </p:cNvPr>
          <p:cNvSpPr/>
          <p:nvPr/>
        </p:nvSpPr>
        <p:spPr>
          <a:xfrm>
            <a:off x="5254404" y="5836824"/>
            <a:ext cx="572247"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 name="ZoneTexte 20">
            <a:extLst>
              <a:ext uri="{FF2B5EF4-FFF2-40B4-BE49-F238E27FC236}">
                <a16:creationId xmlns:a16="http://schemas.microsoft.com/office/drawing/2014/main" id="{9E5E7C16-5086-5A30-4EB1-F9C2727FED37}"/>
              </a:ext>
            </a:extLst>
          </p:cNvPr>
          <p:cNvSpPr txBox="1"/>
          <p:nvPr/>
        </p:nvSpPr>
        <p:spPr>
          <a:xfrm>
            <a:off x="5320129" y="5830451"/>
            <a:ext cx="458779" cy="584776"/>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nvGrpSpPr>
          <p:cNvPr id="25" name="Graphique 34">
            <a:extLst>
              <a:ext uri="{FF2B5EF4-FFF2-40B4-BE49-F238E27FC236}">
                <a16:creationId xmlns:a16="http://schemas.microsoft.com/office/drawing/2014/main" id="{D832E381-FA33-A9DF-1F01-0B888D512158}"/>
              </a:ext>
            </a:extLst>
          </p:cNvPr>
          <p:cNvGrpSpPr/>
          <p:nvPr/>
        </p:nvGrpSpPr>
        <p:grpSpPr>
          <a:xfrm>
            <a:off x="3976585" y="349951"/>
            <a:ext cx="1051867" cy="823416"/>
            <a:chOff x="7214359" y="370988"/>
            <a:chExt cx="808938" cy="633249"/>
          </a:xfrm>
          <a:noFill/>
          <a:effectLst>
            <a:outerShdw blurRad="50800" dist="38100" dir="8100000" algn="tr" rotWithShape="0">
              <a:prstClr val="black">
                <a:alpha val="40000"/>
              </a:prstClr>
            </a:outerShdw>
          </a:effectLst>
        </p:grpSpPr>
        <p:grpSp>
          <p:nvGrpSpPr>
            <p:cNvPr id="26" name="Graphique 34">
              <a:extLst>
                <a:ext uri="{FF2B5EF4-FFF2-40B4-BE49-F238E27FC236}">
                  <a16:creationId xmlns:a16="http://schemas.microsoft.com/office/drawing/2014/main" id="{5A806EA1-F790-63A7-BC79-D3310FEAC05E}"/>
                </a:ext>
              </a:extLst>
            </p:cNvPr>
            <p:cNvGrpSpPr/>
            <p:nvPr/>
          </p:nvGrpSpPr>
          <p:grpSpPr>
            <a:xfrm>
              <a:off x="7214359" y="370988"/>
              <a:ext cx="808938" cy="633249"/>
              <a:chOff x="7214359" y="370988"/>
              <a:chExt cx="808938" cy="633249"/>
            </a:xfrm>
            <a:noFill/>
          </p:grpSpPr>
          <p:sp>
            <p:nvSpPr>
              <p:cNvPr id="29" name="Forme libre : forme 150">
                <a:extLst>
                  <a:ext uri="{FF2B5EF4-FFF2-40B4-BE49-F238E27FC236}">
                    <a16:creationId xmlns:a16="http://schemas.microsoft.com/office/drawing/2014/main" id="{BF73CF80-69C2-B935-9B9E-D20BD96BCD3C}"/>
                  </a:ext>
                </a:extLst>
              </p:cNvPr>
              <p:cNvSpPr/>
              <p:nvPr/>
            </p:nvSpPr>
            <p:spPr>
              <a:xfrm>
                <a:off x="7278892" y="449460"/>
                <a:ext cx="293198" cy="315975"/>
              </a:xfrm>
              <a:custGeom>
                <a:avLst/>
                <a:gdLst>
                  <a:gd name="connsiteX0" fmla="*/ 0 w 293198"/>
                  <a:gd name="connsiteY0" fmla="*/ 315975 h 315975"/>
                  <a:gd name="connsiteX1" fmla="*/ 90187 w 293198"/>
                  <a:gd name="connsiteY1" fmla="*/ 72214 h 315975"/>
                  <a:gd name="connsiteX2" fmla="*/ 193854 w 293198"/>
                  <a:gd name="connsiteY2" fmla="*/ 0 h 315975"/>
                  <a:gd name="connsiteX3" fmla="*/ 193854 w 293198"/>
                  <a:gd name="connsiteY3" fmla="*/ 0 h 315975"/>
                  <a:gd name="connsiteX4" fmla="*/ 292225 w 293198"/>
                  <a:gd name="connsiteY4" fmla="*/ 113135 h 315975"/>
                  <a:gd name="connsiteX5" fmla="*/ 268475 w 293198"/>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198" h="315975">
                    <a:moveTo>
                      <a:pt x="0" y="315975"/>
                    </a:moveTo>
                    <a:lnTo>
                      <a:pt x="90187" y="72214"/>
                    </a:lnTo>
                    <a:cubicBezTo>
                      <a:pt x="106235" y="28886"/>
                      <a:pt x="147637" y="0"/>
                      <a:pt x="193854" y="0"/>
                    </a:cubicBezTo>
                    <a:lnTo>
                      <a:pt x="193854" y="0"/>
                    </a:lnTo>
                    <a:cubicBezTo>
                      <a:pt x="254193" y="0"/>
                      <a:pt x="300570" y="53438"/>
                      <a:pt x="292225" y="113135"/>
                    </a:cubicBezTo>
                    <a:lnTo>
                      <a:pt x="268475"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0" name="Forme libre : forme 151">
                <a:extLst>
                  <a:ext uri="{FF2B5EF4-FFF2-40B4-BE49-F238E27FC236}">
                    <a16:creationId xmlns:a16="http://schemas.microsoft.com/office/drawing/2014/main" id="{C52B3983-B75B-171C-ACFB-83061EFCC3F1}"/>
                  </a:ext>
                </a:extLst>
              </p:cNvPr>
              <p:cNvSpPr/>
              <p:nvPr/>
            </p:nvSpPr>
            <p:spPr>
              <a:xfrm>
                <a:off x="7675576" y="449460"/>
                <a:ext cx="293037" cy="315975"/>
              </a:xfrm>
              <a:custGeom>
                <a:avLst/>
                <a:gdLst>
                  <a:gd name="connsiteX0" fmla="*/ 293038 w 293037"/>
                  <a:gd name="connsiteY0" fmla="*/ 315975 h 315975"/>
                  <a:gd name="connsiteX1" fmla="*/ 200283 w 293037"/>
                  <a:gd name="connsiteY1" fmla="*/ 64832 h 315975"/>
                  <a:gd name="connsiteX2" fmla="*/ 107047 w 293037"/>
                  <a:gd name="connsiteY2" fmla="*/ 0 h 315975"/>
                  <a:gd name="connsiteX3" fmla="*/ 99345 w 293037"/>
                  <a:gd name="connsiteY3" fmla="*/ 0 h 315975"/>
                  <a:gd name="connsiteX4" fmla="*/ 973 w 293037"/>
                  <a:gd name="connsiteY4" fmla="*/ 113135 h 315975"/>
                  <a:gd name="connsiteX5" fmla="*/ 24724 w 293037"/>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037" h="315975">
                    <a:moveTo>
                      <a:pt x="293038" y="315975"/>
                    </a:moveTo>
                    <a:lnTo>
                      <a:pt x="200283" y="64832"/>
                    </a:lnTo>
                    <a:cubicBezTo>
                      <a:pt x="185841" y="25836"/>
                      <a:pt x="148610" y="0"/>
                      <a:pt x="107047" y="0"/>
                    </a:cubicBezTo>
                    <a:lnTo>
                      <a:pt x="99345" y="0"/>
                    </a:lnTo>
                    <a:cubicBezTo>
                      <a:pt x="39006" y="0"/>
                      <a:pt x="-7371" y="53438"/>
                      <a:pt x="973" y="113135"/>
                    </a:cubicBezTo>
                    <a:lnTo>
                      <a:pt x="24724"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1" name="Forme libre : forme 152">
                <a:extLst>
                  <a:ext uri="{FF2B5EF4-FFF2-40B4-BE49-F238E27FC236}">
                    <a16:creationId xmlns:a16="http://schemas.microsoft.com/office/drawing/2014/main" id="{A2E54AF9-FD10-B203-5D14-F28C99A89118}"/>
                  </a:ext>
                </a:extLst>
              </p:cNvPr>
              <p:cNvSpPr/>
              <p:nvPr/>
            </p:nvSpPr>
            <p:spPr>
              <a:xfrm>
                <a:off x="7714746" y="375962"/>
                <a:ext cx="89059" cy="91310"/>
              </a:xfrm>
              <a:custGeom>
                <a:avLst/>
                <a:gdLst>
                  <a:gd name="connsiteX0" fmla="*/ 89059 w 89059"/>
                  <a:gd name="connsiteY0" fmla="*/ 74621 h 91310"/>
                  <a:gd name="connsiteX1" fmla="*/ 65630 w 89059"/>
                  <a:gd name="connsiteY1" fmla="*/ 21183 h 91310"/>
                  <a:gd name="connsiteX2" fmla="*/ 35140 w 89059"/>
                  <a:gd name="connsiteY2" fmla="*/ 0 h 91310"/>
                  <a:gd name="connsiteX3" fmla="*/ 32572 w 89059"/>
                  <a:gd name="connsiteY3" fmla="*/ 0 h 91310"/>
                  <a:gd name="connsiteX4" fmla="*/ 317 w 89059"/>
                  <a:gd name="connsiteY4" fmla="*/ 37070 h 91310"/>
                  <a:gd name="connsiteX5" fmla="*/ 5131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89059" y="74621"/>
                    </a:moveTo>
                    <a:lnTo>
                      <a:pt x="65630" y="21183"/>
                    </a:lnTo>
                    <a:cubicBezTo>
                      <a:pt x="60976" y="8505"/>
                      <a:pt x="48780" y="0"/>
                      <a:pt x="35140" y="0"/>
                    </a:cubicBezTo>
                    <a:lnTo>
                      <a:pt x="32572" y="0"/>
                    </a:lnTo>
                    <a:cubicBezTo>
                      <a:pt x="12834" y="0"/>
                      <a:pt x="-2411" y="17492"/>
                      <a:pt x="317" y="37070"/>
                    </a:cubicBezTo>
                    <a:lnTo>
                      <a:pt x="5131"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2" name="Forme libre : forme 153">
                <a:extLst>
                  <a:ext uri="{FF2B5EF4-FFF2-40B4-BE49-F238E27FC236}">
                    <a16:creationId xmlns:a16="http://schemas.microsoft.com/office/drawing/2014/main" id="{9F6A214F-C5EE-D1D7-FA47-8610C1EA20AF}"/>
                  </a:ext>
                </a:extLst>
              </p:cNvPr>
              <p:cNvSpPr/>
              <p:nvPr/>
            </p:nvSpPr>
            <p:spPr>
              <a:xfrm>
                <a:off x="7446428" y="375962"/>
                <a:ext cx="89059" cy="91310"/>
              </a:xfrm>
              <a:custGeom>
                <a:avLst/>
                <a:gdLst>
                  <a:gd name="connsiteX0" fmla="*/ 0 w 89059"/>
                  <a:gd name="connsiteY0" fmla="*/ 74621 h 91310"/>
                  <a:gd name="connsiteX1" fmla="*/ 23429 w 89059"/>
                  <a:gd name="connsiteY1" fmla="*/ 21183 h 91310"/>
                  <a:gd name="connsiteX2" fmla="*/ 53920 w 89059"/>
                  <a:gd name="connsiteY2" fmla="*/ 0 h 91310"/>
                  <a:gd name="connsiteX3" fmla="*/ 56487 w 89059"/>
                  <a:gd name="connsiteY3" fmla="*/ 0 h 91310"/>
                  <a:gd name="connsiteX4" fmla="*/ 88743 w 89059"/>
                  <a:gd name="connsiteY4" fmla="*/ 37070 h 91310"/>
                  <a:gd name="connsiteX5" fmla="*/ 83928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0" y="74621"/>
                    </a:moveTo>
                    <a:lnTo>
                      <a:pt x="23429" y="21183"/>
                    </a:lnTo>
                    <a:cubicBezTo>
                      <a:pt x="28083" y="8505"/>
                      <a:pt x="40279" y="0"/>
                      <a:pt x="53920" y="0"/>
                    </a:cubicBezTo>
                    <a:lnTo>
                      <a:pt x="56487" y="0"/>
                    </a:lnTo>
                    <a:cubicBezTo>
                      <a:pt x="76226" y="0"/>
                      <a:pt x="91471" y="17492"/>
                      <a:pt x="88743" y="37070"/>
                    </a:cubicBezTo>
                    <a:lnTo>
                      <a:pt x="83928"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3" name="Forme libre : forme 154">
                <a:extLst>
                  <a:ext uri="{FF2B5EF4-FFF2-40B4-BE49-F238E27FC236}">
                    <a16:creationId xmlns:a16="http://schemas.microsoft.com/office/drawing/2014/main" id="{7C1363FF-D53A-ED3E-A81A-3FF4BDD07539}"/>
                  </a:ext>
                </a:extLst>
              </p:cNvPr>
              <p:cNvSpPr/>
              <p:nvPr/>
            </p:nvSpPr>
            <p:spPr>
              <a:xfrm rot="-1529175">
                <a:off x="7712179" y="683076"/>
                <a:ext cx="266713" cy="266712"/>
              </a:xfrm>
              <a:custGeom>
                <a:avLst/>
                <a:gdLst>
                  <a:gd name="connsiteX0" fmla="*/ 266713 w 266713"/>
                  <a:gd name="connsiteY0" fmla="*/ 133356 h 266712"/>
                  <a:gd name="connsiteX1" fmla="*/ 133356 w 266713"/>
                  <a:gd name="connsiteY1" fmla="*/ 266713 h 266712"/>
                  <a:gd name="connsiteX2" fmla="*/ 0 w 266713"/>
                  <a:gd name="connsiteY2" fmla="*/ 133356 h 266712"/>
                  <a:gd name="connsiteX3" fmla="*/ 133356 w 266713"/>
                  <a:gd name="connsiteY3" fmla="*/ 0 h 266712"/>
                  <a:gd name="connsiteX4" fmla="*/ 266713 w 266713"/>
                  <a:gd name="connsiteY4" fmla="*/ 133356 h 26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13" h="266712">
                    <a:moveTo>
                      <a:pt x="266713" y="133356"/>
                    </a:moveTo>
                    <a:cubicBezTo>
                      <a:pt x="266713" y="207007"/>
                      <a:pt x="207007" y="266713"/>
                      <a:pt x="133356" y="266713"/>
                    </a:cubicBezTo>
                    <a:cubicBezTo>
                      <a:pt x="59706" y="266713"/>
                      <a:pt x="0" y="207007"/>
                      <a:pt x="0" y="133356"/>
                    </a:cubicBezTo>
                    <a:cubicBezTo>
                      <a:pt x="0" y="59706"/>
                      <a:pt x="59706" y="0"/>
                      <a:pt x="133356" y="0"/>
                    </a:cubicBezTo>
                    <a:cubicBezTo>
                      <a:pt x="207007" y="0"/>
                      <a:pt x="266713" y="59706"/>
                      <a:pt x="266713" y="133356"/>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4" name="Forme libre : forme 155">
                <a:extLst>
                  <a:ext uri="{FF2B5EF4-FFF2-40B4-BE49-F238E27FC236}">
                    <a16:creationId xmlns:a16="http://schemas.microsoft.com/office/drawing/2014/main" id="{ADEA5626-DF8F-0D18-3852-C520E08678A6}"/>
                  </a:ext>
                </a:extLst>
              </p:cNvPr>
              <p:cNvSpPr/>
              <p:nvPr/>
            </p:nvSpPr>
            <p:spPr>
              <a:xfrm rot="-3021569">
                <a:off x="7268775" y="683099"/>
                <a:ext cx="266722" cy="266722"/>
              </a:xfrm>
              <a:custGeom>
                <a:avLst/>
                <a:gdLst>
                  <a:gd name="connsiteX0" fmla="*/ 266723 w 266722"/>
                  <a:gd name="connsiteY0" fmla="*/ 133361 h 266722"/>
                  <a:gd name="connsiteX1" fmla="*/ 133361 w 266722"/>
                  <a:gd name="connsiteY1" fmla="*/ 266723 h 266722"/>
                  <a:gd name="connsiteX2" fmla="*/ 0 w 266722"/>
                  <a:gd name="connsiteY2" fmla="*/ 133361 h 266722"/>
                  <a:gd name="connsiteX3" fmla="*/ 133361 w 266722"/>
                  <a:gd name="connsiteY3" fmla="*/ 0 h 266722"/>
                  <a:gd name="connsiteX4" fmla="*/ 266723 w 266722"/>
                  <a:gd name="connsiteY4" fmla="*/ 133361 h 26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22" h="266722">
                    <a:moveTo>
                      <a:pt x="266723" y="133361"/>
                    </a:moveTo>
                    <a:cubicBezTo>
                      <a:pt x="266723" y="207015"/>
                      <a:pt x="207015" y="266723"/>
                      <a:pt x="133361" y="266723"/>
                    </a:cubicBezTo>
                    <a:cubicBezTo>
                      <a:pt x="59708" y="266723"/>
                      <a:pt x="0" y="207015"/>
                      <a:pt x="0" y="133361"/>
                    </a:cubicBezTo>
                    <a:cubicBezTo>
                      <a:pt x="0" y="59708"/>
                      <a:pt x="59708" y="0"/>
                      <a:pt x="133361" y="0"/>
                    </a:cubicBezTo>
                    <a:cubicBezTo>
                      <a:pt x="207015" y="0"/>
                      <a:pt x="266723" y="59708"/>
                      <a:pt x="266723" y="133361"/>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5" name="Forme libre : forme 156">
                <a:extLst>
                  <a:ext uri="{FF2B5EF4-FFF2-40B4-BE49-F238E27FC236}">
                    <a16:creationId xmlns:a16="http://schemas.microsoft.com/office/drawing/2014/main" id="{EA1B6A1A-0ACB-EAEC-F715-699EEC667804}"/>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6" name="Forme libre : forme 157">
                <a:extLst>
                  <a:ext uri="{FF2B5EF4-FFF2-40B4-BE49-F238E27FC236}">
                    <a16:creationId xmlns:a16="http://schemas.microsoft.com/office/drawing/2014/main" id="{01FE2E56-F117-CE9A-DEFA-A690A320A2EF}"/>
                  </a:ext>
                </a:extLst>
              </p:cNvPr>
              <p:cNvSpPr/>
              <p:nvPr/>
            </p:nvSpPr>
            <p:spPr>
              <a:xfrm>
                <a:off x="7555390" y="654868"/>
                <a:ext cx="136724" cy="16047"/>
              </a:xfrm>
              <a:custGeom>
                <a:avLst/>
                <a:gdLst>
                  <a:gd name="connsiteX0" fmla="*/ 0 w 136724"/>
                  <a:gd name="connsiteY0" fmla="*/ 0 h 16047"/>
                  <a:gd name="connsiteX1" fmla="*/ 136725 w 136724"/>
                  <a:gd name="connsiteY1" fmla="*/ 0 h 16047"/>
                </a:gdLst>
                <a:ahLst/>
                <a:cxnLst>
                  <a:cxn ang="0">
                    <a:pos x="connsiteX0" y="connsiteY0"/>
                  </a:cxn>
                  <a:cxn ang="0">
                    <a:pos x="connsiteX1" y="connsiteY1"/>
                  </a:cxn>
                </a:cxnLst>
                <a:rect l="l" t="t" r="r" b="b"/>
                <a:pathLst>
                  <a:path w="136724" h="16047">
                    <a:moveTo>
                      <a:pt x="0" y="0"/>
                    </a:moveTo>
                    <a:lnTo>
                      <a:pt x="136725"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37" name="Forme libre : forme 158">
                <a:extLst>
                  <a:ext uri="{FF2B5EF4-FFF2-40B4-BE49-F238E27FC236}">
                    <a16:creationId xmlns:a16="http://schemas.microsoft.com/office/drawing/2014/main" id="{8A0ABD2D-BF92-9E70-388A-065303B7C4F6}"/>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8" name="Forme libre : forme 159">
                <a:extLst>
                  <a:ext uri="{FF2B5EF4-FFF2-40B4-BE49-F238E27FC236}">
                    <a16:creationId xmlns:a16="http://schemas.microsoft.com/office/drawing/2014/main" id="{58BD1EED-787B-2845-15CB-3D9EC9FB7000}"/>
                  </a:ext>
                </a:extLst>
              </p:cNvPr>
              <p:cNvSpPr/>
              <p:nvPr/>
            </p:nvSpPr>
            <p:spPr>
              <a:xfrm>
                <a:off x="7688035" y="536116"/>
                <a:ext cx="222005" cy="124207"/>
              </a:xfrm>
              <a:custGeom>
                <a:avLst/>
                <a:gdLst>
                  <a:gd name="connsiteX0" fmla="*/ 222005 w 222005"/>
                  <a:gd name="connsiteY0" fmla="*/ 71251 h 124207"/>
                  <a:gd name="connsiteX1" fmla="*/ 119622 w 222005"/>
                  <a:gd name="connsiteY1" fmla="*/ 0 h 124207"/>
                  <a:gd name="connsiteX2" fmla="*/ 111117 w 222005"/>
                  <a:gd name="connsiteY2" fmla="*/ 0 h 124207"/>
                  <a:gd name="connsiteX3" fmla="*/ 1031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222005" y="71251"/>
                    </a:moveTo>
                    <a:cubicBezTo>
                      <a:pt x="206118" y="28404"/>
                      <a:pt x="165357" y="0"/>
                      <a:pt x="119622" y="0"/>
                    </a:cubicBezTo>
                    <a:lnTo>
                      <a:pt x="111117" y="0"/>
                    </a:lnTo>
                    <a:cubicBezTo>
                      <a:pt x="44841" y="0"/>
                      <a:pt x="-8116" y="58573"/>
                      <a:pt x="1031"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9" name="Forme libre : forme 160">
                <a:extLst>
                  <a:ext uri="{FF2B5EF4-FFF2-40B4-BE49-F238E27FC236}">
                    <a16:creationId xmlns:a16="http://schemas.microsoft.com/office/drawing/2014/main" id="{20A55F8F-FB0A-4374-0EF2-EEFE3207076C}"/>
                  </a:ext>
                </a:extLst>
              </p:cNvPr>
              <p:cNvSpPr/>
              <p:nvPr/>
            </p:nvSpPr>
            <p:spPr>
              <a:xfrm>
                <a:off x="7337465" y="536116"/>
                <a:ext cx="222005" cy="124207"/>
              </a:xfrm>
              <a:custGeom>
                <a:avLst/>
                <a:gdLst>
                  <a:gd name="connsiteX0" fmla="*/ 0 w 222005"/>
                  <a:gd name="connsiteY0" fmla="*/ 71251 h 124207"/>
                  <a:gd name="connsiteX1" fmla="*/ 102383 w 222005"/>
                  <a:gd name="connsiteY1" fmla="*/ 0 h 124207"/>
                  <a:gd name="connsiteX2" fmla="*/ 110888 w 222005"/>
                  <a:gd name="connsiteY2" fmla="*/ 0 h 124207"/>
                  <a:gd name="connsiteX3" fmla="*/ 220974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0" y="71251"/>
                    </a:moveTo>
                    <a:cubicBezTo>
                      <a:pt x="15887" y="28404"/>
                      <a:pt x="56648" y="0"/>
                      <a:pt x="102383" y="0"/>
                    </a:cubicBezTo>
                    <a:lnTo>
                      <a:pt x="110888" y="0"/>
                    </a:lnTo>
                    <a:cubicBezTo>
                      <a:pt x="177165" y="0"/>
                      <a:pt x="230121" y="58573"/>
                      <a:pt x="220974"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0" name="Forme libre : forme 161">
                <a:extLst>
                  <a:ext uri="{FF2B5EF4-FFF2-40B4-BE49-F238E27FC236}">
                    <a16:creationId xmlns:a16="http://schemas.microsoft.com/office/drawing/2014/main" id="{D491BA1B-3470-89BF-D03A-D799338BB3C7}"/>
                  </a:ext>
                </a:extLst>
              </p:cNvPr>
              <p:cNvSpPr/>
              <p:nvPr/>
            </p:nvSpPr>
            <p:spPr>
              <a:xfrm>
                <a:off x="7586843" y="767682"/>
                <a:ext cx="73818" cy="73818"/>
              </a:xfrm>
              <a:custGeom>
                <a:avLst/>
                <a:gdLst>
                  <a:gd name="connsiteX0" fmla="*/ 73819 w 73818"/>
                  <a:gd name="connsiteY0" fmla="*/ 36909 h 73818"/>
                  <a:gd name="connsiteX1" fmla="*/ 36909 w 73818"/>
                  <a:gd name="connsiteY1" fmla="*/ 73818 h 73818"/>
                  <a:gd name="connsiteX2" fmla="*/ 0 w 73818"/>
                  <a:gd name="connsiteY2" fmla="*/ 36909 h 73818"/>
                  <a:gd name="connsiteX3" fmla="*/ 36909 w 73818"/>
                  <a:gd name="connsiteY3" fmla="*/ 0 h 73818"/>
                  <a:gd name="connsiteX4" fmla="*/ 73819 w 73818"/>
                  <a:gd name="connsiteY4" fmla="*/ 36909 h 73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73818">
                    <a:moveTo>
                      <a:pt x="73819" y="36909"/>
                    </a:moveTo>
                    <a:cubicBezTo>
                      <a:pt x="73819" y="57294"/>
                      <a:pt x="57294" y="73818"/>
                      <a:pt x="36909" y="73818"/>
                    </a:cubicBezTo>
                    <a:cubicBezTo>
                      <a:pt x="16525" y="73818"/>
                      <a:pt x="0" y="57294"/>
                      <a:pt x="0" y="36909"/>
                    </a:cubicBezTo>
                    <a:cubicBezTo>
                      <a:pt x="0" y="16525"/>
                      <a:pt x="16525" y="0"/>
                      <a:pt x="36909" y="0"/>
                    </a:cubicBezTo>
                    <a:cubicBezTo>
                      <a:pt x="57294" y="0"/>
                      <a:pt x="73819" y="16525"/>
                      <a:pt x="73819" y="36909"/>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1" name="Forme libre : forme 162">
                <a:extLst>
                  <a:ext uri="{FF2B5EF4-FFF2-40B4-BE49-F238E27FC236}">
                    <a16:creationId xmlns:a16="http://schemas.microsoft.com/office/drawing/2014/main" id="{D271D3E1-5E5F-C8B4-0E1B-D913D4035699}"/>
                  </a:ext>
                </a:extLst>
              </p:cNvPr>
              <p:cNvSpPr/>
              <p:nvPr/>
            </p:nvSpPr>
            <p:spPr>
              <a:xfrm>
                <a:off x="7513185" y="722267"/>
                <a:ext cx="221134" cy="20540"/>
              </a:xfrm>
              <a:custGeom>
                <a:avLst/>
                <a:gdLst>
                  <a:gd name="connsiteX0" fmla="*/ 221135 w 221134"/>
                  <a:gd name="connsiteY0" fmla="*/ 20541 h 20540"/>
                  <a:gd name="connsiteX1" fmla="*/ 110567 w 221134"/>
                  <a:gd name="connsiteY1" fmla="*/ 0 h 20540"/>
                  <a:gd name="connsiteX2" fmla="*/ 110567 w 221134"/>
                  <a:gd name="connsiteY2" fmla="*/ 0 h 20540"/>
                  <a:gd name="connsiteX3" fmla="*/ 0 w 221134"/>
                  <a:gd name="connsiteY3" fmla="*/ 20541 h 20540"/>
                </a:gdLst>
                <a:ahLst/>
                <a:cxnLst>
                  <a:cxn ang="0">
                    <a:pos x="connsiteX0" y="connsiteY0"/>
                  </a:cxn>
                  <a:cxn ang="0">
                    <a:pos x="connsiteX1" y="connsiteY1"/>
                  </a:cxn>
                  <a:cxn ang="0">
                    <a:pos x="connsiteX2" y="connsiteY2"/>
                  </a:cxn>
                  <a:cxn ang="0">
                    <a:pos x="connsiteX3" y="connsiteY3"/>
                  </a:cxn>
                </a:cxnLst>
                <a:rect l="l" t="t" r="r" b="b"/>
                <a:pathLst>
                  <a:path w="221134" h="20540">
                    <a:moveTo>
                      <a:pt x="221135" y="20541"/>
                    </a:moveTo>
                    <a:cubicBezTo>
                      <a:pt x="186151" y="7061"/>
                      <a:pt x="148760" y="0"/>
                      <a:pt x="110567" y="0"/>
                    </a:cubicBezTo>
                    <a:lnTo>
                      <a:pt x="110567" y="0"/>
                    </a:lnTo>
                    <a:cubicBezTo>
                      <a:pt x="72374" y="0"/>
                      <a:pt x="34984" y="7061"/>
                      <a:pt x="0" y="20541"/>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27" name="Forme libre : forme 163">
              <a:extLst>
                <a:ext uri="{FF2B5EF4-FFF2-40B4-BE49-F238E27FC236}">
                  <a16:creationId xmlns:a16="http://schemas.microsoft.com/office/drawing/2014/main" id="{10038AAF-AE29-1D00-FDDF-DAA76B57CBF7}"/>
                </a:ext>
              </a:extLst>
            </p:cNvPr>
            <p:cNvSpPr/>
            <p:nvPr/>
          </p:nvSpPr>
          <p:spPr>
            <a:xfrm>
              <a:off x="7319010"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28" name="Forme libre : forme 164">
              <a:extLst>
                <a:ext uri="{FF2B5EF4-FFF2-40B4-BE49-F238E27FC236}">
                  <a16:creationId xmlns:a16="http://schemas.microsoft.com/office/drawing/2014/main" id="{1732B779-B579-DF50-43D7-14B625D30366}"/>
                </a:ext>
              </a:extLst>
            </p:cNvPr>
            <p:cNvSpPr/>
            <p:nvPr/>
          </p:nvSpPr>
          <p:spPr>
            <a:xfrm>
              <a:off x="7763527"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42" name="Graphique 2">
            <a:extLst>
              <a:ext uri="{FF2B5EF4-FFF2-40B4-BE49-F238E27FC236}">
                <a16:creationId xmlns:a16="http://schemas.microsoft.com/office/drawing/2014/main" id="{303034A4-9C40-6334-6860-024569A35A10}"/>
              </a:ext>
            </a:extLst>
          </p:cNvPr>
          <p:cNvGrpSpPr/>
          <p:nvPr/>
        </p:nvGrpSpPr>
        <p:grpSpPr>
          <a:xfrm>
            <a:off x="4175137" y="1325558"/>
            <a:ext cx="727895" cy="831886"/>
            <a:chOff x="1184026" y="296326"/>
            <a:chExt cx="555828" cy="635238"/>
          </a:xfrm>
          <a:noFill/>
          <a:effectLst>
            <a:outerShdw blurRad="50800" dist="38100" dir="8100000" algn="tr" rotWithShape="0">
              <a:prstClr val="black">
                <a:alpha val="40000"/>
              </a:prstClr>
            </a:outerShdw>
          </a:effectLst>
        </p:grpSpPr>
        <p:sp>
          <p:nvSpPr>
            <p:cNvPr id="43" name="Forme libre : forme 17">
              <a:extLst>
                <a:ext uri="{FF2B5EF4-FFF2-40B4-BE49-F238E27FC236}">
                  <a16:creationId xmlns:a16="http://schemas.microsoft.com/office/drawing/2014/main" id="{CED3004D-81B4-CEE8-162C-8F4E84EA73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9050" cap="rnd">
              <a:solidFill>
                <a:schemeClr val="accent4">
                  <a:lumMod val="75000"/>
                </a:schemeClr>
              </a:solidFill>
              <a:prstDash val="solid"/>
              <a:round/>
            </a:ln>
          </p:spPr>
          <p:txBody>
            <a:bodyPr rtlCol="0" anchor="ctr"/>
            <a:lstStyle/>
            <a:p>
              <a:endParaRPr lang="fr-FR" sz="1400"/>
            </a:p>
          </p:txBody>
        </p:sp>
        <p:sp>
          <p:nvSpPr>
            <p:cNvPr id="44" name="Forme libre : forme 18">
              <a:extLst>
                <a:ext uri="{FF2B5EF4-FFF2-40B4-BE49-F238E27FC236}">
                  <a16:creationId xmlns:a16="http://schemas.microsoft.com/office/drawing/2014/main" id="{573D5E6E-1E15-D5A1-84F8-2D631F586F6B}"/>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9050" cap="rnd">
              <a:solidFill>
                <a:schemeClr val="accent4">
                  <a:lumMod val="75000"/>
                </a:schemeClr>
              </a:solidFill>
              <a:prstDash val="solid"/>
              <a:round/>
            </a:ln>
          </p:spPr>
          <p:txBody>
            <a:bodyPr rtlCol="0" anchor="ctr"/>
            <a:lstStyle/>
            <a:p>
              <a:endParaRPr lang="fr-FR" sz="1400"/>
            </a:p>
          </p:txBody>
        </p:sp>
        <p:sp>
          <p:nvSpPr>
            <p:cNvPr id="45" name="Forme libre : forme 19">
              <a:extLst>
                <a:ext uri="{FF2B5EF4-FFF2-40B4-BE49-F238E27FC236}">
                  <a16:creationId xmlns:a16="http://schemas.microsoft.com/office/drawing/2014/main" id="{537EDA5A-F5DB-8D84-4DD0-8BE442FBC053}"/>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9050" cap="rnd">
              <a:solidFill>
                <a:schemeClr val="accent4">
                  <a:lumMod val="75000"/>
                </a:schemeClr>
              </a:solidFill>
              <a:prstDash val="solid"/>
              <a:round/>
            </a:ln>
          </p:spPr>
          <p:txBody>
            <a:bodyPr rtlCol="0" anchor="ctr"/>
            <a:lstStyle/>
            <a:p>
              <a:endParaRPr lang="fr-FR" sz="1400"/>
            </a:p>
          </p:txBody>
        </p:sp>
        <p:sp>
          <p:nvSpPr>
            <p:cNvPr id="46" name="Forme libre : forme 20">
              <a:extLst>
                <a:ext uri="{FF2B5EF4-FFF2-40B4-BE49-F238E27FC236}">
                  <a16:creationId xmlns:a16="http://schemas.microsoft.com/office/drawing/2014/main" id="{D546A196-E244-2E18-D7FE-DBEFF1CB3D4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9050" cap="rnd">
              <a:solidFill>
                <a:schemeClr val="accent4">
                  <a:lumMod val="75000"/>
                </a:schemeClr>
              </a:solidFill>
              <a:prstDash val="solid"/>
              <a:round/>
            </a:ln>
          </p:spPr>
          <p:txBody>
            <a:bodyPr rtlCol="0" anchor="ctr"/>
            <a:lstStyle/>
            <a:p>
              <a:endParaRPr lang="fr-FR" sz="1400"/>
            </a:p>
          </p:txBody>
        </p:sp>
        <p:sp>
          <p:nvSpPr>
            <p:cNvPr id="47" name="Forme libre : forme 21">
              <a:extLst>
                <a:ext uri="{FF2B5EF4-FFF2-40B4-BE49-F238E27FC236}">
                  <a16:creationId xmlns:a16="http://schemas.microsoft.com/office/drawing/2014/main" id="{1AFD3A26-329E-4774-BA5E-FE32D1E1A6E3}"/>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9050" cap="rnd">
              <a:solidFill>
                <a:schemeClr val="accent4">
                  <a:lumMod val="75000"/>
                </a:schemeClr>
              </a:solidFill>
              <a:prstDash val="solid"/>
              <a:round/>
            </a:ln>
          </p:spPr>
          <p:txBody>
            <a:bodyPr rtlCol="0" anchor="ctr"/>
            <a:lstStyle/>
            <a:p>
              <a:endParaRPr lang="fr-FR" sz="1400"/>
            </a:p>
          </p:txBody>
        </p:sp>
        <p:sp>
          <p:nvSpPr>
            <p:cNvPr id="48" name="Forme libre : forme 22">
              <a:extLst>
                <a:ext uri="{FF2B5EF4-FFF2-40B4-BE49-F238E27FC236}">
                  <a16:creationId xmlns:a16="http://schemas.microsoft.com/office/drawing/2014/main" id="{9D7A0775-9F7A-ED43-2ECB-331FE53ADDA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49" name="Forme libre : forme 23">
              <a:extLst>
                <a:ext uri="{FF2B5EF4-FFF2-40B4-BE49-F238E27FC236}">
                  <a16:creationId xmlns:a16="http://schemas.microsoft.com/office/drawing/2014/main" id="{B8CAF527-A1E2-7CBD-30C0-C12F5AA1960F}"/>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9050" cap="rnd">
              <a:solidFill>
                <a:schemeClr val="accent4">
                  <a:lumMod val="75000"/>
                </a:schemeClr>
              </a:solidFill>
              <a:prstDash val="solid"/>
              <a:round/>
            </a:ln>
          </p:spPr>
          <p:txBody>
            <a:bodyPr rtlCol="0" anchor="ctr"/>
            <a:lstStyle/>
            <a:p>
              <a:endParaRPr lang="fr-FR" sz="1400"/>
            </a:p>
          </p:txBody>
        </p:sp>
        <p:sp>
          <p:nvSpPr>
            <p:cNvPr id="50" name="Forme libre : forme 24">
              <a:extLst>
                <a:ext uri="{FF2B5EF4-FFF2-40B4-BE49-F238E27FC236}">
                  <a16:creationId xmlns:a16="http://schemas.microsoft.com/office/drawing/2014/main" id="{3178491C-381E-6B7C-EC47-55C768D4D75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9050" cap="rnd">
              <a:solidFill>
                <a:schemeClr val="accent4">
                  <a:lumMod val="75000"/>
                </a:schemeClr>
              </a:solidFill>
              <a:prstDash val="solid"/>
              <a:round/>
            </a:ln>
          </p:spPr>
          <p:txBody>
            <a:bodyPr rtlCol="0" anchor="ctr"/>
            <a:lstStyle/>
            <a:p>
              <a:endParaRPr lang="fr-FR" sz="1400"/>
            </a:p>
          </p:txBody>
        </p:sp>
      </p:grpSp>
      <p:grpSp>
        <p:nvGrpSpPr>
          <p:cNvPr id="51" name="Graphique 37">
            <a:extLst>
              <a:ext uri="{FF2B5EF4-FFF2-40B4-BE49-F238E27FC236}">
                <a16:creationId xmlns:a16="http://schemas.microsoft.com/office/drawing/2014/main" id="{14F140C3-DB76-AD4B-8418-22F60DA3B60A}"/>
              </a:ext>
            </a:extLst>
          </p:cNvPr>
          <p:cNvGrpSpPr/>
          <p:nvPr/>
        </p:nvGrpSpPr>
        <p:grpSpPr>
          <a:xfrm>
            <a:off x="4118648" y="2466166"/>
            <a:ext cx="884319" cy="828381"/>
            <a:chOff x="10053570" y="271493"/>
            <a:chExt cx="837198" cy="784241"/>
          </a:xfrm>
          <a:noFill/>
          <a:effectLst>
            <a:outerShdw blurRad="50800" dist="38100" dir="8100000" algn="tr" rotWithShape="0">
              <a:prstClr val="black">
                <a:alpha val="40000"/>
              </a:prstClr>
            </a:outerShdw>
          </a:effectLst>
        </p:grpSpPr>
        <p:grpSp>
          <p:nvGrpSpPr>
            <p:cNvPr id="52" name="Graphique 37">
              <a:extLst>
                <a:ext uri="{FF2B5EF4-FFF2-40B4-BE49-F238E27FC236}">
                  <a16:creationId xmlns:a16="http://schemas.microsoft.com/office/drawing/2014/main" id="{E75E4EA6-D8AA-58D8-CD79-A76FECB7AC3C}"/>
                </a:ext>
              </a:extLst>
            </p:cNvPr>
            <p:cNvGrpSpPr/>
            <p:nvPr/>
          </p:nvGrpSpPr>
          <p:grpSpPr>
            <a:xfrm>
              <a:off x="10153225" y="635771"/>
              <a:ext cx="346465" cy="346465"/>
              <a:chOff x="10153225" y="635771"/>
              <a:chExt cx="346465" cy="346465"/>
            </a:xfrm>
            <a:noFill/>
          </p:grpSpPr>
          <p:sp>
            <p:nvSpPr>
              <p:cNvPr id="64" name="Forme libre : forme 197">
                <a:extLst>
                  <a:ext uri="{FF2B5EF4-FFF2-40B4-BE49-F238E27FC236}">
                    <a16:creationId xmlns:a16="http://schemas.microsoft.com/office/drawing/2014/main" id="{73BF764C-A38F-C84F-6607-58C3195D51AD}"/>
                  </a:ext>
                </a:extLst>
              </p:cNvPr>
              <p:cNvSpPr/>
              <p:nvPr/>
            </p:nvSpPr>
            <p:spPr>
              <a:xfrm>
                <a:off x="10153225" y="635771"/>
                <a:ext cx="346465" cy="346465"/>
              </a:xfrm>
              <a:custGeom>
                <a:avLst/>
                <a:gdLst>
                  <a:gd name="connsiteX0" fmla="*/ 295756 w 346465"/>
                  <a:gd name="connsiteY0" fmla="*/ 295756 h 346465"/>
                  <a:gd name="connsiteX1" fmla="*/ 318704 w 346465"/>
                  <a:gd name="connsiteY1" fmla="*/ 272808 h 346465"/>
                  <a:gd name="connsiteX2" fmla="*/ 292707 w 346465"/>
                  <a:gd name="connsiteY2" fmla="*/ 236540 h 346465"/>
                  <a:gd name="connsiteX3" fmla="*/ 302496 w 346465"/>
                  <a:gd name="connsiteY3" fmla="*/ 213111 h 346465"/>
                  <a:gd name="connsiteX4" fmla="*/ 346466 w 346465"/>
                  <a:gd name="connsiteY4" fmla="*/ 205729 h 346465"/>
                  <a:gd name="connsiteX5" fmla="*/ 346466 w 346465"/>
                  <a:gd name="connsiteY5" fmla="*/ 140737 h 346465"/>
                  <a:gd name="connsiteX6" fmla="*/ 302496 w 346465"/>
                  <a:gd name="connsiteY6" fmla="*/ 133355 h 346465"/>
                  <a:gd name="connsiteX7" fmla="*/ 292707 w 346465"/>
                  <a:gd name="connsiteY7" fmla="*/ 109925 h 346465"/>
                  <a:gd name="connsiteX8" fmla="*/ 318704 w 346465"/>
                  <a:gd name="connsiteY8" fmla="*/ 73658 h 346465"/>
                  <a:gd name="connsiteX9" fmla="*/ 272808 w 346465"/>
                  <a:gd name="connsiteY9" fmla="*/ 27762 h 346465"/>
                  <a:gd name="connsiteX10" fmla="*/ 236540 w 346465"/>
                  <a:gd name="connsiteY10" fmla="*/ 53759 h 346465"/>
                  <a:gd name="connsiteX11" fmla="*/ 213111 w 346465"/>
                  <a:gd name="connsiteY11" fmla="*/ 43970 h 346465"/>
                  <a:gd name="connsiteX12" fmla="*/ 205729 w 346465"/>
                  <a:gd name="connsiteY12" fmla="*/ 0 h 346465"/>
                  <a:gd name="connsiteX13" fmla="*/ 140737 w 346465"/>
                  <a:gd name="connsiteY13" fmla="*/ 0 h 346465"/>
                  <a:gd name="connsiteX14" fmla="*/ 133355 w 346465"/>
                  <a:gd name="connsiteY14" fmla="*/ 43970 h 346465"/>
                  <a:gd name="connsiteX15" fmla="*/ 109925 w 346465"/>
                  <a:gd name="connsiteY15" fmla="*/ 53759 h 346465"/>
                  <a:gd name="connsiteX16" fmla="*/ 73658 w 346465"/>
                  <a:gd name="connsiteY16" fmla="*/ 27762 h 346465"/>
                  <a:gd name="connsiteX17" fmla="*/ 50710 w 346465"/>
                  <a:gd name="connsiteY17" fmla="*/ 50710 h 346465"/>
                  <a:gd name="connsiteX18" fmla="*/ 50710 w 346465"/>
                  <a:gd name="connsiteY18" fmla="*/ 50710 h 346465"/>
                  <a:gd name="connsiteX19" fmla="*/ 27762 w 346465"/>
                  <a:gd name="connsiteY19" fmla="*/ 73819 h 346465"/>
                  <a:gd name="connsiteX20" fmla="*/ 53759 w 346465"/>
                  <a:gd name="connsiteY20" fmla="*/ 110086 h 346465"/>
                  <a:gd name="connsiteX21" fmla="*/ 43970 w 346465"/>
                  <a:gd name="connsiteY21" fmla="*/ 133515 h 346465"/>
                  <a:gd name="connsiteX22" fmla="*/ 0 w 346465"/>
                  <a:gd name="connsiteY22" fmla="*/ 140897 h 346465"/>
                  <a:gd name="connsiteX23" fmla="*/ 0 w 346465"/>
                  <a:gd name="connsiteY23" fmla="*/ 205890 h 346465"/>
                  <a:gd name="connsiteX24" fmla="*/ 43970 w 346465"/>
                  <a:gd name="connsiteY24" fmla="*/ 213271 h 346465"/>
                  <a:gd name="connsiteX25" fmla="*/ 53759 w 346465"/>
                  <a:gd name="connsiteY25" fmla="*/ 236701 h 346465"/>
                  <a:gd name="connsiteX26" fmla="*/ 27762 w 346465"/>
                  <a:gd name="connsiteY26" fmla="*/ 272808 h 346465"/>
                  <a:gd name="connsiteX27" fmla="*/ 73658 w 346465"/>
                  <a:gd name="connsiteY27" fmla="*/ 318704 h 346465"/>
                  <a:gd name="connsiteX28" fmla="*/ 109925 w 346465"/>
                  <a:gd name="connsiteY28" fmla="*/ 292707 h 346465"/>
                  <a:gd name="connsiteX29" fmla="*/ 133355 w 346465"/>
                  <a:gd name="connsiteY29" fmla="*/ 302496 h 346465"/>
                  <a:gd name="connsiteX30" fmla="*/ 140737 w 346465"/>
                  <a:gd name="connsiteY30" fmla="*/ 346466 h 346465"/>
                  <a:gd name="connsiteX31" fmla="*/ 205729 w 346465"/>
                  <a:gd name="connsiteY31" fmla="*/ 346466 h 346465"/>
                  <a:gd name="connsiteX32" fmla="*/ 213111 w 346465"/>
                  <a:gd name="connsiteY32" fmla="*/ 302496 h 346465"/>
                  <a:gd name="connsiteX33" fmla="*/ 236540 w 346465"/>
                  <a:gd name="connsiteY33" fmla="*/ 292707 h 346465"/>
                  <a:gd name="connsiteX34" fmla="*/ 272808 w 346465"/>
                  <a:gd name="connsiteY34" fmla="*/ 318704 h 346465"/>
                  <a:gd name="connsiteX35" fmla="*/ 295756 w 346465"/>
                  <a:gd name="connsiteY35" fmla="*/ 295756 h 346465"/>
                  <a:gd name="connsiteX36" fmla="*/ 295756 w 346465"/>
                  <a:gd name="connsiteY36" fmla="*/ 295756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295756" y="295756"/>
                    </a:move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19209" y="46056"/>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lnTo>
                      <a:pt x="27762" y="73819"/>
                    </a:lnTo>
                    <a:lnTo>
                      <a:pt x="53759" y="110086"/>
                    </a:lnTo>
                    <a:cubicBezTo>
                      <a:pt x="49747" y="117468"/>
                      <a:pt x="46538" y="125331"/>
                      <a:pt x="43970" y="133515"/>
                    </a:cubicBezTo>
                    <a:lnTo>
                      <a:pt x="0" y="140897"/>
                    </a:lnTo>
                    <a:lnTo>
                      <a:pt x="0" y="205890"/>
                    </a:lnTo>
                    <a:lnTo>
                      <a:pt x="43970" y="213271"/>
                    </a:lnTo>
                    <a:cubicBezTo>
                      <a:pt x="46538" y="221456"/>
                      <a:pt x="49747" y="229319"/>
                      <a:pt x="53759" y="236701"/>
                    </a:cubicBezTo>
                    <a:lnTo>
                      <a:pt x="27762" y="272808"/>
                    </a:lnTo>
                    <a:lnTo>
                      <a:pt x="73658" y="318704"/>
                    </a:lnTo>
                    <a:lnTo>
                      <a:pt x="109925" y="292707"/>
                    </a:lnTo>
                    <a:cubicBezTo>
                      <a:pt x="117307" y="296719"/>
                      <a:pt x="125171" y="299928"/>
                      <a:pt x="133355" y="302496"/>
                    </a:cubicBezTo>
                    <a:lnTo>
                      <a:pt x="140737" y="346466"/>
                    </a:lnTo>
                    <a:lnTo>
                      <a:pt x="205729" y="346466"/>
                    </a:lnTo>
                    <a:lnTo>
                      <a:pt x="213111" y="302496"/>
                    </a:lnTo>
                    <a:cubicBezTo>
                      <a:pt x="221295" y="299928"/>
                      <a:pt x="229158" y="296719"/>
                      <a:pt x="236540" y="292707"/>
                    </a:cubicBezTo>
                    <a:lnTo>
                      <a:pt x="272808" y="318704"/>
                    </a:lnTo>
                    <a:lnTo>
                      <a:pt x="295756" y="295756"/>
                    </a:lnTo>
                    <a:lnTo>
                      <a:pt x="295756" y="295756"/>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5" name="Forme libre : forme 198">
                <a:extLst>
                  <a:ext uri="{FF2B5EF4-FFF2-40B4-BE49-F238E27FC236}">
                    <a16:creationId xmlns:a16="http://schemas.microsoft.com/office/drawing/2014/main" id="{E44E92F2-5D1E-E937-C278-DFA72941D518}"/>
                  </a:ext>
                </a:extLst>
              </p:cNvPr>
              <p:cNvSpPr/>
              <p:nvPr/>
            </p:nvSpPr>
            <p:spPr>
              <a:xfrm>
                <a:off x="10248908" y="731455"/>
                <a:ext cx="155259" cy="155259"/>
              </a:xfrm>
              <a:custGeom>
                <a:avLst/>
                <a:gdLst>
                  <a:gd name="connsiteX0" fmla="*/ 132512 w 155259"/>
                  <a:gd name="connsiteY0" fmla="*/ 132512 h 155259"/>
                  <a:gd name="connsiteX1" fmla="*/ 132512 w 155259"/>
                  <a:gd name="connsiteY1" fmla="*/ 22747 h 155259"/>
                  <a:gd name="connsiteX2" fmla="*/ 22747 w 155259"/>
                  <a:gd name="connsiteY2" fmla="*/ 22747 h 155259"/>
                  <a:gd name="connsiteX3" fmla="*/ 22747 w 155259"/>
                  <a:gd name="connsiteY3" fmla="*/ 22747 h 155259"/>
                  <a:gd name="connsiteX4" fmla="*/ 22747 w 155259"/>
                  <a:gd name="connsiteY4" fmla="*/ 132512 h 155259"/>
                  <a:gd name="connsiteX5" fmla="*/ 132512 w 155259"/>
                  <a:gd name="connsiteY5" fmla="*/ 132512 h 155259"/>
                  <a:gd name="connsiteX6" fmla="*/ 132512 w 155259"/>
                  <a:gd name="connsiteY6" fmla="*/ 132512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132512" y="132512"/>
                    </a:moveTo>
                    <a:cubicBezTo>
                      <a:pt x="162842" y="102183"/>
                      <a:pt x="162842" y="53077"/>
                      <a:pt x="132512" y="22747"/>
                    </a:cubicBezTo>
                    <a:cubicBezTo>
                      <a:pt x="102183" y="-7582"/>
                      <a:pt x="53077" y="-7582"/>
                      <a:pt x="22747" y="22747"/>
                    </a:cubicBezTo>
                    <a:lnTo>
                      <a:pt x="22747" y="22747"/>
                    </a:lnTo>
                    <a:cubicBezTo>
                      <a:pt x="-7582" y="53077"/>
                      <a:pt x="-7582" y="102183"/>
                      <a:pt x="22747" y="132512"/>
                    </a:cubicBezTo>
                    <a:cubicBezTo>
                      <a:pt x="53077" y="162842"/>
                      <a:pt x="102183" y="162842"/>
                      <a:pt x="132512" y="132512"/>
                    </a:cubicBezTo>
                    <a:lnTo>
                      <a:pt x="132512" y="132512"/>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3" name="Forme libre : forme 199">
              <a:extLst>
                <a:ext uri="{FF2B5EF4-FFF2-40B4-BE49-F238E27FC236}">
                  <a16:creationId xmlns:a16="http://schemas.microsoft.com/office/drawing/2014/main" id="{55EF7C7B-707A-9238-666E-BFD7B73804C2}"/>
                </a:ext>
              </a:extLst>
            </p:cNvPr>
            <p:cNvSpPr/>
            <p:nvPr/>
          </p:nvSpPr>
          <p:spPr>
            <a:xfrm>
              <a:off x="10053570" y="562274"/>
              <a:ext cx="74460" cy="39637"/>
            </a:xfrm>
            <a:custGeom>
              <a:avLst/>
              <a:gdLst>
                <a:gd name="connsiteX0" fmla="*/ 74460 w 74460"/>
                <a:gd name="connsiteY0" fmla="*/ 39637 h 39637"/>
                <a:gd name="connsiteX1" fmla="*/ 39798 w 74460"/>
                <a:gd name="connsiteY1" fmla="*/ 0 h 39637"/>
                <a:gd name="connsiteX2" fmla="*/ 0 w 74460"/>
                <a:gd name="connsiteY2" fmla="*/ 34502 h 39637"/>
              </a:gdLst>
              <a:ahLst/>
              <a:cxnLst>
                <a:cxn ang="0">
                  <a:pos x="connsiteX0" y="connsiteY0"/>
                </a:cxn>
                <a:cxn ang="0">
                  <a:pos x="connsiteX1" y="connsiteY1"/>
                </a:cxn>
                <a:cxn ang="0">
                  <a:pos x="connsiteX2" y="connsiteY2"/>
                </a:cxn>
              </a:cxnLst>
              <a:rect l="l" t="t" r="r" b="b"/>
              <a:pathLst>
                <a:path w="74460" h="39637">
                  <a:moveTo>
                    <a:pt x="74460" y="39637"/>
                  </a:moveTo>
                  <a:lnTo>
                    <a:pt x="39798" y="0"/>
                  </a:lnTo>
                  <a:lnTo>
                    <a:pt x="0" y="34502"/>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4" name="Forme libre : forme 200">
              <a:extLst>
                <a:ext uri="{FF2B5EF4-FFF2-40B4-BE49-F238E27FC236}">
                  <a16:creationId xmlns:a16="http://schemas.microsoft.com/office/drawing/2014/main" id="{EA9B2AC1-1033-1B96-F6FE-B56938D64513}"/>
                </a:ext>
              </a:extLst>
            </p:cNvPr>
            <p:cNvSpPr/>
            <p:nvPr/>
          </p:nvSpPr>
          <p:spPr>
            <a:xfrm>
              <a:off x="10088232" y="567569"/>
              <a:ext cx="241354" cy="488165"/>
            </a:xfrm>
            <a:custGeom>
              <a:avLst/>
              <a:gdLst>
                <a:gd name="connsiteX0" fmla="*/ 241355 w 241354"/>
                <a:gd name="connsiteY0" fmla="*/ 488165 h 488165"/>
                <a:gd name="connsiteX1" fmla="*/ 241355 w 241354"/>
                <a:gd name="connsiteY1" fmla="*/ 488165 h 488165"/>
                <a:gd name="connsiteX2" fmla="*/ 0 w 241354"/>
                <a:gd name="connsiteY2" fmla="*/ 246811 h 488165"/>
                <a:gd name="connsiteX3" fmla="*/ 2086 w 241354"/>
                <a:gd name="connsiteY3" fmla="*/ 0 h 488165"/>
              </a:gdLst>
              <a:ahLst/>
              <a:cxnLst>
                <a:cxn ang="0">
                  <a:pos x="connsiteX0" y="connsiteY0"/>
                </a:cxn>
                <a:cxn ang="0">
                  <a:pos x="connsiteX1" y="connsiteY1"/>
                </a:cxn>
                <a:cxn ang="0">
                  <a:pos x="connsiteX2" y="connsiteY2"/>
                </a:cxn>
                <a:cxn ang="0">
                  <a:pos x="connsiteX3" y="connsiteY3"/>
                </a:cxn>
              </a:cxnLst>
              <a:rect l="l" t="t" r="r" b="b"/>
              <a:pathLst>
                <a:path w="241354" h="488165">
                  <a:moveTo>
                    <a:pt x="241355" y="488165"/>
                  </a:moveTo>
                  <a:lnTo>
                    <a:pt x="241355" y="488165"/>
                  </a:lnTo>
                  <a:cubicBezTo>
                    <a:pt x="108160" y="488165"/>
                    <a:pt x="0" y="380166"/>
                    <a:pt x="0" y="246811"/>
                  </a:cubicBezTo>
                  <a:lnTo>
                    <a:pt x="2086"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5" name="Forme libre : forme 201">
              <a:extLst>
                <a:ext uri="{FF2B5EF4-FFF2-40B4-BE49-F238E27FC236}">
                  <a16:creationId xmlns:a16="http://schemas.microsoft.com/office/drawing/2014/main" id="{F3B63DAC-6B36-F98D-FDDA-68CD0DAEF37B}"/>
                </a:ext>
              </a:extLst>
            </p:cNvPr>
            <p:cNvSpPr/>
            <p:nvPr/>
          </p:nvSpPr>
          <p:spPr>
            <a:xfrm>
              <a:off x="10543179" y="814380"/>
              <a:ext cx="27762" cy="112493"/>
            </a:xfrm>
            <a:custGeom>
              <a:avLst/>
              <a:gdLst>
                <a:gd name="connsiteX0" fmla="*/ 0 w 27762"/>
                <a:gd name="connsiteY0" fmla="*/ 112493 h 112493"/>
                <a:gd name="connsiteX1" fmla="*/ 27762 w 27762"/>
                <a:gd name="connsiteY1" fmla="*/ 0 h 112493"/>
              </a:gdLst>
              <a:ahLst/>
              <a:cxnLst>
                <a:cxn ang="0">
                  <a:pos x="connsiteX0" y="connsiteY0"/>
                </a:cxn>
                <a:cxn ang="0">
                  <a:pos x="connsiteX1" y="connsiteY1"/>
                </a:cxn>
              </a:cxnLst>
              <a:rect l="l" t="t" r="r" b="b"/>
              <a:pathLst>
                <a:path w="27762" h="112493">
                  <a:moveTo>
                    <a:pt x="0" y="112493"/>
                  </a:moveTo>
                  <a:cubicBezTo>
                    <a:pt x="17813" y="78954"/>
                    <a:pt x="27762" y="40600"/>
                    <a:pt x="2776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6" name="Forme libre : forme 202">
              <a:extLst>
                <a:ext uri="{FF2B5EF4-FFF2-40B4-BE49-F238E27FC236}">
                  <a16:creationId xmlns:a16="http://schemas.microsoft.com/office/drawing/2014/main" id="{E237326A-CB00-C91E-1FA0-7D1B8F6ED171}"/>
                </a:ext>
              </a:extLst>
            </p:cNvPr>
            <p:cNvSpPr/>
            <p:nvPr/>
          </p:nvSpPr>
          <p:spPr>
            <a:xfrm>
              <a:off x="10329587" y="958808"/>
              <a:ext cx="193372" cy="96926"/>
            </a:xfrm>
            <a:custGeom>
              <a:avLst/>
              <a:gdLst>
                <a:gd name="connsiteX0" fmla="*/ 0 w 193372"/>
                <a:gd name="connsiteY0" fmla="*/ 96927 h 96926"/>
                <a:gd name="connsiteX1" fmla="*/ 193372 w 193372"/>
                <a:gd name="connsiteY1" fmla="*/ 0 h 96926"/>
              </a:gdLst>
              <a:ahLst/>
              <a:cxnLst>
                <a:cxn ang="0">
                  <a:pos x="connsiteX0" y="connsiteY0"/>
                </a:cxn>
                <a:cxn ang="0">
                  <a:pos x="connsiteX1" y="connsiteY1"/>
                </a:cxn>
              </a:cxnLst>
              <a:rect l="l" t="t" r="r" b="b"/>
              <a:pathLst>
                <a:path w="193372" h="96926">
                  <a:moveTo>
                    <a:pt x="0" y="96927"/>
                  </a:moveTo>
                  <a:cubicBezTo>
                    <a:pt x="79114" y="96927"/>
                    <a:pt x="149242" y="58894"/>
                    <a:pt x="19337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57" name="Graphique 37">
              <a:extLst>
                <a:ext uri="{FF2B5EF4-FFF2-40B4-BE49-F238E27FC236}">
                  <a16:creationId xmlns:a16="http://schemas.microsoft.com/office/drawing/2014/main" id="{BCDFD47B-2C28-2CE2-B7C7-806EBB0B4D42}"/>
                </a:ext>
              </a:extLst>
            </p:cNvPr>
            <p:cNvGrpSpPr/>
            <p:nvPr/>
          </p:nvGrpSpPr>
          <p:grpSpPr>
            <a:xfrm>
              <a:off x="10444648" y="344990"/>
              <a:ext cx="346465" cy="346465"/>
              <a:chOff x="10444648" y="344990"/>
              <a:chExt cx="346465" cy="346465"/>
            </a:xfrm>
            <a:noFill/>
          </p:grpSpPr>
          <p:sp>
            <p:nvSpPr>
              <p:cNvPr id="62" name="Forme libre : forme 204">
                <a:extLst>
                  <a:ext uri="{FF2B5EF4-FFF2-40B4-BE49-F238E27FC236}">
                    <a16:creationId xmlns:a16="http://schemas.microsoft.com/office/drawing/2014/main" id="{F0892F06-4522-6B9B-6797-2E07C49F150A}"/>
                  </a:ext>
                </a:extLst>
              </p:cNvPr>
              <p:cNvSpPr/>
              <p:nvPr/>
            </p:nvSpPr>
            <p:spPr>
              <a:xfrm>
                <a:off x="10444648" y="344990"/>
                <a:ext cx="346465" cy="346465"/>
              </a:xfrm>
              <a:custGeom>
                <a:avLst/>
                <a:gdLst>
                  <a:gd name="connsiteX0" fmla="*/ 50710 w 346465"/>
                  <a:gd name="connsiteY0" fmla="*/ 50710 h 346465"/>
                  <a:gd name="connsiteX1" fmla="*/ 27762 w 346465"/>
                  <a:gd name="connsiteY1" fmla="*/ 73658 h 346465"/>
                  <a:gd name="connsiteX2" fmla="*/ 53759 w 346465"/>
                  <a:gd name="connsiteY2" fmla="*/ 109925 h 346465"/>
                  <a:gd name="connsiteX3" fmla="*/ 43970 w 346465"/>
                  <a:gd name="connsiteY3" fmla="*/ 133355 h 346465"/>
                  <a:gd name="connsiteX4" fmla="*/ 0 w 346465"/>
                  <a:gd name="connsiteY4" fmla="*/ 140737 h 346465"/>
                  <a:gd name="connsiteX5" fmla="*/ 0 w 346465"/>
                  <a:gd name="connsiteY5" fmla="*/ 205729 h 346465"/>
                  <a:gd name="connsiteX6" fmla="*/ 43970 w 346465"/>
                  <a:gd name="connsiteY6" fmla="*/ 213111 h 346465"/>
                  <a:gd name="connsiteX7" fmla="*/ 53759 w 346465"/>
                  <a:gd name="connsiteY7" fmla="*/ 236540 h 346465"/>
                  <a:gd name="connsiteX8" fmla="*/ 27762 w 346465"/>
                  <a:gd name="connsiteY8" fmla="*/ 272808 h 346465"/>
                  <a:gd name="connsiteX9" fmla="*/ 73658 w 346465"/>
                  <a:gd name="connsiteY9" fmla="*/ 318704 h 346465"/>
                  <a:gd name="connsiteX10" fmla="*/ 109925 w 346465"/>
                  <a:gd name="connsiteY10" fmla="*/ 292707 h 346465"/>
                  <a:gd name="connsiteX11" fmla="*/ 133355 w 346465"/>
                  <a:gd name="connsiteY11" fmla="*/ 302496 h 346465"/>
                  <a:gd name="connsiteX12" fmla="*/ 140737 w 346465"/>
                  <a:gd name="connsiteY12" fmla="*/ 346466 h 346465"/>
                  <a:gd name="connsiteX13" fmla="*/ 205729 w 346465"/>
                  <a:gd name="connsiteY13" fmla="*/ 346466 h 346465"/>
                  <a:gd name="connsiteX14" fmla="*/ 213111 w 346465"/>
                  <a:gd name="connsiteY14" fmla="*/ 302496 h 346465"/>
                  <a:gd name="connsiteX15" fmla="*/ 236540 w 346465"/>
                  <a:gd name="connsiteY15" fmla="*/ 292707 h 346465"/>
                  <a:gd name="connsiteX16" fmla="*/ 272808 w 346465"/>
                  <a:gd name="connsiteY16" fmla="*/ 318704 h 346465"/>
                  <a:gd name="connsiteX17" fmla="*/ 295756 w 346465"/>
                  <a:gd name="connsiteY17" fmla="*/ 295756 h 346465"/>
                  <a:gd name="connsiteX18" fmla="*/ 295756 w 346465"/>
                  <a:gd name="connsiteY18" fmla="*/ 295756 h 346465"/>
                  <a:gd name="connsiteX19" fmla="*/ 318704 w 346465"/>
                  <a:gd name="connsiteY19" fmla="*/ 272808 h 346465"/>
                  <a:gd name="connsiteX20" fmla="*/ 292707 w 346465"/>
                  <a:gd name="connsiteY20" fmla="*/ 236540 h 346465"/>
                  <a:gd name="connsiteX21" fmla="*/ 302496 w 346465"/>
                  <a:gd name="connsiteY21" fmla="*/ 213111 h 346465"/>
                  <a:gd name="connsiteX22" fmla="*/ 346466 w 346465"/>
                  <a:gd name="connsiteY22" fmla="*/ 205729 h 346465"/>
                  <a:gd name="connsiteX23" fmla="*/ 346466 w 346465"/>
                  <a:gd name="connsiteY23" fmla="*/ 140737 h 346465"/>
                  <a:gd name="connsiteX24" fmla="*/ 302496 w 346465"/>
                  <a:gd name="connsiteY24" fmla="*/ 133355 h 346465"/>
                  <a:gd name="connsiteX25" fmla="*/ 292707 w 346465"/>
                  <a:gd name="connsiteY25" fmla="*/ 109925 h 346465"/>
                  <a:gd name="connsiteX26" fmla="*/ 318704 w 346465"/>
                  <a:gd name="connsiteY26" fmla="*/ 73658 h 346465"/>
                  <a:gd name="connsiteX27" fmla="*/ 272808 w 346465"/>
                  <a:gd name="connsiteY27" fmla="*/ 27762 h 346465"/>
                  <a:gd name="connsiteX28" fmla="*/ 236540 w 346465"/>
                  <a:gd name="connsiteY28" fmla="*/ 53759 h 346465"/>
                  <a:gd name="connsiteX29" fmla="*/ 213111 w 346465"/>
                  <a:gd name="connsiteY29" fmla="*/ 43970 h 346465"/>
                  <a:gd name="connsiteX30" fmla="*/ 205729 w 346465"/>
                  <a:gd name="connsiteY30" fmla="*/ 0 h 346465"/>
                  <a:gd name="connsiteX31" fmla="*/ 140737 w 346465"/>
                  <a:gd name="connsiteY31" fmla="*/ 0 h 346465"/>
                  <a:gd name="connsiteX32" fmla="*/ 133355 w 346465"/>
                  <a:gd name="connsiteY32" fmla="*/ 43970 h 346465"/>
                  <a:gd name="connsiteX33" fmla="*/ 109925 w 346465"/>
                  <a:gd name="connsiteY33" fmla="*/ 53759 h 346465"/>
                  <a:gd name="connsiteX34" fmla="*/ 73658 w 346465"/>
                  <a:gd name="connsiteY34" fmla="*/ 27762 h 346465"/>
                  <a:gd name="connsiteX35" fmla="*/ 50710 w 346465"/>
                  <a:gd name="connsiteY35" fmla="*/ 50710 h 346465"/>
                  <a:gd name="connsiteX36" fmla="*/ 50710 w 346465"/>
                  <a:gd name="connsiteY36" fmla="*/ 50710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50710" y="50710"/>
                    </a:moveTo>
                    <a:lnTo>
                      <a:pt x="27762" y="73658"/>
                    </a:lnTo>
                    <a:lnTo>
                      <a:pt x="53759" y="109925"/>
                    </a:lnTo>
                    <a:cubicBezTo>
                      <a:pt x="49747" y="117307"/>
                      <a:pt x="46538" y="125171"/>
                      <a:pt x="43970" y="133355"/>
                    </a:cubicBezTo>
                    <a:lnTo>
                      <a:pt x="0" y="140737"/>
                    </a:lnTo>
                    <a:lnTo>
                      <a:pt x="0" y="205729"/>
                    </a:lnTo>
                    <a:lnTo>
                      <a:pt x="43970" y="213111"/>
                    </a:lnTo>
                    <a:cubicBezTo>
                      <a:pt x="46538" y="221295"/>
                      <a:pt x="49747" y="229158"/>
                      <a:pt x="53759" y="236540"/>
                    </a:cubicBezTo>
                    <a:lnTo>
                      <a:pt x="27762" y="272808"/>
                    </a:lnTo>
                    <a:lnTo>
                      <a:pt x="73658" y="318704"/>
                    </a:lnTo>
                    <a:lnTo>
                      <a:pt x="109925" y="292707"/>
                    </a:lnTo>
                    <a:cubicBezTo>
                      <a:pt x="117307" y="296718"/>
                      <a:pt x="127257" y="300409"/>
                      <a:pt x="133355" y="302496"/>
                    </a:cubicBezTo>
                    <a:lnTo>
                      <a:pt x="140737" y="346466"/>
                    </a:lnTo>
                    <a:lnTo>
                      <a:pt x="205729" y="346466"/>
                    </a:lnTo>
                    <a:lnTo>
                      <a:pt x="213111" y="302496"/>
                    </a:lnTo>
                    <a:cubicBezTo>
                      <a:pt x="221295" y="299928"/>
                      <a:pt x="229158" y="296718"/>
                      <a:pt x="236540" y="292707"/>
                    </a:cubicBezTo>
                    <a:lnTo>
                      <a:pt x="272808" y="318704"/>
                    </a:lnTo>
                    <a:lnTo>
                      <a:pt x="295756" y="295756"/>
                    </a:lnTo>
                    <a:lnTo>
                      <a:pt x="295756" y="295756"/>
                    </a:ln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21295" y="46538"/>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3" name="Forme libre : forme 205">
                <a:extLst>
                  <a:ext uri="{FF2B5EF4-FFF2-40B4-BE49-F238E27FC236}">
                    <a16:creationId xmlns:a16="http://schemas.microsoft.com/office/drawing/2014/main" id="{E93E71EA-7FAF-E30E-97E6-F3DA30470F24}"/>
                  </a:ext>
                </a:extLst>
              </p:cNvPr>
              <p:cNvSpPr/>
              <p:nvPr/>
            </p:nvSpPr>
            <p:spPr>
              <a:xfrm>
                <a:off x="10540170" y="440513"/>
                <a:ext cx="155259" cy="155259"/>
              </a:xfrm>
              <a:custGeom>
                <a:avLst/>
                <a:gdLst>
                  <a:gd name="connsiteX0" fmla="*/ 22747 w 155259"/>
                  <a:gd name="connsiteY0" fmla="*/ 22747 h 155259"/>
                  <a:gd name="connsiteX1" fmla="*/ 22747 w 155259"/>
                  <a:gd name="connsiteY1" fmla="*/ 132512 h 155259"/>
                  <a:gd name="connsiteX2" fmla="*/ 132512 w 155259"/>
                  <a:gd name="connsiteY2" fmla="*/ 132512 h 155259"/>
                  <a:gd name="connsiteX3" fmla="*/ 132512 w 155259"/>
                  <a:gd name="connsiteY3" fmla="*/ 132512 h 155259"/>
                  <a:gd name="connsiteX4" fmla="*/ 132512 w 155259"/>
                  <a:gd name="connsiteY4" fmla="*/ 22747 h 155259"/>
                  <a:gd name="connsiteX5" fmla="*/ 22747 w 155259"/>
                  <a:gd name="connsiteY5" fmla="*/ 22747 h 155259"/>
                  <a:gd name="connsiteX6" fmla="*/ 22747 w 155259"/>
                  <a:gd name="connsiteY6" fmla="*/ 22747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22747" y="22747"/>
                    </a:moveTo>
                    <a:cubicBezTo>
                      <a:pt x="-7582" y="53077"/>
                      <a:pt x="-7582" y="102183"/>
                      <a:pt x="22747" y="132512"/>
                    </a:cubicBezTo>
                    <a:cubicBezTo>
                      <a:pt x="53077" y="162842"/>
                      <a:pt x="102183" y="162842"/>
                      <a:pt x="132512" y="132512"/>
                    </a:cubicBezTo>
                    <a:lnTo>
                      <a:pt x="132512" y="132512"/>
                    </a:lnTo>
                    <a:cubicBezTo>
                      <a:pt x="162842" y="102183"/>
                      <a:pt x="162842" y="53077"/>
                      <a:pt x="132512" y="22747"/>
                    </a:cubicBezTo>
                    <a:cubicBezTo>
                      <a:pt x="102343" y="-7582"/>
                      <a:pt x="53238" y="-7582"/>
                      <a:pt x="22747" y="22747"/>
                    </a:cubicBezTo>
                    <a:lnTo>
                      <a:pt x="22747" y="22747"/>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8" name="Forme libre : forme 206">
              <a:extLst>
                <a:ext uri="{FF2B5EF4-FFF2-40B4-BE49-F238E27FC236}">
                  <a16:creationId xmlns:a16="http://schemas.microsoft.com/office/drawing/2014/main" id="{9B6DA562-B11F-6D98-2B35-37B0C9C96AF1}"/>
                </a:ext>
              </a:extLst>
            </p:cNvPr>
            <p:cNvSpPr/>
            <p:nvPr/>
          </p:nvSpPr>
          <p:spPr>
            <a:xfrm>
              <a:off x="10816468" y="725316"/>
              <a:ext cx="74299" cy="39637"/>
            </a:xfrm>
            <a:custGeom>
              <a:avLst/>
              <a:gdLst>
                <a:gd name="connsiteX0" fmla="*/ 0 w 74299"/>
                <a:gd name="connsiteY0" fmla="*/ 0 h 39637"/>
                <a:gd name="connsiteX1" fmla="*/ 34663 w 74299"/>
                <a:gd name="connsiteY1" fmla="*/ 39637 h 39637"/>
                <a:gd name="connsiteX2" fmla="*/ 74300 w 74299"/>
                <a:gd name="connsiteY2" fmla="*/ 5135 h 39637"/>
              </a:gdLst>
              <a:ahLst/>
              <a:cxnLst>
                <a:cxn ang="0">
                  <a:pos x="connsiteX0" y="connsiteY0"/>
                </a:cxn>
                <a:cxn ang="0">
                  <a:pos x="connsiteX1" y="connsiteY1"/>
                </a:cxn>
                <a:cxn ang="0">
                  <a:pos x="connsiteX2" y="connsiteY2"/>
                </a:cxn>
              </a:cxnLst>
              <a:rect l="l" t="t" r="r" b="b"/>
              <a:pathLst>
                <a:path w="74299" h="39637">
                  <a:moveTo>
                    <a:pt x="0" y="0"/>
                  </a:moveTo>
                  <a:lnTo>
                    <a:pt x="34663" y="39637"/>
                  </a:lnTo>
                  <a:lnTo>
                    <a:pt x="74300" y="513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9" name="Forme libre : forme 207">
              <a:extLst>
                <a:ext uri="{FF2B5EF4-FFF2-40B4-BE49-F238E27FC236}">
                  <a16:creationId xmlns:a16="http://schemas.microsoft.com/office/drawing/2014/main" id="{B47E69B7-6B7E-3E4C-7939-550CB1281A55}"/>
                </a:ext>
              </a:extLst>
            </p:cNvPr>
            <p:cNvSpPr/>
            <p:nvPr/>
          </p:nvSpPr>
          <p:spPr>
            <a:xfrm>
              <a:off x="10614912" y="271493"/>
              <a:ext cx="241354" cy="488165"/>
            </a:xfrm>
            <a:custGeom>
              <a:avLst/>
              <a:gdLst>
                <a:gd name="connsiteX0" fmla="*/ 0 w 241354"/>
                <a:gd name="connsiteY0" fmla="*/ 0 h 488165"/>
                <a:gd name="connsiteX1" fmla="*/ 0 w 241354"/>
                <a:gd name="connsiteY1" fmla="*/ 0 h 488165"/>
                <a:gd name="connsiteX2" fmla="*/ 241355 w 241354"/>
                <a:gd name="connsiteY2" fmla="*/ 241355 h 488165"/>
                <a:gd name="connsiteX3" fmla="*/ 239268 w 241354"/>
                <a:gd name="connsiteY3" fmla="*/ 488165 h 488165"/>
              </a:gdLst>
              <a:ahLst/>
              <a:cxnLst>
                <a:cxn ang="0">
                  <a:pos x="connsiteX0" y="connsiteY0"/>
                </a:cxn>
                <a:cxn ang="0">
                  <a:pos x="connsiteX1" y="connsiteY1"/>
                </a:cxn>
                <a:cxn ang="0">
                  <a:pos x="connsiteX2" y="connsiteY2"/>
                </a:cxn>
                <a:cxn ang="0">
                  <a:pos x="connsiteX3" y="connsiteY3"/>
                </a:cxn>
              </a:cxnLst>
              <a:rect l="l" t="t" r="r" b="b"/>
              <a:pathLst>
                <a:path w="241354" h="488165">
                  <a:moveTo>
                    <a:pt x="0" y="0"/>
                  </a:moveTo>
                  <a:lnTo>
                    <a:pt x="0" y="0"/>
                  </a:lnTo>
                  <a:cubicBezTo>
                    <a:pt x="133194" y="0"/>
                    <a:pt x="241355" y="108000"/>
                    <a:pt x="241355" y="241355"/>
                  </a:cubicBezTo>
                  <a:lnTo>
                    <a:pt x="239268" y="48816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0" name="Forme libre : forme 208">
              <a:extLst>
                <a:ext uri="{FF2B5EF4-FFF2-40B4-BE49-F238E27FC236}">
                  <a16:creationId xmlns:a16="http://schemas.microsoft.com/office/drawing/2014/main" id="{CD6801BD-D4A2-FC28-5849-E28591EB9ABA}"/>
                </a:ext>
              </a:extLst>
            </p:cNvPr>
            <p:cNvSpPr/>
            <p:nvPr/>
          </p:nvSpPr>
          <p:spPr>
            <a:xfrm>
              <a:off x="10373557" y="446892"/>
              <a:ext cx="9147" cy="65955"/>
            </a:xfrm>
            <a:custGeom>
              <a:avLst/>
              <a:gdLst>
                <a:gd name="connsiteX0" fmla="*/ 9147 w 9147"/>
                <a:gd name="connsiteY0" fmla="*/ 0 h 65955"/>
                <a:gd name="connsiteX1" fmla="*/ 0 w 9147"/>
                <a:gd name="connsiteY1" fmla="*/ 65955 h 65955"/>
              </a:gdLst>
              <a:ahLst/>
              <a:cxnLst>
                <a:cxn ang="0">
                  <a:pos x="connsiteX0" y="connsiteY0"/>
                </a:cxn>
                <a:cxn ang="0">
                  <a:pos x="connsiteX1" y="connsiteY1"/>
                </a:cxn>
              </a:cxnLst>
              <a:rect l="l" t="t" r="r" b="b"/>
              <a:pathLst>
                <a:path w="9147" h="65955">
                  <a:moveTo>
                    <a:pt x="9147" y="0"/>
                  </a:moveTo>
                  <a:cubicBezTo>
                    <a:pt x="3210" y="21022"/>
                    <a:pt x="0" y="43007"/>
                    <a:pt x="0" y="65955"/>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1" name="Forme libre : forme 209">
              <a:extLst>
                <a:ext uri="{FF2B5EF4-FFF2-40B4-BE49-F238E27FC236}">
                  <a16:creationId xmlns:a16="http://schemas.microsoft.com/office/drawing/2014/main" id="{5F0A1086-D521-33C8-951E-8234172C9D78}"/>
                </a:ext>
              </a:extLst>
            </p:cNvPr>
            <p:cNvSpPr/>
            <p:nvPr/>
          </p:nvSpPr>
          <p:spPr>
            <a:xfrm>
              <a:off x="10399875" y="271493"/>
              <a:ext cx="215036" cy="131589"/>
            </a:xfrm>
            <a:custGeom>
              <a:avLst/>
              <a:gdLst>
                <a:gd name="connsiteX0" fmla="*/ 215037 w 215036"/>
                <a:gd name="connsiteY0" fmla="*/ 0 h 131589"/>
                <a:gd name="connsiteX1" fmla="*/ 0 w 215036"/>
                <a:gd name="connsiteY1" fmla="*/ 131590 h 131589"/>
              </a:gdLst>
              <a:ahLst/>
              <a:cxnLst>
                <a:cxn ang="0">
                  <a:pos x="connsiteX0" y="connsiteY0"/>
                </a:cxn>
                <a:cxn ang="0">
                  <a:pos x="connsiteX1" y="connsiteY1"/>
                </a:cxn>
              </a:cxnLst>
              <a:rect l="l" t="t" r="r" b="b"/>
              <a:pathLst>
                <a:path w="215036" h="131589">
                  <a:moveTo>
                    <a:pt x="215037" y="0"/>
                  </a:moveTo>
                  <a:cubicBezTo>
                    <a:pt x="121319" y="0"/>
                    <a:pt x="39958" y="53438"/>
                    <a:pt x="0" y="13159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66" name="Graphique 40">
            <a:extLst>
              <a:ext uri="{FF2B5EF4-FFF2-40B4-BE49-F238E27FC236}">
                <a16:creationId xmlns:a16="http://schemas.microsoft.com/office/drawing/2014/main" id="{6DCAC262-E497-BCC6-77AD-697E14CE2CB4}"/>
              </a:ext>
            </a:extLst>
          </p:cNvPr>
          <p:cNvGrpSpPr/>
          <p:nvPr/>
        </p:nvGrpSpPr>
        <p:grpSpPr>
          <a:xfrm>
            <a:off x="4189517" y="3579148"/>
            <a:ext cx="914030" cy="722720"/>
            <a:chOff x="1105639" y="1404936"/>
            <a:chExt cx="690043" cy="545615"/>
          </a:xfrm>
          <a:effectLst>
            <a:outerShdw blurRad="50800" dist="38100" dir="8100000" algn="tr" rotWithShape="0">
              <a:prstClr val="black">
                <a:alpha val="40000"/>
              </a:prstClr>
            </a:outerShdw>
          </a:effectLst>
        </p:grpSpPr>
        <p:sp>
          <p:nvSpPr>
            <p:cNvPr id="67" name="Forme libre : forme 240">
              <a:extLst>
                <a:ext uri="{FF2B5EF4-FFF2-40B4-BE49-F238E27FC236}">
                  <a16:creationId xmlns:a16="http://schemas.microsoft.com/office/drawing/2014/main" id="{BC5E9676-777C-B9F5-D9E3-5A61E30DE53A}"/>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68" name="Graphique 40">
              <a:extLst>
                <a:ext uri="{FF2B5EF4-FFF2-40B4-BE49-F238E27FC236}">
                  <a16:creationId xmlns:a16="http://schemas.microsoft.com/office/drawing/2014/main" id="{901CE0D2-C32D-279B-DB20-FC986788C682}"/>
                </a:ext>
              </a:extLst>
            </p:cNvPr>
            <p:cNvGrpSpPr/>
            <p:nvPr/>
          </p:nvGrpSpPr>
          <p:grpSpPr>
            <a:xfrm>
              <a:off x="1154484" y="1409750"/>
              <a:ext cx="641358" cy="536071"/>
              <a:chOff x="1154484" y="1409750"/>
              <a:chExt cx="641358" cy="536071"/>
            </a:xfrm>
            <a:noFill/>
          </p:grpSpPr>
          <p:sp>
            <p:nvSpPr>
              <p:cNvPr id="69" name="Forme libre : forme 242">
                <a:extLst>
                  <a:ext uri="{FF2B5EF4-FFF2-40B4-BE49-F238E27FC236}">
                    <a16:creationId xmlns:a16="http://schemas.microsoft.com/office/drawing/2014/main" id="{545F1E47-4985-C947-F783-D773016E416E}"/>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0" name="Forme libre : forme 243">
                <a:extLst>
                  <a:ext uri="{FF2B5EF4-FFF2-40B4-BE49-F238E27FC236}">
                    <a16:creationId xmlns:a16="http://schemas.microsoft.com/office/drawing/2014/main" id="{5CB10DDE-0A09-E2D0-F990-4C49483E42D5}"/>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1" name="Forme libre : forme 244">
                <a:extLst>
                  <a:ext uri="{FF2B5EF4-FFF2-40B4-BE49-F238E27FC236}">
                    <a16:creationId xmlns:a16="http://schemas.microsoft.com/office/drawing/2014/main" id="{FB6ACD93-2F14-1D29-AEE4-27893A8E94EE}"/>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2" name="Forme libre : forme 245">
                <a:extLst>
                  <a:ext uri="{FF2B5EF4-FFF2-40B4-BE49-F238E27FC236}">
                    <a16:creationId xmlns:a16="http://schemas.microsoft.com/office/drawing/2014/main" id="{47E169E2-F8D7-6AC1-0960-CCE1AC31F053}"/>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3" name="Forme libre : forme 246">
                <a:extLst>
                  <a:ext uri="{FF2B5EF4-FFF2-40B4-BE49-F238E27FC236}">
                    <a16:creationId xmlns:a16="http://schemas.microsoft.com/office/drawing/2014/main" id="{2C935FBB-9D8A-E8BD-19F5-1BA9EF5DA82C}"/>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4" name="Forme libre : forme 247">
                <a:extLst>
                  <a:ext uri="{FF2B5EF4-FFF2-40B4-BE49-F238E27FC236}">
                    <a16:creationId xmlns:a16="http://schemas.microsoft.com/office/drawing/2014/main" id="{5A38E9AC-280E-4876-98F0-C6D23004E764}"/>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5" name="Forme libre : forme 248">
                <a:extLst>
                  <a:ext uri="{FF2B5EF4-FFF2-40B4-BE49-F238E27FC236}">
                    <a16:creationId xmlns:a16="http://schemas.microsoft.com/office/drawing/2014/main" id="{57ED32AB-75DE-8219-977B-755014E542EB}"/>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6" name="Forme libre : forme 249">
                <a:extLst>
                  <a:ext uri="{FF2B5EF4-FFF2-40B4-BE49-F238E27FC236}">
                    <a16:creationId xmlns:a16="http://schemas.microsoft.com/office/drawing/2014/main" id="{A0C8A444-42C1-BF84-DEEB-77779A73FFB5}"/>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7" name="Forme libre : forme 250">
                <a:extLst>
                  <a:ext uri="{FF2B5EF4-FFF2-40B4-BE49-F238E27FC236}">
                    <a16:creationId xmlns:a16="http://schemas.microsoft.com/office/drawing/2014/main" id="{62C70117-6542-6793-7040-A78B1F744042}"/>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8" name="Forme libre : forme 251">
                <a:extLst>
                  <a:ext uri="{FF2B5EF4-FFF2-40B4-BE49-F238E27FC236}">
                    <a16:creationId xmlns:a16="http://schemas.microsoft.com/office/drawing/2014/main" id="{C3D2662F-7F41-81B7-A89D-98A90C884ABA}"/>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19050" cap="rnd">
                <a:solidFill>
                  <a:schemeClr val="tx1">
                    <a:lumMod val="65000"/>
                    <a:lumOff val="35000"/>
                  </a:schemeClr>
                </a:solidFill>
                <a:prstDash val="solid"/>
                <a:round/>
              </a:ln>
            </p:spPr>
            <p:txBody>
              <a:bodyPr rtlCol="0" anchor="ctr"/>
              <a:lstStyle/>
              <a:p>
                <a:endParaRPr lang="fr-FR" sz="1400"/>
              </a:p>
            </p:txBody>
          </p:sp>
        </p:grpSp>
      </p:grpSp>
      <p:grpSp>
        <p:nvGrpSpPr>
          <p:cNvPr id="79" name="Graphique 1813">
            <a:extLst>
              <a:ext uri="{FF2B5EF4-FFF2-40B4-BE49-F238E27FC236}">
                <a16:creationId xmlns:a16="http://schemas.microsoft.com/office/drawing/2014/main" id="{1111BB05-7AC1-91FF-AEB9-83F24BBE613B}"/>
              </a:ext>
            </a:extLst>
          </p:cNvPr>
          <p:cNvGrpSpPr/>
          <p:nvPr/>
        </p:nvGrpSpPr>
        <p:grpSpPr>
          <a:xfrm>
            <a:off x="4175686" y="4580698"/>
            <a:ext cx="921654" cy="860319"/>
            <a:chOff x="2279329" y="2853237"/>
            <a:chExt cx="426529" cy="398144"/>
          </a:xfrm>
          <a:noFill/>
          <a:effectLst>
            <a:outerShdw blurRad="50800" dist="38100" dir="8100000" algn="tr" rotWithShape="0">
              <a:prstClr val="black">
                <a:alpha val="40000"/>
              </a:prstClr>
            </a:outerShdw>
          </a:effectLst>
        </p:grpSpPr>
        <p:grpSp>
          <p:nvGrpSpPr>
            <p:cNvPr id="80" name="Graphique 1813">
              <a:extLst>
                <a:ext uri="{FF2B5EF4-FFF2-40B4-BE49-F238E27FC236}">
                  <a16:creationId xmlns:a16="http://schemas.microsoft.com/office/drawing/2014/main" id="{BBE4F5E4-5590-211C-6395-720C690DAE0B}"/>
                </a:ext>
              </a:extLst>
            </p:cNvPr>
            <p:cNvGrpSpPr/>
            <p:nvPr/>
          </p:nvGrpSpPr>
          <p:grpSpPr>
            <a:xfrm>
              <a:off x="2279329" y="2853237"/>
              <a:ext cx="426529" cy="398144"/>
              <a:chOff x="2279329" y="2853237"/>
              <a:chExt cx="426529" cy="398144"/>
            </a:xfrm>
            <a:grpFill/>
          </p:grpSpPr>
          <p:grpSp>
            <p:nvGrpSpPr>
              <p:cNvPr id="82" name="Graphique 1813">
                <a:extLst>
                  <a:ext uri="{FF2B5EF4-FFF2-40B4-BE49-F238E27FC236}">
                    <a16:creationId xmlns:a16="http://schemas.microsoft.com/office/drawing/2014/main" id="{F7726D50-1154-FE58-1C1D-0FDB9C83C452}"/>
                  </a:ext>
                </a:extLst>
              </p:cNvPr>
              <p:cNvGrpSpPr/>
              <p:nvPr/>
            </p:nvGrpSpPr>
            <p:grpSpPr>
              <a:xfrm>
                <a:off x="2279329" y="2853237"/>
                <a:ext cx="426529" cy="383857"/>
                <a:chOff x="2279329" y="2853237"/>
                <a:chExt cx="426529" cy="383857"/>
              </a:xfrm>
              <a:grpFill/>
            </p:grpSpPr>
            <p:grpSp>
              <p:nvGrpSpPr>
                <p:cNvPr id="84" name="Graphique 1813">
                  <a:extLst>
                    <a:ext uri="{FF2B5EF4-FFF2-40B4-BE49-F238E27FC236}">
                      <a16:creationId xmlns:a16="http://schemas.microsoft.com/office/drawing/2014/main" id="{5364C940-E6EE-BCAB-6291-AC744147A9F0}"/>
                    </a:ext>
                  </a:extLst>
                </p:cNvPr>
                <p:cNvGrpSpPr/>
                <p:nvPr/>
              </p:nvGrpSpPr>
              <p:grpSpPr>
                <a:xfrm>
                  <a:off x="2404487" y="2986968"/>
                  <a:ext cx="163258" cy="250126"/>
                  <a:chOff x="2404487" y="2986968"/>
                  <a:chExt cx="163258" cy="250126"/>
                </a:xfrm>
                <a:grpFill/>
              </p:grpSpPr>
              <p:sp>
                <p:nvSpPr>
                  <p:cNvPr id="98" name="Forme libre : forme 97">
                    <a:extLst>
                      <a:ext uri="{FF2B5EF4-FFF2-40B4-BE49-F238E27FC236}">
                        <a16:creationId xmlns:a16="http://schemas.microsoft.com/office/drawing/2014/main" id="{128F0C80-9BE3-D01E-AEAC-F085AB5897B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6B2EE810-A53E-E49C-4ED8-E7080225AD69}"/>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5" name="Forme libre : forme 84">
                  <a:extLst>
                    <a:ext uri="{FF2B5EF4-FFF2-40B4-BE49-F238E27FC236}">
                      <a16:creationId xmlns:a16="http://schemas.microsoft.com/office/drawing/2014/main" id="{4B355186-92D6-96BF-74D8-3318347D9881}"/>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0297D17-BF66-5B94-0DD2-107BEF1F973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44788845-07D5-312C-A3B8-66A87A984012}"/>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19050" cap="rnd">
                  <a:solidFill>
                    <a:schemeClr val="tx1">
                      <a:lumMod val="65000"/>
                      <a:lumOff val="35000"/>
                    </a:schemeClr>
                  </a:solidFill>
                  <a:prstDash val="solid"/>
                  <a:round/>
                </a:ln>
              </p:spPr>
              <p:txBody>
                <a:bodyPr rtlCol="0" anchor="ctr"/>
                <a:lstStyle/>
                <a:p>
                  <a:endParaRPr lang="fr-FR" sz="1400"/>
                </a:p>
              </p:txBody>
            </p:sp>
            <p:grpSp>
              <p:nvGrpSpPr>
                <p:cNvPr id="88" name="Graphique 1813">
                  <a:extLst>
                    <a:ext uri="{FF2B5EF4-FFF2-40B4-BE49-F238E27FC236}">
                      <a16:creationId xmlns:a16="http://schemas.microsoft.com/office/drawing/2014/main" id="{A09FD915-5654-D844-DFC8-AE42D837E28F}"/>
                    </a:ext>
                  </a:extLst>
                </p:cNvPr>
                <p:cNvGrpSpPr/>
                <p:nvPr/>
              </p:nvGrpSpPr>
              <p:grpSpPr>
                <a:xfrm>
                  <a:off x="2605465" y="2913530"/>
                  <a:ext cx="100393" cy="307943"/>
                  <a:chOff x="2605465" y="2913530"/>
                  <a:chExt cx="100393" cy="307943"/>
                </a:xfrm>
                <a:grpFill/>
              </p:grpSpPr>
              <p:sp>
                <p:nvSpPr>
                  <p:cNvPr id="95" name="Forme libre : forme 94">
                    <a:extLst>
                      <a:ext uri="{FF2B5EF4-FFF2-40B4-BE49-F238E27FC236}">
                        <a16:creationId xmlns:a16="http://schemas.microsoft.com/office/drawing/2014/main" id="{B0E8F19C-0081-770D-B5E0-5906C38988E1}"/>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C27CE73D-A315-5C93-A756-854B42BF96F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F1837D09-C053-2736-AC82-EA1780D34FA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89" name="Graphique 1813">
                  <a:extLst>
                    <a:ext uri="{FF2B5EF4-FFF2-40B4-BE49-F238E27FC236}">
                      <a16:creationId xmlns:a16="http://schemas.microsoft.com/office/drawing/2014/main" id="{22BBD5EF-621E-4574-3FB4-6341293B8D4E}"/>
                    </a:ext>
                  </a:extLst>
                </p:cNvPr>
                <p:cNvGrpSpPr/>
                <p:nvPr/>
              </p:nvGrpSpPr>
              <p:grpSpPr>
                <a:xfrm>
                  <a:off x="2279329" y="2915435"/>
                  <a:ext cx="100393" cy="307943"/>
                  <a:chOff x="2279329" y="2915435"/>
                  <a:chExt cx="100393" cy="307943"/>
                </a:xfrm>
                <a:grpFill/>
              </p:grpSpPr>
              <p:sp>
                <p:nvSpPr>
                  <p:cNvPr id="92" name="Forme libre : forme 91">
                    <a:extLst>
                      <a:ext uri="{FF2B5EF4-FFF2-40B4-BE49-F238E27FC236}">
                        <a16:creationId xmlns:a16="http://schemas.microsoft.com/office/drawing/2014/main" id="{76CDAC60-1382-5141-3C35-621FA231142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0EC56F0F-03A2-FA3E-A783-B25303F74B4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0B0132F-7105-7147-F277-98C57EC92C57}"/>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90" name="Forme libre : forme 89">
                  <a:extLst>
                    <a:ext uri="{FF2B5EF4-FFF2-40B4-BE49-F238E27FC236}">
                      <a16:creationId xmlns:a16="http://schemas.microsoft.com/office/drawing/2014/main" id="{D53F8EAA-5E78-C81A-C463-93AB2D6095FB}"/>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113E3728-6767-5BAD-1DEC-9666A8906AC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C6583045-613B-C232-B277-926AC1A3241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DD099F4B-DB16-748C-7458-C67A564F3B2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101" name="Graphique 48">
            <a:extLst>
              <a:ext uri="{FF2B5EF4-FFF2-40B4-BE49-F238E27FC236}">
                <a16:creationId xmlns:a16="http://schemas.microsoft.com/office/drawing/2014/main" id="{34BADBE4-6090-D8E6-B421-30A03834BEB9}"/>
              </a:ext>
            </a:extLst>
          </p:cNvPr>
          <p:cNvGrpSpPr/>
          <p:nvPr/>
        </p:nvGrpSpPr>
        <p:grpSpPr>
          <a:xfrm>
            <a:off x="4243584" y="5691818"/>
            <a:ext cx="778533" cy="778266"/>
            <a:chOff x="7526179" y="1506035"/>
            <a:chExt cx="464575" cy="464414"/>
          </a:xfrm>
          <a:noFill/>
          <a:effectLst>
            <a:outerShdw blurRad="50800" dist="38100" dir="8100000" algn="tr" rotWithShape="0">
              <a:prstClr val="black">
                <a:alpha val="40000"/>
              </a:prstClr>
            </a:outerShdw>
          </a:effectLst>
        </p:grpSpPr>
        <p:sp>
          <p:nvSpPr>
            <p:cNvPr id="102" name="Forme libre : forme 326">
              <a:extLst>
                <a:ext uri="{FF2B5EF4-FFF2-40B4-BE49-F238E27FC236}">
                  <a16:creationId xmlns:a16="http://schemas.microsoft.com/office/drawing/2014/main" id="{74840FC4-D356-4CB3-1B29-08CBFE65C687}"/>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3" name="Forme libre : forme 327">
              <a:extLst>
                <a:ext uri="{FF2B5EF4-FFF2-40B4-BE49-F238E27FC236}">
                  <a16:creationId xmlns:a16="http://schemas.microsoft.com/office/drawing/2014/main" id="{8F606D3D-FC21-67E8-E869-406B45E301DB}"/>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4" name="Forme libre : forme 328">
              <a:extLst>
                <a:ext uri="{FF2B5EF4-FFF2-40B4-BE49-F238E27FC236}">
                  <a16:creationId xmlns:a16="http://schemas.microsoft.com/office/drawing/2014/main" id="{EE46CB30-2ACD-F975-04B3-4C94D6DBEEE8}"/>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5" name="Forme libre : forme 329">
              <a:extLst>
                <a:ext uri="{FF2B5EF4-FFF2-40B4-BE49-F238E27FC236}">
                  <a16:creationId xmlns:a16="http://schemas.microsoft.com/office/drawing/2014/main" id="{69D10A9B-8C81-CA62-5C31-29FE572F0778}"/>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6" name="Forme libre : forme 330">
              <a:extLst>
                <a:ext uri="{FF2B5EF4-FFF2-40B4-BE49-F238E27FC236}">
                  <a16:creationId xmlns:a16="http://schemas.microsoft.com/office/drawing/2014/main" id="{2668D65A-FB70-4307-AF55-4FA03DE9FCC5}"/>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7" name="Forme libre : forme 331">
              <a:extLst>
                <a:ext uri="{FF2B5EF4-FFF2-40B4-BE49-F238E27FC236}">
                  <a16:creationId xmlns:a16="http://schemas.microsoft.com/office/drawing/2014/main" id="{2ACC0F18-B6D3-161F-CC63-52231EC2F4E2}"/>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8" name="Forme libre : forme 332">
              <a:extLst>
                <a:ext uri="{FF2B5EF4-FFF2-40B4-BE49-F238E27FC236}">
                  <a16:creationId xmlns:a16="http://schemas.microsoft.com/office/drawing/2014/main" id="{451AEF5F-F8E6-252E-FA8B-56769E14D8AE}"/>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9" name="Forme libre : forme 333">
              <a:extLst>
                <a:ext uri="{FF2B5EF4-FFF2-40B4-BE49-F238E27FC236}">
                  <a16:creationId xmlns:a16="http://schemas.microsoft.com/office/drawing/2014/main" id="{69029BF2-ADBF-1D7D-3D17-9A6487C35FBF}"/>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10" name="Forme libre : forme 334">
              <a:extLst>
                <a:ext uri="{FF2B5EF4-FFF2-40B4-BE49-F238E27FC236}">
                  <a16:creationId xmlns:a16="http://schemas.microsoft.com/office/drawing/2014/main" id="{2385F76B-1A3E-15D9-CCD5-7636E567509A}"/>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Tree>
    <p:extLst>
      <p:ext uri="{BB962C8B-B14F-4D97-AF65-F5344CB8AC3E}">
        <p14:creationId xmlns:p14="http://schemas.microsoft.com/office/powerpoint/2010/main" val="2838260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Rectangle 388">
            <a:extLst>
              <a:ext uri="{FF2B5EF4-FFF2-40B4-BE49-F238E27FC236}">
                <a16:creationId xmlns:a16="http://schemas.microsoft.com/office/drawing/2014/main" id="{29127816-5368-00DF-FDCA-84E696758BD7}"/>
              </a:ext>
            </a:extLst>
          </p:cNvPr>
          <p:cNvSpPr/>
          <p:nvPr/>
        </p:nvSpPr>
        <p:spPr>
          <a:xfrm>
            <a:off x="5626910" y="1166903"/>
            <a:ext cx="83523" cy="5127229"/>
          </a:xfrm>
          <a:prstGeom prst="rect">
            <a:avLst/>
          </a:prstGeom>
          <a:gradFill flip="none" rotWithShape="1">
            <a:gsLst>
              <a:gs pos="0">
                <a:schemeClr val="accent4">
                  <a:lumMod val="75000"/>
                </a:schemeClr>
              </a:gs>
              <a:gs pos="68000">
                <a:schemeClr val="accent4">
                  <a:lumMod val="75000"/>
                </a:schemeClr>
              </a:gs>
              <a:gs pos="74000">
                <a:srgbClr val="7030A0"/>
              </a:gs>
              <a:gs pos="0">
                <a:schemeClr val="accent4">
                  <a:lumMod val="75000"/>
                </a:schemeClr>
              </a:gs>
              <a:gs pos="99000">
                <a:srgbClr val="7030A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3409397C-9451-23FF-A4EB-6435D4F4CF7F}"/>
              </a:ext>
            </a:extLst>
          </p:cNvPr>
          <p:cNvSpPr>
            <a:spLocks noGrp="1"/>
          </p:cNvSpPr>
          <p:nvPr>
            <p:ph type="body" sz="quarter" idx="12"/>
          </p:nvPr>
        </p:nvSpPr>
        <p:spPr/>
        <p:txBody>
          <a:bodyPr/>
          <a:lstStyle/>
          <a:p>
            <a:r>
              <a:rPr lang="fr-FR" dirty="0"/>
              <a:t>Notre offre de parrainage permet de récompenser à la fois notre parrain et son filleul. </a:t>
            </a:r>
          </a:p>
        </p:txBody>
      </p:sp>
      <p:sp>
        <p:nvSpPr>
          <p:cNvPr id="4" name="Espace réservé du texte 3">
            <a:extLst>
              <a:ext uri="{FF2B5EF4-FFF2-40B4-BE49-F238E27FC236}">
                <a16:creationId xmlns:a16="http://schemas.microsoft.com/office/drawing/2014/main" id="{2E45C7CC-991B-1D36-3AB0-6D402EFF6F13}"/>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FA71609A-19C4-C222-D695-40E338AA4FAC}"/>
              </a:ext>
            </a:extLst>
          </p:cNvPr>
          <p:cNvSpPr>
            <a:spLocks noGrp="1"/>
          </p:cNvSpPr>
          <p:nvPr>
            <p:ph type="body" sz="quarter" idx="16"/>
          </p:nvPr>
        </p:nvSpPr>
        <p:spPr/>
        <p:txBody>
          <a:bodyPr/>
          <a:lstStyle/>
          <a:p>
            <a:endParaRPr lang="fr-FR"/>
          </a:p>
        </p:txBody>
      </p:sp>
      <p:sp>
        <p:nvSpPr>
          <p:cNvPr id="65" name="Ellipse 64">
            <a:extLst>
              <a:ext uri="{FF2B5EF4-FFF2-40B4-BE49-F238E27FC236}">
                <a16:creationId xmlns:a16="http://schemas.microsoft.com/office/drawing/2014/main" id="{719C2D5E-1843-05AC-2C4F-9AE7956E1E7A}"/>
              </a:ext>
            </a:extLst>
          </p:cNvPr>
          <p:cNvSpPr/>
          <p:nvPr/>
        </p:nvSpPr>
        <p:spPr>
          <a:xfrm>
            <a:off x="451749" y="2010758"/>
            <a:ext cx="3714598" cy="3714598"/>
          </a:xfrm>
          <a:prstGeom prst="ellipse">
            <a:avLst/>
          </a:prstGeom>
          <a:solidFill>
            <a:schemeClr val="accent4">
              <a:lumMod val="40000"/>
              <a:lumOff val="60000"/>
            </a:schemeClr>
          </a:solidFill>
          <a:ln>
            <a:noFill/>
          </a:ln>
          <a:effectLst>
            <a:outerShdw blurRad="863600" dist="38100" dir="12480000" sx="99000" sy="99000" algn="tr" rotWithShape="0">
              <a:srgbClr val="C00000">
                <a:alpha val="5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Ellipse 65">
            <a:extLst>
              <a:ext uri="{FF2B5EF4-FFF2-40B4-BE49-F238E27FC236}">
                <a16:creationId xmlns:a16="http://schemas.microsoft.com/office/drawing/2014/main" id="{ABE28664-75AC-C5E2-6D22-C530E15CEB08}"/>
              </a:ext>
            </a:extLst>
          </p:cNvPr>
          <p:cNvSpPr/>
          <p:nvPr/>
        </p:nvSpPr>
        <p:spPr>
          <a:xfrm>
            <a:off x="663763" y="2233045"/>
            <a:ext cx="3271520" cy="3271520"/>
          </a:xfrm>
          <a:prstGeom prst="ellipse">
            <a:avLst/>
          </a:prstGeom>
          <a:solidFill>
            <a:schemeClr val="bg1"/>
          </a:solidFill>
          <a:ln>
            <a:noFill/>
          </a:ln>
          <a:effectLst>
            <a:outerShdw blurRad="863600" dist="38100" dir="12480000" sx="99000" sy="99000" algn="tr" rotWithShape="0">
              <a:schemeClr val="bg1">
                <a:lumMod val="50000"/>
                <a:alpha val="57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Ellipse 66">
            <a:extLst>
              <a:ext uri="{FF2B5EF4-FFF2-40B4-BE49-F238E27FC236}">
                <a16:creationId xmlns:a16="http://schemas.microsoft.com/office/drawing/2014/main" id="{B8DEBF5D-A909-941E-C84C-DE5A2CCB7A96}"/>
              </a:ext>
            </a:extLst>
          </p:cNvPr>
          <p:cNvSpPr/>
          <p:nvPr/>
        </p:nvSpPr>
        <p:spPr>
          <a:xfrm>
            <a:off x="852844" y="2407438"/>
            <a:ext cx="2865584" cy="2865584"/>
          </a:xfrm>
          <a:prstGeom prst="ellipse">
            <a:avLst/>
          </a:prstGeom>
          <a:gradFill flip="none" rotWithShape="1">
            <a:gsLst>
              <a:gs pos="0">
                <a:schemeClr val="accent4">
                  <a:lumMod val="75000"/>
                </a:schemeClr>
              </a:gs>
              <a:gs pos="45000">
                <a:schemeClr val="accent4">
                  <a:lumMod val="75000"/>
                </a:schemeClr>
              </a:gs>
              <a:gs pos="52000">
                <a:srgbClr val="7030A0"/>
              </a:gs>
              <a:gs pos="0">
                <a:schemeClr val="accent4">
                  <a:lumMod val="75000"/>
                </a:schemeClr>
              </a:gs>
              <a:gs pos="99000">
                <a:srgbClr val="7030A0"/>
              </a:gs>
            </a:gsLst>
            <a:lin ang="108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aphique 1868">
            <a:extLst>
              <a:ext uri="{FF2B5EF4-FFF2-40B4-BE49-F238E27FC236}">
                <a16:creationId xmlns:a16="http://schemas.microsoft.com/office/drawing/2014/main" id="{38CC2877-8656-87D7-DF20-D5F73E2BE578}"/>
              </a:ext>
            </a:extLst>
          </p:cNvPr>
          <p:cNvGrpSpPr/>
          <p:nvPr/>
        </p:nvGrpSpPr>
        <p:grpSpPr>
          <a:xfrm>
            <a:off x="2416559" y="2971800"/>
            <a:ext cx="822680" cy="1829204"/>
            <a:chOff x="11388521" y="4272285"/>
            <a:chExt cx="202882" cy="451104"/>
          </a:xfrm>
          <a:noFill/>
        </p:grpSpPr>
        <p:grpSp>
          <p:nvGrpSpPr>
            <p:cNvPr id="7" name="Graphique 1868">
              <a:extLst>
                <a:ext uri="{FF2B5EF4-FFF2-40B4-BE49-F238E27FC236}">
                  <a16:creationId xmlns:a16="http://schemas.microsoft.com/office/drawing/2014/main" id="{8EB3F13B-5BF1-5F8A-89BC-1A71D58DFC06}"/>
                </a:ext>
              </a:extLst>
            </p:cNvPr>
            <p:cNvGrpSpPr/>
            <p:nvPr/>
          </p:nvGrpSpPr>
          <p:grpSpPr>
            <a:xfrm>
              <a:off x="11431883" y="4275136"/>
              <a:ext cx="122467" cy="116210"/>
              <a:chOff x="11431883" y="4275136"/>
              <a:chExt cx="122467" cy="116210"/>
            </a:xfrm>
            <a:grpFill/>
          </p:grpSpPr>
          <p:grpSp>
            <p:nvGrpSpPr>
              <p:cNvPr id="22" name="Graphique 1868">
                <a:extLst>
                  <a:ext uri="{FF2B5EF4-FFF2-40B4-BE49-F238E27FC236}">
                    <a16:creationId xmlns:a16="http://schemas.microsoft.com/office/drawing/2014/main" id="{B6C73828-F2B1-6C09-22F5-DF3F63CE1617}"/>
                  </a:ext>
                </a:extLst>
              </p:cNvPr>
              <p:cNvGrpSpPr/>
              <p:nvPr/>
            </p:nvGrpSpPr>
            <p:grpSpPr>
              <a:xfrm>
                <a:off x="11477294" y="4341341"/>
                <a:ext cx="30575" cy="28003"/>
                <a:chOff x="11477294" y="4341341"/>
                <a:chExt cx="30575" cy="28003"/>
              </a:xfrm>
              <a:grpFill/>
            </p:grpSpPr>
            <p:sp>
              <p:nvSpPr>
                <p:cNvPr id="26" name="Forme libre : forme 25">
                  <a:extLst>
                    <a:ext uri="{FF2B5EF4-FFF2-40B4-BE49-F238E27FC236}">
                      <a16:creationId xmlns:a16="http://schemas.microsoft.com/office/drawing/2014/main" id="{06F39051-5DC8-2188-9638-31E4DBCAA1D6}"/>
                    </a:ext>
                  </a:extLst>
                </p:cNvPr>
                <p:cNvSpPr/>
                <p:nvPr/>
              </p:nvSpPr>
              <p:spPr>
                <a:xfrm>
                  <a:off x="11477294" y="4341341"/>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19050"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4C2FC752-238D-4BBC-12DC-C5330FE9FAA1}"/>
                    </a:ext>
                  </a:extLst>
                </p:cNvPr>
                <p:cNvSpPr/>
                <p:nvPr/>
              </p:nvSpPr>
              <p:spPr>
                <a:xfrm>
                  <a:off x="11507869" y="4341817"/>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19050"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9CF04D85-D57E-8AF4-A182-D63C78191553}"/>
                    </a:ext>
                  </a:extLst>
                </p:cNvPr>
                <p:cNvSpPr/>
                <p:nvPr/>
              </p:nvSpPr>
              <p:spPr>
                <a:xfrm>
                  <a:off x="11487104" y="4365820"/>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grpFill/>
                <a:ln w="19050" cap="rnd">
                  <a:solidFill>
                    <a:schemeClr val="bg1"/>
                  </a:solidFill>
                  <a:prstDash val="solid"/>
                  <a:round/>
                </a:ln>
              </p:spPr>
              <p:txBody>
                <a:bodyPr rtlCol="0" anchor="ctr"/>
                <a:lstStyle/>
                <a:p>
                  <a:endParaRPr lang="fr-FR" sz="1400"/>
                </a:p>
              </p:txBody>
            </p:sp>
          </p:grpSp>
          <p:sp>
            <p:nvSpPr>
              <p:cNvPr id="23" name="Forme libre : forme 22">
                <a:extLst>
                  <a:ext uri="{FF2B5EF4-FFF2-40B4-BE49-F238E27FC236}">
                    <a16:creationId xmlns:a16="http://schemas.microsoft.com/office/drawing/2014/main" id="{9CB20B38-5D5B-211D-B5D4-CB6E510BBCF2}"/>
                  </a:ext>
                </a:extLst>
              </p:cNvPr>
              <p:cNvSpPr/>
              <p:nvPr/>
            </p:nvSpPr>
            <p:spPr>
              <a:xfrm>
                <a:off x="11458148" y="4345055"/>
                <a:ext cx="71627" cy="40386"/>
              </a:xfrm>
              <a:custGeom>
                <a:avLst/>
                <a:gdLst>
                  <a:gd name="connsiteX0" fmla="*/ 71628 w 71627"/>
                  <a:gd name="connsiteY0" fmla="*/ 0 h 40386"/>
                  <a:gd name="connsiteX1" fmla="*/ 35814 w 71627"/>
                  <a:gd name="connsiteY1" fmla="*/ 40386 h 40386"/>
                  <a:gd name="connsiteX2" fmla="*/ 0 w 71627"/>
                  <a:gd name="connsiteY2" fmla="*/ 0 h 40386"/>
                </a:gdLst>
                <a:ahLst/>
                <a:cxnLst>
                  <a:cxn ang="0">
                    <a:pos x="connsiteX0" y="connsiteY0"/>
                  </a:cxn>
                  <a:cxn ang="0">
                    <a:pos x="connsiteX1" y="connsiteY1"/>
                  </a:cxn>
                  <a:cxn ang="0">
                    <a:pos x="connsiteX2" y="connsiteY2"/>
                  </a:cxn>
                </a:cxnLst>
                <a:rect l="l" t="t" r="r" b="b"/>
                <a:pathLst>
                  <a:path w="71627" h="40386">
                    <a:moveTo>
                      <a:pt x="71628" y="0"/>
                    </a:moveTo>
                    <a:cubicBezTo>
                      <a:pt x="71628" y="22288"/>
                      <a:pt x="55626" y="40386"/>
                      <a:pt x="35814" y="40386"/>
                    </a:cubicBezTo>
                    <a:cubicBezTo>
                      <a:pt x="16002" y="40386"/>
                      <a:pt x="0" y="22288"/>
                      <a:pt x="0" y="0"/>
                    </a:cubicBezTo>
                  </a:path>
                </a:pathLst>
              </a:custGeom>
              <a:grpFill/>
              <a:ln w="19050"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21E591A5-EDA7-1818-C6BD-9ED95EF6F5E4}"/>
                  </a:ext>
                </a:extLst>
              </p:cNvPr>
              <p:cNvSpPr/>
              <p:nvPr/>
            </p:nvSpPr>
            <p:spPr>
              <a:xfrm>
                <a:off x="11445575" y="4309432"/>
                <a:ext cx="90297" cy="36353"/>
              </a:xfrm>
              <a:custGeom>
                <a:avLst/>
                <a:gdLst>
                  <a:gd name="connsiteX0" fmla="*/ 0 w 90297"/>
                  <a:gd name="connsiteY0" fmla="*/ 34290 h 36353"/>
                  <a:gd name="connsiteX1" fmla="*/ 24003 w 90297"/>
                  <a:gd name="connsiteY1" fmla="*/ 22193 h 36353"/>
                  <a:gd name="connsiteX2" fmla="*/ 33814 w 90297"/>
                  <a:gd name="connsiteY2" fmla="*/ 0 h 36353"/>
                  <a:gd name="connsiteX3" fmla="*/ 49721 w 90297"/>
                  <a:gd name="connsiteY3" fmla="*/ 13811 h 36353"/>
                  <a:gd name="connsiteX4" fmla="*/ 90297 w 90297"/>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7" h="36353">
                    <a:moveTo>
                      <a:pt x="0" y="34290"/>
                    </a:moveTo>
                    <a:cubicBezTo>
                      <a:pt x="0" y="34290"/>
                      <a:pt x="20098" y="38957"/>
                      <a:pt x="24003" y="22193"/>
                    </a:cubicBezTo>
                    <a:cubicBezTo>
                      <a:pt x="27908" y="5429"/>
                      <a:pt x="33814" y="0"/>
                      <a:pt x="33814" y="0"/>
                    </a:cubicBezTo>
                    <a:cubicBezTo>
                      <a:pt x="33814" y="0"/>
                      <a:pt x="48482" y="2095"/>
                      <a:pt x="49721" y="13811"/>
                    </a:cubicBezTo>
                    <a:cubicBezTo>
                      <a:pt x="50959" y="25527"/>
                      <a:pt x="69342" y="44577"/>
                      <a:pt x="90297" y="32480"/>
                    </a:cubicBezTo>
                  </a:path>
                </a:pathLst>
              </a:custGeom>
              <a:grpFill/>
              <a:ln w="19050"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61235896-71E8-0989-EDD2-B6F2BB1DD763}"/>
                  </a:ext>
                </a:extLst>
              </p:cNvPr>
              <p:cNvSpPr/>
              <p:nvPr/>
            </p:nvSpPr>
            <p:spPr>
              <a:xfrm>
                <a:off x="11431883" y="4275136"/>
                <a:ext cx="122467" cy="116210"/>
              </a:xfrm>
              <a:custGeom>
                <a:avLst/>
                <a:gdLst>
                  <a:gd name="connsiteX0" fmla="*/ 82272 w 122467"/>
                  <a:gd name="connsiteY0" fmla="*/ 114782 h 116210"/>
                  <a:gd name="connsiteX1" fmla="*/ 101417 w 122467"/>
                  <a:gd name="connsiteY1" fmla="*/ 96304 h 116210"/>
                  <a:gd name="connsiteX2" fmla="*/ 122467 w 122467"/>
                  <a:gd name="connsiteY2" fmla="*/ 68491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782"/>
                    </a:moveTo>
                    <a:cubicBezTo>
                      <a:pt x="98369" y="112401"/>
                      <a:pt x="101417" y="96304"/>
                      <a:pt x="101417" y="96304"/>
                    </a:cubicBezTo>
                    <a:cubicBezTo>
                      <a:pt x="101417" y="96304"/>
                      <a:pt x="122467" y="91160"/>
                      <a:pt x="122467" y="68491"/>
                    </a:cubicBezTo>
                    <a:cubicBezTo>
                      <a:pt x="122467" y="45821"/>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grpFill/>
              <a:ln w="19050" cap="rnd">
                <a:solidFill>
                  <a:schemeClr val="bg1"/>
                </a:solidFill>
                <a:prstDash val="solid"/>
                <a:round/>
              </a:ln>
            </p:spPr>
            <p:txBody>
              <a:bodyPr rtlCol="0" anchor="ctr"/>
              <a:lstStyle/>
              <a:p>
                <a:endParaRPr lang="fr-FR" sz="1400"/>
              </a:p>
            </p:txBody>
          </p:sp>
        </p:grpSp>
        <p:sp>
          <p:nvSpPr>
            <p:cNvPr id="8" name="Forme libre : forme 7">
              <a:extLst>
                <a:ext uri="{FF2B5EF4-FFF2-40B4-BE49-F238E27FC236}">
                  <a16:creationId xmlns:a16="http://schemas.microsoft.com/office/drawing/2014/main" id="{1EE9702F-51AC-6948-013B-BAC286D4818E}"/>
                </a:ext>
              </a:extLst>
            </p:cNvPr>
            <p:cNvSpPr/>
            <p:nvPr/>
          </p:nvSpPr>
          <p:spPr>
            <a:xfrm>
              <a:off x="11514060" y="4408772"/>
              <a:ext cx="47720" cy="70680"/>
            </a:xfrm>
            <a:custGeom>
              <a:avLst/>
              <a:gdLst>
                <a:gd name="connsiteX0" fmla="*/ 0 w 47720"/>
                <a:gd name="connsiteY0" fmla="*/ 5 h 70680"/>
                <a:gd name="connsiteX1" fmla="*/ 47339 w 47720"/>
                <a:gd name="connsiteY1" fmla="*/ 33914 h 70680"/>
                <a:gd name="connsiteX2" fmla="*/ 47720 w 47720"/>
                <a:gd name="connsiteY2" fmla="*/ 70681 h 70680"/>
              </a:gdLst>
              <a:ahLst/>
              <a:cxnLst>
                <a:cxn ang="0">
                  <a:pos x="connsiteX0" y="connsiteY0"/>
                </a:cxn>
                <a:cxn ang="0">
                  <a:pos x="connsiteX1" y="connsiteY1"/>
                </a:cxn>
                <a:cxn ang="0">
                  <a:pos x="connsiteX2" y="connsiteY2"/>
                </a:cxn>
              </a:cxnLst>
              <a:rect l="l" t="t" r="r" b="b"/>
              <a:pathLst>
                <a:path w="47720" h="70680">
                  <a:moveTo>
                    <a:pt x="0" y="5"/>
                  </a:moveTo>
                  <a:cubicBezTo>
                    <a:pt x="0" y="5"/>
                    <a:pt x="47339" y="-1233"/>
                    <a:pt x="47339" y="33914"/>
                  </a:cubicBezTo>
                  <a:cubicBezTo>
                    <a:pt x="47339" y="45059"/>
                    <a:pt x="47530" y="56584"/>
                    <a:pt x="47720" y="70681"/>
                  </a:cubicBezTo>
                </a:path>
              </a:pathLst>
            </a:custGeom>
            <a:grpFill/>
            <a:ln w="19050" cap="rnd">
              <a:solidFill>
                <a:schemeClr val="bg1"/>
              </a:solidFill>
              <a:prstDash val="solid"/>
              <a:round/>
            </a:ln>
          </p:spPr>
          <p:txBody>
            <a:bodyPr rtlCol="0" anchor="ctr"/>
            <a:lstStyle/>
            <a:p>
              <a:endParaRPr lang="fr-FR" sz="1400"/>
            </a:p>
          </p:txBody>
        </p:sp>
        <p:sp>
          <p:nvSpPr>
            <p:cNvPr id="9" name="Forme libre : forme 8">
              <a:extLst>
                <a:ext uri="{FF2B5EF4-FFF2-40B4-BE49-F238E27FC236}">
                  <a16:creationId xmlns:a16="http://schemas.microsoft.com/office/drawing/2014/main" id="{CCA4924A-482E-6EDC-979F-C0D4960C71C9}"/>
                </a:ext>
              </a:extLst>
            </p:cNvPr>
            <p:cNvSpPr/>
            <p:nvPr/>
          </p:nvSpPr>
          <p:spPr>
            <a:xfrm>
              <a:off x="11388521" y="427228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10" name="Forme libre : forme 9">
              <a:extLst>
                <a:ext uri="{FF2B5EF4-FFF2-40B4-BE49-F238E27FC236}">
                  <a16:creationId xmlns:a16="http://schemas.microsoft.com/office/drawing/2014/main" id="{755B33F6-215D-03AF-4548-C3EB5D09233A}"/>
                </a:ext>
              </a:extLst>
            </p:cNvPr>
            <p:cNvSpPr/>
            <p:nvPr/>
          </p:nvSpPr>
          <p:spPr>
            <a:xfrm>
              <a:off x="11440792" y="4433733"/>
              <a:ext cx="15737" cy="55816"/>
            </a:xfrm>
            <a:custGeom>
              <a:avLst/>
              <a:gdLst>
                <a:gd name="connsiteX0" fmla="*/ 11261 w 15737"/>
                <a:gd name="connsiteY0" fmla="*/ 55816 h 55816"/>
                <a:gd name="connsiteX1" fmla="*/ 15737 w 15737"/>
                <a:gd name="connsiteY1" fmla="*/ 0 h 55816"/>
              </a:gdLst>
              <a:ahLst/>
              <a:cxnLst>
                <a:cxn ang="0">
                  <a:pos x="connsiteX0" y="connsiteY0"/>
                </a:cxn>
                <a:cxn ang="0">
                  <a:pos x="connsiteX1" y="connsiteY1"/>
                </a:cxn>
              </a:cxnLst>
              <a:rect l="l" t="t" r="r" b="b"/>
              <a:pathLst>
                <a:path w="15737" h="55816">
                  <a:moveTo>
                    <a:pt x="11261" y="55816"/>
                  </a:moveTo>
                  <a:cubicBezTo>
                    <a:pt x="11261" y="55816"/>
                    <a:pt x="-16838" y="26860"/>
                    <a:pt x="15737" y="0"/>
                  </a:cubicBezTo>
                </a:path>
              </a:pathLst>
            </a:custGeom>
            <a:grpFill/>
            <a:ln w="19050" cap="rnd">
              <a:solidFill>
                <a:schemeClr val="bg1"/>
              </a:solidFill>
              <a:prstDash val="solid"/>
              <a:round/>
            </a:ln>
          </p:spPr>
          <p:txBody>
            <a:bodyPr rtlCol="0" anchor="ctr"/>
            <a:lstStyle/>
            <a:p>
              <a:endParaRPr lang="fr-FR" sz="1400"/>
            </a:p>
          </p:txBody>
        </p:sp>
        <p:sp>
          <p:nvSpPr>
            <p:cNvPr id="11" name="Forme libre : forme 10">
              <a:extLst>
                <a:ext uri="{FF2B5EF4-FFF2-40B4-BE49-F238E27FC236}">
                  <a16:creationId xmlns:a16="http://schemas.microsoft.com/office/drawing/2014/main" id="{22996D43-5C60-3D2A-EAE3-0FD500980941}"/>
                </a:ext>
              </a:extLst>
            </p:cNvPr>
            <p:cNvSpPr/>
            <p:nvPr/>
          </p:nvSpPr>
          <p:spPr>
            <a:xfrm>
              <a:off x="11533681" y="4432400"/>
              <a:ext cx="13177" cy="57150"/>
            </a:xfrm>
            <a:custGeom>
              <a:avLst/>
              <a:gdLst>
                <a:gd name="connsiteX0" fmla="*/ 0 w 13177"/>
                <a:gd name="connsiteY0" fmla="*/ 0 h 57150"/>
                <a:gd name="connsiteX1" fmla="*/ 2667 w 13177"/>
                <a:gd name="connsiteY1" fmla="*/ 57150 h 57150"/>
              </a:gdLst>
              <a:ahLst/>
              <a:cxnLst>
                <a:cxn ang="0">
                  <a:pos x="connsiteX0" y="connsiteY0"/>
                </a:cxn>
                <a:cxn ang="0">
                  <a:pos x="connsiteX1" y="connsiteY1"/>
                </a:cxn>
              </a:cxnLst>
              <a:rect l="l" t="t" r="r" b="b"/>
              <a:pathLst>
                <a:path w="13177" h="57150">
                  <a:moveTo>
                    <a:pt x="0" y="0"/>
                  </a:moveTo>
                  <a:cubicBezTo>
                    <a:pt x="28004" y="31337"/>
                    <a:pt x="2667" y="57150"/>
                    <a:pt x="2667" y="57150"/>
                  </a:cubicBezTo>
                </a:path>
              </a:pathLst>
            </a:custGeom>
            <a:grpFill/>
            <a:ln w="19050" cap="rnd">
              <a:solidFill>
                <a:schemeClr val="bg1"/>
              </a:solidFill>
              <a:prstDash val="solid"/>
              <a:round/>
            </a:ln>
          </p:spPr>
          <p:txBody>
            <a:bodyPr rtlCol="0" anchor="ctr"/>
            <a:lstStyle/>
            <a:p>
              <a:endParaRPr lang="fr-FR" sz="1400"/>
            </a:p>
          </p:txBody>
        </p:sp>
        <p:sp>
          <p:nvSpPr>
            <p:cNvPr id="12" name="Forme libre : forme 11">
              <a:extLst>
                <a:ext uri="{FF2B5EF4-FFF2-40B4-BE49-F238E27FC236}">
                  <a16:creationId xmlns:a16="http://schemas.microsoft.com/office/drawing/2014/main" id="{2B19DBEA-4C28-1F90-9C79-1074AD625151}"/>
                </a:ext>
              </a:extLst>
            </p:cNvPr>
            <p:cNvSpPr/>
            <p:nvPr/>
          </p:nvSpPr>
          <p:spPr>
            <a:xfrm>
              <a:off x="11388521" y="427228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13" name="Forme libre : forme 12">
              <a:extLst>
                <a:ext uri="{FF2B5EF4-FFF2-40B4-BE49-F238E27FC236}">
                  <a16:creationId xmlns:a16="http://schemas.microsoft.com/office/drawing/2014/main" id="{B4E451EC-859A-51BC-BB5B-D7B667A8E885}"/>
                </a:ext>
              </a:extLst>
            </p:cNvPr>
            <p:cNvSpPr/>
            <p:nvPr/>
          </p:nvSpPr>
          <p:spPr>
            <a:xfrm>
              <a:off x="11420810" y="4489550"/>
              <a:ext cx="123937" cy="233457"/>
            </a:xfrm>
            <a:custGeom>
              <a:avLst/>
              <a:gdLst>
                <a:gd name="connsiteX0" fmla="*/ 115634 w 123937"/>
                <a:gd name="connsiteY0" fmla="*/ 0 h 233457"/>
                <a:gd name="connsiteX1" fmla="*/ 112586 w 123937"/>
                <a:gd name="connsiteY1" fmla="*/ 220028 h 233457"/>
                <a:gd name="connsiteX2" fmla="*/ 121539 w 123937"/>
                <a:gd name="connsiteY2" fmla="*/ 233458 h 233457"/>
                <a:gd name="connsiteX3" fmla="*/ 95345 w 123937"/>
                <a:gd name="connsiteY3" fmla="*/ 233458 h 233457"/>
                <a:gd name="connsiteX4" fmla="*/ 79534 w 123937"/>
                <a:gd name="connsiteY4" fmla="*/ 75914 h 233457"/>
                <a:gd name="connsiteX5" fmla="*/ 69342 w 123937"/>
                <a:gd name="connsiteY5" fmla="*/ 75914 h 233457"/>
                <a:gd name="connsiteX6" fmla="*/ 32099 w 123937"/>
                <a:gd name="connsiteY6" fmla="*/ 232124 h 233457"/>
                <a:gd name="connsiteX7" fmla="*/ 0 w 123937"/>
                <a:gd name="connsiteY7" fmla="*/ 232124 h 233457"/>
                <a:gd name="connsiteX8" fmla="*/ 21717 w 123937"/>
                <a:gd name="connsiteY8" fmla="*/ 216122 h 233457"/>
                <a:gd name="connsiteX9" fmla="*/ 31147 w 123937"/>
                <a:gd name="connsiteY9" fmla="*/ 0 h 23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937" h="233457">
                  <a:moveTo>
                    <a:pt x="115634" y="0"/>
                  </a:moveTo>
                  <a:cubicBezTo>
                    <a:pt x="115634" y="0"/>
                    <a:pt x="136208" y="110681"/>
                    <a:pt x="112586" y="220028"/>
                  </a:cubicBezTo>
                  <a:lnTo>
                    <a:pt x="121539" y="233458"/>
                  </a:lnTo>
                  <a:lnTo>
                    <a:pt x="95345" y="233458"/>
                  </a:lnTo>
                  <a:lnTo>
                    <a:pt x="79534" y="75914"/>
                  </a:lnTo>
                  <a:lnTo>
                    <a:pt x="69342" y="75914"/>
                  </a:lnTo>
                  <a:lnTo>
                    <a:pt x="32099" y="232124"/>
                  </a:lnTo>
                  <a:lnTo>
                    <a:pt x="0" y="232124"/>
                  </a:lnTo>
                  <a:lnTo>
                    <a:pt x="21717" y="216122"/>
                  </a:lnTo>
                  <a:cubicBezTo>
                    <a:pt x="21717" y="216122"/>
                    <a:pt x="13906" y="54293"/>
                    <a:pt x="31147" y="0"/>
                  </a:cubicBezTo>
                </a:path>
              </a:pathLst>
            </a:custGeom>
            <a:grpFill/>
            <a:ln w="19050" cap="rnd">
              <a:solidFill>
                <a:schemeClr val="bg1"/>
              </a:solidFill>
              <a:prstDash val="solid"/>
              <a:round/>
            </a:ln>
          </p:spPr>
          <p:txBody>
            <a:bodyPr rtlCol="0" anchor="ctr"/>
            <a:lstStyle/>
            <a:p>
              <a:endParaRPr lang="fr-FR" sz="1400"/>
            </a:p>
          </p:txBody>
        </p:sp>
        <p:sp>
          <p:nvSpPr>
            <p:cNvPr id="14" name="Forme libre : forme 13">
              <a:extLst>
                <a:ext uri="{FF2B5EF4-FFF2-40B4-BE49-F238E27FC236}">
                  <a16:creationId xmlns:a16="http://schemas.microsoft.com/office/drawing/2014/main" id="{FBFBC50E-1BAB-DF24-E0D3-4F27C438BD62}"/>
                </a:ext>
              </a:extLst>
            </p:cNvPr>
            <p:cNvSpPr/>
            <p:nvPr/>
          </p:nvSpPr>
          <p:spPr>
            <a:xfrm>
              <a:off x="11421777" y="4382489"/>
              <a:ext cx="57839" cy="168211"/>
            </a:xfrm>
            <a:custGeom>
              <a:avLst/>
              <a:gdLst>
                <a:gd name="connsiteX0" fmla="*/ 57041 w 57839"/>
                <a:gd name="connsiteY0" fmla="*/ 0 h 168211"/>
                <a:gd name="connsiteX1" fmla="*/ 43611 w 57839"/>
                <a:gd name="connsiteY1" fmla="*/ 24955 h 168211"/>
                <a:gd name="connsiteX2" fmla="*/ 81 w 57839"/>
                <a:gd name="connsiteY2" fmla="*/ 61436 h 168211"/>
                <a:gd name="connsiteX3" fmla="*/ 19989 w 57839"/>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39" h="168211">
                  <a:moveTo>
                    <a:pt x="57041" y="0"/>
                  </a:moveTo>
                  <a:cubicBezTo>
                    <a:pt x="57041" y="0"/>
                    <a:pt x="62756" y="24289"/>
                    <a:pt x="43611" y="24955"/>
                  </a:cubicBezTo>
                  <a:cubicBezTo>
                    <a:pt x="24465" y="25622"/>
                    <a:pt x="81" y="29432"/>
                    <a:pt x="81" y="61436"/>
                  </a:cubicBezTo>
                  <a:cubicBezTo>
                    <a:pt x="81" y="93440"/>
                    <a:pt x="-2395" y="161830"/>
                    <a:pt x="19989" y="168212"/>
                  </a:cubicBezTo>
                </a:path>
              </a:pathLst>
            </a:custGeom>
            <a:grpFill/>
            <a:ln w="19050" cap="rnd">
              <a:solidFill>
                <a:schemeClr val="bg1"/>
              </a:solidFill>
              <a:prstDash val="solid"/>
              <a:round/>
            </a:ln>
          </p:spPr>
          <p:txBody>
            <a:bodyPr rtlCol="0" anchor="ctr"/>
            <a:lstStyle/>
            <a:p>
              <a:endParaRPr lang="fr-FR" sz="1400"/>
            </a:p>
          </p:txBody>
        </p:sp>
        <p:sp>
          <p:nvSpPr>
            <p:cNvPr id="15" name="Forme libre : forme 14">
              <a:extLst>
                <a:ext uri="{FF2B5EF4-FFF2-40B4-BE49-F238E27FC236}">
                  <a16:creationId xmlns:a16="http://schemas.microsoft.com/office/drawing/2014/main" id="{0A11DC4B-D115-38F9-4E95-CE10BC5FBBEA}"/>
                </a:ext>
              </a:extLst>
            </p:cNvPr>
            <p:cNvSpPr/>
            <p:nvPr/>
          </p:nvSpPr>
          <p:spPr>
            <a:xfrm>
              <a:off x="11391378" y="4723389"/>
              <a:ext cx="184404" cy="9525"/>
            </a:xfrm>
            <a:custGeom>
              <a:avLst/>
              <a:gdLst>
                <a:gd name="connsiteX0" fmla="*/ 0 w 184404"/>
                <a:gd name="connsiteY0" fmla="*/ 0 h 9525"/>
                <a:gd name="connsiteX1" fmla="*/ 184404 w 184404"/>
                <a:gd name="connsiteY1" fmla="*/ 0 h 9525"/>
              </a:gdLst>
              <a:ahLst/>
              <a:cxnLst>
                <a:cxn ang="0">
                  <a:pos x="connsiteX0" y="connsiteY0"/>
                </a:cxn>
                <a:cxn ang="0">
                  <a:pos x="connsiteX1" y="connsiteY1"/>
                </a:cxn>
              </a:cxnLst>
              <a:rect l="l" t="t" r="r" b="b"/>
              <a:pathLst>
                <a:path w="184404" h="9525">
                  <a:moveTo>
                    <a:pt x="0" y="0"/>
                  </a:moveTo>
                  <a:lnTo>
                    <a:pt x="184404" y="0"/>
                  </a:lnTo>
                </a:path>
              </a:pathLst>
            </a:custGeom>
            <a:grpFill/>
            <a:ln w="19050" cap="rnd">
              <a:solidFill>
                <a:schemeClr val="bg1"/>
              </a:solidFill>
              <a:prstDash val="solid"/>
              <a:round/>
            </a:ln>
          </p:spPr>
          <p:txBody>
            <a:bodyPr rtlCol="0" anchor="ctr"/>
            <a:lstStyle/>
            <a:p>
              <a:endParaRPr lang="fr-FR" sz="1400"/>
            </a:p>
          </p:txBody>
        </p:sp>
        <p:sp>
          <p:nvSpPr>
            <p:cNvPr id="16" name="Forme libre : forme 15">
              <a:extLst>
                <a:ext uri="{FF2B5EF4-FFF2-40B4-BE49-F238E27FC236}">
                  <a16:creationId xmlns:a16="http://schemas.microsoft.com/office/drawing/2014/main" id="{CA4D6149-414E-EF4B-E1DC-20C8E7D1425A}"/>
                </a:ext>
              </a:extLst>
            </p:cNvPr>
            <p:cNvSpPr/>
            <p:nvPr/>
          </p:nvSpPr>
          <p:spPr>
            <a:xfrm>
              <a:off x="11542730" y="4481073"/>
              <a:ext cx="48672" cy="74580"/>
            </a:xfrm>
            <a:custGeom>
              <a:avLst/>
              <a:gdLst>
                <a:gd name="connsiteX0" fmla="*/ 0 w 48672"/>
                <a:gd name="connsiteY0" fmla="*/ 74581 h 74580"/>
                <a:gd name="connsiteX1" fmla="*/ 48673 w 48672"/>
                <a:gd name="connsiteY1" fmla="*/ 74581 h 74580"/>
                <a:gd name="connsiteX2" fmla="*/ 48673 w 48672"/>
                <a:gd name="connsiteY2" fmla="*/ 0 h 74580"/>
                <a:gd name="connsiteX3" fmla="*/ 5048 w 48672"/>
                <a:gd name="connsiteY3" fmla="*/ 0 h 74580"/>
              </a:gdLst>
              <a:ahLst/>
              <a:cxnLst>
                <a:cxn ang="0">
                  <a:pos x="connsiteX0" y="connsiteY0"/>
                </a:cxn>
                <a:cxn ang="0">
                  <a:pos x="connsiteX1" y="connsiteY1"/>
                </a:cxn>
                <a:cxn ang="0">
                  <a:pos x="connsiteX2" y="connsiteY2"/>
                </a:cxn>
                <a:cxn ang="0">
                  <a:pos x="connsiteX3" y="connsiteY3"/>
                </a:cxn>
              </a:cxnLst>
              <a:rect l="l" t="t" r="r" b="b"/>
              <a:pathLst>
                <a:path w="48672" h="74580">
                  <a:moveTo>
                    <a:pt x="0" y="74581"/>
                  </a:moveTo>
                  <a:lnTo>
                    <a:pt x="48673" y="74581"/>
                  </a:lnTo>
                  <a:lnTo>
                    <a:pt x="48673" y="0"/>
                  </a:lnTo>
                  <a:lnTo>
                    <a:pt x="5048" y="0"/>
                  </a:lnTo>
                </a:path>
              </a:pathLst>
            </a:custGeom>
            <a:grpFill/>
            <a:ln w="19050"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4240B84D-EE4C-2694-B4BA-61F13421057D}"/>
                </a:ext>
              </a:extLst>
            </p:cNvPr>
            <p:cNvSpPr/>
            <p:nvPr/>
          </p:nvSpPr>
          <p:spPr>
            <a:xfrm>
              <a:off x="11443575" y="4529269"/>
              <a:ext cx="47099" cy="24098"/>
            </a:xfrm>
            <a:custGeom>
              <a:avLst/>
              <a:gdLst>
                <a:gd name="connsiteX0" fmla="*/ 47054 w 47099"/>
                <a:gd name="connsiteY0" fmla="*/ 0 h 24098"/>
                <a:gd name="connsiteX1" fmla="*/ 0 w 47099"/>
                <a:gd name="connsiteY1" fmla="*/ 24098 h 24098"/>
              </a:gdLst>
              <a:ahLst/>
              <a:cxnLst>
                <a:cxn ang="0">
                  <a:pos x="connsiteX0" y="connsiteY0"/>
                </a:cxn>
                <a:cxn ang="0">
                  <a:pos x="connsiteX1" y="connsiteY1"/>
                </a:cxn>
              </a:cxnLst>
              <a:rect l="l" t="t" r="r" b="b"/>
              <a:pathLst>
                <a:path w="47099" h="24098">
                  <a:moveTo>
                    <a:pt x="47054" y="0"/>
                  </a:moveTo>
                  <a:cubicBezTo>
                    <a:pt x="47054" y="0"/>
                    <a:pt x="50387" y="24098"/>
                    <a:pt x="0" y="24098"/>
                  </a:cubicBezTo>
                </a:path>
              </a:pathLst>
            </a:custGeom>
            <a:grpFill/>
            <a:ln w="19050"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AA4844C2-29AF-C60E-1583-1DAA23579E2C}"/>
                </a:ext>
              </a:extLst>
            </p:cNvPr>
            <p:cNvSpPr/>
            <p:nvPr/>
          </p:nvSpPr>
          <p:spPr>
            <a:xfrm>
              <a:off x="11490724" y="4408301"/>
              <a:ext cx="51530" cy="149637"/>
            </a:xfrm>
            <a:custGeom>
              <a:avLst/>
              <a:gdLst>
                <a:gd name="connsiteX0" fmla="*/ 21717 w 51530"/>
                <a:gd name="connsiteY0" fmla="*/ 0 h 149637"/>
                <a:gd name="connsiteX1" fmla="*/ 0 w 51530"/>
                <a:gd name="connsiteY1" fmla="*/ 74962 h 149637"/>
                <a:gd name="connsiteX2" fmla="*/ 0 w 51530"/>
                <a:gd name="connsiteY2" fmla="*/ 119348 h 149637"/>
                <a:gd name="connsiteX3" fmla="*/ 51530 w 51530"/>
                <a:gd name="connsiteY3" fmla="*/ 149638 h 149637"/>
              </a:gdLst>
              <a:ahLst/>
              <a:cxnLst>
                <a:cxn ang="0">
                  <a:pos x="connsiteX0" y="connsiteY0"/>
                </a:cxn>
                <a:cxn ang="0">
                  <a:pos x="connsiteX1" y="connsiteY1"/>
                </a:cxn>
                <a:cxn ang="0">
                  <a:pos x="connsiteX2" y="connsiteY2"/>
                </a:cxn>
                <a:cxn ang="0">
                  <a:pos x="connsiteX3" y="connsiteY3"/>
                </a:cxn>
              </a:cxnLst>
              <a:rect l="l" t="t" r="r" b="b"/>
              <a:pathLst>
                <a:path w="51530" h="149637">
                  <a:moveTo>
                    <a:pt x="21717" y="0"/>
                  </a:moveTo>
                  <a:lnTo>
                    <a:pt x="0" y="74962"/>
                  </a:lnTo>
                  <a:lnTo>
                    <a:pt x="0" y="119348"/>
                  </a:lnTo>
                  <a:cubicBezTo>
                    <a:pt x="0" y="119348"/>
                    <a:pt x="2286" y="147352"/>
                    <a:pt x="51530" y="149638"/>
                  </a:cubicBezTo>
                </a:path>
              </a:pathLst>
            </a:custGeom>
            <a:grpFill/>
            <a:ln w="19050" cap="rnd">
              <a:solidFill>
                <a:schemeClr val="bg1"/>
              </a:solidFill>
              <a:prstDash val="solid"/>
              <a:round/>
            </a:ln>
          </p:spPr>
          <p:txBody>
            <a:bodyPr rtlCol="0" anchor="ctr"/>
            <a:lstStyle/>
            <a:p>
              <a:endParaRPr lang="fr-FR" sz="1400"/>
            </a:p>
          </p:txBody>
        </p:sp>
        <p:sp>
          <p:nvSpPr>
            <p:cNvPr id="19" name="Forme libre : forme 18">
              <a:extLst>
                <a:ext uri="{FF2B5EF4-FFF2-40B4-BE49-F238E27FC236}">
                  <a16:creationId xmlns:a16="http://schemas.microsoft.com/office/drawing/2014/main" id="{3ACF7B64-41CA-CC41-87DF-C06830221F03}"/>
                </a:ext>
              </a:extLst>
            </p:cNvPr>
            <p:cNvSpPr/>
            <p:nvPr/>
          </p:nvSpPr>
          <p:spPr>
            <a:xfrm>
              <a:off x="11388521" y="427228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E16E7BC2-67FD-1858-1C7D-E730F03A8492}"/>
                </a:ext>
              </a:extLst>
            </p:cNvPr>
            <p:cNvSpPr/>
            <p:nvPr/>
          </p:nvSpPr>
          <p:spPr>
            <a:xfrm>
              <a:off x="11469864" y="4409349"/>
              <a:ext cx="20859" cy="73818"/>
            </a:xfrm>
            <a:custGeom>
              <a:avLst/>
              <a:gdLst>
                <a:gd name="connsiteX0" fmla="*/ 20860 w 20859"/>
                <a:gd name="connsiteY0" fmla="*/ 73819 h 73818"/>
                <a:gd name="connsiteX1" fmla="*/ 0 w 20859"/>
                <a:gd name="connsiteY1" fmla="*/ 0 h 73818"/>
              </a:gdLst>
              <a:ahLst/>
              <a:cxnLst>
                <a:cxn ang="0">
                  <a:pos x="connsiteX0" y="connsiteY0"/>
                </a:cxn>
                <a:cxn ang="0">
                  <a:pos x="connsiteX1" y="connsiteY1"/>
                </a:cxn>
              </a:cxnLst>
              <a:rect l="l" t="t" r="r" b="b"/>
              <a:pathLst>
                <a:path w="20859" h="73818">
                  <a:moveTo>
                    <a:pt x="20860" y="73819"/>
                  </a:moveTo>
                  <a:lnTo>
                    <a:pt x="0" y="0"/>
                  </a:lnTo>
                </a:path>
              </a:pathLst>
            </a:custGeom>
            <a:grpFill/>
            <a:ln w="19050"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6221970A-91E9-7DD7-CAC7-1252702020A3}"/>
                </a:ext>
              </a:extLst>
            </p:cNvPr>
            <p:cNvSpPr/>
            <p:nvPr/>
          </p:nvSpPr>
          <p:spPr>
            <a:xfrm>
              <a:off x="11504059" y="4492884"/>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grpFill/>
            <a:ln w="19050" cap="rnd">
              <a:solidFill>
                <a:schemeClr val="bg1"/>
              </a:solidFill>
              <a:prstDash val="solid"/>
              <a:round/>
            </a:ln>
          </p:spPr>
          <p:txBody>
            <a:bodyPr rtlCol="0" anchor="ctr"/>
            <a:lstStyle/>
            <a:p>
              <a:endParaRPr lang="fr-FR" sz="1400"/>
            </a:p>
          </p:txBody>
        </p:sp>
      </p:grpSp>
      <p:grpSp>
        <p:nvGrpSpPr>
          <p:cNvPr id="29" name="Graphique 1867">
            <a:extLst>
              <a:ext uri="{FF2B5EF4-FFF2-40B4-BE49-F238E27FC236}">
                <a16:creationId xmlns:a16="http://schemas.microsoft.com/office/drawing/2014/main" id="{81BFE8FE-CF3E-DBD2-5FD7-DFDBEBFA1849}"/>
              </a:ext>
            </a:extLst>
          </p:cNvPr>
          <p:cNvGrpSpPr/>
          <p:nvPr/>
        </p:nvGrpSpPr>
        <p:grpSpPr>
          <a:xfrm>
            <a:off x="1344099" y="3042720"/>
            <a:ext cx="740795" cy="1757362"/>
            <a:chOff x="11038723" y="4291335"/>
            <a:chExt cx="182689" cy="433387"/>
          </a:xfrm>
          <a:noFill/>
        </p:grpSpPr>
        <p:grpSp>
          <p:nvGrpSpPr>
            <p:cNvPr id="30" name="Graphique 1867">
              <a:extLst>
                <a:ext uri="{FF2B5EF4-FFF2-40B4-BE49-F238E27FC236}">
                  <a16:creationId xmlns:a16="http://schemas.microsoft.com/office/drawing/2014/main" id="{402F9847-9831-6C02-3040-120A34203374}"/>
                </a:ext>
              </a:extLst>
            </p:cNvPr>
            <p:cNvGrpSpPr/>
            <p:nvPr/>
          </p:nvGrpSpPr>
          <p:grpSpPr>
            <a:xfrm>
              <a:off x="11038723" y="4291335"/>
              <a:ext cx="182689" cy="433387"/>
              <a:chOff x="11038723" y="4291335"/>
              <a:chExt cx="182689" cy="433387"/>
            </a:xfrm>
            <a:grpFill/>
          </p:grpSpPr>
          <p:sp>
            <p:nvSpPr>
              <p:cNvPr id="37" name="Forme libre : forme 36">
                <a:extLst>
                  <a:ext uri="{FF2B5EF4-FFF2-40B4-BE49-F238E27FC236}">
                    <a16:creationId xmlns:a16="http://schemas.microsoft.com/office/drawing/2014/main" id="{70BAF3A6-1C4B-5E65-D2A6-70BFD6505087}"/>
                  </a:ext>
                </a:extLst>
              </p:cNvPr>
              <p:cNvSpPr/>
              <p:nvPr/>
            </p:nvSpPr>
            <p:spPr>
              <a:xfrm>
                <a:off x="11138735" y="4387346"/>
                <a:ext cx="15430" cy="5048"/>
              </a:xfrm>
              <a:custGeom>
                <a:avLst/>
                <a:gdLst>
                  <a:gd name="connsiteX0" fmla="*/ 15430 w 15430"/>
                  <a:gd name="connsiteY0" fmla="*/ 0 h 5048"/>
                  <a:gd name="connsiteX1" fmla="*/ 7715 w 15430"/>
                  <a:gd name="connsiteY1" fmla="*/ 5048 h 5048"/>
                  <a:gd name="connsiteX2" fmla="*/ 0 w 15430"/>
                  <a:gd name="connsiteY2" fmla="*/ 191 h 5048"/>
                </a:gdLst>
                <a:ahLst/>
                <a:cxnLst>
                  <a:cxn ang="0">
                    <a:pos x="connsiteX0" y="connsiteY0"/>
                  </a:cxn>
                  <a:cxn ang="0">
                    <a:pos x="connsiteX1" y="connsiteY1"/>
                  </a:cxn>
                  <a:cxn ang="0">
                    <a:pos x="connsiteX2" y="connsiteY2"/>
                  </a:cxn>
                </a:cxnLst>
                <a:rect l="l" t="t" r="r" b="b"/>
                <a:pathLst>
                  <a:path w="15430" h="5048">
                    <a:moveTo>
                      <a:pt x="15430" y="0"/>
                    </a:moveTo>
                    <a:cubicBezTo>
                      <a:pt x="14288" y="2953"/>
                      <a:pt x="11240" y="5048"/>
                      <a:pt x="7715" y="5048"/>
                    </a:cubicBezTo>
                    <a:cubicBezTo>
                      <a:pt x="4191" y="5048"/>
                      <a:pt x="1238" y="3048"/>
                      <a:pt x="0" y="191"/>
                    </a:cubicBezTo>
                  </a:path>
                </a:pathLst>
              </a:custGeom>
              <a:grpFill/>
              <a:ln w="19050" cap="rnd">
                <a:solidFill>
                  <a:schemeClr val="bg1"/>
                </a:solidFill>
                <a:prstDash val="solid"/>
                <a:round/>
              </a:ln>
            </p:spPr>
            <p:txBody>
              <a:bodyPr rtlCol="0" anchor="ctr"/>
              <a:lstStyle/>
              <a:p>
                <a:endParaRPr lang="fr-FR" sz="1400"/>
              </a:p>
            </p:txBody>
          </p:sp>
          <p:grpSp>
            <p:nvGrpSpPr>
              <p:cNvPr id="38" name="Graphique 1867">
                <a:extLst>
                  <a:ext uri="{FF2B5EF4-FFF2-40B4-BE49-F238E27FC236}">
                    <a16:creationId xmlns:a16="http://schemas.microsoft.com/office/drawing/2014/main" id="{AE7A572A-F2F8-0F9F-8477-639AAA72DB54}"/>
                  </a:ext>
                </a:extLst>
              </p:cNvPr>
              <p:cNvGrpSpPr/>
              <p:nvPr/>
            </p:nvGrpSpPr>
            <p:grpSpPr>
              <a:xfrm>
                <a:off x="11038723" y="4291335"/>
                <a:ext cx="160496" cy="141255"/>
                <a:chOff x="11038723" y="4291335"/>
                <a:chExt cx="160496" cy="141255"/>
              </a:xfrm>
              <a:grpFill/>
            </p:grpSpPr>
            <p:grpSp>
              <p:nvGrpSpPr>
                <p:cNvPr id="54" name="Graphique 1867">
                  <a:extLst>
                    <a:ext uri="{FF2B5EF4-FFF2-40B4-BE49-F238E27FC236}">
                      <a16:creationId xmlns:a16="http://schemas.microsoft.com/office/drawing/2014/main" id="{9924E738-64C1-F982-19C7-00FD7539F89A}"/>
                    </a:ext>
                  </a:extLst>
                </p:cNvPr>
                <p:cNvGrpSpPr/>
                <p:nvPr/>
              </p:nvGrpSpPr>
              <p:grpSpPr>
                <a:xfrm>
                  <a:off x="11038723" y="4291335"/>
                  <a:ext cx="160496" cy="141255"/>
                  <a:chOff x="11038723" y="4291335"/>
                  <a:chExt cx="160496" cy="141255"/>
                </a:xfrm>
                <a:grpFill/>
              </p:grpSpPr>
              <p:sp>
                <p:nvSpPr>
                  <p:cNvPr id="58" name="Forme libre : forme 57">
                    <a:extLst>
                      <a:ext uri="{FF2B5EF4-FFF2-40B4-BE49-F238E27FC236}">
                        <a16:creationId xmlns:a16="http://schemas.microsoft.com/office/drawing/2014/main" id="{C05DE260-7B4F-6983-6A3C-20AA75FFA1F5}"/>
                      </a:ext>
                    </a:extLst>
                  </p:cNvPr>
                  <p:cNvSpPr/>
                  <p:nvPr/>
                </p:nvSpPr>
                <p:spPr>
                  <a:xfrm>
                    <a:off x="11107588" y="4320481"/>
                    <a:ext cx="76676" cy="34289"/>
                  </a:xfrm>
                  <a:custGeom>
                    <a:avLst/>
                    <a:gdLst>
                      <a:gd name="connsiteX0" fmla="*/ 76676 w 76676"/>
                      <a:gd name="connsiteY0" fmla="*/ 33719 h 34289"/>
                      <a:gd name="connsiteX1" fmla="*/ 15145 w 76676"/>
                      <a:gd name="connsiteY1" fmla="*/ 0 h 34289"/>
                      <a:gd name="connsiteX2" fmla="*/ 0 w 76676"/>
                      <a:gd name="connsiteY2" fmla="*/ 34290 h 34289"/>
                    </a:gdLst>
                    <a:ahLst/>
                    <a:cxnLst>
                      <a:cxn ang="0">
                        <a:pos x="connsiteX0" y="connsiteY0"/>
                      </a:cxn>
                      <a:cxn ang="0">
                        <a:pos x="connsiteX1" y="connsiteY1"/>
                      </a:cxn>
                      <a:cxn ang="0">
                        <a:pos x="connsiteX2" y="connsiteY2"/>
                      </a:cxn>
                    </a:cxnLst>
                    <a:rect l="l" t="t" r="r" b="b"/>
                    <a:pathLst>
                      <a:path w="76676" h="34289">
                        <a:moveTo>
                          <a:pt x="76676" y="33719"/>
                        </a:moveTo>
                        <a:cubicBezTo>
                          <a:pt x="19717" y="33719"/>
                          <a:pt x="15145" y="0"/>
                          <a:pt x="15145" y="0"/>
                        </a:cubicBezTo>
                        <a:cubicBezTo>
                          <a:pt x="15145" y="0"/>
                          <a:pt x="0" y="9239"/>
                          <a:pt x="0" y="34290"/>
                        </a:cubicBezTo>
                      </a:path>
                    </a:pathLst>
                  </a:custGeom>
                  <a:grpFill/>
                  <a:ln w="19050"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A80C8983-D76D-1ABC-4E17-0D69C7D10685}"/>
                      </a:ext>
                    </a:extLst>
                  </p:cNvPr>
                  <p:cNvSpPr/>
                  <p:nvPr/>
                </p:nvSpPr>
                <p:spPr>
                  <a:xfrm>
                    <a:off x="11106327" y="4355533"/>
                    <a:ext cx="35078" cy="24102"/>
                  </a:xfrm>
                  <a:custGeom>
                    <a:avLst/>
                    <a:gdLst>
                      <a:gd name="connsiteX0" fmla="*/ 5072 w 35078"/>
                      <a:gd name="connsiteY0" fmla="*/ 0 h 24102"/>
                      <a:gd name="connsiteX1" fmla="*/ 30027 w 35078"/>
                      <a:gd name="connsiteY1" fmla="*/ 0 h 24102"/>
                      <a:gd name="connsiteX2" fmla="*/ 35075 w 35078"/>
                      <a:gd name="connsiteY2" fmla="*/ 5144 h 24102"/>
                      <a:gd name="connsiteX3" fmla="*/ 21645 w 35078"/>
                      <a:gd name="connsiteY3" fmla="*/ 24098 h 24102"/>
                      <a:gd name="connsiteX4" fmla="*/ 12406 w 35078"/>
                      <a:gd name="connsiteY4" fmla="*/ 24098 h 24102"/>
                      <a:gd name="connsiteX5" fmla="*/ 23 w 35078"/>
                      <a:gd name="connsiteY5" fmla="*/ 5525 h 24102"/>
                      <a:gd name="connsiteX6" fmla="*/ 5072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5072" y="0"/>
                        </a:moveTo>
                        <a:lnTo>
                          <a:pt x="30027" y="0"/>
                        </a:lnTo>
                        <a:cubicBezTo>
                          <a:pt x="32885" y="0"/>
                          <a:pt x="35171" y="2286"/>
                          <a:pt x="35075" y="5144"/>
                        </a:cubicBezTo>
                        <a:cubicBezTo>
                          <a:pt x="34885" y="12192"/>
                          <a:pt x="32980" y="24098"/>
                          <a:pt x="21645" y="24098"/>
                        </a:cubicBezTo>
                        <a:lnTo>
                          <a:pt x="12406" y="24098"/>
                        </a:lnTo>
                        <a:cubicBezTo>
                          <a:pt x="12406" y="24098"/>
                          <a:pt x="1833" y="24860"/>
                          <a:pt x="23" y="5525"/>
                        </a:cubicBezTo>
                        <a:cubicBezTo>
                          <a:pt x="-262" y="2572"/>
                          <a:pt x="2119" y="0"/>
                          <a:pt x="5072" y="0"/>
                        </a:cubicBezTo>
                        <a:close/>
                      </a:path>
                    </a:pathLst>
                  </a:custGeom>
                  <a:grpFill/>
                  <a:ln w="19050"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066E68E3-4852-A00D-2C5E-FB8B17E776FE}"/>
                      </a:ext>
                    </a:extLst>
                  </p:cNvPr>
                  <p:cNvSpPr/>
                  <p:nvPr/>
                </p:nvSpPr>
                <p:spPr>
                  <a:xfrm>
                    <a:off x="11152162" y="4355533"/>
                    <a:ext cx="35078" cy="24102"/>
                  </a:xfrm>
                  <a:custGeom>
                    <a:avLst/>
                    <a:gdLst>
                      <a:gd name="connsiteX0" fmla="*/ 30007 w 35078"/>
                      <a:gd name="connsiteY0" fmla="*/ 0 h 24102"/>
                      <a:gd name="connsiteX1" fmla="*/ 5051 w 35078"/>
                      <a:gd name="connsiteY1" fmla="*/ 0 h 24102"/>
                      <a:gd name="connsiteX2" fmla="*/ 3 w 35078"/>
                      <a:gd name="connsiteY2" fmla="*/ 5144 h 24102"/>
                      <a:gd name="connsiteX3" fmla="*/ 13433 w 35078"/>
                      <a:gd name="connsiteY3" fmla="*/ 24098 h 24102"/>
                      <a:gd name="connsiteX4" fmla="*/ 22672 w 35078"/>
                      <a:gd name="connsiteY4" fmla="*/ 24098 h 24102"/>
                      <a:gd name="connsiteX5" fmla="*/ 35055 w 35078"/>
                      <a:gd name="connsiteY5" fmla="*/ 5525 h 24102"/>
                      <a:gd name="connsiteX6" fmla="*/ 30007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30007" y="0"/>
                        </a:moveTo>
                        <a:lnTo>
                          <a:pt x="5051" y="0"/>
                        </a:lnTo>
                        <a:cubicBezTo>
                          <a:pt x="2194" y="0"/>
                          <a:pt x="-92" y="2286"/>
                          <a:pt x="3" y="5144"/>
                        </a:cubicBezTo>
                        <a:cubicBezTo>
                          <a:pt x="193" y="12192"/>
                          <a:pt x="2098" y="24098"/>
                          <a:pt x="13433" y="24098"/>
                        </a:cubicBezTo>
                        <a:lnTo>
                          <a:pt x="22672" y="24098"/>
                        </a:lnTo>
                        <a:cubicBezTo>
                          <a:pt x="22672" y="24098"/>
                          <a:pt x="33245" y="24860"/>
                          <a:pt x="35055" y="5525"/>
                        </a:cubicBezTo>
                        <a:cubicBezTo>
                          <a:pt x="35341" y="2572"/>
                          <a:pt x="32959" y="0"/>
                          <a:pt x="30007" y="0"/>
                        </a:cubicBezTo>
                        <a:close/>
                      </a:path>
                    </a:pathLst>
                  </a:custGeom>
                  <a:grpFill/>
                  <a:ln w="19050"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C44C6294-2019-780B-711A-BE8B3C37881C}"/>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27141881-743D-92C7-E6FE-D3A6CA9D9411}"/>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D21A3F35-D677-6406-E458-3BDE5E9E3E22}"/>
                      </a:ext>
                    </a:extLst>
                  </p:cNvPr>
                  <p:cNvSpPr/>
                  <p:nvPr/>
                </p:nvSpPr>
                <p:spPr>
                  <a:xfrm>
                    <a:off x="11108636" y="4374488"/>
                    <a:ext cx="76200" cy="38100"/>
                  </a:xfrm>
                  <a:custGeom>
                    <a:avLst/>
                    <a:gdLst>
                      <a:gd name="connsiteX0" fmla="*/ 76200 w 76200"/>
                      <a:gd name="connsiteY0" fmla="*/ 0 h 38100"/>
                      <a:gd name="connsiteX1" fmla="*/ 38100 w 76200"/>
                      <a:gd name="connsiteY1" fmla="*/ 38100 h 38100"/>
                      <a:gd name="connsiteX2" fmla="*/ 0 w 76200"/>
                      <a:gd name="connsiteY2" fmla="*/ 0 h 38100"/>
                    </a:gdLst>
                    <a:ahLst/>
                    <a:cxnLst>
                      <a:cxn ang="0">
                        <a:pos x="connsiteX0" y="connsiteY0"/>
                      </a:cxn>
                      <a:cxn ang="0">
                        <a:pos x="connsiteX1" y="connsiteY1"/>
                      </a:cxn>
                      <a:cxn ang="0">
                        <a:pos x="connsiteX2" y="connsiteY2"/>
                      </a:cxn>
                    </a:cxnLst>
                    <a:rect l="l" t="t" r="r" b="b"/>
                    <a:pathLst>
                      <a:path w="76200" h="38100">
                        <a:moveTo>
                          <a:pt x="76200" y="0"/>
                        </a:moveTo>
                        <a:cubicBezTo>
                          <a:pt x="76200" y="21050"/>
                          <a:pt x="59150" y="38100"/>
                          <a:pt x="38100" y="38100"/>
                        </a:cubicBezTo>
                        <a:cubicBezTo>
                          <a:pt x="17050" y="38100"/>
                          <a:pt x="0" y="21050"/>
                          <a:pt x="0" y="0"/>
                        </a:cubicBezTo>
                      </a:path>
                    </a:pathLst>
                  </a:custGeom>
                  <a:grpFill/>
                  <a:ln w="19050"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A22BC595-E474-77B6-075F-E335ABB3BC77}"/>
                      </a:ext>
                    </a:extLst>
                  </p:cNvPr>
                  <p:cNvSpPr/>
                  <p:nvPr/>
                </p:nvSpPr>
                <p:spPr>
                  <a:xfrm>
                    <a:off x="11099492" y="4294192"/>
                    <a:ext cx="99726" cy="138398"/>
                  </a:xfrm>
                  <a:custGeom>
                    <a:avLst/>
                    <a:gdLst>
                      <a:gd name="connsiteX0" fmla="*/ 0 w 99726"/>
                      <a:gd name="connsiteY0" fmla="*/ 121158 h 138398"/>
                      <a:gd name="connsiteX1" fmla="*/ 0 w 99726"/>
                      <a:gd name="connsiteY1" fmla="*/ 52197 h 138398"/>
                      <a:gd name="connsiteX2" fmla="*/ 47530 w 99726"/>
                      <a:gd name="connsiteY2" fmla="*/ 0 h 138398"/>
                      <a:gd name="connsiteX3" fmla="*/ 47530 w 99726"/>
                      <a:gd name="connsiteY3" fmla="*/ 0 h 138398"/>
                      <a:gd name="connsiteX4" fmla="*/ 99727 w 99726"/>
                      <a:gd name="connsiteY4" fmla="*/ 52197 h 138398"/>
                      <a:gd name="connsiteX5" fmla="*/ 99727 w 99726"/>
                      <a:gd name="connsiteY5" fmla="*/ 138398 h 1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726" h="138398">
                        <a:moveTo>
                          <a:pt x="0" y="121158"/>
                        </a:moveTo>
                        <a:lnTo>
                          <a:pt x="0" y="52197"/>
                        </a:lnTo>
                        <a:cubicBezTo>
                          <a:pt x="0" y="23527"/>
                          <a:pt x="18859" y="0"/>
                          <a:pt x="47530" y="0"/>
                        </a:cubicBezTo>
                        <a:lnTo>
                          <a:pt x="47530" y="0"/>
                        </a:lnTo>
                        <a:cubicBezTo>
                          <a:pt x="76200" y="0"/>
                          <a:pt x="99727" y="23432"/>
                          <a:pt x="99727" y="52197"/>
                        </a:cubicBezTo>
                        <a:lnTo>
                          <a:pt x="99727" y="138398"/>
                        </a:lnTo>
                      </a:path>
                    </a:pathLst>
                  </a:custGeom>
                  <a:grpFill/>
                  <a:ln w="19050" cap="rnd">
                    <a:solidFill>
                      <a:schemeClr val="bg1"/>
                    </a:solidFill>
                    <a:prstDash val="solid"/>
                    <a:round/>
                  </a:ln>
                </p:spPr>
                <p:txBody>
                  <a:bodyPr rtlCol="0" anchor="ctr"/>
                  <a:lstStyle/>
                  <a:p>
                    <a:endParaRPr lang="fr-FR" sz="1400"/>
                  </a:p>
                </p:txBody>
              </p:sp>
            </p:grpSp>
            <p:grpSp>
              <p:nvGrpSpPr>
                <p:cNvPr id="55" name="Graphique 1867">
                  <a:extLst>
                    <a:ext uri="{FF2B5EF4-FFF2-40B4-BE49-F238E27FC236}">
                      <a16:creationId xmlns:a16="http://schemas.microsoft.com/office/drawing/2014/main" id="{AE915ADC-0CBB-29BB-F566-155E46C1A2B4}"/>
                    </a:ext>
                  </a:extLst>
                </p:cNvPr>
                <p:cNvGrpSpPr/>
                <p:nvPr/>
              </p:nvGrpSpPr>
              <p:grpSpPr>
                <a:xfrm>
                  <a:off x="11127972" y="4361820"/>
                  <a:ext cx="36385" cy="6191"/>
                  <a:chOff x="11127972" y="4361820"/>
                  <a:chExt cx="36385" cy="6191"/>
                </a:xfrm>
                <a:grpFill/>
              </p:grpSpPr>
              <p:sp>
                <p:nvSpPr>
                  <p:cNvPr id="56" name="Forme libre : forme 55">
                    <a:extLst>
                      <a:ext uri="{FF2B5EF4-FFF2-40B4-BE49-F238E27FC236}">
                        <a16:creationId xmlns:a16="http://schemas.microsoft.com/office/drawing/2014/main" id="{B9F5C1BC-6391-5394-9D29-5EC5385860DD}"/>
                      </a:ext>
                    </a:extLst>
                  </p:cNvPr>
                  <p:cNvSpPr/>
                  <p:nvPr/>
                </p:nvSpPr>
                <p:spPr>
                  <a:xfrm>
                    <a:off x="11127972" y="4361820"/>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19050"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B4D56C37-D599-F2C2-6F35-4990D3A11093}"/>
                      </a:ext>
                    </a:extLst>
                  </p:cNvPr>
                  <p:cNvSpPr/>
                  <p:nvPr/>
                </p:nvSpPr>
                <p:spPr>
                  <a:xfrm>
                    <a:off x="11164357" y="4362391"/>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19050" cap="rnd">
                    <a:solidFill>
                      <a:schemeClr val="bg1"/>
                    </a:solidFill>
                    <a:prstDash val="solid"/>
                    <a:round/>
                  </a:ln>
                </p:spPr>
                <p:txBody>
                  <a:bodyPr rtlCol="0" anchor="ctr"/>
                  <a:lstStyle/>
                  <a:p>
                    <a:endParaRPr lang="fr-FR" sz="1400"/>
                  </a:p>
                </p:txBody>
              </p:sp>
            </p:grpSp>
          </p:grpSp>
          <p:sp>
            <p:nvSpPr>
              <p:cNvPr id="39" name="Forme libre : forme 38">
                <a:extLst>
                  <a:ext uri="{FF2B5EF4-FFF2-40B4-BE49-F238E27FC236}">
                    <a16:creationId xmlns:a16="http://schemas.microsoft.com/office/drawing/2014/main" id="{71E3316E-9B58-54F8-8BB6-099F181FB920}"/>
                  </a:ext>
                </a:extLst>
              </p:cNvPr>
              <p:cNvSpPr/>
              <p:nvPr/>
            </p:nvSpPr>
            <p:spPr>
              <a:xfrm>
                <a:off x="11165595" y="4424107"/>
                <a:ext cx="47446" cy="133165"/>
              </a:xfrm>
              <a:custGeom>
                <a:avLst/>
                <a:gdLst>
                  <a:gd name="connsiteX0" fmla="*/ 0 w 47446"/>
                  <a:gd name="connsiteY0" fmla="*/ 6 h 133165"/>
                  <a:gd name="connsiteX1" fmla="*/ 45244 w 47446"/>
                  <a:gd name="connsiteY1" fmla="*/ 32391 h 133165"/>
                  <a:gd name="connsiteX2" fmla="*/ 36576 w 47446"/>
                  <a:gd name="connsiteY2" fmla="*/ 133165 h 133165"/>
                </a:gdLst>
                <a:ahLst/>
                <a:cxnLst>
                  <a:cxn ang="0">
                    <a:pos x="connsiteX0" y="connsiteY0"/>
                  </a:cxn>
                  <a:cxn ang="0">
                    <a:pos x="connsiteX1" y="connsiteY1"/>
                  </a:cxn>
                  <a:cxn ang="0">
                    <a:pos x="connsiteX2" y="connsiteY2"/>
                  </a:cxn>
                </a:cxnLst>
                <a:rect l="l" t="t" r="r" b="b"/>
                <a:pathLst>
                  <a:path w="47446" h="133165">
                    <a:moveTo>
                      <a:pt x="0" y="6"/>
                    </a:moveTo>
                    <a:cubicBezTo>
                      <a:pt x="0" y="6"/>
                      <a:pt x="45244" y="-1232"/>
                      <a:pt x="45244" y="32391"/>
                    </a:cubicBezTo>
                    <a:cubicBezTo>
                      <a:pt x="45244" y="62966"/>
                      <a:pt x="54007" y="113734"/>
                      <a:pt x="36576" y="133165"/>
                    </a:cubicBezTo>
                  </a:path>
                </a:pathLst>
              </a:custGeom>
              <a:grpFill/>
              <a:ln w="19050"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4E3D244D-106B-75D1-B98A-21B939BF408F}"/>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8B0F2682-A241-CE75-FB59-C924D555F545}"/>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B6F5A876-1A04-87ED-942E-B9179CD9F50F}"/>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1FF8E96F-AD67-8AD3-3117-AAA59584EEBD}"/>
                  </a:ext>
                </a:extLst>
              </p:cNvPr>
              <p:cNvSpPr/>
              <p:nvPr/>
            </p:nvSpPr>
            <p:spPr>
              <a:xfrm>
                <a:off x="11076537" y="4526697"/>
                <a:ext cx="74771" cy="196310"/>
              </a:xfrm>
              <a:custGeom>
                <a:avLst/>
                <a:gdLst>
                  <a:gd name="connsiteX0" fmla="*/ 74771 w 74771"/>
                  <a:gd name="connsiteY0" fmla="*/ 44768 h 196310"/>
                  <a:gd name="connsiteX1" fmla="*/ 30575 w 74771"/>
                  <a:gd name="connsiteY1" fmla="*/ 196310 h 196310"/>
                  <a:gd name="connsiteX2" fmla="*/ 0 w 74771"/>
                  <a:gd name="connsiteY2" fmla="*/ 196310 h 196310"/>
                  <a:gd name="connsiteX3" fmla="*/ 20765 w 74771"/>
                  <a:gd name="connsiteY3" fmla="*/ 181070 h 196310"/>
                  <a:gd name="connsiteX4" fmla="*/ 35528 w 74771"/>
                  <a:gd name="connsiteY4" fmla="*/ 0 h 19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71" h="196310">
                    <a:moveTo>
                      <a:pt x="74771" y="44768"/>
                    </a:moveTo>
                    <a:lnTo>
                      <a:pt x="30575" y="196310"/>
                    </a:lnTo>
                    <a:lnTo>
                      <a:pt x="0" y="196310"/>
                    </a:lnTo>
                    <a:lnTo>
                      <a:pt x="20765" y="181070"/>
                    </a:lnTo>
                    <a:lnTo>
                      <a:pt x="35528" y="0"/>
                    </a:lnTo>
                  </a:path>
                </a:pathLst>
              </a:custGeom>
              <a:grpFill/>
              <a:ln w="19050"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078BCE95-3464-61FF-9AC3-2E30C9F56ED6}"/>
                  </a:ext>
                </a:extLst>
              </p:cNvPr>
              <p:cNvSpPr/>
              <p:nvPr/>
            </p:nvSpPr>
            <p:spPr>
              <a:xfrm>
                <a:off x="11152261" y="4571560"/>
                <a:ext cx="42386" cy="152780"/>
              </a:xfrm>
              <a:custGeom>
                <a:avLst/>
                <a:gdLst>
                  <a:gd name="connsiteX0" fmla="*/ 42386 w 42386"/>
                  <a:gd name="connsiteY0" fmla="*/ 37243 h 152780"/>
                  <a:gd name="connsiteX1" fmla="*/ 31814 w 42386"/>
                  <a:gd name="connsiteY1" fmla="*/ 139922 h 152780"/>
                  <a:gd name="connsiteX2" fmla="*/ 40386 w 42386"/>
                  <a:gd name="connsiteY2" fmla="*/ 152781 h 152780"/>
                  <a:gd name="connsiteX3" fmla="*/ 15335 w 42386"/>
                  <a:gd name="connsiteY3" fmla="*/ 152781 h 152780"/>
                  <a:gd name="connsiteX4" fmla="*/ 0 w 42386"/>
                  <a:gd name="connsiteY4" fmla="*/ 0 h 152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152780">
                    <a:moveTo>
                      <a:pt x="42386" y="37243"/>
                    </a:moveTo>
                    <a:cubicBezTo>
                      <a:pt x="41624" y="71818"/>
                      <a:pt x="38671" y="107823"/>
                      <a:pt x="31814" y="139922"/>
                    </a:cubicBezTo>
                    <a:lnTo>
                      <a:pt x="40386" y="152781"/>
                    </a:lnTo>
                    <a:lnTo>
                      <a:pt x="15335" y="152781"/>
                    </a:lnTo>
                    <a:lnTo>
                      <a:pt x="0" y="0"/>
                    </a:lnTo>
                  </a:path>
                </a:pathLst>
              </a:custGeom>
              <a:grpFill/>
              <a:ln w="19050"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13A8B0C7-95D4-2EBF-63E9-F3C625B75990}"/>
                  </a:ext>
                </a:extLst>
              </p:cNvPr>
              <p:cNvSpPr/>
              <p:nvPr/>
            </p:nvSpPr>
            <p:spPr>
              <a:xfrm>
                <a:off x="11186741" y="4460022"/>
                <a:ext cx="7524" cy="97155"/>
              </a:xfrm>
              <a:custGeom>
                <a:avLst/>
                <a:gdLst>
                  <a:gd name="connsiteX0" fmla="*/ 0 w 7524"/>
                  <a:gd name="connsiteY0" fmla="*/ 0 h 97155"/>
                  <a:gd name="connsiteX1" fmla="*/ 7525 w 7524"/>
                  <a:gd name="connsiteY1" fmla="*/ 97155 h 97155"/>
                </a:gdLst>
                <a:ahLst/>
                <a:cxnLst>
                  <a:cxn ang="0">
                    <a:pos x="connsiteX0" y="connsiteY0"/>
                  </a:cxn>
                  <a:cxn ang="0">
                    <a:pos x="connsiteX1" y="connsiteY1"/>
                  </a:cxn>
                </a:cxnLst>
                <a:rect l="l" t="t" r="r" b="b"/>
                <a:pathLst>
                  <a:path w="7524" h="97155">
                    <a:moveTo>
                      <a:pt x="0" y="0"/>
                    </a:moveTo>
                    <a:cubicBezTo>
                      <a:pt x="0" y="0"/>
                      <a:pt x="5715" y="42101"/>
                      <a:pt x="7525" y="97155"/>
                    </a:cubicBezTo>
                  </a:path>
                </a:pathLst>
              </a:custGeom>
              <a:grpFill/>
              <a:ln w="19050"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F142362A-7D54-0EFD-E1A1-77578CDB0C42}"/>
                  </a:ext>
                </a:extLst>
              </p:cNvPr>
              <p:cNvSpPr/>
              <p:nvPr/>
            </p:nvSpPr>
            <p:spPr>
              <a:xfrm>
                <a:off x="11091800" y="4424018"/>
                <a:ext cx="40743" cy="133540"/>
              </a:xfrm>
              <a:custGeom>
                <a:avLst/>
                <a:gdLst>
                  <a:gd name="connsiteX0" fmla="*/ 40744 w 40743"/>
                  <a:gd name="connsiteY0" fmla="*/ 0 h 133540"/>
                  <a:gd name="connsiteX1" fmla="*/ 1024 w 40743"/>
                  <a:gd name="connsiteY1" fmla="*/ 33718 h 133540"/>
                  <a:gd name="connsiteX2" fmla="*/ 8644 w 40743"/>
                  <a:gd name="connsiteY2" fmla="*/ 133541 h 133540"/>
                </a:gdLst>
                <a:ahLst/>
                <a:cxnLst>
                  <a:cxn ang="0">
                    <a:pos x="connsiteX0" y="connsiteY0"/>
                  </a:cxn>
                  <a:cxn ang="0">
                    <a:pos x="connsiteX1" y="connsiteY1"/>
                  </a:cxn>
                  <a:cxn ang="0">
                    <a:pos x="connsiteX2" y="connsiteY2"/>
                  </a:cxn>
                </a:cxnLst>
                <a:rect l="l" t="t" r="r" b="b"/>
                <a:pathLst>
                  <a:path w="40743" h="133540">
                    <a:moveTo>
                      <a:pt x="40744" y="0"/>
                    </a:moveTo>
                    <a:cubicBezTo>
                      <a:pt x="22456" y="571"/>
                      <a:pt x="1024" y="3143"/>
                      <a:pt x="1024" y="33718"/>
                    </a:cubicBezTo>
                    <a:cubicBezTo>
                      <a:pt x="1024" y="64294"/>
                      <a:pt x="-4119" y="129064"/>
                      <a:pt x="8644" y="133541"/>
                    </a:cubicBezTo>
                  </a:path>
                </a:pathLst>
              </a:custGeom>
              <a:grpFill/>
              <a:ln w="19050"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B65692BB-A8A8-BD9B-BD1C-FC6C47141146}"/>
                  </a:ext>
                </a:extLst>
              </p:cNvPr>
              <p:cNvSpPr/>
              <p:nvPr/>
            </p:nvSpPr>
            <p:spPr>
              <a:xfrm>
                <a:off x="11041580" y="4724722"/>
                <a:ext cx="176593" cy="9525"/>
              </a:xfrm>
              <a:custGeom>
                <a:avLst/>
                <a:gdLst>
                  <a:gd name="connsiteX0" fmla="*/ 0 w 176593"/>
                  <a:gd name="connsiteY0" fmla="*/ 0 h 9525"/>
                  <a:gd name="connsiteX1" fmla="*/ 176594 w 176593"/>
                  <a:gd name="connsiteY1" fmla="*/ 0 h 9525"/>
                </a:gdLst>
                <a:ahLst/>
                <a:cxnLst>
                  <a:cxn ang="0">
                    <a:pos x="connsiteX0" y="connsiteY0"/>
                  </a:cxn>
                  <a:cxn ang="0">
                    <a:pos x="connsiteX1" y="connsiteY1"/>
                  </a:cxn>
                </a:cxnLst>
                <a:rect l="l" t="t" r="r" b="b"/>
                <a:pathLst>
                  <a:path w="176593" h="9525">
                    <a:moveTo>
                      <a:pt x="0" y="0"/>
                    </a:moveTo>
                    <a:lnTo>
                      <a:pt x="176594" y="0"/>
                    </a:lnTo>
                  </a:path>
                </a:pathLst>
              </a:custGeom>
              <a:grpFill/>
              <a:ln w="19050"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4521F971-F07F-BA35-F12D-1CE5A230DFEC}"/>
                  </a:ext>
                </a:extLst>
              </p:cNvPr>
              <p:cNvSpPr/>
              <p:nvPr/>
            </p:nvSpPr>
            <p:spPr>
              <a:xfrm>
                <a:off x="11102445" y="4462308"/>
                <a:ext cx="88582" cy="62102"/>
              </a:xfrm>
              <a:custGeom>
                <a:avLst/>
                <a:gdLst>
                  <a:gd name="connsiteX0" fmla="*/ 88583 w 88582"/>
                  <a:gd name="connsiteY0" fmla="*/ 62103 h 62102"/>
                  <a:gd name="connsiteX1" fmla="*/ 0 w 88582"/>
                  <a:gd name="connsiteY1" fmla="*/ 62103 h 62102"/>
                  <a:gd name="connsiteX2" fmla="*/ 14573 w 88582"/>
                  <a:gd name="connsiteY2" fmla="*/ 0 h 62102"/>
                </a:gdLst>
                <a:ahLst/>
                <a:cxnLst>
                  <a:cxn ang="0">
                    <a:pos x="connsiteX0" y="connsiteY0"/>
                  </a:cxn>
                  <a:cxn ang="0">
                    <a:pos x="connsiteX1" y="connsiteY1"/>
                  </a:cxn>
                  <a:cxn ang="0">
                    <a:pos x="connsiteX2" y="connsiteY2"/>
                  </a:cxn>
                </a:cxnLst>
                <a:rect l="l" t="t" r="r" b="b"/>
                <a:pathLst>
                  <a:path w="88582" h="62102">
                    <a:moveTo>
                      <a:pt x="88583" y="62103"/>
                    </a:moveTo>
                    <a:lnTo>
                      <a:pt x="0" y="62103"/>
                    </a:lnTo>
                    <a:lnTo>
                      <a:pt x="14573" y="0"/>
                    </a:lnTo>
                  </a:path>
                </a:pathLst>
              </a:custGeom>
              <a:grpFill/>
              <a:ln w="19050"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C7C236DE-5F26-C4D2-2983-6A99A508B69F}"/>
                  </a:ext>
                </a:extLst>
              </p:cNvPr>
              <p:cNvSpPr/>
              <p:nvPr/>
            </p:nvSpPr>
            <p:spPr>
              <a:xfrm>
                <a:off x="11117113" y="4426494"/>
                <a:ext cx="9525" cy="39242"/>
              </a:xfrm>
              <a:custGeom>
                <a:avLst/>
                <a:gdLst>
                  <a:gd name="connsiteX0" fmla="*/ 0 w 9525"/>
                  <a:gd name="connsiteY0" fmla="*/ 0 h 39242"/>
                  <a:gd name="connsiteX1" fmla="*/ 0 w 9525"/>
                  <a:gd name="connsiteY1" fmla="*/ 39243 h 39242"/>
                </a:gdLst>
                <a:ahLst/>
                <a:cxnLst>
                  <a:cxn ang="0">
                    <a:pos x="connsiteX0" y="connsiteY0"/>
                  </a:cxn>
                  <a:cxn ang="0">
                    <a:pos x="connsiteX1" y="connsiteY1"/>
                  </a:cxn>
                </a:cxnLst>
                <a:rect l="l" t="t" r="r" b="b"/>
                <a:pathLst>
                  <a:path w="9525" h="39242">
                    <a:moveTo>
                      <a:pt x="0" y="0"/>
                    </a:moveTo>
                    <a:lnTo>
                      <a:pt x="0" y="39243"/>
                    </a:lnTo>
                  </a:path>
                </a:pathLst>
              </a:custGeom>
              <a:grpFill/>
              <a:ln w="19050"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24219C66-10C5-37B1-A2D6-9C03FCD8409A}"/>
                  </a:ext>
                </a:extLst>
              </p:cNvPr>
              <p:cNvSpPr/>
              <p:nvPr/>
            </p:nvSpPr>
            <p:spPr>
              <a:xfrm>
                <a:off x="11117971" y="4466976"/>
                <a:ext cx="67532" cy="9525"/>
              </a:xfrm>
              <a:custGeom>
                <a:avLst/>
                <a:gdLst>
                  <a:gd name="connsiteX0" fmla="*/ 0 w 67532"/>
                  <a:gd name="connsiteY0" fmla="*/ 0 h 9525"/>
                  <a:gd name="connsiteX1" fmla="*/ 67532 w 67532"/>
                  <a:gd name="connsiteY1" fmla="*/ 0 h 9525"/>
                </a:gdLst>
                <a:ahLst/>
                <a:cxnLst>
                  <a:cxn ang="0">
                    <a:pos x="connsiteX0" y="connsiteY0"/>
                  </a:cxn>
                  <a:cxn ang="0">
                    <a:pos x="connsiteX1" y="connsiteY1"/>
                  </a:cxn>
                </a:cxnLst>
                <a:rect l="l" t="t" r="r" b="b"/>
                <a:pathLst>
                  <a:path w="67532" h="9525">
                    <a:moveTo>
                      <a:pt x="0" y="0"/>
                    </a:moveTo>
                    <a:lnTo>
                      <a:pt x="67532" y="0"/>
                    </a:lnTo>
                  </a:path>
                </a:pathLst>
              </a:custGeom>
              <a:grpFill/>
              <a:ln w="19050"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98ED344D-C964-D34A-DE37-641C400B86CB}"/>
                  </a:ext>
                </a:extLst>
              </p:cNvPr>
              <p:cNvSpPr/>
              <p:nvPr/>
            </p:nvSpPr>
            <p:spPr>
              <a:xfrm>
                <a:off x="11141497" y="4360677"/>
                <a:ext cx="10668" cy="9525"/>
              </a:xfrm>
              <a:custGeom>
                <a:avLst/>
                <a:gdLst>
                  <a:gd name="connsiteX0" fmla="*/ 0 w 10668"/>
                  <a:gd name="connsiteY0" fmla="*/ 0 h 9525"/>
                  <a:gd name="connsiteX1" fmla="*/ 10668 w 10668"/>
                  <a:gd name="connsiteY1" fmla="*/ 0 h 9525"/>
                </a:gdLst>
                <a:ahLst/>
                <a:cxnLst>
                  <a:cxn ang="0">
                    <a:pos x="connsiteX0" y="connsiteY0"/>
                  </a:cxn>
                  <a:cxn ang="0">
                    <a:pos x="connsiteX1" y="connsiteY1"/>
                  </a:cxn>
                </a:cxnLst>
                <a:rect l="l" t="t" r="r" b="b"/>
                <a:pathLst>
                  <a:path w="10668" h="9525">
                    <a:moveTo>
                      <a:pt x="0" y="0"/>
                    </a:moveTo>
                    <a:lnTo>
                      <a:pt x="10668" y="0"/>
                    </a:lnTo>
                  </a:path>
                </a:pathLst>
              </a:custGeom>
              <a:grpFill/>
              <a:ln w="19050"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E6B42A37-75E6-8565-8C75-28F343F3E90F}"/>
                  </a:ext>
                </a:extLst>
              </p:cNvPr>
              <p:cNvSpPr/>
              <p:nvPr/>
            </p:nvSpPr>
            <p:spPr>
              <a:xfrm>
                <a:off x="11173025" y="4424780"/>
                <a:ext cx="9525" cy="131921"/>
              </a:xfrm>
              <a:custGeom>
                <a:avLst/>
                <a:gdLst>
                  <a:gd name="connsiteX0" fmla="*/ 0 w 9525"/>
                  <a:gd name="connsiteY0" fmla="*/ 0 h 131921"/>
                  <a:gd name="connsiteX1" fmla="*/ 0 w 9525"/>
                  <a:gd name="connsiteY1" fmla="*/ 131921 h 131921"/>
                </a:gdLst>
                <a:ahLst/>
                <a:cxnLst>
                  <a:cxn ang="0">
                    <a:pos x="connsiteX0" y="connsiteY0"/>
                  </a:cxn>
                  <a:cxn ang="0">
                    <a:pos x="connsiteX1" y="connsiteY1"/>
                  </a:cxn>
                </a:cxnLst>
                <a:rect l="l" t="t" r="r" b="b"/>
                <a:pathLst>
                  <a:path w="9525" h="131921">
                    <a:moveTo>
                      <a:pt x="0" y="0"/>
                    </a:moveTo>
                    <a:lnTo>
                      <a:pt x="0" y="131921"/>
                    </a:lnTo>
                  </a:path>
                </a:pathLst>
              </a:custGeom>
              <a:grpFill/>
              <a:ln w="19050"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918D4368-C121-628B-44B7-E768CF781879}"/>
                  </a:ext>
                </a:extLst>
              </p:cNvPr>
              <p:cNvSpPr/>
              <p:nvPr/>
            </p:nvSpPr>
            <p:spPr>
              <a:xfrm>
                <a:off x="11160738" y="4557653"/>
                <a:ext cx="60674" cy="50672"/>
              </a:xfrm>
              <a:custGeom>
                <a:avLst/>
                <a:gdLst>
                  <a:gd name="connsiteX0" fmla="*/ 52292 w 60674"/>
                  <a:gd name="connsiteY0" fmla="*/ 50673 h 50672"/>
                  <a:gd name="connsiteX1" fmla="*/ 8382 w 60674"/>
                  <a:gd name="connsiteY1" fmla="*/ 50673 h 50672"/>
                  <a:gd name="connsiteX2" fmla="*/ 0 w 60674"/>
                  <a:gd name="connsiteY2" fmla="*/ 42291 h 50672"/>
                  <a:gd name="connsiteX3" fmla="*/ 0 w 60674"/>
                  <a:gd name="connsiteY3" fmla="*/ 8382 h 50672"/>
                  <a:gd name="connsiteX4" fmla="*/ 8382 w 60674"/>
                  <a:gd name="connsiteY4" fmla="*/ 0 h 50672"/>
                  <a:gd name="connsiteX5" fmla="*/ 52292 w 60674"/>
                  <a:gd name="connsiteY5" fmla="*/ 0 h 50672"/>
                  <a:gd name="connsiteX6" fmla="*/ 60674 w 60674"/>
                  <a:gd name="connsiteY6" fmla="*/ 8382 h 50672"/>
                  <a:gd name="connsiteX7" fmla="*/ 60674 w 60674"/>
                  <a:gd name="connsiteY7" fmla="*/ 42291 h 50672"/>
                  <a:gd name="connsiteX8" fmla="*/ 52292 w 60674"/>
                  <a:gd name="connsiteY8" fmla="*/ 50673 h 5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674" h="50672">
                    <a:moveTo>
                      <a:pt x="52292" y="50673"/>
                    </a:moveTo>
                    <a:lnTo>
                      <a:pt x="8382" y="50673"/>
                    </a:lnTo>
                    <a:cubicBezTo>
                      <a:pt x="3715" y="50673"/>
                      <a:pt x="0" y="46863"/>
                      <a:pt x="0" y="42291"/>
                    </a:cubicBezTo>
                    <a:lnTo>
                      <a:pt x="0" y="8382"/>
                    </a:lnTo>
                    <a:cubicBezTo>
                      <a:pt x="0" y="3715"/>
                      <a:pt x="3810" y="0"/>
                      <a:pt x="8382" y="0"/>
                    </a:cubicBezTo>
                    <a:lnTo>
                      <a:pt x="52292" y="0"/>
                    </a:lnTo>
                    <a:cubicBezTo>
                      <a:pt x="56960" y="0"/>
                      <a:pt x="60674" y="3810"/>
                      <a:pt x="60674" y="8382"/>
                    </a:cubicBezTo>
                    <a:lnTo>
                      <a:pt x="60674" y="42291"/>
                    </a:lnTo>
                    <a:cubicBezTo>
                      <a:pt x="60674" y="46863"/>
                      <a:pt x="56864" y="50673"/>
                      <a:pt x="52292" y="50673"/>
                    </a:cubicBezTo>
                    <a:close/>
                  </a:path>
                </a:pathLst>
              </a:custGeom>
              <a:grpFill/>
              <a:ln w="19050" cap="rnd">
                <a:solidFill>
                  <a:schemeClr val="bg1"/>
                </a:solidFill>
                <a:prstDash val="solid"/>
                <a:round/>
              </a:ln>
            </p:spPr>
            <p:txBody>
              <a:bodyPr rtlCol="0" anchor="ctr"/>
              <a:lstStyle/>
              <a:p>
                <a:endParaRPr lang="fr-FR" sz="1400"/>
              </a:p>
            </p:txBody>
          </p:sp>
        </p:grpSp>
        <p:sp>
          <p:nvSpPr>
            <p:cNvPr id="31" name="Forme libre : forme 30">
              <a:extLst>
                <a:ext uri="{FF2B5EF4-FFF2-40B4-BE49-F238E27FC236}">
                  <a16:creationId xmlns:a16="http://schemas.microsoft.com/office/drawing/2014/main" id="{C990F957-0B66-91DB-681B-E64ACCA7F7CD}"/>
                </a:ext>
              </a:extLst>
            </p:cNvPr>
            <p:cNvSpPr/>
            <p:nvPr/>
          </p:nvSpPr>
          <p:spPr>
            <a:xfrm>
              <a:off x="11111589" y="4543176"/>
              <a:ext cx="79914" cy="9525"/>
            </a:xfrm>
            <a:custGeom>
              <a:avLst/>
              <a:gdLst>
                <a:gd name="connsiteX0" fmla="*/ 0 w 79914"/>
                <a:gd name="connsiteY0" fmla="*/ 0 h 9525"/>
                <a:gd name="connsiteX1" fmla="*/ 79915 w 79914"/>
                <a:gd name="connsiteY1" fmla="*/ 0 h 9525"/>
              </a:gdLst>
              <a:ahLst/>
              <a:cxnLst>
                <a:cxn ang="0">
                  <a:pos x="connsiteX0" y="connsiteY0"/>
                </a:cxn>
                <a:cxn ang="0">
                  <a:pos x="connsiteX1" y="connsiteY1"/>
                </a:cxn>
              </a:cxnLst>
              <a:rect l="l" t="t" r="r" b="b"/>
              <a:pathLst>
                <a:path w="79914" h="9525">
                  <a:moveTo>
                    <a:pt x="0" y="0"/>
                  </a:moveTo>
                  <a:lnTo>
                    <a:pt x="79915" y="0"/>
                  </a:lnTo>
                </a:path>
              </a:pathLst>
            </a:custGeom>
            <a:grpFill/>
            <a:ln w="19050"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8654DA7A-FAD6-B574-FA04-4C438A8C15EA}"/>
                </a:ext>
              </a:extLst>
            </p:cNvPr>
            <p:cNvSpPr/>
            <p:nvPr/>
          </p:nvSpPr>
          <p:spPr>
            <a:xfrm>
              <a:off x="11098825" y="4689289"/>
              <a:ext cx="16859" cy="9525"/>
            </a:xfrm>
            <a:custGeom>
              <a:avLst/>
              <a:gdLst>
                <a:gd name="connsiteX0" fmla="*/ 0 w 16859"/>
                <a:gd name="connsiteY0" fmla="*/ 0 h 9525"/>
                <a:gd name="connsiteX1" fmla="*/ 16859 w 16859"/>
                <a:gd name="connsiteY1" fmla="*/ 0 h 9525"/>
              </a:gdLst>
              <a:ahLst/>
              <a:cxnLst>
                <a:cxn ang="0">
                  <a:pos x="connsiteX0" y="connsiteY0"/>
                </a:cxn>
                <a:cxn ang="0">
                  <a:pos x="connsiteX1" y="connsiteY1"/>
                </a:cxn>
              </a:cxnLst>
              <a:rect l="l" t="t" r="r" b="b"/>
              <a:pathLst>
                <a:path w="16859" h="9525">
                  <a:moveTo>
                    <a:pt x="0" y="0"/>
                  </a:moveTo>
                  <a:lnTo>
                    <a:pt x="16859" y="0"/>
                  </a:lnTo>
                </a:path>
              </a:pathLst>
            </a:custGeom>
            <a:grpFill/>
            <a:ln w="19050"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B72FCD0A-BEF9-2265-FD1B-2C260D35FD2A}"/>
                </a:ext>
              </a:extLst>
            </p:cNvPr>
            <p:cNvSpPr/>
            <p:nvPr/>
          </p:nvSpPr>
          <p:spPr>
            <a:xfrm>
              <a:off x="11165500" y="4689670"/>
              <a:ext cx="20954" cy="9525"/>
            </a:xfrm>
            <a:custGeom>
              <a:avLst/>
              <a:gdLst>
                <a:gd name="connsiteX0" fmla="*/ 0 w 20954"/>
                <a:gd name="connsiteY0" fmla="*/ 0 h 9525"/>
                <a:gd name="connsiteX1" fmla="*/ 20955 w 20954"/>
                <a:gd name="connsiteY1" fmla="*/ 0 h 9525"/>
              </a:gdLst>
              <a:ahLst/>
              <a:cxnLst>
                <a:cxn ang="0">
                  <a:pos x="connsiteX0" y="connsiteY0"/>
                </a:cxn>
                <a:cxn ang="0">
                  <a:pos x="connsiteX1" y="connsiteY1"/>
                </a:cxn>
              </a:cxnLst>
              <a:rect l="l" t="t" r="r" b="b"/>
              <a:pathLst>
                <a:path w="20954" h="9525">
                  <a:moveTo>
                    <a:pt x="0" y="0"/>
                  </a:moveTo>
                  <a:lnTo>
                    <a:pt x="20955" y="0"/>
                  </a:lnTo>
                </a:path>
              </a:pathLst>
            </a:custGeom>
            <a:grpFill/>
            <a:ln w="19050"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A96225F6-9CD8-E02F-89CF-7673BBF2E28C}"/>
                </a:ext>
              </a:extLst>
            </p:cNvPr>
            <p:cNvSpPr/>
            <p:nvPr/>
          </p:nvSpPr>
          <p:spPr>
            <a:xfrm>
              <a:off x="11164548" y="4677859"/>
              <a:ext cx="10001" cy="9525"/>
            </a:xfrm>
            <a:custGeom>
              <a:avLst/>
              <a:gdLst>
                <a:gd name="connsiteX0" fmla="*/ 0 w 10001"/>
                <a:gd name="connsiteY0" fmla="*/ 0 h 9525"/>
                <a:gd name="connsiteX1" fmla="*/ 10001 w 10001"/>
                <a:gd name="connsiteY1" fmla="*/ 0 h 9525"/>
              </a:gdLst>
              <a:ahLst/>
              <a:cxnLst>
                <a:cxn ang="0">
                  <a:pos x="connsiteX0" y="connsiteY0"/>
                </a:cxn>
                <a:cxn ang="0">
                  <a:pos x="connsiteX1" y="connsiteY1"/>
                </a:cxn>
              </a:cxnLst>
              <a:rect l="l" t="t" r="r" b="b"/>
              <a:pathLst>
                <a:path w="10001" h="9525">
                  <a:moveTo>
                    <a:pt x="0" y="0"/>
                  </a:moveTo>
                  <a:lnTo>
                    <a:pt x="10001" y="0"/>
                  </a:lnTo>
                </a:path>
              </a:pathLst>
            </a:custGeom>
            <a:grpFill/>
            <a:ln w="19050"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FC919465-42BD-AD3F-9C0E-F040D4943F2D}"/>
                </a:ext>
              </a:extLst>
            </p:cNvPr>
            <p:cNvSpPr/>
            <p:nvPr/>
          </p:nvSpPr>
          <p:spPr>
            <a:xfrm>
              <a:off x="11097301" y="4707768"/>
              <a:ext cx="12858" cy="9525"/>
            </a:xfrm>
            <a:custGeom>
              <a:avLst/>
              <a:gdLst>
                <a:gd name="connsiteX0" fmla="*/ 0 w 12858"/>
                <a:gd name="connsiteY0" fmla="*/ 0 h 9525"/>
                <a:gd name="connsiteX1" fmla="*/ 12859 w 12858"/>
                <a:gd name="connsiteY1" fmla="*/ 0 h 9525"/>
              </a:gdLst>
              <a:ahLst/>
              <a:cxnLst>
                <a:cxn ang="0">
                  <a:pos x="connsiteX0" y="connsiteY0"/>
                </a:cxn>
                <a:cxn ang="0">
                  <a:pos x="connsiteX1" y="connsiteY1"/>
                </a:cxn>
              </a:cxnLst>
              <a:rect l="l" t="t" r="r" b="b"/>
              <a:pathLst>
                <a:path w="12858" h="9525">
                  <a:moveTo>
                    <a:pt x="0" y="0"/>
                  </a:moveTo>
                  <a:lnTo>
                    <a:pt x="12859" y="0"/>
                  </a:lnTo>
                </a:path>
              </a:pathLst>
            </a:custGeom>
            <a:grpFill/>
            <a:ln w="19050"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94FDEE5D-7059-4300-B61C-980127D5FD02}"/>
                </a:ext>
              </a:extLst>
            </p:cNvPr>
            <p:cNvSpPr/>
            <p:nvPr/>
          </p:nvSpPr>
          <p:spPr>
            <a:xfrm>
              <a:off x="11166358" y="4711387"/>
              <a:ext cx="17716" cy="9525"/>
            </a:xfrm>
            <a:custGeom>
              <a:avLst/>
              <a:gdLst>
                <a:gd name="connsiteX0" fmla="*/ 17717 w 17716"/>
                <a:gd name="connsiteY0" fmla="*/ 0 h 9525"/>
                <a:gd name="connsiteX1" fmla="*/ 0 w 17716"/>
                <a:gd name="connsiteY1" fmla="*/ 0 h 9525"/>
              </a:gdLst>
              <a:ahLst/>
              <a:cxnLst>
                <a:cxn ang="0">
                  <a:pos x="connsiteX0" y="connsiteY0"/>
                </a:cxn>
                <a:cxn ang="0">
                  <a:pos x="connsiteX1" y="connsiteY1"/>
                </a:cxn>
              </a:cxnLst>
              <a:rect l="l" t="t" r="r" b="b"/>
              <a:pathLst>
                <a:path w="17716" h="9525">
                  <a:moveTo>
                    <a:pt x="17717" y="0"/>
                  </a:moveTo>
                  <a:lnTo>
                    <a:pt x="0" y="0"/>
                  </a:lnTo>
                </a:path>
              </a:pathLst>
            </a:custGeom>
            <a:grpFill/>
            <a:ln w="19050" cap="rnd">
              <a:solidFill>
                <a:schemeClr val="bg1"/>
              </a:solidFill>
              <a:prstDash val="solid"/>
              <a:round/>
            </a:ln>
          </p:spPr>
          <p:txBody>
            <a:bodyPr rtlCol="0" anchor="ctr"/>
            <a:lstStyle/>
            <a:p>
              <a:endParaRPr lang="fr-FR" sz="1400"/>
            </a:p>
          </p:txBody>
        </p:sp>
      </p:grpSp>
      <p:sp>
        <p:nvSpPr>
          <p:cNvPr id="231" name="Rectangle 230">
            <a:extLst>
              <a:ext uri="{FF2B5EF4-FFF2-40B4-BE49-F238E27FC236}">
                <a16:creationId xmlns:a16="http://schemas.microsoft.com/office/drawing/2014/main" id="{9FA01DF2-A6B3-556D-3ED6-D401E87E3810}"/>
              </a:ext>
            </a:extLst>
          </p:cNvPr>
          <p:cNvSpPr/>
          <p:nvPr/>
        </p:nvSpPr>
        <p:spPr>
          <a:xfrm>
            <a:off x="-517832" y="1067069"/>
            <a:ext cx="2831676" cy="5377608"/>
          </a:xfrm>
          <a:custGeom>
            <a:avLst/>
            <a:gdLst>
              <a:gd name="connsiteX0" fmla="*/ 0 w 2831676"/>
              <a:gd name="connsiteY0" fmla="*/ 0 h 5377608"/>
              <a:gd name="connsiteX1" fmla="*/ 509702 w 2831676"/>
              <a:gd name="connsiteY1" fmla="*/ 0 h 5377608"/>
              <a:gd name="connsiteX2" fmla="*/ 1076037 w 2831676"/>
              <a:gd name="connsiteY2" fmla="*/ 0 h 5377608"/>
              <a:gd name="connsiteX3" fmla="*/ 1585739 w 2831676"/>
              <a:gd name="connsiteY3" fmla="*/ 0 h 5377608"/>
              <a:gd name="connsiteX4" fmla="*/ 2208707 w 2831676"/>
              <a:gd name="connsiteY4" fmla="*/ 0 h 5377608"/>
              <a:gd name="connsiteX5" fmla="*/ 2831676 w 2831676"/>
              <a:gd name="connsiteY5" fmla="*/ 0 h 5377608"/>
              <a:gd name="connsiteX6" fmla="*/ 2831676 w 2831676"/>
              <a:gd name="connsiteY6" fmla="*/ 618425 h 5377608"/>
              <a:gd name="connsiteX7" fmla="*/ 2831676 w 2831676"/>
              <a:gd name="connsiteY7" fmla="*/ 1344402 h 5377608"/>
              <a:gd name="connsiteX8" fmla="*/ 2831676 w 2831676"/>
              <a:gd name="connsiteY8" fmla="*/ 2070379 h 5377608"/>
              <a:gd name="connsiteX9" fmla="*/ 2831676 w 2831676"/>
              <a:gd name="connsiteY9" fmla="*/ 2635028 h 5377608"/>
              <a:gd name="connsiteX10" fmla="*/ 2831676 w 2831676"/>
              <a:gd name="connsiteY10" fmla="*/ 3145901 h 5377608"/>
              <a:gd name="connsiteX11" fmla="*/ 2831676 w 2831676"/>
              <a:gd name="connsiteY11" fmla="*/ 3925654 h 5377608"/>
              <a:gd name="connsiteX12" fmla="*/ 2831676 w 2831676"/>
              <a:gd name="connsiteY12" fmla="*/ 4436527 h 5377608"/>
              <a:gd name="connsiteX13" fmla="*/ 2831676 w 2831676"/>
              <a:gd name="connsiteY13" fmla="*/ 5377608 h 5377608"/>
              <a:gd name="connsiteX14" fmla="*/ 2350291 w 2831676"/>
              <a:gd name="connsiteY14" fmla="*/ 5377608 h 5377608"/>
              <a:gd name="connsiteX15" fmla="*/ 1783956 w 2831676"/>
              <a:gd name="connsiteY15" fmla="*/ 5377608 h 5377608"/>
              <a:gd name="connsiteX16" fmla="*/ 1189304 w 2831676"/>
              <a:gd name="connsiteY16" fmla="*/ 5377608 h 5377608"/>
              <a:gd name="connsiteX17" fmla="*/ 566335 w 2831676"/>
              <a:gd name="connsiteY17" fmla="*/ 5377608 h 5377608"/>
              <a:gd name="connsiteX18" fmla="*/ 0 w 2831676"/>
              <a:gd name="connsiteY18" fmla="*/ 5377608 h 5377608"/>
              <a:gd name="connsiteX19" fmla="*/ 0 w 2831676"/>
              <a:gd name="connsiteY19" fmla="*/ 4866735 h 5377608"/>
              <a:gd name="connsiteX20" fmla="*/ 0 w 2831676"/>
              <a:gd name="connsiteY20" fmla="*/ 4355862 h 5377608"/>
              <a:gd name="connsiteX21" fmla="*/ 0 w 2831676"/>
              <a:gd name="connsiteY21" fmla="*/ 3629885 h 5377608"/>
              <a:gd name="connsiteX22" fmla="*/ 0 w 2831676"/>
              <a:gd name="connsiteY22" fmla="*/ 3065237 h 5377608"/>
              <a:gd name="connsiteX23" fmla="*/ 0 w 2831676"/>
              <a:gd name="connsiteY23" fmla="*/ 2393036 h 5377608"/>
              <a:gd name="connsiteX24" fmla="*/ 0 w 2831676"/>
              <a:gd name="connsiteY24" fmla="*/ 1667058 h 5377608"/>
              <a:gd name="connsiteX25" fmla="*/ 0 w 2831676"/>
              <a:gd name="connsiteY25" fmla="*/ 1102410 h 5377608"/>
              <a:gd name="connsiteX26" fmla="*/ 0 w 2831676"/>
              <a:gd name="connsiteY26" fmla="*/ 0 h 537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31676" h="5377608" extrusionOk="0">
                <a:moveTo>
                  <a:pt x="0" y="0"/>
                </a:moveTo>
                <a:cubicBezTo>
                  <a:pt x="236477" y="-15072"/>
                  <a:pt x="328247" y="11665"/>
                  <a:pt x="509702" y="0"/>
                </a:cubicBezTo>
                <a:cubicBezTo>
                  <a:pt x="691157" y="-11665"/>
                  <a:pt x="943842" y="23331"/>
                  <a:pt x="1076037" y="0"/>
                </a:cubicBezTo>
                <a:cubicBezTo>
                  <a:pt x="1208233" y="-23331"/>
                  <a:pt x="1454283" y="317"/>
                  <a:pt x="1585739" y="0"/>
                </a:cubicBezTo>
                <a:cubicBezTo>
                  <a:pt x="1717195" y="-317"/>
                  <a:pt x="1979478" y="-4593"/>
                  <a:pt x="2208707" y="0"/>
                </a:cubicBezTo>
                <a:cubicBezTo>
                  <a:pt x="2437936" y="4593"/>
                  <a:pt x="2569415" y="18977"/>
                  <a:pt x="2831676" y="0"/>
                </a:cubicBezTo>
                <a:cubicBezTo>
                  <a:pt x="2805273" y="179208"/>
                  <a:pt x="2851881" y="473741"/>
                  <a:pt x="2831676" y="618425"/>
                </a:cubicBezTo>
                <a:cubicBezTo>
                  <a:pt x="2811471" y="763110"/>
                  <a:pt x="2796283" y="984313"/>
                  <a:pt x="2831676" y="1344402"/>
                </a:cubicBezTo>
                <a:cubicBezTo>
                  <a:pt x="2867069" y="1704491"/>
                  <a:pt x="2805556" y="1790497"/>
                  <a:pt x="2831676" y="2070379"/>
                </a:cubicBezTo>
                <a:cubicBezTo>
                  <a:pt x="2857796" y="2350261"/>
                  <a:pt x="2842448" y="2394656"/>
                  <a:pt x="2831676" y="2635028"/>
                </a:cubicBezTo>
                <a:cubicBezTo>
                  <a:pt x="2820904" y="2875400"/>
                  <a:pt x="2813739" y="3037715"/>
                  <a:pt x="2831676" y="3145901"/>
                </a:cubicBezTo>
                <a:cubicBezTo>
                  <a:pt x="2849613" y="3254087"/>
                  <a:pt x="2822609" y="3557968"/>
                  <a:pt x="2831676" y="3925654"/>
                </a:cubicBezTo>
                <a:cubicBezTo>
                  <a:pt x="2840743" y="4293340"/>
                  <a:pt x="2840783" y="4274947"/>
                  <a:pt x="2831676" y="4436527"/>
                </a:cubicBezTo>
                <a:cubicBezTo>
                  <a:pt x="2822569" y="4598107"/>
                  <a:pt x="2869709" y="5099504"/>
                  <a:pt x="2831676" y="5377608"/>
                </a:cubicBezTo>
                <a:cubicBezTo>
                  <a:pt x="2617432" y="5371627"/>
                  <a:pt x="2513199" y="5378604"/>
                  <a:pt x="2350291" y="5377608"/>
                </a:cubicBezTo>
                <a:cubicBezTo>
                  <a:pt x="2187383" y="5376612"/>
                  <a:pt x="2031196" y="5365707"/>
                  <a:pt x="1783956" y="5377608"/>
                </a:cubicBezTo>
                <a:cubicBezTo>
                  <a:pt x="1536717" y="5389509"/>
                  <a:pt x="1411475" y="5367765"/>
                  <a:pt x="1189304" y="5377608"/>
                </a:cubicBezTo>
                <a:cubicBezTo>
                  <a:pt x="967133" y="5387451"/>
                  <a:pt x="728537" y="5371128"/>
                  <a:pt x="566335" y="5377608"/>
                </a:cubicBezTo>
                <a:cubicBezTo>
                  <a:pt x="404133" y="5384088"/>
                  <a:pt x="274336" y="5379785"/>
                  <a:pt x="0" y="5377608"/>
                </a:cubicBezTo>
                <a:cubicBezTo>
                  <a:pt x="12846" y="5176932"/>
                  <a:pt x="11553" y="4972232"/>
                  <a:pt x="0" y="4866735"/>
                </a:cubicBezTo>
                <a:cubicBezTo>
                  <a:pt x="-11553" y="4761238"/>
                  <a:pt x="1305" y="4484678"/>
                  <a:pt x="0" y="4355862"/>
                </a:cubicBezTo>
                <a:cubicBezTo>
                  <a:pt x="-1305" y="4227046"/>
                  <a:pt x="-31402" y="3962266"/>
                  <a:pt x="0" y="3629885"/>
                </a:cubicBezTo>
                <a:cubicBezTo>
                  <a:pt x="31402" y="3297504"/>
                  <a:pt x="2374" y="3180473"/>
                  <a:pt x="0" y="3065237"/>
                </a:cubicBezTo>
                <a:cubicBezTo>
                  <a:pt x="-2374" y="2950001"/>
                  <a:pt x="-31867" y="2610439"/>
                  <a:pt x="0" y="2393036"/>
                </a:cubicBezTo>
                <a:cubicBezTo>
                  <a:pt x="31867" y="2175633"/>
                  <a:pt x="10278" y="1966320"/>
                  <a:pt x="0" y="1667058"/>
                </a:cubicBezTo>
                <a:cubicBezTo>
                  <a:pt x="-10278" y="1367796"/>
                  <a:pt x="-2076" y="1345491"/>
                  <a:pt x="0" y="1102410"/>
                </a:cubicBezTo>
                <a:cubicBezTo>
                  <a:pt x="2076" y="859329"/>
                  <a:pt x="27203" y="488789"/>
                  <a:pt x="0" y="0"/>
                </a:cubicBezTo>
                <a:close/>
              </a:path>
            </a:pathLst>
          </a:custGeom>
          <a:noFill/>
          <a:ln w="38100">
            <a:solidFill>
              <a:schemeClr val="bg1"/>
            </a:solidFill>
            <a:extLst>
              <a:ext uri="{C807C97D-BFC1-408E-A445-0C87EB9F89A2}">
                <ask:lineSketchStyleProps xmlns:ask="http://schemas.microsoft.com/office/drawing/2018/sketchyshapes" sd="1580471329">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p:txBody>
      </p:sp>
      <p:grpSp>
        <p:nvGrpSpPr>
          <p:cNvPr id="394" name="Groupe 393">
            <a:extLst>
              <a:ext uri="{FF2B5EF4-FFF2-40B4-BE49-F238E27FC236}">
                <a16:creationId xmlns:a16="http://schemas.microsoft.com/office/drawing/2014/main" id="{C232EB84-F0DA-3228-A7C9-46CDBEE01DBD}"/>
              </a:ext>
            </a:extLst>
          </p:cNvPr>
          <p:cNvGrpSpPr/>
          <p:nvPr/>
        </p:nvGrpSpPr>
        <p:grpSpPr>
          <a:xfrm>
            <a:off x="3755507" y="2589439"/>
            <a:ext cx="929643" cy="803343"/>
            <a:chOff x="3872520" y="2684488"/>
            <a:chExt cx="1206244" cy="1042365"/>
          </a:xfrm>
        </p:grpSpPr>
        <p:sp>
          <p:nvSpPr>
            <p:cNvPr id="244" name="Larme 243">
              <a:extLst>
                <a:ext uri="{FF2B5EF4-FFF2-40B4-BE49-F238E27FC236}">
                  <a16:creationId xmlns:a16="http://schemas.microsoft.com/office/drawing/2014/main" id="{F357CC78-2130-79B6-6A3A-5B23EF4325F5}"/>
                </a:ext>
              </a:extLst>
            </p:cNvPr>
            <p:cNvSpPr/>
            <p:nvPr/>
          </p:nvSpPr>
          <p:spPr>
            <a:xfrm rot="11823747">
              <a:off x="3872520" y="2684488"/>
              <a:ext cx="1206244" cy="1042365"/>
            </a:xfrm>
            <a:prstGeom prst="teardrop">
              <a:avLst>
                <a:gd name="adj" fmla="val 134731"/>
              </a:avLst>
            </a:prstGeom>
            <a:solidFill>
              <a:srgbClr val="D1192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49" name="Graphique 1759">
              <a:extLst>
                <a:ext uri="{FF2B5EF4-FFF2-40B4-BE49-F238E27FC236}">
                  <a16:creationId xmlns:a16="http://schemas.microsoft.com/office/drawing/2014/main" id="{2CB60EBF-EA47-3D8D-2D27-5773B51B3CF6}"/>
                </a:ext>
              </a:extLst>
            </p:cNvPr>
            <p:cNvGrpSpPr/>
            <p:nvPr/>
          </p:nvGrpSpPr>
          <p:grpSpPr>
            <a:xfrm>
              <a:off x="4136939" y="2978293"/>
              <a:ext cx="590123" cy="476518"/>
              <a:chOff x="6413052" y="695584"/>
              <a:chExt cx="209557" cy="169215"/>
            </a:xfrm>
            <a:noFill/>
          </p:grpSpPr>
          <p:sp>
            <p:nvSpPr>
              <p:cNvPr id="261" name="Forme libre : forme 260">
                <a:extLst>
                  <a:ext uri="{FF2B5EF4-FFF2-40B4-BE49-F238E27FC236}">
                    <a16:creationId xmlns:a16="http://schemas.microsoft.com/office/drawing/2014/main" id="{464DB750-2EE0-657A-1E34-A91F29256550}"/>
                  </a:ext>
                </a:extLst>
              </p:cNvPr>
              <p:cNvSpPr/>
              <p:nvPr/>
            </p:nvSpPr>
            <p:spPr>
              <a:xfrm>
                <a:off x="6413052" y="695584"/>
                <a:ext cx="209557" cy="169215"/>
              </a:xfrm>
              <a:custGeom>
                <a:avLst/>
                <a:gdLst>
                  <a:gd name="connsiteX0" fmla="*/ 199098 w 209557"/>
                  <a:gd name="connsiteY0" fmla="*/ 121279 h 169215"/>
                  <a:gd name="connsiteX1" fmla="*/ 48222 w 209557"/>
                  <a:gd name="connsiteY1" fmla="*/ 168523 h 169215"/>
                  <a:gd name="connsiteX2" fmla="*/ 29648 w 209557"/>
                  <a:gd name="connsiteY2" fmla="*/ 158807 h 169215"/>
                  <a:gd name="connsiteX3" fmla="*/ 692 w 209557"/>
                  <a:gd name="connsiteY3" fmla="*/ 66415 h 169215"/>
                  <a:gd name="connsiteX4" fmla="*/ 10408 w 209557"/>
                  <a:gd name="connsiteY4" fmla="*/ 47841 h 169215"/>
                  <a:gd name="connsiteX5" fmla="*/ 161379 w 209557"/>
                  <a:gd name="connsiteY5" fmla="*/ 692 h 169215"/>
                  <a:gd name="connsiteX6" fmla="*/ 179953 w 209557"/>
                  <a:gd name="connsiteY6" fmla="*/ 10408 h 169215"/>
                  <a:gd name="connsiteX7" fmla="*/ 208909 w 209557"/>
                  <a:gd name="connsiteY7" fmla="*/ 102800 h 169215"/>
                  <a:gd name="connsiteX8" fmla="*/ 199098 w 209557"/>
                  <a:gd name="connsiteY8" fmla="*/ 121279 h 16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7" h="169215">
                    <a:moveTo>
                      <a:pt x="199098" y="121279"/>
                    </a:moveTo>
                    <a:lnTo>
                      <a:pt x="48222" y="168523"/>
                    </a:lnTo>
                    <a:cubicBezTo>
                      <a:pt x="40412" y="170999"/>
                      <a:pt x="32125" y="166618"/>
                      <a:pt x="29648" y="158807"/>
                    </a:cubicBezTo>
                    <a:lnTo>
                      <a:pt x="692" y="66415"/>
                    </a:lnTo>
                    <a:cubicBezTo>
                      <a:pt x="-1784" y="58604"/>
                      <a:pt x="2597" y="50318"/>
                      <a:pt x="10408" y="47841"/>
                    </a:cubicBezTo>
                    <a:lnTo>
                      <a:pt x="161379" y="692"/>
                    </a:lnTo>
                    <a:cubicBezTo>
                      <a:pt x="169190" y="-1784"/>
                      <a:pt x="177476" y="2597"/>
                      <a:pt x="179953" y="10408"/>
                    </a:cubicBezTo>
                    <a:lnTo>
                      <a:pt x="208909" y="102800"/>
                    </a:lnTo>
                    <a:cubicBezTo>
                      <a:pt x="211290" y="110516"/>
                      <a:pt x="206909" y="118898"/>
                      <a:pt x="199098" y="121279"/>
                    </a:cubicBezTo>
                    <a:close/>
                  </a:path>
                </a:pathLst>
              </a:custGeom>
              <a:grpFill/>
              <a:ln w="12700" cap="rnd">
                <a:solidFill>
                  <a:schemeClr val="bg1"/>
                </a:solidFill>
                <a:prstDash val="solid"/>
                <a:round/>
              </a:ln>
            </p:spPr>
            <p:txBody>
              <a:bodyPr rtlCol="0" anchor="ctr"/>
              <a:lstStyle/>
              <a:p>
                <a:endParaRPr lang="fr-FR" sz="1400"/>
              </a:p>
            </p:txBody>
          </p:sp>
          <p:sp>
            <p:nvSpPr>
              <p:cNvPr id="262" name="Forme libre : forme 261">
                <a:extLst>
                  <a:ext uri="{FF2B5EF4-FFF2-40B4-BE49-F238E27FC236}">
                    <a16:creationId xmlns:a16="http://schemas.microsoft.com/office/drawing/2014/main" id="{43965E51-E7D4-902A-111D-D35786107F11}"/>
                  </a:ext>
                </a:extLst>
              </p:cNvPr>
              <p:cNvSpPr/>
              <p:nvPr/>
            </p:nvSpPr>
            <p:spPr>
              <a:xfrm>
                <a:off x="6437367" y="722375"/>
                <a:ext cx="158115" cy="49149"/>
              </a:xfrm>
              <a:custGeom>
                <a:avLst/>
                <a:gdLst>
                  <a:gd name="connsiteX0" fmla="*/ 0 w 158115"/>
                  <a:gd name="connsiteY0" fmla="*/ 49149 h 49149"/>
                  <a:gd name="connsiteX1" fmla="*/ 158115 w 158115"/>
                  <a:gd name="connsiteY1" fmla="*/ 0 h 49149"/>
                </a:gdLst>
                <a:ahLst/>
                <a:cxnLst>
                  <a:cxn ang="0">
                    <a:pos x="connsiteX0" y="connsiteY0"/>
                  </a:cxn>
                  <a:cxn ang="0">
                    <a:pos x="connsiteX1" y="connsiteY1"/>
                  </a:cxn>
                </a:cxnLst>
                <a:rect l="l" t="t" r="r" b="b"/>
                <a:pathLst>
                  <a:path w="158115" h="49149">
                    <a:moveTo>
                      <a:pt x="0" y="49149"/>
                    </a:moveTo>
                    <a:lnTo>
                      <a:pt x="158115" y="0"/>
                    </a:lnTo>
                  </a:path>
                </a:pathLst>
              </a:custGeom>
              <a:grpFill/>
              <a:ln w="12700"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A3112200-44EF-BDE7-6162-0D7FFF66DB99}"/>
                  </a:ext>
                </a:extLst>
              </p:cNvPr>
              <p:cNvSpPr/>
              <p:nvPr/>
            </p:nvSpPr>
            <p:spPr>
              <a:xfrm>
                <a:off x="6428508" y="751522"/>
                <a:ext cx="176784" cy="55340"/>
              </a:xfrm>
              <a:custGeom>
                <a:avLst/>
                <a:gdLst>
                  <a:gd name="connsiteX0" fmla="*/ 176784 w 176784"/>
                  <a:gd name="connsiteY0" fmla="*/ 0 h 55340"/>
                  <a:gd name="connsiteX1" fmla="*/ 0 w 176784"/>
                  <a:gd name="connsiteY1" fmla="*/ 55340 h 55340"/>
                </a:gdLst>
                <a:ahLst/>
                <a:cxnLst>
                  <a:cxn ang="0">
                    <a:pos x="connsiteX0" y="connsiteY0"/>
                  </a:cxn>
                  <a:cxn ang="0">
                    <a:pos x="connsiteX1" y="connsiteY1"/>
                  </a:cxn>
                </a:cxnLst>
                <a:rect l="l" t="t" r="r" b="b"/>
                <a:pathLst>
                  <a:path w="176784" h="55340">
                    <a:moveTo>
                      <a:pt x="176784" y="0"/>
                    </a:moveTo>
                    <a:lnTo>
                      <a:pt x="0" y="55340"/>
                    </a:lnTo>
                  </a:path>
                </a:pathLst>
              </a:custGeom>
              <a:grpFill/>
              <a:ln w="12700"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4F7D8510-F42C-46AC-04B3-632826CBB3B8}"/>
                  </a:ext>
                </a:extLst>
              </p:cNvPr>
              <p:cNvSpPr/>
              <p:nvPr/>
            </p:nvSpPr>
            <p:spPr>
              <a:xfrm>
                <a:off x="6457083" y="816101"/>
                <a:ext cx="21526" cy="6762"/>
              </a:xfrm>
              <a:custGeom>
                <a:avLst/>
                <a:gdLst>
                  <a:gd name="connsiteX0" fmla="*/ 0 w 21526"/>
                  <a:gd name="connsiteY0" fmla="*/ 6763 h 6762"/>
                  <a:gd name="connsiteX1" fmla="*/ 21527 w 21526"/>
                  <a:gd name="connsiteY1" fmla="*/ 0 h 6762"/>
                </a:gdLst>
                <a:ahLst/>
                <a:cxnLst>
                  <a:cxn ang="0">
                    <a:pos x="connsiteX0" y="connsiteY0"/>
                  </a:cxn>
                  <a:cxn ang="0">
                    <a:pos x="connsiteX1" y="connsiteY1"/>
                  </a:cxn>
                </a:cxnLst>
                <a:rect l="l" t="t" r="r" b="b"/>
                <a:pathLst>
                  <a:path w="21526" h="6762">
                    <a:moveTo>
                      <a:pt x="0" y="6763"/>
                    </a:moveTo>
                    <a:lnTo>
                      <a:pt x="21527" y="0"/>
                    </a:lnTo>
                  </a:path>
                </a:pathLst>
              </a:custGeom>
              <a:grpFill/>
              <a:ln w="12700" cap="rnd">
                <a:solidFill>
                  <a:schemeClr val="bg1"/>
                </a:solidFill>
                <a:prstDash val="solid"/>
                <a:round/>
              </a:ln>
            </p:spPr>
            <p:txBody>
              <a:bodyPr rtlCol="0" anchor="ctr"/>
              <a:lstStyle/>
              <a:p>
                <a:endParaRPr lang="fr-FR" sz="1400"/>
              </a:p>
            </p:txBody>
          </p:sp>
          <p:sp>
            <p:nvSpPr>
              <p:cNvPr id="265" name="Forme libre : forme 264">
                <a:extLst>
                  <a:ext uri="{FF2B5EF4-FFF2-40B4-BE49-F238E27FC236}">
                    <a16:creationId xmlns:a16="http://schemas.microsoft.com/office/drawing/2014/main" id="{9AA41CD1-248D-7E1E-372D-CE7B0057D757}"/>
                  </a:ext>
                </a:extLst>
              </p:cNvPr>
              <p:cNvSpPr/>
              <p:nvPr/>
            </p:nvSpPr>
            <p:spPr>
              <a:xfrm>
                <a:off x="6458607" y="822864"/>
                <a:ext cx="42386" cy="13239"/>
              </a:xfrm>
              <a:custGeom>
                <a:avLst/>
                <a:gdLst>
                  <a:gd name="connsiteX0" fmla="*/ 0 w 42386"/>
                  <a:gd name="connsiteY0" fmla="*/ 13240 h 13239"/>
                  <a:gd name="connsiteX1" fmla="*/ 42386 w 42386"/>
                  <a:gd name="connsiteY1" fmla="*/ 0 h 13239"/>
                </a:gdLst>
                <a:ahLst/>
                <a:cxnLst>
                  <a:cxn ang="0">
                    <a:pos x="connsiteX0" y="connsiteY0"/>
                  </a:cxn>
                  <a:cxn ang="0">
                    <a:pos x="connsiteX1" y="connsiteY1"/>
                  </a:cxn>
                </a:cxnLst>
                <a:rect l="l" t="t" r="r" b="b"/>
                <a:pathLst>
                  <a:path w="42386" h="13239">
                    <a:moveTo>
                      <a:pt x="0" y="13240"/>
                    </a:moveTo>
                    <a:lnTo>
                      <a:pt x="42386" y="0"/>
                    </a:lnTo>
                  </a:path>
                </a:pathLst>
              </a:custGeom>
              <a:grpFill/>
              <a:ln w="12700"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D28386E0-B3E8-5147-489E-5F51F57ACA64}"/>
                  </a:ext>
                </a:extLst>
              </p:cNvPr>
              <p:cNvSpPr/>
              <p:nvPr/>
            </p:nvSpPr>
            <p:spPr>
              <a:xfrm rot="-1043477">
                <a:off x="6553880" y="782569"/>
                <a:ext cx="41339" cy="18193"/>
              </a:xfrm>
              <a:custGeom>
                <a:avLst/>
                <a:gdLst>
                  <a:gd name="connsiteX0" fmla="*/ 0 w 41339"/>
                  <a:gd name="connsiteY0" fmla="*/ 0 h 18193"/>
                  <a:gd name="connsiteX1" fmla="*/ 41339 w 41339"/>
                  <a:gd name="connsiteY1" fmla="*/ 0 h 18193"/>
                  <a:gd name="connsiteX2" fmla="*/ 41339 w 41339"/>
                  <a:gd name="connsiteY2" fmla="*/ 18193 h 18193"/>
                  <a:gd name="connsiteX3" fmla="*/ 0 w 41339"/>
                  <a:gd name="connsiteY3" fmla="*/ 18193 h 18193"/>
                </a:gdLst>
                <a:ahLst/>
                <a:cxnLst>
                  <a:cxn ang="0">
                    <a:pos x="connsiteX0" y="connsiteY0"/>
                  </a:cxn>
                  <a:cxn ang="0">
                    <a:pos x="connsiteX1" y="connsiteY1"/>
                  </a:cxn>
                  <a:cxn ang="0">
                    <a:pos x="connsiteX2" y="connsiteY2"/>
                  </a:cxn>
                  <a:cxn ang="0">
                    <a:pos x="connsiteX3" y="connsiteY3"/>
                  </a:cxn>
                </a:cxnLst>
                <a:rect l="l" t="t" r="r" b="b"/>
                <a:pathLst>
                  <a:path w="41339" h="18193">
                    <a:moveTo>
                      <a:pt x="0" y="0"/>
                    </a:moveTo>
                    <a:lnTo>
                      <a:pt x="41339" y="0"/>
                    </a:lnTo>
                    <a:lnTo>
                      <a:pt x="41339" y="18193"/>
                    </a:lnTo>
                    <a:lnTo>
                      <a:pt x="0" y="18193"/>
                    </a:lnTo>
                    <a:close/>
                  </a:path>
                </a:pathLst>
              </a:custGeom>
              <a:grpFill/>
              <a:ln w="12700" cap="rnd">
                <a:solidFill>
                  <a:schemeClr val="bg1"/>
                </a:solidFill>
                <a:prstDash val="solid"/>
                <a:round/>
              </a:ln>
            </p:spPr>
            <p:txBody>
              <a:bodyPr rtlCol="0" anchor="ctr"/>
              <a:lstStyle/>
              <a:p>
                <a:endParaRPr lang="fr-FR" sz="1400"/>
              </a:p>
            </p:txBody>
          </p:sp>
        </p:grpSp>
      </p:grpSp>
      <p:grpSp>
        <p:nvGrpSpPr>
          <p:cNvPr id="396" name="Groupe 395">
            <a:extLst>
              <a:ext uri="{FF2B5EF4-FFF2-40B4-BE49-F238E27FC236}">
                <a16:creationId xmlns:a16="http://schemas.microsoft.com/office/drawing/2014/main" id="{91F868CD-977B-80B6-2301-9AC0E92D8C76}"/>
              </a:ext>
            </a:extLst>
          </p:cNvPr>
          <p:cNvGrpSpPr/>
          <p:nvPr/>
        </p:nvGrpSpPr>
        <p:grpSpPr>
          <a:xfrm>
            <a:off x="3068785" y="5088555"/>
            <a:ext cx="908275" cy="889560"/>
            <a:chOff x="3058610" y="5184588"/>
            <a:chExt cx="1231622" cy="1206244"/>
          </a:xfrm>
        </p:grpSpPr>
        <p:sp>
          <p:nvSpPr>
            <p:cNvPr id="246" name="Larme 245">
              <a:extLst>
                <a:ext uri="{FF2B5EF4-FFF2-40B4-BE49-F238E27FC236}">
                  <a16:creationId xmlns:a16="http://schemas.microsoft.com/office/drawing/2014/main" id="{5BA7C4B2-FC34-F274-1B2E-26BC10F3391C}"/>
                </a:ext>
              </a:extLst>
            </p:cNvPr>
            <p:cNvSpPr/>
            <p:nvPr/>
          </p:nvSpPr>
          <p:spPr>
            <a:xfrm rot="16200000">
              <a:off x="3071299" y="5171899"/>
              <a:ext cx="1206244" cy="1231622"/>
            </a:xfrm>
            <a:prstGeom prst="teardrop">
              <a:avLst>
                <a:gd name="adj" fmla="val 134731"/>
              </a:avLst>
            </a:prstGeom>
            <a:solidFill>
              <a:srgbClr val="D1192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68" name="Graphique 2">
              <a:extLst>
                <a:ext uri="{FF2B5EF4-FFF2-40B4-BE49-F238E27FC236}">
                  <a16:creationId xmlns:a16="http://schemas.microsoft.com/office/drawing/2014/main" id="{AEC84505-00DB-A724-6730-B0E8106E7E3C}"/>
                </a:ext>
              </a:extLst>
            </p:cNvPr>
            <p:cNvGrpSpPr/>
            <p:nvPr/>
          </p:nvGrpSpPr>
          <p:grpSpPr>
            <a:xfrm>
              <a:off x="3397799" y="5404698"/>
              <a:ext cx="537484" cy="614272"/>
              <a:chOff x="1184026" y="296326"/>
              <a:chExt cx="555828" cy="635238"/>
            </a:xfrm>
            <a:noFill/>
          </p:grpSpPr>
          <p:sp>
            <p:nvSpPr>
              <p:cNvPr id="269" name="Forme libre : forme 17">
                <a:extLst>
                  <a:ext uri="{FF2B5EF4-FFF2-40B4-BE49-F238E27FC236}">
                    <a16:creationId xmlns:a16="http://schemas.microsoft.com/office/drawing/2014/main" id="{C0C1ABF1-EFCE-D0D9-65CB-6445D6D41500}"/>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2700" cap="rnd">
                <a:solidFill>
                  <a:schemeClr val="bg1"/>
                </a:solidFill>
                <a:prstDash val="solid"/>
                <a:round/>
              </a:ln>
            </p:spPr>
            <p:txBody>
              <a:bodyPr rtlCol="0" anchor="ctr"/>
              <a:lstStyle/>
              <a:p>
                <a:endParaRPr lang="fr-FR" sz="1400"/>
              </a:p>
            </p:txBody>
          </p:sp>
          <p:sp>
            <p:nvSpPr>
              <p:cNvPr id="270" name="Forme libre : forme 18">
                <a:extLst>
                  <a:ext uri="{FF2B5EF4-FFF2-40B4-BE49-F238E27FC236}">
                    <a16:creationId xmlns:a16="http://schemas.microsoft.com/office/drawing/2014/main" id="{18DEC03B-5C22-A74B-E269-A2CC667CEA33}"/>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2700" cap="rnd">
                <a:solidFill>
                  <a:schemeClr val="bg1"/>
                </a:solidFill>
                <a:prstDash val="solid"/>
                <a:round/>
              </a:ln>
            </p:spPr>
            <p:txBody>
              <a:bodyPr rtlCol="0" anchor="ctr"/>
              <a:lstStyle/>
              <a:p>
                <a:endParaRPr lang="fr-FR" sz="1400"/>
              </a:p>
            </p:txBody>
          </p:sp>
          <p:sp>
            <p:nvSpPr>
              <p:cNvPr id="271" name="Forme libre : forme 19">
                <a:extLst>
                  <a:ext uri="{FF2B5EF4-FFF2-40B4-BE49-F238E27FC236}">
                    <a16:creationId xmlns:a16="http://schemas.microsoft.com/office/drawing/2014/main" id="{61640555-D647-8EF0-F183-61763D75D5B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2700" cap="rnd">
                <a:solidFill>
                  <a:schemeClr val="bg1"/>
                </a:solidFill>
                <a:prstDash val="solid"/>
                <a:round/>
              </a:ln>
            </p:spPr>
            <p:txBody>
              <a:bodyPr rtlCol="0" anchor="ctr"/>
              <a:lstStyle/>
              <a:p>
                <a:endParaRPr lang="fr-FR" sz="1400"/>
              </a:p>
            </p:txBody>
          </p:sp>
          <p:sp>
            <p:nvSpPr>
              <p:cNvPr id="272" name="Forme libre : forme 20">
                <a:extLst>
                  <a:ext uri="{FF2B5EF4-FFF2-40B4-BE49-F238E27FC236}">
                    <a16:creationId xmlns:a16="http://schemas.microsoft.com/office/drawing/2014/main" id="{284F4103-1625-7153-F8F8-877296C2134D}"/>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2700" cap="rnd">
                <a:solidFill>
                  <a:schemeClr val="bg1"/>
                </a:solidFill>
                <a:prstDash val="solid"/>
                <a:round/>
              </a:ln>
            </p:spPr>
            <p:txBody>
              <a:bodyPr rtlCol="0" anchor="ctr"/>
              <a:lstStyle/>
              <a:p>
                <a:endParaRPr lang="fr-FR" sz="1400"/>
              </a:p>
            </p:txBody>
          </p:sp>
          <p:sp>
            <p:nvSpPr>
              <p:cNvPr id="273" name="Forme libre : forme 21">
                <a:extLst>
                  <a:ext uri="{FF2B5EF4-FFF2-40B4-BE49-F238E27FC236}">
                    <a16:creationId xmlns:a16="http://schemas.microsoft.com/office/drawing/2014/main" id="{F9798C25-E870-CA5A-DFB5-3DB8222499F7}"/>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2700" cap="rnd">
                <a:solidFill>
                  <a:schemeClr val="bg1"/>
                </a:solidFill>
                <a:prstDash val="solid"/>
                <a:round/>
              </a:ln>
            </p:spPr>
            <p:txBody>
              <a:bodyPr rtlCol="0" anchor="ctr"/>
              <a:lstStyle/>
              <a:p>
                <a:endParaRPr lang="fr-FR" sz="1400"/>
              </a:p>
            </p:txBody>
          </p:sp>
          <p:sp>
            <p:nvSpPr>
              <p:cNvPr id="274" name="Forme libre : forme 22">
                <a:extLst>
                  <a:ext uri="{FF2B5EF4-FFF2-40B4-BE49-F238E27FC236}">
                    <a16:creationId xmlns:a16="http://schemas.microsoft.com/office/drawing/2014/main" id="{ED60B340-7049-531A-998B-68FDCEE6B569}"/>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2700" cap="rnd">
                <a:solidFill>
                  <a:schemeClr val="bg1"/>
                </a:solidFill>
                <a:prstDash val="solid"/>
                <a:round/>
              </a:ln>
            </p:spPr>
            <p:txBody>
              <a:bodyPr rtlCol="0" anchor="ctr"/>
              <a:lstStyle/>
              <a:p>
                <a:endParaRPr lang="fr-FR" sz="1400"/>
              </a:p>
            </p:txBody>
          </p:sp>
          <p:sp>
            <p:nvSpPr>
              <p:cNvPr id="275" name="Forme libre : forme 23">
                <a:extLst>
                  <a:ext uri="{FF2B5EF4-FFF2-40B4-BE49-F238E27FC236}">
                    <a16:creationId xmlns:a16="http://schemas.microsoft.com/office/drawing/2014/main" id="{EBD9DE75-4EC7-7C6C-3407-531DEE270E08}"/>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2700" cap="rnd">
                <a:solidFill>
                  <a:schemeClr val="bg1"/>
                </a:solidFill>
                <a:prstDash val="solid"/>
                <a:round/>
              </a:ln>
            </p:spPr>
            <p:txBody>
              <a:bodyPr rtlCol="0" anchor="ctr"/>
              <a:lstStyle/>
              <a:p>
                <a:endParaRPr lang="fr-FR" sz="1400"/>
              </a:p>
            </p:txBody>
          </p:sp>
          <p:sp>
            <p:nvSpPr>
              <p:cNvPr id="276" name="Forme libre : forme 24">
                <a:extLst>
                  <a:ext uri="{FF2B5EF4-FFF2-40B4-BE49-F238E27FC236}">
                    <a16:creationId xmlns:a16="http://schemas.microsoft.com/office/drawing/2014/main" id="{9A3F3589-938D-F5DC-15D0-A3C5A3090E14}"/>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2700" cap="rnd">
                <a:solidFill>
                  <a:schemeClr val="bg1"/>
                </a:solidFill>
                <a:prstDash val="solid"/>
                <a:round/>
              </a:ln>
            </p:spPr>
            <p:txBody>
              <a:bodyPr rtlCol="0" anchor="ctr"/>
              <a:lstStyle/>
              <a:p>
                <a:endParaRPr lang="fr-FR" sz="1400"/>
              </a:p>
            </p:txBody>
          </p:sp>
        </p:grpSp>
      </p:grpSp>
      <p:grpSp>
        <p:nvGrpSpPr>
          <p:cNvPr id="395" name="Groupe 394">
            <a:extLst>
              <a:ext uri="{FF2B5EF4-FFF2-40B4-BE49-F238E27FC236}">
                <a16:creationId xmlns:a16="http://schemas.microsoft.com/office/drawing/2014/main" id="{E5854740-7413-B8B6-6C26-317C84FA849A}"/>
              </a:ext>
            </a:extLst>
          </p:cNvPr>
          <p:cNvGrpSpPr/>
          <p:nvPr/>
        </p:nvGrpSpPr>
        <p:grpSpPr>
          <a:xfrm>
            <a:off x="3937673" y="3937344"/>
            <a:ext cx="852759" cy="928525"/>
            <a:chOff x="3992231" y="4003472"/>
            <a:chExt cx="1107817" cy="1206244"/>
          </a:xfrm>
        </p:grpSpPr>
        <p:sp>
          <p:nvSpPr>
            <p:cNvPr id="245" name="Larme 244">
              <a:extLst>
                <a:ext uri="{FF2B5EF4-FFF2-40B4-BE49-F238E27FC236}">
                  <a16:creationId xmlns:a16="http://schemas.microsoft.com/office/drawing/2014/main" id="{A8B1C9F2-31DA-20B3-C510-A3E65AD4FDA2}"/>
                </a:ext>
              </a:extLst>
            </p:cNvPr>
            <p:cNvSpPr/>
            <p:nvPr/>
          </p:nvSpPr>
          <p:spPr>
            <a:xfrm rot="14057278">
              <a:off x="3943018" y="4052685"/>
              <a:ext cx="1206244" cy="1107817"/>
            </a:xfrm>
            <a:prstGeom prst="teardrop">
              <a:avLst>
                <a:gd name="adj" fmla="val 134731"/>
              </a:avLst>
            </a:prstGeom>
            <a:solidFill>
              <a:srgbClr val="D1192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77" name="Graphique 1772">
              <a:extLst>
                <a:ext uri="{FF2B5EF4-FFF2-40B4-BE49-F238E27FC236}">
                  <a16:creationId xmlns:a16="http://schemas.microsoft.com/office/drawing/2014/main" id="{5D09DFB3-C86F-B9B3-89CB-D2E4FECA31A4}"/>
                </a:ext>
              </a:extLst>
            </p:cNvPr>
            <p:cNvGrpSpPr/>
            <p:nvPr/>
          </p:nvGrpSpPr>
          <p:grpSpPr>
            <a:xfrm>
              <a:off x="4171948" y="4207594"/>
              <a:ext cx="611340" cy="675100"/>
              <a:chOff x="2317430" y="1288782"/>
              <a:chExt cx="363699" cy="401630"/>
            </a:xfrm>
            <a:noFill/>
          </p:grpSpPr>
          <p:sp>
            <p:nvSpPr>
              <p:cNvPr id="278" name="Forme libre : forme 277">
                <a:extLst>
                  <a:ext uri="{FF2B5EF4-FFF2-40B4-BE49-F238E27FC236}">
                    <a16:creationId xmlns:a16="http://schemas.microsoft.com/office/drawing/2014/main" id="{4BFED08C-53A3-0D53-5449-08E71B4AB32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12700" cap="rnd">
                <a:solidFill>
                  <a:schemeClr val="bg1"/>
                </a:solidFill>
                <a:prstDash val="solid"/>
                <a:round/>
              </a:ln>
            </p:spPr>
            <p:txBody>
              <a:bodyPr rtlCol="0" anchor="ctr"/>
              <a:lstStyle/>
              <a:p>
                <a:endParaRPr lang="fr-FR" sz="1400"/>
              </a:p>
            </p:txBody>
          </p:sp>
          <p:grpSp>
            <p:nvGrpSpPr>
              <p:cNvPr id="279" name="Graphique 1772">
                <a:extLst>
                  <a:ext uri="{FF2B5EF4-FFF2-40B4-BE49-F238E27FC236}">
                    <a16:creationId xmlns:a16="http://schemas.microsoft.com/office/drawing/2014/main" id="{4125B02E-2ECF-880D-7482-47835622E2CB}"/>
                  </a:ext>
                </a:extLst>
              </p:cNvPr>
              <p:cNvGrpSpPr/>
              <p:nvPr/>
            </p:nvGrpSpPr>
            <p:grpSpPr>
              <a:xfrm>
                <a:off x="2452209" y="1371600"/>
                <a:ext cx="42576" cy="102012"/>
                <a:chOff x="2452209" y="1371600"/>
                <a:chExt cx="42576" cy="102012"/>
              </a:xfrm>
              <a:grpFill/>
            </p:grpSpPr>
            <p:sp>
              <p:nvSpPr>
                <p:cNvPr id="299" name="Forme libre : forme 298">
                  <a:extLst>
                    <a:ext uri="{FF2B5EF4-FFF2-40B4-BE49-F238E27FC236}">
                      <a16:creationId xmlns:a16="http://schemas.microsoft.com/office/drawing/2014/main" id="{954B890B-565A-879B-0107-259CA68D107A}"/>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12700" cap="rnd">
                  <a:solidFill>
                    <a:schemeClr val="bg1"/>
                  </a:solidFill>
                  <a:prstDash val="solid"/>
                  <a:round/>
                </a:ln>
              </p:spPr>
              <p:txBody>
                <a:bodyPr rtlCol="0" anchor="ctr"/>
                <a:lstStyle/>
                <a:p>
                  <a:endParaRPr lang="fr-FR" sz="1400"/>
                </a:p>
              </p:txBody>
            </p:sp>
            <p:sp>
              <p:nvSpPr>
                <p:cNvPr id="300" name="Forme libre : forme 299">
                  <a:extLst>
                    <a:ext uri="{FF2B5EF4-FFF2-40B4-BE49-F238E27FC236}">
                      <a16:creationId xmlns:a16="http://schemas.microsoft.com/office/drawing/2014/main" id="{B90FC2DA-10CB-5175-BAED-751555F82912}"/>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12700" cap="rnd">
                  <a:solidFill>
                    <a:schemeClr val="bg1"/>
                  </a:solidFill>
                  <a:prstDash val="solid"/>
                  <a:round/>
                </a:ln>
              </p:spPr>
              <p:txBody>
                <a:bodyPr rtlCol="0" anchor="ctr"/>
                <a:lstStyle/>
                <a:p>
                  <a:endParaRPr lang="fr-FR" sz="1400"/>
                </a:p>
              </p:txBody>
            </p:sp>
          </p:grpSp>
          <p:sp>
            <p:nvSpPr>
              <p:cNvPr id="280" name="Forme libre : forme 279">
                <a:extLst>
                  <a:ext uri="{FF2B5EF4-FFF2-40B4-BE49-F238E27FC236}">
                    <a16:creationId xmlns:a16="http://schemas.microsoft.com/office/drawing/2014/main" id="{18BD42CA-6B31-B356-BBE9-CC3F56C97E65}"/>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12700" cap="rnd">
                <a:solidFill>
                  <a:schemeClr val="bg1"/>
                </a:solidFill>
                <a:prstDash val="solid"/>
                <a:round/>
              </a:ln>
            </p:spPr>
            <p:txBody>
              <a:bodyPr rtlCol="0" anchor="ctr"/>
              <a:lstStyle/>
              <a:p>
                <a:endParaRPr lang="fr-FR" sz="1400"/>
              </a:p>
            </p:txBody>
          </p:sp>
          <p:sp>
            <p:nvSpPr>
              <p:cNvPr id="281" name="Forme libre : forme 280">
                <a:extLst>
                  <a:ext uri="{FF2B5EF4-FFF2-40B4-BE49-F238E27FC236}">
                    <a16:creationId xmlns:a16="http://schemas.microsoft.com/office/drawing/2014/main" id="{D8E58326-0101-AC7A-CB29-D1DE333678BA}"/>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12700" cap="rnd">
                <a:solidFill>
                  <a:schemeClr val="bg1"/>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B5AA58C1-C0C8-9993-C172-1663860FBB28}"/>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12700"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C512BDC4-0398-6A0A-6564-CE07BA78CE08}"/>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12700" cap="rnd">
                <a:solidFill>
                  <a:schemeClr val="bg1"/>
                </a:solidFill>
                <a:prstDash val="solid"/>
                <a:round/>
              </a:ln>
            </p:spPr>
            <p:txBody>
              <a:bodyPr rtlCol="0" anchor="ctr"/>
              <a:lstStyle/>
              <a:p>
                <a:endParaRPr lang="fr-FR" sz="1400"/>
              </a:p>
            </p:txBody>
          </p:sp>
          <p:sp>
            <p:nvSpPr>
              <p:cNvPr id="284" name="Forme libre : forme 283">
                <a:extLst>
                  <a:ext uri="{FF2B5EF4-FFF2-40B4-BE49-F238E27FC236}">
                    <a16:creationId xmlns:a16="http://schemas.microsoft.com/office/drawing/2014/main" id="{D0D4AF53-9BE6-6B1E-9262-CC23463348CE}"/>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12700" cap="rnd">
                <a:solidFill>
                  <a:schemeClr val="bg1"/>
                </a:solidFill>
                <a:prstDash val="solid"/>
                <a:round/>
              </a:ln>
            </p:spPr>
            <p:txBody>
              <a:bodyPr rtlCol="0" anchor="ctr"/>
              <a:lstStyle/>
              <a:p>
                <a:endParaRPr lang="fr-FR" sz="1400"/>
              </a:p>
            </p:txBody>
          </p:sp>
          <p:grpSp>
            <p:nvGrpSpPr>
              <p:cNvPr id="285" name="Graphique 1772">
                <a:extLst>
                  <a:ext uri="{FF2B5EF4-FFF2-40B4-BE49-F238E27FC236}">
                    <a16:creationId xmlns:a16="http://schemas.microsoft.com/office/drawing/2014/main" id="{D13836AA-C5CB-E523-E809-DA4721048F64}"/>
                  </a:ext>
                </a:extLst>
              </p:cNvPr>
              <p:cNvGrpSpPr/>
              <p:nvPr/>
            </p:nvGrpSpPr>
            <p:grpSpPr>
              <a:xfrm>
                <a:off x="2489833" y="1432178"/>
                <a:ext cx="79724" cy="98488"/>
                <a:chOff x="2489833" y="1432178"/>
                <a:chExt cx="79724" cy="98488"/>
              </a:xfrm>
              <a:grpFill/>
            </p:grpSpPr>
            <p:sp>
              <p:nvSpPr>
                <p:cNvPr id="296" name="Forme libre : forme 295">
                  <a:extLst>
                    <a:ext uri="{FF2B5EF4-FFF2-40B4-BE49-F238E27FC236}">
                      <a16:creationId xmlns:a16="http://schemas.microsoft.com/office/drawing/2014/main" id="{D64249CA-E641-DB38-B097-516FBA0715BC}"/>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12700"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DB89CBF1-951A-E0E6-7976-24D7D5D773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12700"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22034F0B-EE8C-04E6-3E07-CC80D34A90A3}"/>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12700" cap="rnd">
                  <a:solidFill>
                    <a:schemeClr val="bg1"/>
                  </a:solidFill>
                  <a:prstDash val="solid"/>
                  <a:round/>
                </a:ln>
              </p:spPr>
              <p:txBody>
                <a:bodyPr rtlCol="0" anchor="ctr"/>
                <a:lstStyle/>
                <a:p>
                  <a:endParaRPr lang="fr-FR" sz="1400"/>
                </a:p>
              </p:txBody>
            </p:sp>
          </p:grpSp>
          <p:sp>
            <p:nvSpPr>
              <p:cNvPr id="286" name="Forme libre : forme 285">
                <a:extLst>
                  <a:ext uri="{FF2B5EF4-FFF2-40B4-BE49-F238E27FC236}">
                    <a16:creationId xmlns:a16="http://schemas.microsoft.com/office/drawing/2014/main" id="{8CF898DA-CF93-905B-51F5-F0C20F70594C}"/>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12700"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D0102B30-3472-30BA-4792-50B9F5FEBB2F}"/>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12700" cap="rnd">
                <a:solidFill>
                  <a:schemeClr val="bg1"/>
                </a:solidFill>
                <a:prstDash val="solid"/>
                <a:round/>
              </a:ln>
            </p:spPr>
            <p:txBody>
              <a:bodyPr rtlCol="0" anchor="ctr"/>
              <a:lstStyle/>
              <a:p>
                <a:endParaRPr lang="fr-FR" sz="1400"/>
              </a:p>
            </p:txBody>
          </p:sp>
          <p:sp>
            <p:nvSpPr>
              <p:cNvPr id="288" name="Forme libre : forme 287">
                <a:extLst>
                  <a:ext uri="{FF2B5EF4-FFF2-40B4-BE49-F238E27FC236}">
                    <a16:creationId xmlns:a16="http://schemas.microsoft.com/office/drawing/2014/main" id="{A45F4E86-83AF-92C9-9255-3162D0145B8A}"/>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12700"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793DBD2F-C20A-E11A-A783-2D29D44BC408}"/>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12700"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BE3BC4F5-40D7-6241-578F-7F034F078471}"/>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12700"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C16AED6D-EBB9-E38A-DF92-A7159892088D}"/>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12700" cap="rnd">
                <a:solidFill>
                  <a:schemeClr val="bg1"/>
                </a:solidFill>
                <a:prstDash val="solid"/>
                <a:round/>
              </a:ln>
            </p:spPr>
            <p:txBody>
              <a:bodyPr rtlCol="0" anchor="ctr"/>
              <a:lstStyle/>
              <a:p>
                <a:endParaRPr lang="fr-FR" sz="1400"/>
              </a:p>
            </p:txBody>
          </p:sp>
          <p:sp>
            <p:nvSpPr>
              <p:cNvPr id="292" name="Forme libre : forme 291">
                <a:extLst>
                  <a:ext uri="{FF2B5EF4-FFF2-40B4-BE49-F238E27FC236}">
                    <a16:creationId xmlns:a16="http://schemas.microsoft.com/office/drawing/2014/main" id="{9639C5EE-A0B7-DDFB-D3A1-BC911224C4F6}"/>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12700"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0CF9CA83-EDDF-E3E7-1E2E-B48868883128}"/>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12700"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70621318-5127-3BA7-AF53-E3B1818C4B30}"/>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12700"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2C6EAB33-6912-F0AF-5C28-B6E788F73BC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12700" cap="rnd">
                <a:solidFill>
                  <a:schemeClr val="bg1"/>
                </a:solidFill>
                <a:prstDash val="solid"/>
                <a:round/>
              </a:ln>
            </p:spPr>
            <p:txBody>
              <a:bodyPr rtlCol="0" anchor="ctr"/>
              <a:lstStyle/>
              <a:p>
                <a:endParaRPr lang="fr-FR" sz="1400"/>
              </a:p>
            </p:txBody>
          </p:sp>
        </p:grpSp>
      </p:grpSp>
      <p:grpSp>
        <p:nvGrpSpPr>
          <p:cNvPr id="393" name="Groupe 392">
            <a:extLst>
              <a:ext uri="{FF2B5EF4-FFF2-40B4-BE49-F238E27FC236}">
                <a16:creationId xmlns:a16="http://schemas.microsoft.com/office/drawing/2014/main" id="{E3D6F9A0-4843-6C63-E12F-C12277715585}"/>
              </a:ext>
            </a:extLst>
          </p:cNvPr>
          <p:cNvGrpSpPr/>
          <p:nvPr/>
        </p:nvGrpSpPr>
        <p:grpSpPr>
          <a:xfrm>
            <a:off x="2845300" y="1518829"/>
            <a:ext cx="971782" cy="839757"/>
            <a:chOff x="2879628" y="1444716"/>
            <a:chExt cx="1206244" cy="1042365"/>
          </a:xfrm>
        </p:grpSpPr>
        <p:sp>
          <p:nvSpPr>
            <p:cNvPr id="235" name="Larme 234">
              <a:extLst>
                <a:ext uri="{FF2B5EF4-FFF2-40B4-BE49-F238E27FC236}">
                  <a16:creationId xmlns:a16="http://schemas.microsoft.com/office/drawing/2014/main" id="{9B69DCE2-D1F5-7A1B-906C-49A84D9B62EF}"/>
                </a:ext>
              </a:extLst>
            </p:cNvPr>
            <p:cNvSpPr/>
            <p:nvPr/>
          </p:nvSpPr>
          <p:spPr>
            <a:xfrm rot="9796480">
              <a:off x="2879628" y="1444716"/>
              <a:ext cx="1206244" cy="1042365"/>
            </a:xfrm>
            <a:prstGeom prst="teardrop">
              <a:avLst>
                <a:gd name="adj" fmla="val 134731"/>
              </a:avLst>
            </a:prstGeom>
            <a:solidFill>
              <a:srgbClr val="D1192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01" name="Graphique 1770">
              <a:extLst>
                <a:ext uri="{FF2B5EF4-FFF2-40B4-BE49-F238E27FC236}">
                  <a16:creationId xmlns:a16="http://schemas.microsoft.com/office/drawing/2014/main" id="{4BD2EC8B-647A-359A-ED82-8B52CA84114C}"/>
                </a:ext>
              </a:extLst>
            </p:cNvPr>
            <p:cNvGrpSpPr/>
            <p:nvPr/>
          </p:nvGrpSpPr>
          <p:grpSpPr>
            <a:xfrm>
              <a:off x="3137927" y="1575792"/>
              <a:ext cx="642135" cy="712992"/>
              <a:chOff x="1223962" y="1323975"/>
              <a:chExt cx="336430" cy="373554"/>
            </a:xfrm>
            <a:noFill/>
          </p:grpSpPr>
          <p:sp>
            <p:nvSpPr>
              <p:cNvPr id="302" name="Forme libre : forme 301">
                <a:extLst>
                  <a:ext uri="{FF2B5EF4-FFF2-40B4-BE49-F238E27FC236}">
                    <a16:creationId xmlns:a16="http://schemas.microsoft.com/office/drawing/2014/main" id="{1E860942-F999-5C66-72CA-6636FD66C603}"/>
                  </a:ext>
                </a:extLst>
              </p:cNvPr>
              <p:cNvSpPr/>
              <p:nvPr/>
            </p:nvSpPr>
            <p:spPr>
              <a:xfrm>
                <a:off x="1226819" y="1691544"/>
                <a:ext cx="6667" cy="9525"/>
              </a:xfrm>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a:moveTo>
                      <a:pt x="6668" y="0"/>
                    </a:moveTo>
                    <a:lnTo>
                      <a:pt x="0" y="0"/>
                    </a:lnTo>
                  </a:path>
                </a:pathLst>
              </a:custGeom>
              <a:ln w="12700"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0C054F89-827C-94CE-7B8D-F176E2E90816}"/>
                  </a:ext>
                </a:extLst>
              </p:cNvPr>
              <p:cNvSpPr/>
              <p:nvPr/>
            </p:nvSpPr>
            <p:spPr>
              <a:xfrm>
                <a:off x="1226819" y="1551908"/>
                <a:ext cx="55340" cy="139731"/>
              </a:xfrm>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a:moveTo>
                      <a:pt x="0" y="0"/>
                    </a:moveTo>
                    <a:lnTo>
                      <a:pt x="50578" y="0"/>
                    </a:lnTo>
                    <a:cubicBezTo>
                      <a:pt x="53150" y="0"/>
                      <a:pt x="55340" y="2095"/>
                      <a:pt x="55340" y="4763"/>
                    </a:cubicBezTo>
                    <a:lnTo>
                      <a:pt x="55340" y="134969"/>
                    </a:lnTo>
                    <a:cubicBezTo>
                      <a:pt x="55340" y="137541"/>
                      <a:pt x="53245" y="139732"/>
                      <a:pt x="50578" y="139732"/>
                    </a:cubicBezTo>
                    <a:lnTo>
                      <a:pt x="23908" y="139732"/>
                    </a:lnTo>
                  </a:path>
                </a:pathLst>
              </a:custGeom>
              <a:noFill/>
              <a:ln w="12700"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910A4EDE-CA47-0968-85DF-BA262D74FC48}"/>
                  </a:ext>
                </a:extLst>
              </p:cNvPr>
              <p:cNvSpPr/>
              <p:nvPr/>
            </p:nvSpPr>
            <p:spPr>
              <a:xfrm>
                <a:off x="1284255" y="1638585"/>
                <a:ext cx="20764" cy="36004"/>
              </a:xfrm>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a:moveTo>
                      <a:pt x="20765" y="0"/>
                    </a:moveTo>
                    <a:lnTo>
                      <a:pt x="20765" y="31242"/>
                    </a:lnTo>
                    <a:cubicBezTo>
                      <a:pt x="20765" y="33814"/>
                      <a:pt x="18669" y="36005"/>
                      <a:pt x="16002" y="36005"/>
                    </a:cubicBezTo>
                    <a:lnTo>
                      <a:pt x="0" y="36005"/>
                    </a:lnTo>
                  </a:path>
                </a:pathLst>
              </a:custGeom>
              <a:noFill/>
              <a:ln w="12700" cap="rnd">
                <a:solidFill>
                  <a:schemeClr val="bg1"/>
                </a:solidFill>
                <a:prstDash val="solid"/>
                <a:round/>
              </a:ln>
            </p:spPr>
            <p:txBody>
              <a:bodyPr rtlCol="0" anchor="ctr"/>
              <a:lstStyle/>
              <a:p>
                <a:endParaRPr lang="fr-FR" sz="1400"/>
              </a:p>
            </p:txBody>
          </p:sp>
          <p:sp>
            <p:nvSpPr>
              <p:cNvPr id="305" name="Forme libre : forme 304">
                <a:extLst>
                  <a:ext uri="{FF2B5EF4-FFF2-40B4-BE49-F238E27FC236}">
                    <a16:creationId xmlns:a16="http://schemas.microsoft.com/office/drawing/2014/main" id="{231C0CCF-B206-5108-E198-0D076AA7F2F5}"/>
                  </a:ext>
                </a:extLst>
              </p:cNvPr>
              <p:cNvSpPr/>
              <p:nvPr/>
            </p:nvSpPr>
            <p:spPr>
              <a:xfrm>
                <a:off x="1282540" y="1563528"/>
                <a:ext cx="22574" cy="54292"/>
              </a:xfrm>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a:moveTo>
                      <a:pt x="0" y="0"/>
                    </a:moveTo>
                    <a:lnTo>
                      <a:pt x="17812" y="0"/>
                    </a:lnTo>
                    <a:cubicBezTo>
                      <a:pt x="20383" y="0"/>
                      <a:pt x="22574" y="2096"/>
                      <a:pt x="22574" y="4763"/>
                    </a:cubicBezTo>
                    <a:lnTo>
                      <a:pt x="22574" y="54293"/>
                    </a:lnTo>
                  </a:path>
                </a:pathLst>
              </a:custGeom>
              <a:noFill/>
              <a:ln w="12700"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124E1B35-2ABF-AFE5-9AAC-BA617BCA7A2D}"/>
                  </a:ext>
                </a:extLst>
              </p:cNvPr>
              <p:cNvSpPr/>
              <p:nvPr/>
            </p:nvSpPr>
            <p:spPr>
              <a:xfrm>
                <a:off x="1305019" y="1575871"/>
                <a:ext cx="158019" cy="65762"/>
              </a:xfrm>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a:moveTo>
                      <a:pt x="0" y="612"/>
                    </a:moveTo>
                    <a:cubicBezTo>
                      <a:pt x="0" y="612"/>
                      <a:pt x="55054" y="-5199"/>
                      <a:pt x="88011" y="18995"/>
                    </a:cubicBezTo>
                    <a:lnTo>
                      <a:pt x="140970" y="18995"/>
                    </a:lnTo>
                    <a:cubicBezTo>
                      <a:pt x="140970" y="18995"/>
                      <a:pt x="158020" y="18138"/>
                      <a:pt x="158020" y="35283"/>
                    </a:cubicBezTo>
                    <a:cubicBezTo>
                      <a:pt x="158020" y="52332"/>
                      <a:pt x="139637" y="50713"/>
                      <a:pt x="139637" y="50713"/>
                    </a:cubicBezTo>
                    <a:lnTo>
                      <a:pt x="96679" y="50713"/>
                    </a:lnTo>
                    <a:lnTo>
                      <a:pt x="82963" y="65763"/>
                    </a:lnTo>
                  </a:path>
                </a:pathLst>
              </a:custGeom>
              <a:noFill/>
              <a:ln w="12700"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C67B7B29-05A7-B137-4A8D-E5546D4A8863}"/>
                  </a:ext>
                </a:extLst>
              </p:cNvPr>
              <p:cNvSpPr/>
              <p:nvPr/>
            </p:nvSpPr>
            <p:spPr>
              <a:xfrm>
                <a:off x="1306734" y="1657731"/>
                <a:ext cx="120491" cy="39798"/>
              </a:xfrm>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a:moveTo>
                      <a:pt x="120491" y="38767"/>
                    </a:moveTo>
                    <a:cubicBezTo>
                      <a:pt x="120491" y="38767"/>
                      <a:pt x="112109" y="42481"/>
                      <a:pt x="99251" y="35814"/>
                    </a:cubicBezTo>
                    <a:cubicBezTo>
                      <a:pt x="86297" y="29146"/>
                      <a:pt x="31337" y="0"/>
                      <a:pt x="31337" y="0"/>
                    </a:cubicBezTo>
                    <a:lnTo>
                      <a:pt x="0" y="0"/>
                    </a:lnTo>
                  </a:path>
                </a:pathLst>
              </a:custGeom>
              <a:noFill/>
              <a:ln w="12700"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405DE90A-AA25-4B17-6408-497CA04A56BD}"/>
                  </a:ext>
                </a:extLst>
              </p:cNvPr>
              <p:cNvSpPr/>
              <p:nvPr/>
            </p:nvSpPr>
            <p:spPr>
              <a:xfrm>
                <a:off x="1441513" y="1606204"/>
                <a:ext cx="118879" cy="83911"/>
              </a:xfrm>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a:moveTo>
                      <a:pt x="44101" y="19046"/>
                    </a:moveTo>
                    <a:cubicBezTo>
                      <a:pt x="44101" y="19046"/>
                      <a:pt x="100013" y="-13053"/>
                      <a:pt x="117443" y="6092"/>
                    </a:cubicBezTo>
                    <a:cubicBezTo>
                      <a:pt x="131636" y="21618"/>
                      <a:pt x="36862" y="67052"/>
                      <a:pt x="0" y="83911"/>
                    </a:cubicBezTo>
                  </a:path>
                </a:pathLst>
              </a:custGeom>
              <a:noFill/>
              <a:ln w="12700" cap="rnd">
                <a:solidFill>
                  <a:schemeClr val="bg1"/>
                </a:solidFill>
                <a:prstDash val="solid"/>
                <a:round/>
              </a:ln>
            </p:spPr>
            <p:txBody>
              <a:bodyPr rtlCol="0" anchor="ctr"/>
              <a:lstStyle/>
              <a:p>
                <a:endParaRPr lang="fr-FR" sz="1400"/>
              </a:p>
            </p:txBody>
          </p:sp>
          <p:grpSp>
            <p:nvGrpSpPr>
              <p:cNvPr id="309" name="Graphique 1770">
                <a:extLst>
                  <a:ext uri="{FF2B5EF4-FFF2-40B4-BE49-F238E27FC236}">
                    <a16:creationId xmlns:a16="http://schemas.microsoft.com/office/drawing/2014/main" id="{5D64D55D-3690-BCE5-9132-BB0C5DB3326D}"/>
                  </a:ext>
                </a:extLst>
              </p:cNvPr>
              <p:cNvGrpSpPr/>
              <p:nvPr/>
            </p:nvGrpSpPr>
            <p:grpSpPr>
              <a:xfrm>
                <a:off x="1223962" y="1323975"/>
                <a:ext cx="278796" cy="251936"/>
                <a:chOff x="1223962" y="1323975"/>
                <a:chExt cx="278796" cy="251936"/>
              </a:xfrm>
              <a:noFill/>
            </p:grpSpPr>
            <p:sp>
              <p:nvSpPr>
                <p:cNvPr id="314" name="Forme libre : forme 313">
                  <a:extLst>
                    <a:ext uri="{FF2B5EF4-FFF2-40B4-BE49-F238E27FC236}">
                      <a16:creationId xmlns:a16="http://schemas.microsoft.com/office/drawing/2014/main" id="{D9FE2B57-FC7D-F240-B5B8-FDEBC51496A5}"/>
                    </a:ext>
                  </a:extLst>
                </p:cNvPr>
                <p:cNvSpPr/>
                <p:nvPr/>
              </p:nvSpPr>
              <p:spPr>
                <a:xfrm>
                  <a:off x="1401317" y="1388554"/>
                  <a:ext cx="101155" cy="37719"/>
                </a:xfrm>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a:moveTo>
                        <a:pt x="101156" y="18860"/>
                      </a:moveTo>
                      <a:cubicBezTo>
                        <a:pt x="101156" y="29275"/>
                        <a:pt x="78511" y="37719"/>
                        <a:pt x="50578" y="37719"/>
                      </a:cubicBezTo>
                      <a:cubicBezTo>
                        <a:pt x="22644" y="37719"/>
                        <a:pt x="0" y="29275"/>
                        <a:pt x="0" y="18860"/>
                      </a:cubicBezTo>
                      <a:cubicBezTo>
                        <a:pt x="0" y="8444"/>
                        <a:pt x="22644" y="0"/>
                        <a:pt x="50578" y="0"/>
                      </a:cubicBezTo>
                      <a:cubicBezTo>
                        <a:pt x="78511" y="0"/>
                        <a:pt x="101156" y="8444"/>
                        <a:pt x="101156" y="18860"/>
                      </a:cubicBezTo>
                      <a:close/>
                    </a:path>
                  </a:pathLst>
                </a:custGeom>
                <a:noFill/>
                <a:ln w="12700" cap="rnd">
                  <a:solidFill>
                    <a:schemeClr val="bg1"/>
                  </a:solidFill>
                  <a:prstDash val="solid"/>
                  <a:round/>
                </a:ln>
              </p:spPr>
              <p:txBody>
                <a:bodyPr rtlCol="0" anchor="ctr"/>
                <a:lstStyle/>
                <a:p>
                  <a:endParaRPr lang="fr-FR" sz="1400"/>
                </a:p>
              </p:txBody>
            </p:sp>
            <p:grpSp>
              <p:nvGrpSpPr>
                <p:cNvPr id="315" name="Graphique 1770">
                  <a:extLst>
                    <a:ext uri="{FF2B5EF4-FFF2-40B4-BE49-F238E27FC236}">
                      <a16:creationId xmlns:a16="http://schemas.microsoft.com/office/drawing/2014/main" id="{09980D23-8913-B767-ACB8-E1E3B0590B50}"/>
                    </a:ext>
                  </a:extLst>
                </p:cNvPr>
                <p:cNvGrpSpPr/>
                <p:nvPr/>
              </p:nvGrpSpPr>
              <p:grpSpPr>
                <a:xfrm>
                  <a:off x="1401127" y="1407128"/>
                  <a:ext cx="101631" cy="104775"/>
                  <a:chOff x="1401127" y="1407128"/>
                  <a:chExt cx="101631" cy="104775"/>
                </a:xfrm>
                <a:noFill/>
              </p:grpSpPr>
              <p:grpSp>
                <p:nvGrpSpPr>
                  <p:cNvPr id="323" name="Graphique 1770">
                    <a:extLst>
                      <a:ext uri="{FF2B5EF4-FFF2-40B4-BE49-F238E27FC236}">
                        <a16:creationId xmlns:a16="http://schemas.microsoft.com/office/drawing/2014/main" id="{86C36E94-6E8D-1147-82F9-D6A544F81D65}"/>
                      </a:ext>
                    </a:extLst>
                  </p:cNvPr>
                  <p:cNvGrpSpPr/>
                  <p:nvPr/>
                </p:nvGrpSpPr>
                <p:grpSpPr>
                  <a:xfrm>
                    <a:off x="1401127" y="1407128"/>
                    <a:ext cx="101155" cy="61912"/>
                    <a:chOff x="1401127" y="1407128"/>
                    <a:chExt cx="101155" cy="61912"/>
                  </a:xfrm>
                  <a:noFill/>
                </p:grpSpPr>
                <p:sp>
                  <p:nvSpPr>
                    <p:cNvPr id="328" name="Forme libre : forme 327">
                      <a:extLst>
                        <a:ext uri="{FF2B5EF4-FFF2-40B4-BE49-F238E27FC236}">
                          <a16:creationId xmlns:a16="http://schemas.microsoft.com/office/drawing/2014/main" id="{37B52D79-F143-3F6D-D1AB-467B31836E3A}"/>
                        </a:ext>
                      </a:extLst>
                    </p:cNvPr>
                    <p:cNvSpPr/>
                    <p:nvPr/>
                  </p:nvSpPr>
                  <p:spPr>
                    <a:xfrm>
                      <a:off x="1401127" y="1407128"/>
                      <a:ext cx="14001" cy="34480"/>
                    </a:xfrm>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a:moveTo>
                            <a:pt x="14002" y="34481"/>
                          </a:moveTo>
                          <a:cubicBezTo>
                            <a:pt x="5334" y="31052"/>
                            <a:pt x="0" y="26480"/>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329" name="Forme libre : forme 328">
                      <a:extLst>
                        <a:ext uri="{FF2B5EF4-FFF2-40B4-BE49-F238E27FC236}">
                          <a16:creationId xmlns:a16="http://schemas.microsoft.com/office/drawing/2014/main" id="{D5BCCE66-A278-9720-AA12-6C3B8230E29F}"/>
                        </a:ext>
                      </a:extLst>
                    </p:cNvPr>
                    <p:cNvSpPr/>
                    <p:nvPr/>
                  </p:nvSpPr>
                  <p:spPr>
                    <a:xfrm>
                      <a:off x="1436464" y="1407414"/>
                      <a:ext cx="65817" cy="40004"/>
                    </a:xfrm>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a:moveTo>
                            <a:pt x="65818" y="0"/>
                          </a:moveTo>
                          <a:lnTo>
                            <a:pt x="65818" y="21145"/>
                          </a:lnTo>
                          <a:cubicBezTo>
                            <a:pt x="65818" y="31528"/>
                            <a:pt x="43148" y="40005"/>
                            <a:pt x="15240" y="40005"/>
                          </a:cubicBezTo>
                          <a:cubicBezTo>
                            <a:pt x="9906" y="40005"/>
                            <a:pt x="4763" y="39719"/>
                            <a:pt x="0" y="39148"/>
                          </a:cubicBezTo>
                        </a:path>
                      </a:pathLst>
                    </a:custGeom>
                    <a:noFill/>
                    <a:ln w="12700" cap="rnd">
                      <a:solidFill>
                        <a:schemeClr val="bg1"/>
                      </a:solidFill>
                      <a:prstDash val="solid"/>
                      <a:round/>
                    </a:ln>
                  </p:spPr>
                  <p:txBody>
                    <a:bodyPr rtlCol="0" anchor="ctr"/>
                    <a:lstStyle/>
                    <a:p>
                      <a:endParaRPr lang="fr-FR" sz="1400"/>
                    </a:p>
                  </p:txBody>
                </p:sp>
                <p:sp>
                  <p:nvSpPr>
                    <p:cNvPr id="330" name="Forme libre : forme 329">
                      <a:extLst>
                        <a:ext uri="{FF2B5EF4-FFF2-40B4-BE49-F238E27FC236}">
                          <a16:creationId xmlns:a16="http://schemas.microsoft.com/office/drawing/2014/main" id="{38854632-C5B4-E4CD-4269-F63723FD14EF}"/>
                        </a:ext>
                      </a:extLst>
                    </p:cNvPr>
                    <p:cNvSpPr/>
                    <p:nvPr/>
                  </p:nvSpPr>
                  <p:spPr>
                    <a:xfrm>
                      <a:off x="1401127" y="1428750"/>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grpSp>
                <p:nvGrpSpPr>
                  <p:cNvPr id="324" name="Graphique 1770">
                    <a:extLst>
                      <a:ext uri="{FF2B5EF4-FFF2-40B4-BE49-F238E27FC236}">
                        <a16:creationId xmlns:a16="http://schemas.microsoft.com/office/drawing/2014/main" id="{1FEE6387-DC3C-16A1-CCA7-CBE2BA9AB2A4}"/>
                      </a:ext>
                    </a:extLst>
                  </p:cNvPr>
                  <p:cNvGrpSpPr/>
                  <p:nvPr/>
                </p:nvGrpSpPr>
                <p:grpSpPr>
                  <a:xfrm>
                    <a:off x="1401603" y="1449990"/>
                    <a:ext cx="101155" cy="61912"/>
                    <a:chOff x="1401603" y="1449990"/>
                    <a:chExt cx="101155" cy="61912"/>
                  </a:xfrm>
                  <a:noFill/>
                </p:grpSpPr>
                <p:sp>
                  <p:nvSpPr>
                    <p:cNvPr id="325" name="Forme libre : forme 324">
                      <a:extLst>
                        <a:ext uri="{FF2B5EF4-FFF2-40B4-BE49-F238E27FC236}">
                          <a16:creationId xmlns:a16="http://schemas.microsoft.com/office/drawing/2014/main" id="{6835B569-F731-FF7D-9CA6-6BB0E1F999E8}"/>
                        </a:ext>
                      </a:extLst>
                    </p:cNvPr>
                    <p:cNvSpPr/>
                    <p:nvPr/>
                  </p:nvSpPr>
                  <p:spPr>
                    <a:xfrm>
                      <a:off x="1401603" y="1449990"/>
                      <a:ext cx="37338" cy="39623"/>
                    </a:xfrm>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a:moveTo>
                            <a:pt x="37338" y="39624"/>
                          </a:moveTo>
                          <a:cubicBezTo>
                            <a:pt x="15811" y="37433"/>
                            <a:pt x="0" y="30099"/>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326" name="Forme libre : forme 325">
                      <a:extLst>
                        <a:ext uri="{FF2B5EF4-FFF2-40B4-BE49-F238E27FC236}">
                          <a16:creationId xmlns:a16="http://schemas.microsoft.com/office/drawing/2014/main" id="{5B8BFDA3-26EE-1E87-013E-F639E77A2E15}"/>
                        </a:ext>
                      </a:extLst>
                    </p:cNvPr>
                    <p:cNvSpPr/>
                    <p:nvPr/>
                  </p:nvSpPr>
                  <p:spPr>
                    <a:xfrm>
                      <a:off x="1461705" y="1450181"/>
                      <a:ext cx="41052" cy="39623"/>
                    </a:xfrm>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a:moveTo>
                            <a:pt x="41053" y="0"/>
                          </a:moveTo>
                          <a:lnTo>
                            <a:pt x="41053" y="21146"/>
                          </a:lnTo>
                          <a:cubicBezTo>
                            <a:pt x="41053" y="30290"/>
                            <a:pt x="23432" y="38005"/>
                            <a:pt x="0" y="39624"/>
                          </a:cubicBezTo>
                        </a:path>
                      </a:pathLst>
                    </a:custGeom>
                    <a:noFill/>
                    <a:ln w="12700" cap="rnd">
                      <a:solidFill>
                        <a:schemeClr val="bg1"/>
                      </a:solidFill>
                      <a:prstDash val="solid"/>
                      <a:round/>
                    </a:ln>
                  </p:spPr>
                  <p:txBody>
                    <a:bodyPr rtlCol="0" anchor="ctr"/>
                    <a:lstStyle/>
                    <a:p>
                      <a:endParaRPr lang="fr-FR" sz="1400"/>
                    </a:p>
                  </p:txBody>
                </p:sp>
                <p:sp>
                  <p:nvSpPr>
                    <p:cNvPr id="327" name="Forme libre : forme 326">
                      <a:extLst>
                        <a:ext uri="{FF2B5EF4-FFF2-40B4-BE49-F238E27FC236}">
                          <a16:creationId xmlns:a16="http://schemas.microsoft.com/office/drawing/2014/main" id="{7F84B971-0137-E563-9759-DA485B931762}"/>
                        </a:ext>
                      </a:extLst>
                    </p:cNvPr>
                    <p:cNvSpPr/>
                    <p:nvPr/>
                  </p:nvSpPr>
                  <p:spPr>
                    <a:xfrm>
                      <a:off x="1401603" y="1471612"/>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grpSp>
            <p:grpSp>
              <p:nvGrpSpPr>
                <p:cNvPr id="316" name="Graphique 1770">
                  <a:extLst>
                    <a:ext uri="{FF2B5EF4-FFF2-40B4-BE49-F238E27FC236}">
                      <a16:creationId xmlns:a16="http://schemas.microsoft.com/office/drawing/2014/main" id="{C3E99F75-0E36-5D3A-B9A9-719BF67C2956}"/>
                    </a:ext>
                  </a:extLst>
                </p:cNvPr>
                <p:cNvGrpSpPr/>
                <p:nvPr/>
              </p:nvGrpSpPr>
              <p:grpSpPr>
                <a:xfrm>
                  <a:off x="1401031" y="1492757"/>
                  <a:ext cx="101727" cy="83153"/>
                  <a:chOff x="1401031" y="1492757"/>
                  <a:chExt cx="101727" cy="83153"/>
                </a:xfrm>
                <a:noFill/>
              </p:grpSpPr>
              <p:grpSp>
                <p:nvGrpSpPr>
                  <p:cNvPr id="318" name="Graphique 1770">
                    <a:extLst>
                      <a:ext uri="{FF2B5EF4-FFF2-40B4-BE49-F238E27FC236}">
                        <a16:creationId xmlns:a16="http://schemas.microsoft.com/office/drawing/2014/main" id="{DA1BBA8D-D8CE-4C0A-A386-89A6B4B3D52D}"/>
                      </a:ext>
                    </a:extLst>
                  </p:cNvPr>
                  <p:cNvGrpSpPr/>
                  <p:nvPr/>
                </p:nvGrpSpPr>
                <p:grpSpPr>
                  <a:xfrm>
                    <a:off x="1401031" y="1492757"/>
                    <a:ext cx="101250" cy="62007"/>
                    <a:chOff x="1401031" y="1492757"/>
                    <a:chExt cx="101250" cy="62007"/>
                  </a:xfrm>
                  <a:noFill/>
                </p:grpSpPr>
                <p:sp>
                  <p:nvSpPr>
                    <p:cNvPr id="320" name="Forme libre : forme 319">
                      <a:extLst>
                        <a:ext uri="{FF2B5EF4-FFF2-40B4-BE49-F238E27FC236}">
                          <a16:creationId xmlns:a16="http://schemas.microsoft.com/office/drawing/2014/main" id="{13FEE986-33EF-D8D5-8D36-24F1A5408DB7}"/>
                        </a:ext>
                      </a:extLst>
                    </p:cNvPr>
                    <p:cNvSpPr/>
                    <p:nvPr/>
                  </p:nvSpPr>
                  <p:spPr>
                    <a:xfrm>
                      <a:off x="1401127" y="1492757"/>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321" name="Forme libre : forme 320">
                      <a:extLst>
                        <a:ext uri="{FF2B5EF4-FFF2-40B4-BE49-F238E27FC236}">
                          <a16:creationId xmlns:a16="http://schemas.microsoft.com/office/drawing/2014/main" id="{11CD8932-66E9-2470-644F-876FCEF2ED69}"/>
                        </a:ext>
                      </a:extLst>
                    </p:cNvPr>
                    <p:cNvSpPr/>
                    <p:nvPr/>
                  </p:nvSpPr>
                  <p:spPr>
                    <a:xfrm>
                      <a:off x="1401031" y="1514475"/>
                      <a:ext cx="64960" cy="40290"/>
                    </a:xfrm>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a:moveTo>
                            <a:pt x="64960" y="39529"/>
                          </a:moveTo>
                          <a:cubicBezTo>
                            <a:pt x="60389" y="40005"/>
                            <a:pt x="5562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322" name="Forme libre : forme 321">
                      <a:extLst>
                        <a:ext uri="{FF2B5EF4-FFF2-40B4-BE49-F238E27FC236}">
                          <a16:creationId xmlns:a16="http://schemas.microsoft.com/office/drawing/2014/main" id="{31CC064B-E34E-05E7-6CF1-863EABC901C3}"/>
                        </a:ext>
                      </a:extLst>
                    </p:cNvPr>
                    <p:cNvSpPr/>
                    <p:nvPr/>
                  </p:nvSpPr>
                  <p:spPr>
                    <a:xfrm>
                      <a:off x="1486185" y="1514760"/>
                      <a:ext cx="16097" cy="34956"/>
                    </a:xfrm>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a:moveTo>
                            <a:pt x="16097" y="0"/>
                          </a:moveTo>
                          <a:lnTo>
                            <a:pt x="16097" y="21145"/>
                          </a:lnTo>
                          <a:cubicBezTo>
                            <a:pt x="16097" y="26575"/>
                            <a:pt x="9906" y="31432"/>
                            <a:pt x="0" y="34957"/>
                          </a:cubicBezTo>
                        </a:path>
                      </a:pathLst>
                    </a:custGeom>
                    <a:noFill/>
                    <a:ln w="12700" cap="rnd">
                      <a:solidFill>
                        <a:schemeClr val="bg1"/>
                      </a:solidFill>
                      <a:prstDash val="solid"/>
                      <a:round/>
                    </a:ln>
                  </p:spPr>
                  <p:txBody>
                    <a:bodyPr rtlCol="0" anchor="ctr"/>
                    <a:lstStyle/>
                    <a:p>
                      <a:endParaRPr lang="fr-FR" sz="1400"/>
                    </a:p>
                  </p:txBody>
                </p:sp>
              </p:grpSp>
              <p:sp>
                <p:nvSpPr>
                  <p:cNvPr id="319" name="Forme libre : forme 318">
                    <a:extLst>
                      <a:ext uri="{FF2B5EF4-FFF2-40B4-BE49-F238E27FC236}">
                        <a16:creationId xmlns:a16="http://schemas.microsoft.com/office/drawing/2014/main" id="{8107CE99-3900-291A-F36D-38B3C88A12F4}"/>
                      </a:ext>
                    </a:extLst>
                  </p:cNvPr>
                  <p:cNvSpPr/>
                  <p:nvPr/>
                </p:nvSpPr>
                <p:spPr>
                  <a:xfrm>
                    <a:off x="1401603" y="1535620"/>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sp>
              <p:nvSpPr>
                <p:cNvPr id="317" name="Forme libre : forme 316">
                  <a:extLst>
                    <a:ext uri="{FF2B5EF4-FFF2-40B4-BE49-F238E27FC236}">
                      <a16:creationId xmlns:a16="http://schemas.microsoft.com/office/drawing/2014/main" id="{2BF5AC44-2200-BAF8-32B1-45016352FBD3}"/>
                    </a:ext>
                  </a:extLst>
                </p:cNvPr>
                <p:cNvSpPr/>
                <p:nvPr/>
              </p:nvSpPr>
              <p:spPr>
                <a:xfrm>
                  <a:off x="1223962" y="1323975"/>
                  <a:ext cx="9525" cy="9525"/>
                </a:xfrm>
                <a:custGeom>
                  <a:avLst/>
                  <a:gdLst/>
                  <a:ahLst/>
                  <a:cxnLst/>
                  <a:rect l="l" t="t" r="r" b="b"/>
                  <a:pathLst>
                    <a:path w="9525" h="9525"/>
                  </a:pathLst>
                </a:custGeom>
                <a:noFill/>
                <a:ln w="12700" cap="rnd">
                  <a:solidFill>
                    <a:schemeClr val="bg1"/>
                  </a:solidFill>
                  <a:prstDash val="solid"/>
                  <a:round/>
                </a:ln>
              </p:spPr>
              <p:txBody>
                <a:bodyPr rtlCol="0" anchor="ctr"/>
                <a:lstStyle/>
                <a:p>
                  <a:endParaRPr lang="fr-FR" sz="1400"/>
                </a:p>
              </p:txBody>
            </p:sp>
          </p:grpSp>
          <p:grpSp>
            <p:nvGrpSpPr>
              <p:cNvPr id="310" name="Graphique 1770">
                <a:extLst>
                  <a:ext uri="{FF2B5EF4-FFF2-40B4-BE49-F238E27FC236}">
                    <a16:creationId xmlns:a16="http://schemas.microsoft.com/office/drawing/2014/main" id="{447D37B4-012E-8A96-B5CE-F0205383198D}"/>
                  </a:ext>
                </a:extLst>
              </p:cNvPr>
              <p:cNvGrpSpPr/>
              <p:nvPr/>
            </p:nvGrpSpPr>
            <p:grpSpPr>
              <a:xfrm>
                <a:off x="1396555" y="1326832"/>
                <a:ext cx="106394" cy="42957"/>
                <a:chOff x="1396555" y="1326832"/>
                <a:chExt cx="106394" cy="42957"/>
              </a:xfrm>
            </p:grpSpPr>
            <p:sp>
              <p:nvSpPr>
                <p:cNvPr id="311" name="Forme libre : forme 310">
                  <a:extLst>
                    <a:ext uri="{FF2B5EF4-FFF2-40B4-BE49-F238E27FC236}">
                      <a16:creationId xmlns:a16="http://schemas.microsoft.com/office/drawing/2014/main" id="{0C8E1FC0-8B45-74E8-14F6-1FF3B2D5E4CF}"/>
                    </a:ext>
                  </a:extLst>
                </p:cNvPr>
                <p:cNvSpPr/>
                <p:nvPr/>
              </p:nvSpPr>
              <p:spPr>
                <a:xfrm>
                  <a:off x="1450942" y="1326832"/>
                  <a:ext cx="9525" cy="35623"/>
                </a:xfrm>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a:moveTo>
                        <a:pt x="0" y="0"/>
                      </a:moveTo>
                      <a:lnTo>
                        <a:pt x="0" y="35624"/>
                      </a:lnTo>
                    </a:path>
                  </a:pathLst>
                </a:custGeom>
                <a:ln w="12700"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CCD93CD3-3207-DA31-C7C4-F6D53FB39F8E}"/>
                    </a:ext>
                  </a:extLst>
                </p:cNvPr>
                <p:cNvSpPr/>
                <p:nvPr/>
              </p:nvSpPr>
              <p:spPr>
                <a:xfrm>
                  <a:off x="1396555" y="1346644"/>
                  <a:ext cx="14192" cy="23145"/>
                </a:xfrm>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a:moveTo>
                        <a:pt x="0" y="0"/>
                      </a:moveTo>
                      <a:lnTo>
                        <a:pt x="14192" y="23146"/>
                      </a:lnTo>
                    </a:path>
                  </a:pathLst>
                </a:custGeom>
                <a:ln w="12700"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CDEDEB9D-A8B8-D5B4-483B-4C52111B1476}"/>
                    </a:ext>
                  </a:extLst>
                </p:cNvPr>
                <p:cNvSpPr/>
                <p:nvPr/>
              </p:nvSpPr>
              <p:spPr>
                <a:xfrm>
                  <a:off x="1493043" y="1353597"/>
                  <a:ext cx="9905" cy="15144"/>
                </a:xfrm>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a:moveTo>
                        <a:pt x="9906" y="0"/>
                      </a:moveTo>
                      <a:lnTo>
                        <a:pt x="0" y="15145"/>
                      </a:lnTo>
                    </a:path>
                  </a:pathLst>
                </a:custGeom>
                <a:ln w="12700" cap="rnd">
                  <a:solidFill>
                    <a:schemeClr val="bg1"/>
                  </a:solidFill>
                  <a:prstDash val="solid"/>
                  <a:round/>
                </a:ln>
              </p:spPr>
              <p:txBody>
                <a:bodyPr rtlCol="0" anchor="ctr"/>
                <a:lstStyle/>
                <a:p>
                  <a:endParaRPr lang="fr-FR" sz="1400"/>
                </a:p>
              </p:txBody>
            </p:sp>
          </p:grpSp>
        </p:grpSp>
      </p:grpSp>
      <p:grpSp>
        <p:nvGrpSpPr>
          <p:cNvPr id="392" name="Groupe 391">
            <a:extLst>
              <a:ext uri="{FF2B5EF4-FFF2-40B4-BE49-F238E27FC236}">
                <a16:creationId xmlns:a16="http://schemas.microsoft.com/office/drawing/2014/main" id="{0279BC59-61CF-C4BD-8F7B-55777C1C5D73}"/>
              </a:ext>
            </a:extLst>
          </p:cNvPr>
          <p:cNvGrpSpPr/>
          <p:nvPr/>
        </p:nvGrpSpPr>
        <p:grpSpPr>
          <a:xfrm>
            <a:off x="489724" y="1702913"/>
            <a:ext cx="946094" cy="867780"/>
            <a:chOff x="170249" y="1461851"/>
            <a:chExt cx="1315103" cy="1206244"/>
          </a:xfrm>
        </p:grpSpPr>
        <p:sp>
          <p:nvSpPr>
            <p:cNvPr id="331" name="Larme 330">
              <a:extLst>
                <a:ext uri="{FF2B5EF4-FFF2-40B4-BE49-F238E27FC236}">
                  <a16:creationId xmlns:a16="http://schemas.microsoft.com/office/drawing/2014/main" id="{07743373-70BD-0201-9FB3-D4830F0FC7EA}"/>
                </a:ext>
              </a:extLst>
            </p:cNvPr>
            <p:cNvSpPr/>
            <p:nvPr/>
          </p:nvSpPr>
          <p:spPr>
            <a:xfrm rot="6014176">
              <a:off x="224679" y="1407421"/>
              <a:ext cx="1206244" cy="1315103"/>
            </a:xfrm>
            <a:prstGeom prst="teardrop">
              <a:avLst>
                <a:gd name="adj" fmla="val 130112"/>
              </a:avLst>
            </a:prstGeom>
            <a:solidFill>
              <a:srgbClr val="7030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32" name="Graphique 1770">
              <a:extLst>
                <a:ext uri="{FF2B5EF4-FFF2-40B4-BE49-F238E27FC236}">
                  <a16:creationId xmlns:a16="http://schemas.microsoft.com/office/drawing/2014/main" id="{2ABA8CF9-F9F4-1AB4-F766-8977799E8484}"/>
                </a:ext>
              </a:extLst>
            </p:cNvPr>
            <p:cNvGrpSpPr/>
            <p:nvPr/>
          </p:nvGrpSpPr>
          <p:grpSpPr>
            <a:xfrm>
              <a:off x="504433" y="1643743"/>
              <a:ext cx="642135" cy="712992"/>
              <a:chOff x="1223962" y="1323975"/>
              <a:chExt cx="336430" cy="373554"/>
            </a:xfrm>
            <a:noFill/>
          </p:grpSpPr>
          <p:sp>
            <p:nvSpPr>
              <p:cNvPr id="333" name="Forme libre : forme 332">
                <a:extLst>
                  <a:ext uri="{FF2B5EF4-FFF2-40B4-BE49-F238E27FC236}">
                    <a16:creationId xmlns:a16="http://schemas.microsoft.com/office/drawing/2014/main" id="{6527BD9D-DEF7-C769-8417-A08ADA5B75D8}"/>
                  </a:ext>
                </a:extLst>
              </p:cNvPr>
              <p:cNvSpPr/>
              <p:nvPr/>
            </p:nvSpPr>
            <p:spPr>
              <a:xfrm>
                <a:off x="1226819" y="1691544"/>
                <a:ext cx="6667" cy="9525"/>
              </a:xfrm>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a:moveTo>
                      <a:pt x="6668" y="0"/>
                    </a:moveTo>
                    <a:lnTo>
                      <a:pt x="0" y="0"/>
                    </a:lnTo>
                  </a:path>
                </a:pathLst>
              </a:custGeom>
              <a:ln w="12700" cap="rnd">
                <a:solidFill>
                  <a:schemeClr val="bg1"/>
                </a:solidFill>
                <a:prstDash val="solid"/>
                <a:round/>
              </a:ln>
            </p:spPr>
            <p:txBody>
              <a:bodyPr rtlCol="0" anchor="ctr"/>
              <a:lstStyle/>
              <a:p>
                <a:endParaRPr lang="fr-FR" sz="1400"/>
              </a:p>
            </p:txBody>
          </p:sp>
          <p:sp>
            <p:nvSpPr>
              <p:cNvPr id="334" name="Forme libre : forme 333">
                <a:extLst>
                  <a:ext uri="{FF2B5EF4-FFF2-40B4-BE49-F238E27FC236}">
                    <a16:creationId xmlns:a16="http://schemas.microsoft.com/office/drawing/2014/main" id="{E6866858-D70E-B779-B9DE-7CAE3663306C}"/>
                  </a:ext>
                </a:extLst>
              </p:cNvPr>
              <p:cNvSpPr/>
              <p:nvPr/>
            </p:nvSpPr>
            <p:spPr>
              <a:xfrm>
                <a:off x="1226819" y="1551908"/>
                <a:ext cx="55340" cy="139731"/>
              </a:xfrm>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a:moveTo>
                      <a:pt x="0" y="0"/>
                    </a:moveTo>
                    <a:lnTo>
                      <a:pt x="50578" y="0"/>
                    </a:lnTo>
                    <a:cubicBezTo>
                      <a:pt x="53150" y="0"/>
                      <a:pt x="55340" y="2095"/>
                      <a:pt x="55340" y="4763"/>
                    </a:cubicBezTo>
                    <a:lnTo>
                      <a:pt x="55340" y="134969"/>
                    </a:lnTo>
                    <a:cubicBezTo>
                      <a:pt x="55340" y="137541"/>
                      <a:pt x="53245" y="139732"/>
                      <a:pt x="50578" y="139732"/>
                    </a:cubicBezTo>
                    <a:lnTo>
                      <a:pt x="23908" y="139732"/>
                    </a:lnTo>
                  </a:path>
                </a:pathLst>
              </a:custGeom>
              <a:noFill/>
              <a:ln w="12700" cap="rnd">
                <a:solidFill>
                  <a:schemeClr val="bg1"/>
                </a:solidFill>
                <a:prstDash val="solid"/>
                <a:round/>
              </a:ln>
            </p:spPr>
            <p:txBody>
              <a:bodyPr rtlCol="0" anchor="ctr"/>
              <a:lstStyle/>
              <a:p>
                <a:endParaRPr lang="fr-FR" sz="1400"/>
              </a:p>
            </p:txBody>
          </p:sp>
          <p:sp>
            <p:nvSpPr>
              <p:cNvPr id="335" name="Forme libre : forme 334">
                <a:extLst>
                  <a:ext uri="{FF2B5EF4-FFF2-40B4-BE49-F238E27FC236}">
                    <a16:creationId xmlns:a16="http://schemas.microsoft.com/office/drawing/2014/main" id="{9096CE5C-CF97-F286-3053-D789CC315F43}"/>
                  </a:ext>
                </a:extLst>
              </p:cNvPr>
              <p:cNvSpPr/>
              <p:nvPr/>
            </p:nvSpPr>
            <p:spPr>
              <a:xfrm>
                <a:off x="1284255" y="1638585"/>
                <a:ext cx="20764" cy="36004"/>
              </a:xfrm>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a:moveTo>
                      <a:pt x="20765" y="0"/>
                    </a:moveTo>
                    <a:lnTo>
                      <a:pt x="20765" y="31242"/>
                    </a:lnTo>
                    <a:cubicBezTo>
                      <a:pt x="20765" y="33814"/>
                      <a:pt x="18669" y="36005"/>
                      <a:pt x="16002" y="36005"/>
                    </a:cubicBezTo>
                    <a:lnTo>
                      <a:pt x="0" y="36005"/>
                    </a:lnTo>
                  </a:path>
                </a:pathLst>
              </a:custGeom>
              <a:noFill/>
              <a:ln w="12700" cap="rnd">
                <a:solidFill>
                  <a:schemeClr val="bg1"/>
                </a:solidFill>
                <a:prstDash val="solid"/>
                <a:round/>
              </a:ln>
            </p:spPr>
            <p:txBody>
              <a:bodyPr rtlCol="0" anchor="ctr"/>
              <a:lstStyle/>
              <a:p>
                <a:endParaRPr lang="fr-FR" sz="1400"/>
              </a:p>
            </p:txBody>
          </p:sp>
          <p:sp>
            <p:nvSpPr>
              <p:cNvPr id="336" name="Forme libre : forme 335">
                <a:extLst>
                  <a:ext uri="{FF2B5EF4-FFF2-40B4-BE49-F238E27FC236}">
                    <a16:creationId xmlns:a16="http://schemas.microsoft.com/office/drawing/2014/main" id="{2750AFA1-CA7E-4971-16AE-E6D2A4F777F0}"/>
                  </a:ext>
                </a:extLst>
              </p:cNvPr>
              <p:cNvSpPr/>
              <p:nvPr/>
            </p:nvSpPr>
            <p:spPr>
              <a:xfrm>
                <a:off x="1282540" y="1563528"/>
                <a:ext cx="22574" cy="54292"/>
              </a:xfrm>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a:moveTo>
                      <a:pt x="0" y="0"/>
                    </a:moveTo>
                    <a:lnTo>
                      <a:pt x="17812" y="0"/>
                    </a:lnTo>
                    <a:cubicBezTo>
                      <a:pt x="20383" y="0"/>
                      <a:pt x="22574" y="2096"/>
                      <a:pt x="22574" y="4763"/>
                    </a:cubicBezTo>
                    <a:lnTo>
                      <a:pt x="22574" y="54293"/>
                    </a:lnTo>
                  </a:path>
                </a:pathLst>
              </a:custGeom>
              <a:noFill/>
              <a:ln w="12700" cap="rnd">
                <a:solidFill>
                  <a:schemeClr val="bg1"/>
                </a:solidFill>
                <a:prstDash val="solid"/>
                <a:round/>
              </a:ln>
            </p:spPr>
            <p:txBody>
              <a:bodyPr rtlCol="0" anchor="ctr"/>
              <a:lstStyle/>
              <a:p>
                <a:endParaRPr lang="fr-FR" sz="1400"/>
              </a:p>
            </p:txBody>
          </p:sp>
          <p:sp>
            <p:nvSpPr>
              <p:cNvPr id="337" name="Forme libre : forme 336">
                <a:extLst>
                  <a:ext uri="{FF2B5EF4-FFF2-40B4-BE49-F238E27FC236}">
                    <a16:creationId xmlns:a16="http://schemas.microsoft.com/office/drawing/2014/main" id="{394BE942-EA0F-22FE-50E6-00FE43C79D9D}"/>
                  </a:ext>
                </a:extLst>
              </p:cNvPr>
              <p:cNvSpPr/>
              <p:nvPr/>
            </p:nvSpPr>
            <p:spPr>
              <a:xfrm>
                <a:off x="1305019" y="1575871"/>
                <a:ext cx="158019" cy="65762"/>
              </a:xfrm>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a:moveTo>
                      <a:pt x="0" y="612"/>
                    </a:moveTo>
                    <a:cubicBezTo>
                      <a:pt x="0" y="612"/>
                      <a:pt x="55054" y="-5199"/>
                      <a:pt x="88011" y="18995"/>
                    </a:cubicBezTo>
                    <a:lnTo>
                      <a:pt x="140970" y="18995"/>
                    </a:lnTo>
                    <a:cubicBezTo>
                      <a:pt x="140970" y="18995"/>
                      <a:pt x="158020" y="18138"/>
                      <a:pt x="158020" y="35283"/>
                    </a:cubicBezTo>
                    <a:cubicBezTo>
                      <a:pt x="158020" y="52332"/>
                      <a:pt x="139637" y="50713"/>
                      <a:pt x="139637" y="50713"/>
                    </a:cubicBezTo>
                    <a:lnTo>
                      <a:pt x="96679" y="50713"/>
                    </a:lnTo>
                    <a:lnTo>
                      <a:pt x="82963" y="65763"/>
                    </a:lnTo>
                  </a:path>
                </a:pathLst>
              </a:custGeom>
              <a:noFill/>
              <a:ln w="12700" cap="rnd">
                <a:solidFill>
                  <a:schemeClr val="bg1"/>
                </a:solidFill>
                <a:prstDash val="solid"/>
                <a:round/>
              </a:ln>
            </p:spPr>
            <p:txBody>
              <a:bodyPr rtlCol="0" anchor="ctr"/>
              <a:lstStyle/>
              <a:p>
                <a:endParaRPr lang="fr-FR" sz="1400"/>
              </a:p>
            </p:txBody>
          </p:sp>
          <p:sp>
            <p:nvSpPr>
              <p:cNvPr id="338" name="Forme libre : forme 337">
                <a:extLst>
                  <a:ext uri="{FF2B5EF4-FFF2-40B4-BE49-F238E27FC236}">
                    <a16:creationId xmlns:a16="http://schemas.microsoft.com/office/drawing/2014/main" id="{C7CCECBA-D381-EC01-0374-4B2522222F0F}"/>
                  </a:ext>
                </a:extLst>
              </p:cNvPr>
              <p:cNvSpPr/>
              <p:nvPr/>
            </p:nvSpPr>
            <p:spPr>
              <a:xfrm>
                <a:off x="1306734" y="1657731"/>
                <a:ext cx="120491" cy="39798"/>
              </a:xfrm>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a:moveTo>
                      <a:pt x="120491" y="38767"/>
                    </a:moveTo>
                    <a:cubicBezTo>
                      <a:pt x="120491" y="38767"/>
                      <a:pt x="112109" y="42481"/>
                      <a:pt x="99251" y="35814"/>
                    </a:cubicBezTo>
                    <a:cubicBezTo>
                      <a:pt x="86297" y="29146"/>
                      <a:pt x="31337" y="0"/>
                      <a:pt x="31337" y="0"/>
                    </a:cubicBezTo>
                    <a:lnTo>
                      <a:pt x="0" y="0"/>
                    </a:lnTo>
                  </a:path>
                </a:pathLst>
              </a:custGeom>
              <a:noFill/>
              <a:ln w="12700" cap="rnd">
                <a:solidFill>
                  <a:schemeClr val="bg1"/>
                </a:solidFill>
                <a:prstDash val="solid"/>
                <a:round/>
              </a:ln>
            </p:spPr>
            <p:txBody>
              <a:bodyPr rtlCol="0" anchor="ctr"/>
              <a:lstStyle/>
              <a:p>
                <a:endParaRPr lang="fr-FR" sz="1400"/>
              </a:p>
            </p:txBody>
          </p:sp>
          <p:sp>
            <p:nvSpPr>
              <p:cNvPr id="339" name="Forme libre : forme 338">
                <a:extLst>
                  <a:ext uri="{FF2B5EF4-FFF2-40B4-BE49-F238E27FC236}">
                    <a16:creationId xmlns:a16="http://schemas.microsoft.com/office/drawing/2014/main" id="{45C1EE86-E778-AE52-CDF2-5CBD08001BE2}"/>
                  </a:ext>
                </a:extLst>
              </p:cNvPr>
              <p:cNvSpPr/>
              <p:nvPr/>
            </p:nvSpPr>
            <p:spPr>
              <a:xfrm>
                <a:off x="1441513" y="1606204"/>
                <a:ext cx="118879" cy="83911"/>
              </a:xfrm>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a:moveTo>
                      <a:pt x="44101" y="19046"/>
                    </a:moveTo>
                    <a:cubicBezTo>
                      <a:pt x="44101" y="19046"/>
                      <a:pt x="100013" y="-13053"/>
                      <a:pt x="117443" y="6092"/>
                    </a:cubicBezTo>
                    <a:cubicBezTo>
                      <a:pt x="131636" y="21618"/>
                      <a:pt x="36862" y="67052"/>
                      <a:pt x="0" y="83911"/>
                    </a:cubicBezTo>
                  </a:path>
                </a:pathLst>
              </a:custGeom>
              <a:noFill/>
              <a:ln w="12700" cap="rnd">
                <a:solidFill>
                  <a:schemeClr val="bg1"/>
                </a:solidFill>
                <a:prstDash val="solid"/>
                <a:round/>
              </a:ln>
            </p:spPr>
            <p:txBody>
              <a:bodyPr rtlCol="0" anchor="ctr"/>
              <a:lstStyle/>
              <a:p>
                <a:endParaRPr lang="fr-FR" sz="1400"/>
              </a:p>
            </p:txBody>
          </p:sp>
          <p:grpSp>
            <p:nvGrpSpPr>
              <p:cNvPr id="340" name="Graphique 1770">
                <a:extLst>
                  <a:ext uri="{FF2B5EF4-FFF2-40B4-BE49-F238E27FC236}">
                    <a16:creationId xmlns:a16="http://schemas.microsoft.com/office/drawing/2014/main" id="{5FC12EB2-D3D5-C4B6-126B-F21EBE7E8A63}"/>
                  </a:ext>
                </a:extLst>
              </p:cNvPr>
              <p:cNvGrpSpPr/>
              <p:nvPr/>
            </p:nvGrpSpPr>
            <p:grpSpPr>
              <a:xfrm>
                <a:off x="1223962" y="1323975"/>
                <a:ext cx="278796" cy="251936"/>
                <a:chOff x="1223962" y="1323975"/>
                <a:chExt cx="278796" cy="251936"/>
              </a:xfrm>
              <a:noFill/>
            </p:grpSpPr>
            <p:sp>
              <p:nvSpPr>
                <p:cNvPr id="345" name="Forme libre : forme 344">
                  <a:extLst>
                    <a:ext uri="{FF2B5EF4-FFF2-40B4-BE49-F238E27FC236}">
                      <a16:creationId xmlns:a16="http://schemas.microsoft.com/office/drawing/2014/main" id="{55A83325-F20B-970F-58EC-3453C3FEB685}"/>
                    </a:ext>
                  </a:extLst>
                </p:cNvPr>
                <p:cNvSpPr/>
                <p:nvPr/>
              </p:nvSpPr>
              <p:spPr>
                <a:xfrm>
                  <a:off x="1401317" y="1388554"/>
                  <a:ext cx="101155" cy="37719"/>
                </a:xfrm>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a:moveTo>
                        <a:pt x="101156" y="18860"/>
                      </a:moveTo>
                      <a:cubicBezTo>
                        <a:pt x="101156" y="29275"/>
                        <a:pt x="78511" y="37719"/>
                        <a:pt x="50578" y="37719"/>
                      </a:cubicBezTo>
                      <a:cubicBezTo>
                        <a:pt x="22644" y="37719"/>
                        <a:pt x="0" y="29275"/>
                        <a:pt x="0" y="18860"/>
                      </a:cubicBezTo>
                      <a:cubicBezTo>
                        <a:pt x="0" y="8444"/>
                        <a:pt x="22644" y="0"/>
                        <a:pt x="50578" y="0"/>
                      </a:cubicBezTo>
                      <a:cubicBezTo>
                        <a:pt x="78511" y="0"/>
                        <a:pt x="101156" y="8444"/>
                        <a:pt x="101156" y="18860"/>
                      </a:cubicBezTo>
                      <a:close/>
                    </a:path>
                  </a:pathLst>
                </a:custGeom>
                <a:noFill/>
                <a:ln w="12700" cap="rnd">
                  <a:solidFill>
                    <a:schemeClr val="bg1"/>
                  </a:solidFill>
                  <a:prstDash val="solid"/>
                  <a:round/>
                </a:ln>
              </p:spPr>
              <p:txBody>
                <a:bodyPr rtlCol="0" anchor="ctr"/>
                <a:lstStyle/>
                <a:p>
                  <a:endParaRPr lang="fr-FR" sz="1400"/>
                </a:p>
              </p:txBody>
            </p:sp>
            <p:grpSp>
              <p:nvGrpSpPr>
                <p:cNvPr id="346" name="Graphique 1770">
                  <a:extLst>
                    <a:ext uri="{FF2B5EF4-FFF2-40B4-BE49-F238E27FC236}">
                      <a16:creationId xmlns:a16="http://schemas.microsoft.com/office/drawing/2014/main" id="{4077978F-0FFF-EA07-53DD-4145B2316D7B}"/>
                    </a:ext>
                  </a:extLst>
                </p:cNvPr>
                <p:cNvGrpSpPr/>
                <p:nvPr/>
              </p:nvGrpSpPr>
              <p:grpSpPr>
                <a:xfrm>
                  <a:off x="1401127" y="1407128"/>
                  <a:ext cx="101631" cy="104775"/>
                  <a:chOff x="1401127" y="1407128"/>
                  <a:chExt cx="101631" cy="104775"/>
                </a:xfrm>
                <a:noFill/>
              </p:grpSpPr>
              <p:grpSp>
                <p:nvGrpSpPr>
                  <p:cNvPr id="354" name="Graphique 1770">
                    <a:extLst>
                      <a:ext uri="{FF2B5EF4-FFF2-40B4-BE49-F238E27FC236}">
                        <a16:creationId xmlns:a16="http://schemas.microsoft.com/office/drawing/2014/main" id="{E1EC20B1-2020-2E0B-5B3F-B63C1AB2A66B}"/>
                      </a:ext>
                    </a:extLst>
                  </p:cNvPr>
                  <p:cNvGrpSpPr/>
                  <p:nvPr/>
                </p:nvGrpSpPr>
                <p:grpSpPr>
                  <a:xfrm>
                    <a:off x="1401127" y="1407128"/>
                    <a:ext cx="101155" cy="61912"/>
                    <a:chOff x="1401127" y="1407128"/>
                    <a:chExt cx="101155" cy="61912"/>
                  </a:xfrm>
                  <a:noFill/>
                </p:grpSpPr>
                <p:sp>
                  <p:nvSpPr>
                    <p:cNvPr id="359" name="Forme libre : forme 358">
                      <a:extLst>
                        <a:ext uri="{FF2B5EF4-FFF2-40B4-BE49-F238E27FC236}">
                          <a16:creationId xmlns:a16="http://schemas.microsoft.com/office/drawing/2014/main" id="{B0E4C50C-0002-C98E-7501-89A12C38523A}"/>
                        </a:ext>
                      </a:extLst>
                    </p:cNvPr>
                    <p:cNvSpPr/>
                    <p:nvPr/>
                  </p:nvSpPr>
                  <p:spPr>
                    <a:xfrm>
                      <a:off x="1401127" y="1407128"/>
                      <a:ext cx="14001" cy="34480"/>
                    </a:xfrm>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a:moveTo>
                            <a:pt x="14002" y="34481"/>
                          </a:moveTo>
                          <a:cubicBezTo>
                            <a:pt x="5334" y="31052"/>
                            <a:pt x="0" y="26480"/>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360" name="Forme libre : forme 359">
                      <a:extLst>
                        <a:ext uri="{FF2B5EF4-FFF2-40B4-BE49-F238E27FC236}">
                          <a16:creationId xmlns:a16="http://schemas.microsoft.com/office/drawing/2014/main" id="{845E9346-6E27-5417-1227-4A42AB6D087B}"/>
                        </a:ext>
                      </a:extLst>
                    </p:cNvPr>
                    <p:cNvSpPr/>
                    <p:nvPr/>
                  </p:nvSpPr>
                  <p:spPr>
                    <a:xfrm>
                      <a:off x="1436464" y="1407414"/>
                      <a:ext cx="65817" cy="40004"/>
                    </a:xfrm>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a:moveTo>
                            <a:pt x="65818" y="0"/>
                          </a:moveTo>
                          <a:lnTo>
                            <a:pt x="65818" y="21145"/>
                          </a:lnTo>
                          <a:cubicBezTo>
                            <a:pt x="65818" y="31528"/>
                            <a:pt x="43148" y="40005"/>
                            <a:pt x="15240" y="40005"/>
                          </a:cubicBezTo>
                          <a:cubicBezTo>
                            <a:pt x="9906" y="40005"/>
                            <a:pt x="4763" y="39719"/>
                            <a:pt x="0" y="39148"/>
                          </a:cubicBezTo>
                        </a:path>
                      </a:pathLst>
                    </a:custGeom>
                    <a:noFill/>
                    <a:ln w="12700" cap="rnd">
                      <a:solidFill>
                        <a:schemeClr val="bg1"/>
                      </a:solidFill>
                      <a:prstDash val="solid"/>
                      <a:round/>
                    </a:ln>
                  </p:spPr>
                  <p:txBody>
                    <a:bodyPr rtlCol="0" anchor="ctr"/>
                    <a:lstStyle/>
                    <a:p>
                      <a:endParaRPr lang="fr-FR" sz="1400"/>
                    </a:p>
                  </p:txBody>
                </p:sp>
                <p:sp>
                  <p:nvSpPr>
                    <p:cNvPr id="361" name="Forme libre : forme 360">
                      <a:extLst>
                        <a:ext uri="{FF2B5EF4-FFF2-40B4-BE49-F238E27FC236}">
                          <a16:creationId xmlns:a16="http://schemas.microsoft.com/office/drawing/2014/main" id="{B14B9B2F-9059-4242-EB8D-EB6EAD9260D0}"/>
                        </a:ext>
                      </a:extLst>
                    </p:cNvPr>
                    <p:cNvSpPr/>
                    <p:nvPr/>
                  </p:nvSpPr>
                  <p:spPr>
                    <a:xfrm>
                      <a:off x="1401127" y="1428750"/>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grpSp>
                <p:nvGrpSpPr>
                  <p:cNvPr id="355" name="Graphique 1770">
                    <a:extLst>
                      <a:ext uri="{FF2B5EF4-FFF2-40B4-BE49-F238E27FC236}">
                        <a16:creationId xmlns:a16="http://schemas.microsoft.com/office/drawing/2014/main" id="{EFACFE3A-6AB4-F3D9-53A5-728021820391}"/>
                      </a:ext>
                    </a:extLst>
                  </p:cNvPr>
                  <p:cNvGrpSpPr/>
                  <p:nvPr/>
                </p:nvGrpSpPr>
                <p:grpSpPr>
                  <a:xfrm>
                    <a:off x="1401603" y="1449990"/>
                    <a:ext cx="101155" cy="61912"/>
                    <a:chOff x="1401603" y="1449990"/>
                    <a:chExt cx="101155" cy="61912"/>
                  </a:xfrm>
                  <a:noFill/>
                </p:grpSpPr>
                <p:sp>
                  <p:nvSpPr>
                    <p:cNvPr id="356" name="Forme libre : forme 355">
                      <a:extLst>
                        <a:ext uri="{FF2B5EF4-FFF2-40B4-BE49-F238E27FC236}">
                          <a16:creationId xmlns:a16="http://schemas.microsoft.com/office/drawing/2014/main" id="{0384B32D-7CBD-4504-C77D-985C7E4B3DFA}"/>
                        </a:ext>
                      </a:extLst>
                    </p:cNvPr>
                    <p:cNvSpPr/>
                    <p:nvPr/>
                  </p:nvSpPr>
                  <p:spPr>
                    <a:xfrm>
                      <a:off x="1401603" y="1449990"/>
                      <a:ext cx="37338" cy="39623"/>
                    </a:xfrm>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a:moveTo>
                            <a:pt x="37338" y="39624"/>
                          </a:moveTo>
                          <a:cubicBezTo>
                            <a:pt x="15811" y="37433"/>
                            <a:pt x="0" y="30099"/>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357" name="Forme libre : forme 356">
                      <a:extLst>
                        <a:ext uri="{FF2B5EF4-FFF2-40B4-BE49-F238E27FC236}">
                          <a16:creationId xmlns:a16="http://schemas.microsoft.com/office/drawing/2014/main" id="{8F83A6F4-A31E-224A-0FF5-A8CC59DEA6DF}"/>
                        </a:ext>
                      </a:extLst>
                    </p:cNvPr>
                    <p:cNvSpPr/>
                    <p:nvPr/>
                  </p:nvSpPr>
                  <p:spPr>
                    <a:xfrm>
                      <a:off x="1461705" y="1450181"/>
                      <a:ext cx="41052" cy="39623"/>
                    </a:xfrm>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a:moveTo>
                            <a:pt x="41053" y="0"/>
                          </a:moveTo>
                          <a:lnTo>
                            <a:pt x="41053" y="21146"/>
                          </a:lnTo>
                          <a:cubicBezTo>
                            <a:pt x="41053" y="30290"/>
                            <a:pt x="23432" y="38005"/>
                            <a:pt x="0" y="39624"/>
                          </a:cubicBezTo>
                        </a:path>
                      </a:pathLst>
                    </a:custGeom>
                    <a:noFill/>
                    <a:ln w="12700" cap="rnd">
                      <a:solidFill>
                        <a:schemeClr val="bg1"/>
                      </a:solidFill>
                      <a:prstDash val="solid"/>
                      <a:round/>
                    </a:ln>
                  </p:spPr>
                  <p:txBody>
                    <a:bodyPr rtlCol="0" anchor="ctr"/>
                    <a:lstStyle/>
                    <a:p>
                      <a:endParaRPr lang="fr-FR" sz="1400"/>
                    </a:p>
                  </p:txBody>
                </p:sp>
                <p:sp>
                  <p:nvSpPr>
                    <p:cNvPr id="358" name="Forme libre : forme 357">
                      <a:extLst>
                        <a:ext uri="{FF2B5EF4-FFF2-40B4-BE49-F238E27FC236}">
                          <a16:creationId xmlns:a16="http://schemas.microsoft.com/office/drawing/2014/main" id="{DE4DCBA7-5D93-DF8A-024E-FDD14212EEDD}"/>
                        </a:ext>
                      </a:extLst>
                    </p:cNvPr>
                    <p:cNvSpPr/>
                    <p:nvPr/>
                  </p:nvSpPr>
                  <p:spPr>
                    <a:xfrm>
                      <a:off x="1401603" y="1471612"/>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grpSp>
            <p:grpSp>
              <p:nvGrpSpPr>
                <p:cNvPr id="347" name="Graphique 1770">
                  <a:extLst>
                    <a:ext uri="{FF2B5EF4-FFF2-40B4-BE49-F238E27FC236}">
                      <a16:creationId xmlns:a16="http://schemas.microsoft.com/office/drawing/2014/main" id="{371E36BA-7729-A5F3-97BD-487004F04869}"/>
                    </a:ext>
                  </a:extLst>
                </p:cNvPr>
                <p:cNvGrpSpPr/>
                <p:nvPr/>
              </p:nvGrpSpPr>
              <p:grpSpPr>
                <a:xfrm>
                  <a:off x="1401031" y="1492757"/>
                  <a:ext cx="101727" cy="83153"/>
                  <a:chOff x="1401031" y="1492757"/>
                  <a:chExt cx="101727" cy="83153"/>
                </a:xfrm>
                <a:noFill/>
              </p:grpSpPr>
              <p:grpSp>
                <p:nvGrpSpPr>
                  <p:cNvPr id="349" name="Graphique 1770">
                    <a:extLst>
                      <a:ext uri="{FF2B5EF4-FFF2-40B4-BE49-F238E27FC236}">
                        <a16:creationId xmlns:a16="http://schemas.microsoft.com/office/drawing/2014/main" id="{F3B0A0F4-CFF2-360C-B729-A8EBE6611D76}"/>
                      </a:ext>
                    </a:extLst>
                  </p:cNvPr>
                  <p:cNvGrpSpPr/>
                  <p:nvPr/>
                </p:nvGrpSpPr>
                <p:grpSpPr>
                  <a:xfrm>
                    <a:off x="1401031" y="1492757"/>
                    <a:ext cx="101250" cy="62007"/>
                    <a:chOff x="1401031" y="1492757"/>
                    <a:chExt cx="101250" cy="62007"/>
                  </a:xfrm>
                  <a:noFill/>
                </p:grpSpPr>
                <p:sp>
                  <p:nvSpPr>
                    <p:cNvPr id="351" name="Forme libre : forme 350">
                      <a:extLst>
                        <a:ext uri="{FF2B5EF4-FFF2-40B4-BE49-F238E27FC236}">
                          <a16:creationId xmlns:a16="http://schemas.microsoft.com/office/drawing/2014/main" id="{AD534E8E-C901-4DE5-8800-BD41E300AB79}"/>
                        </a:ext>
                      </a:extLst>
                    </p:cNvPr>
                    <p:cNvSpPr/>
                    <p:nvPr/>
                  </p:nvSpPr>
                  <p:spPr>
                    <a:xfrm>
                      <a:off x="1401127" y="1492757"/>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352" name="Forme libre : forme 351">
                      <a:extLst>
                        <a:ext uri="{FF2B5EF4-FFF2-40B4-BE49-F238E27FC236}">
                          <a16:creationId xmlns:a16="http://schemas.microsoft.com/office/drawing/2014/main" id="{8A83C9EB-2D61-7823-FDCF-8B72019F7260}"/>
                        </a:ext>
                      </a:extLst>
                    </p:cNvPr>
                    <p:cNvSpPr/>
                    <p:nvPr/>
                  </p:nvSpPr>
                  <p:spPr>
                    <a:xfrm>
                      <a:off x="1401031" y="1514475"/>
                      <a:ext cx="64960" cy="40290"/>
                    </a:xfrm>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a:moveTo>
                            <a:pt x="64960" y="39529"/>
                          </a:moveTo>
                          <a:cubicBezTo>
                            <a:pt x="60389" y="40005"/>
                            <a:pt x="5562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353" name="Forme libre : forme 352">
                      <a:extLst>
                        <a:ext uri="{FF2B5EF4-FFF2-40B4-BE49-F238E27FC236}">
                          <a16:creationId xmlns:a16="http://schemas.microsoft.com/office/drawing/2014/main" id="{C196F83E-38BF-889E-B6CE-EB984994BE5B}"/>
                        </a:ext>
                      </a:extLst>
                    </p:cNvPr>
                    <p:cNvSpPr/>
                    <p:nvPr/>
                  </p:nvSpPr>
                  <p:spPr>
                    <a:xfrm>
                      <a:off x="1486185" y="1514760"/>
                      <a:ext cx="16097" cy="34956"/>
                    </a:xfrm>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a:moveTo>
                            <a:pt x="16097" y="0"/>
                          </a:moveTo>
                          <a:lnTo>
                            <a:pt x="16097" y="21145"/>
                          </a:lnTo>
                          <a:cubicBezTo>
                            <a:pt x="16097" y="26575"/>
                            <a:pt x="9906" y="31432"/>
                            <a:pt x="0" y="34957"/>
                          </a:cubicBezTo>
                        </a:path>
                      </a:pathLst>
                    </a:custGeom>
                    <a:noFill/>
                    <a:ln w="12700" cap="rnd">
                      <a:solidFill>
                        <a:schemeClr val="bg1"/>
                      </a:solidFill>
                      <a:prstDash val="solid"/>
                      <a:round/>
                    </a:ln>
                  </p:spPr>
                  <p:txBody>
                    <a:bodyPr rtlCol="0" anchor="ctr"/>
                    <a:lstStyle/>
                    <a:p>
                      <a:endParaRPr lang="fr-FR" sz="1400"/>
                    </a:p>
                  </p:txBody>
                </p:sp>
              </p:grpSp>
              <p:sp>
                <p:nvSpPr>
                  <p:cNvPr id="350" name="Forme libre : forme 349">
                    <a:extLst>
                      <a:ext uri="{FF2B5EF4-FFF2-40B4-BE49-F238E27FC236}">
                        <a16:creationId xmlns:a16="http://schemas.microsoft.com/office/drawing/2014/main" id="{7E429758-BB6F-AFA0-537C-2F1FF5F0BC11}"/>
                      </a:ext>
                    </a:extLst>
                  </p:cNvPr>
                  <p:cNvSpPr/>
                  <p:nvPr/>
                </p:nvSpPr>
                <p:spPr>
                  <a:xfrm>
                    <a:off x="1401603" y="1535620"/>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sp>
              <p:nvSpPr>
                <p:cNvPr id="348" name="Forme libre : forme 347">
                  <a:extLst>
                    <a:ext uri="{FF2B5EF4-FFF2-40B4-BE49-F238E27FC236}">
                      <a16:creationId xmlns:a16="http://schemas.microsoft.com/office/drawing/2014/main" id="{A93830EB-0B43-08EE-004B-48A8288CC808}"/>
                    </a:ext>
                  </a:extLst>
                </p:cNvPr>
                <p:cNvSpPr/>
                <p:nvPr/>
              </p:nvSpPr>
              <p:spPr>
                <a:xfrm>
                  <a:off x="1223962" y="1323975"/>
                  <a:ext cx="9525" cy="9525"/>
                </a:xfrm>
                <a:custGeom>
                  <a:avLst/>
                  <a:gdLst/>
                  <a:ahLst/>
                  <a:cxnLst/>
                  <a:rect l="l" t="t" r="r" b="b"/>
                  <a:pathLst>
                    <a:path w="9525" h="9525"/>
                  </a:pathLst>
                </a:custGeom>
                <a:noFill/>
                <a:ln w="12700" cap="rnd">
                  <a:solidFill>
                    <a:schemeClr val="bg1"/>
                  </a:solidFill>
                  <a:prstDash val="solid"/>
                  <a:round/>
                </a:ln>
              </p:spPr>
              <p:txBody>
                <a:bodyPr rtlCol="0" anchor="ctr"/>
                <a:lstStyle/>
                <a:p>
                  <a:endParaRPr lang="fr-FR" sz="1400"/>
                </a:p>
              </p:txBody>
            </p:sp>
          </p:grpSp>
          <p:grpSp>
            <p:nvGrpSpPr>
              <p:cNvPr id="341" name="Graphique 1770">
                <a:extLst>
                  <a:ext uri="{FF2B5EF4-FFF2-40B4-BE49-F238E27FC236}">
                    <a16:creationId xmlns:a16="http://schemas.microsoft.com/office/drawing/2014/main" id="{2150413E-3B31-6ED0-9EA1-7ACC84C651A4}"/>
                  </a:ext>
                </a:extLst>
              </p:cNvPr>
              <p:cNvGrpSpPr/>
              <p:nvPr/>
            </p:nvGrpSpPr>
            <p:grpSpPr>
              <a:xfrm>
                <a:off x="1396555" y="1326832"/>
                <a:ext cx="106394" cy="42957"/>
                <a:chOff x="1396555" y="1326832"/>
                <a:chExt cx="106394" cy="42957"/>
              </a:xfrm>
            </p:grpSpPr>
            <p:sp>
              <p:nvSpPr>
                <p:cNvPr id="342" name="Forme libre : forme 341">
                  <a:extLst>
                    <a:ext uri="{FF2B5EF4-FFF2-40B4-BE49-F238E27FC236}">
                      <a16:creationId xmlns:a16="http://schemas.microsoft.com/office/drawing/2014/main" id="{183EF07E-A099-D711-86D1-C6CB7286CF3A}"/>
                    </a:ext>
                  </a:extLst>
                </p:cNvPr>
                <p:cNvSpPr/>
                <p:nvPr/>
              </p:nvSpPr>
              <p:spPr>
                <a:xfrm>
                  <a:off x="1450942" y="1326832"/>
                  <a:ext cx="9525" cy="35623"/>
                </a:xfrm>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a:moveTo>
                        <a:pt x="0" y="0"/>
                      </a:moveTo>
                      <a:lnTo>
                        <a:pt x="0" y="35624"/>
                      </a:lnTo>
                    </a:path>
                  </a:pathLst>
                </a:custGeom>
                <a:ln w="12700" cap="rnd">
                  <a:solidFill>
                    <a:schemeClr val="bg1"/>
                  </a:solidFill>
                  <a:prstDash val="solid"/>
                  <a:round/>
                </a:ln>
              </p:spPr>
              <p:txBody>
                <a:bodyPr rtlCol="0" anchor="ctr"/>
                <a:lstStyle/>
                <a:p>
                  <a:endParaRPr lang="fr-FR" sz="1400"/>
                </a:p>
              </p:txBody>
            </p:sp>
            <p:sp>
              <p:nvSpPr>
                <p:cNvPr id="343" name="Forme libre : forme 342">
                  <a:extLst>
                    <a:ext uri="{FF2B5EF4-FFF2-40B4-BE49-F238E27FC236}">
                      <a16:creationId xmlns:a16="http://schemas.microsoft.com/office/drawing/2014/main" id="{0B7C4FF6-77EA-AF44-2087-13D475D6E16D}"/>
                    </a:ext>
                  </a:extLst>
                </p:cNvPr>
                <p:cNvSpPr/>
                <p:nvPr/>
              </p:nvSpPr>
              <p:spPr>
                <a:xfrm>
                  <a:off x="1396555" y="1346644"/>
                  <a:ext cx="14192" cy="23145"/>
                </a:xfrm>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a:moveTo>
                        <a:pt x="0" y="0"/>
                      </a:moveTo>
                      <a:lnTo>
                        <a:pt x="14192" y="23146"/>
                      </a:lnTo>
                    </a:path>
                  </a:pathLst>
                </a:custGeom>
                <a:ln w="12700" cap="rnd">
                  <a:solidFill>
                    <a:schemeClr val="bg1"/>
                  </a:solidFill>
                  <a:prstDash val="solid"/>
                  <a:round/>
                </a:ln>
              </p:spPr>
              <p:txBody>
                <a:bodyPr rtlCol="0" anchor="ctr"/>
                <a:lstStyle/>
                <a:p>
                  <a:endParaRPr lang="fr-FR" sz="1400"/>
                </a:p>
              </p:txBody>
            </p:sp>
            <p:sp>
              <p:nvSpPr>
                <p:cNvPr id="344" name="Forme libre : forme 343">
                  <a:extLst>
                    <a:ext uri="{FF2B5EF4-FFF2-40B4-BE49-F238E27FC236}">
                      <a16:creationId xmlns:a16="http://schemas.microsoft.com/office/drawing/2014/main" id="{DBF37CC7-B9EB-A288-8564-236CB424EA47}"/>
                    </a:ext>
                  </a:extLst>
                </p:cNvPr>
                <p:cNvSpPr/>
                <p:nvPr/>
              </p:nvSpPr>
              <p:spPr>
                <a:xfrm>
                  <a:off x="1493043" y="1353597"/>
                  <a:ext cx="9905" cy="15144"/>
                </a:xfrm>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a:moveTo>
                        <a:pt x="9906" y="0"/>
                      </a:moveTo>
                      <a:lnTo>
                        <a:pt x="0" y="15145"/>
                      </a:lnTo>
                    </a:path>
                  </a:pathLst>
                </a:custGeom>
                <a:ln w="12700" cap="rnd">
                  <a:solidFill>
                    <a:schemeClr val="bg1"/>
                  </a:solidFill>
                  <a:prstDash val="solid"/>
                  <a:round/>
                </a:ln>
              </p:spPr>
              <p:txBody>
                <a:bodyPr rtlCol="0" anchor="ctr"/>
                <a:lstStyle/>
                <a:p>
                  <a:endParaRPr lang="fr-FR" sz="1400"/>
                </a:p>
              </p:txBody>
            </p:sp>
          </p:grpSp>
        </p:grpSp>
      </p:grpSp>
      <p:sp>
        <p:nvSpPr>
          <p:cNvPr id="362" name="Espace réservé du contenu 1">
            <a:extLst>
              <a:ext uri="{FF2B5EF4-FFF2-40B4-BE49-F238E27FC236}">
                <a16:creationId xmlns:a16="http://schemas.microsoft.com/office/drawing/2014/main" id="{F9ED31EB-B6EA-E283-EE0E-E9838147E335}"/>
              </a:ext>
            </a:extLst>
          </p:cNvPr>
          <p:cNvSpPr txBox="1">
            <a:spLocks/>
          </p:cNvSpPr>
          <p:nvPr/>
        </p:nvSpPr>
        <p:spPr>
          <a:xfrm>
            <a:off x="5997953" y="1360529"/>
            <a:ext cx="5742298" cy="491579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solidFill>
                  <a:schemeClr val="bg1"/>
                </a:solidFill>
                <a:highlight>
                  <a:srgbClr val="7030A0"/>
                </a:highlight>
              </a:rPr>
              <a:t>Pour le Parrain </a:t>
            </a:r>
          </a:p>
          <a:p>
            <a:pPr marL="0" indent="0">
              <a:buFont typeface="Arial" panose="020B0604020202020204" pitchFamily="34" charset="0"/>
              <a:buNone/>
            </a:pPr>
            <a:r>
              <a:rPr lang="fr-FR" dirty="0"/>
              <a:t>Une </a:t>
            </a:r>
            <a:r>
              <a:rPr lang="fr-FR" dirty="0">
                <a:highlight>
                  <a:srgbClr val="D8BEEC"/>
                </a:highlight>
              </a:rPr>
              <a:t>prime de 50 €</a:t>
            </a:r>
            <a:r>
              <a:rPr lang="fr-FR" dirty="0"/>
              <a:t> pour toute entrée en relation d’un de ses filleuls </a:t>
            </a:r>
            <a:r>
              <a:rPr lang="fr-FR" dirty="0">
                <a:highlight>
                  <a:srgbClr val="D8BEEC"/>
                </a:highlight>
              </a:rPr>
              <a:t>avec la signature d’un mandat de mobilité bancaire réglementée</a:t>
            </a:r>
            <a:r>
              <a:rPr lang="fr-FR" dirty="0"/>
              <a:t>. Offre limitée à 10 nouveaux filleuls / an. </a:t>
            </a:r>
          </a:p>
          <a:p>
            <a:endParaRPr lang="fr-FR" sz="1200" dirty="0"/>
          </a:p>
          <a:p>
            <a:pPr marL="0" indent="0">
              <a:buFont typeface="Arial" panose="020B0604020202020204" pitchFamily="34" charset="0"/>
              <a:buNone/>
            </a:pPr>
            <a:r>
              <a:rPr lang="fr-FR" dirty="0">
                <a:solidFill>
                  <a:schemeClr val="bg1"/>
                </a:solidFill>
                <a:highlight>
                  <a:srgbClr val="C31632"/>
                </a:highlight>
              </a:rPr>
              <a:t>Pour le filleul </a:t>
            </a:r>
          </a:p>
          <a:p>
            <a:pPr marL="0" indent="0">
              <a:buFont typeface="Arial" panose="020B0604020202020204" pitchFamily="34" charset="0"/>
              <a:buNone/>
            </a:pPr>
            <a:r>
              <a:rPr lang="fr-FR" dirty="0"/>
              <a:t>Une </a:t>
            </a:r>
            <a:r>
              <a:rPr lang="fr-FR" dirty="0">
                <a:solidFill>
                  <a:schemeClr val="tx1">
                    <a:lumMod val="85000"/>
                    <a:lumOff val="15000"/>
                  </a:schemeClr>
                </a:solidFill>
                <a:highlight>
                  <a:srgbClr val="FBDCDD"/>
                </a:highlight>
              </a:rPr>
              <a:t>prime de 80 €</a:t>
            </a:r>
            <a:r>
              <a:rPr lang="fr-FR" dirty="0">
                <a:solidFill>
                  <a:schemeClr val="tx1">
                    <a:lumMod val="85000"/>
                    <a:lumOff val="15000"/>
                  </a:schemeClr>
                </a:solidFill>
              </a:rPr>
              <a:t> </a:t>
            </a:r>
            <a:r>
              <a:rPr lang="fr-FR" dirty="0"/>
              <a:t>pour toute première ouverture d’un compte de dépôt avec </a:t>
            </a:r>
            <a:r>
              <a:rPr lang="fr-FR" dirty="0">
                <a:highlight>
                  <a:srgbClr val="FBDCDD"/>
                </a:highlight>
              </a:rPr>
              <a:t>signature d’un mandat de mobilité bancaire réglementée</a:t>
            </a:r>
            <a:r>
              <a:rPr lang="fr-FR" dirty="0"/>
              <a:t>. </a:t>
            </a:r>
          </a:p>
          <a:p>
            <a:endParaRPr lang="fr-FR" sz="1200" dirty="0"/>
          </a:p>
          <a:p>
            <a:pPr marL="0" indent="0">
              <a:buFont typeface="Arial" panose="020B0604020202020204" pitchFamily="34" charset="0"/>
              <a:buNone/>
            </a:pPr>
            <a:r>
              <a:rPr lang="fr-FR" dirty="0">
                <a:highlight>
                  <a:srgbClr val="FBDCDD"/>
                </a:highlight>
              </a:rPr>
              <a:t>La Formule à 1 € / mois pendant 6 mois</a:t>
            </a:r>
            <a:r>
              <a:rPr lang="fr-FR" dirty="0"/>
              <a:t>, pour toute ouverture d’une Formule Confort avec une </a:t>
            </a:r>
            <a:r>
              <a:rPr lang="fr-FR" dirty="0">
                <a:highlight>
                  <a:srgbClr val="FBDCDD"/>
                </a:highlight>
              </a:rPr>
              <a:t>Visa Premier</a:t>
            </a:r>
            <a:r>
              <a:rPr lang="fr-FR" dirty="0"/>
              <a:t>.</a:t>
            </a:r>
          </a:p>
          <a:p>
            <a:endParaRPr lang="fr-FR" sz="1200" dirty="0"/>
          </a:p>
          <a:p>
            <a:pPr marL="0" indent="0">
              <a:buFont typeface="Arial" panose="020B0604020202020204" pitchFamily="34" charset="0"/>
              <a:buNone/>
            </a:pPr>
            <a:r>
              <a:rPr lang="fr-FR" dirty="0">
                <a:highlight>
                  <a:srgbClr val="FBDCDD"/>
                </a:highlight>
              </a:rPr>
              <a:t>Prêt Partenariat Bienvenue</a:t>
            </a:r>
            <a:r>
              <a:rPr lang="fr-FR" dirty="0"/>
              <a:t> : </a:t>
            </a:r>
            <a:r>
              <a:rPr lang="fr-FR" dirty="0">
                <a:highlight>
                  <a:srgbClr val="FBDCDD"/>
                </a:highlight>
              </a:rPr>
              <a:t>4,75 %</a:t>
            </a:r>
            <a:r>
              <a:rPr lang="fr-FR" dirty="0"/>
              <a:t> de 2 000 à 5 000 euros.</a:t>
            </a:r>
          </a:p>
          <a:p>
            <a:endParaRPr lang="fr-FR" sz="1200" dirty="0"/>
          </a:p>
          <a:p>
            <a:pPr marL="0" indent="0">
              <a:buFont typeface="Arial" panose="020B0604020202020204" pitchFamily="34" charset="0"/>
              <a:buNone/>
            </a:pPr>
            <a:r>
              <a:rPr lang="fr-FR" dirty="0">
                <a:highlight>
                  <a:srgbClr val="FBDCDD"/>
                </a:highlight>
              </a:rPr>
              <a:t>50 €</a:t>
            </a:r>
            <a:r>
              <a:rPr lang="fr-FR" dirty="0"/>
              <a:t> offerts en </a:t>
            </a:r>
            <a:r>
              <a:rPr lang="fr-FR" dirty="0">
                <a:highlight>
                  <a:srgbClr val="FBDCDD"/>
                </a:highlight>
              </a:rPr>
              <a:t>bons d’achat Domilis</a:t>
            </a:r>
            <a:r>
              <a:rPr lang="fr-FR" dirty="0"/>
              <a:t> à utiliser sur des sites de e-commerce. </a:t>
            </a:r>
          </a:p>
          <a:p>
            <a:endParaRPr lang="fr-FR" sz="1000" dirty="0"/>
          </a:p>
          <a:p>
            <a:endParaRPr lang="fr-FR" dirty="0"/>
          </a:p>
        </p:txBody>
      </p:sp>
      <p:grpSp>
        <p:nvGrpSpPr>
          <p:cNvPr id="364" name="Groupe 363">
            <a:extLst>
              <a:ext uri="{FF2B5EF4-FFF2-40B4-BE49-F238E27FC236}">
                <a16:creationId xmlns:a16="http://schemas.microsoft.com/office/drawing/2014/main" id="{9ED6077A-E044-6023-7CA4-88B11231CB30}"/>
              </a:ext>
            </a:extLst>
          </p:cNvPr>
          <p:cNvGrpSpPr/>
          <p:nvPr/>
        </p:nvGrpSpPr>
        <p:grpSpPr>
          <a:xfrm>
            <a:off x="5492129" y="1717853"/>
            <a:ext cx="362037" cy="400110"/>
            <a:chOff x="4370289" y="1380896"/>
            <a:chExt cx="543383" cy="600527"/>
          </a:xfrm>
        </p:grpSpPr>
        <p:sp>
          <p:nvSpPr>
            <p:cNvPr id="365" name="Ellipse 364">
              <a:extLst>
                <a:ext uri="{FF2B5EF4-FFF2-40B4-BE49-F238E27FC236}">
                  <a16:creationId xmlns:a16="http://schemas.microsoft.com/office/drawing/2014/main" id="{B7D7C7BA-3D5C-0447-3EF7-2402287441C5}"/>
                </a:ext>
              </a:extLst>
            </p:cNvPr>
            <p:cNvSpPr/>
            <p:nvPr/>
          </p:nvSpPr>
          <p:spPr>
            <a:xfrm>
              <a:off x="4370289" y="1387323"/>
              <a:ext cx="533327" cy="533327"/>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66" name="ZoneTexte 365">
              <a:extLst>
                <a:ext uri="{FF2B5EF4-FFF2-40B4-BE49-F238E27FC236}">
                  <a16:creationId xmlns:a16="http://schemas.microsoft.com/office/drawing/2014/main" id="{0C3ED24F-5255-28E8-83E1-2E13C8BDCD75}"/>
                </a:ext>
              </a:extLst>
            </p:cNvPr>
            <p:cNvSpPr txBox="1"/>
            <p:nvPr/>
          </p:nvSpPr>
          <p:spPr>
            <a:xfrm>
              <a:off x="4379068" y="1380896"/>
              <a:ext cx="534604" cy="600527"/>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grpSp>
        <p:nvGrpSpPr>
          <p:cNvPr id="367" name="Groupe 366">
            <a:extLst>
              <a:ext uri="{FF2B5EF4-FFF2-40B4-BE49-F238E27FC236}">
                <a16:creationId xmlns:a16="http://schemas.microsoft.com/office/drawing/2014/main" id="{B59AB3A5-3613-F452-C3B8-8CF49476EA5B}"/>
              </a:ext>
            </a:extLst>
          </p:cNvPr>
          <p:cNvGrpSpPr/>
          <p:nvPr/>
        </p:nvGrpSpPr>
        <p:grpSpPr>
          <a:xfrm>
            <a:off x="5495287" y="3091235"/>
            <a:ext cx="355337" cy="403459"/>
            <a:chOff x="4373446" y="2332564"/>
            <a:chExt cx="533327" cy="605554"/>
          </a:xfrm>
        </p:grpSpPr>
        <p:sp>
          <p:nvSpPr>
            <p:cNvPr id="368" name="Ellipse 367">
              <a:extLst>
                <a:ext uri="{FF2B5EF4-FFF2-40B4-BE49-F238E27FC236}">
                  <a16:creationId xmlns:a16="http://schemas.microsoft.com/office/drawing/2014/main" id="{51FFDD2F-35FD-DF67-16E7-AD9F92A404B8}"/>
                </a:ext>
              </a:extLst>
            </p:cNvPr>
            <p:cNvSpPr/>
            <p:nvPr/>
          </p:nvSpPr>
          <p:spPr>
            <a:xfrm>
              <a:off x="4373446" y="2332564"/>
              <a:ext cx="533327" cy="533327"/>
            </a:xfrm>
            <a:prstGeom prst="ellipse">
              <a:avLst/>
            </a:prstGeom>
            <a:solidFill>
              <a:srgbClr val="D119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69" name="ZoneTexte 368">
              <a:extLst>
                <a:ext uri="{FF2B5EF4-FFF2-40B4-BE49-F238E27FC236}">
                  <a16:creationId xmlns:a16="http://schemas.microsoft.com/office/drawing/2014/main" id="{38AEDC02-4B8F-4BDD-A510-A46FA7815735}"/>
                </a:ext>
              </a:extLst>
            </p:cNvPr>
            <p:cNvSpPr txBox="1"/>
            <p:nvPr/>
          </p:nvSpPr>
          <p:spPr>
            <a:xfrm>
              <a:off x="4422282" y="2337591"/>
              <a:ext cx="183891" cy="600527"/>
            </a:xfrm>
            <a:prstGeom prst="rect">
              <a:avLst/>
            </a:prstGeom>
            <a:noFill/>
          </p:spPr>
          <p:txBody>
            <a:bodyPr wrap="squar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grpSp>
        <p:nvGrpSpPr>
          <p:cNvPr id="370" name="Groupe 369">
            <a:extLst>
              <a:ext uri="{FF2B5EF4-FFF2-40B4-BE49-F238E27FC236}">
                <a16:creationId xmlns:a16="http://schemas.microsoft.com/office/drawing/2014/main" id="{ACB54BF7-B6E0-5B20-F5E6-77427A7A09D7}"/>
              </a:ext>
            </a:extLst>
          </p:cNvPr>
          <p:cNvGrpSpPr/>
          <p:nvPr/>
        </p:nvGrpSpPr>
        <p:grpSpPr>
          <a:xfrm>
            <a:off x="5500750" y="4949263"/>
            <a:ext cx="364221" cy="400110"/>
            <a:chOff x="4400176" y="3383898"/>
            <a:chExt cx="546661" cy="600526"/>
          </a:xfrm>
        </p:grpSpPr>
        <p:sp>
          <p:nvSpPr>
            <p:cNvPr id="371" name="Ellipse 370">
              <a:extLst>
                <a:ext uri="{FF2B5EF4-FFF2-40B4-BE49-F238E27FC236}">
                  <a16:creationId xmlns:a16="http://schemas.microsoft.com/office/drawing/2014/main" id="{3D6AF973-5ED9-74F7-35E2-4FB4C1CEBF6F}"/>
                </a:ext>
              </a:extLst>
            </p:cNvPr>
            <p:cNvSpPr/>
            <p:nvPr/>
          </p:nvSpPr>
          <p:spPr>
            <a:xfrm>
              <a:off x="4400176" y="3386456"/>
              <a:ext cx="533327" cy="533327"/>
            </a:xfrm>
            <a:prstGeom prst="ellipse">
              <a:avLst/>
            </a:prstGeom>
            <a:solidFill>
              <a:srgbClr val="D119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72" name="ZoneTexte 371">
              <a:extLst>
                <a:ext uri="{FF2B5EF4-FFF2-40B4-BE49-F238E27FC236}">
                  <a16:creationId xmlns:a16="http://schemas.microsoft.com/office/drawing/2014/main" id="{49A1A835-2BCB-4056-AE03-BC86498CFE62}"/>
                </a:ext>
              </a:extLst>
            </p:cNvPr>
            <p:cNvSpPr txBox="1"/>
            <p:nvPr/>
          </p:nvSpPr>
          <p:spPr>
            <a:xfrm>
              <a:off x="4412233" y="3383898"/>
              <a:ext cx="534604" cy="600526"/>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grpSp>
      <p:grpSp>
        <p:nvGrpSpPr>
          <p:cNvPr id="373" name="Groupe 372">
            <a:extLst>
              <a:ext uri="{FF2B5EF4-FFF2-40B4-BE49-F238E27FC236}">
                <a16:creationId xmlns:a16="http://schemas.microsoft.com/office/drawing/2014/main" id="{E24A3BF3-1EC2-1553-C171-B5C405483C1A}"/>
              </a:ext>
            </a:extLst>
          </p:cNvPr>
          <p:cNvGrpSpPr/>
          <p:nvPr/>
        </p:nvGrpSpPr>
        <p:grpSpPr>
          <a:xfrm>
            <a:off x="5496554" y="5549367"/>
            <a:ext cx="358901" cy="402294"/>
            <a:chOff x="4404827" y="4167506"/>
            <a:chExt cx="538676" cy="603805"/>
          </a:xfrm>
        </p:grpSpPr>
        <p:sp>
          <p:nvSpPr>
            <p:cNvPr id="374" name="Ellipse 373">
              <a:extLst>
                <a:ext uri="{FF2B5EF4-FFF2-40B4-BE49-F238E27FC236}">
                  <a16:creationId xmlns:a16="http://schemas.microsoft.com/office/drawing/2014/main" id="{331A503D-1CE1-35B8-224D-1F1937469DC8}"/>
                </a:ext>
              </a:extLst>
            </p:cNvPr>
            <p:cNvSpPr/>
            <p:nvPr/>
          </p:nvSpPr>
          <p:spPr>
            <a:xfrm>
              <a:off x="4410176" y="4167506"/>
              <a:ext cx="533327" cy="533327"/>
            </a:xfrm>
            <a:prstGeom prst="ellipse">
              <a:avLst/>
            </a:prstGeom>
            <a:solidFill>
              <a:srgbClr val="D119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75" name="ZoneTexte 374">
              <a:extLst>
                <a:ext uri="{FF2B5EF4-FFF2-40B4-BE49-F238E27FC236}">
                  <a16:creationId xmlns:a16="http://schemas.microsoft.com/office/drawing/2014/main" id="{14D3A867-918C-A110-13BC-3DA507B4CED6}"/>
                </a:ext>
              </a:extLst>
            </p:cNvPr>
            <p:cNvSpPr txBox="1"/>
            <p:nvPr/>
          </p:nvSpPr>
          <p:spPr>
            <a:xfrm>
              <a:off x="4404827" y="4170785"/>
              <a:ext cx="534604" cy="600526"/>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grpSp>
      <p:grpSp>
        <p:nvGrpSpPr>
          <p:cNvPr id="386" name="Groupe 385">
            <a:extLst>
              <a:ext uri="{FF2B5EF4-FFF2-40B4-BE49-F238E27FC236}">
                <a16:creationId xmlns:a16="http://schemas.microsoft.com/office/drawing/2014/main" id="{0BF7B86A-9312-EAED-E917-0AE7AE8F1028}"/>
              </a:ext>
            </a:extLst>
          </p:cNvPr>
          <p:cNvGrpSpPr/>
          <p:nvPr/>
        </p:nvGrpSpPr>
        <p:grpSpPr>
          <a:xfrm>
            <a:off x="5498166" y="4145259"/>
            <a:ext cx="355337" cy="403459"/>
            <a:chOff x="4373446" y="2332564"/>
            <a:chExt cx="533327" cy="605554"/>
          </a:xfrm>
        </p:grpSpPr>
        <p:sp>
          <p:nvSpPr>
            <p:cNvPr id="387" name="Ellipse 386">
              <a:extLst>
                <a:ext uri="{FF2B5EF4-FFF2-40B4-BE49-F238E27FC236}">
                  <a16:creationId xmlns:a16="http://schemas.microsoft.com/office/drawing/2014/main" id="{E075AE35-286A-BDBA-3E68-3F49A1D8DC75}"/>
                </a:ext>
              </a:extLst>
            </p:cNvPr>
            <p:cNvSpPr/>
            <p:nvPr/>
          </p:nvSpPr>
          <p:spPr>
            <a:xfrm>
              <a:off x="4373446" y="2332564"/>
              <a:ext cx="533327" cy="533327"/>
            </a:xfrm>
            <a:prstGeom prst="ellipse">
              <a:avLst/>
            </a:prstGeom>
            <a:solidFill>
              <a:srgbClr val="D119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88" name="ZoneTexte 387">
              <a:extLst>
                <a:ext uri="{FF2B5EF4-FFF2-40B4-BE49-F238E27FC236}">
                  <a16:creationId xmlns:a16="http://schemas.microsoft.com/office/drawing/2014/main" id="{E6B22B91-8700-760D-6A1B-5F0129013572}"/>
                </a:ext>
              </a:extLst>
            </p:cNvPr>
            <p:cNvSpPr txBox="1"/>
            <p:nvPr/>
          </p:nvSpPr>
          <p:spPr>
            <a:xfrm>
              <a:off x="4422282" y="2337591"/>
              <a:ext cx="183891" cy="600527"/>
            </a:xfrm>
            <a:prstGeom prst="rect">
              <a:avLst/>
            </a:prstGeom>
            <a:noFill/>
          </p:spPr>
          <p:txBody>
            <a:bodyPr wrap="squar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sp>
        <p:nvSpPr>
          <p:cNvPr id="398" name="Rectangle 397">
            <a:extLst>
              <a:ext uri="{FF2B5EF4-FFF2-40B4-BE49-F238E27FC236}">
                <a16:creationId xmlns:a16="http://schemas.microsoft.com/office/drawing/2014/main" id="{8F5D87F6-652B-A172-5F3D-C469891D84F4}"/>
              </a:ext>
            </a:extLst>
          </p:cNvPr>
          <p:cNvSpPr/>
          <p:nvPr/>
        </p:nvSpPr>
        <p:spPr>
          <a:xfrm rot="16200000">
            <a:off x="8521008" y="-454695"/>
            <a:ext cx="45719" cy="6235438"/>
          </a:xfrm>
          <a:prstGeom prst="rect">
            <a:avLst/>
          </a:prstGeom>
          <a:gradFill flip="none" rotWithShape="1">
            <a:gsLst>
              <a:gs pos="0">
                <a:schemeClr val="accent4">
                  <a:lumMod val="75000"/>
                </a:schemeClr>
              </a:gs>
              <a:gs pos="0">
                <a:srgbClr val="C6252C"/>
              </a:gs>
              <a:gs pos="100000">
                <a:srgbClr val="952770"/>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786128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4"/>
                                        </p:tgtEl>
                                        <p:attrNameLst>
                                          <p:attrName>style.visibility</p:attrName>
                                        </p:attrNameLst>
                                      </p:cBhvr>
                                      <p:to>
                                        <p:strVal val="visible"/>
                                      </p:to>
                                    </p:set>
                                    <p:anim calcmode="lin" valueType="num">
                                      <p:cBhvr additive="base">
                                        <p:cTn id="7" dur="500" fill="hold"/>
                                        <p:tgtEl>
                                          <p:spTgt spid="364"/>
                                        </p:tgtEl>
                                        <p:attrNameLst>
                                          <p:attrName>ppt_x</p:attrName>
                                        </p:attrNameLst>
                                      </p:cBhvr>
                                      <p:tavLst>
                                        <p:tav tm="0">
                                          <p:val>
                                            <p:strVal val="#ppt_x"/>
                                          </p:val>
                                        </p:tav>
                                        <p:tav tm="100000">
                                          <p:val>
                                            <p:strVal val="#ppt_x"/>
                                          </p:val>
                                        </p:tav>
                                      </p:tavLst>
                                    </p:anim>
                                    <p:anim calcmode="lin" valueType="num">
                                      <p:cBhvr additive="base">
                                        <p:cTn id="8" dur="500" fill="hold"/>
                                        <p:tgtEl>
                                          <p:spTgt spid="36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2">
                                            <p:txEl>
                                              <p:pRg st="0" end="0"/>
                                            </p:txEl>
                                          </p:spTgt>
                                        </p:tgtEl>
                                        <p:attrNameLst>
                                          <p:attrName>style.visibility</p:attrName>
                                        </p:attrNameLst>
                                      </p:cBhvr>
                                      <p:to>
                                        <p:strVal val="visible"/>
                                      </p:to>
                                    </p:set>
                                    <p:anim calcmode="lin" valueType="num">
                                      <p:cBhvr additive="base">
                                        <p:cTn id="11" dur="500" fill="hold"/>
                                        <p:tgtEl>
                                          <p:spTgt spid="36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6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62">
                                            <p:txEl>
                                              <p:pRg st="1" end="1"/>
                                            </p:txEl>
                                          </p:spTgt>
                                        </p:tgtEl>
                                        <p:attrNameLst>
                                          <p:attrName>style.visibility</p:attrName>
                                        </p:attrNameLst>
                                      </p:cBhvr>
                                      <p:to>
                                        <p:strVal val="visible"/>
                                      </p:to>
                                    </p:set>
                                    <p:anim calcmode="lin" valueType="num">
                                      <p:cBhvr additive="base">
                                        <p:cTn id="15" dur="500" fill="hold"/>
                                        <p:tgtEl>
                                          <p:spTgt spid="36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62">
                                            <p:txEl>
                                              <p:pRg st="1" end="1"/>
                                            </p:txEl>
                                          </p:spTgt>
                                        </p:tgtEl>
                                        <p:attrNameLst>
                                          <p:attrName>ppt_y</p:attrName>
                                        </p:attrNameLst>
                                      </p:cBhvr>
                                      <p:tavLst>
                                        <p:tav tm="0">
                                          <p:val>
                                            <p:strVal val="1+#ppt_h/2"/>
                                          </p:val>
                                        </p:tav>
                                        <p:tav tm="100000">
                                          <p:val>
                                            <p:strVal val="#ppt_y"/>
                                          </p:val>
                                        </p:tav>
                                      </p:tavLst>
                                    </p:anim>
                                  </p:childTnLst>
                                </p:cTn>
                              </p:par>
                              <p:par>
                                <p:cTn id="17" presetID="22" presetClass="entr" presetSubtype="4" fill="hold" nodeType="withEffect">
                                  <p:stCondLst>
                                    <p:cond delay="0"/>
                                  </p:stCondLst>
                                  <p:childTnLst>
                                    <p:set>
                                      <p:cBhvr>
                                        <p:cTn id="18" dur="1" fill="hold">
                                          <p:stCondLst>
                                            <p:cond delay="0"/>
                                          </p:stCondLst>
                                        </p:cTn>
                                        <p:tgtEl>
                                          <p:spTgt spid="392"/>
                                        </p:tgtEl>
                                        <p:attrNameLst>
                                          <p:attrName>style.visibility</p:attrName>
                                        </p:attrNameLst>
                                      </p:cBhvr>
                                      <p:to>
                                        <p:strVal val="visible"/>
                                      </p:to>
                                    </p:set>
                                    <p:animEffect transition="in" filter="wipe(down)">
                                      <p:cBhvr>
                                        <p:cTn id="19" dur="500"/>
                                        <p:tgtEl>
                                          <p:spTgt spid="392"/>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398"/>
                                        </p:tgtEl>
                                        <p:attrNameLst>
                                          <p:attrName>style.visibility</p:attrName>
                                        </p:attrNameLst>
                                      </p:cBhvr>
                                      <p:to>
                                        <p:strVal val="visible"/>
                                      </p:to>
                                    </p:set>
                                    <p:animEffect transition="in" filter="wipe(left)">
                                      <p:cBhvr>
                                        <p:cTn id="23" dur="500"/>
                                        <p:tgtEl>
                                          <p:spTgt spid="39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67"/>
                                        </p:tgtEl>
                                        <p:attrNameLst>
                                          <p:attrName>style.visibility</p:attrName>
                                        </p:attrNameLst>
                                      </p:cBhvr>
                                      <p:to>
                                        <p:strVal val="visible"/>
                                      </p:to>
                                    </p:set>
                                    <p:anim calcmode="lin" valueType="num">
                                      <p:cBhvr additive="base">
                                        <p:cTn id="28" dur="500" fill="hold"/>
                                        <p:tgtEl>
                                          <p:spTgt spid="367"/>
                                        </p:tgtEl>
                                        <p:attrNameLst>
                                          <p:attrName>ppt_x</p:attrName>
                                        </p:attrNameLst>
                                      </p:cBhvr>
                                      <p:tavLst>
                                        <p:tav tm="0">
                                          <p:val>
                                            <p:strVal val="#ppt_x"/>
                                          </p:val>
                                        </p:tav>
                                        <p:tav tm="100000">
                                          <p:val>
                                            <p:strVal val="#ppt_x"/>
                                          </p:val>
                                        </p:tav>
                                      </p:tavLst>
                                    </p:anim>
                                    <p:anim calcmode="lin" valueType="num">
                                      <p:cBhvr additive="base">
                                        <p:cTn id="29" dur="500" fill="hold"/>
                                        <p:tgtEl>
                                          <p:spTgt spid="367"/>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62">
                                            <p:txEl>
                                              <p:pRg st="3" end="3"/>
                                            </p:txEl>
                                          </p:spTgt>
                                        </p:tgtEl>
                                        <p:attrNameLst>
                                          <p:attrName>style.visibility</p:attrName>
                                        </p:attrNameLst>
                                      </p:cBhvr>
                                      <p:to>
                                        <p:strVal val="visible"/>
                                      </p:to>
                                    </p:set>
                                    <p:anim calcmode="lin" valueType="num">
                                      <p:cBhvr additive="base">
                                        <p:cTn id="32" dur="500" fill="hold"/>
                                        <p:tgtEl>
                                          <p:spTgt spid="362">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62">
                                            <p:txEl>
                                              <p:pRg st="3" end="3"/>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62">
                                            <p:txEl>
                                              <p:pRg st="4" end="4"/>
                                            </p:txEl>
                                          </p:spTgt>
                                        </p:tgtEl>
                                        <p:attrNameLst>
                                          <p:attrName>style.visibility</p:attrName>
                                        </p:attrNameLst>
                                      </p:cBhvr>
                                      <p:to>
                                        <p:strVal val="visible"/>
                                      </p:to>
                                    </p:set>
                                    <p:anim calcmode="lin" valueType="num">
                                      <p:cBhvr additive="base">
                                        <p:cTn id="36" dur="500" fill="hold"/>
                                        <p:tgtEl>
                                          <p:spTgt spid="362">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62">
                                            <p:txEl>
                                              <p:pRg st="4" end="4"/>
                                            </p:txEl>
                                          </p:spTgt>
                                        </p:tgtEl>
                                        <p:attrNameLst>
                                          <p:attrName>ppt_y</p:attrName>
                                        </p:attrNameLst>
                                      </p:cBhvr>
                                      <p:tavLst>
                                        <p:tav tm="0">
                                          <p:val>
                                            <p:strVal val="1+#ppt_h/2"/>
                                          </p:val>
                                        </p:tav>
                                        <p:tav tm="100000">
                                          <p:val>
                                            <p:strVal val="#ppt_y"/>
                                          </p:val>
                                        </p:tav>
                                      </p:tavLst>
                                    </p:anim>
                                  </p:childTnLst>
                                </p:cTn>
                              </p:par>
                              <p:par>
                                <p:cTn id="38" presetID="22" presetClass="entr" presetSubtype="4" fill="hold" nodeType="withEffect">
                                  <p:stCondLst>
                                    <p:cond delay="0"/>
                                  </p:stCondLst>
                                  <p:childTnLst>
                                    <p:set>
                                      <p:cBhvr>
                                        <p:cTn id="39" dur="1" fill="hold">
                                          <p:stCondLst>
                                            <p:cond delay="0"/>
                                          </p:stCondLst>
                                        </p:cTn>
                                        <p:tgtEl>
                                          <p:spTgt spid="393"/>
                                        </p:tgtEl>
                                        <p:attrNameLst>
                                          <p:attrName>style.visibility</p:attrName>
                                        </p:attrNameLst>
                                      </p:cBhvr>
                                      <p:to>
                                        <p:strVal val="visible"/>
                                      </p:to>
                                    </p:set>
                                    <p:animEffect transition="in" filter="wipe(down)">
                                      <p:cBhvr>
                                        <p:cTn id="40" dur="500"/>
                                        <p:tgtEl>
                                          <p:spTgt spid="393"/>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86"/>
                                        </p:tgtEl>
                                        <p:attrNameLst>
                                          <p:attrName>style.visibility</p:attrName>
                                        </p:attrNameLst>
                                      </p:cBhvr>
                                      <p:to>
                                        <p:strVal val="visible"/>
                                      </p:to>
                                    </p:set>
                                    <p:anim calcmode="lin" valueType="num">
                                      <p:cBhvr additive="base">
                                        <p:cTn id="45" dur="500" fill="hold"/>
                                        <p:tgtEl>
                                          <p:spTgt spid="386"/>
                                        </p:tgtEl>
                                        <p:attrNameLst>
                                          <p:attrName>ppt_x</p:attrName>
                                        </p:attrNameLst>
                                      </p:cBhvr>
                                      <p:tavLst>
                                        <p:tav tm="0">
                                          <p:val>
                                            <p:strVal val="#ppt_x"/>
                                          </p:val>
                                        </p:tav>
                                        <p:tav tm="100000">
                                          <p:val>
                                            <p:strVal val="#ppt_x"/>
                                          </p:val>
                                        </p:tav>
                                      </p:tavLst>
                                    </p:anim>
                                    <p:anim calcmode="lin" valueType="num">
                                      <p:cBhvr additive="base">
                                        <p:cTn id="46" dur="500" fill="hold"/>
                                        <p:tgtEl>
                                          <p:spTgt spid="386"/>
                                        </p:tgtEl>
                                        <p:attrNameLst>
                                          <p:attrName>ppt_y</p:attrName>
                                        </p:attrNameLst>
                                      </p:cBhvr>
                                      <p:tavLst>
                                        <p:tav tm="0">
                                          <p:val>
                                            <p:strVal val="1+#ppt_h/2"/>
                                          </p:val>
                                        </p:tav>
                                        <p:tav tm="100000">
                                          <p:val>
                                            <p:strVal val="#ppt_y"/>
                                          </p:val>
                                        </p:tav>
                                      </p:tavLst>
                                    </p:anim>
                                  </p:childTnLst>
                                </p:cTn>
                              </p:par>
                              <p:par>
                                <p:cTn id="47" presetID="22" presetClass="entr" presetSubtype="8" fill="hold" nodeType="withEffect">
                                  <p:stCondLst>
                                    <p:cond delay="0"/>
                                  </p:stCondLst>
                                  <p:childTnLst>
                                    <p:set>
                                      <p:cBhvr>
                                        <p:cTn id="48" dur="1" fill="hold">
                                          <p:stCondLst>
                                            <p:cond delay="0"/>
                                          </p:stCondLst>
                                        </p:cTn>
                                        <p:tgtEl>
                                          <p:spTgt spid="394"/>
                                        </p:tgtEl>
                                        <p:attrNameLst>
                                          <p:attrName>style.visibility</p:attrName>
                                        </p:attrNameLst>
                                      </p:cBhvr>
                                      <p:to>
                                        <p:strVal val="visible"/>
                                      </p:to>
                                    </p:set>
                                    <p:animEffect transition="in" filter="wipe(left)">
                                      <p:cBhvr>
                                        <p:cTn id="49" dur="500"/>
                                        <p:tgtEl>
                                          <p:spTgt spid="394"/>
                                        </p:tgtEl>
                                      </p:cBhvr>
                                    </p:animEffect>
                                  </p:childTnLst>
                                </p:cTn>
                              </p:par>
                              <p:par>
                                <p:cTn id="50" presetID="2" presetClass="entr" presetSubtype="4" fill="hold" nodeType="withEffect">
                                  <p:stCondLst>
                                    <p:cond delay="0"/>
                                  </p:stCondLst>
                                  <p:childTnLst>
                                    <p:set>
                                      <p:cBhvr>
                                        <p:cTn id="51" dur="1" fill="hold">
                                          <p:stCondLst>
                                            <p:cond delay="0"/>
                                          </p:stCondLst>
                                        </p:cTn>
                                        <p:tgtEl>
                                          <p:spTgt spid="362">
                                            <p:txEl>
                                              <p:pRg st="6" end="6"/>
                                            </p:txEl>
                                          </p:spTgt>
                                        </p:tgtEl>
                                        <p:attrNameLst>
                                          <p:attrName>style.visibility</p:attrName>
                                        </p:attrNameLst>
                                      </p:cBhvr>
                                      <p:to>
                                        <p:strVal val="visible"/>
                                      </p:to>
                                    </p:set>
                                    <p:anim calcmode="lin" valueType="num">
                                      <p:cBhvr additive="base">
                                        <p:cTn id="52" dur="500" fill="hold"/>
                                        <p:tgtEl>
                                          <p:spTgt spid="362">
                                            <p:txEl>
                                              <p:pRg st="6" end="6"/>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6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70"/>
                                        </p:tgtEl>
                                        <p:attrNameLst>
                                          <p:attrName>style.visibility</p:attrName>
                                        </p:attrNameLst>
                                      </p:cBhvr>
                                      <p:to>
                                        <p:strVal val="visible"/>
                                      </p:to>
                                    </p:set>
                                    <p:anim calcmode="lin" valueType="num">
                                      <p:cBhvr additive="base">
                                        <p:cTn id="58" dur="500" fill="hold"/>
                                        <p:tgtEl>
                                          <p:spTgt spid="370"/>
                                        </p:tgtEl>
                                        <p:attrNameLst>
                                          <p:attrName>ppt_x</p:attrName>
                                        </p:attrNameLst>
                                      </p:cBhvr>
                                      <p:tavLst>
                                        <p:tav tm="0">
                                          <p:val>
                                            <p:strVal val="#ppt_x"/>
                                          </p:val>
                                        </p:tav>
                                        <p:tav tm="100000">
                                          <p:val>
                                            <p:strVal val="#ppt_x"/>
                                          </p:val>
                                        </p:tav>
                                      </p:tavLst>
                                    </p:anim>
                                    <p:anim calcmode="lin" valueType="num">
                                      <p:cBhvr additive="base">
                                        <p:cTn id="59" dur="500" fill="hold"/>
                                        <p:tgtEl>
                                          <p:spTgt spid="370"/>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362">
                                            <p:txEl>
                                              <p:pRg st="8" end="8"/>
                                            </p:txEl>
                                          </p:spTgt>
                                        </p:tgtEl>
                                        <p:attrNameLst>
                                          <p:attrName>style.visibility</p:attrName>
                                        </p:attrNameLst>
                                      </p:cBhvr>
                                      <p:to>
                                        <p:strVal val="visible"/>
                                      </p:to>
                                    </p:set>
                                    <p:anim calcmode="lin" valueType="num">
                                      <p:cBhvr additive="base">
                                        <p:cTn id="62" dur="500" fill="hold"/>
                                        <p:tgtEl>
                                          <p:spTgt spid="362">
                                            <p:txEl>
                                              <p:pRg st="8" end="8"/>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62">
                                            <p:txEl>
                                              <p:pRg st="8" end="8"/>
                                            </p:txEl>
                                          </p:spTgt>
                                        </p:tgtEl>
                                        <p:attrNameLst>
                                          <p:attrName>ppt_y</p:attrName>
                                        </p:attrNameLst>
                                      </p:cBhvr>
                                      <p:tavLst>
                                        <p:tav tm="0">
                                          <p:val>
                                            <p:strVal val="1+#ppt_h/2"/>
                                          </p:val>
                                        </p:tav>
                                        <p:tav tm="100000">
                                          <p:val>
                                            <p:strVal val="#ppt_y"/>
                                          </p:val>
                                        </p:tav>
                                      </p:tavLst>
                                    </p:anim>
                                  </p:childTnLst>
                                </p:cTn>
                              </p:par>
                              <p:par>
                                <p:cTn id="64" presetID="22" presetClass="entr" presetSubtype="8" fill="hold" nodeType="withEffect">
                                  <p:stCondLst>
                                    <p:cond delay="0"/>
                                  </p:stCondLst>
                                  <p:childTnLst>
                                    <p:set>
                                      <p:cBhvr>
                                        <p:cTn id="65" dur="1" fill="hold">
                                          <p:stCondLst>
                                            <p:cond delay="0"/>
                                          </p:stCondLst>
                                        </p:cTn>
                                        <p:tgtEl>
                                          <p:spTgt spid="395"/>
                                        </p:tgtEl>
                                        <p:attrNameLst>
                                          <p:attrName>style.visibility</p:attrName>
                                        </p:attrNameLst>
                                      </p:cBhvr>
                                      <p:to>
                                        <p:strVal val="visible"/>
                                      </p:to>
                                    </p:set>
                                    <p:animEffect transition="in" filter="wipe(left)">
                                      <p:cBhvr>
                                        <p:cTn id="66" dur="500"/>
                                        <p:tgtEl>
                                          <p:spTgt spid="395"/>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73"/>
                                        </p:tgtEl>
                                        <p:attrNameLst>
                                          <p:attrName>style.visibility</p:attrName>
                                        </p:attrNameLst>
                                      </p:cBhvr>
                                      <p:to>
                                        <p:strVal val="visible"/>
                                      </p:to>
                                    </p:set>
                                    <p:anim calcmode="lin" valueType="num">
                                      <p:cBhvr additive="base">
                                        <p:cTn id="71" dur="500" fill="hold"/>
                                        <p:tgtEl>
                                          <p:spTgt spid="373"/>
                                        </p:tgtEl>
                                        <p:attrNameLst>
                                          <p:attrName>ppt_x</p:attrName>
                                        </p:attrNameLst>
                                      </p:cBhvr>
                                      <p:tavLst>
                                        <p:tav tm="0">
                                          <p:val>
                                            <p:strVal val="#ppt_x"/>
                                          </p:val>
                                        </p:tav>
                                        <p:tav tm="100000">
                                          <p:val>
                                            <p:strVal val="#ppt_x"/>
                                          </p:val>
                                        </p:tav>
                                      </p:tavLst>
                                    </p:anim>
                                    <p:anim calcmode="lin" valueType="num">
                                      <p:cBhvr additive="base">
                                        <p:cTn id="72" dur="500" fill="hold"/>
                                        <p:tgtEl>
                                          <p:spTgt spid="37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62">
                                            <p:txEl>
                                              <p:pRg st="10" end="10"/>
                                            </p:txEl>
                                          </p:spTgt>
                                        </p:tgtEl>
                                        <p:attrNameLst>
                                          <p:attrName>style.visibility</p:attrName>
                                        </p:attrNameLst>
                                      </p:cBhvr>
                                      <p:to>
                                        <p:strVal val="visible"/>
                                      </p:to>
                                    </p:set>
                                    <p:anim calcmode="lin" valueType="num">
                                      <p:cBhvr additive="base">
                                        <p:cTn id="75" dur="500" fill="hold"/>
                                        <p:tgtEl>
                                          <p:spTgt spid="362">
                                            <p:txEl>
                                              <p:pRg st="10" end="1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62">
                                            <p:txEl>
                                              <p:pRg st="10" end="10"/>
                                            </p:txEl>
                                          </p:spTgt>
                                        </p:tgtEl>
                                        <p:attrNameLst>
                                          <p:attrName>ppt_y</p:attrName>
                                        </p:attrNameLst>
                                      </p:cBhvr>
                                      <p:tavLst>
                                        <p:tav tm="0">
                                          <p:val>
                                            <p:strVal val="1+#ppt_h/2"/>
                                          </p:val>
                                        </p:tav>
                                        <p:tav tm="100000">
                                          <p:val>
                                            <p:strVal val="#ppt_y"/>
                                          </p:val>
                                        </p:tav>
                                      </p:tavLst>
                                    </p:anim>
                                  </p:childTnLst>
                                </p:cTn>
                              </p:par>
                              <p:par>
                                <p:cTn id="77" presetID="22" presetClass="entr" presetSubtype="1" fill="hold" nodeType="withEffect">
                                  <p:stCondLst>
                                    <p:cond delay="0"/>
                                  </p:stCondLst>
                                  <p:childTnLst>
                                    <p:set>
                                      <p:cBhvr>
                                        <p:cTn id="78" dur="1" fill="hold">
                                          <p:stCondLst>
                                            <p:cond delay="0"/>
                                          </p:stCondLst>
                                        </p:cTn>
                                        <p:tgtEl>
                                          <p:spTgt spid="396"/>
                                        </p:tgtEl>
                                        <p:attrNameLst>
                                          <p:attrName>style.visibility</p:attrName>
                                        </p:attrNameLst>
                                      </p:cBhvr>
                                      <p:to>
                                        <p:strVal val="visible"/>
                                      </p:to>
                                    </p:set>
                                    <p:animEffect transition="in" filter="wipe(up)">
                                      <p:cBhvr>
                                        <p:cTn id="79" dur="500"/>
                                        <p:tgtEl>
                                          <p:spTgt spid="396"/>
                                        </p:tgtEl>
                                      </p:cBhvr>
                                    </p:animEffect>
                                  </p:childTnLst>
                                </p:cTn>
                              </p:par>
                            </p:childTnLst>
                          </p:cTn>
                        </p:par>
                        <p:par>
                          <p:cTn id="80" fill="hold">
                            <p:stCondLst>
                              <p:cond delay="500"/>
                            </p:stCondLst>
                            <p:childTnLst>
                              <p:par>
                                <p:cTn id="81" presetID="2" presetClass="entr" presetSubtype="4" fill="hold" grpId="0" nodeType="afterEffect">
                                  <p:stCondLst>
                                    <p:cond delay="0"/>
                                  </p:stCondLst>
                                  <p:childTnLst>
                                    <p:set>
                                      <p:cBhvr>
                                        <p:cTn id="82" dur="1" fill="hold">
                                          <p:stCondLst>
                                            <p:cond delay="0"/>
                                          </p:stCondLst>
                                        </p:cTn>
                                        <p:tgtEl>
                                          <p:spTgt spid="389"/>
                                        </p:tgtEl>
                                        <p:attrNameLst>
                                          <p:attrName>style.visibility</p:attrName>
                                        </p:attrNameLst>
                                      </p:cBhvr>
                                      <p:to>
                                        <p:strVal val="visible"/>
                                      </p:to>
                                    </p:set>
                                    <p:anim calcmode="lin" valueType="num">
                                      <p:cBhvr additive="base">
                                        <p:cTn id="83" dur="500" fill="hold"/>
                                        <p:tgtEl>
                                          <p:spTgt spid="389"/>
                                        </p:tgtEl>
                                        <p:attrNameLst>
                                          <p:attrName>ppt_x</p:attrName>
                                        </p:attrNameLst>
                                      </p:cBhvr>
                                      <p:tavLst>
                                        <p:tav tm="0">
                                          <p:val>
                                            <p:strVal val="#ppt_x"/>
                                          </p:val>
                                        </p:tav>
                                        <p:tav tm="100000">
                                          <p:val>
                                            <p:strVal val="#ppt_x"/>
                                          </p:val>
                                        </p:tav>
                                      </p:tavLst>
                                    </p:anim>
                                    <p:anim calcmode="lin" valueType="num">
                                      <p:cBhvr additive="base">
                                        <p:cTn id="84" dur="500" fill="hold"/>
                                        <p:tgtEl>
                                          <p:spTgt spid="3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 grpId="0" animBg="1"/>
      <p:bldP spid="39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94C4C68-9494-2E10-ABDE-8B874BC97915}"/>
              </a:ext>
            </a:extLst>
          </p:cNvPr>
          <p:cNvSpPr>
            <a:spLocks noGrp="1"/>
          </p:cNvSpPr>
          <p:nvPr>
            <p:ph idx="17"/>
          </p:nvPr>
        </p:nvSpPr>
        <p:spPr>
          <a:xfrm flipH="1">
            <a:off x="454166" y="4153126"/>
            <a:ext cx="2102847" cy="1332086"/>
          </a:xfrm>
        </p:spPr>
        <p:txBody>
          <a:bodyPr/>
          <a:lstStyle/>
          <a:p>
            <a:pPr marL="0" indent="0" algn="ctr">
              <a:buNone/>
            </a:pPr>
            <a:r>
              <a:rPr lang="fr-FR" dirty="0"/>
              <a:t>Parrain et filleul doivent tous 2 </a:t>
            </a:r>
            <a:r>
              <a:rPr lang="fr-FR" dirty="0">
                <a:highlight>
                  <a:srgbClr val="FBDCDD"/>
                </a:highlight>
              </a:rPr>
              <a:t>être majeurs</a:t>
            </a:r>
            <a:r>
              <a:rPr lang="fr-FR" dirty="0"/>
              <a:t>. </a:t>
            </a:r>
          </a:p>
        </p:txBody>
      </p:sp>
      <p:sp>
        <p:nvSpPr>
          <p:cNvPr id="3" name="Espace réservé du texte 2">
            <a:extLst>
              <a:ext uri="{FF2B5EF4-FFF2-40B4-BE49-F238E27FC236}">
                <a16:creationId xmlns:a16="http://schemas.microsoft.com/office/drawing/2014/main" id="{105836C7-751A-98F0-E665-C5B21FC8999A}"/>
              </a:ext>
            </a:extLst>
          </p:cNvPr>
          <p:cNvSpPr>
            <a:spLocks noGrp="1"/>
          </p:cNvSpPr>
          <p:nvPr>
            <p:ph type="body" sz="quarter" idx="12"/>
          </p:nvPr>
        </p:nvSpPr>
        <p:spPr/>
        <p:txBody>
          <a:bodyPr/>
          <a:lstStyle/>
          <a:p>
            <a:r>
              <a:rPr lang="fr-FR" dirty="0"/>
              <a:t>Les primes de parrainage sont conditionnées au respect de 3 critères.</a:t>
            </a:r>
          </a:p>
        </p:txBody>
      </p:sp>
      <p:sp>
        <p:nvSpPr>
          <p:cNvPr id="4" name="Espace réservé du texte 3">
            <a:extLst>
              <a:ext uri="{FF2B5EF4-FFF2-40B4-BE49-F238E27FC236}">
                <a16:creationId xmlns:a16="http://schemas.microsoft.com/office/drawing/2014/main" id="{657EC2CF-4171-698D-C238-B7D9FB358280}"/>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C4A7BE-6994-7954-8FDB-2E0E76E75049}"/>
              </a:ext>
            </a:extLst>
          </p:cNvPr>
          <p:cNvSpPr>
            <a:spLocks noGrp="1"/>
          </p:cNvSpPr>
          <p:nvPr>
            <p:ph type="body" sz="quarter" idx="16"/>
          </p:nvPr>
        </p:nvSpPr>
        <p:spPr/>
        <p:txBody>
          <a:bodyPr/>
          <a:lstStyle/>
          <a:p>
            <a:endParaRPr lang="fr-FR"/>
          </a:p>
        </p:txBody>
      </p:sp>
      <p:sp>
        <p:nvSpPr>
          <p:cNvPr id="681" name="Ellipse 680">
            <a:extLst>
              <a:ext uri="{FF2B5EF4-FFF2-40B4-BE49-F238E27FC236}">
                <a16:creationId xmlns:a16="http://schemas.microsoft.com/office/drawing/2014/main" id="{A8AB441B-EAAD-B260-9FA9-BA810C732CE4}"/>
              </a:ext>
            </a:extLst>
          </p:cNvPr>
          <p:cNvSpPr/>
          <p:nvPr/>
        </p:nvSpPr>
        <p:spPr>
          <a:xfrm>
            <a:off x="8108541" y="2015914"/>
            <a:ext cx="3714598" cy="3714598"/>
          </a:xfrm>
          <a:prstGeom prst="ellipse">
            <a:avLst/>
          </a:prstGeom>
          <a:solidFill>
            <a:schemeClr val="accent4">
              <a:lumMod val="40000"/>
              <a:lumOff val="60000"/>
            </a:schemeClr>
          </a:solidFill>
          <a:ln>
            <a:noFill/>
          </a:ln>
          <a:effectLst>
            <a:outerShdw blurRad="863600" dist="38100" dir="12480000" sx="99000" sy="99000" algn="tr" rotWithShape="0">
              <a:srgbClr val="C00000">
                <a:alpha val="5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2" name="Ellipse 681">
            <a:extLst>
              <a:ext uri="{FF2B5EF4-FFF2-40B4-BE49-F238E27FC236}">
                <a16:creationId xmlns:a16="http://schemas.microsoft.com/office/drawing/2014/main" id="{FA850BD8-F838-1FDC-4E4E-7D32B9B1F010}"/>
              </a:ext>
            </a:extLst>
          </p:cNvPr>
          <p:cNvSpPr/>
          <p:nvPr/>
        </p:nvSpPr>
        <p:spPr>
          <a:xfrm>
            <a:off x="8320555" y="2238201"/>
            <a:ext cx="3271520" cy="3271520"/>
          </a:xfrm>
          <a:prstGeom prst="ellipse">
            <a:avLst/>
          </a:prstGeom>
          <a:solidFill>
            <a:schemeClr val="bg1"/>
          </a:solidFill>
          <a:ln>
            <a:noFill/>
          </a:ln>
          <a:effectLst>
            <a:outerShdw blurRad="863600" dist="38100" dir="12480000" sx="99000" sy="99000" algn="tr" rotWithShape="0">
              <a:schemeClr val="bg1">
                <a:lumMod val="50000"/>
                <a:alpha val="57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3" name="Ellipse 682">
            <a:extLst>
              <a:ext uri="{FF2B5EF4-FFF2-40B4-BE49-F238E27FC236}">
                <a16:creationId xmlns:a16="http://schemas.microsoft.com/office/drawing/2014/main" id="{D49CE6AC-26F6-1BEE-BADF-329E8707D02D}"/>
              </a:ext>
            </a:extLst>
          </p:cNvPr>
          <p:cNvSpPr/>
          <p:nvPr/>
        </p:nvSpPr>
        <p:spPr>
          <a:xfrm>
            <a:off x="8509636" y="2412594"/>
            <a:ext cx="2865584" cy="2865584"/>
          </a:xfrm>
          <a:prstGeom prst="ellipse">
            <a:avLst/>
          </a:prstGeom>
          <a:gradFill flip="none" rotWithShape="1">
            <a:gsLst>
              <a:gs pos="0">
                <a:schemeClr val="accent4">
                  <a:lumMod val="75000"/>
                </a:schemeClr>
              </a:gs>
              <a:gs pos="45000">
                <a:schemeClr val="accent4">
                  <a:lumMod val="75000"/>
                </a:schemeClr>
              </a:gs>
              <a:gs pos="52000">
                <a:srgbClr val="7030A0"/>
              </a:gs>
              <a:gs pos="0">
                <a:schemeClr val="accent4">
                  <a:lumMod val="75000"/>
                </a:schemeClr>
              </a:gs>
              <a:gs pos="99000">
                <a:srgbClr val="7030A0"/>
              </a:gs>
            </a:gsLst>
            <a:lin ang="108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84" name="Graphique 1868">
            <a:extLst>
              <a:ext uri="{FF2B5EF4-FFF2-40B4-BE49-F238E27FC236}">
                <a16:creationId xmlns:a16="http://schemas.microsoft.com/office/drawing/2014/main" id="{09B180B5-6DFA-BF64-E660-1EAD69994DB2}"/>
              </a:ext>
            </a:extLst>
          </p:cNvPr>
          <p:cNvGrpSpPr/>
          <p:nvPr/>
        </p:nvGrpSpPr>
        <p:grpSpPr>
          <a:xfrm>
            <a:off x="10073351" y="2976956"/>
            <a:ext cx="822680" cy="1829204"/>
            <a:chOff x="11388521" y="4272285"/>
            <a:chExt cx="202882" cy="451104"/>
          </a:xfrm>
          <a:noFill/>
        </p:grpSpPr>
        <p:grpSp>
          <p:nvGrpSpPr>
            <p:cNvPr id="685" name="Graphique 1868">
              <a:extLst>
                <a:ext uri="{FF2B5EF4-FFF2-40B4-BE49-F238E27FC236}">
                  <a16:creationId xmlns:a16="http://schemas.microsoft.com/office/drawing/2014/main" id="{C64D58C0-D246-2F1C-73E1-013E274C64E1}"/>
                </a:ext>
              </a:extLst>
            </p:cNvPr>
            <p:cNvGrpSpPr/>
            <p:nvPr/>
          </p:nvGrpSpPr>
          <p:grpSpPr>
            <a:xfrm>
              <a:off x="11431883" y="4275136"/>
              <a:ext cx="122467" cy="116210"/>
              <a:chOff x="11431883" y="4275136"/>
              <a:chExt cx="122467" cy="116210"/>
            </a:xfrm>
            <a:grpFill/>
          </p:grpSpPr>
          <p:grpSp>
            <p:nvGrpSpPr>
              <p:cNvPr id="700" name="Graphique 1868">
                <a:extLst>
                  <a:ext uri="{FF2B5EF4-FFF2-40B4-BE49-F238E27FC236}">
                    <a16:creationId xmlns:a16="http://schemas.microsoft.com/office/drawing/2014/main" id="{A07D5F01-972F-10DD-2672-D27B9E47E118}"/>
                  </a:ext>
                </a:extLst>
              </p:cNvPr>
              <p:cNvGrpSpPr/>
              <p:nvPr/>
            </p:nvGrpSpPr>
            <p:grpSpPr>
              <a:xfrm>
                <a:off x="11477294" y="4341341"/>
                <a:ext cx="30575" cy="28003"/>
                <a:chOff x="11477294" y="4341341"/>
                <a:chExt cx="30575" cy="28003"/>
              </a:xfrm>
              <a:grpFill/>
            </p:grpSpPr>
            <p:sp>
              <p:nvSpPr>
                <p:cNvPr id="704" name="Forme libre : forme 703">
                  <a:extLst>
                    <a:ext uri="{FF2B5EF4-FFF2-40B4-BE49-F238E27FC236}">
                      <a16:creationId xmlns:a16="http://schemas.microsoft.com/office/drawing/2014/main" id="{5BE5F0A9-C62A-9487-FB7B-77704EC66EFC}"/>
                    </a:ext>
                  </a:extLst>
                </p:cNvPr>
                <p:cNvSpPr/>
                <p:nvPr/>
              </p:nvSpPr>
              <p:spPr>
                <a:xfrm>
                  <a:off x="11477294" y="4341341"/>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19050" cap="rnd">
                  <a:solidFill>
                    <a:schemeClr val="bg1"/>
                  </a:solidFill>
                  <a:prstDash val="solid"/>
                  <a:round/>
                </a:ln>
              </p:spPr>
              <p:txBody>
                <a:bodyPr rtlCol="0" anchor="ctr"/>
                <a:lstStyle/>
                <a:p>
                  <a:endParaRPr lang="fr-FR" sz="1400"/>
                </a:p>
              </p:txBody>
            </p:sp>
            <p:sp>
              <p:nvSpPr>
                <p:cNvPr id="705" name="Forme libre : forme 704">
                  <a:extLst>
                    <a:ext uri="{FF2B5EF4-FFF2-40B4-BE49-F238E27FC236}">
                      <a16:creationId xmlns:a16="http://schemas.microsoft.com/office/drawing/2014/main" id="{A1A49B32-1710-801B-C928-067B9DFF8632}"/>
                    </a:ext>
                  </a:extLst>
                </p:cNvPr>
                <p:cNvSpPr/>
                <p:nvPr/>
              </p:nvSpPr>
              <p:spPr>
                <a:xfrm>
                  <a:off x="11507869" y="4341817"/>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19050" cap="rnd">
                  <a:solidFill>
                    <a:schemeClr val="bg1"/>
                  </a:solidFill>
                  <a:prstDash val="solid"/>
                  <a:round/>
                </a:ln>
              </p:spPr>
              <p:txBody>
                <a:bodyPr rtlCol="0" anchor="ctr"/>
                <a:lstStyle/>
                <a:p>
                  <a:endParaRPr lang="fr-FR" sz="1400"/>
                </a:p>
              </p:txBody>
            </p:sp>
            <p:sp>
              <p:nvSpPr>
                <p:cNvPr id="706" name="Forme libre : forme 705">
                  <a:extLst>
                    <a:ext uri="{FF2B5EF4-FFF2-40B4-BE49-F238E27FC236}">
                      <a16:creationId xmlns:a16="http://schemas.microsoft.com/office/drawing/2014/main" id="{65C8B06B-A352-CD62-4DDA-73304A6C95D4}"/>
                    </a:ext>
                  </a:extLst>
                </p:cNvPr>
                <p:cNvSpPr/>
                <p:nvPr/>
              </p:nvSpPr>
              <p:spPr>
                <a:xfrm>
                  <a:off x="11487104" y="4365820"/>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grpFill/>
                <a:ln w="19050" cap="rnd">
                  <a:solidFill>
                    <a:schemeClr val="bg1"/>
                  </a:solidFill>
                  <a:prstDash val="solid"/>
                  <a:round/>
                </a:ln>
              </p:spPr>
              <p:txBody>
                <a:bodyPr rtlCol="0" anchor="ctr"/>
                <a:lstStyle/>
                <a:p>
                  <a:endParaRPr lang="fr-FR" sz="1400"/>
                </a:p>
              </p:txBody>
            </p:sp>
          </p:grpSp>
          <p:sp>
            <p:nvSpPr>
              <p:cNvPr id="701" name="Forme libre : forme 700">
                <a:extLst>
                  <a:ext uri="{FF2B5EF4-FFF2-40B4-BE49-F238E27FC236}">
                    <a16:creationId xmlns:a16="http://schemas.microsoft.com/office/drawing/2014/main" id="{87F19C06-ECA9-F0B5-A836-A68CBA72E06C}"/>
                  </a:ext>
                </a:extLst>
              </p:cNvPr>
              <p:cNvSpPr/>
              <p:nvPr/>
            </p:nvSpPr>
            <p:spPr>
              <a:xfrm>
                <a:off x="11458148" y="4345055"/>
                <a:ext cx="71627" cy="40386"/>
              </a:xfrm>
              <a:custGeom>
                <a:avLst/>
                <a:gdLst>
                  <a:gd name="connsiteX0" fmla="*/ 71628 w 71627"/>
                  <a:gd name="connsiteY0" fmla="*/ 0 h 40386"/>
                  <a:gd name="connsiteX1" fmla="*/ 35814 w 71627"/>
                  <a:gd name="connsiteY1" fmla="*/ 40386 h 40386"/>
                  <a:gd name="connsiteX2" fmla="*/ 0 w 71627"/>
                  <a:gd name="connsiteY2" fmla="*/ 0 h 40386"/>
                </a:gdLst>
                <a:ahLst/>
                <a:cxnLst>
                  <a:cxn ang="0">
                    <a:pos x="connsiteX0" y="connsiteY0"/>
                  </a:cxn>
                  <a:cxn ang="0">
                    <a:pos x="connsiteX1" y="connsiteY1"/>
                  </a:cxn>
                  <a:cxn ang="0">
                    <a:pos x="connsiteX2" y="connsiteY2"/>
                  </a:cxn>
                </a:cxnLst>
                <a:rect l="l" t="t" r="r" b="b"/>
                <a:pathLst>
                  <a:path w="71627" h="40386">
                    <a:moveTo>
                      <a:pt x="71628" y="0"/>
                    </a:moveTo>
                    <a:cubicBezTo>
                      <a:pt x="71628" y="22288"/>
                      <a:pt x="55626" y="40386"/>
                      <a:pt x="35814" y="40386"/>
                    </a:cubicBezTo>
                    <a:cubicBezTo>
                      <a:pt x="16002" y="40386"/>
                      <a:pt x="0" y="22288"/>
                      <a:pt x="0" y="0"/>
                    </a:cubicBezTo>
                  </a:path>
                </a:pathLst>
              </a:custGeom>
              <a:grpFill/>
              <a:ln w="19050" cap="rnd">
                <a:solidFill>
                  <a:schemeClr val="bg1"/>
                </a:solidFill>
                <a:prstDash val="solid"/>
                <a:round/>
              </a:ln>
            </p:spPr>
            <p:txBody>
              <a:bodyPr rtlCol="0" anchor="ctr"/>
              <a:lstStyle/>
              <a:p>
                <a:endParaRPr lang="fr-FR" sz="1400"/>
              </a:p>
            </p:txBody>
          </p:sp>
          <p:sp>
            <p:nvSpPr>
              <p:cNvPr id="702" name="Forme libre : forme 701">
                <a:extLst>
                  <a:ext uri="{FF2B5EF4-FFF2-40B4-BE49-F238E27FC236}">
                    <a16:creationId xmlns:a16="http://schemas.microsoft.com/office/drawing/2014/main" id="{ED959392-08B1-C28A-8446-A3BF8B36932E}"/>
                  </a:ext>
                </a:extLst>
              </p:cNvPr>
              <p:cNvSpPr/>
              <p:nvPr/>
            </p:nvSpPr>
            <p:spPr>
              <a:xfrm>
                <a:off x="11445575" y="4309432"/>
                <a:ext cx="90297" cy="36353"/>
              </a:xfrm>
              <a:custGeom>
                <a:avLst/>
                <a:gdLst>
                  <a:gd name="connsiteX0" fmla="*/ 0 w 90297"/>
                  <a:gd name="connsiteY0" fmla="*/ 34290 h 36353"/>
                  <a:gd name="connsiteX1" fmla="*/ 24003 w 90297"/>
                  <a:gd name="connsiteY1" fmla="*/ 22193 h 36353"/>
                  <a:gd name="connsiteX2" fmla="*/ 33814 w 90297"/>
                  <a:gd name="connsiteY2" fmla="*/ 0 h 36353"/>
                  <a:gd name="connsiteX3" fmla="*/ 49721 w 90297"/>
                  <a:gd name="connsiteY3" fmla="*/ 13811 h 36353"/>
                  <a:gd name="connsiteX4" fmla="*/ 90297 w 90297"/>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7" h="36353">
                    <a:moveTo>
                      <a:pt x="0" y="34290"/>
                    </a:moveTo>
                    <a:cubicBezTo>
                      <a:pt x="0" y="34290"/>
                      <a:pt x="20098" y="38957"/>
                      <a:pt x="24003" y="22193"/>
                    </a:cubicBezTo>
                    <a:cubicBezTo>
                      <a:pt x="27908" y="5429"/>
                      <a:pt x="33814" y="0"/>
                      <a:pt x="33814" y="0"/>
                    </a:cubicBezTo>
                    <a:cubicBezTo>
                      <a:pt x="33814" y="0"/>
                      <a:pt x="48482" y="2095"/>
                      <a:pt x="49721" y="13811"/>
                    </a:cubicBezTo>
                    <a:cubicBezTo>
                      <a:pt x="50959" y="25527"/>
                      <a:pt x="69342" y="44577"/>
                      <a:pt x="90297" y="32480"/>
                    </a:cubicBezTo>
                  </a:path>
                </a:pathLst>
              </a:custGeom>
              <a:grpFill/>
              <a:ln w="19050" cap="rnd">
                <a:solidFill>
                  <a:schemeClr val="bg1"/>
                </a:solidFill>
                <a:prstDash val="solid"/>
                <a:round/>
              </a:ln>
            </p:spPr>
            <p:txBody>
              <a:bodyPr rtlCol="0" anchor="ctr"/>
              <a:lstStyle/>
              <a:p>
                <a:endParaRPr lang="fr-FR" sz="1400"/>
              </a:p>
            </p:txBody>
          </p:sp>
          <p:sp>
            <p:nvSpPr>
              <p:cNvPr id="703" name="Forme libre : forme 702">
                <a:extLst>
                  <a:ext uri="{FF2B5EF4-FFF2-40B4-BE49-F238E27FC236}">
                    <a16:creationId xmlns:a16="http://schemas.microsoft.com/office/drawing/2014/main" id="{047240C8-5B8E-634B-AC17-DB6109EF5767}"/>
                  </a:ext>
                </a:extLst>
              </p:cNvPr>
              <p:cNvSpPr/>
              <p:nvPr/>
            </p:nvSpPr>
            <p:spPr>
              <a:xfrm>
                <a:off x="11431883" y="4275136"/>
                <a:ext cx="122467" cy="116210"/>
              </a:xfrm>
              <a:custGeom>
                <a:avLst/>
                <a:gdLst>
                  <a:gd name="connsiteX0" fmla="*/ 82272 w 122467"/>
                  <a:gd name="connsiteY0" fmla="*/ 114782 h 116210"/>
                  <a:gd name="connsiteX1" fmla="*/ 101417 w 122467"/>
                  <a:gd name="connsiteY1" fmla="*/ 96304 h 116210"/>
                  <a:gd name="connsiteX2" fmla="*/ 122467 w 122467"/>
                  <a:gd name="connsiteY2" fmla="*/ 68491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782"/>
                    </a:moveTo>
                    <a:cubicBezTo>
                      <a:pt x="98369" y="112401"/>
                      <a:pt x="101417" y="96304"/>
                      <a:pt x="101417" y="96304"/>
                    </a:cubicBezTo>
                    <a:cubicBezTo>
                      <a:pt x="101417" y="96304"/>
                      <a:pt x="122467" y="91160"/>
                      <a:pt x="122467" y="68491"/>
                    </a:cubicBezTo>
                    <a:cubicBezTo>
                      <a:pt x="122467" y="45821"/>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grpFill/>
              <a:ln w="19050" cap="rnd">
                <a:solidFill>
                  <a:schemeClr val="bg1"/>
                </a:solidFill>
                <a:prstDash val="solid"/>
                <a:round/>
              </a:ln>
            </p:spPr>
            <p:txBody>
              <a:bodyPr rtlCol="0" anchor="ctr"/>
              <a:lstStyle/>
              <a:p>
                <a:endParaRPr lang="fr-FR" sz="1400"/>
              </a:p>
            </p:txBody>
          </p:sp>
        </p:grpSp>
        <p:sp>
          <p:nvSpPr>
            <p:cNvPr id="686" name="Forme libre : forme 685">
              <a:extLst>
                <a:ext uri="{FF2B5EF4-FFF2-40B4-BE49-F238E27FC236}">
                  <a16:creationId xmlns:a16="http://schemas.microsoft.com/office/drawing/2014/main" id="{A8BB3615-70C2-D607-68D0-01006D6186B8}"/>
                </a:ext>
              </a:extLst>
            </p:cNvPr>
            <p:cNvSpPr/>
            <p:nvPr/>
          </p:nvSpPr>
          <p:spPr>
            <a:xfrm>
              <a:off x="11514060" y="4408772"/>
              <a:ext cx="47720" cy="70680"/>
            </a:xfrm>
            <a:custGeom>
              <a:avLst/>
              <a:gdLst>
                <a:gd name="connsiteX0" fmla="*/ 0 w 47720"/>
                <a:gd name="connsiteY0" fmla="*/ 5 h 70680"/>
                <a:gd name="connsiteX1" fmla="*/ 47339 w 47720"/>
                <a:gd name="connsiteY1" fmla="*/ 33914 h 70680"/>
                <a:gd name="connsiteX2" fmla="*/ 47720 w 47720"/>
                <a:gd name="connsiteY2" fmla="*/ 70681 h 70680"/>
              </a:gdLst>
              <a:ahLst/>
              <a:cxnLst>
                <a:cxn ang="0">
                  <a:pos x="connsiteX0" y="connsiteY0"/>
                </a:cxn>
                <a:cxn ang="0">
                  <a:pos x="connsiteX1" y="connsiteY1"/>
                </a:cxn>
                <a:cxn ang="0">
                  <a:pos x="connsiteX2" y="connsiteY2"/>
                </a:cxn>
              </a:cxnLst>
              <a:rect l="l" t="t" r="r" b="b"/>
              <a:pathLst>
                <a:path w="47720" h="70680">
                  <a:moveTo>
                    <a:pt x="0" y="5"/>
                  </a:moveTo>
                  <a:cubicBezTo>
                    <a:pt x="0" y="5"/>
                    <a:pt x="47339" y="-1233"/>
                    <a:pt x="47339" y="33914"/>
                  </a:cubicBezTo>
                  <a:cubicBezTo>
                    <a:pt x="47339" y="45059"/>
                    <a:pt x="47530" y="56584"/>
                    <a:pt x="47720" y="70681"/>
                  </a:cubicBezTo>
                </a:path>
              </a:pathLst>
            </a:custGeom>
            <a:grpFill/>
            <a:ln w="19050" cap="rnd">
              <a:solidFill>
                <a:schemeClr val="bg1"/>
              </a:solidFill>
              <a:prstDash val="solid"/>
              <a:round/>
            </a:ln>
          </p:spPr>
          <p:txBody>
            <a:bodyPr rtlCol="0" anchor="ctr"/>
            <a:lstStyle/>
            <a:p>
              <a:endParaRPr lang="fr-FR" sz="1400"/>
            </a:p>
          </p:txBody>
        </p:sp>
        <p:sp>
          <p:nvSpPr>
            <p:cNvPr id="687" name="Forme libre : forme 686">
              <a:extLst>
                <a:ext uri="{FF2B5EF4-FFF2-40B4-BE49-F238E27FC236}">
                  <a16:creationId xmlns:a16="http://schemas.microsoft.com/office/drawing/2014/main" id="{459D2E4C-BB6D-CD87-22FC-7FD952A52618}"/>
                </a:ext>
              </a:extLst>
            </p:cNvPr>
            <p:cNvSpPr/>
            <p:nvPr/>
          </p:nvSpPr>
          <p:spPr>
            <a:xfrm>
              <a:off x="11388521" y="427228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88" name="Forme libre : forme 687">
              <a:extLst>
                <a:ext uri="{FF2B5EF4-FFF2-40B4-BE49-F238E27FC236}">
                  <a16:creationId xmlns:a16="http://schemas.microsoft.com/office/drawing/2014/main" id="{3CDB8C81-1D34-CB55-EF24-1B786B7F8ED1}"/>
                </a:ext>
              </a:extLst>
            </p:cNvPr>
            <p:cNvSpPr/>
            <p:nvPr/>
          </p:nvSpPr>
          <p:spPr>
            <a:xfrm>
              <a:off x="11440792" y="4433733"/>
              <a:ext cx="15737" cy="55816"/>
            </a:xfrm>
            <a:custGeom>
              <a:avLst/>
              <a:gdLst>
                <a:gd name="connsiteX0" fmla="*/ 11261 w 15737"/>
                <a:gd name="connsiteY0" fmla="*/ 55816 h 55816"/>
                <a:gd name="connsiteX1" fmla="*/ 15737 w 15737"/>
                <a:gd name="connsiteY1" fmla="*/ 0 h 55816"/>
              </a:gdLst>
              <a:ahLst/>
              <a:cxnLst>
                <a:cxn ang="0">
                  <a:pos x="connsiteX0" y="connsiteY0"/>
                </a:cxn>
                <a:cxn ang="0">
                  <a:pos x="connsiteX1" y="connsiteY1"/>
                </a:cxn>
              </a:cxnLst>
              <a:rect l="l" t="t" r="r" b="b"/>
              <a:pathLst>
                <a:path w="15737" h="55816">
                  <a:moveTo>
                    <a:pt x="11261" y="55816"/>
                  </a:moveTo>
                  <a:cubicBezTo>
                    <a:pt x="11261" y="55816"/>
                    <a:pt x="-16838" y="26860"/>
                    <a:pt x="15737" y="0"/>
                  </a:cubicBezTo>
                </a:path>
              </a:pathLst>
            </a:custGeom>
            <a:grpFill/>
            <a:ln w="19050" cap="rnd">
              <a:solidFill>
                <a:schemeClr val="bg1"/>
              </a:solidFill>
              <a:prstDash val="solid"/>
              <a:round/>
            </a:ln>
          </p:spPr>
          <p:txBody>
            <a:bodyPr rtlCol="0" anchor="ctr"/>
            <a:lstStyle/>
            <a:p>
              <a:endParaRPr lang="fr-FR" sz="1400"/>
            </a:p>
          </p:txBody>
        </p:sp>
        <p:sp>
          <p:nvSpPr>
            <p:cNvPr id="689" name="Forme libre : forme 688">
              <a:extLst>
                <a:ext uri="{FF2B5EF4-FFF2-40B4-BE49-F238E27FC236}">
                  <a16:creationId xmlns:a16="http://schemas.microsoft.com/office/drawing/2014/main" id="{67D19D8A-3D32-623A-3EFE-87CE3D0C0A50}"/>
                </a:ext>
              </a:extLst>
            </p:cNvPr>
            <p:cNvSpPr/>
            <p:nvPr/>
          </p:nvSpPr>
          <p:spPr>
            <a:xfrm>
              <a:off x="11533681" y="4432400"/>
              <a:ext cx="13177" cy="57150"/>
            </a:xfrm>
            <a:custGeom>
              <a:avLst/>
              <a:gdLst>
                <a:gd name="connsiteX0" fmla="*/ 0 w 13177"/>
                <a:gd name="connsiteY0" fmla="*/ 0 h 57150"/>
                <a:gd name="connsiteX1" fmla="*/ 2667 w 13177"/>
                <a:gd name="connsiteY1" fmla="*/ 57150 h 57150"/>
              </a:gdLst>
              <a:ahLst/>
              <a:cxnLst>
                <a:cxn ang="0">
                  <a:pos x="connsiteX0" y="connsiteY0"/>
                </a:cxn>
                <a:cxn ang="0">
                  <a:pos x="connsiteX1" y="connsiteY1"/>
                </a:cxn>
              </a:cxnLst>
              <a:rect l="l" t="t" r="r" b="b"/>
              <a:pathLst>
                <a:path w="13177" h="57150">
                  <a:moveTo>
                    <a:pt x="0" y="0"/>
                  </a:moveTo>
                  <a:cubicBezTo>
                    <a:pt x="28004" y="31337"/>
                    <a:pt x="2667" y="57150"/>
                    <a:pt x="2667" y="57150"/>
                  </a:cubicBezTo>
                </a:path>
              </a:pathLst>
            </a:custGeom>
            <a:grpFill/>
            <a:ln w="19050" cap="rnd">
              <a:solidFill>
                <a:schemeClr val="bg1"/>
              </a:solidFill>
              <a:prstDash val="solid"/>
              <a:round/>
            </a:ln>
          </p:spPr>
          <p:txBody>
            <a:bodyPr rtlCol="0" anchor="ctr"/>
            <a:lstStyle/>
            <a:p>
              <a:endParaRPr lang="fr-FR" sz="1400"/>
            </a:p>
          </p:txBody>
        </p:sp>
        <p:sp>
          <p:nvSpPr>
            <p:cNvPr id="690" name="Forme libre : forme 689">
              <a:extLst>
                <a:ext uri="{FF2B5EF4-FFF2-40B4-BE49-F238E27FC236}">
                  <a16:creationId xmlns:a16="http://schemas.microsoft.com/office/drawing/2014/main" id="{82C41FFB-4398-1FFB-F8FE-B4CC7558C42C}"/>
                </a:ext>
              </a:extLst>
            </p:cNvPr>
            <p:cNvSpPr/>
            <p:nvPr/>
          </p:nvSpPr>
          <p:spPr>
            <a:xfrm>
              <a:off x="11388521" y="427228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91" name="Forme libre : forme 690">
              <a:extLst>
                <a:ext uri="{FF2B5EF4-FFF2-40B4-BE49-F238E27FC236}">
                  <a16:creationId xmlns:a16="http://schemas.microsoft.com/office/drawing/2014/main" id="{419074AC-71EC-C69E-A3CC-806E321E3E8A}"/>
                </a:ext>
              </a:extLst>
            </p:cNvPr>
            <p:cNvSpPr/>
            <p:nvPr/>
          </p:nvSpPr>
          <p:spPr>
            <a:xfrm>
              <a:off x="11420810" y="4489550"/>
              <a:ext cx="123937" cy="233457"/>
            </a:xfrm>
            <a:custGeom>
              <a:avLst/>
              <a:gdLst>
                <a:gd name="connsiteX0" fmla="*/ 115634 w 123937"/>
                <a:gd name="connsiteY0" fmla="*/ 0 h 233457"/>
                <a:gd name="connsiteX1" fmla="*/ 112586 w 123937"/>
                <a:gd name="connsiteY1" fmla="*/ 220028 h 233457"/>
                <a:gd name="connsiteX2" fmla="*/ 121539 w 123937"/>
                <a:gd name="connsiteY2" fmla="*/ 233458 h 233457"/>
                <a:gd name="connsiteX3" fmla="*/ 95345 w 123937"/>
                <a:gd name="connsiteY3" fmla="*/ 233458 h 233457"/>
                <a:gd name="connsiteX4" fmla="*/ 79534 w 123937"/>
                <a:gd name="connsiteY4" fmla="*/ 75914 h 233457"/>
                <a:gd name="connsiteX5" fmla="*/ 69342 w 123937"/>
                <a:gd name="connsiteY5" fmla="*/ 75914 h 233457"/>
                <a:gd name="connsiteX6" fmla="*/ 32099 w 123937"/>
                <a:gd name="connsiteY6" fmla="*/ 232124 h 233457"/>
                <a:gd name="connsiteX7" fmla="*/ 0 w 123937"/>
                <a:gd name="connsiteY7" fmla="*/ 232124 h 233457"/>
                <a:gd name="connsiteX8" fmla="*/ 21717 w 123937"/>
                <a:gd name="connsiteY8" fmla="*/ 216122 h 233457"/>
                <a:gd name="connsiteX9" fmla="*/ 31147 w 123937"/>
                <a:gd name="connsiteY9" fmla="*/ 0 h 23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937" h="233457">
                  <a:moveTo>
                    <a:pt x="115634" y="0"/>
                  </a:moveTo>
                  <a:cubicBezTo>
                    <a:pt x="115634" y="0"/>
                    <a:pt x="136208" y="110681"/>
                    <a:pt x="112586" y="220028"/>
                  </a:cubicBezTo>
                  <a:lnTo>
                    <a:pt x="121539" y="233458"/>
                  </a:lnTo>
                  <a:lnTo>
                    <a:pt x="95345" y="233458"/>
                  </a:lnTo>
                  <a:lnTo>
                    <a:pt x="79534" y="75914"/>
                  </a:lnTo>
                  <a:lnTo>
                    <a:pt x="69342" y="75914"/>
                  </a:lnTo>
                  <a:lnTo>
                    <a:pt x="32099" y="232124"/>
                  </a:lnTo>
                  <a:lnTo>
                    <a:pt x="0" y="232124"/>
                  </a:lnTo>
                  <a:lnTo>
                    <a:pt x="21717" y="216122"/>
                  </a:lnTo>
                  <a:cubicBezTo>
                    <a:pt x="21717" y="216122"/>
                    <a:pt x="13906" y="54293"/>
                    <a:pt x="31147" y="0"/>
                  </a:cubicBezTo>
                </a:path>
              </a:pathLst>
            </a:custGeom>
            <a:grpFill/>
            <a:ln w="19050" cap="rnd">
              <a:solidFill>
                <a:schemeClr val="bg1"/>
              </a:solidFill>
              <a:prstDash val="solid"/>
              <a:round/>
            </a:ln>
          </p:spPr>
          <p:txBody>
            <a:bodyPr rtlCol="0" anchor="ctr"/>
            <a:lstStyle/>
            <a:p>
              <a:endParaRPr lang="fr-FR" sz="1400"/>
            </a:p>
          </p:txBody>
        </p:sp>
        <p:sp>
          <p:nvSpPr>
            <p:cNvPr id="692" name="Forme libre : forme 691">
              <a:extLst>
                <a:ext uri="{FF2B5EF4-FFF2-40B4-BE49-F238E27FC236}">
                  <a16:creationId xmlns:a16="http://schemas.microsoft.com/office/drawing/2014/main" id="{3E596E5B-B216-CD54-F2D2-EB1F43501AC0}"/>
                </a:ext>
              </a:extLst>
            </p:cNvPr>
            <p:cNvSpPr/>
            <p:nvPr/>
          </p:nvSpPr>
          <p:spPr>
            <a:xfrm>
              <a:off x="11421777" y="4382489"/>
              <a:ext cx="57839" cy="168211"/>
            </a:xfrm>
            <a:custGeom>
              <a:avLst/>
              <a:gdLst>
                <a:gd name="connsiteX0" fmla="*/ 57041 w 57839"/>
                <a:gd name="connsiteY0" fmla="*/ 0 h 168211"/>
                <a:gd name="connsiteX1" fmla="*/ 43611 w 57839"/>
                <a:gd name="connsiteY1" fmla="*/ 24955 h 168211"/>
                <a:gd name="connsiteX2" fmla="*/ 81 w 57839"/>
                <a:gd name="connsiteY2" fmla="*/ 61436 h 168211"/>
                <a:gd name="connsiteX3" fmla="*/ 19989 w 57839"/>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39" h="168211">
                  <a:moveTo>
                    <a:pt x="57041" y="0"/>
                  </a:moveTo>
                  <a:cubicBezTo>
                    <a:pt x="57041" y="0"/>
                    <a:pt x="62756" y="24289"/>
                    <a:pt x="43611" y="24955"/>
                  </a:cubicBezTo>
                  <a:cubicBezTo>
                    <a:pt x="24465" y="25622"/>
                    <a:pt x="81" y="29432"/>
                    <a:pt x="81" y="61436"/>
                  </a:cubicBezTo>
                  <a:cubicBezTo>
                    <a:pt x="81" y="93440"/>
                    <a:pt x="-2395" y="161830"/>
                    <a:pt x="19989" y="168212"/>
                  </a:cubicBezTo>
                </a:path>
              </a:pathLst>
            </a:custGeom>
            <a:grpFill/>
            <a:ln w="19050" cap="rnd">
              <a:solidFill>
                <a:schemeClr val="bg1"/>
              </a:solidFill>
              <a:prstDash val="solid"/>
              <a:round/>
            </a:ln>
          </p:spPr>
          <p:txBody>
            <a:bodyPr rtlCol="0" anchor="ctr"/>
            <a:lstStyle/>
            <a:p>
              <a:endParaRPr lang="fr-FR" sz="1400"/>
            </a:p>
          </p:txBody>
        </p:sp>
        <p:sp>
          <p:nvSpPr>
            <p:cNvPr id="693" name="Forme libre : forme 692">
              <a:extLst>
                <a:ext uri="{FF2B5EF4-FFF2-40B4-BE49-F238E27FC236}">
                  <a16:creationId xmlns:a16="http://schemas.microsoft.com/office/drawing/2014/main" id="{74D68F8F-6498-E8C9-9324-E86C66CE77A6}"/>
                </a:ext>
              </a:extLst>
            </p:cNvPr>
            <p:cNvSpPr/>
            <p:nvPr/>
          </p:nvSpPr>
          <p:spPr>
            <a:xfrm>
              <a:off x="11391378" y="4723389"/>
              <a:ext cx="184404" cy="9525"/>
            </a:xfrm>
            <a:custGeom>
              <a:avLst/>
              <a:gdLst>
                <a:gd name="connsiteX0" fmla="*/ 0 w 184404"/>
                <a:gd name="connsiteY0" fmla="*/ 0 h 9525"/>
                <a:gd name="connsiteX1" fmla="*/ 184404 w 184404"/>
                <a:gd name="connsiteY1" fmla="*/ 0 h 9525"/>
              </a:gdLst>
              <a:ahLst/>
              <a:cxnLst>
                <a:cxn ang="0">
                  <a:pos x="connsiteX0" y="connsiteY0"/>
                </a:cxn>
                <a:cxn ang="0">
                  <a:pos x="connsiteX1" y="connsiteY1"/>
                </a:cxn>
              </a:cxnLst>
              <a:rect l="l" t="t" r="r" b="b"/>
              <a:pathLst>
                <a:path w="184404" h="9525">
                  <a:moveTo>
                    <a:pt x="0" y="0"/>
                  </a:moveTo>
                  <a:lnTo>
                    <a:pt x="184404" y="0"/>
                  </a:lnTo>
                </a:path>
              </a:pathLst>
            </a:custGeom>
            <a:grpFill/>
            <a:ln w="19050" cap="rnd">
              <a:solidFill>
                <a:schemeClr val="bg1"/>
              </a:solidFill>
              <a:prstDash val="solid"/>
              <a:round/>
            </a:ln>
          </p:spPr>
          <p:txBody>
            <a:bodyPr rtlCol="0" anchor="ctr"/>
            <a:lstStyle/>
            <a:p>
              <a:endParaRPr lang="fr-FR" sz="1400"/>
            </a:p>
          </p:txBody>
        </p:sp>
        <p:sp>
          <p:nvSpPr>
            <p:cNvPr id="694" name="Forme libre : forme 693">
              <a:extLst>
                <a:ext uri="{FF2B5EF4-FFF2-40B4-BE49-F238E27FC236}">
                  <a16:creationId xmlns:a16="http://schemas.microsoft.com/office/drawing/2014/main" id="{BDEAF22E-568E-D3B2-A01D-DDB275B6694E}"/>
                </a:ext>
              </a:extLst>
            </p:cNvPr>
            <p:cNvSpPr/>
            <p:nvPr/>
          </p:nvSpPr>
          <p:spPr>
            <a:xfrm>
              <a:off x="11542730" y="4481073"/>
              <a:ext cx="48672" cy="74580"/>
            </a:xfrm>
            <a:custGeom>
              <a:avLst/>
              <a:gdLst>
                <a:gd name="connsiteX0" fmla="*/ 0 w 48672"/>
                <a:gd name="connsiteY0" fmla="*/ 74581 h 74580"/>
                <a:gd name="connsiteX1" fmla="*/ 48673 w 48672"/>
                <a:gd name="connsiteY1" fmla="*/ 74581 h 74580"/>
                <a:gd name="connsiteX2" fmla="*/ 48673 w 48672"/>
                <a:gd name="connsiteY2" fmla="*/ 0 h 74580"/>
                <a:gd name="connsiteX3" fmla="*/ 5048 w 48672"/>
                <a:gd name="connsiteY3" fmla="*/ 0 h 74580"/>
              </a:gdLst>
              <a:ahLst/>
              <a:cxnLst>
                <a:cxn ang="0">
                  <a:pos x="connsiteX0" y="connsiteY0"/>
                </a:cxn>
                <a:cxn ang="0">
                  <a:pos x="connsiteX1" y="connsiteY1"/>
                </a:cxn>
                <a:cxn ang="0">
                  <a:pos x="connsiteX2" y="connsiteY2"/>
                </a:cxn>
                <a:cxn ang="0">
                  <a:pos x="connsiteX3" y="connsiteY3"/>
                </a:cxn>
              </a:cxnLst>
              <a:rect l="l" t="t" r="r" b="b"/>
              <a:pathLst>
                <a:path w="48672" h="74580">
                  <a:moveTo>
                    <a:pt x="0" y="74581"/>
                  </a:moveTo>
                  <a:lnTo>
                    <a:pt x="48673" y="74581"/>
                  </a:lnTo>
                  <a:lnTo>
                    <a:pt x="48673" y="0"/>
                  </a:lnTo>
                  <a:lnTo>
                    <a:pt x="5048" y="0"/>
                  </a:lnTo>
                </a:path>
              </a:pathLst>
            </a:custGeom>
            <a:grpFill/>
            <a:ln w="19050" cap="rnd">
              <a:solidFill>
                <a:schemeClr val="bg1"/>
              </a:solidFill>
              <a:prstDash val="solid"/>
              <a:round/>
            </a:ln>
          </p:spPr>
          <p:txBody>
            <a:bodyPr rtlCol="0" anchor="ctr"/>
            <a:lstStyle/>
            <a:p>
              <a:endParaRPr lang="fr-FR" sz="1400"/>
            </a:p>
          </p:txBody>
        </p:sp>
        <p:sp>
          <p:nvSpPr>
            <p:cNvPr id="695" name="Forme libre : forme 694">
              <a:extLst>
                <a:ext uri="{FF2B5EF4-FFF2-40B4-BE49-F238E27FC236}">
                  <a16:creationId xmlns:a16="http://schemas.microsoft.com/office/drawing/2014/main" id="{1677BA34-A242-7715-3B87-4FAFC5028CBB}"/>
                </a:ext>
              </a:extLst>
            </p:cNvPr>
            <p:cNvSpPr/>
            <p:nvPr/>
          </p:nvSpPr>
          <p:spPr>
            <a:xfrm>
              <a:off x="11443575" y="4529269"/>
              <a:ext cx="47099" cy="24098"/>
            </a:xfrm>
            <a:custGeom>
              <a:avLst/>
              <a:gdLst>
                <a:gd name="connsiteX0" fmla="*/ 47054 w 47099"/>
                <a:gd name="connsiteY0" fmla="*/ 0 h 24098"/>
                <a:gd name="connsiteX1" fmla="*/ 0 w 47099"/>
                <a:gd name="connsiteY1" fmla="*/ 24098 h 24098"/>
              </a:gdLst>
              <a:ahLst/>
              <a:cxnLst>
                <a:cxn ang="0">
                  <a:pos x="connsiteX0" y="connsiteY0"/>
                </a:cxn>
                <a:cxn ang="0">
                  <a:pos x="connsiteX1" y="connsiteY1"/>
                </a:cxn>
              </a:cxnLst>
              <a:rect l="l" t="t" r="r" b="b"/>
              <a:pathLst>
                <a:path w="47099" h="24098">
                  <a:moveTo>
                    <a:pt x="47054" y="0"/>
                  </a:moveTo>
                  <a:cubicBezTo>
                    <a:pt x="47054" y="0"/>
                    <a:pt x="50387" y="24098"/>
                    <a:pt x="0" y="24098"/>
                  </a:cubicBezTo>
                </a:path>
              </a:pathLst>
            </a:custGeom>
            <a:grpFill/>
            <a:ln w="19050" cap="rnd">
              <a:solidFill>
                <a:schemeClr val="bg1"/>
              </a:solidFill>
              <a:prstDash val="solid"/>
              <a:round/>
            </a:ln>
          </p:spPr>
          <p:txBody>
            <a:bodyPr rtlCol="0" anchor="ctr"/>
            <a:lstStyle/>
            <a:p>
              <a:endParaRPr lang="fr-FR" sz="1400"/>
            </a:p>
          </p:txBody>
        </p:sp>
        <p:sp>
          <p:nvSpPr>
            <p:cNvPr id="696" name="Forme libre : forme 695">
              <a:extLst>
                <a:ext uri="{FF2B5EF4-FFF2-40B4-BE49-F238E27FC236}">
                  <a16:creationId xmlns:a16="http://schemas.microsoft.com/office/drawing/2014/main" id="{555C2FEA-B59B-137C-54F0-9F4441AC37BA}"/>
                </a:ext>
              </a:extLst>
            </p:cNvPr>
            <p:cNvSpPr/>
            <p:nvPr/>
          </p:nvSpPr>
          <p:spPr>
            <a:xfrm>
              <a:off x="11490724" y="4408301"/>
              <a:ext cx="51530" cy="149637"/>
            </a:xfrm>
            <a:custGeom>
              <a:avLst/>
              <a:gdLst>
                <a:gd name="connsiteX0" fmla="*/ 21717 w 51530"/>
                <a:gd name="connsiteY0" fmla="*/ 0 h 149637"/>
                <a:gd name="connsiteX1" fmla="*/ 0 w 51530"/>
                <a:gd name="connsiteY1" fmla="*/ 74962 h 149637"/>
                <a:gd name="connsiteX2" fmla="*/ 0 w 51530"/>
                <a:gd name="connsiteY2" fmla="*/ 119348 h 149637"/>
                <a:gd name="connsiteX3" fmla="*/ 51530 w 51530"/>
                <a:gd name="connsiteY3" fmla="*/ 149638 h 149637"/>
              </a:gdLst>
              <a:ahLst/>
              <a:cxnLst>
                <a:cxn ang="0">
                  <a:pos x="connsiteX0" y="connsiteY0"/>
                </a:cxn>
                <a:cxn ang="0">
                  <a:pos x="connsiteX1" y="connsiteY1"/>
                </a:cxn>
                <a:cxn ang="0">
                  <a:pos x="connsiteX2" y="connsiteY2"/>
                </a:cxn>
                <a:cxn ang="0">
                  <a:pos x="connsiteX3" y="connsiteY3"/>
                </a:cxn>
              </a:cxnLst>
              <a:rect l="l" t="t" r="r" b="b"/>
              <a:pathLst>
                <a:path w="51530" h="149637">
                  <a:moveTo>
                    <a:pt x="21717" y="0"/>
                  </a:moveTo>
                  <a:lnTo>
                    <a:pt x="0" y="74962"/>
                  </a:lnTo>
                  <a:lnTo>
                    <a:pt x="0" y="119348"/>
                  </a:lnTo>
                  <a:cubicBezTo>
                    <a:pt x="0" y="119348"/>
                    <a:pt x="2286" y="147352"/>
                    <a:pt x="51530" y="149638"/>
                  </a:cubicBezTo>
                </a:path>
              </a:pathLst>
            </a:custGeom>
            <a:grpFill/>
            <a:ln w="19050" cap="rnd">
              <a:solidFill>
                <a:schemeClr val="bg1"/>
              </a:solidFill>
              <a:prstDash val="solid"/>
              <a:round/>
            </a:ln>
          </p:spPr>
          <p:txBody>
            <a:bodyPr rtlCol="0" anchor="ctr"/>
            <a:lstStyle/>
            <a:p>
              <a:endParaRPr lang="fr-FR" sz="1400"/>
            </a:p>
          </p:txBody>
        </p:sp>
        <p:sp>
          <p:nvSpPr>
            <p:cNvPr id="697" name="Forme libre : forme 696">
              <a:extLst>
                <a:ext uri="{FF2B5EF4-FFF2-40B4-BE49-F238E27FC236}">
                  <a16:creationId xmlns:a16="http://schemas.microsoft.com/office/drawing/2014/main" id="{F0733E7D-8BD6-2334-ED03-84D67BA78084}"/>
                </a:ext>
              </a:extLst>
            </p:cNvPr>
            <p:cNvSpPr/>
            <p:nvPr/>
          </p:nvSpPr>
          <p:spPr>
            <a:xfrm>
              <a:off x="11388521" y="427228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98" name="Forme libre : forme 697">
              <a:extLst>
                <a:ext uri="{FF2B5EF4-FFF2-40B4-BE49-F238E27FC236}">
                  <a16:creationId xmlns:a16="http://schemas.microsoft.com/office/drawing/2014/main" id="{B4DCFCD1-0E36-BA63-0310-814B925231CC}"/>
                </a:ext>
              </a:extLst>
            </p:cNvPr>
            <p:cNvSpPr/>
            <p:nvPr/>
          </p:nvSpPr>
          <p:spPr>
            <a:xfrm>
              <a:off x="11469864" y="4409349"/>
              <a:ext cx="20859" cy="73818"/>
            </a:xfrm>
            <a:custGeom>
              <a:avLst/>
              <a:gdLst>
                <a:gd name="connsiteX0" fmla="*/ 20860 w 20859"/>
                <a:gd name="connsiteY0" fmla="*/ 73819 h 73818"/>
                <a:gd name="connsiteX1" fmla="*/ 0 w 20859"/>
                <a:gd name="connsiteY1" fmla="*/ 0 h 73818"/>
              </a:gdLst>
              <a:ahLst/>
              <a:cxnLst>
                <a:cxn ang="0">
                  <a:pos x="connsiteX0" y="connsiteY0"/>
                </a:cxn>
                <a:cxn ang="0">
                  <a:pos x="connsiteX1" y="connsiteY1"/>
                </a:cxn>
              </a:cxnLst>
              <a:rect l="l" t="t" r="r" b="b"/>
              <a:pathLst>
                <a:path w="20859" h="73818">
                  <a:moveTo>
                    <a:pt x="20860" y="73819"/>
                  </a:moveTo>
                  <a:lnTo>
                    <a:pt x="0" y="0"/>
                  </a:lnTo>
                </a:path>
              </a:pathLst>
            </a:custGeom>
            <a:grpFill/>
            <a:ln w="19050" cap="rnd">
              <a:solidFill>
                <a:schemeClr val="bg1"/>
              </a:solidFill>
              <a:prstDash val="solid"/>
              <a:round/>
            </a:ln>
          </p:spPr>
          <p:txBody>
            <a:bodyPr rtlCol="0" anchor="ctr"/>
            <a:lstStyle/>
            <a:p>
              <a:endParaRPr lang="fr-FR" sz="1400"/>
            </a:p>
          </p:txBody>
        </p:sp>
        <p:sp>
          <p:nvSpPr>
            <p:cNvPr id="699" name="Forme libre : forme 698">
              <a:extLst>
                <a:ext uri="{FF2B5EF4-FFF2-40B4-BE49-F238E27FC236}">
                  <a16:creationId xmlns:a16="http://schemas.microsoft.com/office/drawing/2014/main" id="{80039AE0-0F4F-7131-3C25-1173100AAE9E}"/>
                </a:ext>
              </a:extLst>
            </p:cNvPr>
            <p:cNvSpPr/>
            <p:nvPr/>
          </p:nvSpPr>
          <p:spPr>
            <a:xfrm>
              <a:off x="11504059" y="4492884"/>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grpFill/>
            <a:ln w="19050" cap="rnd">
              <a:solidFill>
                <a:schemeClr val="bg1"/>
              </a:solidFill>
              <a:prstDash val="solid"/>
              <a:round/>
            </a:ln>
          </p:spPr>
          <p:txBody>
            <a:bodyPr rtlCol="0" anchor="ctr"/>
            <a:lstStyle/>
            <a:p>
              <a:endParaRPr lang="fr-FR" sz="1400"/>
            </a:p>
          </p:txBody>
        </p:sp>
      </p:grpSp>
      <p:grpSp>
        <p:nvGrpSpPr>
          <p:cNvPr id="707" name="Graphique 1867">
            <a:extLst>
              <a:ext uri="{FF2B5EF4-FFF2-40B4-BE49-F238E27FC236}">
                <a16:creationId xmlns:a16="http://schemas.microsoft.com/office/drawing/2014/main" id="{3A6EEA47-DF71-9460-BCE2-C9459CDC0B18}"/>
              </a:ext>
            </a:extLst>
          </p:cNvPr>
          <p:cNvGrpSpPr/>
          <p:nvPr/>
        </p:nvGrpSpPr>
        <p:grpSpPr>
          <a:xfrm>
            <a:off x="9000891" y="3047876"/>
            <a:ext cx="740795" cy="1757362"/>
            <a:chOff x="11038723" y="4291335"/>
            <a:chExt cx="182689" cy="433387"/>
          </a:xfrm>
          <a:noFill/>
        </p:grpSpPr>
        <p:grpSp>
          <p:nvGrpSpPr>
            <p:cNvPr id="708" name="Graphique 1867">
              <a:extLst>
                <a:ext uri="{FF2B5EF4-FFF2-40B4-BE49-F238E27FC236}">
                  <a16:creationId xmlns:a16="http://schemas.microsoft.com/office/drawing/2014/main" id="{7EFB17E2-363E-2463-B688-B6312FA8CC8D}"/>
                </a:ext>
              </a:extLst>
            </p:cNvPr>
            <p:cNvGrpSpPr/>
            <p:nvPr/>
          </p:nvGrpSpPr>
          <p:grpSpPr>
            <a:xfrm>
              <a:off x="11038723" y="4291335"/>
              <a:ext cx="182689" cy="433387"/>
              <a:chOff x="11038723" y="4291335"/>
              <a:chExt cx="182689" cy="433387"/>
            </a:xfrm>
            <a:grpFill/>
          </p:grpSpPr>
          <p:sp>
            <p:nvSpPr>
              <p:cNvPr id="715" name="Forme libre : forme 714">
                <a:extLst>
                  <a:ext uri="{FF2B5EF4-FFF2-40B4-BE49-F238E27FC236}">
                    <a16:creationId xmlns:a16="http://schemas.microsoft.com/office/drawing/2014/main" id="{425644FF-5F0C-122B-22E4-A42A334026AB}"/>
                  </a:ext>
                </a:extLst>
              </p:cNvPr>
              <p:cNvSpPr/>
              <p:nvPr/>
            </p:nvSpPr>
            <p:spPr>
              <a:xfrm>
                <a:off x="11138735" y="4387346"/>
                <a:ext cx="15430" cy="5048"/>
              </a:xfrm>
              <a:custGeom>
                <a:avLst/>
                <a:gdLst>
                  <a:gd name="connsiteX0" fmla="*/ 15430 w 15430"/>
                  <a:gd name="connsiteY0" fmla="*/ 0 h 5048"/>
                  <a:gd name="connsiteX1" fmla="*/ 7715 w 15430"/>
                  <a:gd name="connsiteY1" fmla="*/ 5048 h 5048"/>
                  <a:gd name="connsiteX2" fmla="*/ 0 w 15430"/>
                  <a:gd name="connsiteY2" fmla="*/ 191 h 5048"/>
                </a:gdLst>
                <a:ahLst/>
                <a:cxnLst>
                  <a:cxn ang="0">
                    <a:pos x="connsiteX0" y="connsiteY0"/>
                  </a:cxn>
                  <a:cxn ang="0">
                    <a:pos x="connsiteX1" y="connsiteY1"/>
                  </a:cxn>
                  <a:cxn ang="0">
                    <a:pos x="connsiteX2" y="connsiteY2"/>
                  </a:cxn>
                </a:cxnLst>
                <a:rect l="l" t="t" r="r" b="b"/>
                <a:pathLst>
                  <a:path w="15430" h="5048">
                    <a:moveTo>
                      <a:pt x="15430" y="0"/>
                    </a:moveTo>
                    <a:cubicBezTo>
                      <a:pt x="14288" y="2953"/>
                      <a:pt x="11240" y="5048"/>
                      <a:pt x="7715" y="5048"/>
                    </a:cubicBezTo>
                    <a:cubicBezTo>
                      <a:pt x="4191" y="5048"/>
                      <a:pt x="1238" y="3048"/>
                      <a:pt x="0" y="191"/>
                    </a:cubicBezTo>
                  </a:path>
                </a:pathLst>
              </a:custGeom>
              <a:grpFill/>
              <a:ln w="19050" cap="rnd">
                <a:solidFill>
                  <a:schemeClr val="bg1"/>
                </a:solidFill>
                <a:prstDash val="solid"/>
                <a:round/>
              </a:ln>
            </p:spPr>
            <p:txBody>
              <a:bodyPr rtlCol="0" anchor="ctr"/>
              <a:lstStyle/>
              <a:p>
                <a:endParaRPr lang="fr-FR" sz="1400"/>
              </a:p>
            </p:txBody>
          </p:sp>
          <p:grpSp>
            <p:nvGrpSpPr>
              <p:cNvPr id="716" name="Graphique 1867">
                <a:extLst>
                  <a:ext uri="{FF2B5EF4-FFF2-40B4-BE49-F238E27FC236}">
                    <a16:creationId xmlns:a16="http://schemas.microsoft.com/office/drawing/2014/main" id="{AA62B30E-DC5E-28DE-9AED-5D9A7DF6FF55}"/>
                  </a:ext>
                </a:extLst>
              </p:cNvPr>
              <p:cNvGrpSpPr/>
              <p:nvPr/>
            </p:nvGrpSpPr>
            <p:grpSpPr>
              <a:xfrm>
                <a:off x="11038723" y="4291335"/>
                <a:ext cx="160496" cy="141255"/>
                <a:chOff x="11038723" y="4291335"/>
                <a:chExt cx="160496" cy="141255"/>
              </a:xfrm>
              <a:grpFill/>
            </p:grpSpPr>
            <p:grpSp>
              <p:nvGrpSpPr>
                <p:cNvPr id="732" name="Graphique 1867">
                  <a:extLst>
                    <a:ext uri="{FF2B5EF4-FFF2-40B4-BE49-F238E27FC236}">
                      <a16:creationId xmlns:a16="http://schemas.microsoft.com/office/drawing/2014/main" id="{94C9C93B-C98A-2FEB-6897-BB2CF8DA1DA7}"/>
                    </a:ext>
                  </a:extLst>
                </p:cNvPr>
                <p:cNvGrpSpPr/>
                <p:nvPr/>
              </p:nvGrpSpPr>
              <p:grpSpPr>
                <a:xfrm>
                  <a:off x="11038723" y="4291335"/>
                  <a:ext cx="160496" cy="141255"/>
                  <a:chOff x="11038723" y="4291335"/>
                  <a:chExt cx="160496" cy="141255"/>
                </a:xfrm>
                <a:grpFill/>
              </p:grpSpPr>
              <p:sp>
                <p:nvSpPr>
                  <p:cNvPr id="736" name="Forme libre : forme 735">
                    <a:extLst>
                      <a:ext uri="{FF2B5EF4-FFF2-40B4-BE49-F238E27FC236}">
                        <a16:creationId xmlns:a16="http://schemas.microsoft.com/office/drawing/2014/main" id="{E4585FBD-6B00-A0DB-18E2-CCD9BA49F9D2}"/>
                      </a:ext>
                    </a:extLst>
                  </p:cNvPr>
                  <p:cNvSpPr/>
                  <p:nvPr/>
                </p:nvSpPr>
                <p:spPr>
                  <a:xfrm>
                    <a:off x="11107588" y="4320481"/>
                    <a:ext cx="76676" cy="34289"/>
                  </a:xfrm>
                  <a:custGeom>
                    <a:avLst/>
                    <a:gdLst>
                      <a:gd name="connsiteX0" fmla="*/ 76676 w 76676"/>
                      <a:gd name="connsiteY0" fmla="*/ 33719 h 34289"/>
                      <a:gd name="connsiteX1" fmla="*/ 15145 w 76676"/>
                      <a:gd name="connsiteY1" fmla="*/ 0 h 34289"/>
                      <a:gd name="connsiteX2" fmla="*/ 0 w 76676"/>
                      <a:gd name="connsiteY2" fmla="*/ 34290 h 34289"/>
                    </a:gdLst>
                    <a:ahLst/>
                    <a:cxnLst>
                      <a:cxn ang="0">
                        <a:pos x="connsiteX0" y="connsiteY0"/>
                      </a:cxn>
                      <a:cxn ang="0">
                        <a:pos x="connsiteX1" y="connsiteY1"/>
                      </a:cxn>
                      <a:cxn ang="0">
                        <a:pos x="connsiteX2" y="connsiteY2"/>
                      </a:cxn>
                    </a:cxnLst>
                    <a:rect l="l" t="t" r="r" b="b"/>
                    <a:pathLst>
                      <a:path w="76676" h="34289">
                        <a:moveTo>
                          <a:pt x="76676" y="33719"/>
                        </a:moveTo>
                        <a:cubicBezTo>
                          <a:pt x="19717" y="33719"/>
                          <a:pt x="15145" y="0"/>
                          <a:pt x="15145" y="0"/>
                        </a:cubicBezTo>
                        <a:cubicBezTo>
                          <a:pt x="15145" y="0"/>
                          <a:pt x="0" y="9239"/>
                          <a:pt x="0" y="34290"/>
                        </a:cubicBezTo>
                      </a:path>
                    </a:pathLst>
                  </a:custGeom>
                  <a:grpFill/>
                  <a:ln w="19050" cap="rnd">
                    <a:solidFill>
                      <a:schemeClr val="bg1"/>
                    </a:solidFill>
                    <a:prstDash val="solid"/>
                    <a:round/>
                  </a:ln>
                </p:spPr>
                <p:txBody>
                  <a:bodyPr rtlCol="0" anchor="ctr"/>
                  <a:lstStyle/>
                  <a:p>
                    <a:endParaRPr lang="fr-FR" sz="1400"/>
                  </a:p>
                </p:txBody>
              </p:sp>
              <p:sp>
                <p:nvSpPr>
                  <p:cNvPr id="737" name="Forme libre : forme 736">
                    <a:extLst>
                      <a:ext uri="{FF2B5EF4-FFF2-40B4-BE49-F238E27FC236}">
                        <a16:creationId xmlns:a16="http://schemas.microsoft.com/office/drawing/2014/main" id="{9478910E-7B7F-79E7-649A-C7CCD7B9A738}"/>
                      </a:ext>
                    </a:extLst>
                  </p:cNvPr>
                  <p:cNvSpPr/>
                  <p:nvPr/>
                </p:nvSpPr>
                <p:spPr>
                  <a:xfrm>
                    <a:off x="11106327" y="4355533"/>
                    <a:ext cx="35078" cy="24102"/>
                  </a:xfrm>
                  <a:custGeom>
                    <a:avLst/>
                    <a:gdLst>
                      <a:gd name="connsiteX0" fmla="*/ 5072 w 35078"/>
                      <a:gd name="connsiteY0" fmla="*/ 0 h 24102"/>
                      <a:gd name="connsiteX1" fmla="*/ 30027 w 35078"/>
                      <a:gd name="connsiteY1" fmla="*/ 0 h 24102"/>
                      <a:gd name="connsiteX2" fmla="*/ 35075 w 35078"/>
                      <a:gd name="connsiteY2" fmla="*/ 5144 h 24102"/>
                      <a:gd name="connsiteX3" fmla="*/ 21645 w 35078"/>
                      <a:gd name="connsiteY3" fmla="*/ 24098 h 24102"/>
                      <a:gd name="connsiteX4" fmla="*/ 12406 w 35078"/>
                      <a:gd name="connsiteY4" fmla="*/ 24098 h 24102"/>
                      <a:gd name="connsiteX5" fmla="*/ 23 w 35078"/>
                      <a:gd name="connsiteY5" fmla="*/ 5525 h 24102"/>
                      <a:gd name="connsiteX6" fmla="*/ 5072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5072" y="0"/>
                        </a:moveTo>
                        <a:lnTo>
                          <a:pt x="30027" y="0"/>
                        </a:lnTo>
                        <a:cubicBezTo>
                          <a:pt x="32885" y="0"/>
                          <a:pt x="35171" y="2286"/>
                          <a:pt x="35075" y="5144"/>
                        </a:cubicBezTo>
                        <a:cubicBezTo>
                          <a:pt x="34885" y="12192"/>
                          <a:pt x="32980" y="24098"/>
                          <a:pt x="21645" y="24098"/>
                        </a:cubicBezTo>
                        <a:lnTo>
                          <a:pt x="12406" y="24098"/>
                        </a:lnTo>
                        <a:cubicBezTo>
                          <a:pt x="12406" y="24098"/>
                          <a:pt x="1833" y="24860"/>
                          <a:pt x="23" y="5525"/>
                        </a:cubicBezTo>
                        <a:cubicBezTo>
                          <a:pt x="-262" y="2572"/>
                          <a:pt x="2119" y="0"/>
                          <a:pt x="5072" y="0"/>
                        </a:cubicBezTo>
                        <a:close/>
                      </a:path>
                    </a:pathLst>
                  </a:custGeom>
                  <a:grpFill/>
                  <a:ln w="19050" cap="rnd">
                    <a:solidFill>
                      <a:schemeClr val="bg1"/>
                    </a:solidFill>
                    <a:prstDash val="solid"/>
                    <a:round/>
                  </a:ln>
                </p:spPr>
                <p:txBody>
                  <a:bodyPr rtlCol="0" anchor="ctr"/>
                  <a:lstStyle/>
                  <a:p>
                    <a:endParaRPr lang="fr-FR" sz="1400"/>
                  </a:p>
                </p:txBody>
              </p:sp>
              <p:sp>
                <p:nvSpPr>
                  <p:cNvPr id="738" name="Forme libre : forme 737">
                    <a:extLst>
                      <a:ext uri="{FF2B5EF4-FFF2-40B4-BE49-F238E27FC236}">
                        <a16:creationId xmlns:a16="http://schemas.microsoft.com/office/drawing/2014/main" id="{E6024D0D-FE01-0C38-30BD-AC4BE9C5801E}"/>
                      </a:ext>
                    </a:extLst>
                  </p:cNvPr>
                  <p:cNvSpPr/>
                  <p:nvPr/>
                </p:nvSpPr>
                <p:spPr>
                  <a:xfrm>
                    <a:off x="11152162" y="4355533"/>
                    <a:ext cx="35078" cy="24102"/>
                  </a:xfrm>
                  <a:custGeom>
                    <a:avLst/>
                    <a:gdLst>
                      <a:gd name="connsiteX0" fmla="*/ 30007 w 35078"/>
                      <a:gd name="connsiteY0" fmla="*/ 0 h 24102"/>
                      <a:gd name="connsiteX1" fmla="*/ 5051 w 35078"/>
                      <a:gd name="connsiteY1" fmla="*/ 0 h 24102"/>
                      <a:gd name="connsiteX2" fmla="*/ 3 w 35078"/>
                      <a:gd name="connsiteY2" fmla="*/ 5144 h 24102"/>
                      <a:gd name="connsiteX3" fmla="*/ 13433 w 35078"/>
                      <a:gd name="connsiteY3" fmla="*/ 24098 h 24102"/>
                      <a:gd name="connsiteX4" fmla="*/ 22672 w 35078"/>
                      <a:gd name="connsiteY4" fmla="*/ 24098 h 24102"/>
                      <a:gd name="connsiteX5" fmla="*/ 35055 w 35078"/>
                      <a:gd name="connsiteY5" fmla="*/ 5525 h 24102"/>
                      <a:gd name="connsiteX6" fmla="*/ 30007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30007" y="0"/>
                        </a:moveTo>
                        <a:lnTo>
                          <a:pt x="5051" y="0"/>
                        </a:lnTo>
                        <a:cubicBezTo>
                          <a:pt x="2194" y="0"/>
                          <a:pt x="-92" y="2286"/>
                          <a:pt x="3" y="5144"/>
                        </a:cubicBezTo>
                        <a:cubicBezTo>
                          <a:pt x="193" y="12192"/>
                          <a:pt x="2098" y="24098"/>
                          <a:pt x="13433" y="24098"/>
                        </a:cubicBezTo>
                        <a:lnTo>
                          <a:pt x="22672" y="24098"/>
                        </a:lnTo>
                        <a:cubicBezTo>
                          <a:pt x="22672" y="24098"/>
                          <a:pt x="33245" y="24860"/>
                          <a:pt x="35055" y="5525"/>
                        </a:cubicBezTo>
                        <a:cubicBezTo>
                          <a:pt x="35341" y="2572"/>
                          <a:pt x="32959" y="0"/>
                          <a:pt x="30007" y="0"/>
                        </a:cubicBezTo>
                        <a:close/>
                      </a:path>
                    </a:pathLst>
                  </a:custGeom>
                  <a:grpFill/>
                  <a:ln w="19050" cap="rnd">
                    <a:solidFill>
                      <a:schemeClr val="bg1"/>
                    </a:solidFill>
                    <a:prstDash val="solid"/>
                    <a:round/>
                  </a:ln>
                </p:spPr>
                <p:txBody>
                  <a:bodyPr rtlCol="0" anchor="ctr"/>
                  <a:lstStyle/>
                  <a:p>
                    <a:endParaRPr lang="fr-FR" sz="1400"/>
                  </a:p>
                </p:txBody>
              </p:sp>
              <p:sp>
                <p:nvSpPr>
                  <p:cNvPr id="739" name="Forme libre : forme 738">
                    <a:extLst>
                      <a:ext uri="{FF2B5EF4-FFF2-40B4-BE49-F238E27FC236}">
                        <a16:creationId xmlns:a16="http://schemas.microsoft.com/office/drawing/2014/main" id="{6ED56065-6CFE-9350-1F92-7AC0C988EF2B}"/>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740" name="Forme libre : forme 739">
                    <a:extLst>
                      <a:ext uri="{FF2B5EF4-FFF2-40B4-BE49-F238E27FC236}">
                        <a16:creationId xmlns:a16="http://schemas.microsoft.com/office/drawing/2014/main" id="{8B1DF103-CEE2-0BF9-3E57-0E25592A827F}"/>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741" name="Forme libre : forme 740">
                    <a:extLst>
                      <a:ext uri="{FF2B5EF4-FFF2-40B4-BE49-F238E27FC236}">
                        <a16:creationId xmlns:a16="http://schemas.microsoft.com/office/drawing/2014/main" id="{43D4589D-6684-374A-4595-41AC61666C7F}"/>
                      </a:ext>
                    </a:extLst>
                  </p:cNvPr>
                  <p:cNvSpPr/>
                  <p:nvPr/>
                </p:nvSpPr>
                <p:spPr>
                  <a:xfrm>
                    <a:off x="11108636" y="4374488"/>
                    <a:ext cx="76200" cy="38100"/>
                  </a:xfrm>
                  <a:custGeom>
                    <a:avLst/>
                    <a:gdLst>
                      <a:gd name="connsiteX0" fmla="*/ 76200 w 76200"/>
                      <a:gd name="connsiteY0" fmla="*/ 0 h 38100"/>
                      <a:gd name="connsiteX1" fmla="*/ 38100 w 76200"/>
                      <a:gd name="connsiteY1" fmla="*/ 38100 h 38100"/>
                      <a:gd name="connsiteX2" fmla="*/ 0 w 76200"/>
                      <a:gd name="connsiteY2" fmla="*/ 0 h 38100"/>
                    </a:gdLst>
                    <a:ahLst/>
                    <a:cxnLst>
                      <a:cxn ang="0">
                        <a:pos x="connsiteX0" y="connsiteY0"/>
                      </a:cxn>
                      <a:cxn ang="0">
                        <a:pos x="connsiteX1" y="connsiteY1"/>
                      </a:cxn>
                      <a:cxn ang="0">
                        <a:pos x="connsiteX2" y="connsiteY2"/>
                      </a:cxn>
                    </a:cxnLst>
                    <a:rect l="l" t="t" r="r" b="b"/>
                    <a:pathLst>
                      <a:path w="76200" h="38100">
                        <a:moveTo>
                          <a:pt x="76200" y="0"/>
                        </a:moveTo>
                        <a:cubicBezTo>
                          <a:pt x="76200" y="21050"/>
                          <a:pt x="59150" y="38100"/>
                          <a:pt x="38100" y="38100"/>
                        </a:cubicBezTo>
                        <a:cubicBezTo>
                          <a:pt x="17050" y="38100"/>
                          <a:pt x="0" y="21050"/>
                          <a:pt x="0" y="0"/>
                        </a:cubicBezTo>
                      </a:path>
                    </a:pathLst>
                  </a:custGeom>
                  <a:grpFill/>
                  <a:ln w="19050" cap="rnd">
                    <a:solidFill>
                      <a:schemeClr val="bg1"/>
                    </a:solidFill>
                    <a:prstDash val="solid"/>
                    <a:round/>
                  </a:ln>
                </p:spPr>
                <p:txBody>
                  <a:bodyPr rtlCol="0" anchor="ctr"/>
                  <a:lstStyle/>
                  <a:p>
                    <a:endParaRPr lang="fr-FR" sz="1400"/>
                  </a:p>
                </p:txBody>
              </p:sp>
              <p:sp>
                <p:nvSpPr>
                  <p:cNvPr id="742" name="Forme libre : forme 741">
                    <a:extLst>
                      <a:ext uri="{FF2B5EF4-FFF2-40B4-BE49-F238E27FC236}">
                        <a16:creationId xmlns:a16="http://schemas.microsoft.com/office/drawing/2014/main" id="{23C2616E-F8E8-3AA6-3089-11C4A6384CA5}"/>
                      </a:ext>
                    </a:extLst>
                  </p:cNvPr>
                  <p:cNvSpPr/>
                  <p:nvPr/>
                </p:nvSpPr>
                <p:spPr>
                  <a:xfrm>
                    <a:off x="11099492" y="4294192"/>
                    <a:ext cx="99726" cy="138398"/>
                  </a:xfrm>
                  <a:custGeom>
                    <a:avLst/>
                    <a:gdLst>
                      <a:gd name="connsiteX0" fmla="*/ 0 w 99726"/>
                      <a:gd name="connsiteY0" fmla="*/ 121158 h 138398"/>
                      <a:gd name="connsiteX1" fmla="*/ 0 w 99726"/>
                      <a:gd name="connsiteY1" fmla="*/ 52197 h 138398"/>
                      <a:gd name="connsiteX2" fmla="*/ 47530 w 99726"/>
                      <a:gd name="connsiteY2" fmla="*/ 0 h 138398"/>
                      <a:gd name="connsiteX3" fmla="*/ 47530 w 99726"/>
                      <a:gd name="connsiteY3" fmla="*/ 0 h 138398"/>
                      <a:gd name="connsiteX4" fmla="*/ 99727 w 99726"/>
                      <a:gd name="connsiteY4" fmla="*/ 52197 h 138398"/>
                      <a:gd name="connsiteX5" fmla="*/ 99727 w 99726"/>
                      <a:gd name="connsiteY5" fmla="*/ 138398 h 1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726" h="138398">
                        <a:moveTo>
                          <a:pt x="0" y="121158"/>
                        </a:moveTo>
                        <a:lnTo>
                          <a:pt x="0" y="52197"/>
                        </a:lnTo>
                        <a:cubicBezTo>
                          <a:pt x="0" y="23527"/>
                          <a:pt x="18859" y="0"/>
                          <a:pt x="47530" y="0"/>
                        </a:cubicBezTo>
                        <a:lnTo>
                          <a:pt x="47530" y="0"/>
                        </a:lnTo>
                        <a:cubicBezTo>
                          <a:pt x="76200" y="0"/>
                          <a:pt x="99727" y="23432"/>
                          <a:pt x="99727" y="52197"/>
                        </a:cubicBezTo>
                        <a:lnTo>
                          <a:pt x="99727" y="138398"/>
                        </a:lnTo>
                      </a:path>
                    </a:pathLst>
                  </a:custGeom>
                  <a:grpFill/>
                  <a:ln w="19050" cap="rnd">
                    <a:solidFill>
                      <a:schemeClr val="bg1"/>
                    </a:solidFill>
                    <a:prstDash val="solid"/>
                    <a:round/>
                  </a:ln>
                </p:spPr>
                <p:txBody>
                  <a:bodyPr rtlCol="0" anchor="ctr"/>
                  <a:lstStyle/>
                  <a:p>
                    <a:endParaRPr lang="fr-FR" sz="1400"/>
                  </a:p>
                </p:txBody>
              </p:sp>
            </p:grpSp>
            <p:grpSp>
              <p:nvGrpSpPr>
                <p:cNvPr id="733" name="Graphique 1867">
                  <a:extLst>
                    <a:ext uri="{FF2B5EF4-FFF2-40B4-BE49-F238E27FC236}">
                      <a16:creationId xmlns:a16="http://schemas.microsoft.com/office/drawing/2014/main" id="{1F5FFCF8-A93D-097A-DBB4-0AB593204DCC}"/>
                    </a:ext>
                  </a:extLst>
                </p:cNvPr>
                <p:cNvGrpSpPr/>
                <p:nvPr/>
              </p:nvGrpSpPr>
              <p:grpSpPr>
                <a:xfrm>
                  <a:off x="11127972" y="4361820"/>
                  <a:ext cx="36385" cy="6191"/>
                  <a:chOff x="11127972" y="4361820"/>
                  <a:chExt cx="36385" cy="6191"/>
                </a:xfrm>
                <a:grpFill/>
              </p:grpSpPr>
              <p:sp>
                <p:nvSpPr>
                  <p:cNvPr id="734" name="Forme libre : forme 733">
                    <a:extLst>
                      <a:ext uri="{FF2B5EF4-FFF2-40B4-BE49-F238E27FC236}">
                        <a16:creationId xmlns:a16="http://schemas.microsoft.com/office/drawing/2014/main" id="{A0CA60BD-0163-D7D9-FC0C-31E057735AF5}"/>
                      </a:ext>
                    </a:extLst>
                  </p:cNvPr>
                  <p:cNvSpPr/>
                  <p:nvPr/>
                </p:nvSpPr>
                <p:spPr>
                  <a:xfrm>
                    <a:off x="11127972" y="4361820"/>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19050" cap="rnd">
                    <a:solidFill>
                      <a:schemeClr val="bg1"/>
                    </a:solidFill>
                    <a:prstDash val="solid"/>
                    <a:round/>
                  </a:ln>
                </p:spPr>
                <p:txBody>
                  <a:bodyPr rtlCol="0" anchor="ctr"/>
                  <a:lstStyle/>
                  <a:p>
                    <a:endParaRPr lang="fr-FR" sz="1400"/>
                  </a:p>
                </p:txBody>
              </p:sp>
              <p:sp>
                <p:nvSpPr>
                  <p:cNvPr id="735" name="Forme libre : forme 734">
                    <a:extLst>
                      <a:ext uri="{FF2B5EF4-FFF2-40B4-BE49-F238E27FC236}">
                        <a16:creationId xmlns:a16="http://schemas.microsoft.com/office/drawing/2014/main" id="{17052A52-A49C-EAF5-8D9B-CE74417B5707}"/>
                      </a:ext>
                    </a:extLst>
                  </p:cNvPr>
                  <p:cNvSpPr/>
                  <p:nvPr/>
                </p:nvSpPr>
                <p:spPr>
                  <a:xfrm>
                    <a:off x="11164357" y="4362391"/>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19050" cap="rnd">
                    <a:solidFill>
                      <a:schemeClr val="bg1"/>
                    </a:solidFill>
                    <a:prstDash val="solid"/>
                    <a:round/>
                  </a:ln>
                </p:spPr>
                <p:txBody>
                  <a:bodyPr rtlCol="0" anchor="ctr"/>
                  <a:lstStyle/>
                  <a:p>
                    <a:endParaRPr lang="fr-FR" sz="1400"/>
                  </a:p>
                </p:txBody>
              </p:sp>
            </p:grpSp>
          </p:grpSp>
          <p:sp>
            <p:nvSpPr>
              <p:cNvPr id="717" name="Forme libre : forme 716">
                <a:extLst>
                  <a:ext uri="{FF2B5EF4-FFF2-40B4-BE49-F238E27FC236}">
                    <a16:creationId xmlns:a16="http://schemas.microsoft.com/office/drawing/2014/main" id="{61CE2FE6-EDB0-775C-EE67-4CEBCC157645}"/>
                  </a:ext>
                </a:extLst>
              </p:cNvPr>
              <p:cNvSpPr/>
              <p:nvPr/>
            </p:nvSpPr>
            <p:spPr>
              <a:xfrm>
                <a:off x="11165595" y="4424107"/>
                <a:ext cx="47446" cy="133165"/>
              </a:xfrm>
              <a:custGeom>
                <a:avLst/>
                <a:gdLst>
                  <a:gd name="connsiteX0" fmla="*/ 0 w 47446"/>
                  <a:gd name="connsiteY0" fmla="*/ 6 h 133165"/>
                  <a:gd name="connsiteX1" fmla="*/ 45244 w 47446"/>
                  <a:gd name="connsiteY1" fmla="*/ 32391 h 133165"/>
                  <a:gd name="connsiteX2" fmla="*/ 36576 w 47446"/>
                  <a:gd name="connsiteY2" fmla="*/ 133165 h 133165"/>
                </a:gdLst>
                <a:ahLst/>
                <a:cxnLst>
                  <a:cxn ang="0">
                    <a:pos x="connsiteX0" y="connsiteY0"/>
                  </a:cxn>
                  <a:cxn ang="0">
                    <a:pos x="connsiteX1" y="connsiteY1"/>
                  </a:cxn>
                  <a:cxn ang="0">
                    <a:pos x="connsiteX2" y="connsiteY2"/>
                  </a:cxn>
                </a:cxnLst>
                <a:rect l="l" t="t" r="r" b="b"/>
                <a:pathLst>
                  <a:path w="47446" h="133165">
                    <a:moveTo>
                      <a:pt x="0" y="6"/>
                    </a:moveTo>
                    <a:cubicBezTo>
                      <a:pt x="0" y="6"/>
                      <a:pt x="45244" y="-1232"/>
                      <a:pt x="45244" y="32391"/>
                    </a:cubicBezTo>
                    <a:cubicBezTo>
                      <a:pt x="45244" y="62966"/>
                      <a:pt x="54007" y="113734"/>
                      <a:pt x="36576" y="133165"/>
                    </a:cubicBezTo>
                  </a:path>
                </a:pathLst>
              </a:custGeom>
              <a:grpFill/>
              <a:ln w="19050" cap="rnd">
                <a:solidFill>
                  <a:schemeClr val="bg1"/>
                </a:solidFill>
                <a:prstDash val="solid"/>
                <a:round/>
              </a:ln>
            </p:spPr>
            <p:txBody>
              <a:bodyPr rtlCol="0" anchor="ctr"/>
              <a:lstStyle/>
              <a:p>
                <a:endParaRPr lang="fr-FR" sz="1400"/>
              </a:p>
            </p:txBody>
          </p:sp>
          <p:sp>
            <p:nvSpPr>
              <p:cNvPr id="718" name="Forme libre : forme 717">
                <a:extLst>
                  <a:ext uri="{FF2B5EF4-FFF2-40B4-BE49-F238E27FC236}">
                    <a16:creationId xmlns:a16="http://schemas.microsoft.com/office/drawing/2014/main" id="{6A3A5580-11E7-D600-BE77-310C115FA592}"/>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719" name="Forme libre : forme 718">
                <a:extLst>
                  <a:ext uri="{FF2B5EF4-FFF2-40B4-BE49-F238E27FC236}">
                    <a16:creationId xmlns:a16="http://schemas.microsoft.com/office/drawing/2014/main" id="{D010E950-2B78-883C-12D6-A2AFB40A7A0F}"/>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720" name="Forme libre : forme 719">
                <a:extLst>
                  <a:ext uri="{FF2B5EF4-FFF2-40B4-BE49-F238E27FC236}">
                    <a16:creationId xmlns:a16="http://schemas.microsoft.com/office/drawing/2014/main" id="{94FA9E99-90F3-4510-0E83-F241520C896A}"/>
                  </a:ext>
                </a:extLst>
              </p:cNvPr>
              <p:cNvSpPr/>
              <p:nvPr/>
            </p:nvSpPr>
            <p:spPr>
              <a:xfrm>
                <a:off x="11038723" y="4291335"/>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721" name="Forme libre : forme 720">
                <a:extLst>
                  <a:ext uri="{FF2B5EF4-FFF2-40B4-BE49-F238E27FC236}">
                    <a16:creationId xmlns:a16="http://schemas.microsoft.com/office/drawing/2014/main" id="{7A20331C-87BC-A1B8-60AA-9D433DCE81B3}"/>
                  </a:ext>
                </a:extLst>
              </p:cNvPr>
              <p:cNvSpPr/>
              <p:nvPr/>
            </p:nvSpPr>
            <p:spPr>
              <a:xfrm>
                <a:off x="11076537" y="4526697"/>
                <a:ext cx="74771" cy="196310"/>
              </a:xfrm>
              <a:custGeom>
                <a:avLst/>
                <a:gdLst>
                  <a:gd name="connsiteX0" fmla="*/ 74771 w 74771"/>
                  <a:gd name="connsiteY0" fmla="*/ 44768 h 196310"/>
                  <a:gd name="connsiteX1" fmla="*/ 30575 w 74771"/>
                  <a:gd name="connsiteY1" fmla="*/ 196310 h 196310"/>
                  <a:gd name="connsiteX2" fmla="*/ 0 w 74771"/>
                  <a:gd name="connsiteY2" fmla="*/ 196310 h 196310"/>
                  <a:gd name="connsiteX3" fmla="*/ 20765 w 74771"/>
                  <a:gd name="connsiteY3" fmla="*/ 181070 h 196310"/>
                  <a:gd name="connsiteX4" fmla="*/ 35528 w 74771"/>
                  <a:gd name="connsiteY4" fmla="*/ 0 h 19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71" h="196310">
                    <a:moveTo>
                      <a:pt x="74771" y="44768"/>
                    </a:moveTo>
                    <a:lnTo>
                      <a:pt x="30575" y="196310"/>
                    </a:lnTo>
                    <a:lnTo>
                      <a:pt x="0" y="196310"/>
                    </a:lnTo>
                    <a:lnTo>
                      <a:pt x="20765" y="181070"/>
                    </a:lnTo>
                    <a:lnTo>
                      <a:pt x="35528" y="0"/>
                    </a:lnTo>
                  </a:path>
                </a:pathLst>
              </a:custGeom>
              <a:grpFill/>
              <a:ln w="19050" cap="rnd">
                <a:solidFill>
                  <a:schemeClr val="bg1"/>
                </a:solidFill>
                <a:prstDash val="solid"/>
                <a:round/>
              </a:ln>
            </p:spPr>
            <p:txBody>
              <a:bodyPr rtlCol="0" anchor="ctr"/>
              <a:lstStyle/>
              <a:p>
                <a:endParaRPr lang="fr-FR" sz="1400"/>
              </a:p>
            </p:txBody>
          </p:sp>
          <p:sp>
            <p:nvSpPr>
              <p:cNvPr id="722" name="Forme libre : forme 721">
                <a:extLst>
                  <a:ext uri="{FF2B5EF4-FFF2-40B4-BE49-F238E27FC236}">
                    <a16:creationId xmlns:a16="http://schemas.microsoft.com/office/drawing/2014/main" id="{DCBA99E0-17BD-E5B7-8664-753D2EFD40C0}"/>
                  </a:ext>
                </a:extLst>
              </p:cNvPr>
              <p:cNvSpPr/>
              <p:nvPr/>
            </p:nvSpPr>
            <p:spPr>
              <a:xfrm>
                <a:off x="11152261" y="4571560"/>
                <a:ext cx="42386" cy="152780"/>
              </a:xfrm>
              <a:custGeom>
                <a:avLst/>
                <a:gdLst>
                  <a:gd name="connsiteX0" fmla="*/ 42386 w 42386"/>
                  <a:gd name="connsiteY0" fmla="*/ 37243 h 152780"/>
                  <a:gd name="connsiteX1" fmla="*/ 31814 w 42386"/>
                  <a:gd name="connsiteY1" fmla="*/ 139922 h 152780"/>
                  <a:gd name="connsiteX2" fmla="*/ 40386 w 42386"/>
                  <a:gd name="connsiteY2" fmla="*/ 152781 h 152780"/>
                  <a:gd name="connsiteX3" fmla="*/ 15335 w 42386"/>
                  <a:gd name="connsiteY3" fmla="*/ 152781 h 152780"/>
                  <a:gd name="connsiteX4" fmla="*/ 0 w 42386"/>
                  <a:gd name="connsiteY4" fmla="*/ 0 h 152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152780">
                    <a:moveTo>
                      <a:pt x="42386" y="37243"/>
                    </a:moveTo>
                    <a:cubicBezTo>
                      <a:pt x="41624" y="71818"/>
                      <a:pt x="38671" y="107823"/>
                      <a:pt x="31814" y="139922"/>
                    </a:cubicBezTo>
                    <a:lnTo>
                      <a:pt x="40386" y="152781"/>
                    </a:lnTo>
                    <a:lnTo>
                      <a:pt x="15335" y="152781"/>
                    </a:lnTo>
                    <a:lnTo>
                      <a:pt x="0" y="0"/>
                    </a:lnTo>
                  </a:path>
                </a:pathLst>
              </a:custGeom>
              <a:grpFill/>
              <a:ln w="19050" cap="rnd">
                <a:solidFill>
                  <a:schemeClr val="bg1"/>
                </a:solidFill>
                <a:prstDash val="solid"/>
                <a:round/>
              </a:ln>
            </p:spPr>
            <p:txBody>
              <a:bodyPr rtlCol="0" anchor="ctr"/>
              <a:lstStyle/>
              <a:p>
                <a:endParaRPr lang="fr-FR" sz="1400"/>
              </a:p>
            </p:txBody>
          </p:sp>
          <p:sp>
            <p:nvSpPr>
              <p:cNvPr id="723" name="Forme libre : forme 722">
                <a:extLst>
                  <a:ext uri="{FF2B5EF4-FFF2-40B4-BE49-F238E27FC236}">
                    <a16:creationId xmlns:a16="http://schemas.microsoft.com/office/drawing/2014/main" id="{270E0169-E96A-0339-9F3C-33A769905110}"/>
                  </a:ext>
                </a:extLst>
              </p:cNvPr>
              <p:cNvSpPr/>
              <p:nvPr/>
            </p:nvSpPr>
            <p:spPr>
              <a:xfrm>
                <a:off x="11186741" y="4460022"/>
                <a:ext cx="7524" cy="97155"/>
              </a:xfrm>
              <a:custGeom>
                <a:avLst/>
                <a:gdLst>
                  <a:gd name="connsiteX0" fmla="*/ 0 w 7524"/>
                  <a:gd name="connsiteY0" fmla="*/ 0 h 97155"/>
                  <a:gd name="connsiteX1" fmla="*/ 7525 w 7524"/>
                  <a:gd name="connsiteY1" fmla="*/ 97155 h 97155"/>
                </a:gdLst>
                <a:ahLst/>
                <a:cxnLst>
                  <a:cxn ang="0">
                    <a:pos x="connsiteX0" y="connsiteY0"/>
                  </a:cxn>
                  <a:cxn ang="0">
                    <a:pos x="connsiteX1" y="connsiteY1"/>
                  </a:cxn>
                </a:cxnLst>
                <a:rect l="l" t="t" r="r" b="b"/>
                <a:pathLst>
                  <a:path w="7524" h="97155">
                    <a:moveTo>
                      <a:pt x="0" y="0"/>
                    </a:moveTo>
                    <a:cubicBezTo>
                      <a:pt x="0" y="0"/>
                      <a:pt x="5715" y="42101"/>
                      <a:pt x="7525" y="97155"/>
                    </a:cubicBezTo>
                  </a:path>
                </a:pathLst>
              </a:custGeom>
              <a:grpFill/>
              <a:ln w="19050" cap="rnd">
                <a:solidFill>
                  <a:schemeClr val="bg1"/>
                </a:solidFill>
                <a:prstDash val="solid"/>
                <a:round/>
              </a:ln>
            </p:spPr>
            <p:txBody>
              <a:bodyPr rtlCol="0" anchor="ctr"/>
              <a:lstStyle/>
              <a:p>
                <a:endParaRPr lang="fr-FR" sz="1400"/>
              </a:p>
            </p:txBody>
          </p:sp>
          <p:sp>
            <p:nvSpPr>
              <p:cNvPr id="724" name="Forme libre : forme 723">
                <a:extLst>
                  <a:ext uri="{FF2B5EF4-FFF2-40B4-BE49-F238E27FC236}">
                    <a16:creationId xmlns:a16="http://schemas.microsoft.com/office/drawing/2014/main" id="{94CDD565-EFC9-E39A-E8E7-E5F40BEE8D90}"/>
                  </a:ext>
                </a:extLst>
              </p:cNvPr>
              <p:cNvSpPr/>
              <p:nvPr/>
            </p:nvSpPr>
            <p:spPr>
              <a:xfrm>
                <a:off x="11091800" y="4424018"/>
                <a:ext cx="40743" cy="133540"/>
              </a:xfrm>
              <a:custGeom>
                <a:avLst/>
                <a:gdLst>
                  <a:gd name="connsiteX0" fmla="*/ 40744 w 40743"/>
                  <a:gd name="connsiteY0" fmla="*/ 0 h 133540"/>
                  <a:gd name="connsiteX1" fmla="*/ 1024 w 40743"/>
                  <a:gd name="connsiteY1" fmla="*/ 33718 h 133540"/>
                  <a:gd name="connsiteX2" fmla="*/ 8644 w 40743"/>
                  <a:gd name="connsiteY2" fmla="*/ 133541 h 133540"/>
                </a:gdLst>
                <a:ahLst/>
                <a:cxnLst>
                  <a:cxn ang="0">
                    <a:pos x="connsiteX0" y="connsiteY0"/>
                  </a:cxn>
                  <a:cxn ang="0">
                    <a:pos x="connsiteX1" y="connsiteY1"/>
                  </a:cxn>
                  <a:cxn ang="0">
                    <a:pos x="connsiteX2" y="connsiteY2"/>
                  </a:cxn>
                </a:cxnLst>
                <a:rect l="l" t="t" r="r" b="b"/>
                <a:pathLst>
                  <a:path w="40743" h="133540">
                    <a:moveTo>
                      <a:pt x="40744" y="0"/>
                    </a:moveTo>
                    <a:cubicBezTo>
                      <a:pt x="22456" y="571"/>
                      <a:pt x="1024" y="3143"/>
                      <a:pt x="1024" y="33718"/>
                    </a:cubicBezTo>
                    <a:cubicBezTo>
                      <a:pt x="1024" y="64294"/>
                      <a:pt x="-4119" y="129064"/>
                      <a:pt x="8644" y="133541"/>
                    </a:cubicBezTo>
                  </a:path>
                </a:pathLst>
              </a:custGeom>
              <a:grpFill/>
              <a:ln w="19050" cap="rnd">
                <a:solidFill>
                  <a:schemeClr val="bg1"/>
                </a:solidFill>
                <a:prstDash val="solid"/>
                <a:round/>
              </a:ln>
            </p:spPr>
            <p:txBody>
              <a:bodyPr rtlCol="0" anchor="ctr"/>
              <a:lstStyle/>
              <a:p>
                <a:endParaRPr lang="fr-FR" sz="1400"/>
              </a:p>
            </p:txBody>
          </p:sp>
          <p:sp>
            <p:nvSpPr>
              <p:cNvPr id="725" name="Forme libre : forme 724">
                <a:extLst>
                  <a:ext uri="{FF2B5EF4-FFF2-40B4-BE49-F238E27FC236}">
                    <a16:creationId xmlns:a16="http://schemas.microsoft.com/office/drawing/2014/main" id="{E8E6423C-6BC2-C311-21A9-F228D1A16632}"/>
                  </a:ext>
                </a:extLst>
              </p:cNvPr>
              <p:cNvSpPr/>
              <p:nvPr/>
            </p:nvSpPr>
            <p:spPr>
              <a:xfrm>
                <a:off x="11041580" y="4724722"/>
                <a:ext cx="176593" cy="9525"/>
              </a:xfrm>
              <a:custGeom>
                <a:avLst/>
                <a:gdLst>
                  <a:gd name="connsiteX0" fmla="*/ 0 w 176593"/>
                  <a:gd name="connsiteY0" fmla="*/ 0 h 9525"/>
                  <a:gd name="connsiteX1" fmla="*/ 176594 w 176593"/>
                  <a:gd name="connsiteY1" fmla="*/ 0 h 9525"/>
                </a:gdLst>
                <a:ahLst/>
                <a:cxnLst>
                  <a:cxn ang="0">
                    <a:pos x="connsiteX0" y="connsiteY0"/>
                  </a:cxn>
                  <a:cxn ang="0">
                    <a:pos x="connsiteX1" y="connsiteY1"/>
                  </a:cxn>
                </a:cxnLst>
                <a:rect l="l" t="t" r="r" b="b"/>
                <a:pathLst>
                  <a:path w="176593" h="9525">
                    <a:moveTo>
                      <a:pt x="0" y="0"/>
                    </a:moveTo>
                    <a:lnTo>
                      <a:pt x="176594" y="0"/>
                    </a:lnTo>
                  </a:path>
                </a:pathLst>
              </a:custGeom>
              <a:grpFill/>
              <a:ln w="19050" cap="rnd">
                <a:solidFill>
                  <a:schemeClr val="bg1"/>
                </a:solidFill>
                <a:prstDash val="solid"/>
                <a:round/>
              </a:ln>
            </p:spPr>
            <p:txBody>
              <a:bodyPr rtlCol="0" anchor="ctr"/>
              <a:lstStyle/>
              <a:p>
                <a:endParaRPr lang="fr-FR" sz="1400"/>
              </a:p>
            </p:txBody>
          </p:sp>
          <p:sp>
            <p:nvSpPr>
              <p:cNvPr id="726" name="Forme libre : forme 725">
                <a:extLst>
                  <a:ext uri="{FF2B5EF4-FFF2-40B4-BE49-F238E27FC236}">
                    <a16:creationId xmlns:a16="http://schemas.microsoft.com/office/drawing/2014/main" id="{8F53E4B2-F294-B2C0-83FD-5B1D8C336E7E}"/>
                  </a:ext>
                </a:extLst>
              </p:cNvPr>
              <p:cNvSpPr/>
              <p:nvPr/>
            </p:nvSpPr>
            <p:spPr>
              <a:xfrm>
                <a:off x="11102445" y="4462308"/>
                <a:ext cx="88582" cy="62102"/>
              </a:xfrm>
              <a:custGeom>
                <a:avLst/>
                <a:gdLst>
                  <a:gd name="connsiteX0" fmla="*/ 88583 w 88582"/>
                  <a:gd name="connsiteY0" fmla="*/ 62103 h 62102"/>
                  <a:gd name="connsiteX1" fmla="*/ 0 w 88582"/>
                  <a:gd name="connsiteY1" fmla="*/ 62103 h 62102"/>
                  <a:gd name="connsiteX2" fmla="*/ 14573 w 88582"/>
                  <a:gd name="connsiteY2" fmla="*/ 0 h 62102"/>
                </a:gdLst>
                <a:ahLst/>
                <a:cxnLst>
                  <a:cxn ang="0">
                    <a:pos x="connsiteX0" y="connsiteY0"/>
                  </a:cxn>
                  <a:cxn ang="0">
                    <a:pos x="connsiteX1" y="connsiteY1"/>
                  </a:cxn>
                  <a:cxn ang="0">
                    <a:pos x="connsiteX2" y="connsiteY2"/>
                  </a:cxn>
                </a:cxnLst>
                <a:rect l="l" t="t" r="r" b="b"/>
                <a:pathLst>
                  <a:path w="88582" h="62102">
                    <a:moveTo>
                      <a:pt x="88583" y="62103"/>
                    </a:moveTo>
                    <a:lnTo>
                      <a:pt x="0" y="62103"/>
                    </a:lnTo>
                    <a:lnTo>
                      <a:pt x="14573" y="0"/>
                    </a:lnTo>
                  </a:path>
                </a:pathLst>
              </a:custGeom>
              <a:grpFill/>
              <a:ln w="19050" cap="rnd">
                <a:solidFill>
                  <a:schemeClr val="bg1"/>
                </a:solidFill>
                <a:prstDash val="solid"/>
                <a:round/>
              </a:ln>
            </p:spPr>
            <p:txBody>
              <a:bodyPr rtlCol="0" anchor="ctr"/>
              <a:lstStyle/>
              <a:p>
                <a:endParaRPr lang="fr-FR" sz="1400"/>
              </a:p>
            </p:txBody>
          </p:sp>
          <p:sp>
            <p:nvSpPr>
              <p:cNvPr id="727" name="Forme libre : forme 726">
                <a:extLst>
                  <a:ext uri="{FF2B5EF4-FFF2-40B4-BE49-F238E27FC236}">
                    <a16:creationId xmlns:a16="http://schemas.microsoft.com/office/drawing/2014/main" id="{C52964CB-619E-6535-E6F2-C0ED3D9FEE87}"/>
                  </a:ext>
                </a:extLst>
              </p:cNvPr>
              <p:cNvSpPr/>
              <p:nvPr/>
            </p:nvSpPr>
            <p:spPr>
              <a:xfrm>
                <a:off x="11117113" y="4426494"/>
                <a:ext cx="9525" cy="39242"/>
              </a:xfrm>
              <a:custGeom>
                <a:avLst/>
                <a:gdLst>
                  <a:gd name="connsiteX0" fmla="*/ 0 w 9525"/>
                  <a:gd name="connsiteY0" fmla="*/ 0 h 39242"/>
                  <a:gd name="connsiteX1" fmla="*/ 0 w 9525"/>
                  <a:gd name="connsiteY1" fmla="*/ 39243 h 39242"/>
                </a:gdLst>
                <a:ahLst/>
                <a:cxnLst>
                  <a:cxn ang="0">
                    <a:pos x="connsiteX0" y="connsiteY0"/>
                  </a:cxn>
                  <a:cxn ang="0">
                    <a:pos x="connsiteX1" y="connsiteY1"/>
                  </a:cxn>
                </a:cxnLst>
                <a:rect l="l" t="t" r="r" b="b"/>
                <a:pathLst>
                  <a:path w="9525" h="39242">
                    <a:moveTo>
                      <a:pt x="0" y="0"/>
                    </a:moveTo>
                    <a:lnTo>
                      <a:pt x="0" y="39243"/>
                    </a:lnTo>
                  </a:path>
                </a:pathLst>
              </a:custGeom>
              <a:grpFill/>
              <a:ln w="19050" cap="rnd">
                <a:solidFill>
                  <a:schemeClr val="bg1"/>
                </a:solidFill>
                <a:prstDash val="solid"/>
                <a:round/>
              </a:ln>
            </p:spPr>
            <p:txBody>
              <a:bodyPr rtlCol="0" anchor="ctr"/>
              <a:lstStyle/>
              <a:p>
                <a:endParaRPr lang="fr-FR" sz="1400"/>
              </a:p>
            </p:txBody>
          </p:sp>
          <p:sp>
            <p:nvSpPr>
              <p:cNvPr id="728" name="Forme libre : forme 727">
                <a:extLst>
                  <a:ext uri="{FF2B5EF4-FFF2-40B4-BE49-F238E27FC236}">
                    <a16:creationId xmlns:a16="http://schemas.microsoft.com/office/drawing/2014/main" id="{F28174A6-D2FE-C4B1-365D-9E6A8126DB65}"/>
                  </a:ext>
                </a:extLst>
              </p:cNvPr>
              <p:cNvSpPr/>
              <p:nvPr/>
            </p:nvSpPr>
            <p:spPr>
              <a:xfrm>
                <a:off x="11117971" y="4466976"/>
                <a:ext cx="67532" cy="9525"/>
              </a:xfrm>
              <a:custGeom>
                <a:avLst/>
                <a:gdLst>
                  <a:gd name="connsiteX0" fmla="*/ 0 w 67532"/>
                  <a:gd name="connsiteY0" fmla="*/ 0 h 9525"/>
                  <a:gd name="connsiteX1" fmla="*/ 67532 w 67532"/>
                  <a:gd name="connsiteY1" fmla="*/ 0 h 9525"/>
                </a:gdLst>
                <a:ahLst/>
                <a:cxnLst>
                  <a:cxn ang="0">
                    <a:pos x="connsiteX0" y="connsiteY0"/>
                  </a:cxn>
                  <a:cxn ang="0">
                    <a:pos x="connsiteX1" y="connsiteY1"/>
                  </a:cxn>
                </a:cxnLst>
                <a:rect l="l" t="t" r="r" b="b"/>
                <a:pathLst>
                  <a:path w="67532" h="9525">
                    <a:moveTo>
                      <a:pt x="0" y="0"/>
                    </a:moveTo>
                    <a:lnTo>
                      <a:pt x="67532" y="0"/>
                    </a:lnTo>
                  </a:path>
                </a:pathLst>
              </a:custGeom>
              <a:grpFill/>
              <a:ln w="19050" cap="rnd">
                <a:solidFill>
                  <a:schemeClr val="bg1"/>
                </a:solidFill>
                <a:prstDash val="solid"/>
                <a:round/>
              </a:ln>
            </p:spPr>
            <p:txBody>
              <a:bodyPr rtlCol="0" anchor="ctr"/>
              <a:lstStyle/>
              <a:p>
                <a:endParaRPr lang="fr-FR" sz="1400"/>
              </a:p>
            </p:txBody>
          </p:sp>
          <p:sp>
            <p:nvSpPr>
              <p:cNvPr id="729" name="Forme libre : forme 728">
                <a:extLst>
                  <a:ext uri="{FF2B5EF4-FFF2-40B4-BE49-F238E27FC236}">
                    <a16:creationId xmlns:a16="http://schemas.microsoft.com/office/drawing/2014/main" id="{CE5064C9-9264-E0D3-0D83-92F81069411E}"/>
                  </a:ext>
                </a:extLst>
              </p:cNvPr>
              <p:cNvSpPr/>
              <p:nvPr/>
            </p:nvSpPr>
            <p:spPr>
              <a:xfrm>
                <a:off x="11141497" y="4360677"/>
                <a:ext cx="10668" cy="9525"/>
              </a:xfrm>
              <a:custGeom>
                <a:avLst/>
                <a:gdLst>
                  <a:gd name="connsiteX0" fmla="*/ 0 w 10668"/>
                  <a:gd name="connsiteY0" fmla="*/ 0 h 9525"/>
                  <a:gd name="connsiteX1" fmla="*/ 10668 w 10668"/>
                  <a:gd name="connsiteY1" fmla="*/ 0 h 9525"/>
                </a:gdLst>
                <a:ahLst/>
                <a:cxnLst>
                  <a:cxn ang="0">
                    <a:pos x="connsiteX0" y="connsiteY0"/>
                  </a:cxn>
                  <a:cxn ang="0">
                    <a:pos x="connsiteX1" y="connsiteY1"/>
                  </a:cxn>
                </a:cxnLst>
                <a:rect l="l" t="t" r="r" b="b"/>
                <a:pathLst>
                  <a:path w="10668" h="9525">
                    <a:moveTo>
                      <a:pt x="0" y="0"/>
                    </a:moveTo>
                    <a:lnTo>
                      <a:pt x="10668" y="0"/>
                    </a:lnTo>
                  </a:path>
                </a:pathLst>
              </a:custGeom>
              <a:grpFill/>
              <a:ln w="19050" cap="rnd">
                <a:solidFill>
                  <a:schemeClr val="bg1"/>
                </a:solidFill>
                <a:prstDash val="solid"/>
                <a:round/>
              </a:ln>
            </p:spPr>
            <p:txBody>
              <a:bodyPr rtlCol="0" anchor="ctr"/>
              <a:lstStyle/>
              <a:p>
                <a:endParaRPr lang="fr-FR" sz="1400"/>
              </a:p>
            </p:txBody>
          </p:sp>
          <p:sp>
            <p:nvSpPr>
              <p:cNvPr id="730" name="Forme libre : forme 729">
                <a:extLst>
                  <a:ext uri="{FF2B5EF4-FFF2-40B4-BE49-F238E27FC236}">
                    <a16:creationId xmlns:a16="http://schemas.microsoft.com/office/drawing/2014/main" id="{23C27A8C-846F-0E43-7452-7FDEB270AA76}"/>
                  </a:ext>
                </a:extLst>
              </p:cNvPr>
              <p:cNvSpPr/>
              <p:nvPr/>
            </p:nvSpPr>
            <p:spPr>
              <a:xfrm>
                <a:off x="11173025" y="4424780"/>
                <a:ext cx="9525" cy="131921"/>
              </a:xfrm>
              <a:custGeom>
                <a:avLst/>
                <a:gdLst>
                  <a:gd name="connsiteX0" fmla="*/ 0 w 9525"/>
                  <a:gd name="connsiteY0" fmla="*/ 0 h 131921"/>
                  <a:gd name="connsiteX1" fmla="*/ 0 w 9525"/>
                  <a:gd name="connsiteY1" fmla="*/ 131921 h 131921"/>
                </a:gdLst>
                <a:ahLst/>
                <a:cxnLst>
                  <a:cxn ang="0">
                    <a:pos x="connsiteX0" y="connsiteY0"/>
                  </a:cxn>
                  <a:cxn ang="0">
                    <a:pos x="connsiteX1" y="connsiteY1"/>
                  </a:cxn>
                </a:cxnLst>
                <a:rect l="l" t="t" r="r" b="b"/>
                <a:pathLst>
                  <a:path w="9525" h="131921">
                    <a:moveTo>
                      <a:pt x="0" y="0"/>
                    </a:moveTo>
                    <a:lnTo>
                      <a:pt x="0" y="131921"/>
                    </a:lnTo>
                  </a:path>
                </a:pathLst>
              </a:custGeom>
              <a:grpFill/>
              <a:ln w="19050" cap="rnd">
                <a:solidFill>
                  <a:schemeClr val="bg1"/>
                </a:solidFill>
                <a:prstDash val="solid"/>
                <a:round/>
              </a:ln>
            </p:spPr>
            <p:txBody>
              <a:bodyPr rtlCol="0" anchor="ctr"/>
              <a:lstStyle/>
              <a:p>
                <a:endParaRPr lang="fr-FR" sz="1400"/>
              </a:p>
            </p:txBody>
          </p:sp>
          <p:sp>
            <p:nvSpPr>
              <p:cNvPr id="731" name="Forme libre : forme 730">
                <a:extLst>
                  <a:ext uri="{FF2B5EF4-FFF2-40B4-BE49-F238E27FC236}">
                    <a16:creationId xmlns:a16="http://schemas.microsoft.com/office/drawing/2014/main" id="{E8C8CC1B-EDAA-8AF3-C844-8DD14D0E0233}"/>
                  </a:ext>
                </a:extLst>
              </p:cNvPr>
              <p:cNvSpPr/>
              <p:nvPr/>
            </p:nvSpPr>
            <p:spPr>
              <a:xfrm>
                <a:off x="11160738" y="4557653"/>
                <a:ext cx="60674" cy="50672"/>
              </a:xfrm>
              <a:custGeom>
                <a:avLst/>
                <a:gdLst>
                  <a:gd name="connsiteX0" fmla="*/ 52292 w 60674"/>
                  <a:gd name="connsiteY0" fmla="*/ 50673 h 50672"/>
                  <a:gd name="connsiteX1" fmla="*/ 8382 w 60674"/>
                  <a:gd name="connsiteY1" fmla="*/ 50673 h 50672"/>
                  <a:gd name="connsiteX2" fmla="*/ 0 w 60674"/>
                  <a:gd name="connsiteY2" fmla="*/ 42291 h 50672"/>
                  <a:gd name="connsiteX3" fmla="*/ 0 w 60674"/>
                  <a:gd name="connsiteY3" fmla="*/ 8382 h 50672"/>
                  <a:gd name="connsiteX4" fmla="*/ 8382 w 60674"/>
                  <a:gd name="connsiteY4" fmla="*/ 0 h 50672"/>
                  <a:gd name="connsiteX5" fmla="*/ 52292 w 60674"/>
                  <a:gd name="connsiteY5" fmla="*/ 0 h 50672"/>
                  <a:gd name="connsiteX6" fmla="*/ 60674 w 60674"/>
                  <a:gd name="connsiteY6" fmla="*/ 8382 h 50672"/>
                  <a:gd name="connsiteX7" fmla="*/ 60674 w 60674"/>
                  <a:gd name="connsiteY7" fmla="*/ 42291 h 50672"/>
                  <a:gd name="connsiteX8" fmla="*/ 52292 w 60674"/>
                  <a:gd name="connsiteY8" fmla="*/ 50673 h 5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674" h="50672">
                    <a:moveTo>
                      <a:pt x="52292" y="50673"/>
                    </a:moveTo>
                    <a:lnTo>
                      <a:pt x="8382" y="50673"/>
                    </a:lnTo>
                    <a:cubicBezTo>
                      <a:pt x="3715" y="50673"/>
                      <a:pt x="0" y="46863"/>
                      <a:pt x="0" y="42291"/>
                    </a:cubicBezTo>
                    <a:lnTo>
                      <a:pt x="0" y="8382"/>
                    </a:lnTo>
                    <a:cubicBezTo>
                      <a:pt x="0" y="3715"/>
                      <a:pt x="3810" y="0"/>
                      <a:pt x="8382" y="0"/>
                    </a:cubicBezTo>
                    <a:lnTo>
                      <a:pt x="52292" y="0"/>
                    </a:lnTo>
                    <a:cubicBezTo>
                      <a:pt x="56960" y="0"/>
                      <a:pt x="60674" y="3810"/>
                      <a:pt x="60674" y="8382"/>
                    </a:cubicBezTo>
                    <a:lnTo>
                      <a:pt x="60674" y="42291"/>
                    </a:lnTo>
                    <a:cubicBezTo>
                      <a:pt x="60674" y="46863"/>
                      <a:pt x="56864" y="50673"/>
                      <a:pt x="52292" y="50673"/>
                    </a:cubicBezTo>
                    <a:close/>
                  </a:path>
                </a:pathLst>
              </a:custGeom>
              <a:grpFill/>
              <a:ln w="19050" cap="rnd">
                <a:solidFill>
                  <a:schemeClr val="bg1"/>
                </a:solidFill>
                <a:prstDash val="solid"/>
                <a:round/>
              </a:ln>
            </p:spPr>
            <p:txBody>
              <a:bodyPr rtlCol="0" anchor="ctr"/>
              <a:lstStyle/>
              <a:p>
                <a:endParaRPr lang="fr-FR" sz="1400"/>
              </a:p>
            </p:txBody>
          </p:sp>
        </p:grpSp>
        <p:sp>
          <p:nvSpPr>
            <p:cNvPr id="709" name="Forme libre : forme 708">
              <a:extLst>
                <a:ext uri="{FF2B5EF4-FFF2-40B4-BE49-F238E27FC236}">
                  <a16:creationId xmlns:a16="http://schemas.microsoft.com/office/drawing/2014/main" id="{53D396EC-BF61-D461-D657-6AE3BB416C72}"/>
                </a:ext>
              </a:extLst>
            </p:cNvPr>
            <p:cNvSpPr/>
            <p:nvPr/>
          </p:nvSpPr>
          <p:spPr>
            <a:xfrm>
              <a:off x="11111589" y="4543176"/>
              <a:ext cx="79914" cy="9525"/>
            </a:xfrm>
            <a:custGeom>
              <a:avLst/>
              <a:gdLst>
                <a:gd name="connsiteX0" fmla="*/ 0 w 79914"/>
                <a:gd name="connsiteY0" fmla="*/ 0 h 9525"/>
                <a:gd name="connsiteX1" fmla="*/ 79915 w 79914"/>
                <a:gd name="connsiteY1" fmla="*/ 0 h 9525"/>
              </a:gdLst>
              <a:ahLst/>
              <a:cxnLst>
                <a:cxn ang="0">
                  <a:pos x="connsiteX0" y="connsiteY0"/>
                </a:cxn>
                <a:cxn ang="0">
                  <a:pos x="connsiteX1" y="connsiteY1"/>
                </a:cxn>
              </a:cxnLst>
              <a:rect l="l" t="t" r="r" b="b"/>
              <a:pathLst>
                <a:path w="79914" h="9525">
                  <a:moveTo>
                    <a:pt x="0" y="0"/>
                  </a:moveTo>
                  <a:lnTo>
                    <a:pt x="79915" y="0"/>
                  </a:lnTo>
                </a:path>
              </a:pathLst>
            </a:custGeom>
            <a:grpFill/>
            <a:ln w="19050" cap="rnd">
              <a:solidFill>
                <a:schemeClr val="bg1"/>
              </a:solidFill>
              <a:prstDash val="solid"/>
              <a:round/>
            </a:ln>
          </p:spPr>
          <p:txBody>
            <a:bodyPr rtlCol="0" anchor="ctr"/>
            <a:lstStyle/>
            <a:p>
              <a:endParaRPr lang="fr-FR" sz="1400"/>
            </a:p>
          </p:txBody>
        </p:sp>
        <p:sp>
          <p:nvSpPr>
            <p:cNvPr id="710" name="Forme libre : forme 709">
              <a:extLst>
                <a:ext uri="{FF2B5EF4-FFF2-40B4-BE49-F238E27FC236}">
                  <a16:creationId xmlns:a16="http://schemas.microsoft.com/office/drawing/2014/main" id="{B7DAAA4D-649A-42D1-4BCC-9F99D873D49F}"/>
                </a:ext>
              </a:extLst>
            </p:cNvPr>
            <p:cNvSpPr/>
            <p:nvPr/>
          </p:nvSpPr>
          <p:spPr>
            <a:xfrm>
              <a:off x="11098825" y="4689289"/>
              <a:ext cx="16859" cy="9525"/>
            </a:xfrm>
            <a:custGeom>
              <a:avLst/>
              <a:gdLst>
                <a:gd name="connsiteX0" fmla="*/ 0 w 16859"/>
                <a:gd name="connsiteY0" fmla="*/ 0 h 9525"/>
                <a:gd name="connsiteX1" fmla="*/ 16859 w 16859"/>
                <a:gd name="connsiteY1" fmla="*/ 0 h 9525"/>
              </a:gdLst>
              <a:ahLst/>
              <a:cxnLst>
                <a:cxn ang="0">
                  <a:pos x="connsiteX0" y="connsiteY0"/>
                </a:cxn>
                <a:cxn ang="0">
                  <a:pos x="connsiteX1" y="connsiteY1"/>
                </a:cxn>
              </a:cxnLst>
              <a:rect l="l" t="t" r="r" b="b"/>
              <a:pathLst>
                <a:path w="16859" h="9525">
                  <a:moveTo>
                    <a:pt x="0" y="0"/>
                  </a:moveTo>
                  <a:lnTo>
                    <a:pt x="16859" y="0"/>
                  </a:lnTo>
                </a:path>
              </a:pathLst>
            </a:custGeom>
            <a:grpFill/>
            <a:ln w="19050" cap="rnd">
              <a:solidFill>
                <a:schemeClr val="bg1"/>
              </a:solidFill>
              <a:prstDash val="solid"/>
              <a:round/>
            </a:ln>
          </p:spPr>
          <p:txBody>
            <a:bodyPr rtlCol="0" anchor="ctr"/>
            <a:lstStyle/>
            <a:p>
              <a:endParaRPr lang="fr-FR" sz="1400"/>
            </a:p>
          </p:txBody>
        </p:sp>
        <p:sp>
          <p:nvSpPr>
            <p:cNvPr id="711" name="Forme libre : forme 710">
              <a:extLst>
                <a:ext uri="{FF2B5EF4-FFF2-40B4-BE49-F238E27FC236}">
                  <a16:creationId xmlns:a16="http://schemas.microsoft.com/office/drawing/2014/main" id="{67D53A04-D41A-1F30-11AB-242B50A781B7}"/>
                </a:ext>
              </a:extLst>
            </p:cNvPr>
            <p:cNvSpPr/>
            <p:nvPr/>
          </p:nvSpPr>
          <p:spPr>
            <a:xfrm>
              <a:off x="11165500" y="4689670"/>
              <a:ext cx="20954" cy="9525"/>
            </a:xfrm>
            <a:custGeom>
              <a:avLst/>
              <a:gdLst>
                <a:gd name="connsiteX0" fmla="*/ 0 w 20954"/>
                <a:gd name="connsiteY0" fmla="*/ 0 h 9525"/>
                <a:gd name="connsiteX1" fmla="*/ 20955 w 20954"/>
                <a:gd name="connsiteY1" fmla="*/ 0 h 9525"/>
              </a:gdLst>
              <a:ahLst/>
              <a:cxnLst>
                <a:cxn ang="0">
                  <a:pos x="connsiteX0" y="connsiteY0"/>
                </a:cxn>
                <a:cxn ang="0">
                  <a:pos x="connsiteX1" y="connsiteY1"/>
                </a:cxn>
              </a:cxnLst>
              <a:rect l="l" t="t" r="r" b="b"/>
              <a:pathLst>
                <a:path w="20954" h="9525">
                  <a:moveTo>
                    <a:pt x="0" y="0"/>
                  </a:moveTo>
                  <a:lnTo>
                    <a:pt x="20955" y="0"/>
                  </a:lnTo>
                </a:path>
              </a:pathLst>
            </a:custGeom>
            <a:grpFill/>
            <a:ln w="19050" cap="rnd">
              <a:solidFill>
                <a:schemeClr val="bg1"/>
              </a:solidFill>
              <a:prstDash val="solid"/>
              <a:round/>
            </a:ln>
          </p:spPr>
          <p:txBody>
            <a:bodyPr rtlCol="0" anchor="ctr"/>
            <a:lstStyle/>
            <a:p>
              <a:endParaRPr lang="fr-FR" sz="1400"/>
            </a:p>
          </p:txBody>
        </p:sp>
        <p:sp>
          <p:nvSpPr>
            <p:cNvPr id="712" name="Forme libre : forme 711">
              <a:extLst>
                <a:ext uri="{FF2B5EF4-FFF2-40B4-BE49-F238E27FC236}">
                  <a16:creationId xmlns:a16="http://schemas.microsoft.com/office/drawing/2014/main" id="{C3A84787-F2E5-C55D-A7E6-9F3A37927E52}"/>
                </a:ext>
              </a:extLst>
            </p:cNvPr>
            <p:cNvSpPr/>
            <p:nvPr/>
          </p:nvSpPr>
          <p:spPr>
            <a:xfrm>
              <a:off x="11164548" y="4677859"/>
              <a:ext cx="10001" cy="9525"/>
            </a:xfrm>
            <a:custGeom>
              <a:avLst/>
              <a:gdLst>
                <a:gd name="connsiteX0" fmla="*/ 0 w 10001"/>
                <a:gd name="connsiteY0" fmla="*/ 0 h 9525"/>
                <a:gd name="connsiteX1" fmla="*/ 10001 w 10001"/>
                <a:gd name="connsiteY1" fmla="*/ 0 h 9525"/>
              </a:gdLst>
              <a:ahLst/>
              <a:cxnLst>
                <a:cxn ang="0">
                  <a:pos x="connsiteX0" y="connsiteY0"/>
                </a:cxn>
                <a:cxn ang="0">
                  <a:pos x="connsiteX1" y="connsiteY1"/>
                </a:cxn>
              </a:cxnLst>
              <a:rect l="l" t="t" r="r" b="b"/>
              <a:pathLst>
                <a:path w="10001" h="9525">
                  <a:moveTo>
                    <a:pt x="0" y="0"/>
                  </a:moveTo>
                  <a:lnTo>
                    <a:pt x="10001" y="0"/>
                  </a:lnTo>
                </a:path>
              </a:pathLst>
            </a:custGeom>
            <a:grpFill/>
            <a:ln w="19050" cap="rnd">
              <a:solidFill>
                <a:schemeClr val="bg1"/>
              </a:solidFill>
              <a:prstDash val="solid"/>
              <a:round/>
            </a:ln>
          </p:spPr>
          <p:txBody>
            <a:bodyPr rtlCol="0" anchor="ctr"/>
            <a:lstStyle/>
            <a:p>
              <a:endParaRPr lang="fr-FR" sz="1400"/>
            </a:p>
          </p:txBody>
        </p:sp>
        <p:sp>
          <p:nvSpPr>
            <p:cNvPr id="713" name="Forme libre : forme 712">
              <a:extLst>
                <a:ext uri="{FF2B5EF4-FFF2-40B4-BE49-F238E27FC236}">
                  <a16:creationId xmlns:a16="http://schemas.microsoft.com/office/drawing/2014/main" id="{895B5B50-1C40-3FAD-ACF2-535B1B5E299C}"/>
                </a:ext>
              </a:extLst>
            </p:cNvPr>
            <p:cNvSpPr/>
            <p:nvPr/>
          </p:nvSpPr>
          <p:spPr>
            <a:xfrm>
              <a:off x="11097301" y="4707768"/>
              <a:ext cx="12858" cy="9525"/>
            </a:xfrm>
            <a:custGeom>
              <a:avLst/>
              <a:gdLst>
                <a:gd name="connsiteX0" fmla="*/ 0 w 12858"/>
                <a:gd name="connsiteY0" fmla="*/ 0 h 9525"/>
                <a:gd name="connsiteX1" fmla="*/ 12859 w 12858"/>
                <a:gd name="connsiteY1" fmla="*/ 0 h 9525"/>
              </a:gdLst>
              <a:ahLst/>
              <a:cxnLst>
                <a:cxn ang="0">
                  <a:pos x="connsiteX0" y="connsiteY0"/>
                </a:cxn>
                <a:cxn ang="0">
                  <a:pos x="connsiteX1" y="connsiteY1"/>
                </a:cxn>
              </a:cxnLst>
              <a:rect l="l" t="t" r="r" b="b"/>
              <a:pathLst>
                <a:path w="12858" h="9525">
                  <a:moveTo>
                    <a:pt x="0" y="0"/>
                  </a:moveTo>
                  <a:lnTo>
                    <a:pt x="12859" y="0"/>
                  </a:lnTo>
                </a:path>
              </a:pathLst>
            </a:custGeom>
            <a:grpFill/>
            <a:ln w="19050" cap="rnd">
              <a:solidFill>
                <a:schemeClr val="bg1"/>
              </a:solidFill>
              <a:prstDash val="solid"/>
              <a:round/>
            </a:ln>
          </p:spPr>
          <p:txBody>
            <a:bodyPr rtlCol="0" anchor="ctr"/>
            <a:lstStyle/>
            <a:p>
              <a:endParaRPr lang="fr-FR" sz="1400"/>
            </a:p>
          </p:txBody>
        </p:sp>
        <p:sp>
          <p:nvSpPr>
            <p:cNvPr id="714" name="Forme libre : forme 713">
              <a:extLst>
                <a:ext uri="{FF2B5EF4-FFF2-40B4-BE49-F238E27FC236}">
                  <a16:creationId xmlns:a16="http://schemas.microsoft.com/office/drawing/2014/main" id="{DD309FD7-74A3-EDE6-8E3A-B33ECA80736C}"/>
                </a:ext>
              </a:extLst>
            </p:cNvPr>
            <p:cNvSpPr/>
            <p:nvPr/>
          </p:nvSpPr>
          <p:spPr>
            <a:xfrm>
              <a:off x="11166358" y="4711387"/>
              <a:ext cx="17716" cy="9525"/>
            </a:xfrm>
            <a:custGeom>
              <a:avLst/>
              <a:gdLst>
                <a:gd name="connsiteX0" fmla="*/ 17717 w 17716"/>
                <a:gd name="connsiteY0" fmla="*/ 0 h 9525"/>
                <a:gd name="connsiteX1" fmla="*/ 0 w 17716"/>
                <a:gd name="connsiteY1" fmla="*/ 0 h 9525"/>
              </a:gdLst>
              <a:ahLst/>
              <a:cxnLst>
                <a:cxn ang="0">
                  <a:pos x="connsiteX0" y="connsiteY0"/>
                </a:cxn>
                <a:cxn ang="0">
                  <a:pos x="connsiteX1" y="connsiteY1"/>
                </a:cxn>
              </a:cxnLst>
              <a:rect l="l" t="t" r="r" b="b"/>
              <a:pathLst>
                <a:path w="17716" h="9525">
                  <a:moveTo>
                    <a:pt x="17717" y="0"/>
                  </a:moveTo>
                  <a:lnTo>
                    <a:pt x="0" y="0"/>
                  </a:lnTo>
                </a:path>
              </a:pathLst>
            </a:custGeom>
            <a:grpFill/>
            <a:ln w="19050" cap="rnd">
              <a:solidFill>
                <a:schemeClr val="bg1"/>
              </a:solidFill>
              <a:prstDash val="solid"/>
              <a:round/>
            </a:ln>
          </p:spPr>
          <p:txBody>
            <a:bodyPr rtlCol="0" anchor="ctr"/>
            <a:lstStyle/>
            <a:p>
              <a:endParaRPr lang="fr-FR" sz="1400"/>
            </a:p>
          </p:txBody>
        </p:sp>
      </p:grpSp>
      <p:sp>
        <p:nvSpPr>
          <p:cNvPr id="743" name="Rectangle 742">
            <a:extLst>
              <a:ext uri="{FF2B5EF4-FFF2-40B4-BE49-F238E27FC236}">
                <a16:creationId xmlns:a16="http://schemas.microsoft.com/office/drawing/2014/main" id="{F74305F5-4F33-03B3-D825-3C5C82620345}"/>
              </a:ext>
            </a:extLst>
          </p:cNvPr>
          <p:cNvSpPr/>
          <p:nvPr/>
        </p:nvSpPr>
        <p:spPr>
          <a:xfrm>
            <a:off x="-123795" y="1072225"/>
            <a:ext cx="10094431" cy="5377608"/>
          </a:xfrm>
          <a:custGeom>
            <a:avLst/>
            <a:gdLst>
              <a:gd name="connsiteX0" fmla="*/ 0 w 10094431"/>
              <a:gd name="connsiteY0" fmla="*/ 0 h 5377608"/>
              <a:gd name="connsiteX1" fmla="*/ 471073 w 10094431"/>
              <a:gd name="connsiteY1" fmla="*/ 0 h 5377608"/>
              <a:gd name="connsiteX2" fmla="*/ 1144036 w 10094431"/>
              <a:gd name="connsiteY2" fmla="*/ 0 h 5377608"/>
              <a:gd name="connsiteX3" fmla="*/ 1615109 w 10094431"/>
              <a:gd name="connsiteY3" fmla="*/ 0 h 5377608"/>
              <a:gd name="connsiteX4" fmla="*/ 2489960 w 10094431"/>
              <a:gd name="connsiteY4" fmla="*/ 0 h 5377608"/>
              <a:gd name="connsiteX5" fmla="*/ 2860089 w 10094431"/>
              <a:gd name="connsiteY5" fmla="*/ 0 h 5377608"/>
              <a:gd name="connsiteX6" fmla="*/ 3432107 w 10094431"/>
              <a:gd name="connsiteY6" fmla="*/ 0 h 5377608"/>
              <a:gd name="connsiteX7" fmla="*/ 4004124 w 10094431"/>
              <a:gd name="connsiteY7" fmla="*/ 0 h 5377608"/>
              <a:gd name="connsiteX8" fmla="*/ 4475198 w 10094431"/>
              <a:gd name="connsiteY8" fmla="*/ 0 h 5377608"/>
              <a:gd name="connsiteX9" fmla="*/ 5148160 w 10094431"/>
              <a:gd name="connsiteY9" fmla="*/ 0 h 5377608"/>
              <a:gd name="connsiteX10" fmla="*/ 5821122 w 10094431"/>
              <a:gd name="connsiteY10" fmla="*/ 0 h 5377608"/>
              <a:gd name="connsiteX11" fmla="*/ 6191251 w 10094431"/>
              <a:gd name="connsiteY11" fmla="*/ 0 h 5377608"/>
              <a:gd name="connsiteX12" fmla="*/ 7066102 w 10094431"/>
              <a:gd name="connsiteY12" fmla="*/ 0 h 5377608"/>
              <a:gd name="connsiteX13" fmla="*/ 7436231 w 10094431"/>
              <a:gd name="connsiteY13" fmla="*/ 0 h 5377608"/>
              <a:gd name="connsiteX14" fmla="*/ 8008249 w 10094431"/>
              <a:gd name="connsiteY14" fmla="*/ 0 h 5377608"/>
              <a:gd name="connsiteX15" fmla="*/ 8883099 w 10094431"/>
              <a:gd name="connsiteY15" fmla="*/ 0 h 5377608"/>
              <a:gd name="connsiteX16" fmla="*/ 9455117 w 10094431"/>
              <a:gd name="connsiteY16" fmla="*/ 0 h 5377608"/>
              <a:gd name="connsiteX17" fmla="*/ 10094431 w 10094431"/>
              <a:gd name="connsiteY17" fmla="*/ 0 h 5377608"/>
              <a:gd name="connsiteX18" fmla="*/ 10094431 w 10094431"/>
              <a:gd name="connsiteY18" fmla="*/ 618425 h 5377608"/>
              <a:gd name="connsiteX19" fmla="*/ 10094431 w 10094431"/>
              <a:gd name="connsiteY19" fmla="*/ 1129298 h 5377608"/>
              <a:gd name="connsiteX20" fmla="*/ 10094431 w 10094431"/>
              <a:gd name="connsiteY20" fmla="*/ 1855275 h 5377608"/>
              <a:gd name="connsiteX21" fmla="*/ 10094431 w 10094431"/>
              <a:gd name="connsiteY21" fmla="*/ 2527476 h 5377608"/>
              <a:gd name="connsiteX22" fmla="*/ 10094431 w 10094431"/>
              <a:gd name="connsiteY22" fmla="*/ 3199677 h 5377608"/>
              <a:gd name="connsiteX23" fmla="*/ 10094431 w 10094431"/>
              <a:gd name="connsiteY23" fmla="*/ 3710550 h 5377608"/>
              <a:gd name="connsiteX24" fmla="*/ 10094431 w 10094431"/>
              <a:gd name="connsiteY24" fmla="*/ 4382751 h 5377608"/>
              <a:gd name="connsiteX25" fmla="*/ 10094431 w 10094431"/>
              <a:gd name="connsiteY25" fmla="*/ 5377608 h 5377608"/>
              <a:gd name="connsiteX26" fmla="*/ 9421469 w 10094431"/>
              <a:gd name="connsiteY26" fmla="*/ 5377608 h 5377608"/>
              <a:gd name="connsiteX27" fmla="*/ 9051340 w 10094431"/>
              <a:gd name="connsiteY27" fmla="*/ 5377608 h 5377608"/>
              <a:gd name="connsiteX28" fmla="*/ 8479322 w 10094431"/>
              <a:gd name="connsiteY28" fmla="*/ 5377608 h 5377608"/>
              <a:gd name="connsiteX29" fmla="*/ 7705416 w 10094431"/>
              <a:gd name="connsiteY29" fmla="*/ 5377608 h 5377608"/>
              <a:gd name="connsiteX30" fmla="*/ 6830565 w 10094431"/>
              <a:gd name="connsiteY30" fmla="*/ 5377608 h 5377608"/>
              <a:gd name="connsiteX31" fmla="*/ 6460436 w 10094431"/>
              <a:gd name="connsiteY31" fmla="*/ 5377608 h 5377608"/>
              <a:gd name="connsiteX32" fmla="*/ 5585585 w 10094431"/>
              <a:gd name="connsiteY32" fmla="*/ 5377608 h 5377608"/>
              <a:gd name="connsiteX33" fmla="*/ 5114512 w 10094431"/>
              <a:gd name="connsiteY33" fmla="*/ 5377608 h 5377608"/>
              <a:gd name="connsiteX34" fmla="*/ 4643438 w 10094431"/>
              <a:gd name="connsiteY34" fmla="*/ 5377608 h 5377608"/>
              <a:gd name="connsiteX35" fmla="*/ 3869532 w 10094431"/>
              <a:gd name="connsiteY35" fmla="*/ 5377608 h 5377608"/>
              <a:gd name="connsiteX36" fmla="*/ 3297514 w 10094431"/>
              <a:gd name="connsiteY36" fmla="*/ 5377608 h 5377608"/>
              <a:gd name="connsiteX37" fmla="*/ 2927385 w 10094431"/>
              <a:gd name="connsiteY37" fmla="*/ 5377608 h 5377608"/>
              <a:gd name="connsiteX38" fmla="*/ 2456312 w 10094431"/>
              <a:gd name="connsiteY38" fmla="*/ 5377608 h 5377608"/>
              <a:gd name="connsiteX39" fmla="*/ 2086182 w 10094431"/>
              <a:gd name="connsiteY39" fmla="*/ 5377608 h 5377608"/>
              <a:gd name="connsiteX40" fmla="*/ 1716053 w 10094431"/>
              <a:gd name="connsiteY40" fmla="*/ 5377608 h 5377608"/>
              <a:gd name="connsiteX41" fmla="*/ 841203 w 10094431"/>
              <a:gd name="connsiteY41" fmla="*/ 5377608 h 5377608"/>
              <a:gd name="connsiteX42" fmla="*/ 0 w 10094431"/>
              <a:gd name="connsiteY42" fmla="*/ 5377608 h 5377608"/>
              <a:gd name="connsiteX43" fmla="*/ 0 w 10094431"/>
              <a:gd name="connsiteY43" fmla="*/ 4705407 h 5377608"/>
              <a:gd name="connsiteX44" fmla="*/ 0 w 10094431"/>
              <a:gd name="connsiteY44" fmla="*/ 4140758 h 5377608"/>
              <a:gd name="connsiteX45" fmla="*/ 0 w 10094431"/>
              <a:gd name="connsiteY45" fmla="*/ 3576109 h 5377608"/>
              <a:gd name="connsiteX46" fmla="*/ 0 w 10094431"/>
              <a:gd name="connsiteY46" fmla="*/ 3065237 h 5377608"/>
              <a:gd name="connsiteX47" fmla="*/ 0 w 10094431"/>
              <a:gd name="connsiteY47" fmla="*/ 2339259 h 5377608"/>
              <a:gd name="connsiteX48" fmla="*/ 0 w 10094431"/>
              <a:gd name="connsiteY48" fmla="*/ 1828387 h 5377608"/>
              <a:gd name="connsiteX49" fmla="*/ 0 w 10094431"/>
              <a:gd name="connsiteY49" fmla="*/ 1209962 h 5377608"/>
              <a:gd name="connsiteX50" fmla="*/ 0 w 10094431"/>
              <a:gd name="connsiteY50" fmla="*/ 0 h 5377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94431" h="5377608" extrusionOk="0">
                <a:moveTo>
                  <a:pt x="0" y="0"/>
                </a:moveTo>
                <a:cubicBezTo>
                  <a:pt x="129451" y="-1648"/>
                  <a:pt x="299344" y="-470"/>
                  <a:pt x="471073" y="0"/>
                </a:cubicBezTo>
                <a:cubicBezTo>
                  <a:pt x="642802" y="470"/>
                  <a:pt x="990682" y="-10428"/>
                  <a:pt x="1144036" y="0"/>
                </a:cubicBezTo>
                <a:cubicBezTo>
                  <a:pt x="1297390" y="10428"/>
                  <a:pt x="1488825" y="-8316"/>
                  <a:pt x="1615109" y="0"/>
                </a:cubicBezTo>
                <a:cubicBezTo>
                  <a:pt x="1741393" y="8316"/>
                  <a:pt x="2233704" y="31663"/>
                  <a:pt x="2489960" y="0"/>
                </a:cubicBezTo>
                <a:cubicBezTo>
                  <a:pt x="2746216" y="-31663"/>
                  <a:pt x="2712944" y="-535"/>
                  <a:pt x="2860089" y="0"/>
                </a:cubicBezTo>
                <a:cubicBezTo>
                  <a:pt x="3007234" y="535"/>
                  <a:pt x="3317419" y="8465"/>
                  <a:pt x="3432107" y="0"/>
                </a:cubicBezTo>
                <a:cubicBezTo>
                  <a:pt x="3546795" y="-8465"/>
                  <a:pt x="3849823" y="2771"/>
                  <a:pt x="4004124" y="0"/>
                </a:cubicBezTo>
                <a:cubicBezTo>
                  <a:pt x="4158425" y="-2771"/>
                  <a:pt x="4330931" y="2600"/>
                  <a:pt x="4475198" y="0"/>
                </a:cubicBezTo>
                <a:cubicBezTo>
                  <a:pt x="4619465" y="-2600"/>
                  <a:pt x="4821297" y="-22960"/>
                  <a:pt x="5148160" y="0"/>
                </a:cubicBezTo>
                <a:cubicBezTo>
                  <a:pt x="5475023" y="22960"/>
                  <a:pt x="5616518" y="1462"/>
                  <a:pt x="5821122" y="0"/>
                </a:cubicBezTo>
                <a:cubicBezTo>
                  <a:pt x="6025726" y="-1462"/>
                  <a:pt x="6099587" y="-13696"/>
                  <a:pt x="6191251" y="0"/>
                </a:cubicBezTo>
                <a:cubicBezTo>
                  <a:pt x="6282915" y="13696"/>
                  <a:pt x="6745028" y="-34261"/>
                  <a:pt x="7066102" y="0"/>
                </a:cubicBezTo>
                <a:cubicBezTo>
                  <a:pt x="7387176" y="34261"/>
                  <a:pt x="7268321" y="-11380"/>
                  <a:pt x="7436231" y="0"/>
                </a:cubicBezTo>
                <a:cubicBezTo>
                  <a:pt x="7604141" y="11380"/>
                  <a:pt x="7852469" y="24270"/>
                  <a:pt x="8008249" y="0"/>
                </a:cubicBezTo>
                <a:cubicBezTo>
                  <a:pt x="8164029" y="-24270"/>
                  <a:pt x="8527719" y="-34747"/>
                  <a:pt x="8883099" y="0"/>
                </a:cubicBezTo>
                <a:cubicBezTo>
                  <a:pt x="9238479" y="34747"/>
                  <a:pt x="9219231" y="-27169"/>
                  <a:pt x="9455117" y="0"/>
                </a:cubicBezTo>
                <a:cubicBezTo>
                  <a:pt x="9691003" y="27169"/>
                  <a:pt x="9780343" y="3176"/>
                  <a:pt x="10094431" y="0"/>
                </a:cubicBezTo>
                <a:cubicBezTo>
                  <a:pt x="10070442" y="125166"/>
                  <a:pt x="10085271" y="382304"/>
                  <a:pt x="10094431" y="618425"/>
                </a:cubicBezTo>
                <a:cubicBezTo>
                  <a:pt x="10103591" y="854546"/>
                  <a:pt x="10107236" y="912558"/>
                  <a:pt x="10094431" y="1129298"/>
                </a:cubicBezTo>
                <a:cubicBezTo>
                  <a:pt x="10081626" y="1346038"/>
                  <a:pt x="10121891" y="1501993"/>
                  <a:pt x="10094431" y="1855275"/>
                </a:cubicBezTo>
                <a:cubicBezTo>
                  <a:pt x="10066971" y="2208557"/>
                  <a:pt x="10071540" y="2337915"/>
                  <a:pt x="10094431" y="2527476"/>
                </a:cubicBezTo>
                <a:cubicBezTo>
                  <a:pt x="10117322" y="2717037"/>
                  <a:pt x="10124896" y="3019211"/>
                  <a:pt x="10094431" y="3199677"/>
                </a:cubicBezTo>
                <a:cubicBezTo>
                  <a:pt x="10063966" y="3380143"/>
                  <a:pt x="10116829" y="3585824"/>
                  <a:pt x="10094431" y="3710550"/>
                </a:cubicBezTo>
                <a:cubicBezTo>
                  <a:pt x="10072033" y="3835276"/>
                  <a:pt x="10125993" y="4140302"/>
                  <a:pt x="10094431" y="4382751"/>
                </a:cubicBezTo>
                <a:cubicBezTo>
                  <a:pt x="10062869" y="4625200"/>
                  <a:pt x="10096203" y="5024333"/>
                  <a:pt x="10094431" y="5377608"/>
                </a:cubicBezTo>
                <a:cubicBezTo>
                  <a:pt x="9786039" y="5382918"/>
                  <a:pt x="9586758" y="5382284"/>
                  <a:pt x="9421469" y="5377608"/>
                </a:cubicBezTo>
                <a:cubicBezTo>
                  <a:pt x="9256180" y="5372932"/>
                  <a:pt x="9130687" y="5383251"/>
                  <a:pt x="9051340" y="5377608"/>
                </a:cubicBezTo>
                <a:cubicBezTo>
                  <a:pt x="8971993" y="5371965"/>
                  <a:pt x="8681435" y="5401091"/>
                  <a:pt x="8479322" y="5377608"/>
                </a:cubicBezTo>
                <a:cubicBezTo>
                  <a:pt x="8277209" y="5354125"/>
                  <a:pt x="7976130" y="5366753"/>
                  <a:pt x="7705416" y="5377608"/>
                </a:cubicBezTo>
                <a:cubicBezTo>
                  <a:pt x="7434702" y="5388463"/>
                  <a:pt x="7148075" y="5402739"/>
                  <a:pt x="6830565" y="5377608"/>
                </a:cubicBezTo>
                <a:cubicBezTo>
                  <a:pt x="6513055" y="5352477"/>
                  <a:pt x="6563179" y="5375451"/>
                  <a:pt x="6460436" y="5377608"/>
                </a:cubicBezTo>
                <a:cubicBezTo>
                  <a:pt x="6357693" y="5379765"/>
                  <a:pt x="5862589" y="5412132"/>
                  <a:pt x="5585585" y="5377608"/>
                </a:cubicBezTo>
                <a:cubicBezTo>
                  <a:pt x="5308581" y="5343084"/>
                  <a:pt x="5215229" y="5359647"/>
                  <a:pt x="5114512" y="5377608"/>
                </a:cubicBezTo>
                <a:cubicBezTo>
                  <a:pt x="5013795" y="5395569"/>
                  <a:pt x="4826702" y="5384250"/>
                  <a:pt x="4643438" y="5377608"/>
                </a:cubicBezTo>
                <a:cubicBezTo>
                  <a:pt x="4460174" y="5370966"/>
                  <a:pt x="4089118" y="5411708"/>
                  <a:pt x="3869532" y="5377608"/>
                </a:cubicBezTo>
                <a:cubicBezTo>
                  <a:pt x="3649946" y="5343508"/>
                  <a:pt x="3515295" y="5356445"/>
                  <a:pt x="3297514" y="5377608"/>
                </a:cubicBezTo>
                <a:cubicBezTo>
                  <a:pt x="3079733" y="5398771"/>
                  <a:pt x="3051916" y="5372475"/>
                  <a:pt x="2927385" y="5377608"/>
                </a:cubicBezTo>
                <a:cubicBezTo>
                  <a:pt x="2802854" y="5382741"/>
                  <a:pt x="2555342" y="5395430"/>
                  <a:pt x="2456312" y="5377608"/>
                </a:cubicBezTo>
                <a:cubicBezTo>
                  <a:pt x="2357282" y="5359786"/>
                  <a:pt x="2185055" y="5378757"/>
                  <a:pt x="2086182" y="5377608"/>
                </a:cubicBezTo>
                <a:cubicBezTo>
                  <a:pt x="1987309" y="5376460"/>
                  <a:pt x="1806003" y="5387002"/>
                  <a:pt x="1716053" y="5377608"/>
                </a:cubicBezTo>
                <a:cubicBezTo>
                  <a:pt x="1626103" y="5368214"/>
                  <a:pt x="1219676" y="5385584"/>
                  <a:pt x="841203" y="5377608"/>
                </a:cubicBezTo>
                <a:cubicBezTo>
                  <a:pt x="462730" y="5369633"/>
                  <a:pt x="302772" y="5338305"/>
                  <a:pt x="0" y="5377608"/>
                </a:cubicBezTo>
                <a:cubicBezTo>
                  <a:pt x="1647" y="5201556"/>
                  <a:pt x="-27740" y="4896153"/>
                  <a:pt x="0" y="4705407"/>
                </a:cubicBezTo>
                <a:cubicBezTo>
                  <a:pt x="27740" y="4514661"/>
                  <a:pt x="4878" y="4305682"/>
                  <a:pt x="0" y="4140758"/>
                </a:cubicBezTo>
                <a:cubicBezTo>
                  <a:pt x="-4878" y="3975834"/>
                  <a:pt x="5854" y="3740590"/>
                  <a:pt x="0" y="3576109"/>
                </a:cubicBezTo>
                <a:cubicBezTo>
                  <a:pt x="-5854" y="3411628"/>
                  <a:pt x="-14090" y="3244024"/>
                  <a:pt x="0" y="3065237"/>
                </a:cubicBezTo>
                <a:cubicBezTo>
                  <a:pt x="14090" y="2886450"/>
                  <a:pt x="-1319" y="2644182"/>
                  <a:pt x="0" y="2339259"/>
                </a:cubicBezTo>
                <a:cubicBezTo>
                  <a:pt x="1319" y="2034336"/>
                  <a:pt x="13450" y="2059397"/>
                  <a:pt x="0" y="1828387"/>
                </a:cubicBezTo>
                <a:cubicBezTo>
                  <a:pt x="-13450" y="1597377"/>
                  <a:pt x="-16131" y="1432001"/>
                  <a:pt x="0" y="1209962"/>
                </a:cubicBezTo>
                <a:cubicBezTo>
                  <a:pt x="16131" y="987924"/>
                  <a:pt x="-28293" y="535502"/>
                  <a:pt x="0" y="0"/>
                </a:cubicBezTo>
                <a:close/>
              </a:path>
            </a:pathLst>
          </a:custGeom>
          <a:noFill/>
          <a:ln w="38100">
            <a:solidFill>
              <a:schemeClr val="bg1"/>
            </a:solidFill>
            <a:extLst>
              <a:ext uri="{C807C97D-BFC1-408E-A445-0C87EB9F89A2}">
                <ask:lineSketchStyleProps xmlns:ask="http://schemas.microsoft.com/office/drawing/2018/sketchyshapes" sd="1580471329">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p:txBody>
      </p:sp>
      <p:grpSp>
        <p:nvGrpSpPr>
          <p:cNvPr id="744" name="Groupe 743">
            <a:extLst>
              <a:ext uri="{FF2B5EF4-FFF2-40B4-BE49-F238E27FC236}">
                <a16:creationId xmlns:a16="http://schemas.microsoft.com/office/drawing/2014/main" id="{9B19B7E3-33D9-25A0-C449-C2D140E0C4B1}"/>
              </a:ext>
            </a:extLst>
          </p:cNvPr>
          <p:cNvGrpSpPr/>
          <p:nvPr/>
        </p:nvGrpSpPr>
        <p:grpSpPr>
          <a:xfrm>
            <a:off x="12056088" y="-1476142"/>
            <a:ext cx="1206244" cy="1042365"/>
            <a:chOff x="3872520" y="2684488"/>
            <a:chExt cx="1206244" cy="1042365"/>
          </a:xfrm>
        </p:grpSpPr>
        <p:sp>
          <p:nvSpPr>
            <p:cNvPr id="745" name="Larme 744">
              <a:extLst>
                <a:ext uri="{FF2B5EF4-FFF2-40B4-BE49-F238E27FC236}">
                  <a16:creationId xmlns:a16="http://schemas.microsoft.com/office/drawing/2014/main" id="{6162E98F-EE56-36CF-F25E-CC70A0552CAE}"/>
                </a:ext>
              </a:extLst>
            </p:cNvPr>
            <p:cNvSpPr/>
            <p:nvPr/>
          </p:nvSpPr>
          <p:spPr>
            <a:xfrm rot="11823747">
              <a:off x="3872520" y="2684488"/>
              <a:ext cx="1206244" cy="1042365"/>
            </a:xfrm>
            <a:prstGeom prst="teardrop">
              <a:avLst>
                <a:gd name="adj" fmla="val 134731"/>
              </a:avLst>
            </a:prstGeom>
            <a:solidFill>
              <a:srgbClr val="D1192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46" name="Graphique 1759">
              <a:extLst>
                <a:ext uri="{FF2B5EF4-FFF2-40B4-BE49-F238E27FC236}">
                  <a16:creationId xmlns:a16="http://schemas.microsoft.com/office/drawing/2014/main" id="{E9AF02AC-C112-44F9-461A-29F16911403D}"/>
                </a:ext>
              </a:extLst>
            </p:cNvPr>
            <p:cNvGrpSpPr/>
            <p:nvPr/>
          </p:nvGrpSpPr>
          <p:grpSpPr>
            <a:xfrm>
              <a:off x="4136939" y="2978293"/>
              <a:ext cx="590123" cy="476518"/>
              <a:chOff x="6413052" y="695584"/>
              <a:chExt cx="209557" cy="169215"/>
            </a:xfrm>
            <a:noFill/>
          </p:grpSpPr>
          <p:sp>
            <p:nvSpPr>
              <p:cNvPr id="747" name="Forme libre : forme 746">
                <a:extLst>
                  <a:ext uri="{FF2B5EF4-FFF2-40B4-BE49-F238E27FC236}">
                    <a16:creationId xmlns:a16="http://schemas.microsoft.com/office/drawing/2014/main" id="{64F53266-A13A-0E89-CF57-0CF3B15ED317}"/>
                  </a:ext>
                </a:extLst>
              </p:cNvPr>
              <p:cNvSpPr/>
              <p:nvPr/>
            </p:nvSpPr>
            <p:spPr>
              <a:xfrm>
                <a:off x="6413052" y="695584"/>
                <a:ext cx="209557" cy="169215"/>
              </a:xfrm>
              <a:custGeom>
                <a:avLst/>
                <a:gdLst>
                  <a:gd name="connsiteX0" fmla="*/ 199098 w 209557"/>
                  <a:gd name="connsiteY0" fmla="*/ 121279 h 169215"/>
                  <a:gd name="connsiteX1" fmla="*/ 48222 w 209557"/>
                  <a:gd name="connsiteY1" fmla="*/ 168523 h 169215"/>
                  <a:gd name="connsiteX2" fmla="*/ 29648 w 209557"/>
                  <a:gd name="connsiteY2" fmla="*/ 158807 h 169215"/>
                  <a:gd name="connsiteX3" fmla="*/ 692 w 209557"/>
                  <a:gd name="connsiteY3" fmla="*/ 66415 h 169215"/>
                  <a:gd name="connsiteX4" fmla="*/ 10408 w 209557"/>
                  <a:gd name="connsiteY4" fmla="*/ 47841 h 169215"/>
                  <a:gd name="connsiteX5" fmla="*/ 161379 w 209557"/>
                  <a:gd name="connsiteY5" fmla="*/ 692 h 169215"/>
                  <a:gd name="connsiteX6" fmla="*/ 179953 w 209557"/>
                  <a:gd name="connsiteY6" fmla="*/ 10408 h 169215"/>
                  <a:gd name="connsiteX7" fmla="*/ 208909 w 209557"/>
                  <a:gd name="connsiteY7" fmla="*/ 102800 h 169215"/>
                  <a:gd name="connsiteX8" fmla="*/ 199098 w 209557"/>
                  <a:gd name="connsiteY8" fmla="*/ 121279 h 16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7" h="169215">
                    <a:moveTo>
                      <a:pt x="199098" y="121279"/>
                    </a:moveTo>
                    <a:lnTo>
                      <a:pt x="48222" y="168523"/>
                    </a:lnTo>
                    <a:cubicBezTo>
                      <a:pt x="40412" y="170999"/>
                      <a:pt x="32125" y="166618"/>
                      <a:pt x="29648" y="158807"/>
                    </a:cubicBezTo>
                    <a:lnTo>
                      <a:pt x="692" y="66415"/>
                    </a:lnTo>
                    <a:cubicBezTo>
                      <a:pt x="-1784" y="58604"/>
                      <a:pt x="2597" y="50318"/>
                      <a:pt x="10408" y="47841"/>
                    </a:cubicBezTo>
                    <a:lnTo>
                      <a:pt x="161379" y="692"/>
                    </a:lnTo>
                    <a:cubicBezTo>
                      <a:pt x="169190" y="-1784"/>
                      <a:pt x="177476" y="2597"/>
                      <a:pt x="179953" y="10408"/>
                    </a:cubicBezTo>
                    <a:lnTo>
                      <a:pt x="208909" y="102800"/>
                    </a:lnTo>
                    <a:cubicBezTo>
                      <a:pt x="211290" y="110516"/>
                      <a:pt x="206909" y="118898"/>
                      <a:pt x="199098" y="121279"/>
                    </a:cubicBezTo>
                    <a:close/>
                  </a:path>
                </a:pathLst>
              </a:custGeom>
              <a:grpFill/>
              <a:ln w="12700" cap="rnd">
                <a:solidFill>
                  <a:schemeClr val="bg1"/>
                </a:solidFill>
                <a:prstDash val="solid"/>
                <a:round/>
              </a:ln>
            </p:spPr>
            <p:txBody>
              <a:bodyPr rtlCol="0" anchor="ctr"/>
              <a:lstStyle/>
              <a:p>
                <a:endParaRPr lang="fr-FR" sz="1400"/>
              </a:p>
            </p:txBody>
          </p:sp>
          <p:sp>
            <p:nvSpPr>
              <p:cNvPr id="748" name="Forme libre : forme 747">
                <a:extLst>
                  <a:ext uri="{FF2B5EF4-FFF2-40B4-BE49-F238E27FC236}">
                    <a16:creationId xmlns:a16="http://schemas.microsoft.com/office/drawing/2014/main" id="{B7E84CF3-5B57-4A42-84D0-66AFC60C4EB8}"/>
                  </a:ext>
                </a:extLst>
              </p:cNvPr>
              <p:cNvSpPr/>
              <p:nvPr/>
            </p:nvSpPr>
            <p:spPr>
              <a:xfrm>
                <a:off x="6437367" y="722375"/>
                <a:ext cx="158115" cy="49149"/>
              </a:xfrm>
              <a:custGeom>
                <a:avLst/>
                <a:gdLst>
                  <a:gd name="connsiteX0" fmla="*/ 0 w 158115"/>
                  <a:gd name="connsiteY0" fmla="*/ 49149 h 49149"/>
                  <a:gd name="connsiteX1" fmla="*/ 158115 w 158115"/>
                  <a:gd name="connsiteY1" fmla="*/ 0 h 49149"/>
                </a:gdLst>
                <a:ahLst/>
                <a:cxnLst>
                  <a:cxn ang="0">
                    <a:pos x="connsiteX0" y="connsiteY0"/>
                  </a:cxn>
                  <a:cxn ang="0">
                    <a:pos x="connsiteX1" y="connsiteY1"/>
                  </a:cxn>
                </a:cxnLst>
                <a:rect l="l" t="t" r="r" b="b"/>
                <a:pathLst>
                  <a:path w="158115" h="49149">
                    <a:moveTo>
                      <a:pt x="0" y="49149"/>
                    </a:moveTo>
                    <a:lnTo>
                      <a:pt x="158115" y="0"/>
                    </a:lnTo>
                  </a:path>
                </a:pathLst>
              </a:custGeom>
              <a:grpFill/>
              <a:ln w="12700" cap="rnd">
                <a:solidFill>
                  <a:schemeClr val="bg1"/>
                </a:solidFill>
                <a:prstDash val="solid"/>
                <a:round/>
              </a:ln>
            </p:spPr>
            <p:txBody>
              <a:bodyPr rtlCol="0" anchor="ctr"/>
              <a:lstStyle/>
              <a:p>
                <a:endParaRPr lang="fr-FR" sz="1400"/>
              </a:p>
            </p:txBody>
          </p:sp>
          <p:sp>
            <p:nvSpPr>
              <p:cNvPr id="749" name="Forme libre : forme 748">
                <a:extLst>
                  <a:ext uri="{FF2B5EF4-FFF2-40B4-BE49-F238E27FC236}">
                    <a16:creationId xmlns:a16="http://schemas.microsoft.com/office/drawing/2014/main" id="{2F3778B5-86D1-6CA2-3107-E44E07B91C46}"/>
                  </a:ext>
                </a:extLst>
              </p:cNvPr>
              <p:cNvSpPr/>
              <p:nvPr/>
            </p:nvSpPr>
            <p:spPr>
              <a:xfrm>
                <a:off x="6428508" y="751522"/>
                <a:ext cx="176784" cy="55340"/>
              </a:xfrm>
              <a:custGeom>
                <a:avLst/>
                <a:gdLst>
                  <a:gd name="connsiteX0" fmla="*/ 176784 w 176784"/>
                  <a:gd name="connsiteY0" fmla="*/ 0 h 55340"/>
                  <a:gd name="connsiteX1" fmla="*/ 0 w 176784"/>
                  <a:gd name="connsiteY1" fmla="*/ 55340 h 55340"/>
                </a:gdLst>
                <a:ahLst/>
                <a:cxnLst>
                  <a:cxn ang="0">
                    <a:pos x="connsiteX0" y="connsiteY0"/>
                  </a:cxn>
                  <a:cxn ang="0">
                    <a:pos x="connsiteX1" y="connsiteY1"/>
                  </a:cxn>
                </a:cxnLst>
                <a:rect l="l" t="t" r="r" b="b"/>
                <a:pathLst>
                  <a:path w="176784" h="55340">
                    <a:moveTo>
                      <a:pt x="176784" y="0"/>
                    </a:moveTo>
                    <a:lnTo>
                      <a:pt x="0" y="55340"/>
                    </a:lnTo>
                  </a:path>
                </a:pathLst>
              </a:custGeom>
              <a:grpFill/>
              <a:ln w="12700" cap="rnd">
                <a:solidFill>
                  <a:schemeClr val="bg1"/>
                </a:solidFill>
                <a:prstDash val="solid"/>
                <a:round/>
              </a:ln>
            </p:spPr>
            <p:txBody>
              <a:bodyPr rtlCol="0" anchor="ctr"/>
              <a:lstStyle/>
              <a:p>
                <a:endParaRPr lang="fr-FR" sz="1400"/>
              </a:p>
            </p:txBody>
          </p:sp>
          <p:sp>
            <p:nvSpPr>
              <p:cNvPr id="750" name="Forme libre : forme 749">
                <a:extLst>
                  <a:ext uri="{FF2B5EF4-FFF2-40B4-BE49-F238E27FC236}">
                    <a16:creationId xmlns:a16="http://schemas.microsoft.com/office/drawing/2014/main" id="{2ED0C2E8-89C4-1EF4-8D08-EB7C393DCAB9}"/>
                  </a:ext>
                </a:extLst>
              </p:cNvPr>
              <p:cNvSpPr/>
              <p:nvPr/>
            </p:nvSpPr>
            <p:spPr>
              <a:xfrm>
                <a:off x="6457083" y="816101"/>
                <a:ext cx="21526" cy="6762"/>
              </a:xfrm>
              <a:custGeom>
                <a:avLst/>
                <a:gdLst>
                  <a:gd name="connsiteX0" fmla="*/ 0 w 21526"/>
                  <a:gd name="connsiteY0" fmla="*/ 6763 h 6762"/>
                  <a:gd name="connsiteX1" fmla="*/ 21527 w 21526"/>
                  <a:gd name="connsiteY1" fmla="*/ 0 h 6762"/>
                </a:gdLst>
                <a:ahLst/>
                <a:cxnLst>
                  <a:cxn ang="0">
                    <a:pos x="connsiteX0" y="connsiteY0"/>
                  </a:cxn>
                  <a:cxn ang="0">
                    <a:pos x="connsiteX1" y="connsiteY1"/>
                  </a:cxn>
                </a:cxnLst>
                <a:rect l="l" t="t" r="r" b="b"/>
                <a:pathLst>
                  <a:path w="21526" h="6762">
                    <a:moveTo>
                      <a:pt x="0" y="6763"/>
                    </a:moveTo>
                    <a:lnTo>
                      <a:pt x="21527" y="0"/>
                    </a:lnTo>
                  </a:path>
                </a:pathLst>
              </a:custGeom>
              <a:grpFill/>
              <a:ln w="12700" cap="rnd">
                <a:solidFill>
                  <a:schemeClr val="bg1"/>
                </a:solidFill>
                <a:prstDash val="solid"/>
                <a:round/>
              </a:ln>
            </p:spPr>
            <p:txBody>
              <a:bodyPr rtlCol="0" anchor="ctr"/>
              <a:lstStyle/>
              <a:p>
                <a:endParaRPr lang="fr-FR" sz="1400"/>
              </a:p>
            </p:txBody>
          </p:sp>
          <p:sp>
            <p:nvSpPr>
              <p:cNvPr id="751" name="Forme libre : forme 750">
                <a:extLst>
                  <a:ext uri="{FF2B5EF4-FFF2-40B4-BE49-F238E27FC236}">
                    <a16:creationId xmlns:a16="http://schemas.microsoft.com/office/drawing/2014/main" id="{0316BB99-FF9C-B6AE-3A0F-B4CAC1D1742E}"/>
                  </a:ext>
                </a:extLst>
              </p:cNvPr>
              <p:cNvSpPr/>
              <p:nvPr/>
            </p:nvSpPr>
            <p:spPr>
              <a:xfrm>
                <a:off x="6458607" y="822864"/>
                <a:ext cx="42386" cy="13239"/>
              </a:xfrm>
              <a:custGeom>
                <a:avLst/>
                <a:gdLst>
                  <a:gd name="connsiteX0" fmla="*/ 0 w 42386"/>
                  <a:gd name="connsiteY0" fmla="*/ 13240 h 13239"/>
                  <a:gd name="connsiteX1" fmla="*/ 42386 w 42386"/>
                  <a:gd name="connsiteY1" fmla="*/ 0 h 13239"/>
                </a:gdLst>
                <a:ahLst/>
                <a:cxnLst>
                  <a:cxn ang="0">
                    <a:pos x="connsiteX0" y="connsiteY0"/>
                  </a:cxn>
                  <a:cxn ang="0">
                    <a:pos x="connsiteX1" y="connsiteY1"/>
                  </a:cxn>
                </a:cxnLst>
                <a:rect l="l" t="t" r="r" b="b"/>
                <a:pathLst>
                  <a:path w="42386" h="13239">
                    <a:moveTo>
                      <a:pt x="0" y="13240"/>
                    </a:moveTo>
                    <a:lnTo>
                      <a:pt x="42386" y="0"/>
                    </a:lnTo>
                  </a:path>
                </a:pathLst>
              </a:custGeom>
              <a:grpFill/>
              <a:ln w="12700" cap="rnd">
                <a:solidFill>
                  <a:schemeClr val="bg1"/>
                </a:solidFill>
                <a:prstDash val="solid"/>
                <a:round/>
              </a:ln>
            </p:spPr>
            <p:txBody>
              <a:bodyPr rtlCol="0" anchor="ctr"/>
              <a:lstStyle/>
              <a:p>
                <a:endParaRPr lang="fr-FR" sz="1400"/>
              </a:p>
            </p:txBody>
          </p:sp>
          <p:sp>
            <p:nvSpPr>
              <p:cNvPr id="752" name="Forme libre : forme 751">
                <a:extLst>
                  <a:ext uri="{FF2B5EF4-FFF2-40B4-BE49-F238E27FC236}">
                    <a16:creationId xmlns:a16="http://schemas.microsoft.com/office/drawing/2014/main" id="{EC380AB1-CD82-DCF5-2E79-2A9CF9EAEDAF}"/>
                  </a:ext>
                </a:extLst>
              </p:cNvPr>
              <p:cNvSpPr/>
              <p:nvPr/>
            </p:nvSpPr>
            <p:spPr>
              <a:xfrm rot="-1043477">
                <a:off x="6553880" y="782569"/>
                <a:ext cx="41339" cy="18193"/>
              </a:xfrm>
              <a:custGeom>
                <a:avLst/>
                <a:gdLst>
                  <a:gd name="connsiteX0" fmla="*/ 0 w 41339"/>
                  <a:gd name="connsiteY0" fmla="*/ 0 h 18193"/>
                  <a:gd name="connsiteX1" fmla="*/ 41339 w 41339"/>
                  <a:gd name="connsiteY1" fmla="*/ 0 h 18193"/>
                  <a:gd name="connsiteX2" fmla="*/ 41339 w 41339"/>
                  <a:gd name="connsiteY2" fmla="*/ 18193 h 18193"/>
                  <a:gd name="connsiteX3" fmla="*/ 0 w 41339"/>
                  <a:gd name="connsiteY3" fmla="*/ 18193 h 18193"/>
                </a:gdLst>
                <a:ahLst/>
                <a:cxnLst>
                  <a:cxn ang="0">
                    <a:pos x="connsiteX0" y="connsiteY0"/>
                  </a:cxn>
                  <a:cxn ang="0">
                    <a:pos x="connsiteX1" y="connsiteY1"/>
                  </a:cxn>
                  <a:cxn ang="0">
                    <a:pos x="connsiteX2" y="connsiteY2"/>
                  </a:cxn>
                  <a:cxn ang="0">
                    <a:pos x="connsiteX3" y="connsiteY3"/>
                  </a:cxn>
                </a:cxnLst>
                <a:rect l="l" t="t" r="r" b="b"/>
                <a:pathLst>
                  <a:path w="41339" h="18193">
                    <a:moveTo>
                      <a:pt x="0" y="0"/>
                    </a:moveTo>
                    <a:lnTo>
                      <a:pt x="41339" y="0"/>
                    </a:lnTo>
                    <a:lnTo>
                      <a:pt x="41339" y="18193"/>
                    </a:lnTo>
                    <a:lnTo>
                      <a:pt x="0" y="18193"/>
                    </a:lnTo>
                    <a:close/>
                  </a:path>
                </a:pathLst>
              </a:custGeom>
              <a:grpFill/>
              <a:ln w="12700" cap="rnd">
                <a:solidFill>
                  <a:schemeClr val="bg1"/>
                </a:solidFill>
                <a:prstDash val="solid"/>
                <a:round/>
              </a:ln>
            </p:spPr>
            <p:txBody>
              <a:bodyPr rtlCol="0" anchor="ctr"/>
              <a:lstStyle/>
              <a:p>
                <a:endParaRPr lang="fr-FR" sz="1400"/>
              </a:p>
            </p:txBody>
          </p:sp>
        </p:grpSp>
      </p:grpSp>
      <p:grpSp>
        <p:nvGrpSpPr>
          <p:cNvPr id="753" name="Groupe 752">
            <a:extLst>
              <a:ext uri="{FF2B5EF4-FFF2-40B4-BE49-F238E27FC236}">
                <a16:creationId xmlns:a16="http://schemas.microsoft.com/office/drawing/2014/main" id="{12036E1F-8D36-7DA2-E574-48F7D276080F}"/>
              </a:ext>
            </a:extLst>
          </p:cNvPr>
          <p:cNvGrpSpPr/>
          <p:nvPr/>
        </p:nvGrpSpPr>
        <p:grpSpPr>
          <a:xfrm>
            <a:off x="6791076" y="7560687"/>
            <a:ext cx="1231622" cy="1206244"/>
            <a:chOff x="3058610" y="5184588"/>
            <a:chExt cx="1231622" cy="1206244"/>
          </a:xfrm>
        </p:grpSpPr>
        <p:sp>
          <p:nvSpPr>
            <p:cNvPr id="754" name="Larme 753">
              <a:extLst>
                <a:ext uri="{FF2B5EF4-FFF2-40B4-BE49-F238E27FC236}">
                  <a16:creationId xmlns:a16="http://schemas.microsoft.com/office/drawing/2014/main" id="{78EA4752-1F41-C165-305A-721D816D7E2E}"/>
                </a:ext>
              </a:extLst>
            </p:cNvPr>
            <p:cNvSpPr/>
            <p:nvPr/>
          </p:nvSpPr>
          <p:spPr>
            <a:xfrm rot="16200000">
              <a:off x="3071299" y="5171899"/>
              <a:ext cx="1206244" cy="1231622"/>
            </a:xfrm>
            <a:prstGeom prst="teardrop">
              <a:avLst>
                <a:gd name="adj" fmla="val 134731"/>
              </a:avLst>
            </a:prstGeom>
            <a:solidFill>
              <a:srgbClr val="D1192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55" name="Graphique 2">
              <a:extLst>
                <a:ext uri="{FF2B5EF4-FFF2-40B4-BE49-F238E27FC236}">
                  <a16:creationId xmlns:a16="http://schemas.microsoft.com/office/drawing/2014/main" id="{B088B61F-99F6-0E5E-A5A7-FF0418A5CE42}"/>
                </a:ext>
              </a:extLst>
            </p:cNvPr>
            <p:cNvGrpSpPr/>
            <p:nvPr/>
          </p:nvGrpSpPr>
          <p:grpSpPr>
            <a:xfrm>
              <a:off x="3397799" y="5404698"/>
              <a:ext cx="537484" cy="614272"/>
              <a:chOff x="1184026" y="296326"/>
              <a:chExt cx="555828" cy="635238"/>
            </a:xfrm>
            <a:noFill/>
          </p:grpSpPr>
          <p:sp>
            <p:nvSpPr>
              <p:cNvPr id="756" name="Forme libre : forme 17">
                <a:extLst>
                  <a:ext uri="{FF2B5EF4-FFF2-40B4-BE49-F238E27FC236}">
                    <a16:creationId xmlns:a16="http://schemas.microsoft.com/office/drawing/2014/main" id="{DA522716-6B73-4450-2F08-AD9354182B7D}"/>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2700" cap="rnd">
                <a:solidFill>
                  <a:schemeClr val="bg1"/>
                </a:solidFill>
                <a:prstDash val="solid"/>
                <a:round/>
              </a:ln>
            </p:spPr>
            <p:txBody>
              <a:bodyPr rtlCol="0" anchor="ctr"/>
              <a:lstStyle/>
              <a:p>
                <a:endParaRPr lang="fr-FR" sz="1400"/>
              </a:p>
            </p:txBody>
          </p:sp>
          <p:sp>
            <p:nvSpPr>
              <p:cNvPr id="757" name="Forme libre : forme 18">
                <a:extLst>
                  <a:ext uri="{FF2B5EF4-FFF2-40B4-BE49-F238E27FC236}">
                    <a16:creationId xmlns:a16="http://schemas.microsoft.com/office/drawing/2014/main" id="{A8CE2A69-4173-1651-03F8-EE5569A83431}"/>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2700" cap="rnd">
                <a:solidFill>
                  <a:schemeClr val="bg1"/>
                </a:solidFill>
                <a:prstDash val="solid"/>
                <a:round/>
              </a:ln>
            </p:spPr>
            <p:txBody>
              <a:bodyPr rtlCol="0" anchor="ctr"/>
              <a:lstStyle/>
              <a:p>
                <a:endParaRPr lang="fr-FR" sz="1400"/>
              </a:p>
            </p:txBody>
          </p:sp>
          <p:sp>
            <p:nvSpPr>
              <p:cNvPr id="758" name="Forme libre : forme 19">
                <a:extLst>
                  <a:ext uri="{FF2B5EF4-FFF2-40B4-BE49-F238E27FC236}">
                    <a16:creationId xmlns:a16="http://schemas.microsoft.com/office/drawing/2014/main" id="{30C03682-A9BA-1AA0-4FDD-52D831FE0636}"/>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2700" cap="rnd">
                <a:solidFill>
                  <a:schemeClr val="bg1"/>
                </a:solidFill>
                <a:prstDash val="solid"/>
                <a:round/>
              </a:ln>
            </p:spPr>
            <p:txBody>
              <a:bodyPr rtlCol="0" anchor="ctr"/>
              <a:lstStyle/>
              <a:p>
                <a:endParaRPr lang="fr-FR" sz="1400"/>
              </a:p>
            </p:txBody>
          </p:sp>
          <p:sp>
            <p:nvSpPr>
              <p:cNvPr id="759" name="Forme libre : forme 20">
                <a:extLst>
                  <a:ext uri="{FF2B5EF4-FFF2-40B4-BE49-F238E27FC236}">
                    <a16:creationId xmlns:a16="http://schemas.microsoft.com/office/drawing/2014/main" id="{87E35BF5-54B3-D863-C8DA-37BB5A409DEC}"/>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2700" cap="rnd">
                <a:solidFill>
                  <a:schemeClr val="bg1"/>
                </a:solidFill>
                <a:prstDash val="solid"/>
                <a:round/>
              </a:ln>
            </p:spPr>
            <p:txBody>
              <a:bodyPr rtlCol="0" anchor="ctr"/>
              <a:lstStyle/>
              <a:p>
                <a:endParaRPr lang="fr-FR" sz="1400"/>
              </a:p>
            </p:txBody>
          </p:sp>
          <p:sp>
            <p:nvSpPr>
              <p:cNvPr id="760" name="Forme libre : forme 21">
                <a:extLst>
                  <a:ext uri="{FF2B5EF4-FFF2-40B4-BE49-F238E27FC236}">
                    <a16:creationId xmlns:a16="http://schemas.microsoft.com/office/drawing/2014/main" id="{3EFD6E0E-FBC6-1052-3964-23902E9614D4}"/>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2700" cap="rnd">
                <a:solidFill>
                  <a:schemeClr val="bg1"/>
                </a:solidFill>
                <a:prstDash val="solid"/>
                <a:round/>
              </a:ln>
            </p:spPr>
            <p:txBody>
              <a:bodyPr rtlCol="0" anchor="ctr"/>
              <a:lstStyle/>
              <a:p>
                <a:endParaRPr lang="fr-FR" sz="1400"/>
              </a:p>
            </p:txBody>
          </p:sp>
          <p:sp>
            <p:nvSpPr>
              <p:cNvPr id="761" name="Forme libre : forme 22">
                <a:extLst>
                  <a:ext uri="{FF2B5EF4-FFF2-40B4-BE49-F238E27FC236}">
                    <a16:creationId xmlns:a16="http://schemas.microsoft.com/office/drawing/2014/main" id="{D83C8832-FBAC-37E5-0F4A-25CAC4114404}"/>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2700" cap="rnd">
                <a:solidFill>
                  <a:schemeClr val="bg1"/>
                </a:solidFill>
                <a:prstDash val="solid"/>
                <a:round/>
              </a:ln>
            </p:spPr>
            <p:txBody>
              <a:bodyPr rtlCol="0" anchor="ctr"/>
              <a:lstStyle/>
              <a:p>
                <a:endParaRPr lang="fr-FR" sz="1400"/>
              </a:p>
            </p:txBody>
          </p:sp>
          <p:sp>
            <p:nvSpPr>
              <p:cNvPr id="762" name="Forme libre : forme 23">
                <a:extLst>
                  <a:ext uri="{FF2B5EF4-FFF2-40B4-BE49-F238E27FC236}">
                    <a16:creationId xmlns:a16="http://schemas.microsoft.com/office/drawing/2014/main" id="{C9A1DC3A-509E-C911-5F4F-EAB28289A68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2700" cap="rnd">
                <a:solidFill>
                  <a:schemeClr val="bg1"/>
                </a:solidFill>
                <a:prstDash val="solid"/>
                <a:round/>
              </a:ln>
            </p:spPr>
            <p:txBody>
              <a:bodyPr rtlCol="0" anchor="ctr"/>
              <a:lstStyle/>
              <a:p>
                <a:endParaRPr lang="fr-FR" sz="1400"/>
              </a:p>
            </p:txBody>
          </p:sp>
          <p:sp>
            <p:nvSpPr>
              <p:cNvPr id="763" name="Forme libre : forme 24">
                <a:extLst>
                  <a:ext uri="{FF2B5EF4-FFF2-40B4-BE49-F238E27FC236}">
                    <a16:creationId xmlns:a16="http://schemas.microsoft.com/office/drawing/2014/main" id="{655B11AB-87ED-E7DA-AC33-BC1FABD67133}"/>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2700" cap="rnd">
                <a:solidFill>
                  <a:schemeClr val="bg1"/>
                </a:solidFill>
                <a:prstDash val="solid"/>
                <a:round/>
              </a:ln>
            </p:spPr>
            <p:txBody>
              <a:bodyPr rtlCol="0" anchor="ctr"/>
              <a:lstStyle/>
              <a:p>
                <a:endParaRPr lang="fr-FR" sz="1400"/>
              </a:p>
            </p:txBody>
          </p:sp>
        </p:grpSp>
      </p:grpSp>
      <p:grpSp>
        <p:nvGrpSpPr>
          <p:cNvPr id="764" name="Groupe 763">
            <a:extLst>
              <a:ext uri="{FF2B5EF4-FFF2-40B4-BE49-F238E27FC236}">
                <a16:creationId xmlns:a16="http://schemas.microsoft.com/office/drawing/2014/main" id="{B3BF3406-2AE0-6CC0-BCDB-BCBB3CA58E66}"/>
              </a:ext>
            </a:extLst>
          </p:cNvPr>
          <p:cNvGrpSpPr/>
          <p:nvPr/>
        </p:nvGrpSpPr>
        <p:grpSpPr>
          <a:xfrm>
            <a:off x="13988556" y="4354501"/>
            <a:ext cx="1107817" cy="1206244"/>
            <a:chOff x="3992231" y="4003472"/>
            <a:chExt cx="1107817" cy="1206244"/>
          </a:xfrm>
        </p:grpSpPr>
        <p:sp>
          <p:nvSpPr>
            <p:cNvPr id="765" name="Larme 764">
              <a:extLst>
                <a:ext uri="{FF2B5EF4-FFF2-40B4-BE49-F238E27FC236}">
                  <a16:creationId xmlns:a16="http://schemas.microsoft.com/office/drawing/2014/main" id="{DC9D5112-3277-97C4-5AFC-23A16B4CE30A}"/>
                </a:ext>
              </a:extLst>
            </p:cNvPr>
            <p:cNvSpPr/>
            <p:nvPr/>
          </p:nvSpPr>
          <p:spPr>
            <a:xfrm rot="14057278">
              <a:off x="3943018" y="4052685"/>
              <a:ext cx="1206244" cy="1107817"/>
            </a:xfrm>
            <a:prstGeom prst="teardrop">
              <a:avLst>
                <a:gd name="adj" fmla="val 134731"/>
              </a:avLst>
            </a:prstGeom>
            <a:solidFill>
              <a:srgbClr val="D1192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66" name="Graphique 1772">
              <a:extLst>
                <a:ext uri="{FF2B5EF4-FFF2-40B4-BE49-F238E27FC236}">
                  <a16:creationId xmlns:a16="http://schemas.microsoft.com/office/drawing/2014/main" id="{838F3415-78B2-1171-00E1-BDCDE88F708F}"/>
                </a:ext>
              </a:extLst>
            </p:cNvPr>
            <p:cNvGrpSpPr/>
            <p:nvPr/>
          </p:nvGrpSpPr>
          <p:grpSpPr>
            <a:xfrm>
              <a:off x="4171948" y="4207594"/>
              <a:ext cx="611340" cy="675100"/>
              <a:chOff x="2317430" y="1288782"/>
              <a:chExt cx="363699" cy="401630"/>
            </a:xfrm>
            <a:noFill/>
          </p:grpSpPr>
          <p:sp>
            <p:nvSpPr>
              <p:cNvPr id="767" name="Forme libre : forme 766">
                <a:extLst>
                  <a:ext uri="{FF2B5EF4-FFF2-40B4-BE49-F238E27FC236}">
                    <a16:creationId xmlns:a16="http://schemas.microsoft.com/office/drawing/2014/main" id="{2666037E-420D-A7A5-9B3F-3FAEDA645042}"/>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12700" cap="rnd">
                <a:solidFill>
                  <a:schemeClr val="bg1"/>
                </a:solidFill>
                <a:prstDash val="solid"/>
                <a:round/>
              </a:ln>
            </p:spPr>
            <p:txBody>
              <a:bodyPr rtlCol="0" anchor="ctr"/>
              <a:lstStyle/>
              <a:p>
                <a:endParaRPr lang="fr-FR" sz="1400"/>
              </a:p>
            </p:txBody>
          </p:sp>
          <p:grpSp>
            <p:nvGrpSpPr>
              <p:cNvPr id="768" name="Graphique 1772">
                <a:extLst>
                  <a:ext uri="{FF2B5EF4-FFF2-40B4-BE49-F238E27FC236}">
                    <a16:creationId xmlns:a16="http://schemas.microsoft.com/office/drawing/2014/main" id="{FFB99678-671A-C981-801D-77E550832BA8}"/>
                  </a:ext>
                </a:extLst>
              </p:cNvPr>
              <p:cNvGrpSpPr/>
              <p:nvPr/>
            </p:nvGrpSpPr>
            <p:grpSpPr>
              <a:xfrm>
                <a:off x="2452209" y="1371600"/>
                <a:ext cx="42576" cy="102012"/>
                <a:chOff x="2452209" y="1371600"/>
                <a:chExt cx="42576" cy="102012"/>
              </a:xfrm>
              <a:grpFill/>
            </p:grpSpPr>
            <p:sp>
              <p:nvSpPr>
                <p:cNvPr id="788" name="Forme libre : forme 787">
                  <a:extLst>
                    <a:ext uri="{FF2B5EF4-FFF2-40B4-BE49-F238E27FC236}">
                      <a16:creationId xmlns:a16="http://schemas.microsoft.com/office/drawing/2014/main" id="{72BFFA1F-252D-0681-1B5E-7B76F3E18474}"/>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12700" cap="rnd">
                  <a:solidFill>
                    <a:schemeClr val="bg1"/>
                  </a:solidFill>
                  <a:prstDash val="solid"/>
                  <a:round/>
                </a:ln>
              </p:spPr>
              <p:txBody>
                <a:bodyPr rtlCol="0" anchor="ctr"/>
                <a:lstStyle/>
                <a:p>
                  <a:endParaRPr lang="fr-FR" sz="1400"/>
                </a:p>
              </p:txBody>
            </p:sp>
            <p:sp>
              <p:nvSpPr>
                <p:cNvPr id="789" name="Forme libre : forme 788">
                  <a:extLst>
                    <a:ext uri="{FF2B5EF4-FFF2-40B4-BE49-F238E27FC236}">
                      <a16:creationId xmlns:a16="http://schemas.microsoft.com/office/drawing/2014/main" id="{3E80FE7F-FA7E-91B3-18FD-7E43E1611D1E}"/>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12700" cap="rnd">
                  <a:solidFill>
                    <a:schemeClr val="bg1"/>
                  </a:solidFill>
                  <a:prstDash val="solid"/>
                  <a:round/>
                </a:ln>
              </p:spPr>
              <p:txBody>
                <a:bodyPr rtlCol="0" anchor="ctr"/>
                <a:lstStyle/>
                <a:p>
                  <a:endParaRPr lang="fr-FR" sz="1400"/>
                </a:p>
              </p:txBody>
            </p:sp>
          </p:grpSp>
          <p:sp>
            <p:nvSpPr>
              <p:cNvPr id="769" name="Forme libre : forme 768">
                <a:extLst>
                  <a:ext uri="{FF2B5EF4-FFF2-40B4-BE49-F238E27FC236}">
                    <a16:creationId xmlns:a16="http://schemas.microsoft.com/office/drawing/2014/main" id="{2BC3DF84-65B8-337D-BFCA-324E02336C4C}"/>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12700" cap="rnd">
                <a:solidFill>
                  <a:schemeClr val="bg1"/>
                </a:solidFill>
                <a:prstDash val="solid"/>
                <a:round/>
              </a:ln>
            </p:spPr>
            <p:txBody>
              <a:bodyPr rtlCol="0" anchor="ctr"/>
              <a:lstStyle/>
              <a:p>
                <a:endParaRPr lang="fr-FR" sz="1400"/>
              </a:p>
            </p:txBody>
          </p:sp>
          <p:sp>
            <p:nvSpPr>
              <p:cNvPr id="770" name="Forme libre : forme 769">
                <a:extLst>
                  <a:ext uri="{FF2B5EF4-FFF2-40B4-BE49-F238E27FC236}">
                    <a16:creationId xmlns:a16="http://schemas.microsoft.com/office/drawing/2014/main" id="{2363CED2-6215-925C-001D-64A98CF957BE}"/>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12700" cap="rnd">
                <a:solidFill>
                  <a:schemeClr val="bg1"/>
                </a:solidFill>
                <a:prstDash val="solid"/>
                <a:round/>
              </a:ln>
            </p:spPr>
            <p:txBody>
              <a:bodyPr rtlCol="0" anchor="ctr"/>
              <a:lstStyle/>
              <a:p>
                <a:endParaRPr lang="fr-FR" sz="1400"/>
              </a:p>
            </p:txBody>
          </p:sp>
          <p:sp>
            <p:nvSpPr>
              <p:cNvPr id="771" name="Forme libre : forme 770">
                <a:extLst>
                  <a:ext uri="{FF2B5EF4-FFF2-40B4-BE49-F238E27FC236}">
                    <a16:creationId xmlns:a16="http://schemas.microsoft.com/office/drawing/2014/main" id="{CC8A8226-3551-8A48-76B2-34D5C2DCA87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12700" cap="rnd">
                <a:solidFill>
                  <a:schemeClr val="bg1"/>
                </a:solidFill>
                <a:prstDash val="solid"/>
                <a:round/>
              </a:ln>
            </p:spPr>
            <p:txBody>
              <a:bodyPr rtlCol="0" anchor="ctr"/>
              <a:lstStyle/>
              <a:p>
                <a:endParaRPr lang="fr-FR" sz="1400"/>
              </a:p>
            </p:txBody>
          </p:sp>
          <p:sp>
            <p:nvSpPr>
              <p:cNvPr id="772" name="Forme libre : forme 771">
                <a:extLst>
                  <a:ext uri="{FF2B5EF4-FFF2-40B4-BE49-F238E27FC236}">
                    <a16:creationId xmlns:a16="http://schemas.microsoft.com/office/drawing/2014/main" id="{5B77BF24-5082-C83B-BB39-B7474A9640E0}"/>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12700" cap="rnd">
                <a:solidFill>
                  <a:schemeClr val="bg1"/>
                </a:solidFill>
                <a:prstDash val="solid"/>
                <a:round/>
              </a:ln>
            </p:spPr>
            <p:txBody>
              <a:bodyPr rtlCol="0" anchor="ctr"/>
              <a:lstStyle/>
              <a:p>
                <a:endParaRPr lang="fr-FR" sz="1400"/>
              </a:p>
            </p:txBody>
          </p:sp>
          <p:sp>
            <p:nvSpPr>
              <p:cNvPr id="773" name="Forme libre : forme 772">
                <a:extLst>
                  <a:ext uri="{FF2B5EF4-FFF2-40B4-BE49-F238E27FC236}">
                    <a16:creationId xmlns:a16="http://schemas.microsoft.com/office/drawing/2014/main" id="{E938AE8D-5BF6-F7B2-5EA9-22B7631B5109}"/>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12700" cap="rnd">
                <a:solidFill>
                  <a:schemeClr val="bg1"/>
                </a:solidFill>
                <a:prstDash val="solid"/>
                <a:round/>
              </a:ln>
            </p:spPr>
            <p:txBody>
              <a:bodyPr rtlCol="0" anchor="ctr"/>
              <a:lstStyle/>
              <a:p>
                <a:endParaRPr lang="fr-FR" sz="1400"/>
              </a:p>
            </p:txBody>
          </p:sp>
          <p:grpSp>
            <p:nvGrpSpPr>
              <p:cNvPr id="774" name="Graphique 1772">
                <a:extLst>
                  <a:ext uri="{FF2B5EF4-FFF2-40B4-BE49-F238E27FC236}">
                    <a16:creationId xmlns:a16="http://schemas.microsoft.com/office/drawing/2014/main" id="{9D8A9B03-47E2-CBD0-062E-369D3FBAEF3D}"/>
                  </a:ext>
                </a:extLst>
              </p:cNvPr>
              <p:cNvGrpSpPr/>
              <p:nvPr/>
            </p:nvGrpSpPr>
            <p:grpSpPr>
              <a:xfrm>
                <a:off x="2489833" y="1432178"/>
                <a:ext cx="79724" cy="98488"/>
                <a:chOff x="2489833" y="1432178"/>
                <a:chExt cx="79724" cy="98488"/>
              </a:xfrm>
              <a:grpFill/>
            </p:grpSpPr>
            <p:sp>
              <p:nvSpPr>
                <p:cNvPr id="785" name="Forme libre : forme 784">
                  <a:extLst>
                    <a:ext uri="{FF2B5EF4-FFF2-40B4-BE49-F238E27FC236}">
                      <a16:creationId xmlns:a16="http://schemas.microsoft.com/office/drawing/2014/main" id="{35BBA2C1-2D40-6D10-81C5-988EB249F021}"/>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12700" cap="rnd">
                  <a:solidFill>
                    <a:schemeClr val="bg1"/>
                  </a:solidFill>
                  <a:prstDash val="solid"/>
                  <a:round/>
                </a:ln>
              </p:spPr>
              <p:txBody>
                <a:bodyPr rtlCol="0" anchor="ctr"/>
                <a:lstStyle/>
                <a:p>
                  <a:endParaRPr lang="fr-FR" sz="1400"/>
                </a:p>
              </p:txBody>
            </p:sp>
            <p:sp>
              <p:nvSpPr>
                <p:cNvPr id="786" name="Forme libre : forme 785">
                  <a:extLst>
                    <a:ext uri="{FF2B5EF4-FFF2-40B4-BE49-F238E27FC236}">
                      <a16:creationId xmlns:a16="http://schemas.microsoft.com/office/drawing/2014/main" id="{3F087C89-F364-A5BA-0591-39420770B4B0}"/>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12700" cap="rnd">
                  <a:solidFill>
                    <a:schemeClr val="bg1"/>
                  </a:solidFill>
                  <a:prstDash val="solid"/>
                  <a:round/>
                </a:ln>
              </p:spPr>
              <p:txBody>
                <a:bodyPr rtlCol="0" anchor="ctr"/>
                <a:lstStyle/>
                <a:p>
                  <a:endParaRPr lang="fr-FR" sz="1400"/>
                </a:p>
              </p:txBody>
            </p:sp>
            <p:sp>
              <p:nvSpPr>
                <p:cNvPr id="787" name="Forme libre : forme 786">
                  <a:extLst>
                    <a:ext uri="{FF2B5EF4-FFF2-40B4-BE49-F238E27FC236}">
                      <a16:creationId xmlns:a16="http://schemas.microsoft.com/office/drawing/2014/main" id="{0F2C0BD9-B7CD-0A11-56D2-D0DF9BBAEAF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12700" cap="rnd">
                  <a:solidFill>
                    <a:schemeClr val="bg1"/>
                  </a:solidFill>
                  <a:prstDash val="solid"/>
                  <a:round/>
                </a:ln>
              </p:spPr>
              <p:txBody>
                <a:bodyPr rtlCol="0" anchor="ctr"/>
                <a:lstStyle/>
                <a:p>
                  <a:endParaRPr lang="fr-FR" sz="1400"/>
                </a:p>
              </p:txBody>
            </p:sp>
          </p:grpSp>
          <p:sp>
            <p:nvSpPr>
              <p:cNvPr id="775" name="Forme libre : forme 774">
                <a:extLst>
                  <a:ext uri="{FF2B5EF4-FFF2-40B4-BE49-F238E27FC236}">
                    <a16:creationId xmlns:a16="http://schemas.microsoft.com/office/drawing/2014/main" id="{9F42F200-DA21-27D6-87DB-82158CECE769}"/>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12700" cap="rnd">
                <a:solidFill>
                  <a:schemeClr val="bg1"/>
                </a:solidFill>
                <a:prstDash val="solid"/>
                <a:round/>
              </a:ln>
            </p:spPr>
            <p:txBody>
              <a:bodyPr rtlCol="0" anchor="ctr"/>
              <a:lstStyle/>
              <a:p>
                <a:endParaRPr lang="fr-FR" sz="1400"/>
              </a:p>
            </p:txBody>
          </p:sp>
          <p:sp>
            <p:nvSpPr>
              <p:cNvPr id="776" name="Forme libre : forme 775">
                <a:extLst>
                  <a:ext uri="{FF2B5EF4-FFF2-40B4-BE49-F238E27FC236}">
                    <a16:creationId xmlns:a16="http://schemas.microsoft.com/office/drawing/2014/main" id="{ED9CB7E9-E914-F5FA-8E35-0ABEF6FAA077}"/>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12700" cap="rnd">
                <a:solidFill>
                  <a:schemeClr val="bg1"/>
                </a:solidFill>
                <a:prstDash val="solid"/>
                <a:round/>
              </a:ln>
            </p:spPr>
            <p:txBody>
              <a:bodyPr rtlCol="0" anchor="ctr"/>
              <a:lstStyle/>
              <a:p>
                <a:endParaRPr lang="fr-FR" sz="1400"/>
              </a:p>
            </p:txBody>
          </p:sp>
          <p:sp>
            <p:nvSpPr>
              <p:cNvPr id="777" name="Forme libre : forme 776">
                <a:extLst>
                  <a:ext uri="{FF2B5EF4-FFF2-40B4-BE49-F238E27FC236}">
                    <a16:creationId xmlns:a16="http://schemas.microsoft.com/office/drawing/2014/main" id="{554F5670-36EF-515D-1948-F316D6F157C8}"/>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12700" cap="rnd">
                <a:solidFill>
                  <a:schemeClr val="bg1"/>
                </a:solidFill>
                <a:prstDash val="solid"/>
                <a:round/>
              </a:ln>
            </p:spPr>
            <p:txBody>
              <a:bodyPr rtlCol="0" anchor="ctr"/>
              <a:lstStyle/>
              <a:p>
                <a:endParaRPr lang="fr-FR" sz="1400"/>
              </a:p>
            </p:txBody>
          </p:sp>
          <p:sp>
            <p:nvSpPr>
              <p:cNvPr id="778" name="Forme libre : forme 777">
                <a:extLst>
                  <a:ext uri="{FF2B5EF4-FFF2-40B4-BE49-F238E27FC236}">
                    <a16:creationId xmlns:a16="http://schemas.microsoft.com/office/drawing/2014/main" id="{8B4B8465-A17D-42C8-6D75-7B2351733D34}"/>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12700" cap="rnd">
                <a:solidFill>
                  <a:schemeClr val="bg1"/>
                </a:solidFill>
                <a:prstDash val="solid"/>
                <a:round/>
              </a:ln>
            </p:spPr>
            <p:txBody>
              <a:bodyPr rtlCol="0" anchor="ctr"/>
              <a:lstStyle/>
              <a:p>
                <a:endParaRPr lang="fr-FR" sz="1400"/>
              </a:p>
            </p:txBody>
          </p:sp>
          <p:sp>
            <p:nvSpPr>
              <p:cNvPr id="779" name="Forme libre : forme 778">
                <a:extLst>
                  <a:ext uri="{FF2B5EF4-FFF2-40B4-BE49-F238E27FC236}">
                    <a16:creationId xmlns:a16="http://schemas.microsoft.com/office/drawing/2014/main" id="{42E50A5E-404E-C227-FB8C-AFA9D2580B0F}"/>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12700" cap="rnd">
                <a:solidFill>
                  <a:schemeClr val="bg1"/>
                </a:solidFill>
                <a:prstDash val="solid"/>
                <a:round/>
              </a:ln>
            </p:spPr>
            <p:txBody>
              <a:bodyPr rtlCol="0" anchor="ctr"/>
              <a:lstStyle/>
              <a:p>
                <a:endParaRPr lang="fr-FR" sz="1400"/>
              </a:p>
            </p:txBody>
          </p:sp>
          <p:sp>
            <p:nvSpPr>
              <p:cNvPr id="780" name="Forme libre : forme 779">
                <a:extLst>
                  <a:ext uri="{FF2B5EF4-FFF2-40B4-BE49-F238E27FC236}">
                    <a16:creationId xmlns:a16="http://schemas.microsoft.com/office/drawing/2014/main" id="{D00C39BA-8C5C-48FD-E7AD-E56DADC4FD08}"/>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12700" cap="rnd">
                <a:solidFill>
                  <a:schemeClr val="bg1"/>
                </a:solidFill>
                <a:prstDash val="solid"/>
                <a:round/>
              </a:ln>
            </p:spPr>
            <p:txBody>
              <a:bodyPr rtlCol="0" anchor="ctr"/>
              <a:lstStyle/>
              <a:p>
                <a:endParaRPr lang="fr-FR" sz="1400"/>
              </a:p>
            </p:txBody>
          </p:sp>
          <p:sp>
            <p:nvSpPr>
              <p:cNvPr id="781" name="Forme libre : forme 780">
                <a:extLst>
                  <a:ext uri="{FF2B5EF4-FFF2-40B4-BE49-F238E27FC236}">
                    <a16:creationId xmlns:a16="http://schemas.microsoft.com/office/drawing/2014/main" id="{B01389EB-EB6C-9581-5665-7DC84551908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12700" cap="rnd">
                <a:solidFill>
                  <a:schemeClr val="bg1"/>
                </a:solidFill>
                <a:prstDash val="solid"/>
                <a:round/>
              </a:ln>
            </p:spPr>
            <p:txBody>
              <a:bodyPr rtlCol="0" anchor="ctr"/>
              <a:lstStyle/>
              <a:p>
                <a:endParaRPr lang="fr-FR" sz="1400"/>
              </a:p>
            </p:txBody>
          </p:sp>
          <p:sp>
            <p:nvSpPr>
              <p:cNvPr id="782" name="Forme libre : forme 781">
                <a:extLst>
                  <a:ext uri="{FF2B5EF4-FFF2-40B4-BE49-F238E27FC236}">
                    <a16:creationId xmlns:a16="http://schemas.microsoft.com/office/drawing/2014/main" id="{4146A992-8C25-F24C-8BEA-FF892DE1E1E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12700" cap="rnd">
                <a:solidFill>
                  <a:schemeClr val="bg1"/>
                </a:solidFill>
                <a:prstDash val="solid"/>
                <a:round/>
              </a:ln>
            </p:spPr>
            <p:txBody>
              <a:bodyPr rtlCol="0" anchor="ctr"/>
              <a:lstStyle/>
              <a:p>
                <a:endParaRPr lang="fr-FR" sz="1400"/>
              </a:p>
            </p:txBody>
          </p:sp>
          <p:sp>
            <p:nvSpPr>
              <p:cNvPr id="783" name="Forme libre : forme 782">
                <a:extLst>
                  <a:ext uri="{FF2B5EF4-FFF2-40B4-BE49-F238E27FC236}">
                    <a16:creationId xmlns:a16="http://schemas.microsoft.com/office/drawing/2014/main" id="{44D689DB-8B48-3609-46BF-8826FBACC9FA}"/>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12700" cap="rnd">
                <a:solidFill>
                  <a:schemeClr val="bg1"/>
                </a:solidFill>
                <a:prstDash val="solid"/>
                <a:round/>
              </a:ln>
            </p:spPr>
            <p:txBody>
              <a:bodyPr rtlCol="0" anchor="ctr"/>
              <a:lstStyle/>
              <a:p>
                <a:endParaRPr lang="fr-FR" sz="1400"/>
              </a:p>
            </p:txBody>
          </p:sp>
          <p:sp>
            <p:nvSpPr>
              <p:cNvPr id="784" name="Forme libre : forme 783">
                <a:extLst>
                  <a:ext uri="{FF2B5EF4-FFF2-40B4-BE49-F238E27FC236}">
                    <a16:creationId xmlns:a16="http://schemas.microsoft.com/office/drawing/2014/main" id="{E9FDA68A-0773-77A2-409F-E5C3588A7E9E}"/>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12700" cap="rnd">
                <a:solidFill>
                  <a:schemeClr val="bg1"/>
                </a:solidFill>
                <a:prstDash val="solid"/>
                <a:round/>
              </a:ln>
            </p:spPr>
            <p:txBody>
              <a:bodyPr rtlCol="0" anchor="ctr"/>
              <a:lstStyle/>
              <a:p>
                <a:endParaRPr lang="fr-FR" sz="1400"/>
              </a:p>
            </p:txBody>
          </p:sp>
        </p:grpSp>
      </p:grpSp>
      <p:grpSp>
        <p:nvGrpSpPr>
          <p:cNvPr id="790" name="Groupe 789">
            <a:extLst>
              <a:ext uri="{FF2B5EF4-FFF2-40B4-BE49-F238E27FC236}">
                <a16:creationId xmlns:a16="http://schemas.microsoft.com/office/drawing/2014/main" id="{8FC8E7F0-D03D-3E16-9A4E-9625B4EE0E2F}"/>
              </a:ext>
            </a:extLst>
          </p:cNvPr>
          <p:cNvGrpSpPr/>
          <p:nvPr/>
        </p:nvGrpSpPr>
        <p:grpSpPr>
          <a:xfrm>
            <a:off x="6875614" y="-2058041"/>
            <a:ext cx="1206244" cy="1042365"/>
            <a:chOff x="2879628" y="1444716"/>
            <a:chExt cx="1206244" cy="1042365"/>
          </a:xfrm>
        </p:grpSpPr>
        <p:sp>
          <p:nvSpPr>
            <p:cNvPr id="791" name="Larme 790">
              <a:extLst>
                <a:ext uri="{FF2B5EF4-FFF2-40B4-BE49-F238E27FC236}">
                  <a16:creationId xmlns:a16="http://schemas.microsoft.com/office/drawing/2014/main" id="{6A798DE2-53A1-91EA-EF99-D82B1D8EC5DC}"/>
                </a:ext>
              </a:extLst>
            </p:cNvPr>
            <p:cNvSpPr/>
            <p:nvPr/>
          </p:nvSpPr>
          <p:spPr>
            <a:xfrm rot="9796480">
              <a:off x="2879628" y="1444716"/>
              <a:ext cx="1206244" cy="1042365"/>
            </a:xfrm>
            <a:prstGeom prst="teardrop">
              <a:avLst>
                <a:gd name="adj" fmla="val 134731"/>
              </a:avLst>
            </a:prstGeom>
            <a:solidFill>
              <a:srgbClr val="D1192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92" name="Graphique 1770">
              <a:extLst>
                <a:ext uri="{FF2B5EF4-FFF2-40B4-BE49-F238E27FC236}">
                  <a16:creationId xmlns:a16="http://schemas.microsoft.com/office/drawing/2014/main" id="{7DBD7318-DBFB-B620-0773-178A0F962A54}"/>
                </a:ext>
              </a:extLst>
            </p:cNvPr>
            <p:cNvGrpSpPr/>
            <p:nvPr/>
          </p:nvGrpSpPr>
          <p:grpSpPr>
            <a:xfrm>
              <a:off x="3137927" y="1575792"/>
              <a:ext cx="642135" cy="712992"/>
              <a:chOff x="1223962" y="1323975"/>
              <a:chExt cx="336430" cy="373554"/>
            </a:xfrm>
            <a:noFill/>
          </p:grpSpPr>
          <p:sp>
            <p:nvSpPr>
              <p:cNvPr id="793" name="Forme libre : forme 792">
                <a:extLst>
                  <a:ext uri="{FF2B5EF4-FFF2-40B4-BE49-F238E27FC236}">
                    <a16:creationId xmlns:a16="http://schemas.microsoft.com/office/drawing/2014/main" id="{E99F360D-59D9-62F4-8F87-C28CFD5AD9E1}"/>
                  </a:ext>
                </a:extLst>
              </p:cNvPr>
              <p:cNvSpPr/>
              <p:nvPr/>
            </p:nvSpPr>
            <p:spPr>
              <a:xfrm>
                <a:off x="1226819" y="1691544"/>
                <a:ext cx="6667" cy="9525"/>
              </a:xfrm>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a:moveTo>
                      <a:pt x="6668" y="0"/>
                    </a:moveTo>
                    <a:lnTo>
                      <a:pt x="0" y="0"/>
                    </a:lnTo>
                  </a:path>
                </a:pathLst>
              </a:custGeom>
              <a:ln w="12700" cap="rnd">
                <a:solidFill>
                  <a:schemeClr val="bg1"/>
                </a:solidFill>
                <a:prstDash val="solid"/>
                <a:round/>
              </a:ln>
            </p:spPr>
            <p:txBody>
              <a:bodyPr rtlCol="0" anchor="ctr"/>
              <a:lstStyle/>
              <a:p>
                <a:endParaRPr lang="fr-FR" sz="1400"/>
              </a:p>
            </p:txBody>
          </p:sp>
          <p:sp>
            <p:nvSpPr>
              <p:cNvPr id="794" name="Forme libre : forme 793">
                <a:extLst>
                  <a:ext uri="{FF2B5EF4-FFF2-40B4-BE49-F238E27FC236}">
                    <a16:creationId xmlns:a16="http://schemas.microsoft.com/office/drawing/2014/main" id="{19BD1C2A-1EB2-51C5-A0BB-ABD60B21C827}"/>
                  </a:ext>
                </a:extLst>
              </p:cNvPr>
              <p:cNvSpPr/>
              <p:nvPr/>
            </p:nvSpPr>
            <p:spPr>
              <a:xfrm>
                <a:off x="1226819" y="1551908"/>
                <a:ext cx="55340" cy="139731"/>
              </a:xfrm>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a:moveTo>
                      <a:pt x="0" y="0"/>
                    </a:moveTo>
                    <a:lnTo>
                      <a:pt x="50578" y="0"/>
                    </a:lnTo>
                    <a:cubicBezTo>
                      <a:pt x="53150" y="0"/>
                      <a:pt x="55340" y="2095"/>
                      <a:pt x="55340" y="4763"/>
                    </a:cubicBezTo>
                    <a:lnTo>
                      <a:pt x="55340" y="134969"/>
                    </a:lnTo>
                    <a:cubicBezTo>
                      <a:pt x="55340" y="137541"/>
                      <a:pt x="53245" y="139732"/>
                      <a:pt x="50578" y="139732"/>
                    </a:cubicBezTo>
                    <a:lnTo>
                      <a:pt x="23908" y="139732"/>
                    </a:lnTo>
                  </a:path>
                </a:pathLst>
              </a:custGeom>
              <a:noFill/>
              <a:ln w="12700" cap="rnd">
                <a:solidFill>
                  <a:schemeClr val="bg1"/>
                </a:solidFill>
                <a:prstDash val="solid"/>
                <a:round/>
              </a:ln>
            </p:spPr>
            <p:txBody>
              <a:bodyPr rtlCol="0" anchor="ctr"/>
              <a:lstStyle/>
              <a:p>
                <a:endParaRPr lang="fr-FR" sz="1400"/>
              </a:p>
            </p:txBody>
          </p:sp>
          <p:sp>
            <p:nvSpPr>
              <p:cNvPr id="795" name="Forme libre : forme 794">
                <a:extLst>
                  <a:ext uri="{FF2B5EF4-FFF2-40B4-BE49-F238E27FC236}">
                    <a16:creationId xmlns:a16="http://schemas.microsoft.com/office/drawing/2014/main" id="{E5E4464F-43C4-A4FF-65B6-F9B9DD9BB646}"/>
                  </a:ext>
                </a:extLst>
              </p:cNvPr>
              <p:cNvSpPr/>
              <p:nvPr/>
            </p:nvSpPr>
            <p:spPr>
              <a:xfrm>
                <a:off x="1284255" y="1638585"/>
                <a:ext cx="20764" cy="36004"/>
              </a:xfrm>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a:moveTo>
                      <a:pt x="20765" y="0"/>
                    </a:moveTo>
                    <a:lnTo>
                      <a:pt x="20765" y="31242"/>
                    </a:lnTo>
                    <a:cubicBezTo>
                      <a:pt x="20765" y="33814"/>
                      <a:pt x="18669" y="36005"/>
                      <a:pt x="16002" y="36005"/>
                    </a:cubicBezTo>
                    <a:lnTo>
                      <a:pt x="0" y="36005"/>
                    </a:lnTo>
                  </a:path>
                </a:pathLst>
              </a:custGeom>
              <a:noFill/>
              <a:ln w="12700" cap="rnd">
                <a:solidFill>
                  <a:schemeClr val="bg1"/>
                </a:solidFill>
                <a:prstDash val="solid"/>
                <a:round/>
              </a:ln>
            </p:spPr>
            <p:txBody>
              <a:bodyPr rtlCol="0" anchor="ctr"/>
              <a:lstStyle/>
              <a:p>
                <a:endParaRPr lang="fr-FR" sz="1400"/>
              </a:p>
            </p:txBody>
          </p:sp>
          <p:sp>
            <p:nvSpPr>
              <p:cNvPr id="796" name="Forme libre : forme 795">
                <a:extLst>
                  <a:ext uri="{FF2B5EF4-FFF2-40B4-BE49-F238E27FC236}">
                    <a16:creationId xmlns:a16="http://schemas.microsoft.com/office/drawing/2014/main" id="{CFA6874F-8CB2-1CE0-D3B9-6DB9CF48335C}"/>
                  </a:ext>
                </a:extLst>
              </p:cNvPr>
              <p:cNvSpPr/>
              <p:nvPr/>
            </p:nvSpPr>
            <p:spPr>
              <a:xfrm>
                <a:off x="1282540" y="1563528"/>
                <a:ext cx="22574" cy="54292"/>
              </a:xfrm>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a:moveTo>
                      <a:pt x="0" y="0"/>
                    </a:moveTo>
                    <a:lnTo>
                      <a:pt x="17812" y="0"/>
                    </a:lnTo>
                    <a:cubicBezTo>
                      <a:pt x="20383" y="0"/>
                      <a:pt x="22574" y="2096"/>
                      <a:pt x="22574" y="4763"/>
                    </a:cubicBezTo>
                    <a:lnTo>
                      <a:pt x="22574" y="54293"/>
                    </a:lnTo>
                  </a:path>
                </a:pathLst>
              </a:custGeom>
              <a:noFill/>
              <a:ln w="12700" cap="rnd">
                <a:solidFill>
                  <a:schemeClr val="bg1"/>
                </a:solidFill>
                <a:prstDash val="solid"/>
                <a:round/>
              </a:ln>
            </p:spPr>
            <p:txBody>
              <a:bodyPr rtlCol="0" anchor="ctr"/>
              <a:lstStyle/>
              <a:p>
                <a:endParaRPr lang="fr-FR" sz="1400"/>
              </a:p>
            </p:txBody>
          </p:sp>
          <p:sp>
            <p:nvSpPr>
              <p:cNvPr id="797" name="Forme libre : forme 796">
                <a:extLst>
                  <a:ext uri="{FF2B5EF4-FFF2-40B4-BE49-F238E27FC236}">
                    <a16:creationId xmlns:a16="http://schemas.microsoft.com/office/drawing/2014/main" id="{495DB5C7-64BA-7686-3CA4-1F301CDB879E}"/>
                  </a:ext>
                </a:extLst>
              </p:cNvPr>
              <p:cNvSpPr/>
              <p:nvPr/>
            </p:nvSpPr>
            <p:spPr>
              <a:xfrm>
                <a:off x="1305019" y="1575871"/>
                <a:ext cx="158019" cy="65762"/>
              </a:xfrm>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a:moveTo>
                      <a:pt x="0" y="612"/>
                    </a:moveTo>
                    <a:cubicBezTo>
                      <a:pt x="0" y="612"/>
                      <a:pt x="55054" y="-5199"/>
                      <a:pt x="88011" y="18995"/>
                    </a:cubicBezTo>
                    <a:lnTo>
                      <a:pt x="140970" y="18995"/>
                    </a:lnTo>
                    <a:cubicBezTo>
                      <a:pt x="140970" y="18995"/>
                      <a:pt x="158020" y="18138"/>
                      <a:pt x="158020" y="35283"/>
                    </a:cubicBezTo>
                    <a:cubicBezTo>
                      <a:pt x="158020" y="52332"/>
                      <a:pt x="139637" y="50713"/>
                      <a:pt x="139637" y="50713"/>
                    </a:cubicBezTo>
                    <a:lnTo>
                      <a:pt x="96679" y="50713"/>
                    </a:lnTo>
                    <a:lnTo>
                      <a:pt x="82963" y="65763"/>
                    </a:lnTo>
                  </a:path>
                </a:pathLst>
              </a:custGeom>
              <a:noFill/>
              <a:ln w="12700" cap="rnd">
                <a:solidFill>
                  <a:schemeClr val="bg1"/>
                </a:solidFill>
                <a:prstDash val="solid"/>
                <a:round/>
              </a:ln>
            </p:spPr>
            <p:txBody>
              <a:bodyPr rtlCol="0" anchor="ctr"/>
              <a:lstStyle/>
              <a:p>
                <a:endParaRPr lang="fr-FR" sz="1400"/>
              </a:p>
            </p:txBody>
          </p:sp>
          <p:sp>
            <p:nvSpPr>
              <p:cNvPr id="798" name="Forme libre : forme 797">
                <a:extLst>
                  <a:ext uri="{FF2B5EF4-FFF2-40B4-BE49-F238E27FC236}">
                    <a16:creationId xmlns:a16="http://schemas.microsoft.com/office/drawing/2014/main" id="{09605BF0-07A8-D7D0-F237-B4364B598689}"/>
                  </a:ext>
                </a:extLst>
              </p:cNvPr>
              <p:cNvSpPr/>
              <p:nvPr/>
            </p:nvSpPr>
            <p:spPr>
              <a:xfrm>
                <a:off x="1306734" y="1657731"/>
                <a:ext cx="120491" cy="39798"/>
              </a:xfrm>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a:moveTo>
                      <a:pt x="120491" y="38767"/>
                    </a:moveTo>
                    <a:cubicBezTo>
                      <a:pt x="120491" y="38767"/>
                      <a:pt x="112109" y="42481"/>
                      <a:pt x="99251" y="35814"/>
                    </a:cubicBezTo>
                    <a:cubicBezTo>
                      <a:pt x="86297" y="29146"/>
                      <a:pt x="31337" y="0"/>
                      <a:pt x="31337" y="0"/>
                    </a:cubicBezTo>
                    <a:lnTo>
                      <a:pt x="0" y="0"/>
                    </a:lnTo>
                  </a:path>
                </a:pathLst>
              </a:custGeom>
              <a:noFill/>
              <a:ln w="12700" cap="rnd">
                <a:solidFill>
                  <a:schemeClr val="bg1"/>
                </a:solidFill>
                <a:prstDash val="solid"/>
                <a:round/>
              </a:ln>
            </p:spPr>
            <p:txBody>
              <a:bodyPr rtlCol="0" anchor="ctr"/>
              <a:lstStyle/>
              <a:p>
                <a:endParaRPr lang="fr-FR" sz="1400"/>
              </a:p>
            </p:txBody>
          </p:sp>
          <p:sp>
            <p:nvSpPr>
              <p:cNvPr id="799" name="Forme libre : forme 798">
                <a:extLst>
                  <a:ext uri="{FF2B5EF4-FFF2-40B4-BE49-F238E27FC236}">
                    <a16:creationId xmlns:a16="http://schemas.microsoft.com/office/drawing/2014/main" id="{13F86635-B441-3F2D-039A-8271CDCE4AC6}"/>
                  </a:ext>
                </a:extLst>
              </p:cNvPr>
              <p:cNvSpPr/>
              <p:nvPr/>
            </p:nvSpPr>
            <p:spPr>
              <a:xfrm>
                <a:off x="1441513" y="1606204"/>
                <a:ext cx="118879" cy="83911"/>
              </a:xfrm>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a:moveTo>
                      <a:pt x="44101" y="19046"/>
                    </a:moveTo>
                    <a:cubicBezTo>
                      <a:pt x="44101" y="19046"/>
                      <a:pt x="100013" y="-13053"/>
                      <a:pt x="117443" y="6092"/>
                    </a:cubicBezTo>
                    <a:cubicBezTo>
                      <a:pt x="131636" y="21618"/>
                      <a:pt x="36862" y="67052"/>
                      <a:pt x="0" y="83911"/>
                    </a:cubicBezTo>
                  </a:path>
                </a:pathLst>
              </a:custGeom>
              <a:noFill/>
              <a:ln w="12700" cap="rnd">
                <a:solidFill>
                  <a:schemeClr val="bg1"/>
                </a:solidFill>
                <a:prstDash val="solid"/>
                <a:round/>
              </a:ln>
            </p:spPr>
            <p:txBody>
              <a:bodyPr rtlCol="0" anchor="ctr"/>
              <a:lstStyle/>
              <a:p>
                <a:endParaRPr lang="fr-FR" sz="1400"/>
              </a:p>
            </p:txBody>
          </p:sp>
          <p:grpSp>
            <p:nvGrpSpPr>
              <p:cNvPr id="800" name="Graphique 1770">
                <a:extLst>
                  <a:ext uri="{FF2B5EF4-FFF2-40B4-BE49-F238E27FC236}">
                    <a16:creationId xmlns:a16="http://schemas.microsoft.com/office/drawing/2014/main" id="{C63D15C1-53DE-DA62-260E-F74C4D8331FF}"/>
                  </a:ext>
                </a:extLst>
              </p:cNvPr>
              <p:cNvGrpSpPr/>
              <p:nvPr/>
            </p:nvGrpSpPr>
            <p:grpSpPr>
              <a:xfrm>
                <a:off x="1223962" y="1323975"/>
                <a:ext cx="278796" cy="251936"/>
                <a:chOff x="1223962" y="1323975"/>
                <a:chExt cx="278796" cy="251936"/>
              </a:xfrm>
              <a:noFill/>
            </p:grpSpPr>
            <p:sp>
              <p:nvSpPr>
                <p:cNvPr id="805" name="Forme libre : forme 804">
                  <a:extLst>
                    <a:ext uri="{FF2B5EF4-FFF2-40B4-BE49-F238E27FC236}">
                      <a16:creationId xmlns:a16="http://schemas.microsoft.com/office/drawing/2014/main" id="{AE442E64-A677-F35E-9464-C255A7B4A66A}"/>
                    </a:ext>
                  </a:extLst>
                </p:cNvPr>
                <p:cNvSpPr/>
                <p:nvPr/>
              </p:nvSpPr>
              <p:spPr>
                <a:xfrm>
                  <a:off x="1401317" y="1388554"/>
                  <a:ext cx="101155" cy="37719"/>
                </a:xfrm>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a:moveTo>
                        <a:pt x="101156" y="18860"/>
                      </a:moveTo>
                      <a:cubicBezTo>
                        <a:pt x="101156" y="29275"/>
                        <a:pt x="78511" y="37719"/>
                        <a:pt x="50578" y="37719"/>
                      </a:cubicBezTo>
                      <a:cubicBezTo>
                        <a:pt x="22644" y="37719"/>
                        <a:pt x="0" y="29275"/>
                        <a:pt x="0" y="18860"/>
                      </a:cubicBezTo>
                      <a:cubicBezTo>
                        <a:pt x="0" y="8444"/>
                        <a:pt x="22644" y="0"/>
                        <a:pt x="50578" y="0"/>
                      </a:cubicBezTo>
                      <a:cubicBezTo>
                        <a:pt x="78511" y="0"/>
                        <a:pt x="101156" y="8444"/>
                        <a:pt x="101156" y="18860"/>
                      </a:cubicBezTo>
                      <a:close/>
                    </a:path>
                  </a:pathLst>
                </a:custGeom>
                <a:noFill/>
                <a:ln w="12700" cap="rnd">
                  <a:solidFill>
                    <a:schemeClr val="bg1"/>
                  </a:solidFill>
                  <a:prstDash val="solid"/>
                  <a:round/>
                </a:ln>
              </p:spPr>
              <p:txBody>
                <a:bodyPr rtlCol="0" anchor="ctr"/>
                <a:lstStyle/>
                <a:p>
                  <a:endParaRPr lang="fr-FR" sz="1400"/>
                </a:p>
              </p:txBody>
            </p:sp>
            <p:grpSp>
              <p:nvGrpSpPr>
                <p:cNvPr id="806" name="Graphique 1770">
                  <a:extLst>
                    <a:ext uri="{FF2B5EF4-FFF2-40B4-BE49-F238E27FC236}">
                      <a16:creationId xmlns:a16="http://schemas.microsoft.com/office/drawing/2014/main" id="{81D323E0-E87E-F810-EC5D-230CB5142BE2}"/>
                    </a:ext>
                  </a:extLst>
                </p:cNvPr>
                <p:cNvGrpSpPr/>
                <p:nvPr/>
              </p:nvGrpSpPr>
              <p:grpSpPr>
                <a:xfrm>
                  <a:off x="1401127" y="1407128"/>
                  <a:ext cx="101631" cy="104775"/>
                  <a:chOff x="1401127" y="1407128"/>
                  <a:chExt cx="101631" cy="104775"/>
                </a:xfrm>
                <a:noFill/>
              </p:grpSpPr>
              <p:grpSp>
                <p:nvGrpSpPr>
                  <p:cNvPr id="814" name="Graphique 1770">
                    <a:extLst>
                      <a:ext uri="{FF2B5EF4-FFF2-40B4-BE49-F238E27FC236}">
                        <a16:creationId xmlns:a16="http://schemas.microsoft.com/office/drawing/2014/main" id="{9FE6C01E-4630-55CE-E5F1-C3AFA03CE4B4}"/>
                      </a:ext>
                    </a:extLst>
                  </p:cNvPr>
                  <p:cNvGrpSpPr/>
                  <p:nvPr/>
                </p:nvGrpSpPr>
                <p:grpSpPr>
                  <a:xfrm>
                    <a:off x="1401127" y="1407128"/>
                    <a:ext cx="101155" cy="61912"/>
                    <a:chOff x="1401127" y="1407128"/>
                    <a:chExt cx="101155" cy="61912"/>
                  </a:xfrm>
                  <a:noFill/>
                </p:grpSpPr>
                <p:sp>
                  <p:nvSpPr>
                    <p:cNvPr id="819" name="Forme libre : forme 818">
                      <a:extLst>
                        <a:ext uri="{FF2B5EF4-FFF2-40B4-BE49-F238E27FC236}">
                          <a16:creationId xmlns:a16="http://schemas.microsoft.com/office/drawing/2014/main" id="{83D416FF-0CFD-9B6E-E8F5-47D0F14F348D}"/>
                        </a:ext>
                      </a:extLst>
                    </p:cNvPr>
                    <p:cNvSpPr/>
                    <p:nvPr/>
                  </p:nvSpPr>
                  <p:spPr>
                    <a:xfrm>
                      <a:off x="1401127" y="1407128"/>
                      <a:ext cx="14001" cy="34480"/>
                    </a:xfrm>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a:moveTo>
                            <a:pt x="14002" y="34481"/>
                          </a:moveTo>
                          <a:cubicBezTo>
                            <a:pt x="5334" y="31052"/>
                            <a:pt x="0" y="26480"/>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820" name="Forme libre : forme 819">
                      <a:extLst>
                        <a:ext uri="{FF2B5EF4-FFF2-40B4-BE49-F238E27FC236}">
                          <a16:creationId xmlns:a16="http://schemas.microsoft.com/office/drawing/2014/main" id="{FE7AD87E-D165-1F28-A5C2-278C911ADD61}"/>
                        </a:ext>
                      </a:extLst>
                    </p:cNvPr>
                    <p:cNvSpPr/>
                    <p:nvPr/>
                  </p:nvSpPr>
                  <p:spPr>
                    <a:xfrm>
                      <a:off x="1436464" y="1407414"/>
                      <a:ext cx="65817" cy="40004"/>
                    </a:xfrm>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a:moveTo>
                            <a:pt x="65818" y="0"/>
                          </a:moveTo>
                          <a:lnTo>
                            <a:pt x="65818" y="21145"/>
                          </a:lnTo>
                          <a:cubicBezTo>
                            <a:pt x="65818" y="31528"/>
                            <a:pt x="43148" y="40005"/>
                            <a:pt x="15240" y="40005"/>
                          </a:cubicBezTo>
                          <a:cubicBezTo>
                            <a:pt x="9906" y="40005"/>
                            <a:pt x="4763" y="39719"/>
                            <a:pt x="0" y="39148"/>
                          </a:cubicBezTo>
                        </a:path>
                      </a:pathLst>
                    </a:custGeom>
                    <a:noFill/>
                    <a:ln w="12700" cap="rnd">
                      <a:solidFill>
                        <a:schemeClr val="bg1"/>
                      </a:solidFill>
                      <a:prstDash val="solid"/>
                      <a:round/>
                    </a:ln>
                  </p:spPr>
                  <p:txBody>
                    <a:bodyPr rtlCol="0" anchor="ctr"/>
                    <a:lstStyle/>
                    <a:p>
                      <a:endParaRPr lang="fr-FR" sz="1400"/>
                    </a:p>
                  </p:txBody>
                </p:sp>
                <p:sp>
                  <p:nvSpPr>
                    <p:cNvPr id="821" name="Forme libre : forme 820">
                      <a:extLst>
                        <a:ext uri="{FF2B5EF4-FFF2-40B4-BE49-F238E27FC236}">
                          <a16:creationId xmlns:a16="http://schemas.microsoft.com/office/drawing/2014/main" id="{A54E4ECA-2A36-7514-6515-10053E0AB55E}"/>
                        </a:ext>
                      </a:extLst>
                    </p:cNvPr>
                    <p:cNvSpPr/>
                    <p:nvPr/>
                  </p:nvSpPr>
                  <p:spPr>
                    <a:xfrm>
                      <a:off x="1401127" y="1428750"/>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grpSp>
                <p:nvGrpSpPr>
                  <p:cNvPr id="815" name="Graphique 1770">
                    <a:extLst>
                      <a:ext uri="{FF2B5EF4-FFF2-40B4-BE49-F238E27FC236}">
                        <a16:creationId xmlns:a16="http://schemas.microsoft.com/office/drawing/2014/main" id="{757ADA5D-61B3-779F-96DE-416F3A7E4B5A}"/>
                      </a:ext>
                    </a:extLst>
                  </p:cNvPr>
                  <p:cNvGrpSpPr/>
                  <p:nvPr/>
                </p:nvGrpSpPr>
                <p:grpSpPr>
                  <a:xfrm>
                    <a:off x="1401603" y="1449990"/>
                    <a:ext cx="101155" cy="61912"/>
                    <a:chOff x="1401603" y="1449990"/>
                    <a:chExt cx="101155" cy="61912"/>
                  </a:xfrm>
                  <a:noFill/>
                </p:grpSpPr>
                <p:sp>
                  <p:nvSpPr>
                    <p:cNvPr id="816" name="Forme libre : forme 815">
                      <a:extLst>
                        <a:ext uri="{FF2B5EF4-FFF2-40B4-BE49-F238E27FC236}">
                          <a16:creationId xmlns:a16="http://schemas.microsoft.com/office/drawing/2014/main" id="{8D6C623D-6C2C-01BB-D6EF-392D02551690}"/>
                        </a:ext>
                      </a:extLst>
                    </p:cNvPr>
                    <p:cNvSpPr/>
                    <p:nvPr/>
                  </p:nvSpPr>
                  <p:spPr>
                    <a:xfrm>
                      <a:off x="1401603" y="1449990"/>
                      <a:ext cx="37338" cy="39623"/>
                    </a:xfrm>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a:moveTo>
                            <a:pt x="37338" y="39624"/>
                          </a:moveTo>
                          <a:cubicBezTo>
                            <a:pt x="15811" y="37433"/>
                            <a:pt x="0" y="30099"/>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817" name="Forme libre : forme 816">
                      <a:extLst>
                        <a:ext uri="{FF2B5EF4-FFF2-40B4-BE49-F238E27FC236}">
                          <a16:creationId xmlns:a16="http://schemas.microsoft.com/office/drawing/2014/main" id="{0202B3FF-4830-4E06-5A98-4CF43573891F}"/>
                        </a:ext>
                      </a:extLst>
                    </p:cNvPr>
                    <p:cNvSpPr/>
                    <p:nvPr/>
                  </p:nvSpPr>
                  <p:spPr>
                    <a:xfrm>
                      <a:off x="1461705" y="1450181"/>
                      <a:ext cx="41052" cy="39623"/>
                    </a:xfrm>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a:moveTo>
                            <a:pt x="41053" y="0"/>
                          </a:moveTo>
                          <a:lnTo>
                            <a:pt x="41053" y="21146"/>
                          </a:lnTo>
                          <a:cubicBezTo>
                            <a:pt x="41053" y="30290"/>
                            <a:pt x="23432" y="38005"/>
                            <a:pt x="0" y="39624"/>
                          </a:cubicBezTo>
                        </a:path>
                      </a:pathLst>
                    </a:custGeom>
                    <a:noFill/>
                    <a:ln w="12700" cap="rnd">
                      <a:solidFill>
                        <a:schemeClr val="bg1"/>
                      </a:solidFill>
                      <a:prstDash val="solid"/>
                      <a:round/>
                    </a:ln>
                  </p:spPr>
                  <p:txBody>
                    <a:bodyPr rtlCol="0" anchor="ctr"/>
                    <a:lstStyle/>
                    <a:p>
                      <a:endParaRPr lang="fr-FR" sz="1400"/>
                    </a:p>
                  </p:txBody>
                </p:sp>
                <p:sp>
                  <p:nvSpPr>
                    <p:cNvPr id="818" name="Forme libre : forme 817">
                      <a:extLst>
                        <a:ext uri="{FF2B5EF4-FFF2-40B4-BE49-F238E27FC236}">
                          <a16:creationId xmlns:a16="http://schemas.microsoft.com/office/drawing/2014/main" id="{02EC68AA-5550-D6BC-E005-87755CE3478E}"/>
                        </a:ext>
                      </a:extLst>
                    </p:cNvPr>
                    <p:cNvSpPr/>
                    <p:nvPr/>
                  </p:nvSpPr>
                  <p:spPr>
                    <a:xfrm>
                      <a:off x="1401603" y="1471612"/>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grpSp>
            <p:grpSp>
              <p:nvGrpSpPr>
                <p:cNvPr id="807" name="Graphique 1770">
                  <a:extLst>
                    <a:ext uri="{FF2B5EF4-FFF2-40B4-BE49-F238E27FC236}">
                      <a16:creationId xmlns:a16="http://schemas.microsoft.com/office/drawing/2014/main" id="{0A4FA965-CD84-900D-23FD-C83B4924736D}"/>
                    </a:ext>
                  </a:extLst>
                </p:cNvPr>
                <p:cNvGrpSpPr/>
                <p:nvPr/>
              </p:nvGrpSpPr>
              <p:grpSpPr>
                <a:xfrm>
                  <a:off x="1401031" y="1492757"/>
                  <a:ext cx="101727" cy="83153"/>
                  <a:chOff x="1401031" y="1492757"/>
                  <a:chExt cx="101727" cy="83153"/>
                </a:xfrm>
                <a:noFill/>
              </p:grpSpPr>
              <p:grpSp>
                <p:nvGrpSpPr>
                  <p:cNvPr id="809" name="Graphique 1770">
                    <a:extLst>
                      <a:ext uri="{FF2B5EF4-FFF2-40B4-BE49-F238E27FC236}">
                        <a16:creationId xmlns:a16="http://schemas.microsoft.com/office/drawing/2014/main" id="{9F5936B4-5B26-05D8-2A7D-9DDFDAD0FEC2}"/>
                      </a:ext>
                    </a:extLst>
                  </p:cNvPr>
                  <p:cNvGrpSpPr/>
                  <p:nvPr/>
                </p:nvGrpSpPr>
                <p:grpSpPr>
                  <a:xfrm>
                    <a:off x="1401031" y="1492757"/>
                    <a:ext cx="101250" cy="62007"/>
                    <a:chOff x="1401031" y="1492757"/>
                    <a:chExt cx="101250" cy="62007"/>
                  </a:xfrm>
                  <a:noFill/>
                </p:grpSpPr>
                <p:sp>
                  <p:nvSpPr>
                    <p:cNvPr id="811" name="Forme libre : forme 810">
                      <a:extLst>
                        <a:ext uri="{FF2B5EF4-FFF2-40B4-BE49-F238E27FC236}">
                          <a16:creationId xmlns:a16="http://schemas.microsoft.com/office/drawing/2014/main" id="{7CF8180C-6842-6D86-BF63-56099851DF0B}"/>
                        </a:ext>
                      </a:extLst>
                    </p:cNvPr>
                    <p:cNvSpPr/>
                    <p:nvPr/>
                  </p:nvSpPr>
                  <p:spPr>
                    <a:xfrm>
                      <a:off x="1401127" y="1492757"/>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812" name="Forme libre : forme 811">
                      <a:extLst>
                        <a:ext uri="{FF2B5EF4-FFF2-40B4-BE49-F238E27FC236}">
                          <a16:creationId xmlns:a16="http://schemas.microsoft.com/office/drawing/2014/main" id="{C96870AE-ED86-3174-4185-0BE4AAA2067F}"/>
                        </a:ext>
                      </a:extLst>
                    </p:cNvPr>
                    <p:cNvSpPr/>
                    <p:nvPr/>
                  </p:nvSpPr>
                  <p:spPr>
                    <a:xfrm>
                      <a:off x="1401031" y="1514475"/>
                      <a:ext cx="64960" cy="40290"/>
                    </a:xfrm>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a:moveTo>
                            <a:pt x="64960" y="39529"/>
                          </a:moveTo>
                          <a:cubicBezTo>
                            <a:pt x="60389" y="40005"/>
                            <a:pt x="5562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813" name="Forme libre : forme 812">
                      <a:extLst>
                        <a:ext uri="{FF2B5EF4-FFF2-40B4-BE49-F238E27FC236}">
                          <a16:creationId xmlns:a16="http://schemas.microsoft.com/office/drawing/2014/main" id="{6B64ECF9-3CF8-9E08-4379-E626BA5D6B53}"/>
                        </a:ext>
                      </a:extLst>
                    </p:cNvPr>
                    <p:cNvSpPr/>
                    <p:nvPr/>
                  </p:nvSpPr>
                  <p:spPr>
                    <a:xfrm>
                      <a:off x="1486185" y="1514760"/>
                      <a:ext cx="16097" cy="34956"/>
                    </a:xfrm>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a:moveTo>
                            <a:pt x="16097" y="0"/>
                          </a:moveTo>
                          <a:lnTo>
                            <a:pt x="16097" y="21145"/>
                          </a:lnTo>
                          <a:cubicBezTo>
                            <a:pt x="16097" y="26575"/>
                            <a:pt x="9906" y="31432"/>
                            <a:pt x="0" y="34957"/>
                          </a:cubicBezTo>
                        </a:path>
                      </a:pathLst>
                    </a:custGeom>
                    <a:noFill/>
                    <a:ln w="12700" cap="rnd">
                      <a:solidFill>
                        <a:schemeClr val="bg1"/>
                      </a:solidFill>
                      <a:prstDash val="solid"/>
                      <a:round/>
                    </a:ln>
                  </p:spPr>
                  <p:txBody>
                    <a:bodyPr rtlCol="0" anchor="ctr"/>
                    <a:lstStyle/>
                    <a:p>
                      <a:endParaRPr lang="fr-FR" sz="1400"/>
                    </a:p>
                  </p:txBody>
                </p:sp>
              </p:grpSp>
              <p:sp>
                <p:nvSpPr>
                  <p:cNvPr id="810" name="Forme libre : forme 809">
                    <a:extLst>
                      <a:ext uri="{FF2B5EF4-FFF2-40B4-BE49-F238E27FC236}">
                        <a16:creationId xmlns:a16="http://schemas.microsoft.com/office/drawing/2014/main" id="{D6D97A4D-9AB2-0328-F368-26188EB063B8}"/>
                      </a:ext>
                    </a:extLst>
                  </p:cNvPr>
                  <p:cNvSpPr/>
                  <p:nvPr/>
                </p:nvSpPr>
                <p:spPr>
                  <a:xfrm>
                    <a:off x="1401603" y="1535620"/>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sp>
              <p:nvSpPr>
                <p:cNvPr id="808" name="Forme libre : forme 807">
                  <a:extLst>
                    <a:ext uri="{FF2B5EF4-FFF2-40B4-BE49-F238E27FC236}">
                      <a16:creationId xmlns:a16="http://schemas.microsoft.com/office/drawing/2014/main" id="{24CF91DB-D2E5-0562-4B26-6FA464F1A298}"/>
                    </a:ext>
                  </a:extLst>
                </p:cNvPr>
                <p:cNvSpPr/>
                <p:nvPr/>
              </p:nvSpPr>
              <p:spPr>
                <a:xfrm>
                  <a:off x="1223962" y="1323975"/>
                  <a:ext cx="9525" cy="9525"/>
                </a:xfrm>
                <a:custGeom>
                  <a:avLst/>
                  <a:gdLst/>
                  <a:ahLst/>
                  <a:cxnLst/>
                  <a:rect l="l" t="t" r="r" b="b"/>
                  <a:pathLst>
                    <a:path w="9525" h="9525"/>
                  </a:pathLst>
                </a:custGeom>
                <a:noFill/>
                <a:ln w="12700" cap="rnd">
                  <a:solidFill>
                    <a:schemeClr val="bg1"/>
                  </a:solidFill>
                  <a:prstDash val="solid"/>
                  <a:round/>
                </a:ln>
              </p:spPr>
              <p:txBody>
                <a:bodyPr rtlCol="0" anchor="ctr"/>
                <a:lstStyle/>
                <a:p>
                  <a:endParaRPr lang="fr-FR" sz="1400"/>
                </a:p>
              </p:txBody>
            </p:sp>
          </p:grpSp>
          <p:grpSp>
            <p:nvGrpSpPr>
              <p:cNvPr id="801" name="Graphique 1770">
                <a:extLst>
                  <a:ext uri="{FF2B5EF4-FFF2-40B4-BE49-F238E27FC236}">
                    <a16:creationId xmlns:a16="http://schemas.microsoft.com/office/drawing/2014/main" id="{142E488F-32DB-77F2-EEC2-E97028C1A949}"/>
                  </a:ext>
                </a:extLst>
              </p:cNvPr>
              <p:cNvGrpSpPr/>
              <p:nvPr/>
            </p:nvGrpSpPr>
            <p:grpSpPr>
              <a:xfrm>
                <a:off x="1396555" y="1326832"/>
                <a:ext cx="106394" cy="42957"/>
                <a:chOff x="1396555" y="1326832"/>
                <a:chExt cx="106394" cy="42957"/>
              </a:xfrm>
            </p:grpSpPr>
            <p:sp>
              <p:nvSpPr>
                <p:cNvPr id="802" name="Forme libre : forme 801">
                  <a:extLst>
                    <a:ext uri="{FF2B5EF4-FFF2-40B4-BE49-F238E27FC236}">
                      <a16:creationId xmlns:a16="http://schemas.microsoft.com/office/drawing/2014/main" id="{3F44F3A6-9835-40CF-4007-0DF99DB59AA2}"/>
                    </a:ext>
                  </a:extLst>
                </p:cNvPr>
                <p:cNvSpPr/>
                <p:nvPr/>
              </p:nvSpPr>
              <p:spPr>
                <a:xfrm>
                  <a:off x="1450942" y="1326832"/>
                  <a:ext cx="9525" cy="35623"/>
                </a:xfrm>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a:moveTo>
                        <a:pt x="0" y="0"/>
                      </a:moveTo>
                      <a:lnTo>
                        <a:pt x="0" y="35624"/>
                      </a:lnTo>
                    </a:path>
                  </a:pathLst>
                </a:custGeom>
                <a:ln w="12700" cap="rnd">
                  <a:solidFill>
                    <a:schemeClr val="bg1"/>
                  </a:solidFill>
                  <a:prstDash val="solid"/>
                  <a:round/>
                </a:ln>
              </p:spPr>
              <p:txBody>
                <a:bodyPr rtlCol="0" anchor="ctr"/>
                <a:lstStyle/>
                <a:p>
                  <a:endParaRPr lang="fr-FR" sz="1400"/>
                </a:p>
              </p:txBody>
            </p:sp>
            <p:sp>
              <p:nvSpPr>
                <p:cNvPr id="803" name="Forme libre : forme 802">
                  <a:extLst>
                    <a:ext uri="{FF2B5EF4-FFF2-40B4-BE49-F238E27FC236}">
                      <a16:creationId xmlns:a16="http://schemas.microsoft.com/office/drawing/2014/main" id="{9E9305E4-5EA3-5F5D-FAF0-37A1A38E7607}"/>
                    </a:ext>
                  </a:extLst>
                </p:cNvPr>
                <p:cNvSpPr/>
                <p:nvPr/>
              </p:nvSpPr>
              <p:spPr>
                <a:xfrm>
                  <a:off x="1396555" y="1346644"/>
                  <a:ext cx="14192" cy="23145"/>
                </a:xfrm>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a:moveTo>
                        <a:pt x="0" y="0"/>
                      </a:moveTo>
                      <a:lnTo>
                        <a:pt x="14192" y="23146"/>
                      </a:lnTo>
                    </a:path>
                  </a:pathLst>
                </a:custGeom>
                <a:ln w="12700" cap="rnd">
                  <a:solidFill>
                    <a:schemeClr val="bg1"/>
                  </a:solidFill>
                  <a:prstDash val="solid"/>
                  <a:round/>
                </a:ln>
              </p:spPr>
              <p:txBody>
                <a:bodyPr rtlCol="0" anchor="ctr"/>
                <a:lstStyle/>
                <a:p>
                  <a:endParaRPr lang="fr-FR" sz="1400"/>
                </a:p>
              </p:txBody>
            </p:sp>
            <p:sp>
              <p:nvSpPr>
                <p:cNvPr id="804" name="Forme libre : forme 803">
                  <a:extLst>
                    <a:ext uri="{FF2B5EF4-FFF2-40B4-BE49-F238E27FC236}">
                      <a16:creationId xmlns:a16="http://schemas.microsoft.com/office/drawing/2014/main" id="{8B378B37-2B1B-69FD-2CAC-521DCD709E9B}"/>
                    </a:ext>
                  </a:extLst>
                </p:cNvPr>
                <p:cNvSpPr/>
                <p:nvPr/>
              </p:nvSpPr>
              <p:spPr>
                <a:xfrm>
                  <a:off x="1493043" y="1353597"/>
                  <a:ext cx="9905" cy="15144"/>
                </a:xfrm>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a:moveTo>
                        <a:pt x="9906" y="0"/>
                      </a:moveTo>
                      <a:lnTo>
                        <a:pt x="0" y="15145"/>
                      </a:lnTo>
                    </a:path>
                  </a:pathLst>
                </a:custGeom>
                <a:ln w="12700" cap="rnd">
                  <a:solidFill>
                    <a:schemeClr val="bg1"/>
                  </a:solidFill>
                  <a:prstDash val="solid"/>
                  <a:round/>
                </a:ln>
              </p:spPr>
              <p:txBody>
                <a:bodyPr rtlCol="0" anchor="ctr"/>
                <a:lstStyle/>
                <a:p>
                  <a:endParaRPr lang="fr-FR" sz="1400"/>
                </a:p>
              </p:txBody>
            </p:sp>
          </p:grpSp>
        </p:grpSp>
      </p:grpSp>
      <p:grpSp>
        <p:nvGrpSpPr>
          <p:cNvPr id="822" name="Groupe 821">
            <a:extLst>
              <a:ext uri="{FF2B5EF4-FFF2-40B4-BE49-F238E27FC236}">
                <a16:creationId xmlns:a16="http://schemas.microsoft.com/office/drawing/2014/main" id="{664C8DA3-D072-185E-0C56-BE1B46CAD7CA}"/>
              </a:ext>
            </a:extLst>
          </p:cNvPr>
          <p:cNvGrpSpPr/>
          <p:nvPr/>
        </p:nvGrpSpPr>
        <p:grpSpPr>
          <a:xfrm>
            <a:off x="-980191" y="-1893647"/>
            <a:ext cx="1315103" cy="1206244"/>
            <a:chOff x="170249" y="1461851"/>
            <a:chExt cx="1315103" cy="1206244"/>
          </a:xfrm>
        </p:grpSpPr>
        <p:sp>
          <p:nvSpPr>
            <p:cNvPr id="823" name="Larme 822">
              <a:extLst>
                <a:ext uri="{FF2B5EF4-FFF2-40B4-BE49-F238E27FC236}">
                  <a16:creationId xmlns:a16="http://schemas.microsoft.com/office/drawing/2014/main" id="{C6EC25E3-ADA4-CFC0-A28A-B108E80C04AA}"/>
                </a:ext>
              </a:extLst>
            </p:cNvPr>
            <p:cNvSpPr/>
            <p:nvPr/>
          </p:nvSpPr>
          <p:spPr>
            <a:xfrm rot="6014176">
              <a:off x="224679" y="1407421"/>
              <a:ext cx="1206244" cy="1315103"/>
            </a:xfrm>
            <a:prstGeom prst="teardrop">
              <a:avLst>
                <a:gd name="adj" fmla="val 130112"/>
              </a:avLst>
            </a:prstGeom>
            <a:solidFill>
              <a:srgbClr val="7030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24" name="Graphique 1770">
              <a:extLst>
                <a:ext uri="{FF2B5EF4-FFF2-40B4-BE49-F238E27FC236}">
                  <a16:creationId xmlns:a16="http://schemas.microsoft.com/office/drawing/2014/main" id="{2533C052-5F57-4F18-6AE1-FE9EB62BE23D}"/>
                </a:ext>
              </a:extLst>
            </p:cNvPr>
            <p:cNvGrpSpPr/>
            <p:nvPr/>
          </p:nvGrpSpPr>
          <p:grpSpPr>
            <a:xfrm>
              <a:off x="504433" y="1643743"/>
              <a:ext cx="642135" cy="712992"/>
              <a:chOff x="1223962" y="1323975"/>
              <a:chExt cx="336430" cy="373554"/>
            </a:xfrm>
            <a:noFill/>
          </p:grpSpPr>
          <p:sp>
            <p:nvSpPr>
              <p:cNvPr id="825" name="Forme libre : forme 824">
                <a:extLst>
                  <a:ext uri="{FF2B5EF4-FFF2-40B4-BE49-F238E27FC236}">
                    <a16:creationId xmlns:a16="http://schemas.microsoft.com/office/drawing/2014/main" id="{F0B266E2-E4FA-52FB-B386-28729505451A}"/>
                  </a:ext>
                </a:extLst>
              </p:cNvPr>
              <p:cNvSpPr/>
              <p:nvPr/>
            </p:nvSpPr>
            <p:spPr>
              <a:xfrm>
                <a:off x="1226819" y="1691544"/>
                <a:ext cx="6667" cy="9525"/>
              </a:xfrm>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a:moveTo>
                      <a:pt x="6668" y="0"/>
                    </a:moveTo>
                    <a:lnTo>
                      <a:pt x="0" y="0"/>
                    </a:lnTo>
                  </a:path>
                </a:pathLst>
              </a:custGeom>
              <a:ln w="12700" cap="rnd">
                <a:solidFill>
                  <a:schemeClr val="bg1"/>
                </a:solidFill>
                <a:prstDash val="solid"/>
                <a:round/>
              </a:ln>
            </p:spPr>
            <p:txBody>
              <a:bodyPr rtlCol="0" anchor="ctr"/>
              <a:lstStyle/>
              <a:p>
                <a:endParaRPr lang="fr-FR" sz="1400"/>
              </a:p>
            </p:txBody>
          </p:sp>
          <p:sp>
            <p:nvSpPr>
              <p:cNvPr id="826" name="Forme libre : forme 825">
                <a:extLst>
                  <a:ext uri="{FF2B5EF4-FFF2-40B4-BE49-F238E27FC236}">
                    <a16:creationId xmlns:a16="http://schemas.microsoft.com/office/drawing/2014/main" id="{F8AEEF78-C2F3-97CA-7E89-CD6B72DCBD2B}"/>
                  </a:ext>
                </a:extLst>
              </p:cNvPr>
              <p:cNvSpPr/>
              <p:nvPr/>
            </p:nvSpPr>
            <p:spPr>
              <a:xfrm>
                <a:off x="1226819" y="1551908"/>
                <a:ext cx="55340" cy="139731"/>
              </a:xfrm>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a:moveTo>
                      <a:pt x="0" y="0"/>
                    </a:moveTo>
                    <a:lnTo>
                      <a:pt x="50578" y="0"/>
                    </a:lnTo>
                    <a:cubicBezTo>
                      <a:pt x="53150" y="0"/>
                      <a:pt x="55340" y="2095"/>
                      <a:pt x="55340" y="4763"/>
                    </a:cubicBezTo>
                    <a:lnTo>
                      <a:pt x="55340" y="134969"/>
                    </a:lnTo>
                    <a:cubicBezTo>
                      <a:pt x="55340" y="137541"/>
                      <a:pt x="53245" y="139732"/>
                      <a:pt x="50578" y="139732"/>
                    </a:cubicBezTo>
                    <a:lnTo>
                      <a:pt x="23908" y="139732"/>
                    </a:lnTo>
                  </a:path>
                </a:pathLst>
              </a:custGeom>
              <a:noFill/>
              <a:ln w="12700" cap="rnd">
                <a:solidFill>
                  <a:schemeClr val="bg1"/>
                </a:solidFill>
                <a:prstDash val="solid"/>
                <a:round/>
              </a:ln>
            </p:spPr>
            <p:txBody>
              <a:bodyPr rtlCol="0" anchor="ctr"/>
              <a:lstStyle/>
              <a:p>
                <a:endParaRPr lang="fr-FR" sz="1400"/>
              </a:p>
            </p:txBody>
          </p:sp>
          <p:sp>
            <p:nvSpPr>
              <p:cNvPr id="827" name="Forme libre : forme 826">
                <a:extLst>
                  <a:ext uri="{FF2B5EF4-FFF2-40B4-BE49-F238E27FC236}">
                    <a16:creationId xmlns:a16="http://schemas.microsoft.com/office/drawing/2014/main" id="{5F767073-A0E1-627B-125D-55D3007F8F43}"/>
                  </a:ext>
                </a:extLst>
              </p:cNvPr>
              <p:cNvSpPr/>
              <p:nvPr/>
            </p:nvSpPr>
            <p:spPr>
              <a:xfrm>
                <a:off x="1284255" y="1638585"/>
                <a:ext cx="20764" cy="36004"/>
              </a:xfrm>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a:moveTo>
                      <a:pt x="20765" y="0"/>
                    </a:moveTo>
                    <a:lnTo>
                      <a:pt x="20765" y="31242"/>
                    </a:lnTo>
                    <a:cubicBezTo>
                      <a:pt x="20765" y="33814"/>
                      <a:pt x="18669" y="36005"/>
                      <a:pt x="16002" y="36005"/>
                    </a:cubicBezTo>
                    <a:lnTo>
                      <a:pt x="0" y="36005"/>
                    </a:lnTo>
                  </a:path>
                </a:pathLst>
              </a:custGeom>
              <a:noFill/>
              <a:ln w="12700" cap="rnd">
                <a:solidFill>
                  <a:schemeClr val="bg1"/>
                </a:solidFill>
                <a:prstDash val="solid"/>
                <a:round/>
              </a:ln>
            </p:spPr>
            <p:txBody>
              <a:bodyPr rtlCol="0" anchor="ctr"/>
              <a:lstStyle/>
              <a:p>
                <a:endParaRPr lang="fr-FR" sz="1400"/>
              </a:p>
            </p:txBody>
          </p:sp>
          <p:sp>
            <p:nvSpPr>
              <p:cNvPr id="828" name="Forme libre : forme 827">
                <a:extLst>
                  <a:ext uri="{FF2B5EF4-FFF2-40B4-BE49-F238E27FC236}">
                    <a16:creationId xmlns:a16="http://schemas.microsoft.com/office/drawing/2014/main" id="{E612CB34-E194-5259-02D8-C062AB8043CC}"/>
                  </a:ext>
                </a:extLst>
              </p:cNvPr>
              <p:cNvSpPr/>
              <p:nvPr/>
            </p:nvSpPr>
            <p:spPr>
              <a:xfrm>
                <a:off x="1282540" y="1563528"/>
                <a:ext cx="22574" cy="54292"/>
              </a:xfrm>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a:moveTo>
                      <a:pt x="0" y="0"/>
                    </a:moveTo>
                    <a:lnTo>
                      <a:pt x="17812" y="0"/>
                    </a:lnTo>
                    <a:cubicBezTo>
                      <a:pt x="20383" y="0"/>
                      <a:pt x="22574" y="2096"/>
                      <a:pt x="22574" y="4763"/>
                    </a:cubicBezTo>
                    <a:lnTo>
                      <a:pt x="22574" y="54293"/>
                    </a:lnTo>
                  </a:path>
                </a:pathLst>
              </a:custGeom>
              <a:noFill/>
              <a:ln w="12700" cap="rnd">
                <a:solidFill>
                  <a:schemeClr val="bg1"/>
                </a:solidFill>
                <a:prstDash val="solid"/>
                <a:round/>
              </a:ln>
            </p:spPr>
            <p:txBody>
              <a:bodyPr rtlCol="0" anchor="ctr"/>
              <a:lstStyle/>
              <a:p>
                <a:endParaRPr lang="fr-FR" sz="1400"/>
              </a:p>
            </p:txBody>
          </p:sp>
          <p:sp>
            <p:nvSpPr>
              <p:cNvPr id="829" name="Forme libre : forme 828">
                <a:extLst>
                  <a:ext uri="{FF2B5EF4-FFF2-40B4-BE49-F238E27FC236}">
                    <a16:creationId xmlns:a16="http://schemas.microsoft.com/office/drawing/2014/main" id="{7E10CD6F-348F-D77C-E93F-90EA3EA886FB}"/>
                  </a:ext>
                </a:extLst>
              </p:cNvPr>
              <p:cNvSpPr/>
              <p:nvPr/>
            </p:nvSpPr>
            <p:spPr>
              <a:xfrm>
                <a:off x="1305019" y="1575871"/>
                <a:ext cx="158019" cy="65762"/>
              </a:xfrm>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a:moveTo>
                      <a:pt x="0" y="612"/>
                    </a:moveTo>
                    <a:cubicBezTo>
                      <a:pt x="0" y="612"/>
                      <a:pt x="55054" y="-5199"/>
                      <a:pt x="88011" y="18995"/>
                    </a:cubicBezTo>
                    <a:lnTo>
                      <a:pt x="140970" y="18995"/>
                    </a:lnTo>
                    <a:cubicBezTo>
                      <a:pt x="140970" y="18995"/>
                      <a:pt x="158020" y="18138"/>
                      <a:pt x="158020" y="35283"/>
                    </a:cubicBezTo>
                    <a:cubicBezTo>
                      <a:pt x="158020" y="52332"/>
                      <a:pt x="139637" y="50713"/>
                      <a:pt x="139637" y="50713"/>
                    </a:cubicBezTo>
                    <a:lnTo>
                      <a:pt x="96679" y="50713"/>
                    </a:lnTo>
                    <a:lnTo>
                      <a:pt x="82963" y="65763"/>
                    </a:lnTo>
                  </a:path>
                </a:pathLst>
              </a:custGeom>
              <a:noFill/>
              <a:ln w="12700" cap="rnd">
                <a:solidFill>
                  <a:schemeClr val="bg1"/>
                </a:solidFill>
                <a:prstDash val="solid"/>
                <a:round/>
              </a:ln>
            </p:spPr>
            <p:txBody>
              <a:bodyPr rtlCol="0" anchor="ctr"/>
              <a:lstStyle/>
              <a:p>
                <a:endParaRPr lang="fr-FR" sz="1400"/>
              </a:p>
            </p:txBody>
          </p:sp>
          <p:sp>
            <p:nvSpPr>
              <p:cNvPr id="830" name="Forme libre : forme 829">
                <a:extLst>
                  <a:ext uri="{FF2B5EF4-FFF2-40B4-BE49-F238E27FC236}">
                    <a16:creationId xmlns:a16="http://schemas.microsoft.com/office/drawing/2014/main" id="{19C3078C-B1C9-4780-E702-EA229312FD2D}"/>
                  </a:ext>
                </a:extLst>
              </p:cNvPr>
              <p:cNvSpPr/>
              <p:nvPr/>
            </p:nvSpPr>
            <p:spPr>
              <a:xfrm>
                <a:off x="1306734" y="1657731"/>
                <a:ext cx="120491" cy="39798"/>
              </a:xfrm>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a:moveTo>
                      <a:pt x="120491" y="38767"/>
                    </a:moveTo>
                    <a:cubicBezTo>
                      <a:pt x="120491" y="38767"/>
                      <a:pt x="112109" y="42481"/>
                      <a:pt x="99251" y="35814"/>
                    </a:cubicBezTo>
                    <a:cubicBezTo>
                      <a:pt x="86297" y="29146"/>
                      <a:pt x="31337" y="0"/>
                      <a:pt x="31337" y="0"/>
                    </a:cubicBezTo>
                    <a:lnTo>
                      <a:pt x="0" y="0"/>
                    </a:lnTo>
                  </a:path>
                </a:pathLst>
              </a:custGeom>
              <a:noFill/>
              <a:ln w="12700" cap="rnd">
                <a:solidFill>
                  <a:schemeClr val="bg1"/>
                </a:solidFill>
                <a:prstDash val="solid"/>
                <a:round/>
              </a:ln>
            </p:spPr>
            <p:txBody>
              <a:bodyPr rtlCol="0" anchor="ctr"/>
              <a:lstStyle/>
              <a:p>
                <a:endParaRPr lang="fr-FR" sz="1400"/>
              </a:p>
            </p:txBody>
          </p:sp>
          <p:sp>
            <p:nvSpPr>
              <p:cNvPr id="831" name="Forme libre : forme 830">
                <a:extLst>
                  <a:ext uri="{FF2B5EF4-FFF2-40B4-BE49-F238E27FC236}">
                    <a16:creationId xmlns:a16="http://schemas.microsoft.com/office/drawing/2014/main" id="{A57F0D6F-82D0-3E07-D25F-F085DB1554D8}"/>
                  </a:ext>
                </a:extLst>
              </p:cNvPr>
              <p:cNvSpPr/>
              <p:nvPr/>
            </p:nvSpPr>
            <p:spPr>
              <a:xfrm>
                <a:off x="1441513" y="1606204"/>
                <a:ext cx="118879" cy="83911"/>
              </a:xfrm>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a:moveTo>
                      <a:pt x="44101" y="19046"/>
                    </a:moveTo>
                    <a:cubicBezTo>
                      <a:pt x="44101" y="19046"/>
                      <a:pt x="100013" y="-13053"/>
                      <a:pt x="117443" y="6092"/>
                    </a:cubicBezTo>
                    <a:cubicBezTo>
                      <a:pt x="131636" y="21618"/>
                      <a:pt x="36862" y="67052"/>
                      <a:pt x="0" y="83911"/>
                    </a:cubicBezTo>
                  </a:path>
                </a:pathLst>
              </a:custGeom>
              <a:noFill/>
              <a:ln w="12700" cap="rnd">
                <a:solidFill>
                  <a:schemeClr val="bg1"/>
                </a:solidFill>
                <a:prstDash val="solid"/>
                <a:round/>
              </a:ln>
            </p:spPr>
            <p:txBody>
              <a:bodyPr rtlCol="0" anchor="ctr"/>
              <a:lstStyle/>
              <a:p>
                <a:endParaRPr lang="fr-FR" sz="1400"/>
              </a:p>
            </p:txBody>
          </p:sp>
          <p:grpSp>
            <p:nvGrpSpPr>
              <p:cNvPr id="832" name="Graphique 1770">
                <a:extLst>
                  <a:ext uri="{FF2B5EF4-FFF2-40B4-BE49-F238E27FC236}">
                    <a16:creationId xmlns:a16="http://schemas.microsoft.com/office/drawing/2014/main" id="{BF22F7A4-C6E0-0B56-ABF2-581124A53302}"/>
                  </a:ext>
                </a:extLst>
              </p:cNvPr>
              <p:cNvGrpSpPr/>
              <p:nvPr/>
            </p:nvGrpSpPr>
            <p:grpSpPr>
              <a:xfrm>
                <a:off x="1223962" y="1323975"/>
                <a:ext cx="278796" cy="251936"/>
                <a:chOff x="1223962" y="1323975"/>
                <a:chExt cx="278796" cy="251936"/>
              </a:xfrm>
              <a:noFill/>
            </p:grpSpPr>
            <p:sp>
              <p:nvSpPr>
                <p:cNvPr id="837" name="Forme libre : forme 836">
                  <a:extLst>
                    <a:ext uri="{FF2B5EF4-FFF2-40B4-BE49-F238E27FC236}">
                      <a16:creationId xmlns:a16="http://schemas.microsoft.com/office/drawing/2014/main" id="{FF1E2E90-FD62-6DCB-4596-B857886F1B38}"/>
                    </a:ext>
                  </a:extLst>
                </p:cNvPr>
                <p:cNvSpPr/>
                <p:nvPr/>
              </p:nvSpPr>
              <p:spPr>
                <a:xfrm>
                  <a:off x="1401317" y="1388554"/>
                  <a:ext cx="101155" cy="37719"/>
                </a:xfrm>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a:moveTo>
                        <a:pt x="101156" y="18860"/>
                      </a:moveTo>
                      <a:cubicBezTo>
                        <a:pt x="101156" y="29275"/>
                        <a:pt x="78511" y="37719"/>
                        <a:pt x="50578" y="37719"/>
                      </a:cubicBezTo>
                      <a:cubicBezTo>
                        <a:pt x="22644" y="37719"/>
                        <a:pt x="0" y="29275"/>
                        <a:pt x="0" y="18860"/>
                      </a:cubicBezTo>
                      <a:cubicBezTo>
                        <a:pt x="0" y="8444"/>
                        <a:pt x="22644" y="0"/>
                        <a:pt x="50578" y="0"/>
                      </a:cubicBezTo>
                      <a:cubicBezTo>
                        <a:pt x="78511" y="0"/>
                        <a:pt x="101156" y="8444"/>
                        <a:pt x="101156" y="18860"/>
                      </a:cubicBezTo>
                      <a:close/>
                    </a:path>
                  </a:pathLst>
                </a:custGeom>
                <a:noFill/>
                <a:ln w="12700" cap="rnd">
                  <a:solidFill>
                    <a:schemeClr val="bg1"/>
                  </a:solidFill>
                  <a:prstDash val="solid"/>
                  <a:round/>
                </a:ln>
              </p:spPr>
              <p:txBody>
                <a:bodyPr rtlCol="0" anchor="ctr"/>
                <a:lstStyle/>
                <a:p>
                  <a:endParaRPr lang="fr-FR" sz="1400"/>
                </a:p>
              </p:txBody>
            </p:sp>
            <p:grpSp>
              <p:nvGrpSpPr>
                <p:cNvPr id="838" name="Graphique 1770">
                  <a:extLst>
                    <a:ext uri="{FF2B5EF4-FFF2-40B4-BE49-F238E27FC236}">
                      <a16:creationId xmlns:a16="http://schemas.microsoft.com/office/drawing/2014/main" id="{3F604E76-B003-79E9-466F-EA3877BA905C}"/>
                    </a:ext>
                  </a:extLst>
                </p:cNvPr>
                <p:cNvGrpSpPr/>
                <p:nvPr/>
              </p:nvGrpSpPr>
              <p:grpSpPr>
                <a:xfrm>
                  <a:off x="1401127" y="1407128"/>
                  <a:ext cx="101631" cy="104775"/>
                  <a:chOff x="1401127" y="1407128"/>
                  <a:chExt cx="101631" cy="104775"/>
                </a:xfrm>
                <a:noFill/>
              </p:grpSpPr>
              <p:grpSp>
                <p:nvGrpSpPr>
                  <p:cNvPr id="846" name="Graphique 1770">
                    <a:extLst>
                      <a:ext uri="{FF2B5EF4-FFF2-40B4-BE49-F238E27FC236}">
                        <a16:creationId xmlns:a16="http://schemas.microsoft.com/office/drawing/2014/main" id="{19026AE2-9DB2-8807-9B8E-C17EEAF47492}"/>
                      </a:ext>
                    </a:extLst>
                  </p:cNvPr>
                  <p:cNvGrpSpPr/>
                  <p:nvPr/>
                </p:nvGrpSpPr>
                <p:grpSpPr>
                  <a:xfrm>
                    <a:off x="1401127" y="1407128"/>
                    <a:ext cx="101155" cy="61912"/>
                    <a:chOff x="1401127" y="1407128"/>
                    <a:chExt cx="101155" cy="61912"/>
                  </a:xfrm>
                  <a:noFill/>
                </p:grpSpPr>
                <p:sp>
                  <p:nvSpPr>
                    <p:cNvPr id="851" name="Forme libre : forme 850">
                      <a:extLst>
                        <a:ext uri="{FF2B5EF4-FFF2-40B4-BE49-F238E27FC236}">
                          <a16:creationId xmlns:a16="http://schemas.microsoft.com/office/drawing/2014/main" id="{61D6A5C9-DE5A-D164-8BC3-289064B18F0C}"/>
                        </a:ext>
                      </a:extLst>
                    </p:cNvPr>
                    <p:cNvSpPr/>
                    <p:nvPr/>
                  </p:nvSpPr>
                  <p:spPr>
                    <a:xfrm>
                      <a:off x="1401127" y="1407128"/>
                      <a:ext cx="14001" cy="34480"/>
                    </a:xfrm>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a:moveTo>
                            <a:pt x="14002" y="34481"/>
                          </a:moveTo>
                          <a:cubicBezTo>
                            <a:pt x="5334" y="31052"/>
                            <a:pt x="0" y="26480"/>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852" name="Forme libre : forme 851">
                      <a:extLst>
                        <a:ext uri="{FF2B5EF4-FFF2-40B4-BE49-F238E27FC236}">
                          <a16:creationId xmlns:a16="http://schemas.microsoft.com/office/drawing/2014/main" id="{C4B7FEE3-2479-F467-F805-874BD569668C}"/>
                        </a:ext>
                      </a:extLst>
                    </p:cNvPr>
                    <p:cNvSpPr/>
                    <p:nvPr/>
                  </p:nvSpPr>
                  <p:spPr>
                    <a:xfrm>
                      <a:off x="1436464" y="1407414"/>
                      <a:ext cx="65817" cy="40004"/>
                    </a:xfrm>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a:moveTo>
                            <a:pt x="65818" y="0"/>
                          </a:moveTo>
                          <a:lnTo>
                            <a:pt x="65818" y="21145"/>
                          </a:lnTo>
                          <a:cubicBezTo>
                            <a:pt x="65818" y="31528"/>
                            <a:pt x="43148" y="40005"/>
                            <a:pt x="15240" y="40005"/>
                          </a:cubicBezTo>
                          <a:cubicBezTo>
                            <a:pt x="9906" y="40005"/>
                            <a:pt x="4763" y="39719"/>
                            <a:pt x="0" y="39148"/>
                          </a:cubicBezTo>
                        </a:path>
                      </a:pathLst>
                    </a:custGeom>
                    <a:noFill/>
                    <a:ln w="12700" cap="rnd">
                      <a:solidFill>
                        <a:schemeClr val="bg1"/>
                      </a:solidFill>
                      <a:prstDash val="solid"/>
                      <a:round/>
                    </a:ln>
                  </p:spPr>
                  <p:txBody>
                    <a:bodyPr rtlCol="0" anchor="ctr"/>
                    <a:lstStyle/>
                    <a:p>
                      <a:endParaRPr lang="fr-FR" sz="1400"/>
                    </a:p>
                  </p:txBody>
                </p:sp>
                <p:sp>
                  <p:nvSpPr>
                    <p:cNvPr id="853" name="Forme libre : forme 852">
                      <a:extLst>
                        <a:ext uri="{FF2B5EF4-FFF2-40B4-BE49-F238E27FC236}">
                          <a16:creationId xmlns:a16="http://schemas.microsoft.com/office/drawing/2014/main" id="{D7E68175-0C00-DAF7-2CB8-92C19798BDF9}"/>
                        </a:ext>
                      </a:extLst>
                    </p:cNvPr>
                    <p:cNvSpPr/>
                    <p:nvPr/>
                  </p:nvSpPr>
                  <p:spPr>
                    <a:xfrm>
                      <a:off x="1401127" y="1428750"/>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grpSp>
                <p:nvGrpSpPr>
                  <p:cNvPr id="847" name="Graphique 1770">
                    <a:extLst>
                      <a:ext uri="{FF2B5EF4-FFF2-40B4-BE49-F238E27FC236}">
                        <a16:creationId xmlns:a16="http://schemas.microsoft.com/office/drawing/2014/main" id="{BCAA34AD-E0C9-F908-44CD-3A399790F5F7}"/>
                      </a:ext>
                    </a:extLst>
                  </p:cNvPr>
                  <p:cNvGrpSpPr/>
                  <p:nvPr/>
                </p:nvGrpSpPr>
                <p:grpSpPr>
                  <a:xfrm>
                    <a:off x="1401603" y="1449990"/>
                    <a:ext cx="101155" cy="61912"/>
                    <a:chOff x="1401603" y="1449990"/>
                    <a:chExt cx="101155" cy="61912"/>
                  </a:xfrm>
                  <a:noFill/>
                </p:grpSpPr>
                <p:sp>
                  <p:nvSpPr>
                    <p:cNvPr id="848" name="Forme libre : forme 847">
                      <a:extLst>
                        <a:ext uri="{FF2B5EF4-FFF2-40B4-BE49-F238E27FC236}">
                          <a16:creationId xmlns:a16="http://schemas.microsoft.com/office/drawing/2014/main" id="{5FDE113E-D345-D631-F0DC-FEE61309C74E}"/>
                        </a:ext>
                      </a:extLst>
                    </p:cNvPr>
                    <p:cNvSpPr/>
                    <p:nvPr/>
                  </p:nvSpPr>
                  <p:spPr>
                    <a:xfrm>
                      <a:off x="1401603" y="1449990"/>
                      <a:ext cx="37338" cy="39623"/>
                    </a:xfrm>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a:moveTo>
                            <a:pt x="37338" y="39624"/>
                          </a:moveTo>
                          <a:cubicBezTo>
                            <a:pt x="15811" y="37433"/>
                            <a:pt x="0" y="30099"/>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849" name="Forme libre : forme 848">
                      <a:extLst>
                        <a:ext uri="{FF2B5EF4-FFF2-40B4-BE49-F238E27FC236}">
                          <a16:creationId xmlns:a16="http://schemas.microsoft.com/office/drawing/2014/main" id="{F013656D-7E39-6B8F-8414-A7B4D3164D6D}"/>
                        </a:ext>
                      </a:extLst>
                    </p:cNvPr>
                    <p:cNvSpPr/>
                    <p:nvPr/>
                  </p:nvSpPr>
                  <p:spPr>
                    <a:xfrm>
                      <a:off x="1461705" y="1450181"/>
                      <a:ext cx="41052" cy="39623"/>
                    </a:xfrm>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a:moveTo>
                            <a:pt x="41053" y="0"/>
                          </a:moveTo>
                          <a:lnTo>
                            <a:pt x="41053" y="21146"/>
                          </a:lnTo>
                          <a:cubicBezTo>
                            <a:pt x="41053" y="30290"/>
                            <a:pt x="23432" y="38005"/>
                            <a:pt x="0" y="39624"/>
                          </a:cubicBezTo>
                        </a:path>
                      </a:pathLst>
                    </a:custGeom>
                    <a:noFill/>
                    <a:ln w="12700" cap="rnd">
                      <a:solidFill>
                        <a:schemeClr val="bg1"/>
                      </a:solidFill>
                      <a:prstDash val="solid"/>
                      <a:round/>
                    </a:ln>
                  </p:spPr>
                  <p:txBody>
                    <a:bodyPr rtlCol="0" anchor="ctr"/>
                    <a:lstStyle/>
                    <a:p>
                      <a:endParaRPr lang="fr-FR" sz="1400"/>
                    </a:p>
                  </p:txBody>
                </p:sp>
                <p:sp>
                  <p:nvSpPr>
                    <p:cNvPr id="850" name="Forme libre : forme 849">
                      <a:extLst>
                        <a:ext uri="{FF2B5EF4-FFF2-40B4-BE49-F238E27FC236}">
                          <a16:creationId xmlns:a16="http://schemas.microsoft.com/office/drawing/2014/main" id="{CA3D1ABA-19BD-B8CC-71FF-25E36731737C}"/>
                        </a:ext>
                      </a:extLst>
                    </p:cNvPr>
                    <p:cNvSpPr/>
                    <p:nvPr/>
                  </p:nvSpPr>
                  <p:spPr>
                    <a:xfrm>
                      <a:off x="1401603" y="1471612"/>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grpSp>
            <p:grpSp>
              <p:nvGrpSpPr>
                <p:cNvPr id="839" name="Graphique 1770">
                  <a:extLst>
                    <a:ext uri="{FF2B5EF4-FFF2-40B4-BE49-F238E27FC236}">
                      <a16:creationId xmlns:a16="http://schemas.microsoft.com/office/drawing/2014/main" id="{D794B44F-CBE3-0352-6578-0B2722FADE06}"/>
                    </a:ext>
                  </a:extLst>
                </p:cNvPr>
                <p:cNvGrpSpPr/>
                <p:nvPr/>
              </p:nvGrpSpPr>
              <p:grpSpPr>
                <a:xfrm>
                  <a:off x="1401031" y="1492757"/>
                  <a:ext cx="101727" cy="83153"/>
                  <a:chOff x="1401031" y="1492757"/>
                  <a:chExt cx="101727" cy="83153"/>
                </a:xfrm>
                <a:noFill/>
              </p:grpSpPr>
              <p:grpSp>
                <p:nvGrpSpPr>
                  <p:cNvPr id="841" name="Graphique 1770">
                    <a:extLst>
                      <a:ext uri="{FF2B5EF4-FFF2-40B4-BE49-F238E27FC236}">
                        <a16:creationId xmlns:a16="http://schemas.microsoft.com/office/drawing/2014/main" id="{9EC44964-5AC2-1A30-620A-D8DE50C05EB4}"/>
                      </a:ext>
                    </a:extLst>
                  </p:cNvPr>
                  <p:cNvGrpSpPr/>
                  <p:nvPr/>
                </p:nvGrpSpPr>
                <p:grpSpPr>
                  <a:xfrm>
                    <a:off x="1401031" y="1492757"/>
                    <a:ext cx="101250" cy="62007"/>
                    <a:chOff x="1401031" y="1492757"/>
                    <a:chExt cx="101250" cy="62007"/>
                  </a:xfrm>
                  <a:noFill/>
                </p:grpSpPr>
                <p:sp>
                  <p:nvSpPr>
                    <p:cNvPr id="843" name="Forme libre : forme 842">
                      <a:extLst>
                        <a:ext uri="{FF2B5EF4-FFF2-40B4-BE49-F238E27FC236}">
                          <a16:creationId xmlns:a16="http://schemas.microsoft.com/office/drawing/2014/main" id="{1B580070-E71F-170F-C9BF-2113334E2919}"/>
                        </a:ext>
                      </a:extLst>
                    </p:cNvPr>
                    <p:cNvSpPr/>
                    <p:nvPr/>
                  </p:nvSpPr>
                  <p:spPr>
                    <a:xfrm>
                      <a:off x="1401127" y="1492757"/>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844" name="Forme libre : forme 843">
                      <a:extLst>
                        <a:ext uri="{FF2B5EF4-FFF2-40B4-BE49-F238E27FC236}">
                          <a16:creationId xmlns:a16="http://schemas.microsoft.com/office/drawing/2014/main" id="{96477028-F23C-88B5-5DC8-ED40BA84DED6}"/>
                        </a:ext>
                      </a:extLst>
                    </p:cNvPr>
                    <p:cNvSpPr/>
                    <p:nvPr/>
                  </p:nvSpPr>
                  <p:spPr>
                    <a:xfrm>
                      <a:off x="1401031" y="1514475"/>
                      <a:ext cx="64960" cy="40290"/>
                    </a:xfrm>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a:moveTo>
                            <a:pt x="64960" y="39529"/>
                          </a:moveTo>
                          <a:cubicBezTo>
                            <a:pt x="60389" y="40005"/>
                            <a:pt x="55626" y="40291"/>
                            <a:pt x="50578" y="40291"/>
                          </a:cubicBezTo>
                          <a:cubicBezTo>
                            <a:pt x="22669"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sp>
                  <p:nvSpPr>
                    <p:cNvPr id="845" name="Forme libre : forme 844">
                      <a:extLst>
                        <a:ext uri="{FF2B5EF4-FFF2-40B4-BE49-F238E27FC236}">
                          <a16:creationId xmlns:a16="http://schemas.microsoft.com/office/drawing/2014/main" id="{42EA24E1-2A53-9744-8C2B-F8F9C76EB58C}"/>
                        </a:ext>
                      </a:extLst>
                    </p:cNvPr>
                    <p:cNvSpPr/>
                    <p:nvPr/>
                  </p:nvSpPr>
                  <p:spPr>
                    <a:xfrm>
                      <a:off x="1486185" y="1514760"/>
                      <a:ext cx="16097" cy="34956"/>
                    </a:xfrm>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a:moveTo>
                            <a:pt x="16097" y="0"/>
                          </a:moveTo>
                          <a:lnTo>
                            <a:pt x="16097" y="21145"/>
                          </a:lnTo>
                          <a:cubicBezTo>
                            <a:pt x="16097" y="26575"/>
                            <a:pt x="9906" y="31432"/>
                            <a:pt x="0" y="34957"/>
                          </a:cubicBezTo>
                        </a:path>
                      </a:pathLst>
                    </a:custGeom>
                    <a:noFill/>
                    <a:ln w="12700" cap="rnd">
                      <a:solidFill>
                        <a:schemeClr val="bg1"/>
                      </a:solidFill>
                      <a:prstDash val="solid"/>
                      <a:round/>
                    </a:ln>
                  </p:spPr>
                  <p:txBody>
                    <a:bodyPr rtlCol="0" anchor="ctr"/>
                    <a:lstStyle/>
                    <a:p>
                      <a:endParaRPr lang="fr-FR" sz="1400"/>
                    </a:p>
                  </p:txBody>
                </p:sp>
              </p:grpSp>
              <p:sp>
                <p:nvSpPr>
                  <p:cNvPr id="842" name="Forme libre : forme 841">
                    <a:extLst>
                      <a:ext uri="{FF2B5EF4-FFF2-40B4-BE49-F238E27FC236}">
                        <a16:creationId xmlns:a16="http://schemas.microsoft.com/office/drawing/2014/main" id="{6DD66F55-9BE5-C624-7FAF-83D4F67C270E}"/>
                      </a:ext>
                    </a:extLst>
                  </p:cNvPr>
                  <p:cNvSpPr/>
                  <p:nvPr/>
                </p:nvSpPr>
                <p:spPr>
                  <a:xfrm>
                    <a:off x="1401603" y="1535620"/>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12700" cap="rnd">
                    <a:solidFill>
                      <a:schemeClr val="bg1"/>
                    </a:solidFill>
                    <a:prstDash val="solid"/>
                    <a:round/>
                  </a:ln>
                </p:spPr>
                <p:txBody>
                  <a:bodyPr rtlCol="0" anchor="ctr"/>
                  <a:lstStyle/>
                  <a:p>
                    <a:endParaRPr lang="fr-FR" sz="1400"/>
                  </a:p>
                </p:txBody>
              </p:sp>
            </p:grpSp>
            <p:sp>
              <p:nvSpPr>
                <p:cNvPr id="840" name="Forme libre : forme 839">
                  <a:extLst>
                    <a:ext uri="{FF2B5EF4-FFF2-40B4-BE49-F238E27FC236}">
                      <a16:creationId xmlns:a16="http://schemas.microsoft.com/office/drawing/2014/main" id="{7C5268DA-2034-FBCF-3C0C-B8836DCF4647}"/>
                    </a:ext>
                  </a:extLst>
                </p:cNvPr>
                <p:cNvSpPr/>
                <p:nvPr/>
              </p:nvSpPr>
              <p:spPr>
                <a:xfrm>
                  <a:off x="1223962" y="1323975"/>
                  <a:ext cx="9525" cy="9525"/>
                </a:xfrm>
                <a:custGeom>
                  <a:avLst/>
                  <a:gdLst/>
                  <a:ahLst/>
                  <a:cxnLst/>
                  <a:rect l="l" t="t" r="r" b="b"/>
                  <a:pathLst>
                    <a:path w="9525" h="9525"/>
                  </a:pathLst>
                </a:custGeom>
                <a:noFill/>
                <a:ln w="12700" cap="rnd">
                  <a:solidFill>
                    <a:schemeClr val="bg1"/>
                  </a:solidFill>
                  <a:prstDash val="solid"/>
                  <a:round/>
                </a:ln>
              </p:spPr>
              <p:txBody>
                <a:bodyPr rtlCol="0" anchor="ctr"/>
                <a:lstStyle/>
                <a:p>
                  <a:endParaRPr lang="fr-FR" sz="1400"/>
                </a:p>
              </p:txBody>
            </p:sp>
          </p:grpSp>
          <p:grpSp>
            <p:nvGrpSpPr>
              <p:cNvPr id="833" name="Graphique 1770">
                <a:extLst>
                  <a:ext uri="{FF2B5EF4-FFF2-40B4-BE49-F238E27FC236}">
                    <a16:creationId xmlns:a16="http://schemas.microsoft.com/office/drawing/2014/main" id="{FA50521E-8FB2-56E5-34CF-70682EE554F9}"/>
                  </a:ext>
                </a:extLst>
              </p:cNvPr>
              <p:cNvGrpSpPr/>
              <p:nvPr/>
            </p:nvGrpSpPr>
            <p:grpSpPr>
              <a:xfrm>
                <a:off x="1396555" y="1326832"/>
                <a:ext cx="106394" cy="42957"/>
                <a:chOff x="1396555" y="1326832"/>
                <a:chExt cx="106394" cy="42957"/>
              </a:xfrm>
            </p:grpSpPr>
            <p:sp>
              <p:nvSpPr>
                <p:cNvPr id="834" name="Forme libre : forme 833">
                  <a:extLst>
                    <a:ext uri="{FF2B5EF4-FFF2-40B4-BE49-F238E27FC236}">
                      <a16:creationId xmlns:a16="http://schemas.microsoft.com/office/drawing/2014/main" id="{DEE53E00-5A74-2B15-E226-8863992FED3C}"/>
                    </a:ext>
                  </a:extLst>
                </p:cNvPr>
                <p:cNvSpPr/>
                <p:nvPr/>
              </p:nvSpPr>
              <p:spPr>
                <a:xfrm>
                  <a:off x="1450942" y="1326832"/>
                  <a:ext cx="9525" cy="35623"/>
                </a:xfrm>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a:moveTo>
                        <a:pt x="0" y="0"/>
                      </a:moveTo>
                      <a:lnTo>
                        <a:pt x="0" y="35624"/>
                      </a:lnTo>
                    </a:path>
                  </a:pathLst>
                </a:custGeom>
                <a:ln w="12700" cap="rnd">
                  <a:solidFill>
                    <a:schemeClr val="bg1"/>
                  </a:solidFill>
                  <a:prstDash val="solid"/>
                  <a:round/>
                </a:ln>
              </p:spPr>
              <p:txBody>
                <a:bodyPr rtlCol="0" anchor="ctr"/>
                <a:lstStyle/>
                <a:p>
                  <a:endParaRPr lang="fr-FR" sz="1400"/>
                </a:p>
              </p:txBody>
            </p:sp>
            <p:sp>
              <p:nvSpPr>
                <p:cNvPr id="835" name="Forme libre : forme 834">
                  <a:extLst>
                    <a:ext uri="{FF2B5EF4-FFF2-40B4-BE49-F238E27FC236}">
                      <a16:creationId xmlns:a16="http://schemas.microsoft.com/office/drawing/2014/main" id="{549751B9-FCF3-B93C-4114-1C65E4C03485}"/>
                    </a:ext>
                  </a:extLst>
                </p:cNvPr>
                <p:cNvSpPr/>
                <p:nvPr/>
              </p:nvSpPr>
              <p:spPr>
                <a:xfrm>
                  <a:off x="1396555" y="1346644"/>
                  <a:ext cx="14192" cy="23145"/>
                </a:xfrm>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a:moveTo>
                        <a:pt x="0" y="0"/>
                      </a:moveTo>
                      <a:lnTo>
                        <a:pt x="14192" y="23146"/>
                      </a:lnTo>
                    </a:path>
                  </a:pathLst>
                </a:custGeom>
                <a:ln w="12700" cap="rnd">
                  <a:solidFill>
                    <a:schemeClr val="bg1"/>
                  </a:solidFill>
                  <a:prstDash val="solid"/>
                  <a:round/>
                </a:ln>
              </p:spPr>
              <p:txBody>
                <a:bodyPr rtlCol="0" anchor="ctr"/>
                <a:lstStyle/>
                <a:p>
                  <a:endParaRPr lang="fr-FR" sz="1400"/>
                </a:p>
              </p:txBody>
            </p:sp>
            <p:sp>
              <p:nvSpPr>
                <p:cNvPr id="836" name="Forme libre : forme 835">
                  <a:extLst>
                    <a:ext uri="{FF2B5EF4-FFF2-40B4-BE49-F238E27FC236}">
                      <a16:creationId xmlns:a16="http://schemas.microsoft.com/office/drawing/2014/main" id="{82060316-C672-9E7A-5535-1194B53EBDCF}"/>
                    </a:ext>
                  </a:extLst>
                </p:cNvPr>
                <p:cNvSpPr/>
                <p:nvPr/>
              </p:nvSpPr>
              <p:spPr>
                <a:xfrm>
                  <a:off x="1493043" y="1353597"/>
                  <a:ext cx="9905" cy="15144"/>
                </a:xfrm>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a:moveTo>
                        <a:pt x="9906" y="0"/>
                      </a:moveTo>
                      <a:lnTo>
                        <a:pt x="0" y="15145"/>
                      </a:lnTo>
                    </a:path>
                  </a:pathLst>
                </a:custGeom>
                <a:ln w="12700" cap="rnd">
                  <a:solidFill>
                    <a:schemeClr val="bg1"/>
                  </a:solidFill>
                  <a:prstDash val="solid"/>
                  <a:round/>
                </a:ln>
              </p:spPr>
              <p:txBody>
                <a:bodyPr rtlCol="0" anchor="ctr"/>
                <a:lstStyle/>
                <a:p>
                  <a:endParaRPr lang="fr-FR" sz="1400"/>
                </a:p>
              </p:txBody>
            </p:sp>
          </p:grpSp>
        </p:grpSp>
      </p:grpSp>
      <p:grpSp>
        <p:nvGrpSpPr>
          <p:cNvPr id="921" name="Groupe 920">
            <a:extLst>
              <a:ext uri="{FF2B5EF4-FFF2-40B4-BE49-F238E27FC236}">
                <a16:creationId xmlns:a16="http://schemas.microsoft.com/office/drawing/2014/main" id="{F6350243-4EFA-34F4-40DE-B9923FFB2DBD}"/>
              </a:ext>
            </a:extLst>
          </p:cNvPr>
          <p:cNvGrpSpPr/>
          <p:nvPr/>
        </p:nvGrpSpPr>
        <p:grpSpPr>
          <a:xfrm>
            <a:off x="721602" y="1674357"/>
            <a:ext cx="1688807" cy="2100689"/>
            <a:chOff x="1060155" y="2788274"/>
            <a:chExt cx="1968751" cy="2448908"/>
          </a:xfrm>
        </p:grpSpPr>
        <p:grpSp>
          <p:nvGrpSpPr>
            <p:cNvPr id="922" name="Graphique 1861">
              <a:extLst>
                <a:ext uri="{FF2B5EF4-FFF2-40B4-BE49-F238E27FC236}">
                  <a16:creationId xmlns:a16="http://schemas.microsoft.com/office/drawing/2014/main" id="{731B0995-2726-C689-49AC-F14A72FE7B9F}"/>
                </a:ext>
              </a:extLst>
            </p:cNvPr>
            <p:cNvGrpSpPr/>
            <p:nvPr/>
          </p:nvGrpSpPr>
          <p:grpSpPr>
            <a:xfrm>
              <a:off x="2215410" y="3315174"/>
              <a:ext cx="150075" cy="137451"/>
              <a:chOff x="8527535" y="4411906"/>
              <a:chExt cx="30575" cy="28003"/>
            </a:xfrm>
            <a:noFill/>
          </p:grpSpPr>
          <p:sp>
            <p:nvSpPr>
              <p:cNvPr id="985" name="Forme libre : forme 984">
                <a:extLst>
                  <a:ext uri="{FF2B5EF4-FFF2-40B4-BE49-F238E27FC236}">
                    <a16:creationId xmlns:a16="http://schemas.microsoft.com/office/drawing/2014/main" id="{5F9C9574-6B5E-A26C-D12B-08AB8EC79314}"/>
                  </a:ext>
                </a:extLst>
              </p:cNvPr>
              <p:cNvSpPr/>
              <p:nvPr/>
            </p:nvSpPr>
            <p:spPr>
              <a:xfrm>
                <a:off x="8558111" y="4411906"/>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19050" cap="rnd">
                <a:solidFill>
                  <a:srgbClr val="00B050"/>
                </a:solidFill>
                <a:prstDash val="solid"/>
                <a:round/>
              </a:ln>
            </p:spPr>
            <p:txBody>
              <a:bodyPr rtlCol="0" anchor="ctr"/>
              <a:lstStyle/>
              <a:p>
                <a:endParaRPr lang="fr-FR" sz="1400"/>
              </a:p>
            </p:txBody>
          </p:sp>
          <p:sp>
            <p:nvSpPr>
              <p:cNvPr id="986" name="Forme libre : forme 985">
                <a:extLst>
                  <a:ext uri="{FF2B5EF4-FFF2-40B4-BE49-F238E27FC236}">
                    <a16:creationId xmlns:a16="http://schemas.microsoft.com/office/drawing/2014/main" id="{ED2B2363-18B1-7B3D-F2F9-7BF23BA28017}"/>
                  </a:ext>
                </a:extLst>
              </p:cNvPr>
              <p:cNvSpPr/>
              <p:nvPr/>
            </p:nvSpPr>
            <p:spPr>
              <a:xfrm>
                <a:off x="8527535" y="4412383"/>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19050" cap="rnd">
                <a:solidFill>
                  <a:srgbClr val="00B050"/>
                </a:solidFill>
                <a:prstDash val="solid"/>
                <a:round/>
              </a:ln>
            </p:spPr>
            <p:txBody>
              <a:bodyPr rtlCol="0" anchor="ctr"/>
              <a:lstStyle/>
              <a:p>
                <a:endParaRPr lang="fr-FR" sz="1400"/>
              </a:p>
            </p:txBody>
          </p:sp>
          <p:sp>
            <p:nvSpPr>
              <p:cNvPr id="987" name="Forme libre : forme 986">
                <a:extLst>
                  <a:ext uri="{FF2B5EF4-FFF2-40B4-BE49-F238E27FC236}">
                    <a16:creationId xmlns:a16="http://schemas.microsoft.com/office/drawing/2014/main" id="{D2DA940C-28B8-5635-E807-7A15DCA39104}"/>
                  </a:ext>
                </a:extLst>
              </p:cNvPr>
              <p:cNvSpPr/>
              <p:nvPr/>
            </p:nvSpPr>
            <p:spPr>
              <a:xfrm>
                <a:off x="8537346" y="4436386"/>
                <a:ext cx="10953" cy="3524"/>
              </a:xfrm>
              <a:custGeom>
                <a:avLst/>
                <a:gdLst>
                  <a:gd name="connsiteX0" fmla="*/ 0 w 10953"/>
                  <a:gd name="connsiteY0" fmla="*/ 0 h 3524"/>
                  <a:gd name="connsiteX1" fmla="*/ 5524 w 10953"/>
                  <a:gd name="connsiteY1" fmla="*/ 3524 h 3524"/>
                  <a:gd name="connsiteX2" fmla="*/ 10954 w 10953"/>
                  <a:gd name="connsiteY2" fmla="*/ 95 h 3524"/>
                </a:gdLst>
                <a:ahLst/>
                <a:cxnLst>
                  <a:cxn ang="0">
                    <a:pos x="connsiteX0" y="connsiteY0"/>
                  </a:cxn>
                  <a:cxn ang="0">
                    <a:pos x="connsiteX1" y="connsiteY1"/>
                  </a:cxn>
                  <a:cxn ang="0">
                    <a:pos x="connsiteX2" y="connsiteY2"/>
                  </a:cxn>
                </a:cxnLst>
                <a:rect l="l" t="t" r="r" b="b"/>
                <a:pathLst>
                  <a:path w="10953" h="3524">
                    <a:moveTo>
                      <a:pt x="0" y="0"/>
                    </a:moveTo>
                    <a:cubicBezTo>
                      <a:pt x="762" y="2096"/>
                      <a:pt x="2953" y="3524"/>
                      <a:pt x="5524" y="3524"/>
                    </a:cubicBezTo>
                    <a:cubicBezTo>
                      <a:pt x="8001" y="3524"/>
                      <a:pt x="10096" y="2096"/>
                      <a:pt x="10954" y="95"/>
                    </a:cubicBezTo>
                  </a:path>
                </a:pathLst>
              </a:custGeom>
              <a:grpFill/>
              <a:ln w="19050" cap="rnd">
                <a:solidFill>
                  <a:srgbClr val="00B050"/>
                </a:solidFill>
                <a:prstDash val="solid"/>
                <a:round/>
              </a:ln>
            </p:spPr>
            <p:txBody>
              <a:bodyPr rtlCol="0" anchor="ctr"/>
              <a:lstStyle/>
              <a:p>
                <a:endParaRPr lang="fr-FR" sz="1400"/>
              </a:p>
            </p:txBody>
          </p:sp>
        </p:grpSp>
        <p:grpSp>
          <p:nvGrpSpPr>
            <p:cNvPr id="923" name="Graphique 1861">
              <a:extLst>
                <a:ext uri="{FF2B5EF4-FFF2-40B4-BE49-F238E27FC236}">
                  <a16:creationId xmlns:a16="http://schemas.microsoft.com/office/drawing/2014/main" id="{ABDAD11F-C148-959F-89C1-67300ECF46CB}"/>
                </a:ext>
              </a:extLst>
            </p:cNvPr>
            <p:cNvGrpSpPr/>
            <p:nvPr/>
          </p:nvGrpSpPr>
          <p:grpSpPr>
            <a:xfrm>
              <a:off x="1546849" y="3172113"/>
              <a:ext cx="150541" cy="137451"/>
              <a:chOff x="8391328" y="4382760"/>
              <a:chExt cx="30670" cy="28003"/>
            </a:xfrm>
            <a:noFill/>
          </p:grpSpPr>
          <p:sp>
            <p:nvSpPr>
              <p:cNvPr id="982" name="Forme libre : forme 981">
                <a:extLst>
                  <a:ext uri="{FF2B5EF4-FFF2-40B4-BE49-F238E27FC236}">
                    <a16:creationId xmlns:a16="http://schemas.microsoft.com/office/drawing/2014/main" id="{23C94D1B-6A4C-B383-5B2B-52763E708A46}"/>
                  </a:ext>
                </a:extLst>
              </p:cNvPr>
              <p:cNvSpPr/>
              <p:nvPr/>
            </p:nvSpPr>
            <p:spPr>
              <a:xfrm>
                <a:off x="8421998" y="4382760"/>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19050" cap="rnd">
                <a:solidFill>
                  <a:srgbClr val="00B050"/>
                </a:solidFill>
                <a:prstDash val="solid"/>
                <a:round/>
              </a:ln>
            </p:spPr>
            <p:txBody>
              <a:bodyPr rtlCol="0" anchor="ctr"/>
              <a:lstStyle/>
              <a:p>
                <a:endParaRPr lang="fr-FR" sz="1400"/>
              </a:p>
            </p:txBody>
          </p:sp>
          <p:sp>
            <p:nvSpPr>
              <p:cNvPr id="983" name="Forme libre : forme 982">
                <a:extLst>
                  <a:ext uri="{FF2B5EF4-FFF2-40B4-BE49-F238E27FC236}">
                    <a16:creationId xmlns:a16="http://schemas.microsoft.com/office/drawing/2014/main" id="{98FDE682-1140-045A-057C-FBA092A43DFC}"/>
                  </a:ext>
                </a:extLst>
              </p:cNvPr>
              <p:cNvSpPr/>
              <p:nvPr/>
            </p:nvSpPr>
            <p:spPr>
              <a:xfrm>
                <a:off x="8391328" y="4383236"/>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19050" cap="rnd">
                <a:solidFill>
                  <a:srgbClr val="00B050"/>
                </a:solidFill>
                <a:prstDash val="solid"/>
                <a:round/>
              </a:ln>
            </p:spPr>
            <p:txBody>
              <a:bodyPr rtlCol="0" anchor="ctr"/>
              <a:lstStyle/>
              <a:p>
                <a:endParaRPr lang="fr-FR" sz="1400"/>
              </a:p>
            </p:txBody>
          </p:sp>
          <p:sp>
            <p:nvSpPr>
              <p:cNvPr id="984" name="Forme libre : forme 983">
                <a:extLst>
                  <a:ext uri="{FF2B5EF4-FFF2-40B4-BE49-F238E27FC236}">
                    <a16:creationId xmlns:a16="http://schemas.microsoft.com/office/drawing/2014/main" id="{E94F3F11-0479-0D39-5A37-15B3F7199458}"/>
                  </a:ext>
                </a:extLst>
              </p:cNvPr>
              <p:cNvSpPr/>
              <p:nvPr/>
            </p:nvSpPr>
            <p:spPr>
              <a:xfrm>
                <a:off x="8401138" y="4407239"/>
                <a:ext cx="10953" cy="3524"/>
              </a:xfrm>
              <a:custGeom>
                <a:avLst/>
                <a:gdLst>
                  <a:gd name="connsiteX0" fmla="*/ 0 w 10953"/>
                  <a:gd name="connsiteY0" fmla="*/ 0 h 3524"/>
                  <a:gd name="connsiteX1" fmla="*/ 5525 w 10953"/>
                  <a:gd name="connsiteY1" fmla="*/ 3524 h 3524"/>
                  <a:gd name="connsiteX2" fmla="*/ 10954 w 10953"/>
                  <a:gd name="connsiteY2" fmla="*/ 95 h 3524"/>
                </a:gdLst>
                <a:ahLst/>
                <a:cxnLst>
                  <a:cxn ang="0">
                    <a:pos x="connsiteX0" y="connsiteY0"/>
                  </a:cxn>
                  <a:cxn ang="0">
                    <a:pos x="connsiteX1" y="connsiteY1"/>
                  </a:cxn>
                  <a:cxn ang="0">
                    <a:pos x="connsiteX2" y="connsiteY2"/>
                  </a:cxn>
                </a:cxnLst>
                <a:rect l="l" t="t" r="r" b="b"/>
                <a:pathLst>
                  <a:path w="10953" h="3524">
                    <a:moveTo>
                      <a:pt x="0" y="0"/>
                    </a:moveTo>
                    <a:cubicBezTo>
                      <a:pt x="762" y="2096"/>
                      <a:pt x="2953" y="3524"/>
                      <a:pt x="5525" y="3524"/>
                    </a:cubicBezTo>
                    <a:cubicBezTo>
                      <a:pt x="8001" y="3524"/>
                      <a:pt x="10097" y="2096"/>
                      <a:pt x="10954" y="95"/>
                    </a:cubicBezTo>
                  </a:path>
                </a:pathLst>
              </a:custGeom>
              <a:grpFill/>
              <a:ln w="19050" cap="rnd">
                <a:solidFill>
                  <a:srgbClr val="00B050"/>
                </a:solidFill>
                <a:prstDash val="solid"/>
                <a:round/>
              </a:ln>
            </p:spPr>
            <p:txBody>
              <a:bodyPr rtlCol="0" anchor="ctr"/>
              <a:lstStyle/>
              <a:p>
                <a:endParaRPr lang="fr-FR" sz="1400"/>
              </a:p>
            </p:txBody>
          </p:sp>
        </p:grpSp>
        <p:sp>
          <p:nvSpPr>
            <p:cNvPr id="924" name="Forme libre : forme 923">
              <a:extLst>
                <a:ext uri="{FF2B5EF4-FFF2-40B4-BE49-F238E27FC236}">
                  <a16:creationId xmlns:a16="http://schemas.microsoft.com/office/drawing/2014/main" id="{D54041F5-DA11-35DB-AE28-A89E738C74AB}"/>
                </a:ext>
              </a:extLst>
            </p:cNvPr>
            <p:cNvSpPr/>
            <p:nvPr/>
          </p:nvSpPr>
          <p:spPr>
            <a:xfrm>
              <a:off x="2107881" y="3333409"/>
              <a:ext cx="351580" cy="198227"/>
            </a:xfrm>
            <a:custGeom>
              <a:avLst/>
              <a:gdLst>
                <a:gd name="connsiteX0" fmla="*/ 0 w 71628"/>
                <a:gd name="connsiteY0" fmla="*/ 0 h 40385"/>
                <a:gd name="connsiteX1" fmla="*/ 35814 w 71628"/>
                <a:gd name="connsiteY1" fmla="*/ 40386 h 40385"/>
                <a:gd name="connsiteX2" fmla="*/ 71628 w 71628"/>
                <a:gd name="connsiteY2" fmla="*/ 0 h 40385"/>
              </a:gdLst>
              <a:ahLst/>
              <a:cxnLst>
                <a:cxn ang="0">
                  <a:pos x="connsiteX0" y="connsiteY0"/>
                </a:cxn>
                <a:cxn ang="0">
                  <a:pos x="connsiteX1" y="connsiteY1"/>
                </a:cxn>
                <a:cxn ang="0">
                  <a:pos x="connsiteX2" y="connsiteY2"/>
                </a:cxn>
              </a:cxnLst>
              <a:rect l="l" t="t" r="r" b="b"/>
              <a:pathLst>
                <a:path w="71628" h="40385">
                  <a:moveTo>
                    <a:pt x="0" y="0"/>
                  </a:moveTo>
                  <a:cubicBezTo>
                    <a:pt x="0" y="22289"/>
                    <a:pt x="16002" y="40386"/>
                    <a:pt x="35814" y="40386"/>
                  </a:cubicBezTo>
                  <a:cubicBezTo>
                    <a:pt x="55626" y="40386"/>
                    <a:pt x="71628" y="22289"/>
                    <a:pt x="71628" y="0"/>
                  </a:cubicBezTo>
                </a:path>
              </a:pathLst>
            </a:custGeom>
            <a:noFill/>
            <a:ln w="19050" cap="rnd">
              <a:solidFill>
                <a:srgbClr val="00B050"/>
              </a:solidFill>
              <a:prstDash val="solid"/>
              <a:round/>
            </a:ln>
          </p:spPr>
          <p:txBody>
            <a:bodyPr rtlCol="0" anchor="ctr"/>
            <a:lstStyle/>
            <a:p>
              <a:endParaRPr lang="fr-FR" sz="1400"/>
            </a:p>
          </p:txBody>
        </p:sp>
        <p:sp>
          <p:nvSpPr>
            <p:cNvPr id="925" name="Forme libre : forme 924">
              <a:extLst>
                <a:ext uri="{FF2B5EF4-FFF2-40B4-BE49-F238E27FC236}">
                  <a16:creationId xmlns:a16="http://schemas.microsoft.com/office/drawing/2014/main" id="{5A48A0EF-F407-4C7B-33C0-CD8EDB08EC7D}"/>
                </a:ext>
              </a:extLst>
            </p:cNvPr>
            <p:cNvSpPr/>
            <p:nvPr/>
          </p:nvSpPr>
          <p:spPr>
            <a:xfrm>
              <a:off x="2077959" y="3158556"/>
              <a:ext cx="443210" cy="178436"/>
            </a:xfrm>
            <a:custGeom>
              <a:avLst/>
              <a:gdLst>
                <a:gd name="connsiteX0" fmla="*/ 90297 w 90296"/>
                <a:gd name="connsiteY0" fmla="*/ 34290 h 36353"/>
                <a:gd name="connsiteX1" fmla="*/ 66294 w 90296"/>
                <a:gd name="connsiteY1" fmla="*/ 22193 h 36353"/>
                <a:gd name="connsiteX2" fmla="*/ 56483 w 90296"/>
                <a:gd name="connsiteY2" fmla="*/ 0 h 36353"/>
                <a:gd name="connsiteX3" fmla="*/ 40577 w 90296"/>
                <a:gd name="connsiteY3" fmla="*/ 13811 h 36353"/>
                <a:gd name="connsiteX4" fmla="*/ 0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90297" y="34290"/>
                  </a:moveTo>
                  <a:cubicBezTo>
                    <a:pt x="90297" y="34290"/>
                    <a:pt x="70199" y="38957"/>
                    <a:pt x="66294" y="22193"/>
                  </a:cubicBezTo>
                  <a:cubicBezTo>
                    <a:pt x="62293" y="5429"/>
                    <a:pt x="56483" y="0"/>
                    <a:pt x="56483" y="0"/>
                  </a:cubicBezTo>
                  <a:cubicBezTo>
                    <a:pt x="56483" y="0"/>
                    <a:pt x="41815" y="2096"/>
                    <a:pt x="40577" y="13811"/>
                  </a:cubicBezTo>
                  <a:cubicBezTo>
                    <a:pt x="39433" y="25527"/>
                    <a:pt x="20955" y="44577"/>
                    <a:pt x="0" y="32480"/>
                  </a:cubicBezTo>
                </a:path>
              </a:pathLst>
            </a:custGeom>
            <a:noFill/>
            <a:ln w="19050" cap="rnd">
              <a:solidFill>
                <a:srgbClr val="00B050"/>
              </a:solidFill>
              <a:prstDash val="solid"/>
              <a:round/>
            </a:ln>
          </p:spPr>
          <p:txBody>
            <a:bodyPr rtlCol="0" anchor="ctr"/>
            <a:lstStyle/>
            <a:p>
              <a:endParaRPr lang="fr-FR" sz="1400"/>
            </a:p>
          </p:txBody>
        </p:sp>
        <p:sp>
          <p:nvSpPr>
            <p:cNvPr id="926" name="Forme libre : forme 925">
              <a:extLst>
                <a:ext uri="{FF2B5EF4-FFF2-40B4-BE49-F238E27FC236}">
                  <a16:creationId xmlns:a16="http://schemas.microsoft.com/office/drawing/2014/main" id="{E97585B8-BAB4-E716-0469-6BA5D8EEC51B}"/>
                </a:ext>
              </a:extLst>
            </p:cNvPr>
            <p:cNvSpPr/>
            <p:nvPr/>
          </p:nvSpPr>
          <p:spPr>
            <a:xfrm>
              <a:off x="1987257" y="2989745"/>
              <a:ext cx="601119" cy="570408"/>
            </a:xfrm>
            <a:custGeom>
              <a:avLst/>
              <a:gdLst>
                <a:gd name="connsiteX0" fmla="*/ 40195 w 122467"/>
                <a:gd name="connsiteY0" fmla="*/ 114877 h 116210"/>
                <a:gd name="connsiteX1" fmla="*/ 21050 w 122467"/>
                <a:gd name="connsiteY1" fmla="*/ 96399 h 116210"/>
                <a:gd name="connsiteX2" fmla="*/ 0 w 122467"/>
                <a:gd name="connsiteY2" fmla="*/ 68586 h 116210"/>
                <a:gd name="connsiteX3" fmla="*/ 19145 w 122467"/>
                <a:gd name="connsiteY3" fmla="*/ 38011 h 116210"/>
                <a:gd name="connsiteX4" fmla="*/ 40862 w 122467"/>
                <a:gd name="connsiteY4" fmla="*/ 3435 h 116210"/>
                <a:gd name="connsiteX5" fmla="*/ 80582 w 122467"/>
                <a:gd name="connsiteY5" fmla="*/ 9245 h 116210"/>
                <a:gd name="connsiteX6" fmla="*/ 104870 w 122467"/>
                <a:gd name="connsiteY6" fmla="*/ 32105 h 116210"/>
                <a:gd name="connsiteX7" fmla="*/ 122396 w 122467"/>
                <a:gd name="connsiteY7" fmla="*/ 67348 h 116210"/>
                <a:gd name="connsiteX8" fmla="*/ 103251 w 122467"/>
                <a:gd name="connsiteY8" fmla="*/ 95161 h 116210"/>
                <a:gd name="connsiteX9" fmla="*/ 75248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40195" y="114877"/>
                  </a:moveTo>
                  <a:cubicBezTo>
                    <a:pt x="24098" y="112496"/>
                    <a:pt x="21050" y="96399"/>
                    <a:pt x="21050" y="96399"/>
                  </a:cubicBezTo>
                  <a:cubicBezTo>
                    <a:pt x="21050" y="96399"/>
                    <a:pt x="0" y="91255"/>
                    <a:pt x="0" y="68586"/>
                  </a:cubicBezTo>
                  <a:cubicBezTo>
                    <a:pt x="0" y="45916"/>
                    <a:pt x="19145" y="38011"/>
                    <a:pt x="19145" y="38011"/>
                  </a:cubicBezTo>
                  <a:cubicBezTo>
                    <a:pt x="19145" y="38011"/>
                    <a:pt x="16097" y="13722"/>
                    <a:pt x="40862" y="3435"/>
                  </a:cubicBezTo>
                  <a:cubicBezTo>
                    <a:pt x="65627" y="-6852"/>
                    <a:pt x="80582" y="9245"/>
                    <a:pt x="80582" y="9245"/>
                  </a:cubicBezTo>
                  <a:cubicBezTo>
                    <a:pt x="92964" y="9055"/>
                    <a:pt x="103442" y="16675"/>
                    <a:pt x="104870" y="32105"/>
                  </a:cubicBezTo>
                  <a:cubicBezTo>
                    <a:pt x="106299" y="47536"/>
                    <a:pt x="120967" y="48012"/>
                    <a:pt x="122396" y="67348"/>
                  </a:cubicBezTo>
                  <a:cubicBezTo>
                    <a:pt x="123825" y="86683"/>
                    <a:pt x="103251" y="95161"/>
                    <a:pt x="103251" y="95161"/>
                  </a:cubicBezTo>
                  <a:cubicBezTo>
                    <a:pt x="103251" y="95161"/>
                    <a:pt x="100013" y="114306"/>
                    <a:pt x="75248" y="116211"/>
                  </a:cubicBezTo>
                </a:path>
              </a:pathLst>
            </a:custGeom>
            <a:noFill/>
            <a:ln w="19050" cap="rnd">
              <a:solidFill>
                <a:srgbClr val="00B050"/>
              </a:solidFill>
              <a:prstDash val="solid"/>
              <a:round/>
            </a:ln>
          </p:spPr>
          <p:txBody>
            <a:bodyPr rtlCol="0" anchor="ctr"/>
            <a:lstStyle/>
            <a:p>
              <a:endParaRPr lang="fr-FR" sz="1400"/>
            </a:p>
          </p:txBody>
        </p:sp>
        <p:sp>
          <p:nvSpPr>
            <p:cNvPr id="927" name="Forme libre : forme 926">
              <a:extLst>
                <a:ext uri="{FF2B5EF4-FFF2-40B4-BE49-F238E27FC236}">
                  <a16:creationId xmlns:a16="http://schemas.microsoft.com/office/drawing/2014/main" id="{E1D3E158-5FA7-00A0-3BA9-B2C96F5FC3D5}"/>
                </a:ext>
              </a:extLst>
            </p:cNvPr>
            <p:cNvSpPr/>
            <p:nvPr/>
          </p:nvSpPr>
          <p:spPr>
            <a:xfrm>
              <a:off x="1426696" y="3190348"/>
              <a:ext cx="397395" cy="223942"/>
            </a:xfrm>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a:moveTo>
                    <a:pt x="0" y="0"/>
                  </a:moveTo>
                  <a:cubicBezTo>
                    <a:pt x="0" y="25241"/>
                    <a:pt x="18097" y="45625"/>
                    <a:pt x="40481" y="45625"/>
                  </a:cubicBezTo>
                  <a:cubicBezTo>
                    <a:pt x="62865" y="45625"/>
                    <a:pt x="80963" y="25146"/>
                    <a:pt x="80963" y="0"/>
                  </a:cubicBezTo>
                </a:path>
              </a:pathLst>
            </a:custGeom>
            <a:noFill/>
            <a:ln w="19050" cap="rnd">
              <a:solidFill>
                <a:srgbClr val="00B050"/>
              </a:solidFill>
              <a:prstDash val="solid"/>
              <a:round/>
            </a:ln>
          </p:spPr>
          <p:txBody>
            <a:bodyPr rtlCol="0" anchor="ctr"/>
            <a:lstStyle/>
            <a:p>
              <a:endParaRPr lang="fr-FR" sz="1400"/>
            </a:p>
          </p:txBody>
        </p:sp>
        <p:sp>
          <p:nvSpPr>
            <p:cNvPr id="928" name="Forme libre : forme 927">
              <a:extLst>
                <a:ext uri="{FF2B5EF4-FFF2-40B4-BE49-F238E27FC236}">
                  <a16:creationId xmlns:a16="http://schemas.microsoft.com/office/drawing/2014/main" id="{AF4ADF1F-91EC-DED1-87D4-1F037CB171CF}"/>
                </a:ext>
              </a:extLst>
            </p:cNvPr>
            <p:cNvSpPr/>
            <p:nvPr/>
          </p:nvSpPr>
          <p:spPr>
            <a:xfrm>
              <a:off x="1429464" y="2957050"/>
              <a:ext cx="396026" cy="196828"/>
            </a:xfrm>
            <a:custGeom>
              <a:avLst/>
              <a:gdLst>
                <a:gd name="connsiteX0" fmla="*/ 80684 w 80683"/>
                <a:gd name="connsiteY0" fmla="*/ 39338 h 40100"/>
                <a:gd name="connsiteX1" fmla="*/ 59348 w 80683"/>
                <a:gd name="connsiteY1" fmla="*/ 286 h 40100"/>
                <a:gd name="connsiteX2" fmla="*/ 34011 w 80683"/>
                <a:gd name="connsiteY2" fmla="*/ 12383 h 40100"/>
                <a:gd name="connsiteX3" fmla="*/ 22962 w 80683"/>
                <a:gd name="connsiteY3" fmla="*/ 0 h 40100"/>
                <a:gd name="connsiteX4" fmla="*/ 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80684" y="39338"/>
                  </a:moveTo>
                  <a:cubicBezTo>
                    <a:pt x="80684" y="39338"/>
                    <a:pt x="79065" y="-3429"/>
                    <a:pt x="59348" y="286"/>
                  </a:cubicBezTo>
                  <a:cubicBezTo>
                    <a:pt x="39631" y="4001"/>
                    <a:pt x="34011" y="12383"/>
                    <a:pt x="34011" y="12383"/>
                  </a:cubicBezTo>
                  <a:cubicBezTo>
                    <a:pt x="34011" y="12383"/>
                    <a:pt x="20581" y="12383"/>
                    <a:pt x="22962" y="0"/>
                  </a:cubicBezTo>
                  <a:cubicBezTo>
                    <a:pt x="22962" y="0"/>
                    <a:pt x="-469" y="3429"/>
                    <a:pt x="7" y="40100"/>
                  </a:cubicBezTo>
                </a:path>
              </a:pathLst>
            </a:custGeom>
            <a:noFill/>
            <a:ln w="19050" cap="rnd">
              <a:solidFill>
                <a:srgbClr val="00B050"/>
              </a:solidFill>
              <a:prstDash val="solid"/>
              <a:round/>
            </a:ln>
          </p:spPr>
          <p:txBody>
            <a:bodyPr rtlCol="0" anchor="ctr"/>
            <a:lstStyle/>
            <a:p>
              <a:endParaRPr lang="fr-FR" sz="1400"/>
            </a:p>
          </p:txBody>
        </p:sp>
        <p:sp>
          <p:nvSpPr>
            <p:cNvPr id="929" name="Forme libre : forme 928">
              <a:extLst>
                <a:ext uri="{FF2B5EF4-FFF2-40B4-BE49-F238E27FC236}">
                  <a16:creationId xmlns:a16="http://schemas.microsoft.com/office/drawing/2014/main" id="{F074731E-F2D0-F079-3083-46FAAD3A553C}"/>
                </a:ext>
              </a:extLst>
            </p:cNvPr>
            <p:cNvSpPr/>
            <p:nvPr/>
          </p:nvSpPr>
          <p:spPr>
            <a:xfrm>
              <a:off x="1386952" y="2802165"/>
              <a:ext cx="475032" cy="349377"/>
            </a:xfrm>
            <a:custGeom>
              <a:avLst/>
              <a:gdLst>
                <a:gd name="connsiteX0" fmla="*/ 94107 w 96779"/>
                <a:gd name="connsiteY0" fmla="*/ 70608 h 71179"/>
                <a:gd name="connsiteX1" fmla="*/ 89345 w 96779"/>
                <a:gd name="connsiteY1" fmla="*/ 30507 h 71179"/>
                <a:gd name="connsiteX2" fmla="*/ 72962 w 96779"/>
                <a:gd name="connsiteY2" fmla="*/ 13362 h 71179"/>
                <a:gd name="connsiteX3" fmla="*/ 72962 w 96779"/>
                <a:gd name="connsiteY3" fmla="*/ 4123 h 71179"/>
                <a:gd name="connsiteX4" fmla="*/ 33147 w 96779"/>
                <a:gd name="connsiteY4" fmla="*/ 6790 h 71179"/>
                <a:gd name="connsiteX5" fmla="*/ 20003 w 96779"/>
                <a:gd name="connsiteY5" fmla="*/ 15458 h 71179"/>
                <a:gd name="connsiteX6" fmla="*/ 0 w 96779"/>
                <a:gd name="connsiteY6" fmla="*/ 26316 h 71179"/>
                <a:gd name="connsiteX7" fmla="*/ 5810 w 96779"/>
                <a:gd name="connsiteY7" fmla="*/ 31079 h 71179"/>
                <a:gd name="connsiteX8" fmla="*/ 5048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94107" y="70608"/>
                  </a:moveTo>
                  <a:cubicBezTo>
                    <a:pt x="94107" y="70608"/>
                    <a:pt x="102584" y="40032"/>
                    <a:pt x="89345" y="30507"/>
                  </a:cubicBezTo>
                  <a:cubicBezTo>
                    <a:pt x="89345" y="30507"/>
                    <a:pt x="92774" y="14982"/>
                    <a:pt x="72962" y="13362"/>
                  </a:cubicBezTo>
                  <a:cubicBezTo>
                    <a:pt x="72962" y="13362"/>
                    <a:pt x="70104" y="8124"/>
                    <a:pt x="72962" y="4123"/>
                  </a:cubicBezTo>
                  <a:cubicBezTo>
                    <a:pt x="72962" y="4123"/>
                    <a:pt x="47339" y="-6735"/>
                    <a:pt x="33147" y="6790"/>
                  </a:cubicBezTo>
                  <a:cubicBezTo>
                    <a:pt x="33147" y="6790"/>
                    <a:pt x="22098" y="3075"/>
                    <a:pt x="20003" y="15458"/>
                  </a:cubicBezTo>
                  <a:cubicBezTo>
                    <a:pt x="20003" y="15458"/>
                    <a:pt x="5239" y="14886"/>
                    <a:pt x="0" y="26316"/>
                  </a:cubicBezTo>
                  <a:cubicBezTo>
                    <a:pt x="0" y="26316"/>
                    <a:pt x="5239" y="27364"/>
                    <a:pt x="5810" y="31079"/>
                  </a:cubicBezTo>
                  <a:cubicBezTo>
                    <a:pt x="5810" y="31079"/>
                    <a:pt x="-4477" y="51367"/>
                    <a:pt x="5048" y="71179"/>
                  </a:cubicBezTo>
                </a:path>
              </a:pathLst>
            </a:custGeom>
            <a:noFill/>
            <a:ln w="19050" cap="rnd">
              <a:solidFill>
                <a:srgbClr val="00B050"/>
              </a:solidFill>
              <a:prstDash val="solid"/>
              <a:round/>
            </a:ln>
          </p:spPr>
          <p:txBody>
            <a:bodyPr rtlCol="0" anchor="ctr"/>
            <a:lstStyle/>
            <a:p>
              <a:endParaRPr lang="fr-FR" sz="1400"/>
            </a:p>
          </p:txBody>
        </p:sp>
        <p:sp>
          <p:nvSpPr>
            <p:cNvPr id="930" name="Forme libre : forme 929">
              <a:extLst>
                <a:ext uri="{FF2B5EF4-FFF2-40B4-BE49-F238E27FC236}">
                  <a16:creationId xmlns:a16="http://schemas.microsoft.com/office/drawing/2014/main" id="{F550AAD5-CC68-64D1-82B6-2CCF47EA0EAE}"/>
                </a:ext>
              </a:extLst>
            </p:cNvPr>
            <p:cNvSpPr/>
            <p:nvPr/>
          </p:nvSpPr>
          <p:spPr>
            <a:xfrm>
              <a:off x="1503837" y="3718185"/>
              <a:ext cx="376402" cy="1296453"/>
            </a:xfrm>
            <a:custGeom>
              <a:avLst/>
              <a:gdLst>
                <a:gd name="connsiteX0" fmla="*/ 0 w 76685"/>
                <a:gd name="connsiteY0" fmla="*/ 264128 h 264128"/>
                <a:gd name="connsiteX1" fmla="*/ 24289 w 76685"/>
                <a:gd name="connsiteY1" fmla="*/ 132398 h 264128"/>
                <a:gd name="connsiteX2" fmla="*/ 47911 w 76685"/>
                <a:gd name="connsiteY2" fmla="*/ 259652 h 264128"/>
                <a:gd name="connsiteX3" fmla="*/ 69628 w 76685"/>
                <a:gd name="connsiteY3" fmla="*/ 259652 h 264128"/>
                <a:gd name="connsiteX4" fmla="*/ 72866 w 76685"/>
                <a:gd name="connsiteY4" fmla="*/ 0 h 26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85" h="264128">
                  <a:moveTo>
                    <a:pt x="0" y="264128"/>
                  </a:moveTo>
                  <a:lnTo>
                    <a:pt x="24289" y="132398"/>
                  </a:lnTo>
                  <a:lnTo>
                    <a:pt x="47911" y="259652"/>
                  </a:lnTo>
                  <a:lnTo>
                    <a:pt x="69628" y="259652"/>
                  </a:lnTo>
                  <a:cubicBezTo>
                    <a:pt x="69628" y="259652"/>
                    <a:pt x="83058" y="101727"/>
                    <a:pt x="72866" y="0"/>
                  </a:cubicBezTo>
                </a:path>
              </a:pathLst>
            </a:custGeom>
            <a:noFill/>
            <a:ln w="19050" cap="rnd">
              <a:solidFill>
                <a:srgbClr val="00B050"/>
              </a:solidFill>
              <a:prstDash val="solid"/>
              <a:round/>
            </a:ln>
          </p:spPr>
          <p:txBody>
            <a:bodyPr rtlCol="0" anchor="ctr"/>
            <a:lstStyle/>
            <a:p>
              <a:endParaRPr lang="fr-FR" sz="1400"/>
            </a:p>
          </p:txBody>
        </p:sp>
        <p:sp>
          <p:nvSpPr>
            <p:cNvPr id="931" name="Forme libre : forme 930">
              <a:extLst>
                <a:ext uri="{FF2B5EF4-FFF2-40B4-BE49-F238E27FC236}">
                  <a16:creationId xmlns:a16="http://schemas.microsoft.com/office/drawing/2014/main" id="{8157D281-6DD7-E6A8-0CC7-B0C83BBDD5D9}"/>
                </a:ext>
              </a:extLst>
            </p:cNvPr>
            <p:cNvSpPr/>
            <p:nvPr/>
          </p:nvSpPr>
          <p:spPr>
            <a:xfrm>
              <a:off x="1060155" y="2788274"/>
              <a:ext cx="46753" cy="46753"/>
            </a:xfrm>
            <a:custGeom>
              <a:avLst/>
              <a:gdLst/>
              <a:ahLst/>
              <a:cxnLst/>
              <a:rect l="l" t="t" r="r" b="b"/>
              <a:pathLst>
                <a:path w="9525" h="9525"/>
              </a:pathLst>
            </a:custGeom>
            <a:noFill/>
            <a:ln w="19050" cap="rnd">
              <a:solidFill>
                <a:schemeClr val="tx1"/>
              </a:solidFill>
              <a:prstDash val="solid"/>
              <a:round/>
            </a:ln>
          </p:spPr>
          <p:txBody>
            <a:bodyPr rtlCol="0" anchor="ctr"/>
            <a:lstStyle/>
            <a:p>
              <a:endParaRPr lang="fr-FR" sz="1400"/>
            </a:p>
          </p:txBody>
        </p:sp>
        <p:sp>
          <p:nvSpPr>
            <p:cNvPr id="932" name="Forme libre : forme 931">
              <a:extLst>
                <a:ext uri="{FF2B5EF4-FFF2-40B4-BE49-F238E27FC236}">
                  <a16:creationId xmlns:a16="http://schemas.microsoft.com/office/drawing/2014/main" id="{C15BC3C3-D4B5-6010-A7D3-6D61A70C9691}"/>
                </a:ext>
              </a:extLst>
            </p:cNvPr>
            <p:cNvSpPr/>
            <p:nvPr/>
          </p:nvSpPr>
          <p:spPr>
            <a:xfrm>
              <a:off x="1494020" y="4264258"/>
              <a:ext cx="275372" cy="46753"/>
            </a:xfrm>
            <a:custGeom>
              <a:avLst/>
              <a:gdLst>
                <a:gd name="connsiteX0" fmla="*/ 0 w 56102"/>
                <a:gd name="connsiteY0" fmla="*/ 0 h 9525"/>
                <a:gd name="connsiteX1" fmla="*/ 56102 w 56102"/>
                <a:gd name="connsiteY1" fmla="*/ 0 h 9525"/>
              </a:gdLst>
              <a:ahLst/>
              <a:cxnLst>
                <a:cxn ang="0">
                  <a:pos x="connsiteX0" y="connsiteY0"/>
                </a:cxn>
                <a:cxn ang="0">
                  <a:pos x="connsiteX1" y="connsiteY1"/>
                </a:cxn>
              </a:cxnLst>
              <a:rect l="l" t="t" r="r" b="b"/>
              <a:pathLst>
                <a:path w="56102" h="9525">
                  <a:moveTo>
                    <a:pt x="0" y="0"/>
                  </a:moveTo>
                  <a:lnTo>
                    <a:pt x="56102" y="0"/>
                  </a:lnTo>
                </a:path>
              </a:pathLst>
            </a:custGeom>
            <a:noFill/>
            <a:ln w="19050" cap="rnd">
              <a:solidFill>
                <a:srgbClr val="00B050"/>
              </a:solidFill>
              <a:prstDash val="solid"/>
              <a:round/>
            </a:ln>
          </p:spPr>
          <p:txBody>
            <a:bodyPr rtlCol="0" anchor="ctr"/>
            <a:lstStyle/>
            <a:p>
              <a:endParaRPr lang="fr-FR" sz="1400"/>
            </a:p>
          </p:txBody>
        </p:sp>
        <p:sp>
          <p:nvSpPr>
            <p:cNvPr id="933" name="Forme libre : forme 932">
              <a:extLst>
                <a:ext uri="{FF2B5EF4-FFF2-40B4-BE49-F238E27FC236}">
                  <a16:creationId xmlns:a16="http://schemas.microsoft.com/office/drawing/2014/main" id="{69EA6747-797D-44B0-6D41-A22252C53B50}"/>
                </a:ext>
              </a:extLst>
            </p:cNvPr>
            <p:cNvSpPr/>
            <p:nvPr/>
          </p:nvSpPr>
          <p:spPr>
            <a:xfrm>
              <a:off x="1060155" y="2788274"/>
              <a:ext cx="46753" cy="46753"/>
            </a:xfrm>
            <a:custGeom>
              <a:avLst/>
              <a:gdLst/>
              <a:ahLst/>
              <a:cxnLst/>
              <a:rect l="l" t="t" r="r" b="b"/>
              <a:pathLst>
                <a:path w="9525" h="9525"/>
              </a:pathLst>
            </a:custGeom>
            <a:noFill/>
            <a:ln w="19050" cap="rnd">
              <a:solidFill>
                <a:schemeClr val="tx1"/>
              </a:solidFill>
              <a:prstDash val="solid"/>
              <a:round/>
            </a:ln>
          </p:spPr>
          <p:txBody>
            <a:bodyPr rtlCol="0" anchor="ctr"/>
            <a:lstStyle/>
            <a:p>
              <a:endParaRPr lang="fr-FR" sz="1400"/>
            </a:p>
          </p:txBody>
        </p:sp>
        <p:sp>
          <p:nvSpPr>
            <p:cNvPr id="934" name="Forme libre : forme 933">
              <a:extLst>
                <a:ext uri="{FF2B5EF4-FFF2-40B4-BE49-F238E27FC236}">
                  <a16:creationId xmlns:a16="http://schemas.microsoft.com/office/drawing/2014/main" id="{4ECAB259-BBDC-AAFD-52BC-73412FBA052D}"/>
                </a:ext>
              </a:extLst>
            </p:cNvPr>
            <p:cNvSpPr/>
            <p:nvPr/>
          </p:nvSpPr>
          <p:spPr>
            <a:xfrm>
              <a:off x="1243425" y="3467124"/>
              <a:ext cx="546071" cy="163166"/>
            </a:xfrm>
            <a:custGeom>
              <a:avLst/>
              <a:gdLst>
                <a:gd name="connsiteX0" fmla="*/ 111252 w 111252"/>
                <a:gd name="connsiteY0" fmla="*/ 0 h 33242"/>
                <a:gd name="connsiteX1" fmla="*/ 82487 w 111252"/>
                <a:gd name="connsiteY1" fmla="*/ 32576 h 33242"/>
                <a:gd name="connsiteX2" fmla="*/ 56293 w 111252"/>
                <a:gd name="connsiteY2" fmla="*/ 1238 h 33242"/>
                <a:gd name="connsiteX3" fmla="*/ 0 w 111252"/>
                <a:gd name="connsiteY3" fmla="*/ 33242 h 33242"/>
              </a:gdLst>
              <a:ahLst/>
              <a:cxnLst>
                <a:cxn ang="0">
                  <a:pos x="connsiteX0" y="connsiteY0"/>
                </a:cxn>
                <a:cxn ang="0">
                  <a:pos x="connsiteX1" y="connsiteY1"/>
                </a:cxn>
                <a:cxn ang="0">
                  <a:pos x="connsiteX2" y="connsiteY2"/>
                </a:cxn>
                <a:cxn ang="0">
                  <a:pos x="connsiteX3" y="connsiteY3"/>
                </a:cxn>
              </a:cxnLst>
              <a:rect l="l" t="t" r="r" b="b"/>
              <a:pathLst>
                <a:path w="111252" h="33242">
                  <a:moveTo>
                    <a:pt x="111252" y="0"/>
                  </a:moveTo>
                  <a:cubicBezTo>
                    <a:pt x="111252" y="0"/>
                    <a:pt x="106109" y="33242"/>
                    <a:pt x="82487" y="32576"/>
                  </a:cubicBezTo>
                  <a:cubicBezTo>
                    <a:pt x="58865" y="31909"/>
                    <a:pt x="56293" y="1238"/>
                    <a:pt x="56293" y="1238"/>
                  </a:cubicBezTo>
                  <a:cubicBezTo>
                    <a:pt x="56293" y="1238"/>
                    <a:pt x="0" y="-5144"/>
                    <a:pt x="0" y="33242"/>
                  </a:cubicBezTo>
                </a:path>
              </a:pathLst>
            </a:custGeom>
            <a:noFill/>
            <a:ln w="19050" cap="rnd">
              <a:solidFill>
                <a:srgbClr val="00B050"/>
              </a:solidFill>
              <a:prstDash val="solid"/>
              <a:round/>
            </a:ln>
          </p:spPr>
          <p:txBody>
            <a:bodyPr rtlCol="0" anchor="ctr"/>
            <a:lstStyle/>
            <a:p>
              <a:endParaRPr lang="fr-FR" sz="1400"/>
            </a:p>
          </p:txBody>
        </p:sp>
        <p:sp>
          <p:nvSpPr>
            <p:cNvPr id="935" name="Forme libre : forme 934">
              <a:extLst>
                <a:ext uri="{FF2B5EF4-FFF2-40B4-BE49-F238E27FC236}">
                  <a16:creationId xmlns:a16="http://schemas.microsoft.com/office/drawing/2014/main" id="{B1BAB765-0314-7E90-2660-57799D0A2C97}"/>
                </a:ext>
              </a:extLst>
            </p:cNvPr>
            <p:cNvSpPr/>
            <p:nvPr/>
          </p:nvSpPr>
          <p:spPr>
            <a:xfrm>
              <a:off x="1318696" y="5109548"/>
              <a:ext cx="160358" cy="74333"/>
            </a:xfrm>
            <a:custGeom>
              <a:avLst/>
              <a:gdLst>
                <a:gd name="connsiteX0" fmla="*/ 16002 w 32670"/>
                <a:gd name="connsiteY0" fmla="*/ 0 h 15144"/>
                <a:gd name="connsiteX1" fmla="*/ 0 w 32670"/>
                <a:gd name="connsiteY1" fmla="*/ 15145 h 15144"/>
                <a:gd name="connsiteX2" fmla="*/ 32671 w 32670"/>
                <a:gd name="connsiteY2" fmla="*/ 15145 h 15144"/>
              </a:gdLst>
              <a:ahLst/>
              <a:cxnLst>
                <a:cxn ang="0">
                  <a:pos x="connsiteX0" y="connsiteY0"/>
                </a:cxn>
                <a:cxn ang="0">
                  <a:pos x="connsiteX1" y="connsiteY1"/>
                </a:cxn>
                <a:cxn ang="0">
                  <a:pos x="connsiteX2" y="connsiteY2"/>
                </a:cxn>
              </a:cxnLst>
              <a:rect l="l" t="t" r="r" b="b"/>
              <a:pathLst>
                <a:path w="32670" h="15144">
                  <a:moveTo>
                    <a:pt x="16002" y="0"/>
                  </a:moveTo>
                  <a:lnTo>
                    <a:pt x="0" y="15145"/>
                  </a:lnTo>
                  <a:lnTo>
                    <a:pt x="32671" y="15145"/>
                  </a:lnTo>
                </a:path>
              </a:pathLst>
            </a:custGeom>
            <a:noFill/>
            <a:ln w="19050" cap="rnd">
              <a:solidFill>
                <a:srgbClr val="00B050"/>
              </a:solidFill>
              <a:prstDash val="solid"/>
              <a:round/>
            </a:ln>
          </p:spPr>
          <p:txBody>
            <a:bodyPr rtlCol="0" anchor="ctr"/>
            <a:lstStyle/>
            <a:p>
              <a:endParaRPr lang="fr-FR" sz="1400"/>
            </a:p>
          </p:txBody>
        </p:sp>
        <p:sp>
          <p:nvSpPr>
            <p:cNvPr id="936" name="Forme libre : forme 935">
              <a:extLst>
                <a:ext uri="{FF2B5EF4-FFF2-40B4-BE49-F238E27FC236}">
                  <a16:creationId xmlns:a16="http://schemas.microsoft.com/office/drawing/2014/main" id="{32E6763E-FD97-C872-6AF3-5AC9D1CAE5F4}"/>
                </a:ext>
              </a:extLst>
            </p:cNvPr>
            <p:cNvSpPr/>
            <p:nvPr/>
          </p:nvSpPr>
          <p:spPr>
            <a:xfrm>
              <a:off x="1755363" y="4995471"/>
              <a:ext cx="150541" cy="182333"/>
            </a:xfrm>
            <a:custGeom>
              <a:avLst/>
              <a:gdLst>
                <a:gd name="connsiteX0" fmla="*/ 0 w 30670"/>
                <a:gd name="connsiteY0" fmla="*/ 0 h 37147"/>
                <a:gd name="connsiteX1" fmla="*/ 0 w 30670"/>
                <a:gd name="connsiteY1" fmla="*/ 37148 h 37147"/>
                <a:gd name="connsiteX2" fmla="*/ 30671 w 30670"/>
                <a:gd name="connsiteY2" fmla="*/ 37148 h 37147"/>
                <a:gd name="connsiteX3" fmla="*/ 14002 w 30670"/>
                <a:gd name="connsiteY3" fmla="*/ 21812 h 37147"/>
                <a:gd name="connsiteX4" fmla="*/ 14002 w 30670"/>
                <a:gd name="connsiteY4" fmla="*/ 0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147">
                  <a:moveTo>
                    <a:pt x="0" y="0"/>
                  </a:moveTo>
                  <a:lnTo>
                    <a:pt x="0" y="37148"/>
                  </a:lnTo>
                  <a:lnTo>
                    <a:pt x="30671" y="37148"/>
                  </a:lnTo>
                  <a:lnTo>
                    <a:pt x="14002" y="21812"/>
                  </a:lnTo>
                  <a:lnTo>
                    <a:pt x="14002" y="0"/>
                  </a:lnTo>
                  <a:close/>
                </a:path>
              </a:pathLst>
            </a:custGeom>
            <a:noFill/>
            <a:ln w="19050" cap="rnd">
              <a:solidFill>
                <a:srgbClr val="00B050"/>
              </a:solidFill>
              <a:prstDash val="solid"/>
              <a:round/>
            </a:ln>
          </p:spPr>
          <p:txBody>
            <a:bodyPr rtlCol="0" anchor="ctr"/>
            <a:lstStyle/>
            <a:p>
              <a:endParaRPr lang="fr-FR" sz="1400"/>
            </a:p>
          </p:txBody>
        </p:sp>
        <p:sp>
          <p:nvSpPr>
            <p:cNvPr id="937" name="Forme libre : forme 936">
              <a:extLst>
                <a:ext uri="{FF2B5EF4-FFF2-40B4-BE49-F238E27FC236}">
                  <a16:creationId xmlns:a16="http://schemas.microsoft.com/office/drawing/2014/main" id="{29B33365-B88B-6011-E02D-F55D282C91FC}"/>
                </a:ext>
              </a:extLst>
            </p:cNvPr>
            <p:cNvSpPr/>
            <p:nvPr/>
          </p:nvSpPr>
          <p:spPr>
            <a:xfrm>
              <a:off x="1752094" y="3445130"/>
              <a:ext cx="260411" cy="207131"/>
            </a:xfrm>
            <a:custGeom>
              <a:avLst/>
              <a:gdLst>
                <a:gd name="connsiteX0" fmla="*/ 0 w 53054"/>
                <a:gd name="connsiteY0" fmla="*/ 4 h 42199"/>
                <a:gd name="connsiteX1" fmla="*/ 53054 w 53054"/>
                <a:gd name="connsiteY1" fmla="*/ 42199 h 42199"/>
              </a:gdLst>
              <a:ahLst/>
              <a:cxnLst>
                <a:cxn ang="0">
                  <a:pos x="connsiteX0" y="connsiteY0"/>
                </a:cxn>
                <a:cxn ang="0">
                  <a:pos x="connsiteX1" y="connsiteY1"/>
                </a:cxn>
              </a:cxnLst>
              <a:rect l="l" t="t" r="r" b="b"/>
              <a:pathLst>
                <a:path w="53054" h="42199">
                  <a:moveTo>
                    <a:pt x="0" y="4"/>
                  </a:moveTo>
                  <a:cubicBezTo>
                    <a:pt x="0" y="4"/>
                    <a:pt x="21717" y="-1235"/>
                    <a:pt x="53054" y="42199"/>
                  </a:cubicBezTo>
                </a:path>
              </a:pathLst>
            </a:custGeom>
            <a:noFill/>
            <a:ln w="19050" cap="rnd">
              <a:solidFill>
                <a:srgbClr val="00B050"/>
              </a:solidFill>
              <a:prstDash val="solid"/>
              <a:round/>
            </a:ln>
          </p:spPr>
          <p:txBody>
            <a:bodyPr rtlCol="0" anchor="ctr"/>
            <a:lstStyle/>
            <a:p>
              <a:endParaRPr lang="fr-FR" sz="1400"/>
            </a:p>
          </p:txBody>
        </p:sp>
        <p:sp>
          <p:nvSpPr>
            <p:cNvPr id="938" name="Forme libre : forme 937">
              <a:extLst>
                <a:ext uri="{FF2B5EF4-FFF2-40B4-BE49-F238E27FC236}">
                  <a16:creationId xmlns:a16="http://schemas.microsoft.com/office/drawing/2014/main" id="{BA9857FC-2C94-8371-09FD-62EB2EA3FAF6}"/>
                </a:ext>
              </a:extLst>
            </p:cNvPr>
            <p:cNvSpPr/>
            <p:nvPr/>
          </p:nvSpPr>
          <p:spPr>
            <a:xfrm>
              <a:off x="1947479" y="3646159"/>
              <a:ext cx="237538" cy="712537"/>
            </a:xfrm>
            <a:custGeom>
              <a:avLst/>
              <a:gdLst>
                <a:gd name="connsiteX0" fmla="*/ 48395 w 48394"/>
                <a:gd name="connsiteY0" fmla="*/ 5 h 145166"/>
                <a:gd name="connsiteX1" fmla="*/ 1055 w 48394"/>
                <a:gd name="connsiteY1" fmla="*/ 33914 h 145166"/>
                <a:gd name="connsiteX2" fmla="*/ 19629 w 48394"/>
                <a:gd name="connsiteY2" fmla="*/ 145166 h 145166"/>
              </a:gdLst>
              <a:ahLst/>
              <a:cxnLst>
                <a:cxn ang="0">
                  <a:pos x="connsiteX0" y="connsiteY0"/>
                </a:cxn>
                <a:cxn ang="0">
                  <a:pos x="connsiteX1" y="connsiteY1"/>
                </a:cxn>
                <a:cxn ang="0">
                  <a:pos x="connsiteX2" y="connsiteY2"/>
                </a:cxn>
              </a:cxnLst>
              <a:rect l="l" t="t" r="r" b="b"/>
              <a:pathLst>
                <a:path w="48394" h="145166">
                  <a:moveTo>
                    <a:pt x="48395" y="5"/>
                  </a:moveTo>
                  <a:cubicBezTo>
                    <a:pt x="48395" y="5"/>
                    <a:pt x="1055" y="-1233"/>
                    <a:pt x="1055" y="33914"/>
                  </a:cubicBezTo>
                  <a:cubicBezTo>
                    <a:pt x="1055" y="69062"/>
                    <a:pt x="-6660" y="130498"/>
                    <a:pt x="19629" y="145166"/>
                  </a:cubicBezTo>
                </a:path>
              </a:pathLst>
            </a:custGeom>
            <a:noFill/>
            <a:ln w="19050" cap="rnd">
              <a:solidFill>
                <a:srgbClr val="00B050"/>
              </a:solidFill>
              <a:prstDash val="solid"/>
              <a:round/>
            </a:ln>
          </p:spPr>
          <p:txBody>
            <a:bodyPr rtlCol="0" anchor="ctr"/>
            <a:lstStyle/>
            <a:p>
              <a:endParaRPr lang="fr-FR" sz="1400"/>
            </a:p>
          </p:txBody>
        </p:sp>
        <p:sp>
          <p:nvSpPr>
            <p:cNvPr id="939" name="Forme libre : forme 938">
              <a:extLst>
                <a:ext uri="{FF2B5EF4-FFF2-40B4-BE49-F238E27FC236}">
                  <a16:creationId xmlns:a16="http://schemas.microsoft.com/office/drawing/2014/main" id="{91BCC047-4BBC-B11B-F071-ECADCBEF4EF0}"/>
                </a:ext>
              </a:extLst>
            </p:cNvPr>
            <p:cNvSpPr/>
            <p:nvPr/>
          </p:nvSpPr>
          <p:spPr>
            <a:xfrm>
              <a:off x="2467408" y="3658808"/>
              <a:ext cx="46753" cy="109865"/>
            </a:xfrm>
            <a:custGeom>
              <a:avLst/>
              <a:gdLst>
                <a:gd name="connsiteX0" fmla="*/ 0 w 9525"/>
                <a:gd name="connsiteY0" fmla="*/ 22384 h 22383"/>
                <a:gd name="connsiteX1" fmla="*/ 0 w 9525"/>
                <a:gd name="connsiteY1" fmla="*/ 0 h 22383"/>
              </a:gdLst>
              <a:ahLst/>
              <a:cxnLst>
                <a:cxn ang="0">
                  <a:pos x="connsiteX0" y="connsiteY0"/>
                </a:cxn>
                <a:cxn ang="0">
                  <a:pos x="connsiteX1" y="connsiteY1"/>
                </a:cxn>
              </a:cxnLst>
              <a:rect l="l" t="t" r="r" b="b"/>
              <a:pathLst>
                <a:path w="9525" h="22383">
                  <a:moveTo>
                    <a:pt x="0" y="22384"/>
                  </a:moveTo>
                  <a:lnTo>
                    <a:pt x="0" y="0"/>
                  </a:lnTo>
                </a:path>
              </a:pathLst>
            </a:custGeom>
            <a:noFill/>
            <a:ln w="19050" cap="rnd">
              <a:solidFill>
                <a:srgbClr val="00B050"/>
              </a:solidFill>
              <a:prstDash val="solid"/>
              <a:round/>
            </a:ln>
          </p:spPr>
          <p:txBody>
            <a:bodyPr rtlCol="0" anchor="ctr"/>
            <a:lstStyle/>
            <a:p>
              <a:endParaRPr lang="fr-FR" sz="1400"/>
            </a:p>
          </p:txBody>
        </p:sp>
        <p:sp>
          <p:nvSpPr>
            <p:cNvPr id="940" name="Forme libre : forme 939">
              <a:extLst>
                <a:ext uri="{FF2B5EF4-FFF2-40B4-BE49-F238E27FC236}">
                  <a16:creationId xmlns:a16="http://schemas.microsoft.com/office/drawing/2014/main" id="{F383F999-244C-0454-6021-A910D54AA29F}"/>
                </a:ext>
              </a:extLst>
            </p:cNvPr>
            <p:cNvSpPr/>
            <p:nvPr/>
          </p:nvSpPr>
          <p:spPr>
            <a:xfrm>
              <a:off x="2015701" y="3661616"/>
              <a:ext cx="474143" cy="489498"/>
            </a:xfrm>
            <a:custGeom>
              <a:avLst/>
              <a:gdLst>
                <a:gd name="connsiteX0" fmla="*/ 20494 w 96598"/>
                <a:gd name="connsiteY0" fmla="*/ 0 h 99726"/>
                <a:gd name="connsiteX1" fmla="*/ 20494 w 96598"/>
                <a:gd name="connsiteY1" fmla="*/ 22384 h 99726"/>
                <a:gd name="connsiteX2" fmla="*/ 15 w 96598"/>
                <a:gd name="connsiteY2" fmla="*/ 55626 h 99726"/>
                <a:gd name="connsiteX3" fmla="*/ 12207 w 96598"/>
                <a:gd name="connsiteY3" fmla="*/ 99727 h 99726"/>
                <a:gd name="connsiteX4" fmla="*/ 96599 w 96598"/>
                <a:gd name="connsiteY4" fmla="*/ 99727 h 99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98" h="99726">
                  <a:moveTo>
                    <a:pt x="20494" y="0"/>
                  </a:moveTo>
                  <a:lnTo>
                    <a:pt x="20494" y="22384"/>
                  </a:lnTo>
                  <a:cubicBezTo>
                    <a:pt x="20494" y="22384"/>
                    <a:pt x="-651" y="26860"/>
                    <a:pt x="15" y="55626"/>
                  </a:cubicBezTo>
                  <a:cubicBezTo>
                    <a:pt x="682" y="84392"/>
                    <a:pt x="12207" y="99727"/>
                    <a:pt x="12207" y="99727"/>
                  </a:cubicBezTo>
                  <a:lnTo>
                    <a:pt x="96599" y="99727"/>
                  </a:lnTo>
                </a:path>
              </a:pathLst>
            </a:custGeom>
            <a:noFill/>
            <a:ln w="19050" cap="rnd">
              <a:solidFill>
                <a:srgbClr val="00B050"/>
              </a:solidFill>
              <a:prstDash val="solid"/>
              <a:round/>
            </a:ln>
          </p:spPr>
          <p:txBody>
            <a:bodyPr rtlCol="0" anchor="ctr"/>
            <a:lstStyle/>
            <a:p>
              <a:endParaRPr lang="fr-FR" sz="1400"/>
            </a:p>
          </p:txBody>
        </p:sp>
        <p:sp>
          <p:nvSpPr>
            <p:cNvPr id="941" name="Forme libre : forme 940">
              <a:extLst>
                <a:ext uri="{FF2B5EF4-FFF2-40B4-BE49-F238E27FC236}">
                  <a16:creationId xmlns:a16="http://schemas.microsoft.com/office/drawing/2014/main" id="{5F15220B-2A7B-5AD3-A833-DBEBAA09A17B}"/>
                </a:ext>
              </a:extLst>
            </p:cNvPr>
            <p:cNvSpPr/>
            <p:nvPr/>
          </p:nvSpPr>
          <p:spPr>
            <a:xfrm>
              <a:off x="2116294" y="3771481"/>
              <a:ext cx="329134" cy="46753"/>
            </a:xfrm>
            <a:custGeom>
              <a:avLst/>
              <a:gdLst>
                <a:gd name="connsiteX0" fmla="*/ 0 w 67055"/>
                <a:gd name="connsiteY0" fmla="*/ 0 h 9525"/>
                <a:gd name="connsiteX1" fmla="*/ 67056 w 67055"/>
                <a:gd name="connsiteY1" fmla="*/ 0 h 9525"/>
              </a:gdLst>
              <a:ahLst/>
              <a:cxnLst>
                <a:cxn ang="0">
                  <a:pos x="connsiteX0" y="connsiteY0"/>
                </a:cxn>
                <a:cxn ang="0">
                  <a:pos x="connsiteX1" y="connsiteY1"/>
                </a:cxn>
              </a:cxnLst>
              <a:rect l="l" t="t" r="r" b="b"/>
              <a:pathLst>
                <a:path w="67055" h="9525">
                  <a:moveTo>
                    <a:pt x="0" y="0"/>
                  </a:moveTo>
                  <a:lnTo>
                    <a:pt x="67056" y="0"/>
                  </a:lnTo>
                </a:path>
              </a:pathLst>
            </a:custGeom>
            <a:noFill/>
            <a:ln w="19050" cap="rnd">
              <a:solidFill>
                <a:srgbClr val="00B050"/>
              </a:solidFill>
              <a:prstDash val="solid"/>
              <a:round/>
            </a:ln>
          </p:spPr>
          <p:txBody>
            <a:bodyPr rtlCol="0" anchor="ctr"/>
            <a:lstStyle/>
            <a:p>
              <a:endParaRPr lang="fr-FR" sz="1400"/>
            </a:p>
          </p:txBody>
        </p:sp>
        <p:sp>
          <p:nvSpPr>
            <p:cNvPr id="942" name="Forme libre : forme 941">
              <a:extLst>
                <a:ext uri="{FF2B5EF4-FFF2-40B4-BE49-F238E27FC236}">
                  <a16:creationId xmlns:a16="http://schemas.microsoft.com/office/drawing/2014/main" id="{CCB14C39-010F-66CB-8435-3A59DA3E30C5}"/>
                </a:ext>
              </a:extLst>
            </p:cNvPr>
            <p:cNvSpPr/>
            <p:nvPr/>
          </p:nvSpPr>
          <p:spPr>
            <a:xfrm>
              <a:off x="2200920" y="4029090"/>
              <a:ext cx="137917" cy="46753"/>
            </a:xfrm>
            <a:custGeom>
              <a:avLst/>
              <a:gdLst>
                <a:gd name="connsiteX0" fmla="*/ 0 w 28098"/>
                <a:gd name="connsiteY0" fmla="*/ 0 h 9525"/>
                <a:gd name="connsiteX1" fmla="*/ 28099 w 28098"/>
                <a:gd name="connsiteY1" fmla="*/ 0 h 9525"/>
              </a:gdLst>
              <a:ahLst/>
              <a:cxnLst>
                <a:cxn ang="0">
                  <a:pos x="connsiteX0" y="connsiteY0"/>
                </a:cxn>
                <a:cxn ang="0">
                  <a:pos x="connsiteX1" y="connsiteY1"/>
                </a:cxn>
              </a:cxnLst>
              <a:rect l="l" t="t" r="r" b="b"/>
              <a:pathLst>
                <a:path w="28098" h="9525">
                  <a:moveTo>
                    <a:pt x="0" y="0"/>
                  </a:moveTo>
                  <a:lnTo>
                    <a:pt x="28099" y="0"/>
                  </a:lnTo>
                </a:path>
              </a:pathLst>
            </a:custGeom>
            <a:noFill/>
            <a:ln w="19050" cap="rnd">
              <a:solidFill>
                <a:srgbClr val="00B050"/>
              </a:solidFill>
              <a:prstDash val="solid"/>
              <a:round/>
            </a:ln>
          </p:spPr>
          <p:txBody>
            <a:bodyPr rtlCol="0" anchor="ctr"/>
            <a:lstStyle/>
            <a:p>
              <a:endParaRPr lang="fr-FR" sz="1400"/>
            </a:p>
          </p:txBody>
        </p:sp>
        <p:sp>
          <p:nvSpPr>
            <p:cNvPr id="943" name="Forme libre : forme 942">
              <a:extLst>
                <a:ext uri="{FF2B5EF4-FFF2-40B4-BE49-F238E27FC236}">
                  <a16:creationId xmlns:a16="http://schemas.microsoft.com/office/drawing/2014/main" id="{5440AF48-3618-416A-33E8-0A39E11A4B38}"/>
                </a:ext>
              </a:extLst>
            </p:cNvPr>
            <p:cNvSpPr/>
            <p:nvPr/>
          </p:nvSpPr>
          <p:spPr>
            <a:xfrm>
              <a:off x="1060155" y="2788274"/>
              <a:ext cx="46753" cy="46753"/>
            </a:xfrm>
            <a:custGeom>
              <a:avLst/>
              <a:gdLst/>
              <a:ahLst/>
              <a:cxnLst/>
              <a:rect l="l" t="t" r="r" b="b"/>
              <a:pathLst>
                <a:path w="9525" h="9525"/>
              </a:pathLst>
            </a:custGeom>
            <a:noFill/>
            <a:ln w="19050" cap="rnd">
              <a:solidFill>
                <a:schemeClr val="tx1"/>
              </a:solidFill>
              <a:prstDash val="solid"/>
              <a:round/>
            </a:ln>
          </p:spPr>
          <p:txBody>
            <a:bodyPr rtlCol="0" anchor="ctr"/>
            <a:lstStyle/>
            <a:p>
              <a:endParaRPr lang="fr-FR" sz="1400"/>
            </a:p>
          </p:txBody>
        </p:sp>
        <p:sp>
          <p:nvSpPr>
            <p:cNvPr id="944" name="Forme libre : forme 943">
              <a:extLst>
                <a:ext uri="{FF2B5EF4-FFF2-40B4-BE49-F238E27FC236}">
                  <a16:creationId xmlns:a16="http://schemas.microsoft.com/office/drawing/2014/main" id="{3A87E147-8B4F-F804-27DC-662D2AC69998}"/>
                </a:ext>
              </a:extLst>
            </p:cNvPr>
            <p:cNvSpPr/>
            <p:nvPr/>
          </p:nvSpPr>
          <p:spPr>
            <a:xfrm>
              <a:off x="2034397" y="4151580"/>
              <a:ext cx="450774" cy="1036974"/>
            </a:xfrm>
            <a:custGeom>
              <a:avLst/>
              <a:gdLst>
                <a:gd name="connsiteX0" fmla="*/ 8304 w 91837"/>
                <a:gd name="connsiteY0" fmla="*/ 0 h 211264"/>
                <a:gd name="connsiteX1" fmla="*/ 11352 w 91837"/>
                <a:gd name="connsiteY1" fmla="*/ 197834 h 211264"/>
                <a:gd name="connsiteX2" fmla="*/ 2398 w 91837"/>
                <a:gd name="connsiteY2" fmla="*/ 211265 h 211264"/>
                <a:gd name="connsiteX3" fmla="*/ 28592 w 91837"/>
                <a:gd name="connsiteY3" fmla="*/ 211265 h 211264"/>
                <a:gd name="connsiteX4" fmla="*/ 44403 w 91837"/>
                <a:gd name="connsiteY4" fmla="*/ 53721 h 211264"/>
                <a:gd name="connsiteX5" fmla="*/ 54595 w 91837"/>
                <a:gd name="connsiteY5" fmla="*/ 53721 h 211264"/>
                <a:gd name="connsiteX6" fmla="*/ 91838 w 91837"/>
                <a:gd name="connsiteY6" fmla="*/ 209931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837" h="211264">
                  <a:moveTo>
                    <a:pt x="8304" y="0"/>
                  </a:moveTo>
                  <a:cubicBezTo>
                    <a:pt x="8304" y="0"/>
                    <a:pt x="-12270" y="88487"/>
                    <a:pt x="11352" y="197834"/>
                  </a:cubicBezTo>
                  <a:lnTo>
                    <a:pt x="2398" y="211265"/>
                  </a:lnTo>
                  <a:lnTo>
                    <a:pt x="28592" y="211265"/>
                  </a:lnTo>
                  <a:lnTo>
                    <a:pt x="44403" y="53721"/>
                  </a:lnTo>
                  <a:lnTo>
                    <a:pt x="54595" y="53721"/>
                  </a:lnTo>
                  <a:lnTo>
                    <a:pt x="91838" y="209931"/>
                  </a:lnTo>
                </a:path>
              </a:pathLst>
            </a:custGeom>
            <a:noFill/>
            <a:ln w="19050" cap="rnd">
              <a:solidFill>
                <a:srgbClr val="00B050"/>
              </a:solidFill>
              <a:prstDash val="solid"/>
              <a:round/>
            </a:ln>
          </p:spPr>
          <p:txBody>
            <a:bodyPr rtlCol="0" anchor="ctr"/>
            <a:lstStyle/>
            <a:p>
              <a:endParaRPr lang="fr-FR" sz="1400"/>
            </a:p>
          </p:txBody>
        </p:sp>
        <p:sp>
          <p:nvSpPr>
            <p:cNvPr id="945" name="Forme libre : forme 944">
              <a:extLst>
                <a:ext uri="{FF2B5EF4-FFF2-40B4-BE49-F238E27FC236}">
                  <a16:creationId xmlns:a16="http://schemas.microsoft.com/office/drawing/2014/main" id="{28C50768-C5B0-3412-8DDE-6194A58B479B}"/>
                </a:ext>
              </a:extLst>
            </p:cNvPr>
            <p:cNvSpPr/>
            <p:nvPr/>
          </p:nvSpPr>
          <p:spPr>
            <a:xfrm>
              <a:off x="2059725" y="4873448"/>
              <a:ext cx="131840" cy="46753"/>
            </a:xfrm>
            <a:custGeom>
              <a:avLst/>
              <a:gdLst>
                <a:gd name="connsiteX0" fmla="*/ 0 w 26860"/>
                <a:gd name="connsiteY0" fmla="*/ 0 h 9525"/>
                <a:gd name="connsiteX1" fmla="*/ 26861 w 26860"/>
                <a:gd name="connsiteY1" fmla="*/ 0 h 9525"/>
              </a:gdLst>
              <a:ahLst/>
              <a:cxnLst>
                <a:cxn ang="0">
                  <a:pos x="connsiteX0" y="connsiteY0"/>
                </a:cxn>
                <a:cxn ang="0">
                  <a:pos x="connsiteX1" y="connsiteY1"/>
                </a:cxn>
              </a:cxnLst>
              <a:rect l="l" t="t" r="r" b="b"/>
              <a:pathLst>
                <a:path w="26860" h="9525">
                  <a:moveTo>
                    <a:pt x="0" y="0"/>
                  </a:moveTo>
                  <a:lnTo>
                    <a:pt x="26861" y="0"/>
                  </a:lnTo>
                </a:path>
              </a:pathLst>
            </a:custGeom>
            <a:noFill/>
            <a:ln w="19050" cap="rnd">
              <a:solidFill>
                <a:srgbClr val="00B050"/>
              </a:solidFill>
              <a:prstDash val="solid"/>
              <a:round/>
            </a:ln>
          </p:spPr>
          <p:txBody>
            <a:bodyPr rtlCol="0" anchor="ctr"/>
            <a:lstStyle/>
            <a:p>
              <a:endParaRPr lang="fr-FR" sz="1400"/>
            </a:p>
          </p:txBody>
        </p:sp>
        <p:sp>
          <p:nvSpPr>
            <p:cNvPr id="946" name="Forme libre : forme 945">
              <a:extLst>
                <a:ext uri="{FF2B5EF4-FFF2-40B4-BE49-F238E27FC236}">
                  <a16:creationId xmlns:a16="http://schemas.microsoft.com/office/drawing/2014/main" id="{7A8FB9F6-15F4-408C-208F-659498285640}"/>
                </a:ext>
              </a:extLst>
            </p:cNvPr>
            <p:cNvSpPr/>
            <p:nvPr/>
          </p:nvSpPr>
          <p:spPr>
            <a:xfrm>
              <a:off x="2417381" y="4870174"/>
              <a:ext cx="115947" cy="46753"/>
            </a:xfrm>
            <a:custGeom>
              <a:avLst/>
              <a:gdLst>
                <a:gd name="connsiteX0" fmla="*/ 0 w 23622"/>
                <a:gd name="connsiteY0" fmla="*/ 0 h 9525"/>
                <a:gd name="connsiteX1" fmla="*/ 23622 w 23622"/>
                <a:gd name="connsiteY1" fmla="*/ 0 h 9525"/>
              </a:gdLst>
              <a:ahLst/>
              <a:cxnLst>
                <a:cxn ang="0">
                  <a:pos x="connsiteX0" y="connsiteY0"/>
                </a:cxn>
                <a:cxn ang="0">
                  <a:pos x="connsiteX1" y="connsiteY1"/>
                </a:cxn>
              </a:cxnLst>
              <a:rect l="l" t="t" r="r" b="b"/>
              <a:pathLst>
                <a:path w="23622" h="9525">
                  <a:moveTo>
                    <a:pt x="0" y="0"/>
                  </a:moveTo>
                  <a:lnTo>
                    <a:pt x="23622" y="0"/>
                  </a:lnTo>
                </a:path>
              </a:pathLst>
            </a:custGeom>
            <a:noFill/>
            <a:ln w="19050" cap="rnd">
              <a:solidFill>
                <a:srgbClr val="00B050"/>
              </a:solidFill>
              <a:prstDash val="solid"/>
              <a:round/>
            </a:ln>
          </p:spPr>
          <p:txBody>
            <a:bodyPr rtlCol="0" anchor="ctr"/>
            <a:lstStyle/>
            <a:p>
              <a:endParaRPr lang="fr-FR" sz="1400"/>
            </a:p>
          </p:txBody>
        </p:sp>
        <p:sp>
          <p:nvSpPr>
            <p:cNvPr id="947" name="Forme libre : forme 946">
              <a:extLst>
                <a:ext uri="{FF2B5EF4-FFF2-40B4-BE49-F238E27FC236}">
                  <a16:creationId xmlns:a16="http://schemas.microsoft.com/office/drawing/2014/main" id="{ABC070D9-884F-C905-79DB-0D91431A927F}"/>
                </a:ext>
              </a:extLst>
            </p:cNvPr>
            <p:cNvSpPr/>
            <p:nvPr/>
          </p:nvSpPr>
          <p:spPr>
            <a:xfrm>
              <a:off x="1060155" y="2788274"/>
              <a:ext cx="46753" cy="46753"/>
            </a:xfrm>
            <a:custGeom>
              <a:avLst/>
              <a:gdLst/>
              <a:ahLst/>
              <a:cxnLst/>
              <a:rect l="l" t="t" r="r" b="b"/>
              <a:pathLst>
                <a:path w="9525" h="9525"/>
              </a:pathLst>
            </a:custGeom>
            <a:noFill/>
            <a:ln w="19050" cap="rnd">
              <a:solidFill>
                <a:schemeClr val="tx1"/>
              </a:solidFill>
              <a:prstDash val="solid"/>
              <a:round/>
            </a:ln>
          </p:spPr>
          <p:txBody>
            <a:bodyPr rtlCol="0" anchor="ctr"/>
            <a:lstStyle/>
            <a:p>
              <a:endParaRPr lang="fr-FR" sz="1400"/>
            </a:p>
          </p:txBody>
        </p:sp>
        <p:sp>
          <p:nvSpPr>
            <p:cNvPr id="948" name="Forme libre : forme 947">
              <a:extLst>
                <a:ext uri="{FF2B5EF4-FFF2-40B4-BE49-F238E27FC236}">
                  <a16:creationId xmlns:a16="http://schemas.microsoft.com/office/drawing/2014/main" id="{4134E5DD-40B5-B632-7869-1DB2A3ACFB67}"/>
                </a:ext>
              </a:extLst>
            </p:cNvPr>
            <p:cNvSpPr/>
            <p:nvPr/>
          </p:nvSpPr>
          <p:spPr>
            <a:xfrm>
              <a:off x="2354087" y="3517146"/>
              <a:ext cx="69837" cy="122490"/>
            </a:xfrm>
            <a:custGeom>
              <a:avLst/>
              <a:gdLst>
                <a:gd name="connsiteX0" fmla="*/ 799 w 14228"/>
                <a:gd name="connsiteY0" fmla="*/ 0 h 24955"/>
                <a:gd name="connsiteX1" fmla="*/ 14229 w 14228"/>
                <a:gd name="connsiteY1" fmla="*/ 24955 h 24955"/>
              </a:gdLst>
              <a:ahLst/>
              <a:cxnLst>
                <a:cxn ang="0">
                  <a:pos x="connsiteX0" y="connsiteY0"/>
                </a:cxn>
                <a:cxn ang="0">
                  <a:pos x="connsiteX1" y="connsiteY1"/>
                </a:cxn>
              </a:cxnLst>
              <a:rect l="l" t="t" r="r" b="b"/>
              <a:pathLst>
                <a:path w="14228" h="24955">
                  <a:moveTo>
                    <a:pt x="799" y="0"/>
                  </a:moveTo>
                  <a:cubicBezTo>
                    <a:pt x="799" y="0"/>
                    <a:pt x="-4916" y="24289"/>
                    <a:pt x="14229" y="24955"/>
                  </a:cubicBezTo>
                </a:path>
              </a:pathLst>
            </a:custGeom>
            <a:noFill/>
            <a:ln w="19050" cap="rnd">
              <a:solidFill>
                <a:srgbClr val="00B050"/>
              </a:solidFill>
              <a:prstDash val="solid"/>
              <a:round/>
            </a:ln>
          </p:spPr>
          <p:txBody>
            <a:bodyPr rtlCol="0" anchor="ctr"/>
            <a:lstStyle/>
            <a:p>
              <a:endParaRPr lang="fr-FR" sz="1400"/>
            </a:p>
          </p:txBody>
        </p:sp>
        <p:sp>
          <p:nvSpPr>
            <p:cNvPr id="949" name="Forme libre : forme 948">
              <a:extLst>
                <a:ext uri="{FF2B5EF4-FFF2-40B4-BE49-F238E27FC236}">
                  <a16:creationId xmlns:a16="http://schemas.microsoft.com/office/drawing/2014/main" id="{977A6CAA-6071-4323-4E86-2551B1D240B7}"/>
                </a:ext>
              </a:extLst>
            </p:cNvPr>
            <p:cNvSpPr/>
            <p:nvPr/>
          </p:nvSpPr>
          <p:spPr>
            <a:xfrm>
              <a:off x="1115321" y="5190429"/>
              <a:ext cx="1913585" cy="46753"/>
            </a:xfrm>
            <a:custGeom>
              <a:avLst/>
              <a:gdLst>
                <a:gd name="connsiteX0" fmla="*/ 389858 w 389858"/>
                <a:gd name="connsiteY0" fmla="*/ 0 h 9525"/>
                <a:gd name="connsiteX1" fmla="*/ 0 w 389858"/>
                <a:gd name="connsiteY1" fmla="*/ 0 h 9525"/>
              </a:gdLst>
              <a:ahLst/>
              <a:cxnLst>
                <a:cxn ang="0">
                  <a:pos x="connsiteX0" y="connsiteY0"/>
                </a:cxn>
                <a:cxn ang="0">
                  <a:pos x="connsiteX1" y="connsiteY1"/>
                </a:cxn>
              </a:cxnLst>
              <a:rect l="l" t="t" r="r" b="b"/>
              <a:pathLst>
                <a:path w="389858" h="9525">
                  <a:moveTo>
                    <a:pt x="389858" y="0"/>
                  </a:moveTo>
                  <a:lnTo>
                    <a:pt x="0" y="0"/>
                  </a:lnTo>
                </a:path>
              </a:pathLst>
            </a:custGeom>
            <a:noFill/>
            <a:ln w="19050" cap="rnd">
              <a:solidFill>
                <a:srgbClr val="00B050"/>
              </a:solidFill>
              <a:prstDash val="solid"/>
              <a:round/>
            </a:ln>
          </p:spPr>
          <p:txBody>
            <a:bodyPr rtlCol="0" anchor="ctr"/>
            <a:lstStyle/>
            <a:p>
              <a:endParaRPr lang="fr-FR" sz="1400"/>
            </a:p>
          </p:txBody>
        </p:sp>
        <p:grpSp>
          <p:nvGrpSpPr>
            <p:cNvPr id="950" name="Graphique 1861">
              <a:extLst>
                <a:ext uri="{FF2B5EF4-FFF2-40B4-BE49-F238E27FC236}">
                  <a16:creationId xmlns:a16="http://schemas.microsoft.com/office/drawing/2014/main" id="{0139E6DF-1FB9-B40A-7193-D84DC8A65952}"/>
                </a:ext>
              </a:extLst>
            </p:cNvPr>
            <p:cNvGrpSpPr/>
            <p:nvPr/>
          </p:nvGrpSpPr>
          <p:grpSpPr>
            <a:xfrm>
              <a:off x="1060155" y="2788274"/>
              <a:ext cx="484171" cy="2400285"/>
              <a:chOff x="8292173" y="4304560"/>
              <a:chExt cx="98641" cy="489013"/>
            </a:xfrm>
            <a:noFill/>
          </p:grpSpPr>
          <p:grpSp>
            <p:nvGrpSpPr>
              <p:cNvPr id="964" name="Graphique 1861">
                <a:extLst>
                  <a:ext uri="{FF2B5EF4-FFF2-40B4-BE49-F238E27FC236}">
                    <a16:creationId xmlns:a16="http://schemas.microsoft.com/office/drawing/2014/main" id="{08207F94-C5DB-2BD4-B977-070E48720495}"/>
                  </a:ext>
                </a:extLst>
              </p:cNvPr>
              <p:cNvGrpSpPr/>
              <p:nvPr/>
            </p:nvGrpSpPr>
            <p:grpSpPr>
              <a:xfrm>
                <a:off x="8331416" y="4549828"/>
                <a:ext cx="23907" cy="21907"/>
                <a:chOff x="8331416" y="4549828"/>
                <a:chExt cx="23907" cy="21907"/>
              </a:xfrm>
              <a:grpFill/>
            </p:grpSpPr>
            <p:sp>
              <p:nvSpPr>
                <p:cNvPr id="979" name="Forme libre : forme 978">
                  <a:extLst>
                    <a:ext uri="{FF2B5EF4-FFF2-40B4-BE49-F238E27FC236}">
                      <a16:creationId xmlns:a16="http://schemas.microsoft.com/office/drawing/2014/main" id="{F2D368EA-3D18-C25B-0D8C-2F5E354080EC}"/>
                    </a:ext>
                  </a:extLst>
                </p:cNvPr>
                <p:cNvSpPr/>
                <p:nvPr/>
              </p:nvSpPr>
              <p:spPr>
                <a:xfrm>
                  <a:off x="8355323" y="4549828"/>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19050" cap="rnd">
                  <a:solidFill>
                    <a:srgbClr val="C00000"/>
                  </a:solidFill>
                  <a:prstDash val="sysDot"/>
                  <a:round/>
                </a:ln>
              </p:spPr>
              <p:txBody>
                <a:bodyPr rtlCol="0" anchor="ctr"/>
                <a:lstStyle/>
                <a:p>
                  <a:endParaRPr lang="fr-FR" sz="1400"/>
                </a:p>
              </p:txBody>
            </p:sp>
            <p:sp>
              <p:nvSpPr>
                <p:cNvPr id="980" name="Forme libre : forme 979">
                  <a:extLst>
                    <a:ext uri="{FF2B5EF4-FFF2-40B4-BE49-F238E27FC236}">
                      <a16:creationId xmlns:a16="http://schemas.microsoft.com/office/drawing/2014/main" id="{05AAA061-E1F2-D6CB-CFBB-1F90C758F598}"/>
                    </a:ext>
                  </a:extLst>
                </p:cNvPr>
                <p:cNvSpPr/>
                <p:nvPr/>
              </p:nvSpPr>
              <p:spPr>
                <a:xfrm>
                  <a:off x="8331416" y="4550209"/>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19050" cap="rnd">
                  <a:solidFill>
                    <a:srgbClr val="C00000"/>
                  </a:solidFill>
                  <a:prstDash val="sysDot"/>
                  <a:round/>
                </a:ln>
              </p:spPr>
              <p:txBody>
                <a:bodyPr rtlCol="0" anchor="ctr"/>
                <a:lstStyle/>
                <a:p>
                  <a:endParaRPr lang="fr-FR" sz="1400"/>
                </a:p>
              </p:txBody>
            </p:sp>
            <p:sp>
              <p:nvSpPr>
                <p:cNvPr id="981" name="Forme libre : forme 980">
                  <a:extLst>
                    <a:ext uri="{FF2B5EF4-FFF2-40B4-BE49-F238E27FC236}">
                      <a16:creationId xmlns:a16="http://schemas.microsoft.com/office/drawing/2014/main" id="{127DA7D9-2D0C-5449-4600-1307D5AA672C}"/>
                    </a:ext>
                  </a:extLst>
                </p:cNvPr>
                <p:cNvSpPr/>
                <p:nvPr/>
              </p:nvSpPr>
              <p:spPr>
                <a:xfrm>
                  <a:off x="8339036" y="4568974"/>
                  <a:ext cx="8572" cy="2762"/>
                </a:xfrm>
                <a:custGeom>
                  <a:avLst/>
                  <a:gdLst>
                    <a:gd name="connsiteX0" fmla="*/ 0 w 8572"/>
                    <a:gd name="connsiteY0" fmla="*/ 0 h 2762"/>
                    <a:gd name="connsiteX1" fmla="*/ 4286 w 8572"/>
                    <a:gd name="connsiteY1" fmla="*/ 2762 h 2762"/>
                    <a:gd name="connsiteX2" fmla="*/ 8573 w 8572"/>
                    <a:gd name="connsiteY2" fmla="*/ 95 h 2762"/>
                  </a:gdLst>
                  <a:ahLst/>
                  <a:cxnLst>
                    <a:cxn ang="0">
                      <a:pos x="connsiteX0" y="connsiteY0"/>
                    </a:cxn>
                    <a:cxn ang="0">
                      <a:pos x="connsiteX1" y="connsiteY1"/>
                    </a:cxn>
                    <a:cxn ang="0">
                      <a:pos x="connsiteX2" y="connsiteY2"/>
                    </a:cxn>
                  </a:cxnLst>
                  <a:rect l="l" t="t" r="r" b="b"/>
                  <a:pathLst>
                    <a:path w="8572" h="2762">
                      <a:moveTo>
                        <a:pt x="0" y="0"/>
                      </a:moveTo>
                      <a:cubicBezTo>
                        <a:pt x="667" y="1619"/>
                        <a:pt x="2286" y="2762"/>
                        <a:pt x="4286" y="2762"/>
                      </a:cubicBezTo>
                      <a:cubicBezTo>
                        <a:pt x="6191" y="2762"/>
                        <a:pt x="7906" y="1619"/>
                        <a:pt x="8573" y="95"/>
                      </a:cubicBezTo>
                    </a:path>
                  </a:pathLst>
                </a:custGeom>
                <a:grpFill/>
                <a:ln w="19050" cap="rnd">
                  <a:solidFill>
                    <a:srgbClr val="C00000"/>
                  </a:solidFill>
                  <a:prstDash val="sysDot"/>
                  <a:round/>
                </a:ln>
              </p:spPr>
              <p:txBody>
                <a:bodyPr rtlCol="0" anchor="ctr"/>
                <a:lstStyle/>
                <a:p>
                  <a:endParaRPr lang="fr-FR" sz="1400"/>
                </a:p>
              </p:txBody>
            </p:sp>
          </p:grpSp>
          <p:sp>
            <p:nvSpPr>
              <p:cNvPr id="965" name="Forme libre : forme 964">
                <a:extLst>
                  <a:ext uri="{FF2B5EF4-FFF2-40B4-BE49-F238E27FC236}">
                    <a16:creationId xmlns:a16="http://schemas.microsoft.com/office/drawing/2014/main" id="{1A1AEAC5-E418-0147-FBEE-E2F94FAE3C11}"/>
                  </a:ext>
                </a:extLst>
              </p:cNvPr>
              <p:cNvSpPr/>
              <p:nvPr/>
            </p:nvSpPr>
            <p:spPr>
              <a:xfrm>
                <a:off x="8314175" y="4552781"/>
                <a:ext cx="56197" cy="31622"/>
              </a:xfrm>
              <a:custGeom>
                <a:avLst/>
                <a:gdLst>
                  <a:gd name="connsiteX0" fmla="*/ 0 w 56197"/>
                  <a:gd name="connsiteY0" fmla="*/ 0 h 31622"/>
                  <a:gd name="connsiteX1" fmla="*/ 28099 w 56197"/>
                  <a:gd name="connsiteY1" fmla="*/ 31623 h 31622"/>
                  <a:gd name="connsiteX2" fmla="*/ 56198 w 56197"/>
                  <a:gd name="connsiteY2" fmla="*/ 0 h 31622"/>
                </a:gdLst>
                <a:ahLst/>
                <a:cxnLst>
                  <a:cxn ang="0">
                    <a:pos x="connsiteX0" y="connsiteY0"/>
                  </a:cxn>
                  <a:cxn ang="0">
                    <a:pos x="connsiteX1" y="connsiteY1"/>
                  </a:cxn>
                  <a:cxn ang="0">
                    <a:pos x="connsiteX2" y="connsiteY2"/>
                  </a:cxn>
                </a:cxnLst>
                <a:rect l="l" t="t" r="r" b="b"/>
                <a:pathLst>
                  <a:path w="56197" h="31622">
                    <a:moveTo>
                      <a:pt x="0" y="0"/>
                    </a:moveTo>
                    <a:cubicBezTo>
                      <a:pt x="0" y="17431"/>
                      <a:pt x="12573" y="31623"/>
                      <a:pt x="28099" y="31623"/>
                    </a:cubicBezTo>
                    <a:cubicBezTo>
                      <a:pt x="43625" y="31623"/>
                      <a:pt x="56198" y="17431"/>
                      <a:pt x="56198" y="0"/>
                    </a:cubicBezTo>
                  </a:path>
                </a:pathLst>
              </a:custGeom>
              <a:grpFill/>
              <a:ln w="19050" cap="rnd">
                <a:solidFill>
                  <a:srgbClr val="C00000"/>
                </a:solidFill>
                <a:prstDash val="sysDot"/>
                <a:round/>
              </a:ln>
            </p:spPr>
            <p:txBody>
              <a:bodyPr rtlCol="0" anchor="ctr"/>
              <a:lstStyle/>
              <a:p>
                <a:endParaRPr lang="fr-FR" sz="1400"/>
              </a:p>
            </p:txBody>
          </p:sp>
          <p:sp>
            <p:nvSpPr>
              <p:cNvPr id="966" name="Forme libre : forme 965">
                <a:extLst>
                  <a:ext uri="{FF2B5EF4-FFF2-40B4-BE49-F238E27FC236}">
                    <a16:creationId xmlns:a16="http://schemas.microsoft.com/office/drawing/2014/main" id="{36CA05E8-21AE-13A3-5C9D-8D035428E5A4}"/>
                  </a:ext>
                </a:extLst>
              </p:cNvPr>
              <p:cNvSpPr/>
              <p:nvPr/>
            </p:nvSpPr>
            <p:spPr>
              <a:xfrm>
                <a:off x="8309413" y="4524873"/>
                <a:ext cx="70770" cy="28393"/>
              </a:xfrm>
              <a:custGeom>
                <a:avLst/>
                <a:gdLst>
                  <a:gd name="connsiteX0" fmla="*/ 70771 w 70770"/>
                  <a:gd name="connsiteY0" fmla="*/ 26861 h 28393"/>
                  <a:gd name="connsiteX1" fmla="*/ 51911 w 70770"/>
                  <a:gd name="connsiteY1" fmla="*/ 17336 h 28393"/>
                  <a:gd name="connsiteX2" fmla="*/ 44196 w 70770"/>
                  <a:gd name="connsiteY2" fmla="*/ 0 h 28393"/>
                  <a:gd name="connsiteX3" fmla="*/ 31814 w 70770"/>
                  <a:gd name="connsiteY3" fmla="*/ 10763 h 28393"/>
                  <a:gd name="connsiteX4" fmla="*/ 0 w 70770"/>
                  <a:gd name="connsiteY4" fmla="*/ 25337 h 28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70" h="28393">
                    <a:moveTo>
                      <a:pt x="70771" y="26861"/>
                    </a:moveTo>
                    <a:cubicBezTo>
                      <a:pt x="70771" y="26861"/>
                      <a:pt x="55055" y="30480"/>
                      <a:pt x="51911" y="17336"/>
                    </a:cubicBezTo>
                    <a:cubicBezTo>
                      <a:pt x="48768" y="4191"/>
                      <a:pt x="44196" y="0"/>
                      <a:pt x="44196" y="0"/>
                    </a:cubicBezTo>
                    <a:cubicBezTo>
                      <a:pt x="44196" y="0"/>
                      <a:pt x="32671" y="1619"/>
                      <a:pt x="31814" y="10763"/>
                    </a:cubicBezTo>
                    <a:cubicBezTo>
                      <a:pt x="30861" y="19907"/>
                      <a:pt x="16478" y="34862"/>
                      <a:pt x="0" y="25337"/>
                    </a:cubicBezTo>
                  </a:path>
                </a:pathLst>
              </a:custGeom>
              <a:grpFill/>
              <a:ln w="19050" cap="rnd">
                <a:solidFill>
                  <a:srgbClr val="C00000"/>
                </a:solidFill>
                <a:prstDash val="sysDot"/>
                <a:round/>
              </a:ln>
            </p:spPr>
            <p:txBody>
              <a:bodyPr rtlCol="0" anchor="ctr"/>
              <a:lstStyle/>
              <a:p>
                <a:endParaRPr lang="fr-FR" sz="1400"/>
              </a:p>
            </p:txBody>
          </p:sp>
          <p:sp>
            <p:nvSpPr>
              <p:cNvPr id="967" name="Forme libre : forme 966">
                <a:extLst>
                  <a:ext uri="{FF2B5EF4-FFF2-40B4-BE49-F238E27FC236}">
                    <a16:creationId xmlns:a16="http://schemas.microsoft.com/office/drawing/2014/main" id="{B621B886-2275-0369-97EF-3DA117EF5D5A}"/>
                  </a:ext>
                </a:extLst>
              </p:cNvPr>
              <p:cNvSpPr/>
              <p:nvPr/>
            </p:nvSpPr>
            <p:spPr>
              <a:xfrm>
                <a:off x="8295030" y="4498111"/>
                <a:ext cx="95784" cy="90960"/>
              </a:xfrm>
              <a:custGeom>
                <a:avLst/>
                <a:gdLst>
                  <a:gd name="connsiteX0" fmla="*/ 31432 w 95784"/>
                  <a:gd name="connsiteY0" fmla="*/ 89722 h 90960"/>
                  <a:gd name="connsiteX1" fmla="*/ 16478 w 95784"/>
                  <a:gd name="connsiteY1" fmla="*/ 75244 h 90960"/>
                  <a:gd name="connsiteX2" fmla="*/ 0 w 95784"/>
                  <a:gd name="connsiteY2" fmla="*/ 53623 h 90960"/>
                  <a:gd name="connsiteX3" fmla="*/ 14954 w 95784"/>
                  <a:gd name="connsiteY3" fmla="*/ 29715 h 90960"/>
                  <a:gd name="connsiteX4" fmla="*/ 31909 w 95784"/>
                  <a:gd name="connsiteY4" fmla="*/ 2664 h 90960"/>
                  <a:gd name="connsiteX5" fmla="*/ 62960 w 95784"/>
                  <a:gd name="connsiteY5" fmla="*/ 7236 h 90960"/>
                  <a:gd name="connsiteX6" fmla="*/ 82010 w 95784"/>
                  <a:gd name="connsiteY6" fmla="*/ 25143 h 90960"/>
                  <a:gd name="connsiteX7" fmla="*/ 95726 w 95784"/>
                  <a:gd name="connsiteY7" fmla="*/ 52765 h 90960"/>
                  <a:gd name="connsiteX8" fmla="*/ 80772 w 95784"/>
                  <a:gd name="connsiteY8" fmla="*/ 74482 h 90960"/>
                  <a:gd name="connsiteX9" fmla="*/ 58865 w 95784"/>
                  <a:gd name="connsiteY9" fmla="*/ 90961 h 9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784" h="90960">
                    <a:moveTo>
                      <a:pt x="31432" y="89722"/>
                    </a:moveTo>
                    <a:cubicBezTo>
                      <a:pt x="18860" y="87913"/>
                      <a:pt x="16478" y="75244"/>
                      <a:pt x="16478" y="75244"/>
                    </a:cubicBezTo>
                    <a:cubicBezTo>
                      <a:pt x="16478" y="75244"/>
                      <a:pt x="0" y="71339"/>
                      <a:pt x="0" y="53623"/>
                    </a:cubicBezTo>
                    <a:cubicBezTo>
                      <a:pt x="0" y="35906"/>
                      <a:pt x="14954" y="29715"/>
                      <a:pt x="14954" y="29715"/>
                    </a:cubicBezTo>
                    <a:cubicBezTo>
                      <a:pt x="14954" y="29715"/>
                      <a:pt x="12573" y="10665"/>
                      <a:pt x="31909" y="2664"/>
                    </a:cubicBezTo>
                    <a:cubicBezTo>
                      <a:pt x="51245" y="-5337"/>
                      <a:pt x="62960" y="7236"/>
                      <a:pt x="62960" y="7236"/>
                    </a:cubicBezTo>
                    <a:cubicBezTo>
                      <a:pt x="72676" y="7045"/>
                      <a:pt x="80867" y="13046"/>
                      <a:pt x="82010" y="25143"/>
                    </a:cubicBezTo>
                    <a:cubicBezTo>
                      <a:pt x="83153" y="37240"/>
                      <a:pt x="94583" y="37525"/>
                      <a:pt x="95726" y="52765"/>
                    </a:cubicBezTo>
                    <a:cubicBezTo>
                      <a:pt x="96869" y="67910"/>
                      <a:pt x="80772" y="74482"/>
                      <a:pt x="80772" y="74482"/>
                    </a:cubicBezTo>
                    <a:cubicBezTo>
                      <a:pt x="80772" y="74482"/>
                      <a:pt x="78200" y="89437"/>
                      <a:pt x="58865" y="90961"/>
                    </a:cubicBezTo>
                  </a:path>
                </a:pathLst>
              </a:custGeom>
              <a:grpFill/>
              <a:ln w="19050" cap="rnd">
                <a:solidFill>
                  <a:srgbClr val="C00000"/>
                </a:solidFill>
                <a:prstDash val="sysDot"/>
                <a:round/>
              </a:ln>
            </p:spPr>
            <p:txBody>
              <a:bodyPr rtlCol="0" anchor="ctr"/>
              <a:lstStyle/>
              <a:p>
                <a:endParaRPr lang="fr-FR" sz="1400"/>
              </a:p>
            </p:txBody>
          </p:sp>
          <p:sp>
            <p:nvSpPr>
              <p:cNvPr id="968" name="Forme libre : forme 967">
                <a:extLst>
                  <a:ext uri="{FF2B5EF4-FFF2-40B4-BE49-F238E27FC236}">
                    <a16:creationId xmlns:a16="http://schemas.microsoft.com/office/drawing/2014/main" id="{A801EDDB-9BDC-5FF5-310F-DA1B4A179522}"/>
                  </a:ext>
                </a:extLst>
              </p:cNvPr>
              <p:cNvSpPr/>
              <p:nvPr/>
            </p:nvSpPr>
            <p:spPr>
              <a:xfrm>
                <a:off x="8297383" y="4595640"/>
                <a:ext cx="31269" cy="90871"/>
              </a:xfrm>
              <a:custGeom>
                <a:avLst/>
                <a:gdLst>
                  <a:gd name="connsiteX0" fmla="*/ 31270 w 31269"/>
                  <a:gd name="connsiteY0" fmla="*/ 3 h 90871"/>
                  <a:gd name="connsiteX1" fmla="*/ 1457 w 31269"/>
                  <a:gd name="connsiteY1" fmla="*/ 21339 h 90871"/>
                  <a:gd name="connsiteX2" fmla="*/ 10982 w 31269"/>
                  <a:gd name="connsiteY2" fmla="*/ 90872 h 90871"/>
                </a:gdLst>
                <a:ahLst/>
                <a:cxnLst>
                  <a:cxn ang="0">
                    <a:pos x="connsiteX0" y="connsiteY0"/>
                  </a:cxn>
                  <a:cxn ang="0">
                    <a:pos x="connsiteX1" y="connsiteY1"/>
                  </a:cxn>
                  <a:cxn ang="0">
                    <a:pos x="connsiteX2" y="connsiteY2"/>
                  </a:cxn>
                </a:cxnLst>
                <a:rect l="l" t="t" r="r" b="b"/>
                <a:pathLst>
                  <a:path w="31269" h="90871">
                    <a:moveTo>
                      <a:pt x="31270" y="3"/>
                    </a:moveTo>
                    <a:cubicBezTo>
                      <a:pt x="31270" y="3"/>
                      <a:pt x="1457" y="-759"/>
                      <a:pt x="1457" y="21339"/>
                    </a:cubicBezTo>
                    <a:cubicBezTo>
                      <a:pt x="1457" y="43437"/>
                      <a:pt x="-5497" y="81632"/>
                      <a:pt x="10982" y="90872"/>
                    </a:cubicBezTo>
                  </a:path>
                </a:pathLst>
              </a:custGeom>
              <a:grpFill/>
              <a:ln w="19050" cap="rnd">
                <a:solidFill>
                  <a:srgbClr val="C00000"/>
                </a:solidFill>
                <a:prstDash val="sysDot"/>
                <a:round/>
              </a:ln>
            </p:spPr>
            <p:txBody>
              <a:bodyPr rtlCol="0" anchor="ctr"/>
              <a:lstStyle/>
              <a:p>
                <a:endParaRPr lang="fr-FR" sz="1400"/>
              </a:p>
            </p:txBody>
          </p:sp>
          <p:sp>
            <p:nvSpPr>
              <p:cNvPr id="969" name="Forme libre : forme 968">
                <a:extLst>
                  <a:ext uri="{FF2B5EF4-FFF2-40B4-BE49-F238E27FC236}">
                    <a16:creationId xmlns:a16="http://schemas.microsoft.com/office/drawing/2014/main" id="{7514DB52-5E2D-0C1B-2753-CB15E703A6D9}"/>
                  </a:ext>
                </a:extLst>
              </p:cNvPr>
              <p:cNvSpPr/>
              <p:nvPr/>
            </p:nvSpPr>
            <p:spPr>
              <a:xfrm>
                <a:off x="8292173" y="4304560"/>
                <a:ext cx="9525" cy="9525"/>
              </a:xfrm>
              <a:custGeom>
                <a:avLst/>
                <a:gdLst/>
                <a:ahLst/>
                <a:cxnLst/>
                <a:rect l="l" t="t" r="r" b="b"/>
                <a:pathLst>
                  <a:path w="9525" h="9525"/>
                </a:pathLst>
              </a:custGeom>
              <a:grpFill/>
              <a:ln w="19050" cap="rnd">
                <a:solidFill>
                  <a:srgbClr val="C00000"/>
                </a:solidFill>
                <a:prstDash val="sysDot"/>
                <a:round/>
              </a:ln>
            </p:spPr>
            <p:txBody>
              <a:bodyPr rtlCol="0" anchor="ctr"/>
              <a:lstStyle/>
              <a:p>
                <a:endParaRPr lang="fr-FR" sz="1400"/>
              </a:p>
            </p:txBody>
          </p:sp>
          <p:sp>
            <p:nvSpPr>
              <p:cNvPr id="970" name="Forme libre : forme 969">
                <a:extLst>
                  <a:ext uri="{FF2B5EF4-FFF2-40B4-BE49-F238E27FC236}">
                    <a16:creationId xmlns:a16="http://schemas.microsoft.com/office/drawing/2014/main" id="{1D8A9060-6E12-3135-67D1-24DB45D23E4D}"/>
                  </a:ext>
                </a:extLst>
              </p:cNvPr>
              <p:cNvSpPr/>
              <p:nvPr/>
            </p:nvSpPr>
            <p:spPr>
              <a:xfrm>
                <a:off x="8292173" y="4304560"/>
                <a:ext cx="9525" cy="9525"/>
              </a:xfrm>
              <a:custGeom>
                <a:avLst/>
                <a:gdLst/>
                <a:ahLst/>
                <a:cxnLst/>
                <a:rect l="l" t="t" r="r" b="b"/>
                <a:pathLst>
                  <a:path w="9525" h="9525"/>
                </a:pathLst>
              </a:custGeom>
              <a:grpFill/>
              <a:ln w="19050" cap="rnd">
                <a:solidFill>
                  <a:srgbClr val="C00000"/>
                </a:solidFill>
                <a:prstDash val="sysDot"/>
                <a:round/>
              </a:ln>
            </p:spPr>
            <p:txBody>
              <a:bodyPr rtlCol="0" anchor="ctr"/>
              <a:lstStyle/>
              <a:p>
                <a:endParaRPr lang="fr-FR" sz="1400"/>
              </a:p>
            </p:txBody>
          </p:sp>
          <p:sp>
            <p:nvSpPr>
              <p:cNvPr id="971" name="Forme libre : forme 970">
                <a:extLst>
                  <a:ext uri="{FF2B5EF4-FFF2-40B4-BE49-F238E27FC236}">
                    <a16:creationId xmlns:a16="http://schemas.microsoft.com/office/drawing/2014/main" id="{FA108034-7063-3C3E-DA32-C3FDBCEC8728}"/>
                  </a:ext>
                </a:extLst>
              </p:cNvPr>
              <p:cNvSpPr/>
              <p:nvPr/>
            </p:nvSpPr>
            <p:spPr>
              <a:xfrm>
                <a:off x="8292173" y="4304560"/>
                <a:ext cx="9525" cy="9525"/>
              </a:xfrm>
              <a:custGeom>
                <a:avLst/>
                <a:gdLst/>
                <a:ahLst/>
                <a:cxnLst/>
                <a:rect l="l" t="t" r="r" b="b"/>
                <a:pathLst>
                  <a:path w="9525" h="9525"/>
                </a:pathLst>
              </a:custGeom>
              <a:grpFill/>
              <a:ln w="19050" cap="rnd">
                <a:solidFill>
                  <a:srgbClr val="C00000"/>
                </a:solidFill>
                <a:prstDash val="sysDot"/>
                <a:round/>
              </a:ln>
            </p:spPr>
            <p:txBody>
              <a:bodyPr rtlCol="0" anchor="ctr"/>
              <a:lstStyle/>
              <a:p>
                <a:endParaRPr lang="fr-FR" sz="1400"/>
              </a:p>
            </p:txBody>
          </p:sp>
          <p:sp>
            <p:nvSpPr>
              <p:cNvPr id="972" name="Forme libre : forme 971">
                <a:extLst>
                  <a:ext uri="{FF2B5EF4-FFF2-40B4-BE49-F238E27FC236}">
                    <a16:creationId xmlns:a16="http://schemas.microsoft.com/office/drawing/2014/main" id="{B425F19E-B20D-92D5-F53B-800C1A70CCFD}"/>
                  </a:ext>
                </a:extLst>
              </p:cNvPr>
              <p:cNvSpPr/>
              <p:nvPr/>
            </p:nvSpPr>
            <p:spPr>
              <a:xfrm>
                <a:off x="8354180" y="4746615"/>
                <a:ext cx="33242" cy="46196"/>
              </a:xfrm>
              <a:custGeom>
                <a:avLst/>
                <a:gdLst>
                  <a:gd name="connsiteX0" fmla="*/ 0 w 33242"/>
                  <a:gd name="connsiteY0" fmla="*/ 0 h 46196"/>
                  <a:gd name="connsiteX1" fmla="*/ 13049 w 33242"/>
                  <a:gd name="connsiteY1" fmla="*/ 46196 h 46196"/>
                  <a:gd name="connsiteX2" fmla="*/ 33242 w 33242"/>
                  <a:gd name="connsiteY2" fmla="*/ 46196 h 46196"/>
                  <a:gd name="connsiteX3" fmla="*/ 19526 w 33242"/>
                  <a:gd name="connsiteY3" fmla="*/ 36100 h 46196"/>
                  <a:gd name="connsiteX4" fmla="*/ 19526 w 33242"/>
                  <a:gd name="connsiteY4" fmla="*/ 191 h 46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 h="46196">
                    <a:moveTo>
                      <a:pt x="0" y="0"/>
                    </a:moveTo>
                    <a:lnTo>
                      <a:pt x="13049" y="46196"/>
                    </a:lnTo>
                    <a:lnTo>
                      <a:pt x="33242" y="46196"/>
                    </a:lnTo>
                    <a:lnTo>
                      <a:pt x="19526" y="36100"/>
                    </a:lnTo>
                    <a:lnTo>
                      <a:pt x="19526" y="191"/>
                    </a:lnTo>
                  </a:path>
                </a:pathLst>
              </a:custGeom>
              <a:grpFill/>
              <a:ln w="19050" cap="rnd">
                <a:solidFill>
                  <a:srgbClr val="C00000"/>
                </a:solidFill>
                <a:prstDash val="sysDot"/>
                <a:round/>
              </a:ln>
            </p:spPr>
            <p:txBody>
              <a:bodyPr rtlCol="0" anchor="ctr"/>
              <a:lstStyle/>
              <a:p>
                <a:endParaRPr lang="fr-FR" sz="1400"/>
              </a:p>
            </p:txBody>
          </p:sp>
          <p:sp>
            <p:nvSpPr>
              <p:cNvPr id="973" name="Forme libre : forme 972">
                <a:extLst>
                  <a:ext uri="{FF2B5EF4-FFF2-40B4-BE49-F238E27FC236}">
                    <a16:creationId xmlns:a16="http://schemas.microsoft.com/office/drawing/2014/main" id="{0D16EEC2-AF62-8DA9-0CC3-4240A7A26B0E}"/>
                  </a:ext>
                </a:extLst>
              </p:cNvPr>
              <p:cNvSpPr/>
              <p:nvPr/>
            </p:nvSpPr>
            <p:spPr>
              <a:xfrm>
                <a:off x="8309311" y="4619266"/>
                <a:ext cx="19628" cy="174307"/>
              </a:xfrm>
              <a:custGeom>
                <a:avLst/>
                <a:gdLst>
                  <a:gd name="connsiteX0" fmla="*/ 5341 w 19628"/>
                  <a:gd name="connsiteY0" fmla="*/ 0 h 174307"/>
                  <a:gd name="connsiteX1" fmla="*/ 7150 w 19628"/>
                  <a:gd name="connsiteY1" fmla="*/ 165830 h 174307"/>
                  <a:gd name="connsiteX2" fmla="*/ 1531 w 19628"/>
                  <a:gd name="connsiteY2" fmla="*/ 174308 h 174307"/>
                  <a:gd name="connsiteX3" fmla="*/ 18009 w 19628"/>
                  <a:gd name="connsiteY3" fmla="*/ 174308 h 174307"/>
                  <a:gd name="connsiteX4" fmla="*/ 19628 w 19628"/>
                  <a:gd name="connsiteY4" fmla="*/ 126968 h 174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8" h="174307">
                    <a:moveTo>
                      <a:pt x="5341" y="0"/>
                    </a:moveTo>
                    <a:cubicBezTo>
                      <a:pt x="5341" y="0"/>
                      <a:pt x="-7804" y="96965"/>
                      <a:pt x="7150" y="165830"/>
                    </a:cubicBezTo>
                    <a:lnTo>
                      <a:pt x="1531" y="174308"/>
                    </a:lnTo>
                    <a:lnTo>
                      <a:pt x="18009" y="174308"/>
                    </a:lnTo>
                    <a:lnTo>
                      <a:pt x="19628" y="126968"/>
                    </a:lnTo>
                  </a:path>
                </a:pathLst>
              </a:custGeom>
              <a:grpFill/>
              <a:ln w="19050" cap="rnd">
                <a:solidFill>
                  <a:srgbClr val="C00000"/>
                </a:solidFill>
                <a:prstDash val="sysDot"/>
                <a:round/>
              </a:ln>
            </p:spPr>
            <p:txBody>
              <a:bodyPr rtlCol="0" anchor="ctr"/>
              <a:lstStyle/>
              <a:p>
                <a:endParaRPr lang="fr-FR" sz="1400"/>
              </a:p>
            </p:txBody>
          </p:sp>
          <p:sp>
            <p:nvSpPr>
              <p:cNvPr id="974" name="Forme libre : forme 973">
                <a:extLst>
                  <a:ext uri="{FF2B5EF4-FFF2-40B4-BE49-F238E27FC236}">
                    <a16:creationId xmlns:a16="http://schemas.microsoft.com/office/drawing/2014/main" id="{B5868614-78DB-2A87-10BB-CED30B744467}"/>
                  </a:ext>
                </a:extLst>
              </p:cNvPr>
              <p:cNvSpPr/>
              <p:nvPr/>
            </p:nvSpPr>
            <p:spPr>
              <a:xfrm>
                <a:off x="8354942" y="4594786"/>
                <a:ext cx="28086" cy="88773"/>
              </a:xfrm>
              <a:custGeom>
                <a:avLst/>
                <a:gdLst>
                  <a:gd name="connsiteX0" fmla="*/ 0 w 28086"/>
                  <a:gd name="connsiteY0" fmla="*/ 0 h 88773"/>
                  <a:gd name="connsiteX1" fmla="*/ 27432 w 28086"/>
                  <a:gd name="connsiteY1" fmla="*/ 22955 h 88773"/>
                  <a:gd name="connsiteX2" fmla="*/ 22384 w 28086"/>
                  <a:gd name="connsiteY2" fmla="*/ 88773 h 88773"/>
                </a:gdLst>
                <a:ahLst/>
                <a:cxnLst>
                  <a:cxn ang="0">
                    <a:pos x="connsiteX0" y="connsiteY0"/>
                  </a:cxn>
                  <a:cxn ang="0">
                    <a:pos x="connsiteX1" y="connsiteY1"/>
                  </a:cxn>
                  <a:cxn ang="0">
                    <a:pos x="connsiteX2" y="connsiteY2"/>
                  </a:cxn>
                </a:cxnLst>
                <a:rect l="l" t="t" r="r" b="b"/>
                <a:pathLst>
                  <a:path w="28086" h="88773">
                    <a:moveTo>
                      <a:pt x="0" y="0"/>
                    </a:moveTo>
                    <a:cubicBezTo>
                      <a:pt x="12097" y="381"/>
                      <a:pt x="27432" y="2858"/>
                      <a:pt x="27432" y="22955"/>
                    </a:cubicBezTo>
                    <a:cubicBezTo>
                      <a:pt x="27432" y="43053"/>
                      <a:pt x="30766" y="85820"/>
                      <a:pt x="22384" y="88773"/>
                    </a:cubicBezTo>
                  </a:path>
                </a:pathLst>
              </a:custGeom>
              <a:grpFill/>
              <a:ln w="19050" cap="rnd">
                <a:solidFill>
                  <a:srgbClr val="C00000"/>
                </a:solidFill>
                <a:prstDash val="sysDot"/>
                <a:round/>
              </a:ln>
            </p:spPr>
            <p:txBody>
              <a:bodyPr rtlCol="0" anchor="ctr"/>
              <a:lstStyle/>
              <a:p>
                <a:endParaRPr lang="fr-FR" sz="1400"/>
              </a:p>
            </p:txBody>
          </p:sp>
          <p:sp>
            <p:nvSpPr>
              <p:cNvPr id="975" name="Forme libre : forme 974">
                <a:extLst>
                  <a:ext uri="{FF2B5EF4-FFF2-40B4-BE49-F238E27FC236}">
                    <a16:creationId xmlns:a16="http://schemas.microsoft.com/office/drawing/2014/main" id="{1D40553B-9ABE-11B6-5B31-EF09ECB40A30}"/>
                  </a:ext>
                </a:extLst>
              </p:cNvPr>
              <p:cNvSpPr/>
              <p:nvPr/>
            </p:nvSpPr>
            <p:spPr>
              <a:xfrm>
                <a:off x="8310460" y="4618027"/>
                <a:ext cx="74009" cy="127349"/>
              </a:xfrm>
              <a:custGeom>
                <a:avLst/>
                <a:gdLst>
                  <a:gd name="connsiteX0" fmla="*/ 0 w 74009"/>
                  <a:gd name="connsiteY0" fmla="*/ 127349 h 127349"/>
                  <a:gd name="connsiteX1" fmla="*/ 74009 w 74009"/>
                  <a:gd name="connsiteY1" fmla="*/ 127349 h 127349"/>
                  <a:gd name="connsiteX2" fmla="*/ 54674 w 74009"/>
                  <a:gd name="connsiteY2" fmla="*/ 0 h 127349"/>
                </a:gdLst>
                <a:ahLst/>
                <a:cxnLst>
                  <a:cxn ang="0">
                    <a:pos x="connsiteX0" y="connsiteY0"/>
                  </a:cxn>
                  <a:cxn ang="0">
                    <a:pos x="connsiteX1" y="connsiteY1"/>
                  </a:cxn>
                  <a:cxn ang="0">
                    <a:pos x="connsiteX2" y="connsiteY2"/>
                  </a:cxn>
                </a:cxnLst>
                <a:rect l="l" t="t" r="r" b="b"/>
                <a:pathLst>
                  <a:path w="74009" h="127349">
                    <a:moveTo>
                      <a:pt x="0" y="127349"/>
                    </a:moveTo>
                    <a:lnTo>
                      <a:pt x="74009" y="127349"/>
                    </a:lnTo>
                    <a:lnTo>
                      <a:pt x="54674" y="0"/>
                    </a:lnTo>
                  </a:path>
                </a:pathLst>
              </a:custGeom>
              <a:grpFill/>
              <a:ln w="19050" cap="rnd">
                <a:solidFill>
                  <a:srgbClr val="C00000"/>
                </a:solidFill>
                <a:prstDash val="sysDot"/>
                <a:round/>
              </a:ln>
            </p:spPr>
            <p:txBody>
              <a:bodyPr rtlCol="0" anchor="ctr"/>
              <a:lstStyle/>
              <a:p>
                <a:endParaRPr lang="fr-FR" sz="1400"/>
              </a:p>
            </p:txBody>
          </p:sp>
          <p:sp>
            <p:nvSpPr>
              <p:cNvPr id="976" name="Forme libre : forme 975">
                <a:extLst>
                  <a:ext uri="{FF2B5EF4-FFF2-40B4-BE49-F238E27FC236}">
                    <a16:creationId xmlns:a16="http://schemas.microsoft.com/office/drawing/2014/main" id="{86598D04-1F5C-482E-57A0-5B6C6380EFFD}"/>
                  </a:ext>
                </a:extLst>
              </p:cNvPr>
              <p:cNvSpPr/>
              <p:nvPr/>
            </p:nvSpPr>
            <p:spPr>
              <a:xfrm>
                <a:off x="8360562" y="4597263"/>
                <a:ext cx="9525" cy="25812"/>
              </a:xfrm>
              <a:custGeom>
                <a:avLst/>
                <a:gdLst>
                  <a:gd name="connsiteX0" fmla="*/ 0 w 9525"/>
                  <a:gd name="connsiteY0" fmla="*/ 0 h 25812"/>
                  <a:gd name="connsiteX1" fmla="*/ 0 w 9525"/>
                  <a:gd name="connsiteY1" fmla="*/ 25813 h 25812"/>
                </a:gdLst>
                <a:ahLst/>
                <a:cxnLst>
                  <a:cxn ang="0">
                    <a:pos x="connsiteX0" y="connsiteY0"/>
                  </a:cxn>
                  <a:cxn ang="0">
                    <a:pos x="connsiteX1" y="connsiteY1"/>
                  </a:cxn>
                </a:cxnLst>
                <a:rect l="l" t="t" r="r" b="b"/>
                <a:pathLst>
                  <a:path w="9525" h="25812">
                    <a:moveTo>
                      <a:pt x="0" y="0"/>
                    </a:moveTo>
                    <a:lnTo>
                      <a:pt x="0" y="25813"/>
                    </a:lnTo>
                  </a:path>
                </a:pathLst>
              </a:custGeom>
              <a:grpFill/>
              <a:ln w="19050" cap="rnd">
                <a:solidFill>
                  <a:srgbClr val="C00000"/>
                </a:solidFill>
                <a:prstDash val="sysDot"/>
                <a:round/>
              </a:ln>
            </p:spPr>
            <p:txBody>
              <a:bodyPr rtlCol="0" anchor="ctr"/>
              <a:lstStyle/>
              <a:p>
                <a:endParaRPr lang="fr-FR" sz="1400"/>
              </a:p>
            </p:txBody>
          </p:sp>
          <p:sp>
            <p:nvSpPr>
              <p:cNvPr id="977" name="Forme libre : forme 976">
                <a:extLst>
                  <a:ext uri="{FF2B5EF4-FFF2-40B4-BE49-F238E27FC236}">
                    <a16:creationId xmlns:a16="http://schemas.microsoft.com/office/drawing/2014/main" id="{0A137F29-0C32-CC7D-D7F4-1C5B6A0519C4}"/>
                  </a:ext>
                </a:extLst>
              </p:cNvPr>
              <p:cNvSpPr/>
              <p:nvPr/>
            </p:nvSpPr>
            <p:spPr>
              <a:xfrm>
                <a:off x="8321414" y="4597453"/>
                <a:ext cx="9525" cy="26098"/>
              </a:xfrm>
              <a:custGeom>
                <a:avLst/>
                <a:gdLst>
                  <a:gd name="connsiteX0" fmla="*/ 0 w 9525"/>
                  <a:gd name="connsiteY0" fmla="*/ 0 h 26098"/>
                  <a:gd name="connsiteX1" fmla="*/ 0 w 9525"/>
                  <a:gd name="connsiteY1" fmla="*/ 26099 h 26098"/>
                </a:gdLst>
                <a:ahLst/>
                <a:cxnLst>
                  <a:cxn ang="0">
                    <a:pos x="connsiteX0" y="connsiteY0"/>
                  </a:cxn>
                  <a:cxn ang="0">
                    <a:pos x="connsiteX1" y="connsiteY1"/>
                  </a:cxn>
                </a:cxnLst>
                <a:rect l="l" t="t" r="r" b="b"/>
                <a:pathLst>
                  <a:path w="9525" h="26098">
                    <a:moveTo>
                      <a:pt x="0" y="0"/>
                    </a:moveTo>
                    <a:lnTo>
                      <a:pt x="0" y="26099"/>
                    </a:lnTo>
                  </a:path>
                </a:pathLst>
              </a:custGeom>
              <a:grpFill/>
              <a:ln w="19050" cap="rnd">
                <a:solidFill>
                  <a:srgbClr val="C00000"/>
                </a:solidFill>
                <a:prstDash val="sysDot"/>
                <a:round/>
              </a:ln>
            </p:spPr>
            <p:txBody>
              <a:bodyPr rtlCol="0" anchor="ctr"/>
              <a:lstStyle/>
              <a:p>
                <a:endParaRPr lang="fr-FR" sz="1400"/>
              </a:p>
            </p:txBody>
          </p:sp>
          <p:sp>
            <p:nvSpPr>
              <p:cNvPr id="978" name="Forme libre : forme 977">
                <a:extLst>
                  <a:ext uri="{FF2B5EF4-FFF2-40B4-BE49-F238E27FC236}">
                    <a16:creationId xmlns:a16="http://schemas.microsoft.com/office/drawing/2014/main" id="{ED14B393-C45A-5D8F-02F6-DE32E46A3DBC}"/>
                  </a:ext>
                </a:extLst>
              </p:cNvPr>
              <p:cNvSpPr/>
              <p:nvPr/>
            </p:nvSpPr>
            <p:spPr>
              <a:xfrm>
                <a:off x="8315509" y="4623933"/>
                <a:ext cx="48672" cy="9525"/>
              </a:xfrm>
              <a:custGeom>
                <a:avLst/>
                <a:gdLst>
                  <a:gd name="connsiteX0" fmla="*/ 48673 w 48672"/>
                  <a:gd name="connsiteY0" fmla="*/ 0 h 9525"/>
                  <a:gd name="connsiteX1" fmla="*/ 0 w 48672"/>
                  <a:gd name="connsiteY1" fmla="*/ 0 h 9525"/>
                </a:gdLst>
                <a:ahLst/>
                <a:cxnLst>
                  <a:cxn ang="0">
                    <a:pos x="connsiteX0" y="connsiteY0"/>
                  </a:cxn>
                  <a:cxn ang="0">
                    <a:pos x="connsiteX1" y="connsiteY1"/>
                  </a:cxn>
                </a:cxnLst>
                <a:rect l="l" t="t" r="r" b="b"/>
                <a:pathLst>
                  <a:path w="48672" h="9525">
                    <a:moveTo>
                      <a:pt x="48673" y="0"/>
                    </a:moveTo>
                    <a:lnTo>
                      <a:pt x="0" y="0"/>
                    </a:lnTo>
                  </a:path>
                </a:pathLst>
              </a:custGeom>
              <a:grpFill/>
              <a:ln w="19050" cap="rnd">
                <a:solidFill>
                  <a:srgbClr val="C00000"/>
                </a:solidFill>
                <a:prstDash val="sysDot"/>
                <a:round/>
              </a:ln>
            </p:spPr>
            <p:txBody>
              <a:bodyPr rtlCol="0" anchor="ctr"/>
              <a:lstStyle/>
              <a:p>
                <a:endParaRPr lang="fr-FR" sz="1400"/>
              </a:p>
            </p:txBody>
          </p:sp>
        </p:grpSp>
        <p:grpSp>
          <p:nvGrpSpPr>
            <p:cNvPr id="951" name="Graphique 1861">
              <a:extLst>
                <a:ext uri="{FF2B5EF4-FFF2-40B4-BE49-F238E27FC236}">
                  <a16:creationId xmlns:a16="http://schemas.microsoft.com/office/drawing/2014/main" id="{68E01C0E-105B-595B-06D2-B3FBD0F8BAAD}"/>
                </a:ext>
              </a:extLst>
            </p:cNvPr>
            <p:cNvGrpSpPr/>
            <p:nvPr/>
          </p:nvGrpSpPr>
          <p:grpSpPr>
            <a:xfrm>
              <a:off x="2498267" y="3718534"/>
              <a:ext cx="422345" cy="1467684"/>
              <a:chOff x="8585162" y="4494083"/>
              <a:chExt cx="86045" cy="299013"/>
            </a:xfrm>
            <a:noFill/>
          </p:grpSpPr>
          <p:grpSp>
            <p:nvGrpSpPr>
              <p:cNvPr id="952" name="Graphique 1861">
                <a:extLst>
                  <a:ext uri="{FF2B5EF4-FFF2-40B4-BE49-F238E27FC236}">
                    <a16:creationId xmlns:a16="http://schemas.microsoft.com/office/drawing/2014/main" id="{89C22053-6D59-E91E-E604-2B00C719CF34}"/>
                  </a:ext>
                </a:extLst>
              </p:cNvPr>
              <p:cNvGrpSpPr/>
              <p:nvPr/>
            </p:nvGrpSpPr>
            <p:grpSpPr>
              <a:xfrm>
                <a:off x="8612117" y="4548971"/>
                <a:ext cx="24002" cy="22002"/>
                <a:chOff x="8612117" y="4548971"/>
                <a:chExt cx="24002" cy="22002"/>
              </a:xfrm>
              <a:grpFill/>
            </p:grpSpPr>
            <p:sp>
              <p:nvSpPr>
                <p:cNvPr id="961" name="Forme libre : forme 960">
                  <a:extLst>
                    <a:ext uri="{FF2B5EF4-FFF2-40B4-BE49-F238E27FC236}">
                      <a16:creationId xmlns:a16="http://schemas.microsoft.com/office/drawing/2014/main" id="{A5FF7D29-81D3-1C28-123E-DDCE60EAF999}"/>
                    </a:ext>
                  </a:extLst>
                </p:cNvPr>
                <p:cNvSpPr/>
                <p:nvPr/>
              </p:nvSpPr>
              <p:spPr>
                <a:xfrm>
                  <a:off x="8612117" y="4548971"/>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19050" cap="rnd">
                  <a:solidFill>
                    <a:srgbClr val="C00000"/>
                  </a:solidFill>
                  <a:prstDash val="sysDot"/>
                  <a:round/>
                </a:ln>
              </p:spPr>
              <p:txBody>
                <a:bodyPr rtlCol="0" anchor="ctr"/>
                <a:lstStyle/>
                <a:p>
                  <a:endParaRPr lang="fr-FR" sz="1400"/>
                </a:p>
              </p:txBody>
            </p:sp>
            <p:sp>
              <p:nvSpPr>
                <p:cNvPr id="962" name="Forme libre : forme 961">
                  <a:extLst>
                    <a:ext uri="{FF2B5EF4-FFF2-40B4-BE49-F238E27FC236}">
                      <a16:creationId xmlns:a16="http://schemas.microsoft.com/office/drawing/2014/main" id="{044E4D9B-DA06-AC9D-1BDD-00DA5C64E43A}"/>
                    </a:ext>
                  </a:extLst>
                </p:cNvPr>
                <p:cNvSpPr/>
                <p:nvPr/>
              </p:nvSpPr>
              <p:spPr>
                <a:xfrm>
                  <a:off x="8636120" y="4549352"/>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19050" cap="rnd">
                  <a:solidFill>
                    <a:srgbClr val="C00000"/>
                  </a:solidFill>
                  <a:prstDash val="sysDot"/>
                  <a:round/>
                </a:ln>
              </p:spPr>
              <p:txBody>
                <a:bodyPr rtlCol="0" anchor="ctr"/>
                <a:lstStyle/>
                <a:p>
                  <a:endParaRPr lang="fr-FR" sz="1400"/>
                </a:p>
              </p:txBody>
            </p:sp>
            <p:sp>
              <p:nvSpPr>
                <p:cNvPr id="963" name="Forme libre : forme 962">
                  <a:extLst>
                    <a:ext uri="{FF2B5EF4-FFF2-40B4-BE49-F238E27FC236}">
                      <a16:creationId xmlns:a16="http://schemas.microsoft.com/office/drawing/2014/main" id="{C8F3AF55-80A1-FDCC-BD41-ADA4CC80E9C2}"/>
                    </a:ext>
                  </a:extLst>
                </p:cNvPr>
                <p:cNvSpPr/>
                <p:nvPr/>
              </p:nvSpPr>
              <p:spPr>
                <a:xfrm>
                  <a:off x="8619833" y="4568212"/>
                  <a:ext cx="8572" cy="2762"/>
                </a:xfrm>
                <a:custGeom>
                  <a:avLst/>
                  <a:gdLst>
                    <a:gd name="connsiteX0" fmla="*/ 8572 w 8572"/>
                    <a:gd name="connsiteY0" fmla="*/ 0 h 2762"/>
                    <a:gd name="connsiteX1" fmla="*/ 4286 w 8572"/>
                    <a:gd name="connsiteY1" fmla="*/ 2762 h 2762"/>
                    <a:gd name="connsiteX2" fmla="*/ 0 w 8572"/>
                    <a:gd name="connsiteY2" fmla="*/ 95 h 2762"/>
                  </a:gdLst>
                  <a:ahLst/>
                  <a:cxnLst>
                    <a:cxn ang="0">
                      <a:pos x="connsiteX0" y="connsiteY0"/>
                    </a:cxn>
                    <a:cxn ang="0">
                      <a:pos x="connsiteX1" y="connsiteY1"/>
                    </a:cxn>
                    <a:cxn ang="0">
                      <a:pos x="connsiteX2" y="connsiteY2"/>
                    </a:cxn>
                  </a:cxnLst>
                  <a:rect l="l" t="t" r="r" b="b"/>
                  <a:pathLst>
                    <a:path w="8572" h="2762">
                      <a:moveTo>
                        <a:pt x="8572" y="0"/>
                      </a:moveTo>
                      <a:cubicBezTo>
                        <a:pt x="7906" y="1619"/>
                        <a:pt x="6286" y="2762"/>
                        <a:pt x="4286" y="2762"/>
                      </a:cubicBezTo>
                      <a:cubicBezTo>
                        <a:pt x="2381" y="2762"/>
                        <a:pt x="667" y="1619"/>
                        <a:pt x="0" y="95"/>
                      </a:cubicBezTo>
                    </a:path>
                  </a:pathLst>
                </a:custGeom>
                <a:grpFill/>
                <a:ln w="19050" cap="rnd">
                  <a:solidFill>
                    <a:srgbClr val="C00000"/>
                  </a:solidFill>
                  <a:prstDash val="sysDot"/>
                  <a:round/>
                </a:ln>
              </p:spPr>
              <p:txBody>
                <a:bodyPr rtlCol="0" anchor="ctr"/>
                <a:lstStyle/>
                <a:p>
                  <a:endParaRPr lang="fr-FR" sz="1400"/>
                </a:p>
              </p:txBody>
            </p:sp>
          </p:grpSp>
          <p:sp>
            <p:nvSpPr>
              <p:cNvPr id="953" name="Forme libre : forme 952">
                <a:extLst>
                  <a:ext uri="{FF2B5EF4-FFF2-40B4-BE49-F238E27FC236}">
                    <a16:creationId xmlns:a16="http://schemas.microsoft.com/office/drawing/2014/main" id="{E8B7ECAB-624C-7465-E923-541FB614CD16}"/>
                  </a:ext>
                </a:extLst>
              </p:cNvPr>
              <p:cNvSpPr/>
              <p:nvPr/>
            </p:nvSpPr>
            <p:spPr>
              <a:xfrm>
                <a:off x="8592972" y="4553257"/>
                <a:ext cx="63436" cy="34194"/>
              </a:xfrm>
              <a:custGeom>
                <a:avLst/>
                <a:gdLst>
                  <a:gd name="connsiteX0" fmla="*/ 63437 w 63436"/>
                  <a:gd name="connsiteY0" fmla="*/ 0 h 34194"/>
                  <a:gd name="connsiteX1" fmla="*/ 31718 w 63436"/>
                  <a:gd name="connsiteY1" fmla="*/ 34195 h 34194"/>
                  <a:gd name="connsiteX2" fmla="*/ 0 w 63436"/>
                  <a:gd name="connsiteY2" fmla="*/ 0 h 34194"/>
                </a:gdLst>
                <a:ahLst/>
                <a:cxnLst>
                  <a:cxn ang="0">
                    <a:pos x="connsiteX0" y="connsiteY0"/>
                  </a:cxn>
                  <a:cxn ang="0">
                    <a:pos x="connsiteX1" y="connsiteY1"/>
                  </a:cxn>
                  <a:cxn ang="0">
                    <a:pos x="connsiteX2" y="connsiteY2"/>
                  </a:cxn>
                </a:cxnLst>
                <a:rect l="l" t="t" r="r" b="b"/>
                <a:pathLst>
                  <a:path w="63436" h="34194">
                    <a:moveTo>
                      <a:pt x="63437" y="0"/>
                    </a:moveTo>
                    <a:cubicBezTo>
                      <a:pt x="63437" y="18859"/>
                      <a:pt x="49244" y="34195"/>
                      <a:pt x="31718" y="34195"/>
                    </a:cubicBezTo>
                    <a:cubicBezTo>
                      <a:pt x="14192" y="34195"/>
                      <a:pt x="0" y="18859"/>
                      <a:pt x="0" y="0"/>
                    </a:cubicBezTo>
                  </a:path>
                </a:pathLst>
              </a:custGeom>
              <a:grpFill/>
              <a:ln w="19050" cap="rnd">
                <a:solidFill>
                  <a:srgbClr val="C00000"/>
                </a:solidFill>
                <a:prstDash val="sysDot"/>
                <a:round/>
              </a:ln>
            </p:spPr>
            <p:txBody>
              <a:bodyPr rtlCol="0" anchor="ctr"/>
              <a:lstStyle/>
              <a:p>
                <a:endParaRPr lang="fr-FR" sz="1400"/>
              </a:p>
            </p:txBody>
          </p:sp>
          <p:sp>
            <p:nvSpPr>
              <p:cNvPr id="954" name="Forme libre : forme 953">
                <a:extLst>
                  <a:ext uri="{FF2B5EF4-FFF2-40B4-BE49-F238E27FC236}">
                    <a16:creationId xmlns:a16="http://schemas.microsoft.com/office/drawing/2014/main" id="{929A4F14-35AC-3510-E106-1EB235BF66CA}"/>
                  </a:ext>
                </a:extLst>
              </p:cNvPr>
              <p:cNvSpPr/>
              <p:nvPr/>
            </p:nvSpPr>
            <p:spPr>
              <a:xfrm>
                <a:off x="8586999" y="4494083"/>
                <a:ext cx="75696" cy="53173"/>
              </a:xfrm>
              <a:custGeom>
                <a:avLst/>
                <a:gdLst>
                  <a:gd name="connsiteX0" fmla="*/ 2068 w 75696"/>
                  <a:gd name="connsiteY0" fmla="*/ 52887 h 53173"/>
                  <a:gd name="connsiteX1" fmla="*/ 5783 w 75696"/>
                  <a:gd name="connsiteY1" fmla="*/ 22884 h 53173"/>
                  <a:gd name="connsiteX2" fmla="*/ 18547 w 75696"/>
                  <a:gd name="connsiteY2" fmla="*/ 10025 h 53173"/>
                  <a:gd name="connsiteX3" fmla="*/ 18547 w 75696"/>
                  <a:gd name="connsiteY3" fmla="*/ 3072 h 53173"/>
                  <a:gd name="connsiteX4" fmla="*/ 49693 w 75696"/>
                  <a:gd name="connsiteY4" fmla="*/ 5072 h 53173"/>
                  <a:gd name="connsiteX5" fmla="*/ 59980 w 75696"/>
                  <a:gd name="connsiteY5" fmla="*/ 11549 h 53173"/>
                  <a:gd name="connsiteX6" fmla="*/ 75697 w 75696"/>
                  <a:gd name="connsiteY6" fmla="*/ 19645 h 53173"/>
                  <a:gd name="connsiteX7" fmla="*/ 71124 w 75696"/>
                  <a:gd name="connsiteY7" fmla="*/ 23169 h 53173"/>
                  <a:gd name="connsiteX8" fmla="*/ 71791 w 75696"/>
                  <a:gd name="connsiteY8" fmla="*/ 53173 h 53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96" h="53173">
                    <a:moveTo>
                      <a:pt x="2068" y="52887"/>
                    </a:moveTo>
                    <a:cubicBezTo>
                      <a:pt x="2068" y="52887"/>
                      <a:pt x="-4504" y="29932"/>
                      <a:pt x="5783" y="22884"/>
                    </a:cubicBezTo>
                    <a:cubicBezTo>
                      <a:pt x="5783" y="22884"/>
                      <a:pt x="3116" y="11263"/>
                      <a:pt x="18547" y="10025"/>
                    </a:cubicBezTo>
                    <a:cubicBezTo>
                      <a:pt x="18547" y="10025"/>
                      <a:pt x="20832" y="6024"/>
                      <a:pt x="18547" y="3072"/>
                    </a:cubicBezTo>
                    <a:cubicBezTo>
                      <a:pt x="18547" y="3072"/>
                      <a:pt x="38549" y="-5025"/>
                      <a:pt x="49693" y="5072"/>
                    </a:cubicBezTo>
                    <a:cubicBezTo>
                      <a:pt x="49693" y="5072"/>
                      <a:pt x="58361" y="2310"/>
                      <a:pt x="59980" y="11549"/>
                    </a:cubicBezTo>
                    <a:cubicBezTo>
                      <a:pt x="59980" y="11549"/>
                      <a:pt x="71505" y="11168"/>
                      <a:pt x="75697" y="19645"/>
                    </a:cubicBezTo>
                    <a:cubicBezTo>
                      <a:pt x="75697" y="19645"/>
                      <a:pt x="71601" y="20407"/>
                      <a:pt x="71124" y="23169"/>
                    </a:cubicBezTo>
                    <a:cubicBezTo>
                      <a:pt x="71124" y="23169"/>
                      <a:pt x="79221" y="38409"/>
                      <a:pt x="71791" y="53173"/>
                    </a:cubicBezTo>
                  </a:path>
                </a:pathLst>
              </a:custGeom>
              <a:grpFill/>
              <a:ln w="19050" cap="rnd">
                <a:solidFill>
                  <a:srgbClr val="C00000"/>
                </a:solidFill>
                <a:prstDash val="sysDot"/>
                <a:round/>
              </a:ln>
            </p:spPr>
            <p:txBody>
              <a:bodyPr rtlCol="0" anchor="ctr"/>
              <a:lstStyle/>
              <a:p>
                <a:endParaRPr lang="fr-FR" sz="1400"/>
              </a:p>
            </p:txBody>
          </p:sp>
          <p:sp>
            <p:nvSpPr>
              <p:cNvPr id="955" name="Forme libre : forme 954">
                <a:extLst>
                  <a:ext uri="{FF2B5EF4-FFF2-40B4-BE49-F238E27FC236}">
                    <a16:creationId xmlns:a16="http://schemas.microsoft.com/office/drawing/2014/main" id="{4DD31F9B-2F07-EF81-A344-0C035D339C60}"/>
                  </a:ext>
                </a:extLst>
              </p:cNvPr>
              <p:cNvSpPr/>
              <p:nvPr/>
            </p:nvSpPr>
            <p:spPr>
              <a:xfrm>
                <a:off x="8590877" y="4623075"/>
                <a:ext cx="66484" cy="108394"/>
              </a:xfrm>
              <a:custGeom>
                <a:avLst/>
                <a:gdLst>
                  <a:gd name="connsiteX0" fmla="*/ 66484 w 66484"/>
                  <a:gd name="connsiteY0" fmla="*/ 0 h 108394"/>
                  <a:gd name="connsiteX1" fmla="*/ 62294 w 66484"/>
                  <a:gd name="connsiteY1" fmla="*/ 108395 h 108394"/>
                  <a:gd name="connsiteX2" fmla="*/ 39433 w 66484"/>
                  <a:gd name="connsiteY2" fmla="*/ 108395 h 108394"/>
                  <a:gd name="connsiteX3" fmla="*/ 32099 w 66484"/>
                  <a:gd name="connsiteY3" fmla="*/ 70580 h 108394"/>
                  <a:gd name="connsiteX4" fmla="*/ 24098 w 66484"/>
                  <a:gd name="connsiteY4" fmla="*/ 108014 h 108394"/>
                  <a:gd name="connsiteX5" fmla="*/ 3715 w 66484"/>
                  <a:gd name="connsiteY5" fmla="*/ 108014 h 108394"/>
                  <a:gd name="connsiteX6" fmla="*/ 0 w 66484"/>
                  <a:gd name="connsiteY6" fmla="*/ 2858 h 1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4" h="108394">
                    <a:moveTo>
                      <a:pt x="66484" y="0"/>
                    </a:moveTo>
                    <a:lnTo>
                      <a:pt x="62294" y="108395"/>
                    </a:lnTo>
                    <a:lnTo>
                      <a:pt x="39433" y="108395"/>
                    </a:lnTo>
                    <a:lnTo>
                      <a:pt x="32099" y="70580"/>
                    </a:lnTo>
                    <a:lnTo>
                      <a:pt x="24098" y="108014"/>
                    </a:lnTo>
                    <a:lnTo>
                      <a:pt x="3715" y="108014"/>
                    </a:lnTo>
                    <a:cubicBezTo>
                      <a:pt x="3715" y="108014"/>
                      <a:pt x="190" y="66389"/>
                      <a:pt x="0" y="2858"/>
                    </a:cubicBezTo>
                  </a:path>
                </a:pathLst>
              </a:custGeom>
              <a:grpFill/>
              <a:ln w="19050" cap="rnd">
                <a:solidFill>
                  <a:srgbClr val="C00000"/>
                </a:solidFill>
                <a:prstDash val="sysDot"/>
                <a:round/>
              </a:ln>
            </p:spPr>
            <p:txBody>
              <a:bodyPr rtlCol="0" anchor="ctr"/>
              <a:lstStyle/>
              <a:p>
                <a:endParaRPr lang="fr-FR" sz="1400"/>
              </a:p>
            </p:txBody>
          </p:sp>
          <p:sp>
            <p:nvSpPr>
              <p:cNvPr id="956" name="Forme libre : forme 955">
                <a:extLst>
                  <a:ext uri="{FF2B5EF4-FFF2-40B4-BE49-F238E27FC236}">
                    <a16:creationId xmlns:a16="http://schemas.microsoft.com/office/drawing/2014/main" id="{2C35B9CB-A74C-76BE-0C1C-8B5EEDC3B2F9}"/>
                  </a:ext>
                </a:extLst>
              </p:cNvPr>
              <p:cNvSpPr/>
              <p:nvPr/>
            </p:nvSpPr>
            <p:spPr>
              <a:xfrm>
                <a:off x="8602688" y="4674987"/>
                <a:ext cx="50101" cy="9525"/>
              </a:xfrm>
              <a:custGeom>
                <a:avLst/>
                <a:gdLst>
                  <a:gd name="connsiteX0" fmla="*/ 50102 w 50101"/>
                  <a:gd name="connsiteY0" fmla="*/ 0 h 9525"/>
                  <a:gd name="connsiteX1" fmla="*/ 0 w 50101"/>
                  <a:gd name="connsiteY1" fmla="*/ 0 h 9525"/>
                </a:gdLst>
                <a:ahLst/>
                <a:cxnLst>
                  <a:cxn ang="0">
                    <a:pos x="connsiteX0" y="connsiteY0"/>
                  </a:cxn>
                  <a:cxn ang="0">
                    <a:pos x="connsiteX1" y="connsiteY1"/>
                  </a:cxn>
                </a:cxnLst>
                <a:rect l="l" t="t" r="r" b="b"/>
                <a:pathLst>
                  <a:path w="50101" h="9525">
                    <a:moveTo>
                      <a:pt x="50102" y="0"/>
                    </a:moveTo>
                    <a:lnTo>
                      <a:pt x="0" y="0"/>
                    </a:lnTo>
                  </a:path>
                </a:pathLst>
              </a:custGeom>
              <a:grpFill/>
              <a:ln w="19050" cap="rnd">
                <a:solidFill>
                  <a:srgbClr val="C00000"/>
                </a:solidFill>
                <a:prstDash val="sysDot"/>
                <a:round/>
              </a:ln>
            </p:spPr>
            <p:txBody>
              <a:bodyPr rtlCol="0" anchor="ctr"/>
              <a:lstStyle/>
              <a:p>
                <a:endParaRPr lang="fr-FR" sz="1400"/>
              </a:p>
            </p:txBody>
          </p:sp>
          <p:sp>
            <p:nvSpPr>
              <p:cNvPr id="957" name="Forme libre : forme 956">
                <a:extLst>
                  <a:ext uri="{FF2B5EF4-FFF2-40B4-BE49-F238E27FC236}">
                    <a16:creationId xmlns:a16="http://schemas.microsoft.com/office/drawing/2014/main" id="{9218B1BA-DD34-2D96-AF0F-FCED82F71C9C}"/>
                  </a:ext>
                </a:extLst>
              </p:cNvPr>
              <p:cNvSpPr/>
              <p:nvPr/>
            </p:nvSpPr>
            <p:spPr>
              <a:xfrm>
                <a:off x="8607640" y="4593643"/>
                <a:ext cx="63566" cy="94678"/>
              </a:xfrm>
              <a:custGeom>
                <a:avLst/>
                <a:gdLst>
                  <a:gd name="connsiteX0" fmla="*/ 0 w 63566"/>
                  <a:gd name="connsiteY0" fmla="*/ 0 h 94678"/>
                  <a:gd name="connsiteX1" fmla="*/ 18098 w 63566"/>
                  <a:gd name="connsiteY1" fmla="*/ 20574 h 94678"/>
                  <a:gd name="connsiteX2" fmla="*/ 34576 w 63566"/>
                  <a:gd name="connsiteY2" fmla="*/ 857 h 94678"/>
                  <a:gd name="connsiteX3" fmla="*/ 62484 w 63566"/>
                  <a:gd name="connsiteY3" fmla="*/ 21050 h 94678"/>
                  <a:gd name="connsiteX4" fmla="*/ 46768 w 63566"/>
                  <a:gd name="connsiteY4" fmla="*/ 94679 h 94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66" h="94678">
                    <a:moveTo>
                      <a:pt x="0" y="0"/>
                    </a:moveTo>
                    <a:cubicBezTo>
                      <a:pt x="0" y="0"/>
                      <a:pt x="3239" y="20955"/>
                      <a:pt x="18098" y="20574"/>
                    </a:cubicBezTo>
                    <a:cubicBezTo>
                      <a:pt x="33052" y="20193"/>
                      <a:pt x="34576" y="857"/>
                      <a:pt x="34576" y="857"/>
                    </a:cubicBezTo>
                    <a:cubicBezTo>
                      <a:pt x="34576" y="857"/>
                      <a:pt x="62484" y="-3143"/>
                      <a:pt x="62484" y="21050"/>
                    </a:cubicBezTo>
                    <a:cubicBezTo>
                      <a:pt x="62484" y="45244"/>
                      <a:pt x="69723" y="91059"/>
                      <a:pt x="46768" y="94679"/>
                    </a:cubicBezTo>
                  </a:path>
                </a:pathLst>
              </a:custGeom>
              <a:grpFill/>
              <a:ln w="19050" cap="rnd">
                <a:solidFill>
                  <a:srgbClr val="C00000"/>
                </a:solidFill>
                <a:prstDash val="sysDot"/>
                <a:round/>
              </a:ln>
            </p:spPr>
            <p:txBody>
              <a:bodyPr rtlCol="0" anchor="ctr"/>
              <a:lstStyle/>
              <a:p>
                <a:endParaRPr lang="fr-FR" sz="1400"/>
              </a:p>
            </p:txBody>
          </p:sp>
          <p:sp>
            <p:nvSpPr>
              <p:cNvPr id="958" name="Forme libre : forme 957">
                <a:extLst>
                  <a:ext uri="{FF2B5EF4-FFF2-40B4-BE49-F238E27FC236}">
                    <a16:creationId xmlns:a16="http://schemas.microsoft.com/office/drawing/2014/main" id="{049E7CE1-3366-D5F5-4C1C-0475805F1EBF}"/>
                  </a:ext>
                </a:extLst>
              </p:cNvPr>
              <p:cNvSpPr/>
              <p:nvPr/>
            </p:nvSpPr>
            <p:spPr>
              <a:xfrm>
                <a:off x="8631358" y="4731470"/>
                <a:ext cx="29146" cy="61626"/>
              </a:xfrm>
              <a:custGeom>
                <a:avLst/>
                <a:gdLst>
                  <a:gd name="connsiteX0" fmla="*/ 16288 w 29146"/>
                  <a:gd name="connsiteY0" fmla="*/ 0 h 61626"/>
                  <a:gd name="connsiteX1" fmla="*/ 16288 w 29146"/>
                  <a:gd name="connsiteY1" fmla="*/ 49911 h 61626"/>
                  <a:gd name="connsiteX2" fmla="*/ 29146 w 29146"/>
                  <a:gd name="connsiteY2" fmla="*/ 61627 h 61626"/>
                  <a:gd name="connsiteX3" fmla="*/ 8668 w 29146"/>
                  <a:gd name="connsiteY3" fmla="*/ 61627 h 61626"/>
                  <a:gd name="connsiteX4" fmla="*/ 0 w 29146"/>
                  <a:gd name="connsiteY4" fmla="*/ 857 h 6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46" h="61626">
                    <a:moveTo>
                      <a:pt x="16288" y="0"/>
                    </a:moveTo>
                    <a:lnTo>
                      <a:pt x="16288" y="49911"/>
                    </a:lnTo>
                    <a:lnTo>
                      <a:pt x="29146" y="61627"/>
                    </a:lnTo>
                    <a:lnTo>
                      <a:pt x="8668" y="61627"/>
                    </a:lnTo>
                    <a:lnTo>
                      <a:pt x="0" y="857"/>
                    </a:lnTo>
                  </a:path>
                </a:pathLst>
              </a:custGeom>
              <a:grpFill/>
              <a:ln w="19050" cap="rnd">
                <a:solidFill>
                  <a:srgbClr val="C00000"/>
                </a:solidFill>
                <a:prstDash val="sysDot"/>
                <a:round/>
              </a:ln>
            </p:spPr>
            <p:txBody>
              <a:bodyPr rtlCol="0" anchor="ctr"/>
              <a:lstStyle/>
              <a:p>
                <a:endParaRPr lang="fr-FR" sz="1400"/>
              </a:p>
            </p:txBody>
          </p:sp>
          <p:sp>
            <p:nvSpPr>
              <p:cNvPr id="959" name="Forme libre : forme 958">
                <a:extLst>
                  <a:ext uri="{FF2B5EF4-FFF2-40B4-BE49-F238E27FC236}">
                    <a16:creationId xmlns:a16="http://schemas.microsoft.com/office/drawing/2014/main" id="{D30901D1-D30E-3152-86BA-2D76E1B1D4FD}"/>
                  </a:ext>
                </a:extLst>
              </p:cNvPr>
              <p:cNvSpPr/>
              <p:nvPr/>
            </p:nvSpPr>
            <p:spPr>
              <a:xfrm>
                <a:off x="8585162" y="4731946"/>
                <a:ext cx="26003" cy="60293"/>
              </a:xfrm>
              <a:custGeom>
                <a:avLst/>
                <a:gdLst>
                  <a:gd name="connsiteX0" fmla="*/ 26003 w 26003"/>
                  <a:gd name="connsiteY0" fmla="*/ 0 h 60293"/>
                  <a:gd name="connsiteX1" fmla="*/ 19336 w 26003"/>
                  <a:gd name="connsiteY1" fmla="*/ 60293 h 60293"/>
                  <a:gd name="connsiteX2" fmla="*/ 0 w 26003"/>
                  <a:gd name="connsiteY2" fmla="*/ 60293 h 60293"/>
                  <a:gd name="connsiteX3" fmla="*/ 10478 w 26003"/>
                  <a:gd name="connsiteY3" fmla="*/ 50673 h 60293"/>
                  <a:gd name="connsiteX4" fmla="*/ 10478 w 26003"/>
                  <a:gd name="connsiteY4" fmla="*/ 0 h 60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3" h="60293">
                    <a:moveTo>
                      <a:pt x="26003" y="0"/>
                    </a:moveTo>
                    <a:lnTo>
                      <a:pt x="19336" y="60293"/>
                    </a:lnTo>
                    <a:lnTo>
                      <a:pt x="0" y="60293"/>
                    </a:lnTo>
                    <a:lnTo>
                      <a:pt x="10478" y="50673"/>
                    </a:lnTo>
                    <a:lnTo>
                      <a:pt x="10478" y="0"/>
                    </a:lnTo>
                    <a:close/>
                  </a:path>
                </a:pathLst>
              </a:custGeom>
              <a:grpFill/>
              <a:ln w="19050" cap="rnd">
                <a:solidFill>
                  <a:srgbClr val="C00000"/>
                </a:solidFill>
                <a:prstDash val="sysDot"/>
                <a:round/>
              </a:ln>
            </p:spPr>
            <p:txBody>
              <a:bodyPr rtlCol="0" anchor="ctr"/>
              <a:lstStyle/>
              <a:p>
                <a:endParaRPr lang="fr-FR" sz="1400"/>
              </a:p>
            </p:txBody>
          </p:sp>
          <p:sp>
            <p:nvSpPr>
              <p:cNvPr id="960" name="Forme libre : forme 959">
                <a:extLst>
                  <a:ext uri="{FF2B5EF4-FFF2-40B4-BE49-F238E27FC236}">
                    <a16:creationId xmlns:a16="http://schemas.microsoft.com/office/drawing/2014/main" id="{CD2C0183-A5BD-3F5A-C471-D094114705F6}"/>
                  </a:ext>
                </a:extLst>
              </p:cNvPr>
              <p:cNvSpPr/>
              <p:nvPr/>
            </p:nvSpPr>
            <p:spPr>
              <a:xfrm>
                <a:off x="8608688" y="4520587"/>
                <a:ext cx="27336" cy="16002"/>
              </a:xfrm>
              <a:custGeom>
                <a:avLst/>
                <a:gdLst>
                  <a:gd name="connsiteX0" fmla="*/ 0 w 27336"/>
                  <a:gd name="connsiteY0" fmla="*/ 0 h 16002"/>
                  <a:gd name="connsiteX1" fmla="*/ 27337 w 27336"/>
                  <a:gd name="connsiteY1" fmla="*/ 16002 h 16002"/>
                  <a:gd name="connsiteX2" fmla="*/ 27337 w 27336"/>
                  <a:gd name="connsiteY2" fmla="*/ 4667 h 16002"/>
                </a:gdLst>
                <a:ahLst/>
                <a:cxnLst>
                  <a:cxn ang="0">
                    <a:pos x="connsiteX0" y="connsiteY0"/>
                  </a:cxn>
                  <a:cxn ang="0">
                    <a:pos x="connsiteX1" y="connsiteY1"/>
                  </a:cxn>
                  <a:cxn ang="0">
                    <a:pos x="connsiteX2" y="connsiteY2"/>
                  </a:cxn>
                </a:cxnLst>
                <a:rect l="l" t="t" r="r" b="b"/>
                <a:pathLst>
                  <a:path w="27336" h="16002">
                    <a:moveTo>
                      <a:pt x="0" y="0"/>
                    </a:moveTo>
                    <a:cubicBezTo>
                      <a:pt x="0" y="0"/>
                      <a:pt x="7144" y="15526"/>
                      <a:pt x="27337" y="16002"/>
                    </a:cubicBezTo>
                    <a:lnTo>
                      <a:pt x="27337" y="4667"/>
                    </a:lnTo>
                  </a:path>
                </a:pathLst>
              </a:custGeom>
              <a:grpFill/>
              <a:ln w="19050" cap="rnd">
                <a:solidFill>
                  <a:srgbClr val="C00000"/>
                </a:solidFill>
                <a:prstDash val="sysDot"/>
                <a:round/>
              </a:ln>
            </p:spPr>
            <p:txBody>
              <a:bodyPr rtlCol="0" anchor="ctr"/>
              <a:lstStyle/>
              <a:p>
                <a:endParaRPr lang="fr-FR" sz="1400"/>
              </a:p>
            </p:txBody>
          </p:sp>
        </p:grpSp>
      </p:grpSp>
      <p:pic>
        <p:nvPicPr>
          <p:cNvPr id="1125" name="Image 1124">
            <a:extLst>
              <a:ext uri="{FF2B5EF4-FFF2-40B4-BE49-F238E27FC236}">
                <a16:creationId xmlns:a16="http://schemas.microsoft.com/office/drawing/2014/main" id="{1A57DEBE-443A-9953-9D5E-EA32A32ABD2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01081" y="2706662"/>
            <a:ext cx="597189" cy="662917"/>
          </a:xfrm>
          <a:prstGeom prst="rect">
            <a:avLst/>
          </a:prstGeom>
        </p:spPr>
      </p:pic>
      <p:pic>
        <p:nvPicPr>
          <p:cNvPr id="1126" name="Image 1125">
            <a:extLst>
              <a:ext uri="{FF2B5EF4-FFF2-40B4-BE49-F238E27FC236}">
                <a16:creationId xmlns:a16="http://schemas.microsoft.com/office/drawing/2014/main" id="{611ACF02-32A2-B057-120C-9FECE83790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870685" y="2712659"/>
            <a:ext cx="597189" cy="662917"/>
          </a:xfrm>
          <a:prstGeom prst="rect">
            <a:avLst/>
          </a:prstGeom>
        </p:spPr>
      </p:pic>
      <p:grpSp>
        <p:nvGrpSpPr>
          <p:cNvPr id="1187" name="Groupe 1186">
            <a:extLst>
              <a:ext uri="{FF2B5EF4-FFF2-40B4-BE49-F238E27FC236}">
                <a16:creationId xmlns:a16="http://schemas.microsoft.com/office/drawing/2014/main" id="{E2CD9464-6613-D78C-1BC4-7391DADA9A73}"/>
              </a:ext>
            </a:extLst>
          </p:cNvPr>
          <p:cNvGrpSpPr/>
          <p:nvPr/>
        </p:nvGrpSpPr>
        <p:grpSpPr>
          <a:xfrm>
            <a:off x="387515" y="3450404"/>
            <a:ext cx="7556873" cy="542248"/>
            <a:chOff x="387515" y="3450404"/>
            <a:chExt cx="7556873" cy="542248"/>
          </a:xfrm>
        </p:grpSpPr>
        <p:sp>
          <p:nvSpPr>
            <p:cNvPr id="1128" name="Rectangle 1127">
              <a:extLst>
                <a:ext uri="{FF2B5EF4-FFF2-40B4-BE49-F238E27FC236}">
                  <a16:creationId xmlns:a16="http://schemas.microsoft.com/office/drawing/2014/main" id="{0CFD0601-A42F-5F36-9EC7-EF754D813E4F}"/>
                </a:ext>
              </a:extLst>
            </p:cNvPr>
            <p:cNvSpPr/>
            <p:nvPr/>
          </p:nvSpPr>
          <p:spPr>
            <a:xfrm>
              <a:off x="387515" y="3707775"/>
              <a:ext cx="7556873" cy="68500"/>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29" name="Groupe 1128">
              <a:extLst>
                <a:ext uri="{FF2B5EF4-FFF2-40B4-BE49-F238E27FC236}">
                  <a16:creationId xmlns:a16="http://schemas.microsoft.com/office/drawing/2014/main" id="{C68701E5-2158-8422-A410-BBB8A8C5E6C7}"/>
                </a:ext>
              </a:extLst>
            </p:cNvPr>
            <p:cNvGrpSpPr/>
            <p:nvPr/>
          </p:nvGrpSpPr>
          <p:grpSpPr>
            <a:xfrm>
              <a:off x="1242138" y="3450404"/>
              <a:ext cx="533327" cy="533327"/>
              <a:chOff x="4370289" y="1387323"/>
              <a:chExt cx="533327" cy="533327"/>
            </a:xfrm>
          </p:grpSpPr>
          <p:sp>
            <p:nvSpPr>
              <p:cNvPr id="1130" name="Ellipse 1129">
                <a:extLst>
                  <a:ext uri="{FF2B5EF4-FFF2-40B4-BE49-F238E27FC236}">
                    <a16:creationId xmlns:a16="http://schemas.microsoft.com/office/drawing/2014/main" id="{5C91297F-51C8-DF45-851B-5A0B4C93DE47}"/>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131" name="ZoneTexte 1130">
                <a:extLst>
                  <a:ext uri="{FF2B5EF4-FFF2-40B4-BE49-F238E27FC236}">
                    <a16:creationId xmlns:a16="http://schemas.microsoft.com/office/drawing/2014/main" id="{5DCE4BBE-1BFD-D62B-1261-B8F41E02462A}"/>
                  </a:ext>
                </a:extLst>
              </p:cNvPr>
              <p:cNvSpPr txBox="1"/>
              <p:nvPr/>
            </p:nvSpPr>
            <p:spPr>
              <a:xfrm>
                <a:off x="4436742"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grpSp>
          <p:nvGrpSpPr>
            <p:cNvPr id="1132" name="Groupe 1131">
              <a:extLst>
                <a:ext uri="{FF2B5EF4-FFF2-40B4-BE49-F238E27FC236}">
                  <a16:creationId xmlns:a16="http://schemas.microsoft.com/office/drawing/2014/main" id="{4424D893-0DE9-9D8B-52AD-DCAE740CBD31}"/>
                </a:ext>
              </a:extLst>
            </p:cNvPr>
            <p:cNvGrpSpPr/>
            <p:nvPr/>
          </p:nvGrpSpPr>
          <p:grpSpPr>
            <a:xfrm>
              <a:off x="3955455" y="3459325"/>
              <a:ext cx="533327" cy="533327"/>
              <a:chOff x="4373446" y="2332564"/>
              <a:chExt cx="533327" cy="533327"/>
            </a:xfrm>
          </p:grpSpPr>
          <p:sp>
            <p:nvSpPr>
              <p:cNvPr id="1133" name="Ellipse 1132">
                <a:extLst>
                  <a:ext uri="{FF2B5EF4-FFF2-40B4-BE49-F238E27FC236}">
                    <a16:creationId xmlns:a16="http://schemas.microsoft.com/office/drawing/2014/main" id="{9110BEFC-1EA9-CA73-7439-2194095D8EC4}"/>
                  </a:ext>
                </a:extLst>
              </p:cNvPr>
              <p:cNvSpPr/>
              <p:nvPr/>
            </p:nvSpPr>
            <p:spPr>
              <a:xfrm>
                <a:off x="4373446" y="2332564"/>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134" name="ZoneTexte 1133">
                <a:extLst>
                  <a:ext uri="{FF2B5EF4-FFF2-40B4-BE49-F238E27FC236}">
                    <a16:creationId xmlns:a16="http://schemas.microsoft.com/office/drawing/2014/main" id="{77BB0496-4ECB-1D3A-51B4-4EC1B14D44DD}"/>
                  </a:ext>
                </a:extLst>
              </p:cNvPr>
              <p:cNvSpPr txBox="1"/>
              <p:nvPr/>
            </p:nvSpPr>
            <p:spPr>
              <a:xfrm>
                <a:off x="4427217" y="23375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grpSp>
          <p:nvGrpSpPr>
            <p:cNvPr id="1135" name="Groupe 1134">
              <a:extLst>
                <a:ext uri="{FF2B5EF4-FFF2-40B4-BE49-F238E27FC236}">
                  <a16:creationId xmlns:a16="http://schemas.microsoft.com/office/drawing/2014/main" id="{A197D660-5B39-7057-B6D7-564AC938AE90}"/>
                </a:ext>
              </a:extLst>
            </p:cNvPr>
            <p:cNvGrpSpPr/>
            <p:nvPr/>
          </p:nvGrpSpPr>
          <p:grpSpPr>
            <a:xfrm>
              <a:off x="6547222" y="3450404"/>
              <a:ext cx="533327" cy="536621"/>
              <a:chOff x="4400176" y="3386456"/>
              <a:chExt cx="533327" cy="536621"/>
            </a:xfrm>
          </p:grpSpPr>
          <p:sp>
            <p:nvSpPr>
              <p:cNvPr id="1136" name="Ellipse 1135">
                <a:extLst>
                  <a:ext uri="{FF2B5EF4-FFF2-40B4-BE49-F238E27FC236}">
                    <a16:creationId xmlns:a16="http://schemas.microsoft.com/office/drawing/2014/main" id="{EB30306E-D379-C28F-8084-553AF2489B73}"/>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137" name="ZoneTexte 1136">
                <a:extLst>
                  <a:ext uri="{FF2B5EF4-FFF2-40B4-BE49-F238E27FC236}">
                    <a16:creationId xmlns:a16="http://schemas.microsoft.com/office/drawing/2014/main" id="{74038892-8587-A676-B04E-16A43857F9CB}"/>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grpSp>
      </p:grpSp>
      <p:sp>
        <p:nvSpPr>
          <p:cNvPr id="1138" name="Espace réservé du contenu 1">
            <a:extLst>
              <a:ext uri="{FF2B5EF4-FFF2-40B4-BE49-F238E27FC236}">
                <a16:creationId xmlns:a16="http://schemas.microsoft.com/office/drawing/2014/main" id="{CADAB72D-A085-9F20-D418-E062E6BB8E11}"/>
              </a:ext>
            </a:extLst>
          </p:cNvPr>
          <p:cNvSpPr txBox="1">
            <a:spLocks/>
          </p:cNvSpPr>
          <p:nvPr/>
        </p:nvSpPr>
        <p:spPr>
          <a:xfrm flipH="1">
            <a:off x="5817880" y="4165979"/>
            <a:ext cx="2313489" cy="274852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Le nouveau client est considéré comme filleul dès qu’il ouvre un compte de dépôt avec la </a:t>
            </a:r>
            <a:r>
              <a:rPr lang="fr-FR" dirty="0">
                <a:highlight>
                  <a:srgbClr val="FBDCDD"/>
                </a:highlight>
              </a:rPr>
              <a:t>signature d’un mandat de mobilité bancaire réglementée.</a:t>
            </a:r>
          </a:p>
        </p:txBody>
      </p:sp>
      <p:sp>
        <p:nvSpPr>
          <p:cNvPr id="1139" name="Espace réservé du contenu 1">
            <a:extLst>
              <a:ext uri="{FF2B5EF4-FFF2-40B4-BE49-F238E27FC236}">
                <a16:creationId xmlns:a16="http://schemas.microsoft.com/office/drawing/2014/main" id="{F3320898-CFB7-22A2-DB7B-A3129969875E}"/>
              </a:ext>
            </a:extLst>
          </p:cNvPr>
          <p:cNvSpPr txBox="1">
            <a:spLocks/>
          </p:cNvSpPr>
          <p:nvPr/>
        </p:nvSpPr>
        <p:spPr>
          <a:xfrm flipH="1">
            <a:off x="2870921" y="1792225"/>
            <a:ext cx="2655340" cy="249060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Le filleul ne doit </a:t>
            </a:r>
            <a:r>
              <a:rPr lang="fr-FR" dirty="0">
                <a:highlight>
                  <a:srgbClr val="FBDCDD"/>
                </a:highlight>
              </a:rPr>
              <a:t>pas détenir ou avoir détenu</a:t>
            </a:r>
            <a:r>
              <a:rPr lang="fr-FR" dirty="0"/>
              <a:t> dans les 12 derniers mois </a:t>
            </a:r>
            <a:r>
              <a:rPr lang="fr-FR" dirty="0">
                <a:highlight>
                  <a:srgbClr val="FBDCDD"/>
                </a:highlight>
              </a:rPr>
              <a:t>un compte de dépôt</a:t>
            </a:r>
            <a:r>
              <a:rPr lang="fr-FR" dirty="0"/>
              <a:t> à la CEGEE.</a:t>
            </a:r>
          </a:p>
        </p:txBody>
      </p:sp>
      <p:grpSp>
        <p:nvGrpSpPr>
          <p:cNvPr id="1140" name="Graphique 1846">
            <a:extLst>
              <a:ext uri="{FF2B5EF4-FFF2-40B4-BE49-F238E27FC236}">
                <a16:creationId xmlns:a16="http://schemas.microsoft.com/office/drawing/2014/main" id="{87835361-6254-7EAF-47E3-8001B48A716B}"/>
              </a:ext>
            </a:extLst>
          </p:cNvPr>
          <p:cNvGrpSpPr/>
          <p:nvPr/>
        </p:nvGrpSpPr>
        <p:grpSpPr>
          <a:xfrm>
            <a:off x="3501910" y="4408561"/>
            <a:ext cx="1239412" cy="1159083"/>
            <a:chOff x="693371" y="4488392"/>
            <a:chExt cx="367275" cy="343471"/>
          </a:xfrm>
          <a:noFill/>
        </p:grpSpPr>
        <p:sp>
          <p:nvSpPr>
            <p:cNvPr id="1141" name="Forme libre : forme 1140">
              <a:extLst>
                <a:ext uri="{FF2B5EF4-FFF2-40B4-BE49-F238E27FC236}">
                  <a16:creationId xmlns:a16="http://schemas.microsoft.com/office/drawing/2014/main" id="{F203A91C-2FCB-9610-10A8-FD510E1106E5}"/>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28575" cap="rnd">
              <a:solidFill>
                <a:schemeClr val="accent4">
                  <a:lumMod val="75000"/>
                </a:schemeClr>
              </a:solidFill>
              <a:prstDash val="sysDot"/>
              <a:round/>
            </a:ln>
          </p:spPr>
          <p:txBody>
            <a:bodyPr rtlCol="0" anchor="ctr"/>
            <a:lstStyle/>
            <a:p>
              <a:endParaRPr lang="fr-FR" sz="1400"/>
            </a:p>
          </p:txBody>
        </p:sp>
        <p:sp>
          <p:nvSpPr>
            <p:cNvPr id="1142" name="Forme libre : forme 1141">
              <a:extLst>
                <a:ext uri="{FF2B5EF4-FFF2-40B4-BE49-F238E27FC236}">
                  <a16:creationId xmlns:a16="http://schemas.microsoft.com/office/drawing/2014/main" id="{1478968F-0B94-B7F5-4A53-30375A13DD7D}"/>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28575" cap="rnd">
              <a:solidFill>
                <a:schemeClr val="accent4">
                  <a:lumMod val="75000"/>
                </a:schemeClr>
              </a:solidFill>
              <a:prstDash val="sysDot"/>
              <a:round/>
            </a:ln>
          </p:spPr>
          <p:txBody>
            <a:bodyPr rtlCol="0" anchor="ctr"/>
            <a:lstStyle/>
            <a:p>
              <a:endParaRPr lang="fr-FR" sz="1400"/>
            </a:p>
          </p:txBody>
        </p:sp>
        <p:sp>
          <p:nvSpPr>
            <p:cNvPr id="1143" name="Forme libre : forme 1142">
              <a:extLst>
                <a:ext uri="{FF2B5EF4-FFF2-40B4-BE49-F238E27FC236}">
                  <a16:creationId xmlns:a16="http://schemas.microsoft.com/office/drawing/2014/main" id="{69CF322A-7D43-2D08-1765-C4B5121BD02C}"/>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28575" cap="rnd">
              <a:solidFill>
                <a:schemeClr val="accent4">
                  <a:lumMod val="75000"/>
                </a:schemeClr>
              </a:solidFill>
              <a:prstDash val="sysDot"/>
              <a:round/>
            </a:ln>
          </p:spPr>
          <p:txBody>
            <a:bodyPr rtlCol="0" anchor="ctr"/>
            <a:lstStyle/>
            <a:p>
              <a:endParaRPr lang="fr-FR" sz="1400"/>
            </a:p>
          </p:txBody>
        </p:sp>
        <p:sp>
          <p:nvSpPr>
            <p:cNvPr id="1144" name="Forme libre : forme 1143">
              <a:extLst>
                <a:ext uri="{FF2B5EF4-FFF2-40B4-BE49-F238E27FC236}">
                  <a16:creationId xmlns:a16="http://schemas.microsoft.com/office/drawing/2014/main" id="{B1940FCA-4151-D514-7979-6F6DCAF7238E}"/>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28575" cap="rnd">
              <a:solidFill>
                <a:schemeClr val="accent4">
                  <a:lumMod val="75000"/>
                </a:schemeClr>
              </a:solidFill>
              <a:prstDash val="sysDot"/>
              <a:round/>
            </a:ln>
          </p:spPr>
          <p:txBody>
            <a:bodyPr rtlCol="0" anchor="ctr"/>
            <a:lstStyle/>
            <a:p>
              <a:endParaRPr lang="fr-FR" sz="1400"/>
            </a:p>
          </p:txBody>
        </p:sp>
        <p:sp>
          <p:nvSpPr>
            <p:cNvPr id="1145" name="Forme libre : forme 1144">
              <a:extLst>
                <a:ext uri="{FF2B5EF4-FFF2-40B4-BE49-F238E27FC236}">
                  <a16:creationId xmlns:a16="http://schemas.microsoft.com/office/drawing/2014/main" id="{19AA2DEC-4BE4-3D04-1D73-AA11D3ADEFFE}"/>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28575" cap="rnd">
              <a:solidFill>
                <a:schemeClr val="accent4">
                  <a:lumMod val="75000"/>
                </a:schemeClr>
              </a:solidFill>
              <a:prstDash val="sysDot"/>
              <a:round/>
            </a:ln>
          </p:spPr>
          <p:txBody>
            <a:bodyPr rtlCol="0" anchor="ctr"/>
            <a:lstStyle/>
            <a:p>
              <a:endParaRPr lang="fr-FR" sz="1400"/>
            </a:p>
          </p:txBody>
        </p:sp>
        <p:sp>
          <p:nvSpPr>
            <p:cNvPr id="1146" name="Forme libre : forme 1145">
              <a:extLst>
                <a:ext uri="{FF2B5EF4-FFF2-40B4-BE49-F238E27FC236}">
                  <a16:creationId xmlns:a16="http://schemas.microsoft.com/office/drawing/2014/main" id="{4D43B414-00EA-83D3-A1DE-50FF2857650C}"/>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28575" cap="rnd">
              <a:solidFill>
                <a:schemeClr val="accent4">
                  <a:lumMod val="75000"/>
                </a:schemeClr>
              </a:solidFill>
              <a:prstDash val="sysDot"/>
              <a:round/>
            </a:ln>
          </p:spPr>
          <p:txBody>
            <a:bodyPr rtlCol="0" anchor="ctr"/>
            <a:lstStyle/>
            <a:p>
              <a:endParaRPr lang="fr-FR" sz="1400"/>
            </a:p>
          </p:txBody>
        </p:sp>
        <p:sp>
          <p:nvSpPr>
            <p:cNvPr id="1147" name="Forme libre : forme 1146">
              <a:extLst>
                <a:ext uri="{FF2B5EF4-FFF2-40B4-BE49-F238E27FC236}">
                  <a16:creationId xmlns:a16="http://schemas.microsoft.com/office/drawing/2014/main" id="{853A9C7A-C428-7EEA-032C-21F233658207}"/>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28575" cap="rnd">
              <a:solidFill>
                <a:schemeClr val="accent4">
                  <a:lumMod val="75000"/>
                </a:schemeClr>
              </a:solidFill>
              <a:prstDash val="sysDot"/>
              <a:round/>
            </a:ln>
          </p:spPr>
          <p:txBody>
            <a:bodyPr rtlCol="0" anchor="ctr"/>
            <a:lstStyle/>
            <a:p>
              <a:endParaRPr lang="fr-FR" sz="1400"/>
            </a:p>
          </p:txBody>
        </p:sp>
        <p:sp>
          <p:nvSpPr>
            <p:cNvPr id="1148" name="Forme libre : forme 1147">
              <a:extLst>
                <a:ext uri="{FF2B5EF4-FFF2-40B4-BE49-F238E27FC236}">
                  <a16:creationId xmlns:a16="http://schemas.microsoft.com/office/drawing/2014/main" id="{277E5545-3724-39BC-2521-D0CC02CD352C}"/>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28575" cap="rnd">
              <a:solidFill>
                <a:schemeClr val="accent4">
                  <a:lumMod val="75000"/>
                </a:schemeClr>
              </a:solidFill>
              <a:prstDash val="sysDot"/>
              <a:round/>
            </a:ln>
          </p:spPr>
          <p:txBody>
            <a:bodyPr rtlCol="0" anchor="ctr"/>
            <a:lstStyle/>
            <a:p>
              <a:endParaRPr lang="fr-FR" sz="1400"/>
            </a:p>
          </p:txBody>
        </p:sp>
        <p:sp>
          <p:nvSpPr>
            <p:cNvPr id="1149" name="Forme libre : forme 1148">
              <a:extLst>
                <a:ext uri="{FF2B5EF4-FFF2-40B4-BE49-F238E27FC236}">
                  <a16:creationId xmlns:a16="http://schemas.microsoft.com/office/drawing/2014/main" id="{D145B978-30BE-28E4-21E8-5F990B78EA0B}"/>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28575" cap="rnd">
              <a:solidFill>
                <a:schemeClr val="accent4">
                  <a:lumMod val="75000"/>
                </a:schemeClr>
              </a:solidFill>
              <a:prstDash val="sysDot"/>
              <a:round/>
            </a:ln>
          </p:spPr>
          <p:txBody>
            <a:bodyPr rtlCol="0" anchor="ctr"/>
            <a:lstStyle/>
            <a:p>
              <a:endParaRPr lang="fr-FR" sz="1400"/>
            </a:p>
          </p:txBody>
        </p:sp>
        <p:sp>
          <p:nvSpPr>
            <p:cNvPr id="1150" name="Forme libre : forme 1149">
              <a:extLst>
                <a:ext uri="{FF2B5EF4-FFF2-40B4-BE49-F238E27FC236}">
                  <a16:creationId xmlns:a16="http://schemas.microsoft.com/office/drawing/2014/main" id="{64C37211-B3E9-331A-DEF2-BB86312B7FC1}"/>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28575" cap="rnd">
              <a:solidFill>
                <a:schemeClr val="accent4">
                  <a:lumMod val="75000"/>
                </a:schemeClr>
              </a:solidFill>
              <a:prstDash val="sysDot"/>
              <a:round/>
            </a:ln>
          </p:spPr>
          <p:txBody>
            <a:bodyPr rtlCol="0" anchor="ctr"/>
            <a:lstStyle/>
            <a:p>
              <a:endParaRPr lang="fr-FR" sz="1400"/>
            </a:p>
          </p:txBody>
        </p:sp>
        <p:sp>
          <p:nvSpPr>
            <p:cNvPr id="1151" name="Forme libre : forme 1150">
              <a:extLst>
                <a:ext uri="{FF2B5EF4-FFF2-40B4-BE49-F238E27FC236}">
                  <a16:creationId xmlns:a16="http://schemas.microsoft.com/office/drawing/2014/main" id="{66E4AFD8-C6F1-D8A1-FD80-4BAFB1EDAD5F}"/>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28575" cap="rnd">
              <a:solidFill>
                <a:schemeClr val="accent4">
                  <a:lumMod val="75000"/>
                </a:schemeClr>
              </a:solidFill>
              <a:prstDash val="sysDot"/>
              <a:round/>
            </a:ln>
          </p:spPr>
          <p:txBody>
            <a:bodyPr rtlCol="0" anchor="ctr"/>
            <a:lstStyle/>
            <a:p>
              <a:endParaRPr lang="fr-FR" sz="1400"/>
            </a:p>
          </p:txBody>
        </p:sp>
      </p:grpSp>
      <p:pic>
        <p:nvPicPr>
          <p:cNvPr id="1152" name="Image 1151">
            <a:extLst>
              <a:ext uri="{FF2B5EF4-FFF2-40B4-BE49-F238E27FC236}">
                <a16:creationId xmlns:a16="http://schemas.microsoft.com/office/drawing/2014/main" id="{0AB3D245-70FB-4A5F-F466-7BCEA3523DD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345382" y="4101227"/>
            <a:ext cx="909897" cy="1010043"/>
          </a:xfrm>
          <a:prstGeom prst="rect">
            <a:avLst/>
          </a:prstGeom>
        </p:spPr>
      </p:pic>
      <p:grpSp>
        <p:nvGrpSpPr>
          <p:cNvPr id="1169" name="Graphique 1768">
            <a:extLst>
              <a:ext uri="{FF2B5EF4-FFF2-40B4-BE49-F238E27FC236}">
                <a16:creationId xmlns:a16="http://schemas.microsoft.com/office/drawing/2014/main" id="{DC457D43-40BA-BED0-4C03-34B2C7C2AD3A}"/>
              </a:ext>
            </a:extLst>
          </p:cNvPr>
          <p:cNvGrpSpPr/>
          <p:nvPr/>
        </p:nvGrpSpPr>
        <p:grpSpPr>
          <a:xfrm>
            <a:off x="6127849" y="1954072"/>
            <a:ext cx="1568252" cy="1148136"/>
            <a:chOff x="11280424" y="617204"/>
            <a:chExt cx="553498" cy="405223"/>
          </a:xfrm>
          <a:noFill/>
        </p:grpSpPr>
        <p:grpSp>
          <p:nvGrpSpPr>
            <p:cNvPr id="1170" name="Graphique 1768">
              <a:extLst>
                <a:ext uri="{FF2B5EF4-FFF2-40B4-BE49-F238E27FC236}">
                  <a16:creationId xmlns:a16="http://schemas.microsoft.com/office/drawing/2014/main" id="{9C44F912-50A8-86E5-4FDE-709C26BBD814}"/>
                </a:ext>
              </a:extLst>
            </p:cNvPr>
            <p:cNvGrpSpPr/>
            <p:nvPr/>
          </p:nvGrpSpPr>
          <p:grpSpPr>
            <a:xfrm>
              <a:off x="11280424" y="617204"/>
              <a:ext cx="470374" cy="405223"/>
              <a:chOff x="11280424" y="617204"/>
              <a:chExt cx="470374" cy="405223"/>
            </a:xfrm>
            <a:grpFill/>
          </p:grpSpPr>
          <p:sp>
            <p:nvSpPr>
              <p:cNvPr id="1178" name="Forme libre : forme 1177">
                <a:extLst>
                  <a:ext uri="{FF2B5EF4-FFF2-40B4-BE49-F238E27FC236}">
                    <a16:creationId xmlns:a16="http://schemas.microsoft.com/office/drawing/2014/main" id="{8654DAEC-B253-5289-F25E-B1A35A6035B9}"/>
                  </a:ext>
                </a:extLst>
              </p:cNvPr>
              <p:cNvSpPr/>
              <p:nvPr/>
            </p:nvSpPr>
            <p:spPr>
              <a:xfrm>
                <a:off x="11280424" y="631792"/>
                <a:ext cx="470374" cy="390635"/>
              </a:xfrm>
              <a:custGeom>
                <a:avLst/>
                <a:gdLst>
                  <a:gd name="connsiteX0" fmla="*/ 440737 w 470374"/>
                  <a:gd name="connsiteY0" fmla="*/ 158020 h 390635"/>
                  <a:gd name="connsiteX1" fmla="*/ 469597 w 470374"/>
                  <a:gd name="connsiteY1" fmla="*/ 269367 h 390635"/>
                  <a:gd name="connsiteX2" fmla="*/ 452548 w 470374"/>
                  <a:gd name="connsiteY2" fmla="*/ 298323 h 390635"/>
                  <a:gd name="connsiteX3" fmla="*/ 98694 w 470374"/>
                  <a:gd name="connsiteY3" fmla="*/ 389858 h 390635"/>
                  <a:gd name="connsiteX4" fmla="*/ 69738 w 470374"/>
                  <a:gd name="connsiteY4" fmla="*/ 372809 h 390635"/>
                  <a:gd name="connsiteX5" fmla="*/ 777 w 470374"/>
                  <a:gd name="connsiteY5" fmla="*/ 106680 h 390635"/>
                  <a:gd name="connsiteX6" fmla="*/ 17827 w 470374"/>
                  <a:gd name="connsiteY6" fmla="*/ 77724 h 390635"/>
                  <a:gd name="connsiteX7" fmla="*/ 318340 w 470374"/>
                  <a:gd name="connsiteY7" fmla="*/ 0 h 39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374" h="390635">
                    <a:moveTo>
                      <a:pt x="440737" y="158020"/>
                    </a:moveTo>
                    <a:lnTo>
                      <a:pt x="469597" y="269367"/>
                    </a:lnTo>
                    <a:cubicBezTo>
                      <a:pt x="472931" y="282035"/>
                      <a:pt x="465216" y="295085"/>
                      <a:pt x="452548" y="298323"/>
                    </a:cubicBezTo>
                    <a:lnTo>
                      <a:pt x="98694" y="389858"/>
                    </a:lnTo>
                    <a:cubicBezTo>
                      <a:pt x="86026" y="393192"/>
                      <a:pt x="72976" y="385477"/>
                      <a:pt x="69738" y="372809"/>
                    </a:cubicBezTo>
                    <a:lnTo>
                      <a:pt x="777" y="106680"/>
                    </a:lnTo>
                    <a:cubicBezTo>
                      <a:pt x="-2557" y="94012"/>
                      <a:pt x="5158" y="80963"/>
                      <a:pt x="17827" y="77724"/>
                    </a:cubicBezTo>
                    <a:lnTo>
                      <a:pt x="318340" y="0"/>
                    </a:lnTo>
                  </a:path>
                </a:pathLst>
              </a:custGeom>
              <a:grpFill/>
              <a:ln w="19050" cap="rnd">
                <a:solidFill>
                  <a:srgbClr val="00B050"/>
                </a:solidFill>
                <a:prstDash val="solid"/>
                <a:round/>
              </a:ln>
            </p:spPr>
            <p:txBody>
              <a:bodyPr rtlCol="0" anchor="ctr"/>
              <a:lstStyle/>
              <a:p>
                <a:endParaRPr lang="fr-FR" sz="1400"/>
              </a:p>
            </p:txBody>
          </p:sp>
          <p:sp>
            <p:nvSpPr>
              <p:cNvPr id="1179" name="Forme libre : forme 1178">
                <a:extLst>
                  <a:ext uri="{FF2B5EF4-FFF2-40B4-BE49-F238E27FC236}">
                    <a16:creationId xmlns:a16="http://schemas.microsoft.com/office/drawing/2014/main" id="{F2D9110E-BECE-70CB-EF5C-93206A135DBE}"/>
                  </a:ext>
                </a:extLst>
              </p:cNvPr>
              <p:cNvSpPr/>
              <p:nvPr/>
            </p:nvSpPr>
            <p:spPr>
              <a:xfrm>
                <a:off x="11631340" y="617204"/>
                <a:ext cx="64103" cy="73357"/>
              </a:xfrm>
              <a:custGeom>
                <a:avLst/>
                <a:gdLst>
                  <a:gd name="connsiteX0" fmla="*/ 0 w 64103"/>
                  <a:gd name="connsiteY0" fmla="*/ 6111 h 73357"/>
                  <a:gd name="connsiteX1" fmla="*/ 20765 w 64103"/>
                  <a:gd name="connsiteY1" fmla="*/ 777 h 73357"/>
                  <a:gd name="connsiteX2" fmla="*/ 49721 w 64103"/>
                  <a:gd name="connsiteY2" fmla="*/ 17827 h 73357"/>
                  <a:gd name="connsiteX3" fmla="*/ 64103 w 64103"/>
                  <a:gd name="connsiteY3" fmla="*/ 73357 h 73357"/>
                </a:gdLst>
                <a:ahLst/>
                <a:cxnLst>
                  <a:cxn ang="0">
                    <a:pos x="connsiteX0" y="connsiteY0"/>
                  </a:cxn>
                  <a:cxn ang="0">
                    <a:pos x="connsiteX1" y="connsiteY1"/>
                  </a:cxn>
                  <a:cxn ang="0">
                    <a:pos x="connsiteX2" y="connsiteY2"/>
                  </a:cxn>
                  <a:cxn ang="0">
                    <a:pos x="connsiteX3" y="connsiteY3"/>
                  </a:cxn>
                </a:cxnLst>
                <a:rect l="l" t="t" r="r" b="b"/>
                <a:pathLst>
                  <a:path w="64103" h="73357">
                    <a:moveTo>
                      <a:pt x="0" y="6111"/>
                    </a:moveTo>
                    <a:lnTo>
                      <a:pt x="20765" y="777"/>
                    </a:lnTo>
                    <a:cubicBezTo>
                      <a:pt x="33433" y="-2557"/>
                      <a:pt x="46482" y="5158"/>
                      <a:pt x="49721" y="17827"/>
                    </a:cubicBezTo>
                    <a:lnTo>
                      <a:pt x="64103" y="73357"/>
                    </a:lnTo>
                  </a:path>
                </a:pathLst>
              </a:custGeom>
              <a:grpFill/>
              <a:ln w="19050" cap="rnd">
                <a:solidFill>
                  <a:srgbClr val="00B050"/>
                </a:solidFill>
                <a:prstDash val="solid"/>
                <a:round/>
              </a:ln>
            </p:spPr>
            <p:txBody>
              <a:bodyPr rtlCol="0" anchor="ctr"/>
              <a:lstStyle/>
              <a:p>
                <a:endParaRPr lang="fr-FR" sz="1400"/>
              </a:p>
            </p:txBody>
          </p:sp>
          <p:sp>
            <p:nvSpPr>
              <p:cNvPr id="1180" name="Forme libre : forme 1179">
                <a:extLst>
                  <a:ext uri="{FF2B5EF4-FFF2-40B4-BE49-F238E27FC236}">
                    <a16:creationId xmlns:a16="http://schemas.microsoft.com/office/drawing/2014/main" id="{E32351D2-327F-EA19-8E06-99AC42084421}"/>
                  </a:ext>
                </a:extLst>
              </p:cNvPr>
              <p:cNvSpPr/>
              <p:nvPr/>
            </p:nvSpPr>
            <p:spPr>
              <a:xfrm>
                <a:off x="11400073" y="798670"/>
                <a:ext cx="329183" cy="193547"/>
              </a:xfrm>
              <a:custGeom>
                <a:avLst/>
                <a:gdLst>
                  <a:gd name="connsiteX0" fmla="*/ 300609 w 329183"/>
                  <a:gd name="connsiteY0" fmla="*/ 0 h 193547"/>
                  <a:gd name="connsiteX1" fmla="*/ 329184 w 329183"/>
                  <a:gd name="connsiteY1" fmla="*/ 110204 h 193547"/>
                  <a:gd name="connsiteX2" fmla="*/ 7144 w 329183"/>
                  <a:gd name="connsiteY2" fmla="*/ 193548 h 193547"/>
                  <a:gd name="connsiteX3" fmla="*/ 0 w 329183"/>
                  <a:gd name="connsiteY3" fmla="*/ 165926 h 193547"/>
                </a:gdLst>
                <a:ahLst/>
                <a:cxnLst>
                  <a:cxn ang="0">
                    <a:pos x="connsiteX0" y="connsiteY0"/>
                  </a:cxn>
                  <a:cxn ang="0">
                    <a:pos x="connsiteX1" y="connsiteY1"/>
                  </a:cxn>
                  <a:cxn ang="0">
                    <a:pos x="connsiteX2" y="connsiteY2"/>
                  </a:cxn>
                  <a:cxn ang="0">
                    <a:pos x="connsiteX3" y="connsiteY3"/>
                  </a:cxn>
                </a:cxnLst>
                <a:rect l="l" t="t" r="r" b="b"/>
                <a:pathLst>
                  <a:path w="329183" h="193547">
                    <a:moveTo>
                      <a:pt x="300609" y="0"/>
                    </a:moveTo>
                    <a:lnTo>
                      <a:pt x="329184" y="110204"/>
                    </a:lnTo>
                    <a:lnTo>
                      <a:pt x="7144" y="193548"/>
                    </a:lnTo>
                    <a:lnTo>
                      <a:pt x="0" y="165926"/>
                    </a:lnTo>
                  </a:path>
                </a:pathLst>
              </a:custGeom>
              <a:grpFill/>
              <a:ln w="19050" cap="rnd">
                <a:solidFill>
                  <a:srgbClr val="00B050"/>
                </a:solidFill>
                <a:prstDash val="solid"/>
                <a:round/>
              </a:ln>
            </p:spPr>
            <p:txBody>
              <a:bodyPr rtlCol="0" anchor="ctr"/>
              <a:lstStyle/>
              <a:p>
                <a:endParaRPr lang="fr-FR" sz="1400"/>
              </a:p>
            </p:txBody>
          </p:sp>
          <p:sp>
            <p:nvSpPr>
              <p:cNvPr id="1181" name="Forme libre : forme 1180">
                <a:extLst>
                  <a:ext uri="{FF2B5EF4-FFF2-40B4-BE49-F238E27FC236}">
                    <a16:creationId xmlns:a16="http://schemas.microsoft.com/office/drawing/2014/main" id="{7AB9A824-917D-DFF8-CD64-089C0AD166EF}"/>
                  </a:ext>
                </a:extLst>
              </p:cNvPr>
              <p:cNvSpPr/>
              <p:nvPr/>
            </p:nvSpPr>
            <p:spPr>
              <a:xfrm>
                <a:off x="11337208" y="638364"/>
                <a:ext cx="343661" cy="289845"/>
              </a:xfrm>
              <a:custGeom>
                <a:avLst/>
                <a:gdLst>
                  <a:gd name="connsiteX0" fmla="*/ 53435 w 343661"/>
                  <a:gd name="connsiteY0" fmla="*/ 289846 h 289845"/>
                  <a:gd name="connsiteX1" fmla="*/ 0 w 343661"/>
                  <a:gd name="connsiteY1" fmla="*/ 83344 h 289845"/>
                  <a:gd name="connsiteX2" fmla="*/ 322040 w 343661"/>
                  <a:gd name="connsiteY2" fmla="*/ 0 h 289845"/>
                  <a:gd name="connsiteX3" fmla="*/ 343662 w 343661"/>
                  <a:gd name="connsiteY3" fmla="*/ 83630 h 289845"/>
                </a:gdLst>
                <a:ahLst/>
                <a:cxnLst>
                  <a:cxn ang="0">
                    <a:pos x="connsiteX0" y="connsiteY0"/>
                  </a:cxn>
                  <a:cxn ang="0">
                    <a:pos x="connsiteX1" y="connsiteY1"/>
                  </a:cxn>
                  <a:cxn ang="0">
                    <a:pos x="connsiteX2" y="connsiteY2"/>
                  </a:cxn>
                  <a:cxn ang="0">
                    <a:pos x="connsiteX3" y="connsiteY3"/>
                  </a:cxn>
                </a:cxnLst>
                <a:rect l="l" t="t" r="r" b="b"/>
                <a:pathLst>
                  <a:path w="343661" h="289845">
                    <a:moveTo>
                      <a:pt x="53435" y="289846"/>
                    </a:moveTo>
                    <a:lnTo>
                      <a:pt x="0" y="83344"/>
                    </a:lnTo>
                    <a:lnTo>
                      <a:pt x="322040" y="0"/>
                    </a:lnTo>
                    <a:lnTo>
                      <a:pt x="343662" y="83630"/>
                    </a:lnTo>
                  </a:path>
                </a:pathLst>
              </a:custGeom>
              <a:grpFill/>
              <a:ln w="19050" cap="rnd">
                <a:solidFill>
                  <a:srgbClr val="00B050"/>
                </a:solidFill>
                <a:prstDash val="solid"/>
                <a:round/>
              </a:ln>
            </p:spPr>
            <p:txBody>
              <a:bodyPr rtlCol="0" anchor="ctr"/>
              <a:lstStyle/>
              <a:p>
                <a:endParaRPr lang="fr-FR" sz="1400"/>
              </a:p>
            </p:txBody>
          </p:sp>
          <p:sp>
            <p:nvSpPr>
              <p:cNvPr id="1182" name="Forme libre : forme 1181">
                <a:extLst>
                  <a:ext uri="{FF2B5EF4-FFF2-40B4-BE49-F238E27FC236}">
                    <a16:creationId xmlns:a16="http://schemas.microsoft.com/office/drawing/2014/main" id="{2CA5F039-08A3-3D2E-B1AE-49A46EF08156}"/>
                  </a:ext>
                </a:extLst>
              </p:cNvPr>
              <p:cNvSpPr/>
              <p:nvPr/>
            </p:nvSpPr>
            <p:spPr>
              <a:xfrm>
                <a:off x="11338446" y="838961"/>
                <a:ext cx="14668" cy="56769"/>
              </a:xfrm>
              <a:custGeom>
                <a:avLst/>
                <a:gdLst>
                  <a:gd name="connsiteX0" fmla="*/ 0 w 14668"/>
                  <a:gd name="connsiteY0" fmla="*/ 0 h 56769"/>
                  <a:gd name="connsiteX1" fmla="*/ 14668 w 14668"/>
                  <a:gd name="connsiteY1" fmla="*/ 56769 h 56769"/>
                </a:gdLst>
                <a:ahLst/>
                <a:cxnLst>
                  <a:cxn ang="0">
                    <a:pos x="connsiteX0" y="connsiteY0"/>
                  </a:cxn>
                  <a:cxn ang="0">
                    <a:pos x="connsiteX1" y="connsiteY1"/>
                  </a:cxn>
                </a:cxnLst>
                <a:rect l="l" t="t" r="r" b="b"/>
                <a:pathLst>
                  <a:path w="14668" h="56769">
                    <a:moveTo>
                      <a:pt x="0" y="0"/>
                    </a:moveTo>
                    <a:lnTo>
                      <a:pt x="14668" y="56769"/>
                    </a:lnTo>
                  </a:path>
                </a:pathLst>
              </a:custGeom>
              <a:grpFill/>
              <a:ln w="19050" cap="rnd">
                <a:solidFill>
                  <a:srgbClr val="00B050"/>
                </a:solidFill>
                <a:prstDash val="solid"/>
                <a:round/>
              </a:ln>
            </p:spPr>
            <p:txBody>
              <a:bodyPr rtlCol="0" anchor="ctr"/>
              <a:lstStyle/>
              <a:p>
                <a:endParaRPr lang="fr-FR" sz="1400"/>
              </a:p>
            </p:txBody>
          </p:sp>
        </p:grpSp>
        <p:grpSp>
          <p:nvGrpSpPr>
            <p:cNvPr id="1171" name="Graphique 1768">
              <a:extLst>
                <a:ext uri="{FF2B5EF4-FFF2-40B4-BE49-F238E27FC236}">
                  <a16:creationId xmlns:a16="http://schemas.microsoft.com/office/drawing/2014/main" id="{2F1795EA-C8CE-75AD-5320-153C0FAB553E}"/>
                </a:ext>
              </a:extLst>
            </p:cNvPr>
            <p:cNvGrpSpPr/>
            <p:nvPr/>
          </p:nvGrpSpPr>
          <p:grpSpPr>
            <a:xfrm>
              <a:off x="11397882" y="619743"/>
              <a:ext cx="436040" cy="261223"/>
              <a:chOff x="11397882" y="619743"/>
              <a:chExt cx="436040" cy="261223"/>
            </a:xfrm>
            <a:grpFill/>
          </p:grpSpPr>
          <p:grpSp>
            <p:nvGrpSpPr>
              <p:cNvPr id="1172" name="Graphique 1768">
                <a:extLst>
                  <a:ext uri="{FF2B5EF4-FFF2-40B4-BE49-F238E27FC236}">
                    <a16:creationId xmlns:a16="http://schemas.microsoft.com/office/drawing/2014/main" id="{0CB0D4F9-E504-F5F6-16C9-B960470AFB08}"/>
                  </a:ext>
                </a:extLst>
              </p:cNvPr>
              <p:cNvGrpSpPr/>
              <p:nvPr/>
            </p:nvGrpSpPr>
            <p:grpSpPr>
              <a:xfrm>
                <a:off x="11644675" y="619743"/>
                <a:ext cx="189247" cy="184928"/>
                <a:chOff x="11644675" y="619743"/>
                <a:chExt cx="189247" cy="184928"/>
              </a:xfrm>
              <a:grpFill/>
            </p:grpSpPr>
            <p:sp>
              <p:nvSpPr>
                <p:cNvPr id="1176" name="Forme libre : forme 1175">
                  <a:extLst>
                    <a:ext uri="{FF2B5EF4-FFF2-40B4-BE49-F238E27FC236}">
                      <a16:creationId xmlns:a16="http://schemas.microsoft.com/office/drawing/2014/main" id="{A09391B9-D752-2ED5-347D-1341A4BAD99A}"/>
                    </a:ext>
                  </a:extLst>
                </p:cNvPr>
                <p:cNvSpPr/>
                <p:nvPr/>
              </p:nvSpPr>
              <p:spPr>
                <a:xfrm>
                  <a:off x="11644675" y="619743"/>
                  <a:ext cx="189247" cy="184928"/>
                </a:xfrm>
                <a:custGeom>
                  <a:avLst/>
                  <a:gdLst>
                    <a:gd name="connsiteX0" fmla="*/ 0 w 189247"/>
                    <a:gd name="connsiteY0" fmla="*/ 184928 h 184928"/>
                    <a:gd name="connsiteX1" fmla="*/ 14478 w 189247"/>
                    <a:gd name="connsiteY1" fmla="*/ 142161 h 184928"/>
                    <a:gd name="connsiteX2" fmla="*/ 153257 w 189247"/>
                    <a:gd name="connsiteY2" fmla="*/ 4620 h 184928"/>
                    <a:gd name="connsiteX3" fmla="*/ 183356 w 189247"/>
                    <a:gd name="connsiteY3" fmla="*/ 7478 h 184928"/>
                    <a:gd name="connsiteX4" fmla="*/ 181070 w 189247"/>
                    <a:gd name="connsiteY4" fmla="*/ 34624 h 184928"/>
                    <a:gd name="connsiteX5" fmla="*/ 49149 w 189247"/>
                    <a:gd name="connsiteY5" fmla="*/ 163021 h 184928"/>
                    <a:gd name="connsiteX6" fmla="*/ 17907 w 189247"/>
                    <a:gd name="connsiteY6" fmla="*/ 177499 h 18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47" h="184928">
                      <a:moveTo>
                        <a:pt x="0" y="184928"/>
                      </a:moveTo>
                      <a:lnTo>
                        <a:pt x="14478" y="142161"/>
                      </a:lnTo>
                      <a:lnTo>
                        <a:pt x="153257" y="4620"/>
                      </a:lnTo>
                      <a:cubicBezTo>
                        <a:pt x="153257" y="4620"/>
                        <a:pt x="168878" y="-7477"/>
                        <a:pt x="183356" y="7478"/>
                      </a:cubicBezTo>
                      <a:cubicBezTo>
                        <a:pt x="197834" y="22527"/>
                        <a:pt x="181070" y="34624"/>
                        <a:pt x="181070" y="34624"/>
                      </a:cubicBezTo>
                      <a:lnTo>
                        <a:pt x="49149" y="163021"/>
                      </a:lnTo>
                      <a:lnTo>
                        <a:pt x="17907" y="177499"/>
                      </a:lnTo>
                    </a:path>
                  </a:pathLst>
                </a:custGeom>
                <a:grpFill/>
                <a:ln w="19050" cap="rnd">
                  <a:solidFill>
                    <a:srgbClr val="00B050"/>
                  </a:solidFill>
                  <a:prstDash val="solid"/>
                  <a:round/>
                </a:ln>
              </p:spPr>
              <p:txBody>
                <a:bodyPr rtlCol="0" anchor="ctr"/>
                <a:lstStyle/>
                <a:p>
                  <a:endParaRPr lang="fr-FR" sz="1400"/>
                </a:p>
              </p:txBody>
            </p:sp>
            <p:sp>
              <p:nvSpPr>
                <p:cNvPr id="1177" name="Forme libre : forme 1176">
                  <a:extLst>
                    <a:ext uri="{FF2B5EF4-FFF2-40B4-BE49-F238E27FC236}">
                      <a16:creationId xmlns:a16="http://schemas.microsoft.com/office/drawing/2014/main" id="{2A7D3839-3ED0-2A33-C2F0-8063687AAACD}"/>
                    </a:ext>
                  </a:extLst>
                </p:cNvPr>
                <p:cNvSpPr/>
                <p:nvPr/>
              </p:nvSpPr>
              <p:spPr>
                <a:xfrm>
                  <a:off x="11778216" y="644554"/>
                  <a:ext cx="23145" cy="16766"/>
                </a:xfrm>
                <a:custGeom>
                  <a:avLst/>
                  <a:gdLst>
                    <a:gd name="connsiteX0" fmla="*/ 0 w 23145"/>
                    <a:gd name="connsiteY0" fmla="*/ 2 h 16766"/>
                    <a:gd name="connsiteX1" fmla="*/ 23146 w 23145"/>
                    <a:gd name="connsiteY1" fmla="*/ 16766 h 16766"/>
                  </a:gdLst>
                  <a:ahLst/>
                  <a:cxnLst>
                    <a:cxn ang="0">
                      <a:pos x="connsiteX0" y="connsiteY0"/>
                    </a:cxn>
                    <a:cxn ang="0">
                      <a:pos x="connsiteX1" y="connsiteY1"/>
                    </a:cxn>
                  </a:cxnLst>
                  <a:rect l="l" t="t" r="r" b="b"/>
                  <a:pathLst>
                    <a:path w="23145" h="16766">
                      <a:moveTo>
                        <a:pt x="0" y="2"/>
                      </a:moveTo>
                      <a:cubicBezTo>
                        <a:pt x="0" y="2"/>
                        <a:pt x="12764" y="-569"/>
                        <a:pt x="23146" y="16766"/>
                      </a:cubicBezTo>
                    </a:path>
                  </a:pathLst>
                </a:custGeom>
                <a:grpFill/>
                <a:ln w="19050" cap="rnd">
                  <a:solidFill>
                    <a:srgbClr val="00B050"/>
                  </a:solidFill>
                  <a:prstDash val="solid"/>
                  <a:round/>
                </a:ln>
              </p:spPr>
              <p:txBody>
                <a:bodyPr rtlCol="0" anchor="ctr"/>
                <a:lstStyle/>
                <a:p>
                  <a:endParaRPr lang="fr-FR" sz="1400"/>
                </a:p>
              </p:txBody>
            </p:sp>
          </p:grpSp>
          <p:grpSp>
            <p:nvGrpSpPr>
              <p:cNvPr id="1173" name="Graphique 1768">
                <a:extLst>
                  <a:ext uri="{FF2B5EF4-FFF2-40B4-BE49-F238E27FC236}">
                    <a16:creationId xmlns:a16="http://schemas.microsoft.com/office/drawing/2014/main" id="{0E93C625-33AD-17FE-ED69-DC848961C57D}"/>
                  </a:ext>
                </a:extLst>
              </p:cNvPr>
              <p:cNvGrpSpPr/>
              <p:nvPr/>
            </p:nvGrpSpPr>
            <p:grpSpPr>
              <a:xfrm>
                <a:off x="11397882" y="735828"/>
                <a:ext cx="248697" cy="145137"/>
                <a:chOff x="11397882" y="735828"/>
                <a:chExt cx="248697" cy="145137"/>
              </a:xfrm>
              <a:grpFill/>
            </p:grpSpPr>
            <p:sp>
              <p:nvSpPr>
                <p:cNvPr id="1174" name="Forme libre : forme 1173">
                  <a:extLst>
                    <a:ext uri="{FF2B5EF4-FFF2-40B4-BE49-F238E27FC236}">
                      <a16:creationId xmlns:a16="http://schemas.microsoft.com/office/drawing/2014/main" id="{1D17FF03-9E2E-E8D0-B139-59A8E61B355E}"/>
                    </a:ext>
                  </a:extLst>
                </p:cNvPr>
                <p:cNvSpPr/>
                <p:nvPr/>
              </p:nvSpPr>
              <p:spPr>
                <a:xfrm>
                  <a:off x="11397882" y="735828"/>
                  <a:ext cx="158094" cy="145137"/>
                </a:xfrm>
                <a:custGeom>
                  <a:avLst/>
                  <a:gdLst>
                    <a:gd name="connsiteX0" fmla="*/ 0 w 158094"/>
                    <a:gd name="connsiteY0" fmla="*/ 80177 h 145137"/>
                    <a:gd name="connsiteX1" fmla="*/ 157162 w 158094"/>
                    <a:gd name="connsiteY1" fmla="*/ 4454 h 145137"/>
                    <a:gd name="connsiteX2" fmla="*/ 21527 w 158094"/>
                    <a:gd name="connsiteY2" fmla="*/ 145138 h 145137"/>
                  </a:gdLst>
                  <a:ahLst/>
                  <a:cxnLst>
                    <a:cxn ang="0">
                      <a:pos x="connsiteX0" y="connsiteY0"/>
                    </a:cxn>
                    <a:cxn ang="0">
                      <a:pos x="connsiteX1" y="connsiteY1"/>
                    </a:cxn>
                    <a:cxn ang="0">
                      <a:pos x="connsiteX2" y="connsiteY2"/>
                    </a:cxn>
                  </a:cxnLst>
                  <a:rect l="l" t="t" r="r" b="b"/>
                  <a:pathLst>
                    <a:path w="158094" h="145137">
                      <a:moveTo>
                        <a:pt x="0" y="80177"/>
                      </a:moveTo>
                      <a:cubicBezTo>
                        <a:pt x="0" y="80177"/>
                        <a:pt x="172212" y="38744"/>
                        <a:pt x="157162" y="4454"/>
                      </a:cubicBezTo>
                      <a:cubicBezTo>
                        <a:pt x="142113" y="-29836"/>
                        <a:pt x="21527" y="145138"/>
                        <a:pt x="21527" y="145138"/>
                      </a:cubicBezTo>
                    </a:path>
                  </a:pathLst>
                </a:custGeom>
                <a:grpFill/>
                <a:ln w="19050" cap="rnd">
                  <a:solidFill>
                    <a:srgbClr val="00B050"/>
                  </a:solidFill>
                  <a:prstDash val="solid"/>
                  <a:round/>
                </a:ln>
              </p:spPr>
              <p:txBody>
                <a:bodyPr rtlCol="0" anchor="ctr"/>
                <a:lstStyle/>
                <a:p>
                  <a:endParaRPr lang="fr-FR" sz="1400"/>
                </a:p>
              </p:txBody>
            </p:sp>
            <p:sp>
              <p:nvSpPr>
                <p:cNvPr id="1175" name="Forme libre : forme 1174">
                  <a:extLst>
                    <a:ext uri="{FF2B5EF4-FFF2-40B4-BE49-F238E27FC236}">
                      <a16:creationId xmlns:a16="http://schemas.microsoft.com/office/drawing/2014/main" id="{815E834D-5FF0-7573-9A91-DF5D00A05A2D}"/>
                    </a:ext>
                  </a:extLst>
                </p:cNvPr>
                <p:cNvSpPr/>
                <p:nvPr/>
              </p:nvSpPr>
              <p:spPr>
                <a:xfrm>
                  <a:off x="11480083" y="794657"/>
                  <a:ext cx="166497" cy="24872"/>
                </a:xfrm>
                <a:custGeom>
                  <a:avLst/>
                  <a:gdLst>
                    <a:gd name="connsiteX0" fmla="*/ 0 w 166497"/>
                    <a:gd name="connsiteY0" fmla="*/ 24873 h 24872"/>
                    <a:gd name="connsiteX1" fmla="*/ 47911 w 166497"/>
                    <a:gd name="connsiteY1" fmla="*/ 584 h 24872"/>
                    <a:gd name="connsiteX2" fmla="*/ 87916 w 166497"/>
                    <a:gd name="connsiteY2" fmla="*/ 6299 h 24872"/>
                    <a:gd name="connsiteX3" fmla="*/ 122206 w 166497"/>
                    <a:gd name="connsiteY3" fmla="*/ 6299 h 24872"/>
                    <a:gd name="connsiteX4" fmla="*/ 166497 w 166497"/>
                    <a:gd name="connsiteY4" fmla="*/ 9157 h 24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97" h="24872">
                      <a:moveTo>
                        <a:pt x="0" y="24873"/>
                      </a:moveTo>
                      <a:cubicBezTo>
                        <a:pt x="0" y="24873"/>
                        <a:pt x="44291" y="-4464"/>
                        <a:pt x="47911" y="584"/>
                      </a:cubicBezTo>
                      <a:cubicBezTo>
                        <a:pt x="51530" y="5632"/>
                        <a:pt x="25051" y="37732"/>
                        <a:pt x="87916" y="6299"/>
                      </a:cubicBezTo>
                      <a:cubicBezTo>
                        <a:pt x="87916" y="6299"/>
                        <a:pt x="91535" y="29921"/>
                        <a:pt x="122206" y="6299"/>
                      </a:cubicBezTo>
                      <a:cubicBezTo>
                        <a:pt x="122206" y="6299"/>
                        <a:pt x="125825" y="29921"/>
                        <a:pt x="166497" y="9157"/>
                      </a:cubicBezTo>
                    </a:path>
                  </a:pathLst>
                </a:custGeom>
                <a:grpFill/>
                <a:ln w="19050" cap="rnd">
                  <a:solidFill>
                    <a:srgbClr val="00B050"/>
                  </a:solidFill>
                  <a:prstDash val="solid"/>
                  <a:round/>
                </a:ln>
              </p:spPr>
              <p:txBody>
                <a:bodyPr rtlCol="0" anchor="ctr"/>
                <a:lstStyle/>
                <a:p>
                  <a:endParaRPr lang="fr-FR" sz="1400"/>
                </a:p>
              </p:txBody>
            </p:sp>
          </p:grpSp>
        </p:grpSp>
      </p:grpSp>
      <p:cxnSp>
        <p:nvCxnSpPr>
          <p:cNvPr id="1184" name="Connecteur droit 1183">
            <a:extLst>
              <a:ext uri="{FF2B5EF4-FFF2-40B4-BE49-F238E27FC236}">
                <a16:creationId xmlns:a16="http://schemas.microsoft.com/office/drawing/2014/main" id="{C4361382-7550-A489-8CFE-4492C3F1ABE1}"/>
              </a:ext>
            </a:extLst>
          </p:cNvPr>
          <p:cNvCxnSpPr>
            <a:cxnSpLocks/>
          </p:cNvCxnSpPr>
          <p:nvPr/>
        </p:nvCxnSpPr>
        <p:spPr>
          <a:xfrm>
            <a:off x="2742031" y="1445406"/>
            <a:ext cx="0" cy="46582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6" name="Connecteur droit 1185">
            <a:extLst>
              <a:ext uri="{FF2B5EF4-FFF2-40B4-BE49-F238E27FC236}">
                <a16:creationId xmlns:a16="http://schemas.microsoft.com/office/drawing/2014/main" id="{C73EBF32-8C44-2F7A-040F-3795FF075F83}"/>
              </a:ext>
            </a:extLst>
          </p:cNvPr>
          <p:cNvCxnSpPr>
            <a:cxnSpLocks/>
          </p:cNvCxnSpPr>
          <p:nvPr/>
        </p:nvCxnSpPr>
        <p:spPr>
          <a:xfrm>
            <a:off x="5708522" y="1469570"/>
            <a:ext cx="0" cy="46582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BF1A0E5C-3B80-4078-A5F6-122090B636CF}"/>
              </a:ext>
            </a:extLst>
          </p:cNvPr>
          <p:cNvPicPr>
            <a:picLocks noChangeAspect="1"/>
          </p:cNvPicPr>
          <p:nvPr/>
        </p:nvPicPr>
        <p:blipFill>
          <a:blip r:embed="rId3">
            <a:clrChange>
              <a:clrFrom>
                <a:srgbClr val="F7F7F7"/>
              </a:clrFrom>
              <a:clrTo>
                <a:srgbClr val="F7F7F7">
                  <a:alpha val="0"/>
                </a:srgbClr>
              </a:clrTo>
            </a:clrChange>
          </a:blip>
          <a:stretch>
            <a:fillRect/>
          </a:stretch>
        </p:blipFill>
        <p:spPr>
          <a:xfrm rot="2701629">
            <a:off x="9847049" y="-130157"/>
            <a:ext cx="2164699" cy="1919804"/>
          </a:xfrm>
          <a:prstGeom prst="rect">
            <a:avLst/>
          </a:prstGeom>
        </p:spPr>
      </p:pic>
      <p:pic>
        <p:nvPicPr>
          <p:cNvPr id="1026" name="Picture 2" descr="attention Icône">
            <a:extLst>
              <a:ext uri="{FF2B5EF4-FFF2-40B4-BE49-F238E27FC236}">
                <a16:creationId xmlns:a16="http://schemas.microsoft.com/office/drawing/2014/main" id="{3616EB26-B331-C5CC-0100-46A34055B1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09720" y="126200"/>
            <a:ext cx="612967" cy="612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884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87"/>
                                        </p:tgtEl>
                                        <p:attrNameLst>
                                          <p:attrName>style.visibility</p:attrName>
                                        </p:attrNameLst>
                                      </p:cBhvr>
                                      <p:to>
                                        <p:strVal val="visible"/>
                                      </p:to>
                                    </p:set>
                                    <p:anim calcmode="lin" valueType="num">
                                      <p:cBhvr additive="base">
                                        <p:cTn id="7" dur="1500" fill="hold"/>
                                        <p:tgtEl>
                                          <p:spTgt spid="1187"/>
                                        </p:tgtEl>
                                        <p:attrNameLst>
                                          <p:attrName>ppt_x</p:attrName>
                                        </p:attrNameLst>
                                      </p:cBhvr>
                                      <p:tavLst>
                                        <p:tav tm="0">
                                          <p:val>
                                            <p:strVal val="0-#ppt_w/2"/>
                                          </p:val>
                                        </p:tav>
                                        <p:tav tm="100000">
                                          <p:val>
                                            <p:strVal val="#ppt_x"/>
                                          </p:val>
                                        </p:tav>
                                      </p:tavLst>
                                    </p:anim>
                                    <p:anim calcmode="lin" valueType="num">
                                      <p:cBhvr additive="base">
                                        <p:cTn id="8" dur="1500" fill="hold"/>
                                        <p:tgtEl>
                                          <p:spTgt spid="11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21"/>
                                        </p:tgtEl>
                                        <p:attrNameLst>
                                          <p:attrName>style.visibility</p:attrName>
                                        </p:attrNameLst>
                                      </p:cBhvr>
                                      <p:to>
                                        <p:strVal val="visible"/>
                                      </p:to>
                                    </p:set>
                                    <p:animEffect transition="in" filter="fade">
                                      <p:cBhvr>
                                        <p:cTn id="13" dur="500"/>
                                        <p:tgtEl>
                                          <p:spTgt spid="921"/>
                                        </p:tgtEl>
                                      </p:cBhvr>
                                    </p:animEffect>
                                  </p:childTnLst>
                                </p:cTn>
                              </p:par>
                              <p:par>
                                <p:cTn id="14" presetID="10" presetClass="entr" presetSubtype="0" fill="hold" nodeType="withEffect">
                                  <p:stCondLst>
                                    <p:cond delay="0"/>
                                  </p:stCondLst>
                                  <p:childTnLst>
                                    <p:set>
                                      <p:cBhvr>
                                        <p:cTn id="15" dur="1" fill="hold">
                                          <p:stCondLst>
                                            <p:cond delay="0"/>
                                          </p:stCondLst>
                                        </p:cTn>
                                        <p:tgtEl>
                                          <p:spTgt spid="1125"/>
                                        </p:tgtEl>
                                        <p:attrNameLst>
                                          <p:attrName>style.visibility</p:attrName>
                                        </p:attrNameLst>
                                      </p:cBhvr>
                                      <p:to>
                                        <p:strVal val="visible"/>
                                      </p:to>
                                    </p:set>
                                    <p:animEffect transition="in" filter="fade">
                                      <p:cBhvr>
                                        <p:cTn id="16" dur="500"/>
                                        <p:tgtEl>
                                          <p:spTgt spid="1125"/>
                                        </p:tgtEl>
                                      </p:cBhvr>
                                    </p:animEffect>
                                  </p:childTnLst>
                                </p:cTn>
                              </p:par>
                              <p:par>
                                <p:cTn id="17" presetID="10" presetClass="entr" presetSubtype="0" fill="hold" nodeType="withEffect">
                                  <p:stCondLst>
                                    <p:cond delay="0"/>
                                  </p:stCondLst>
                                  <p:childTnLst>
                                    <p:set>
                                      <p:cBhvr>
                                        <p:cTn id="18" dur="1" fill="hold">
                                          <p:stCondLst>
                                            <p:cond delay="0"/>
                                          </p:stCondLst>
                                        </p:cTn>
                                        <p:tgtEl>
                                          <p:spTgt spid="1126"/>
                                        </p:tgtEl>
                                        <p:attrNameLst>
                                          <p:attrName>style.visibility</p:attrName>
                                        </p:attrNameLst>
                                      </p:cBhvr>
                                      <p:to>
                                        <p:strVal val="visible"/>
                                      </p:to>
                                    </p:set>
                                    <p:animEffect transition="in" filter="fade">
                                      <p:cBhvr>
                                        <p:cTn id="19" dur="500"/>
                                        <p:tgtEl>
                                          <p:spTgt spid="11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84"/>
                                        </p:tgtEl>
                                        <p:attrNameLst>
                                          <p:attrName>style.visibility</p:attrName>
                                        </p:attrNameLst>
                                      </p:cBhvr>
                                      <p:to>
                                        <p:strVal val="visible"/>
                                      </p:to>
                                    </p:set>
                                    <p:animEffect transition="in" filter="fade">
                                      <p:cBhvr>
                                        <p:cTn id="27" dur="500"/>
                                        <p:tgtEl>
                                          <p:spTgt spid="118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39"/>
                                        </p:tgtEl>
                                        <p:attrNameLst>
                                          <p:attrName>style.visibility</p:attrName>
                                        </p:attrNameLst>
                                      </p:cBhvr>
                                      <p:to>
                                        <p:strVal val="visible"/>
                                      </p:to>
                                    </p:set>
                                    <p:animEffect transition="in" filter="fade">
                                      <p:cBhvr>
                                        <p:cTn id="30" dur="500"/>
                                        <p:tgtEl>
                                          <p:spTgt spid="1139"/>
                                        </p:tgtEl>
                                      </p:cBhvr>
                                    </p:animEffect>
                                  </p:childTnLst>
                                </p:cTn>
                              </p:par>
                              <p:par>
                                <p:cTn id="31" presetID="10" presetClass="entr" presetSubtype="0" fill="hold" nodeType="withEffect">
                                  <p:stCondLst>
                                    <p:cond delay="0"/>
                                  </p:stCondLst>
                                  <p:childTnLst>
                                    <p:set>
                                      <p:cBhvr>
                                        <p:cTn id="32" dur="1" fill="hold">
                                          <p:stCondLst>
                                            <p:cond delay="0"/>
                                          </p:stCondLst>
                                        </p:cTn>
                                        <p:tgtEl>
                                          <p:spTgt spid="1140"/>
                                        </p:tgtEl>
                                        <p:attrNameLst>
                                          <p:attrName>style.visibility</p:attrName>
                                        </p:attrNameLst>
                                      </p:cBhvr>
                                      <p:to>
                                        <p:strVal val="visible"/>
                                      </p:to>
                                    </p:set>
                                    <p:animEffect transition="in" filter="fade">
                                      <p:cBhvr>
                                        <p:cTn id="33" dur="500"/>
                                        <p:tgtEl>
                                          <p:spTgt spid="1140"/>
                                        </p:tgtEl>
                                      </p:cBhvr>
                                    </p:animEffect>
                                  </p:childTnLst>
                                </p:cTn>
                              </p:par>
                              <p:par>
                                <p:cTn id="34" presetID="10" presetClass="entr" presetSubtype="0" fill="hold" nodeType="withEffect">
                                  <p:stCondLst>
                                    <p:cond delay="0"/>
                                  </p:stCondLst>
                                  <p:childTnLst>
                                    <p:set>
                                      <p:cBhvr>
                                        <p:cTn id="35" dur="1" fill="hold">
                                          <p:stCondLst>
                                            <p:cond delay="0"/>
                                          </p:stCondLst>
                                        </p:cTn>
                                        <p:tgtEl>
                                          <p:spTgt spid="1152"/>
                                        </p:tgtEl>
                                        <p:attrNameLst>
                                          <p:attrName>style.visibility</p:attrName>
                                        </p:attrNameLst>
                                      </p:cBhvr>
                                      <p:to>
                                        <p:strVal val="visible"/>
                                      </p:to>
                                    </p:set>
                                    <p:animEffect transition="in" filter="fade">
                                      <p:cBhvr>
                                        <p:cTn id="36" dur="500"/>
                                        <p:tgtEl>
                                          <p:spTgt spid="1152"/>
                                        </p:tgtEl>
                                      </p:cBhvr>
                                    </p:animEffect>
                                  </p:childTnLst>
                                </p:cTn>
                              </p:par>
                              <p:par>
                                <p:cTn id="37" presetID="10" presetClass="entr" presetSubtype="0" fill="hold" nodeType="withEffect">
                                  <p:stCondLst>
                                    <p:cond delay="0"/>
                                  </p:stCondLst>
                                  <p:childTnLst>
                                    <p:set>
                                      <p:cBhvr>
                                        <p:cTn id="38" dur="1" fill="hold">
                                          <p:stCondLst>
                                            <p:cond delay="0"/>
                                          </p:stCondLst>
                                        </p:cTn>
                                        <p:tgtEl>
                                          <p:spTgt spid="1186"/>
                                        </p:tgtEl>
                                        <p:attrNameLst>
                                          <p:attrName>style.visibility</p:attrName>
                                        </p:attrNameLst>
                                      </p:cBhvr>
                                      <p:to>
                                        <p:strVal val="visible"/>
                                      </p:to>
                                    </p:set>
                                    <p:animEffect transition="in" filter="fade">
                                      <p:cBhvr>
                                        <p:cTn id="39" dur="500"/>
                                        <p:tgtEl>
                                          <p:spTgt spid="118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169"/>
                                        </p:tgtEl>
                                        <p:attrNameLst>
                                          <p:attrName>style.visibility</p:attrName>
                                        </p:attrNameLst>
                                      </p:cBhvr>
                                      <p:to>
                                        <p:strVal val="visible"/>
                                      </p:to>
                                    </p:set>
                                    <p:animEffect transition="in" filter="fade">
                                      <p:cBhvr>
                                        <p:cTn id="44" dur="500"/>
                                        <p:tgtEl>
                                          <p:spTgt spid="116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38"/>
                                        </p:tgtEl>
                                        <p:attrNameLst>
                                          <p:attrName>style.visibility</p:attrName>
                                        </p:attrNameLst>
                                      </p:cBhvr>
                                      <p:to>
                                        <p:strVal val="visible"/>
                                      </p:to>
                                    </p:set>
                                    <p:animEffect transition="in" filter="fade">
                                      <p:cBhvr>
                                        <p:cTn id="47" dur="500"/>
                                        <p:tgtEl>
                                          <p:spTgt spid="1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138" grpId="0"/>
      <p:bldP spid="11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necteur droit 11">
            <a:extLst>
              <a:ext uri="{FF2B5EF4-FFF2-40B4-BE49-F238E27FC236}">
                <a16:creationId xmlns:a16="http://schemas.microsoft.com/office/drawing/2014/main" id="{67427986-E72C-5F21-2F17-647648F5BE9D}"/>
              </a:ext>
            </a:extLst>
          </p:cNvPr>
          <p:cNvCxnSpPr>
            <a:cxnSpLocks/>
          </p:cNvCxnSpPr>
          <p:nvPr/>
        </p:nvCxnSpPr>
        <p:spPr>
          <a:xfrm>
            <a:off x="266700" y="3384703"/>
            <a:ext cx="11534775"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1" name="Espace réservé du contenu 7">
            <a:extLst>
              <a:ext uri="{FF2B5EF4-FFF2-40B4-BE49-F238E27FC236}">
                <a16:creationId xmlns:a16="http://schemas.microsoft.com/office/drawing/2014/main" id="{AB201C4C-45FF-D919-93CE-7C51D83C5DB1}"/>
              </a:ext>
            </a:extLst>
          </p:cNvPr>
          <p:cNvGraphicFramePr>
            <a:graphicFrameLocks/>
          </p:cNvGraphicFramePr>
          <p:nvPr>
            <p:extLst>
              <p:ext uri="{D42A27DB-BD31-4B8C-83A1-F6EECF244321}">
                <p14:modId xmlns:p14="http://schemas.microsoft.com/office/powerpoint/2010/main" val="2267676922"/>
              </p:ext>
            </p:extLst>
          </p:nvPr>
        </p:nvGraphicFramePr>
        <p:xfrm>
          <a:off x="8902376" y="1991108"/>
          <a:ext cx="2807573" cy="27034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Espace réservé du contenu 7">
            <a:extLst>
              <a:ext uri="{FF2B5EF4-FFF2-40B4-BE49-F238E27FC236}">
                <a16:creationId xmlns:a16="http://schemas.microsoft.com/office/drawing/2014/main" id="{07222458-E041-91E3-D922-9091C23E8C16}"/>
              </a:ext>
            </a:extLst>
          </p:cNvPr>
          <p:cNvGraphicFramePr>
            <a:graphicFrameLocks noGrp="1"/>
          </p:cNvGraphicFramePr>
          <p:nvPr>
            <p:ph idx="17"/>
            <p:extLst>
              <p:ext uri="{D42A27DB-BD31-4B8C-83A1-F6EECF244321}">
                <p14:modId xmlns:p14="http://schemas.microsoft.com/office/powerpoint/2010/main" val="2235488906"/>
              </p:ext>
            </p:extLst>
          </p:nvPr>
        </p:nvGraphicFramePr>
        <p:xfrm>
          <a:off x="390524" y="2048726"/>
          <a:ext cx="2807573" cy="2703469"/>
        </p:xfrm>
        <a:graphic>
          <a:graphicData uri="http://schemas.openxmlformats.org/drawingml/2006/chart">
            <c:chart xmlns:c="http://schemas.openxmlformats.org/drawingml/2006/chart" xmlns:r="http://schemas.openxmlformats.org/officeDocument/2006/relationships" r:id="rId3"/>
          </a:graphicData>
        </a:graphic>
      </p:graphicFrame>
      <p:sp>
        <p:nvSpPr>
          <p:cNvPr id="3" name="Espace réservé du texte 2">
            <a:extLst>
              <a:ext uri="{FF2B5EF4-FFF2-40B4-BE49-F238E27FC236}">
                <a16:creationId xmlns:a16="http://schemas.microsoft.com/office/drawing/2014/main" id="{B563AAA8-6707-87AF-70EB-CD3110D36FFE}"/>
              </a:ext>
            </a:extLst>
          </p:cNvPr>
          <p:cNvSpPr>
            <a:spLocks noGrp="1"/>
          </p:cNvSpPr>
          <p:nvPr>
            <p:ph type="body" sz="quarter" idx="12"/>
          </p:nvPr>
        </p:nvSpPr>
        <p:spPr>
          <a:xfrm>
            <a:off x="695325" y="464147"/>
            <a:ext cx="9187261" cy="720000"/>
          </a:xfrm>
        </p:spPr>
        <p:txBody>
          <a:bodyPr>
            <a:normAutofit/>
          </a:bodyPr>
          <a:lstStyle/>
          <a:p>
            <a:r>
              <a:rPr lang="fr-FR" dirty="0"/>
              <a:t>Afin de rentabiliser notre dispositif, il est important de bien respecter ces règles de versement de nos primes de « Bienvenue ». </a:t>
            </a:r>
          </a:p>
        </p:txBody>
      </p:sp>
      <p:sp>
        <p:nvSpPr>
          <p:cNvPr id="4" name="Espace réservé du texte 3">
            <a:extLst>
              <a:ext uri="{FF2B5EF4-FFF2-40B4-BE49-F238E27FC236}">
                <a16:creationId xmlns:a16="http://schemas.microsoft.com/office/drawing/2014/main" id="{09948E5B-288C-9B7E-C238-C7A5704CCE77}"/>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84CD0C9-4DC1-06EC-6E93-312D0F1C8BCF}"/>
              </a:ext>
            </a:extLst>
          </p:cNvPr>
          <p:cNvSpPr>
            <a:spLocks noGrp="1"/>
          </p:cNvSpPr>
          <p:nvPr>
            <p:ph type="body" sz="quarter" idx="16"/>
          </p:nvPr>
        </p:nvSpPr>
        <p:spPr/>
        <p:txBody>
          <a:bodyPr/>
          <a:lstStyle/>
          <a:p>
            <a:endParaRPr lang="fr-FR"/>
          </a:p>
        </p:txBody>
      </p:sp>
      <p:graphicFrame>
        <p:nvGraphicFramePr>
          <p:cNvPr id="9" name="Espace réservé du contenu 7">
            <a:extLst>
              <a:ext uri="{FF2B5EF4-FFF2-40B4-BE49-F238E27FC236}">
                <a16:creationId xmlns:a16="http://schemas.microsoft.com/office/drawing/2014/main" id="{F5D0CF69-D449-82C0-ABC2-1EA6EE4DBF15}"/>
              </a:ext>
            </a:extLst>
          </p:cNvPr>
          <p:cNvGraphicFramePr>
            <a:graphicFrameLocks/>
          </p:cNvGraphicFramePr>
          <p:nvPr>
            <p:extLst>
              <p:ext uri="{D42A27DB-BD31-4B8C-83A1-F6EECF244321}">
                <p14:modId xmlns:p14="http://schemas.microsoft.com/office/powerpoint/2010/main" val="3379781596"/>
              </p:ext>
            </p:extLst>
          </p:nvPr>
        </p:nvGraphicFramePr>
        <p:xfrm>
          <a:off x="3210871" y="2049194"/>
          <a:ext cx="2807573" cy="27034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Espace réservé du contenu 7">
            <a:extLst>
              <a:ext uri="{FF2B5EF4-FFF2-40B4-BE49-F238E27FC236}">
                <a16:creationId xmlns:a16="http://schemas.microsoft.com/office/drawing/2014/main" id="{718FB499-9AA4-52C5-1E73-354086E83CD0}"/>
              </a:ext>
            </a:extLst>
          </p:cNvPr>
          <p:cNvGraphicFramePr>
            <a:graphicFrameLocks/>
          </p:cNvGraphicFramePr>
          <p:nvPr>
            <p:extLst>
              <p:ext uri="{D42A27DB-BD31-4B8C-83A1-F6EECF244321}">
                <p14:modId xmlns:p14="http://schemas.microsoft.com/office/powerpoint/2010/main" val="475650414"/>
              </p:ext>
            </p:extLst>
          </p:nvPr>
        </p:nvGraphicFramePr>
        <p:xfrm>
          <a:off x="6023286" y="2020151"/>
          <a:ext cx="2807573" cy="2703469"/>
        </p:xfrm>
        <a:graphic>
          <a:graphicData uri="http://schemas.openxmlformats.org/drawingml/2006/chart">
            <c:chart xmlns:c="http://schemas.openxmlformats.org/drawingml/2006/chart" xmlns:r="http://schemas.openxmlformats.org/officeDocument/2006/relationships" r:id="rId5"/>
          </a:graphicData>
        </a:graphic>
      </p:graphicFrame>
      <p:grpSp>
        <p:nvGrpSpPr>
          <p:cNvPr id="154" name="Groupe 153">
            <a:extLst>
              <a:ext uri="{FF2B5EF4-FFF2-40B4-BE49-F238E27FC236}">
                <a16:creationId xmlns:a16="http://schemas.microsoft.com/office/drawing/2014/main" id="{15489D12-B0E7-E857-6406-A7F31ABD6CA5}"/>
              </a:ext>
            </a:extLst>
          </p:cNvPr>
          <p:cNvGrpSpPr/>
          <p:nvPr/>
        </p:nvGrpSpPr>
        <p:grpSpPr>
          <a:xfrm>
            <a:off x="1224501" y="2807452"/>
            <a:ext cx="1105231" cy="1105231"/>
            <a:chOff x="1224501" y="3036052"/>
            <a:chExt cx="1105231" cy="1105231"/>
          </a:xfrm>
        </p:grpSpPr>
        <p:sp>
          <p:nvSpPr>
            <p:cNvPr id="14" name="Ellipse 13">
              <a:extLst>
                <a:ext uri="{FF2B5EF4-FFF2-40B4-BE49-F238E27FC236}">
                  <a16:creationId xmlns:a16="http://schemas.microsoft.com/office/drawing/2014/main" id="{E6E8CC1F-3250-1539-1E9C-609A8972BB04}"/>
                </a:ext>
              </a:extLst>
            </p:cNvPr>
            <p:cNvSpPr/>
            <p:nvPr/>
          </p:nvSpPr>
          <p:spPr>
            <a:xfrm>
              <a:off x="1224501" y="3036052"/>
              <a:ext cx="1105231" cy="1105231"/>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grpSp>
          <p:nvGrpSpPr>
            <p:cNvPr id="26" name="Graphique 1861">
              <a:extLst>
                <a:ext uri="{FF2B5EF4-FFF2-40B4-BE49-F238E27FC236}">
                  <a16:creationId xmlns:a16="http://schemas.microsoft.com/office/drawing/2014/main" id="{CC4241E6-B23A-546F-0DE1-36634826DF80}"/>
                </a:ext>
              </a:extLst>
            </p:cNvPr>
            <p:cNvGrpSpPr/>
            <p:nvPr/>
          </p:nvGrpSpPr>
          <p:grpSpPr>
            <a:xfrm>
              <a:off x="1495426" y="3219821"/>
              <a:ext cx="530536" cy="647329"/>
              <a:chOff x="8292173" y="4304560"/>
              <a:chExt cx="401097" cy="489394"/>
            </a:xfrm>
            <a:noFill/>
          </p:grpSpPr>
          <p:grpSp>
            <p:nvGrpSpPr>
              <p:cNvPr id="27" name="Graphique 1861">
                <a:extLst>
                  <a:ext uri="{FF2B5EF4-FFF2-40B4-BE49-F238E27FC236}">
                    <a16:creationId xmlns:a16="http://schemas.microsoft.com/office/drawing/2014/main" id="{E3B5D11A-DF42-2A82-B93B-9E53DEC934FD}"/>
                  </a:ext>
                </a:extLst>
              </p:cNvPr>
              <p:cNvGrpSpPr/>
              <p:nvPr/>
            </p:nvGrpSpPr>
            <p:grpSpPr>
              <a:xfrm>
                <a:off x="8527535" y="4411906"/>
                <a:ext cx="30575" cy="28003"/>
                <a:chOff x="8527535" y="4411906"/>
                <a:chExt cx="30575" cy="28003"/>
              </a:xfrm>
              <a:grpFill/>
            </p:grpSpPr>
            <p:sp>
              <p:nvSpPr>
                <p:cNvPr id="90" name="Forme libre : forme 89">
                  <a:extLst>
                    <a:ext uri="{FF2B5EF4-FFF2-40B4-BE49-F238E27FC236}">
                      <a16:creationId xmlns:a16="http://schemas.microsoft.com/office/drawing/2014/main" id="{474BF57A-56DF-C174-A0D3-739F1E043D5F}"/>
                    </a:ext>
                  </a:extLst>
                </p:cNvPr>
                <p:cNvSpPr/>
                <p:nvPr/>
              </p:nvSpPr>
              <p:spPr>
                <a:xfrm>
                  <a:off x="8558111" y="4411906"/>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3E290B9E-498D-4DB1-1DA0-C098E9B9C23B}"/>
                    </a:ext>
                  </a:extLst>
                </p:cNvPr>
                <p:cNvSpPr/>
                <p:nvPr/>
              </p:nvSpPr>
              <p:spPr>
                <a:xfrm>
                  <a:off x="8527535" y="4412383"/>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1DA9AC6A-6AAE-D30E-019C-866B0A2A211C}"/>
                    </a:ext>
                  </a:extLst>
                </p:cNvPr>
                <p:cNvSpPr/>
                <p:nvPr/>
              </p:nvSpPr>
              <p:spPr>
                <a:xfrm>
                  <a:off x="8537346" y="4436386"/>
                  <a:ext cx="10953" cy="3524"/>
                </a:xfrm>
                <a:custGeom>
                  <a:avLst/>
                  <a:gdLst>
                    <a:gd name="connsiteX0" fmla="*/ 0 w 10953"/>
                    <a:gd name="connsiteY0" fmla="*/ 0 h 3524"/>
                    <a:gd name="connsiteX1" fmla="*/ 5524 w 10953"/>
                    <a:gd name="connsiteY1" fmla="*/ 3524 h 3524"/>
                    <a:gd name="connsiteX2" fmla="*/ 10954 w 10953"/>
                    <a:gd name="connsiteY2" fmla="*/ 95 h 3524"/>
                  </a:gdLst>
                  <a:ahLst/>
                  <a:cxnLst>
                    <a:cxn ang="0">
                      <a:pos x="connsiteX0" y="connsiteY0"/>
                    </a:cxn>
                    <a:cxn ang="0">
                      <a:pos x="connsiteX1" y="connsiteY1"/>
                    </a:cxn>
                    <a:cxn ang="0">
                      <a:pos x="connsiteX2" y="connsiteY2"/>
                    </a:cxn>
                  </a:cxnLst>
                  <a:rect l="l" t="t" r="r" b="b"/>
                  <a:pathLst>
                    <a:path w="10953" h="3524">
                      <a:moveTo>
                        <a:pt x="0" y="0"/>
                      </a:moveTo>
                      <a:cubicBezTo>
                        <a:pt x="762" y="2096"/>
                        <a:pt x="2953" y="3524"/>
                        <a:pt x="5524" y="3524"/>
                      </a:cubicBezTo>
                      <a:cubicBezTo>
                        <a:pt x="8001" y="3524"/>
                        <a:pt x="10096" y="2096"/>
                        <a:pt x="10954" y="95"/>
                      </a:cubicBezTo>
                    </a:path>
                  </a:pathLst>
                </a:custGeom>
                <a:grpFill/>
                <a:ln w="5715" cap="rnd">
                  <a:solidFill>
                    <a:schemeClr val="bg1"/>
                  </a:solidFill>
                  <a:prstDash val="solid"/>
                  <a:round/>
                </a:ln>
              </p:spPr>
              <p:txBody>
                <a:bodyPr rtlCol="0" anchor="ctr"/>
                <a:lstStyle/>
                <a:p>
                  <a:endParaRPr lang="fr-FR" sz="1400"/>
                </a:p>
              </p:txBody>
            </p:sp>
          </p:grpSp>
          <p:grpSp>
            <p:nvGrpSpPr>
              <p:cNvPr id="28" name="Graphique 1861">
                <a:extLst>
                  <a:ext uri="{FF2B5EF4-FFF2-40B4-BE49-F238E27FC236}">
                    <a16:creationId xmlns:a16="http://schemas.microsoft.com/office/drawing/2014/main" id="{6CCEBA15-36A7-D165-F18A-CB86E6D4E175}"/>
                  </a:ext>
                </a:extLst>
              </p:cNvPr>
              <p:cNvGrpSpPr/>
              <p:nvPr/>
            </p:nvGrpSpPr>
            <p:grpSpPr>
              <a:xfrm>
                <a:off x="8391328" y="4382760"/>
                <a:ext cx="30670" cy="28003"/>
                <a:chOff x="8391328" y="4382760"/>
                <a:chExt cx="30670" cy="28003"/>
              </a:xfrm>
              <a:grpFill/>
            </p:grpSpPr>
            <p:sp>
              <p:nvSpPr>
                <p:cNvPr id="87" name="Forme libre : forme 86">
                  <a:extLst>
                    <a:ext uri="{FF2B5EF4-FFF2-40B4-BE49-F238E27FC236}">
                      <a16:creationId xmlns:a16="http://schemas.microsoft.com/office/drawing/2014/main" id="{2AB0F31E-4706-3D6D-A189-8B12BB6C7657}"/>
                    </a:ext>
                  </a:extLst>
                </p:cNvPr>
                <p:cNvSpPr/>
                <p:nvPr/>
              </p:nvSpPr>
              <p:spPr>
                <a:xfrm>
                  <a:off x="8421998" y="4382760"/>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54C26C6E-F90B-4A8B-EC94-9A44A988D5DA}"/>
                    </a:ext>
                  </a:extLst>
                </p:cNvPr>
                <p:cNvSpPr/>
                <p:nvPr/>
              </p:nvSpPr>
              <p:spPr>
                <a:xfrm>
                  <a:off x="8391328" y="4383236"/>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91801722-65CB-0D7A-2A0E-8142AEEED295}"/>
                    </a:ext>
                  </a:extLst>
                </p:cNvPr>
                <p:cNvSpPr/>
                <p:nvPr/>
              </p:nvSpPr>
              <p:spPr>
                <a:xfrm>
                  <a:off x="8401138" y="4407239"/>
                  <a:ext cx="10953" cy="3524"/>
                </a:xfrm>
                <a:custGeom>
                  <a:avLst/>
                  <a:gdLst>
                    <a:gd name="connsiteX0" fmla="*/ 0 w 10953"/>
                    <a:gd name="connsiteY0" fmla="*/ 0 h 3524"/>
                    <a:gd name="connsiteX1" fmla="*/ 5525 w 10953"/>
                    <a:gd name="connsiteY1" fmla="*/ 3524 h 3524"/>
                    <a:gd name="connsiteX2" fmla="*/ 10954 w 10953"/>
                    <a:gd name="connsiteY2" fmla="*/ 95 h 3524"/>
                  </a:gdLst>
                  <a:ahLst/>
                  <a:cxnLst>
                    <a:cxn ang="0">
                      <a:pos x="connsiteX0" y="connsiteY0"/>
                    </a:cxn>
                    <a:cxn ang="0">
                      <a:pos x="connsiteX1" y="connsiteY1"/>
                    </a:cxn>
                    <a:cxn ang="0">
                      <a:pos x="connsiteX2" y="connsiteY2"/>
                    </a:cxn>
                  </a:cxnLst>
                  <a:rect l="l" t="t" r="r" b="b"/>
                  <a:pathLst>
                    <a:path w="10953" h="3524">
                      <a:moveTo>
                        <a:pt x="0" y="0"/>
                      </a:moveTo>
                      <a:cubicBezTo>
                        <a:pt x="762" y="2096"/>
                        <a:pt x="2953" y="3524"/>
                        <a:pt x="5525" y="3524"/>
                      </a:cubicBezTo>
                      <a:cubicBezTo>
                        <a:pt x="8001" y="3524"/>
                        <a:pt x="10097" y="2096"/>
                        <a:pt x="10954" y="95"/>
                      </a:cubicBezTo>
                    </a:path>
                  </a:pathLst>
                </a:custGeom>
                <a:grpFill/>
                <a:ln w="5715" cap="rnd">
                  <a:solidFill>
                    <a:schemeClr val="bg1"/>
                  </a:solidFill>
                  <a:prstDash val="solid"/>
                  <a:round/>
                </a:ln>
              </p:spPr>
              <p:txBody>
                <a:bodyPr rtlCol="0" anchor="ctr"/>
                <a:lstStyle/>
                <a:p>
                  <a:endParaRPr lang="fr-FR" sz="1400"/>
                </a:p>
              </p:txBody>
            </p:sp>
          </p:grpSp>
          <p:sp>
            <p:nvSpPr>
              <p:cNvPr id="29" name="Forme libre : forme 28">
                <a:extLst>
                  <a:ext uri="{FF2B5EF4-FFF2-40B4-BE49-F238E27FC236}">
                    <a16:creationId xmlns:a16="http://schemas.microsoft.com/office/drawing/2014/main" id="{1DA72D42-7E3B-E4EA-7D9C-D9315AA98295}"/>
                  </a:ext>
                </a:extLst>
              </p:cNvPr>
              <p:cNvSpPr/>
              <p:nvPr/>
            </p:nvSpPr>
            <p:spPr>
              <a:xfrm>
                <a:off x="8505628" y="4415621"/>
                <a:ext cx="71628" cy="40385"/>
              </a:xfrm>
              <a:custGeom>
                <a:avLst/>
                <a:gdLst>
                  <a:gd name="connsiteX0" fmla="*/ 0 w 71628"/>
                  <a:gd name="connsiteY0" fmla="*/ 0 h 40385"/>
                  <a:gd name="connsiteX1" fmla="*/ 35814 w 71628"/>
                  <a:gd name="connsiteY1" fmla="*/ 40386 h 40385"/>
                  <a:gd name="connsiteX2" fmla="*/ 71628 w 71628"/>
                  <a:gd name="connsiteY2" fmla="*/ 0 h 40385"/>
                </a:gdLst>
                <a:ahLst/>
                <a:cxnLst>
                  <a:cxn ang="0">
                    <a:pos x="connsiteX0" y="connsiteY0"/>
                  </a:cxn>
                  <a:cxn ang="0">
                    <a:pos x="connsiteX1" y="connsiteY1"/>
                  </a:cxn>
                  <a:cxn ang="0">
                    <a:pos x="connsiteX2" y="connsiteY2"/>
                  </a:cxn>
                </a:cxnLst>
                <a:rect l="l" t="t" r="r" b="b"/>
                <a:pathLst>
                  <a:path w="71628" h="40385">
                    <a:moveTo>
                      <a:pt x="0" y="0"/>
                    </a:moveTo>
                    <a:cubicBezTo>
                      <a:pt x="0" y="22289"/>
                      <a:pt x="16002" y="40386"/>
                      <a:pt x="35814" y="40386"/>
                    </a:cubicBezTo>
                    <a:cubicBezTo>
                      <a:pt x="55626" y="40386"/>
                      <a:pt x="71628" y="22289"/>
                      <a:pt x="71628" y="0"/>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F0BCB2CB-1DB8-5A5A-A7F7-0FE554203526}"/>
                  </a:ext>
                </a:extLst>
              </p:cNvPr>
              <p:cNvSpPr/>
              <p:nvPr/>
            </p:nvSpPr>
            <p:spPr>
              <a:xfrm>
                <a:off x="8499532" y="4379998"/>
                <a:ext cx="90296" cy="36353"/>
              </a:xfrm>
              <a:custGeom>
                <a:avLst/>
                <a:gdLst>
                  <a:gd name="connsiteX0" fmla="*/ 90297 w 90296"/>
                  <a:gd name="connsiteY0" fmla="*/ 34290 h 36353"/>
                  <a:gd name="connsiteX1" fmla="*/ 66294 w 90296"/>
                  <a:gd name="connsiteY1" fmla="*/ 22193 h 36353"/>
                  <a:gd name="connsiteX2" fmla="*/ 56483 w 90296"/>
                  <a:gd name="connsiteY2" fmla="*/ 0 h 36353"/>
                  <a:gd name="connsiteX3" fmla="*/ 40577 w 90296"/>
                  <a:gd name="connsiteY3" fmla="*/ 13811 h 36353"/>
                  <a:gd name="connsiteX4" fmla="*/ 0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90297" y="34290"/>
                    </a:moveTo>
                    <a:cubicBezTo>
                      <a:pt x="90297" y="34290"/>
                      <a:pt x="70199" y="38957"/>
                      <a:pt x="66294" y="22193"/>
                    </a:cubicBezTo>
                    <a:cubicBezTo>
                      <a:pt x="62293" y="5429"/>
                      <a:pt x="56483" y="0"/>
                      <a:pt x="56483" y="0"/>
                    </a:cubicBezTo>
                    <a:cubicBezTo>
                      <a:pt x="56483" y="0"/>
                      <a:pt x="41815" y="2096"/>
                      <a:pt x="40577" y="13811"/>
                    </a:cubicBezTo>
                    <a:cubicBezTo>
                      <a:pt x="39433" y="25527"/>
                      <a:pt x="20955" y="44577"/>
                      <a:pt x="0" y="32480"/>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7733783-619B-906C-EFAE-07BB52B1B4A0}"/>
                  </a:ext>
                </a:extLst>
              </p:cNvPr>
              <p:cNvSpPr/>
              <p:nvPr/>
            </p:nvSpPr>
            <p:spPr>
              <a:xfrm>
                <a:off x="8481053" y="4345606"/>
                <a:ext cx="122467" cy="116210"/>
              </a:xfrm>
              <a:custGeom>
                <a:avLst/>
                <a:gdLst>
                  <a:gd name="connsiteX0" fmla="*/ 40195 w 122467"/>
                  <a:gd name="connsiteY0" fmla="*/ 114877 h 116210"/>
                  <a:gd name="connsiteX1" fmla="*/ 21050 w 122467"/>
                  <a:gd name="connsiteY1" fmla="*/ 96399 h 116210"/>
                  <a:gd name="connsiteX2" fmla="*/ 0 w 122467"/>
                  <a:gd name="connsiteY2" fmla="*/ 68586 h 116210"/>
                  <a:gd name="connsiteX3" fmla="*/ 19145 w 122467"/>
                  <a:gd name="connsiteY3" fmla="*/ 38011 h 116210"/>
                  <a:gd name="connsiteX4" fmla="*/ 40862 w 122467"/>
                  <a:gd name="connsiteY4" fmla="*/ 3435 h 116210"/>
                  <a:gd name="connsiteX5" fmla="*/ 80582 w 122467"/>
                  <a:gd name="connsiteY5" fmla="*/ 9245 h 116210"/>
                  <a:gd name="connsiteX6" fmla="*/ 104870 w 122467"/>
                  <a:gd name="connsiteY6" fmla="*/ 32105 h 116210"/>
                  <a:gd name="connsiteX7" fmla="*/ 122396 w 122467"/>
                  <a:gd name="connsiteY7" fmla="*/ 67348 h 116210"/>
                  <a:gd name="connsiteX8" fmla="*/ 103251 w 122467"/>
                  <a:gd name="connsiteY8" fmla="*/ 95161 h 116210"/>
                  <a:gd name="connsiteX9" fmla="*/ 75248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40195" y="114877"/>
                    </a:moveTo>
                    <a:cubicBezTo>
                      <a:pt x="24098" y="112496"/>
                      <a:pt x="21050" y="96399"/>
                      <a:pt x="21050" y="96399"/>
                    </a:cubicBezTo>
                    <a:cubicBezTo>
                      <a:pt x="21050" y="96399"/>
                      <a:pt x="0" y="91255"/>
                      <a:pt x="0" y="68586"/>
                    </a:cubicBezTo>
                    <a:cubicBezTo>
                      <a:pt x="0" y="45916"/>
                      <a:pt x="19145" y="38011"/>
                      <a:pt x="19145" y="38011"/>
                    </a:cubicBezTo>
                    <a:cubicBezTo>
                      <a:pt x="19145" y="38011"/>
                      <a:pt x="16097" y="13722"/>
                      <a:pt x="40862" y="3435"/>
                    </a:cubicBezTo>
                    <a:cubicBezTo>
                      <a:pt x="65627" y="-6852"/>
                      <a:pt x="80582" y="9245"/>
                      <a:pt x="80582" y="9245"/>
                    </a:cubicBezTo>
                    <a:cubicBezTo>
                      <a:pt x="92964" y="9055"/>
                      <a:pt x="103442" y="16675"/>
                      <a:pt x="104870" y="32105"/>
                    </a:cubicBezTo>
                    <a:cubicBezTo>
                      <a:pt x="106299" y="47536"/>
                      <a:pt x="120967" y="48012"/>
                      <a:pt x="122396" y="67348"/>
                    </a:cubicBezTo>
                    <a:cubicBezTo>
                      <a:pt x="123825" y="86683"/>
                      <a:pt x="103251" y="95161"/>
                      <a:pt x="103251" y="95161"/>
                    </a:cubicBezTo>
                    <a:cubicBezTo>
                      <a:pt x="103251" y="95161"/>
                      <a:pt x="100013" y="114306"/>
                      <a:pt x="75248" y="116211"/>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D9470C9A-AB15-18AD-9E0B-00F3DB938202}"/>
                  </a:ext>
                </a:extLst>
              </p:cNvPr>
              <p:cNvSpPr/>
              <p:nvPr/>
            </p:nvSpPr>
            <p:spPr>
              <a:xfrm>
                <a:off x="8366849" y="4386475"/>
                <a:ext cx="80962" cy="45624"/>
              </a:xfrm>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a:moveTo>
                      <a:pt x="0" y="0"/>
                    </a:moveTo>
                    <a:cubicBezTo>
                      <a:pt x="0" y="25241"/>
                      <a:pt x="18097" y="45625"/>
                      <a:pt x="40481" y="45625"/>
                    </a:cubicBezTo>
                    <a:cubicBezTo>
                      <a:pt x="62865" y="45625"/>
                      <a:pt x="80963" y="25146"/>
                      <a:pt x="80963" y="0"/>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07341C39-6824-4BE9-C2C4-52FB68E1F0AE}"/>
                  </a:ext>
                </a:extLst>
              </p:cNvPr>
              <p:cNvSpPr/>
              <p:nvPr/>
            </p:nvSpPr>
            <p:spPr>
              <a:xfrm>
                <a:off x="8367413" y="4338945"/>
                <a:ext cx="80683" cy="40100"/>
              </a:xfrm>
              <a:custGeom>
                <a:avLst/>
                <a:gdLst>
                  <a:gd name="connsiteX0" fmla="*/ 80684 w 80683"/>
                  <a:gd name="connsiteY0" fmla="*/ 39338 h 40100"/>
                  <a:gd name="connsiteX1" fmla="*/ 59348 w 80683"/>
                  <a:gd name="connsiteY1" fmla="*/ 286 h 40100"/>
                  <a:gd name="connsiteX2" fmla="*/ 34011 w 80683"/>
                  <a:gd name="connsiteY2" fmla="*/ 12383 h 40100"/>
                  <a:gd name="connsiteX3" fmla="*/ 22962 w 80683"/>
                  <a:gd name="connsiteY3" fmla="*/ 0 h 40100"/>
                  <a:gd name="connsiteX4" fmla="*/ 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80684" y="39338"/>
                    </a:moveTo>
                    <a:cubicBezTo>
                      <a:pt x="80684" y="39338"/>
                      <a:pt x="79065" y="-3429"/>
                      <a:pt x="59348" y="286"/>
                    </a:cubicBezTo>
                    <a:cubicBezTo>
                      <a:pt x="39631" y="4001"/>
                      <a:pt x="34011" y="12383"/>
                      <a:pt x="34011" y="12383"/>
                    </a:cubicBezTo>
                    <a:cubicBezTo>
                      <a:pt x="34011" y="12383"/>
                      <a:pt x="20581" y="12383"/>
                      <a:pt x="22962" y="0"/>
                    </a:cubicBezTo>
                    <a:cubicBezTo>
                      <a:pt x="22962" y="0"/>
                      <a:pt x="-469" y="3429"/>
                      <a:pt x="7" y="40100"/>
                    </a:cubicBez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C21B56F2-E823-09A1-2B01-745EBC26E889}"/>
                  </a:ext>
                </a:extLst>
              </p:cNvPr>
              <p:cNvSpPr/>
              <p:nvPr/>
            </p:nvSpPr>
            <p:spPr>
              <a:xfrm>
                <a:off x="8358752" y="4307390"/>
                <a:ext cx="96779" cy="71179"/>
              </a:xfrm>
              <a:custGeom>
                <a:avLst/>
                <a:gdLst>
                  <a:gd name="connsiteX0" fmla="*/ 94107 w 96779"/>
                  <a:gd name="connsiteY0" fmla="*/ 70608 h 71179"/>
                  <a:gd name="connsiteX1" fmla="*/ 89345 w 96779"/>
                  <a:gd name="connsiteY1" fmla="*/ 30507 h 71179"/>
                  <a:gd name="connsiteX2" fmla="*/ 72962 w 96779"/>
                  <a:gd name="connsiteY2" fmla="*/ 13362 h 71179"/>
                  <a:gd name="connsiteX3" fmla="*/ 72962 w 96779"/>
                  <a:gd name="connsiteY3" fmla="*/ 4123 h 71179"/>
                  <a:gd name="connsiteX4" fmla="*/ 33147 w 96779"/>
                  <a:gd name="connsiteY4" fmla="*/ 6790 h 71179"/>
                  <a:gd name="connsiteX5" fmla="*/ 20003 w 96779"/>
                  <a:gd name="connsiteY5" fmla="*/ 15458 h 71179"/>
                  <a:gd name="connsiteX6" fmla="*/ 0 w 96779"/>
                  <a:gd name="connsiteY6" fmla="*/ 26316 h 71179"/>
                  <a:gd name="connsiteX7" fmla="*/ 5810 w 96779"/>
                  <a:gd name="connsiteY7" fmla="*/ 31079 h 71179"/>
                  <a:gd name="connsiteX8" fmla="*/ 5048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94107" y="70608"/>
                    </a:moveTo>
                    <a:cubicBezTo>
                      <a:pt x="94107" y="70608"/>
                      <a:pt x="102584" y="40032"/>
                      <a:pt x="89345" y="30507"/>
                    </a:cubicBezTo>
                    <a:cubicBezTo>
                      <a:pt x="89345" y="30507"/>
                      <a:pt x="92774" y="14982"/>
                      <a:pt x="72962" y="13362"/>
                    </a:cubicBezTo>
                    <a:cubicBezTo>
                      <a:pt x="72962" y="13362"/>
                      <a:pt x="70104" y="8124"/>
                      <a:pt x="72962" y="4123"/>
                    </a:cubicBezTo>
                    <a:cubicBezTo>
                      <a:pt x="72962" y="4123"/>
                      <a:pt x="47339" y="-6735"/>
                      <a:pt x="33147" y="6790"/>
                    </a:cubicBezTo>
                    <a:cubicBezTo>
                      <a:pt x="33147" y="6790"/>
                      <a:pt x="22098" y="3075"/>
                      <a:pt x="20003" y="15458"/>
                    </a:cubicBezTo>
                    <a:cubicBezTo>
                      <a:pt x="20003" y="15458"/>
                      <a:pt x="5239" y="14886"/>
                      <a:pt x="0" y="26316"/>
                    </a:cubicBezTo>
                    <a:cubicBezTo>
                      <a:pt x="0" y="26316"/>
                      <a:pt x="5239" y="27364"/>
                      <a:pt x="5810" y="31079"/>
                    </a:cubicBezTo>
                    <a:cubicBezTo>
                      <a:pt x="5810" y="31079"/>
                      <a:pt x="-4477" y="51367"/>
                      <a:pt x="5048" y="71179"/>
                    </a:cubicBez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E6DD138B-2B64-662D-68E4-BD66ADA3D824}"/>
                  </a:ext>
                </a:extLst>
              </p:cNvPr>
              <p:cNvSpPr/>
              <p:nvPr/>
            </p:nvSpPr>
            <p:spPr>
              <a:xfrm>
                <a:off x="8382565" y="4494012"/>
                <a:ext cx="76685" cy="264128"/>
              </a:xfrm>
              <a:custGeom>
                <a:avLst/>
                <a:gdLst>
                  <a:gd name="connsiteX0" fmla="*/ 0 w 76685"/>
                  <a:gd name="connsiteY0" fmla="*/ 264128 h 264128"/>
                  <a:gd name="connsiteX1" fmla="*/ 24289 w 76685"/>
                  <a:gd name="connsiteY1" fmla="*/ 132398 h 264128"/>
                  <a:gd name="connsiteX2" fmla="*/ 47911 w 76685"/>
                  <a:gd name="connsiteY2" fmla="*/ 259652 h 264128"/>
                  <a:gd name="connsiteX3" fmla="*/ 69628 w 76685"/>
                  <a:gd name="connsiteY3" fmla="*/ 259652 h 264128"/>
                  <a:gd name="connsiteX4" fmla="*/ 72866 w 76685"/>
                  <a:gd name="connsiteY4" fmla="*/ 0 h 26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85" h="264128">
                    <a:moveTo>
                      <a:pt x="0" y="264128"/>
                    </a:moveTo>
                    <a:lnTo>
                      <a:pt x="24289" y="132398"/>
                    </a:lnTo>
                    <a:lnTo>
                      <a:pt x="47911" y="259652"/>
                    </a:lnTo>
                    <a:lnTo>
                      <a:pt x="69628" y="259652"/>
                    </a:lnTo>
                    <a:cubicBezTo>
                      <a:pt x="69628" y="259652"/>
                      <a:pt x="83058" y="101727"/>
                      <a:pt x="72866" y="0"/>
                    </a:cubicBez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99E7EE2F-DE9C-9EC3-5866-11403F715214}"/>
                  </a:ext>
                </a:extLst>
              </p:cNvPr>
              <p:cNvSpPr/>
              <p:nvPr/>
            </p:nvSpPr>
            <p:spPr>
              <a:xfrm>
                <a:off x="8292173" y="4304560"/>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8BC0E5C6-CCA8-1017-0B11-28F8B888E2B8}"/>
                  </a:ext>
                </a:extLst>
              </p:cNvPr>
              <p:cNvSpPr/>
              <p:nvPr/>
            </p:nvSpPr>
            <p:spPr>
              <a:xfrm>
                <a:off x="8380565" y="4605264"/>
                <a:ext cx="56102" cy="9525"/>
              </a:xfrm>
              <a:custGeom>
                <a:avLst/>
                <a:gdLst>
                  <a:gd name="connsiteX0" fmla="*/ 0 w 56102"/>
                  <a:gd name="connsiteY0" fmla="*/ 0 h 9525"/>
                  <a:gd name="connsiteX1" fmla="*/ 56102 w 56102"/>
                  <a:gd name="connsiteY1" fmla="*/ 0 h 9525"/>
                </a:gdLst>
                <a:ahLst/>
                <a:cxnLst>
                  <a:cxn ang="0">
                    <a:pos x="connsiteX0" y="connsiteY0"/>
                  </a:cxn>
                  <a:cxn ang="0">
                    <a:pos x="connsiteX1" y="connsiteY1"/>
                  </a:cxn>
                </a:cxnLst>
                <a:rect l="l" t="t" r="r" b="b"/>
                <a:pathLst>
                  <a:path w="56102" h="9525">
                    <a:moveTo>
                      <a:pt x="0" y="0"/>
                    </a:moveTo>
                    <a:lnTo>
                      <a:pt x="56102" y="0"/>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8C3C06CC-51C4-B118-ED7A-E12CBC4E2500}"/>
                  </a:ext>
                </a:extLst>
              </p:cNvPr>
              <p:cNvSpPr/>
              <p:nvPr/>
            </p:nvSpPr>
            <p:spPr>
              <a:xfrm>
                <a:off x="8292173" y="4304560"/>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786ABEF2-C5F8-367C-7C8E-D07A520BC999}"/>
                  </a:ext>
                </a:extLst>
              </p:cNvPr>
              <p:cNvSpPr/>
              <p:nvPr/>
            </p:nvSpPr>
            <p:spPr>
              <a:xfrm>
                <a:off x="8329511" y="4442863"/>
                <a:ext cx="111252" cy="33242"/>
              </a:xfrm>
              <a:custGeom>
                <a:avLst/>
                <a:gdLst>
                  <a:gd name="connsiteX0" fmla="*/ 111252 w 111252"/>
                  <a:gd name="connsiteY0" fmla="*/ 0 h 33242"/>
                  <a:gd name="connsiteX1" fmla="*/ 82487 w 111252"/>
                  <a:gd name="connsiteY1" fmla="*/ 32576 h 33242"/>
                  <a:gd name="connsiteX2" fmla="*/ 56293 w 111252"/>
                  <a:gd name="connsiteY2" fmla="*/ 1238 h 33242"/>
                  <a:gd name="connsiteX3" fmla="*/ 0 w 111252"/>
                  <a:gd name="connsiteY3" fmla="*/ 33242 h 33242"/>
                </a:gdLst>
                <a:ahLst/>
                <a:cxnLst>
                  <a:cxn ang="0">
                    <a:pos x="connsiteX0" y="connsiteY0"/>
                  </a:cxn>
                  <a:cxn ang="0">
                    <a:pos x="connsiteX1" y="connsiteY1"/>
                  </a:cxn>
                  <a:cxn ang="0">
                    <a:pos x="connsiteX2" y="connsiteY2"/>
                  </a:cxn>
                  <a:cxn ang="0">
                    <a:pos x="connsiteX3" y="connsiteY3"/>
                  </a:cxn>
                </a:cxnLst>
                <a:rect l="l" t="t" r="r" b="b"/>
                <a:pathLst>
                  <a:path w="111252" h="33242">
                    <a:moveTo>
                      <a:pt x="111252" y="0"/>
                    </a:moveTo>
                    <a:cubicBezTo>
                      <a:pt x="111252" y="0"/>
                      <a:pt x="106109" y="33242"/>
                      <a:pt x="82487" y="32576"/>
                    </a:cubicBezTo>
                    <a:cubicBezTo>
                      <a:pt x="58865" y="31909"/>
                      <a:pt x="56293" y="1238"/>
                      <a:pt x="56293" y="1238"/>
                    </a:cubicBezTo>
                    <a:cubicBezTo>
                      <a:pt x="56293" y="1238"/>
                      <a:pt x="0" y="-5144"/>
                      <a:pt x="0" y="33242"/>
                    </a:cubicBezTo>
                  </a:path>
                </a:pathLst>
              </a:custGeom>
              <a:grpFill/>
              <a:ln w="5715"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B61AB559-53D9-42A5-9320-1B70EE2BBCA1}"/>
                  </a:ext>
                </a:extLst>
              </p:cNvPr>
              <p:cNvSpPr/>
              <p:nvPr/>
            </p:nvSpPr>
            <p:spPr>
              <a:xfrm>
                <a:off x="8344846" y="4777476"/>
                <a:ext cx="32670" cy="15144"/>
              </a:xfrm>
              <a:custGeom>
                <a:avLst/>
                <a:gdLst>
                  <a:gd name="connsiteX0" fmla="*/ 16002 w 32670"/>
                  <a:gd name="connsiteY0" fmla="*/ 0 h 15144"/>
                  <a:gd name="connsiteX1" fmla="*/ 0 w 32670"/>
                  <a:gd name="connsiteY1" fmla="*/ 15145 h 15144"/>
                  <a:gd name="connsiteX2" fmla="*/ 32671 w 32670"/>
                  <a:gd name="connsiteY2" fmla="*/ 15145 h 15144"/>
                </a:gdLst>
                <a:ahLst/>
                <a:cxnLst>
                  <a:cxn ang="0">
                    <a:pos x="connsiteX0" y="connsiteY0"/>
                  </a:cxn>
                  <a:cxn ang="0">
                    <a:pos x="connsiteX1" y="connsiteY1"/>
                  </a:cxn>
                  <a:cxn ang="0">
                    <a:pos x="connsiteX2" y="connsiteY2"/>
                  </a:cxn>
                </a:cxnLst>
                <a:rect l="l" t="t" r="r" b="b"/>
                <a:pathLst>
                  <a:path w="32670" h="15144">
                    <a:moveTo>
                      <a:pt x="16002" y="0"/>
                    </a:moveTo>
                    <a:lnTo>
                      <a:pt x="0" y="15145"/>
                    </a:lnTo>
                    <a:lnTo>
                      <a:pt x="32671" y="15145"/>
                    </a:ln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1CD7E491-B67D-8FD7-7777-E05A40903A40}"/>
                  </a:ext>
                </a:extLst>
              </p:cNvPr>
              <p:cNvSpPr/>
              <p:nvPr/>
            </p:nvSpPr>
            <p:spPr>
              <a:xfrm>
                <a:off x="8433809" y="4754235"/>
                <a:ext cx="30670" cy="37147"/>
              </a:xfrm>
              <a:custGeom>
                <a:avLst/>
                <a:gdLst>
                  <a:gd name="connsiteX0" fmla="*/ 0 w 30670"/>
                  <a:gd name="connsiteY0" fmla="*/ 0 h 37147"/>
                  <a:gd name="connsiteX1" fmla="*/ 0 w 30670"/>
                  <a:gd name="connsiteY1" fmla="*/ 37148 h 37147"/>
                  <a:gd name="connsiteX2" fmla="*/ 30671 w 30670"/>
                  <a:gd name="connsiteY2" fmla="*/ 37148 h 37147"/>
                  <a:gd name="connsiteX3" fmla="*/ 14002 w 30670"/>
                  <a:gd name="connsiteY3" fmla="*/ 21812 h 37147"/>
                  <a:gd name="connsiteX4" fmla="*/ 14002 w 30670"/>
                  <a:gd name="connsiteY4" fmla="*/ 0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147">
                    <a:moveTo>
                      <a:pt x="0" y="0"/>
                    </a:moveTo>
                    <a:lnTo>
                      <a:pt x="0" y="37148"/>
                    </a:lnTo>
                    <a:lnTo>
                      <a:pt x="30671" y="37148"/>
                    </a:lnTo>
                    <a:lnTo>
                      <a:pt x="14002" y="21812"/>
                    </a:lnTo>
                    <a:lnTo>
                      <a:pt x="14002" y="0"/>
                    </a:lnTo>
                    <a:close/>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BC7D8843-0F4D-31F1-2EF6-25BE08E8DEA0}"/>
                  </a:ext>
                </a:extLst>
              </p:cNvPr>
              <p:cNvSpPr/>
              <p:nvPr/>
            </p:nvSpPr>
            <p:spPr>
              <a:xfrm>
                <a:off x="8433143" y="4438382"/>
                <a:ext cx="53054" cy="42199"/>
              </a:xfrm>
              <a:custGeom>
                <a:avLst/>
                <a:gdLst>
                  <a:gd name="connsiteX0" fmla="*/ 0 w 53054"/>
                  <a:gd name="connsiteY0" fmla="*/ 4 h 42199"/>
                  <a:gd name="connsiteX1" fmla="*/ 53054 w 53054"/>
                  <a:gd name="connsiteY1" fmla="*/ 42199 h 42199"/>
                </a:gdLst>
                <a:ahLst/>
                <a:cxnLst>
                  <a:cxn ang="0">
                    <a:pos x="connsiteX0" y="connsiteY0"/>
                  </a:cxn>
                  <a:cxn ang="0">
                    <a:pos x="connsiteX1" y="connsiteY1"/>
                  </a:cxn>
                </a:cxnLst>
                <a:rect l="l" t="t" r="r" b="b"/>
                <a:pathLst>
                  <a:path w="53054" h="42199">
                    <a:moveTo>
                      <a:pt x="0" y="4"/>
                    </a:moveTo>
                    <a:cubicBezTo>
                      <a:pt x="0" y="4"/>
                      <a:pt x="21717" y="-1235"/>
                      <a:pt x="53054" y="42199"/>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BC363F12-F63C-74E8-23D6-60B69F81434F}"/>
                  </a:ext>
                </a:extLst>
              </p:cNvPr>
              <p:cNvSpPr/>
              <p:nvPr/>
            </p:nvSpPr>
            <p:spPr>
              <a:xfrm>
                <a:off x="8472949" y="4479338"/>
                <a:ext cx="48394" cy="145166"/>
              </a:xfrm>
              <a:custGeom>
                <a:avLst/>
                <a:gdLst>
                  <a:gd name="connsiteX0" fmla="*/ 48395 w 48394"/>
                  <a:gd name="connsiteY0" fmla="*/ 5 h 145166"/>
                  <a:gd name="connsiteX1" fmla="*/ 1055 w 48394"/>
                  <a:gd name="connsiteY1" fmla="*/ 33914 h 145166"/>
                  <a:gd name="connsiteX2" fmla="*/ 19629 w 48394"/>
                  <a:gd name="connsiteY2" fmla="*/ 145166 h 145166"/>
                </a:gdLst>
                <a:ahLst/>
                <a:cxnLst>
                  <a:cxn ang="0">
                    <a:pos x="connsiteX0" y="connsiteY0"/>
                  </a:cxn>
                  <a:cxn ang="0">
                    <a:pos x="connsiteX1" y="connsiteY1"/>
                  </a:cxn>
                  <a:cxn ang="0">
                    <a:pos x="connsiteX2" y="connsiteY2"/>
                  </a:cxn>
                </a:cxnLst>
                <a:rect l="l" t="t" r="r" b="b"/>
                <a:pathLst>
                  <a:path w="48394" h="145166">
                    <a:moveTo>
                      <a:pt x="48395" y="5"/>
                    </a:moveTo>
                    <a:cubicBezTo>
                      <a:pt x="48395" y="5"/>
                      <a:pt x="1055" y="-1233"/>
                      <a:pt x="1055" y="33914"/>
                    </a:cubicBezTo>
                    <a:cubicBezTo>
                      <a:pt x="1055" y="69062"/>
                      <a:pt x="-6660" y="130498"/>
                      <a:pt x="19629" y="145166"/>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85F82B0B-85E3-41F3-D34C-CC62409D0A22}"/>
                  </a:ext>
                </a:extLst>
              </p:cNvPr>
              <p:cNvSpPr/>
              <p:nvPr/>
            </p:nvSpPr>
            <p:spPr>
              <a:xfrm>
                <a:off x="8578875" y="4481915"/>
                <a:ext cx="9525" cy="22383"/>
              </a:xfrm>
              <a:custGeom>
                <a:avLst/>
                <a:gdLst>
                  <a:gd name="connsiteX0" fmla="*/ 0 w 9525"/>
                  <a:gd name="connsiteY0" fmla="*/ 22384 h 22383"/>
                  <a:gd name="connsiteX1" fmla="*/ 0 w 9525"/>
                  <a:gd name="connsiteY1" fmla="*/ 0 h 22383"/>
                </a:gdLst>
                <a:ahLst/>
                <a:cxnLst>
                  <a:cxn ang="0">
                    <a:pos x="connsiteX0" y="connsiteY0"/>
                  </a:cxn>
                  <a:cxn ang="0">
                    <a:pos x="connsiteX1" y="connsiteY1"/>
                  </a:cxn>
                </a:cxnLst>
                <a:rect l="l" t="t" r="r" b="b"/>
                <a:pathLst>
                  <a:path w="9525" h="22383">
                    <a:moveTo>
                      <a:pt x="0" y="22384"/>
                    </a:moveTo>
                    <a:lnTo>
                      <a:pt x="0" y="0"/>
                    </a:ln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F3AFC645-1163-592A-8BEC-5FFA08AA8B4F}"/>
                  </a:ext>
                </a:extLst>
              </p:cNvPr>
              <p:cNvSpPr/>
              <p:nvPr/>
            </p:nvSpPr>
            <p:spPr>
              <a:xfrm>
                <a:off x="8486848" y="4482487"/>
                <a:ext cx="96598" cy="99726"/>
              </a:xfrm>
              <a:custGeom>
                <a:avLst/>
                <a:gdLst>
                  <a:gd name="connsiteX0" fmla="*/ 20494 w 96598"/>
                  <a:gd name="connsiteY0" fmla="*/ 0 h 99726"/>
                  <a:gd name="connsiteX1" fmla="*/ 20494 w 96598"/>
                  <a:gd name="connsiteY1" fmla="*/ 22384 h 99726"/>
                  <a:gd name="connsiteX2" fmla="*/ 15 w 96598"/>
                  <a:gd name="connsiteY2" fmla="*/ 55626 h 99726"/>
                  <a:gd name="connsiteX3" fmla="*/ 12207 w 96598"/>
                  <a:gd name="connsiteY3" fmla="*/ 99727 h 99726"/>
                  <a:gd name="connsiteX4" fmla="*/ 96599 w 96598"/>
                  <a:gd name="connsiteY4" fmla="*/ 99727 h 99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98" h="99726">
                    <a:moveTo>
                      <a:pt x="20494" y="0"/>
                    </a:moveTo>
                    <a:lnTo>
                      <a:pt x="20494" y="22384"/>
                    </a:lnTo>
                    <a:cubicBezTo>
                      <a:pt x="20494" y="22384"/>
                      <a:pt x="-651" y="26860"/>
                      <a:pt x="15" y="55626"/>
                    </a:cubicBezTo>
                    <a:cubicBezTo>
                      <a:pt x="682" y="84392"/>
                      <a:pt x="12207" y="99727"/>
                      <a:pt x="12207" y="99727"/>
                    </a:cubicBezTo>
                    <a:lnTo>
                      <a:pt x="96599" y="99727"/>
                    </a:ln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4DD55C14-24E3-824E-8FCB-1D9F1BBFAC80}"/>
                  </a:ext>
                </a:extLst>
              </p:cNvPr>
              <p:cNvSpPr/>
              <p:nvPr/>
            </p:nvSpPr>
            <p:spPr>
              <a:xfrm>
                <a:off x="8507342" y="4504870"/>
                <a:ext cx="67055" cy="9525"/>
              </a:xfrm>
              <a:custGeom>
                <a:avLst/>
                <a:gdLst>
                  <a:gd name="connsiteX0" fmla="*/ 0 w 67055"/>
                  <a:gd name="connsiteY0" fmla="*/ 0 h 9525"/>
                  <a:gd name="connsiteX1" fmla="*/ 67056 w 67055"/>
                  <a:gd name="connsiteY1" fmla="*/ 0 h 9525"/>
                </a:gdLst>
                <a:ahLst/>
                <a:cxnLst>
                  <a:cxn ang="0">
                    <a:pos x="connsiteX0" y="connsiteY0"/>
                  </a:cxn>
                  <a:cxn ang="0">
                    <a:pos x="connsiteX1" y="connsiteY1"/>
                  </a:cxn>
                </a:cxnLst>
                <a:rect l="l" t="t" r="r" b="b"/>
                <a:pathLst>
                  <a:path w="67055" h="9525">
                    <a:moveTo>
                      <a:pt x="0" y="0"/>
                    </a:moveTo>
                    <a:lnTo>
                      <a:pt x="67056" y="0"/>
                    </a:ln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C5E8232B-61C0-A2DC-39F3-F6527C863ADE}"/>
                  </a:ext>
                </a:extLst>
              </p:cNvPr>
              <p:cNvSpPr/>
              <p:nvPr/>
            </p:nvSpPr>
            <p:spPr>
              <a:xfrm>
                <a:off x="8524583" y="4557353"/>
                <a:ext cx="28098" cy="9525"/>
              </a:xfrm>
              <a:custGeom>
                <a:avLst/>
                <a:gdLst>
                  <a:gd name="connsiteX0" fmla="*/ 0 w 28098"/>
                  <a:gd name="connsiteY0" fmla="*/ 0 h 9525"/>
                  <a:gd name="connsiteX1" fmla="*/ 28099 w 28098"/>
                  <a:gd name="connsiteY1" fmla="*/ 0 h 9525"/>
                </a:gdLst>
                <a:ahLst/>
                <a:cxnLst>
                  <a:cxn ang="0">
                    <a:pos x="connsiteX0" y="connsiteY0"/>
                  </a:cxn>
                  <a:cxn ang="0">
                    <a:pos x="connsiteX1" y="connsiteY1"/>
                  </a:cxn>
                </a:cxnLst>
                <a:rect l="l" t="t" r="r" b="b"/>
                <a:pathLst>
                  <a:path w="28098" h="9525">
                    <a:moveTo>
                      <a:pt x="0" y="0"/>
                    </a:moveTo>
                    <a:lnTo>
                      <a:pt x="28099" y="0"/>
                    </a:ln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90AE67EA-8732-2B5C-5968-4C180EF35003}"/>
                  </a:ext>
                </a:extLst>
              </p:cNvPr>
              <p:cNvSpPr/>
              <p:nvPr/>
            </p:nvSpPr>
            <p:spPr>
              <a:xfrm>
                <a:off x="8292173" y="4304560"/>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0EBBA29C-7EC8-ACAD-E8A2-B56D4E0AF18F}"/>
                  </a:ext>
                </a:extLst>
              </p:cNvPr>
              <p:cNvSpPr/>
              <p:nvPr/>
            </p:nvSpPr>
            <p:spPr>
              <a:xfrm>
                <a:off x="8490657" y="4582308"/>
                <a:ext cx="91837" cy="211264"/>
              </a:xfrm>
              <a:custGeom>
                <a:avLst/>
                <a:gdLst>
                  <a:gd name="connsiteX0" fmla="*/ 8304 w 91837"/>
                  <a:gd name="connsiteY0" fmla="*/ 0 h 211264"/>
                  <a:gd name="connsiteX1" fmla="*/ 11352 w 91837"/>
                  <a:gd name="connsiteY1" fmla="*/ 197834 h 211264"/>
                  <a:gd name="connsiteX2" fmla="*/ 2398 w 91837"/>
                  <a:gd name="connsiteY2" fmla="*/ 211265 h 211264"/>
                  <a:gd name="connsiteX3" fmla="*/ 28592 w 91837"/>
                  <a:gd name="connsiteY3" fmla="*/ 211265 h 211264"/>
                  <a:gd name="connsiteX4" fmla="*/ 44403 w 91837"/>
                  <a:gd name="connsiteY4" fmla="*/ 53721 h 211264"/>
                  <a:gd name="connsiteX5" fmla="*/ 54595 w 91837"/>
                  <a:gd name="connsiteY5" fmla="*/ 53721 h 211264"/>
                  <a:gd name="connsiteX6" fmla="*/ 91838 w 91837"/>
                  <a:gd name="connsiteY6" fmla="*/ 209931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837" h="211264">
                    <a:moveTo>
                      <a:pt x="8304" y="0"/>
                    </a:moveTo>
                    <a:cubicBezTo>
                      <a:pt x="8304" y="0"/>
                      <a:pt x="-12270" y="88487"/>
                      <a:pt x="11352" y="197834"/>
                    </a:cubicBezTo>
                    <a:lnTo>
                      <a:pt x="2398" y="211265"/>
                    </a:lnTo>
                    <a:lnTo>
                      <a:pt x="28592" y="211265"/>
                    </a:lnTo>
                    <a:lnTo>
                      <a:pt x="44403" y="53721"/>
                    </a:lnTo>
                    <a:lnTo>
                      <a:pt x="54595" y="53721"/>
                    </a:lnTo>
                    <a:lnTo>
                      <a:pt x="91838" y="209931"/>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D77FBE43-8D66-C946-6CB4-FE4A67455D7D}"/>
                  </a:ext>
                </a:extLst>
              </p:cNvPr>
              <p:cNvSpPr/>
              <p:nvPr/>
            </p:nvSpPr>
            <p:spPr>
              <a:xfrm>
                <a:off x="8495817" y="4729375"/>
                <a:ext cx="26860" cy="9525"/>
              </a:xfrm>
              <a:custGeom>
                <a:avLst/>
                <a:gdLst>
                  <a:gd name="connsiteX0" fmla="*/ 0 w 26860"/>
                  <a:gd name="connsiteY0" fmla="*/ 0 h 9525"/>
                  <a:gd name="connsiteX1" fmla="*/ 26861 w 26860"/>
                  <a:gd name="connsiteY1" fmla="*/ 0 h 9525"/>
                </a:gdLst>
                <a:ahLst/>
                <a:cxnLst>
                  <a:cxn ang="0">
                    <a:pos x="connsiteX0" y="connsiteY0"/>
                  </a:cxn>
                  <a:cxn ang="0">
                    <a:pos x="connsiteX1" y="connsiteY1"/>
                  </a:cxn>
                </a:cxnLst>
                <a:rect l="l" t="t" r="r" b="b"/>
                <a:pathLst>
                  <a:path w="26860" h="9525">
                    <a:moveTo>
                      <a:pt x="0" y="0"/>
                    </a:moveTo>
                    <a:lnTo>
                      <a:pt x="26861" y="0"/>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14566C65-2035-48E4-A3A1-25ECEBBDA5BB}"/>
                  </a:ext>
                </a:extLst>
              </p:cNvPr>
              <p:cNvSpPr/>
              <p:nvPr/>
            </p:nvSpPr>
            <p:spPr>
              <a:xfrm>
                <a:off x="8568683" y="4728708"/>
                <a:ext cx="23622" cy="9525"/>
              </a:xfrm>
              <a:custGeom>
                <a:avLst/>
                <a:gdLst>
                  <a:gd name="connsiteX0" fmla="*/ 0 w 23622"/>
                  <a:gd name="connsiteY0" fmla="*/ 0 h 9525"/>
                  <a:gd name="connsiteX1" fmla="*/ 23622 w 23622"/>
                  <a:gd name="connsiteY1" fmla="*/ 0 h 9525"/>
                </a:gdLst>
                <a:ahLst/>
                <a:cxnLst>
                  <a:cxn ang="0">
                    <a:pos x="connsiteX0" y="connsiteY0"/>
                  </a:cxn>
                  <a:cxn ang="0">
                    <a:pos x="connsiteX1" y="connsiteY1"/>
                  </a:cxn>
                </a:cxnLst>
                <a:rect l="l" t="t" r="r" b="b"/>
                <a:pathLst>
                  <a:path w="23622" h="9525">
                    <a:moveTo>
                      <a:pt x="0" y="0"/>
                    </a:moveTo>
                    <a:lnTo>
                      <a:pt x="23622" y="0"/>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4346C89F-971F-1376-B8AF-87E21E277901}"/>
                  </a:ext>
                </a:extLst>
              </p:cNvPr>
              <p:cNvSpPr/>
              <p:nvPr/>
            </p:nvSpPr>
            <p:spPr>
              <a:xfrm>
                <a:off x="8292173" y="4304560"/>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46202315-3579-383C-408B-42B093C51BED}"/>
                  </a:ext>
                </a:extLst>
              </p:cNvPr>
              <p:cNvSpPr/>
              <p:nvPr/>
            </p:nvSpPr>
            <p:spPr>
              <a:xfrm>
                <a:off x="8555788" y="4453054"/>
                <a:ext cx="14228" cy="24955"/>
              </a:xfrm>
              <a:custGeom>
                <a:avLst/>
                <a:gdLst>
                  <a:gd name="connsiteX0" fmla="*/ 799 w 14228"/>
                  <a:gd name="connsiteY0" fmla="*/ 0 h 24955"/>
                  <a:gd name="connsiteX1" fmla="*/ 14229 w 14228"/>
                  <a:gd name="connsiteY1" fmla="*/ 24955 h 24955"/>
                </a:gdLst>
                <a:ahLst/>
                <a:cxnLst>
                  <a:cxn ang="0">
                    <a:pos x="connsiteX0" y="connsiteY0"/>
                  </a:cxn>
                  <a:cxn ang="0">
                    <a:pos x="connsiteX1" y="connsiteY1"/>
                  </a:cxn>
                </a:cxnLst>
                <a:rect l="l" t="t" r="r" b="b"/>
                <a:pathLst>
                  <a:path w="14228" h="24955">
                    <a:moveTo>
                      <a:pt x="799" y="0"/>
                    </a:moveTo>
                    <a:cubicBezTo>
                      <a:pt x="799" y="0"/>
                      <a:pt x="-4916" y="24289"/>
                      <a:pt x="14229" y="24955"/>
                    </a:cubicBez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2F65EA74-452E-A126-54D9-BB1F322ABA08}"/>
                  </a:ext>
                </a:extLst>
              </p:cNvPr>
              <p:cNvSpPr/>
              <p:nvPr/>
            </p:nvSpPr>
            <p:spPr>
              <a:xfrm>
                <a:off x="8303412" y="4793954"/>
                <a:ext cx="389858" cy="9525"/>
              </a:xfrm>
              <a:custGeom>
                <a:avLst/>
                <a:gdLst>
                  <a:gd name="connsiteX0" fmla="*/ 389858 w 389858"/>
                  <a:gd name="connsiteY0" fmla="*/ 0 h 9525"/>
                  <a:gd name="connsiteX1" fmla="*/ 0 w 389858"/>
                  <a:gd name="connsiteY1" fmla="*/ 0 h 9525"/>
                </a:gdLst>
                <a:ahLst/>
                <a:cxnLst>
                  <a:cxn ang="0">
                    <a:pos x="connsiteX0" y="connsiteY0"/>
                  </a:cxn>
                  <a:cxn ang="0">
                    <a:pos x="connsiteX1" y="connsiteY1"/>
                  </a:cxn>
                </a:cxnLst>
                <a:rect l="l" t="t" r="r" b="b"/>
                <a:pathLst>
                  <a:path w="389858" h="9525">
                    <a:moveTo>
                      <a:pt x="389858" y="0"/>
                    </a:moveTo>
                    <a:lnTo>
                      <a:pt x="0" y="0"/>
                    </a:lnTo>
                  </a:path>
                </a:pathLst>
              </a:custGeom>
              <a:grpFill/>
              <a:ln w="5715" cap="rnd">
                <a:solidFill>
                  <a:schemeClr val="bg1"/>
                </a:solidFill>
                <a:prstDash val="solid"/>
                <a:round/>
              </a:ln>
            </p:spPr>
            <p:txBody>
              <a:bodyPr rtlCol="0" anchor="ctr"/>
              <a:lstStyle/>
              <a:p>
                <a:endParaRPr lang="fr-FR" sz="1400"/>
              </a:p>
            </p:txBody>
          </p:sp>
          <p:grpSp>
            <p:nvGrpSpPr>
              <p:cNvPr id="55" name="Graphique 1861">
                <a:extLst>
                  <a:ext uri="{FF2B5EF4-FFF2-40B4-BE49-F238E27FC236}">
                    <a16:creationId xmlns:a16="http://schemas.microsoft.com/office/drawing/2014/main" id="{0AD2F593-1BD3-2961-5B8A-81BCB6DA97E4}"/>
                  </a:ext>
                </a:extLst>
              </p:cNvPr>
              <p:cNvGrpSpPr/>
              <p:nvPr/>
            </p:nvGrpSpPr>
            <p:grpSpPr>
              <a:xfrm>
                <a:off x="8292173" y="4304560"/>
                <a:ext cx="98641" cy="489013"/>
                <a:chOff x="8292173" y="4304560"/>
                <a:chExt cx="98641" cy="489013"/>
              </a:xfrm>
              <a:grpFill/>
            </p:grpSpPr>
            <p:grpSp>
              <p:nvGrpSpPr>
                <p:cNvPr id="69" name="Graphique 1861">
                  <a:extLst>
                    <a:ext uri="{FF2B5EF4-FFF2-40B4-BE49-F238E27FC236}">
                      <a16:creationId xmlns:a16="http://schemas.microsoft.com/office/drawing/2014/main" id="{A2250037-5A11-11F6-0247-4A3BE054F5A8}"/>
                    </a:ext>
                  </a:extLst>
                </p:cNvPr>
                <p:cNvGrpSpPr/>
                <p:nvPr/>
              </p:nvGrpSpPr>
              <p:grpSpPr>
                <a:xfrm>
                  <a:off x="8331416" y="4549828"/>
                  <a:ext cx="23907" cy="21907"/>
                  <a:chOff x="8331416" y="4549828"/>
                  <a:chExt cx="23907" cy="21907"/>
                </a:xfrm>
                <a:grpFill/>
              </p:grpSpPr>
              <p:sp>
                <p:nvSpPr>
                  <p:cNvPr id="84" name="Forme libre : forme 83">
                    <a:extLst>
                      <a:ext uri="{FF2B5EF4-FFF2-40B4-BE49-F238E27FC236}">
                        <a16:creationId xmlns:a16="http://schemas.microsoft.com/office/drawing/2014/main" id="{C5C5DFD8-F719-6EAB-FFA7-AAACA288A3F9}"/>
                      </a:ext>
                    </a:extLst>
                  </p:cNvPr>
                  <p:cNvSpPr/>
                  <p:nvPr/>
                </p:nvSpPr>
                <p:spPr>
                  <a:xfrm>
                    <a:off x="8355323" y="4549828"/>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F2E3D397-3782-17C8-E80B-C7949889D857}"/>
                      </a:ext>
                    </a:extLst>
                  </p:cNvPr>
                  <p:cNvSpPr/>
                  <p:nvPr/>
                </p:nvSpPr>
                <p:spPr>
                  <a:xfrm>
                    <a:off x="8331416" y="4550209"/>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CB07AE10-3E66-F6CD-2A19-4A9AC3904EBD}"/>
                      </a:ext>
                    </a:extLst>
                  </p:cNvPr>
                  <p:cNvSpPr/>
                  <p:nvPr/>
                </p:nvSpPr>
                <p:spPr>
                  <a:xfrm>
                    <a:off x="8339036" y="4568974"/>
                    <a:ext cx="8572" cy="2762"/>
                  </a:xfrm>
                  <a:custGeom>
                    <a:avLst/>
                    <a:gdLst>
                      <a:gd name="connsiteX0" fmla="*/ 0 w 8572"/>
                      <a:gd name="connsiteY0" fmla="*/ 0 h 2762"/>
                      <a:gd name="connsiteX1" fmla="*/ 4286 w 8572"/>
                      <a:gd name="connsiteY1" fmla="*/ 2762 h 2762"/>
                      <a:gd name="connsiteX2" fmla="*/ 8573 w 8572"/>
                      <a:gd name="connsiteY2" fmla="*/ 95 h 2762"/>
                    </a:gdLst>
                    <a:ahLst/>
                    <a:cxnLst>
                      <a:cxn ang="0">
                        <a:pos x="connsiteX0" y="connsiteY0"/>
                      </a:cxn>
                      <a:cxn ang="0">
                        <a:pos x="connsiteX1" y="connsiteY1"/>
                      </a:cxn>
                      <a:cxn ang="0">
                        <a:pos x="connsiteX2" y="connsiteY2"/>
                      </a:cxn>
                    </a:cxnLst>
                    <a:rect l="l" t="t" r="r" b="b"/>
                    <a:pathLst>
                      <a:path w="8572" h="2762">
                        <a:moveTo>
                          <a:pt x="0" y="0"/>
                        </a:moveTo>
                        <a:cubicBezTo>
                          <a:pt x="667" y="1619"/>
                          <a:pt x="2286" y="2762"/>
                          <a:pt x="4286" y="2762"/>
                        </a:cubicBezTo>
                        <a:cubicBezTo>
                          <a:pt x="6191" y="2762"/>
                          <a:pt x="7906" y="1619"/>
                          <a:pt x="8573" y="95"/>
                        </a:cubicBezTo>
                      </a:path>
                    </a:pathLst>
                  </a:custGeom>
                  <a:grpFill/>
                  <a:ln w="5715" cap="rnd">
                    <a:solidFill>
                      <a:schemeClr val="bg1"/>
                    </a:solidFill>
                    <a:prstDash val="solid"/>
                    <a:round/>
                  </a:ln>
                </p:spPr>
                <p:txBody>
                  <a:bodyPr rtlCol="0" anchor="ctr"/>
                  <a:lstStyle/>
                  <a:p>
                    <a:endParaRPr lang="fr-FR" sz="1400"/>
                  </a:p>
                </p:txBody>
              </p:sp>
            </p:grpSp>
            <p:sp>
              <p:nvSpPr>
                <p:cNvPr id="70" name="Forme libre : forme 69">
                  <a:extLst>
                    <a:ext uri="{FF2B5EF4-FFF2-40B4-BE49-F238E27FC236}">
                      <a16:creationId xmlns:a16="http://schemas.microsoft.com/office/drawing/2014/main" id="{8232E445-F583-2914-53C5-E4B831EA83B3}"/>
                    </a:ext>
                  </a:extLst>
                </p:cNvPr>
                <p:cNvSpPr/>
                <p:nvPr/>
              </p:nvSpPr>
              <p:spPr>
                <a:xfrm>
                  <a:off x="8314175" y="4552781"/>
                  <a:ext cx="56197" cy="31622"/>
                </a:xfrm>
                <a:custGeom>
                  <a:avLst/>
                  <a:gdLst>
                    <a:gd name="connsiteX0" fmla="*/ 0 w 56197"/>
                    <a:gd name="connsiteY0" fmla="*/ 0 h 31622"/>
                    <a:gd name="connsiteX1" fmla="*/ 28099 w 56197"/>
                    <a:gd name="connsiteY1" fmla="*/ 31623 h 31622"/>
                    <a:gd name="connsiteX2" fmla="*/ 56198 w 56197"/>
                    <a:gd name="connsiteY2" fmla="*/ 0 h 31622"/>
                  </a:gdLst>
                  <a:ahLst/>
                  <a:cxnLst>
                    <a:cxn ang="0">
                      <a:pos x="connsiteX0" y="connsiteY0"/>
                    </a:cxn>
                    <a:cxn ang="0">
                      <a:pos x="connsiteX1" y="connsiteY1"/>
                    </a:cxn>
                    <a:cxn ang="0">
                      <a:pos x="connsiteX2" y="connsiteY2"/>
                    </a:cxn>
                  </a:cxnLst>
                  <a:rect l="l" t="t" r="r" b="b"/>
                  <a:pathLst>
                    <a:path w="56197" h="31622">
                      <a:moveTo>
                        <a:pt x="0" y="0"/>
                      </a:moveTo>
                      <a:cubicBezTo>
                        <a:pt x="0" y="17431"/>
                        <a:pt x="12573" y="31623"/>
                        <a:pt x="28099" y="31623"/>
                      </a:cubicBezTo>
                      <a:cubicBezTo>
                        <a:pt x="43625" y="31623"/>
                        <a:pt x="56198" y="17431"/>
                        <a:pt x="56198" y="0"/>
                      </a:cubicBez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CC20EE3F-229E-6D31-B818-0539C90DF64F}"/>
                    </a:ext>
                  </a:extLst>
                </p:cNvPr>
                <p:cNvSpPr/>
                <p:nvPr/>
              </p:nvSpPr>
              <p:spPr>
                <a:xfrm>
                  <a:off x="8309413" y="4524873"/>
                  <a:ext cx="70770" cy="28393"/>
                </a:xfrm>
                <a:custGeom>
                  <a:avLst/>
                  <a:gdLst>
                    <a:gd name="connsiteX0" fmla="*/ 70771 w 70770"/>
                    <a:gd name="connsiteY0" fmla="*/ 26861 h 28393"/>
                    <a:gd name="connsiteX1" fmla="*/ 51911 w 70770"/>
                    <a:gd name="connsiteY1" fmla="*/ 17336 h 28393"/>
                    <a:gd name="connsiteX2" fmla="*/ 44196 w 70770"/>
                    <a:gd name="connsiteY2" fmla="*/ 0 h 28393"/>
                    <a:gd name="connsiteX3" fmla="*/ 31814 w 70770"/>
                    <a:gd name="connsiteY3" fmla="*/ 10763 h 28393"/>
                    <a:gd name="connsiteX4" fmla="*/ 0 w 70770"/>
                    <a:gd name="connsiteY4" fmla="*/ 25337 h 28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70" h="28393">
                      <a:moveTo>
                        <a:pt x="70771" y="26861"/>
                      </a:moveTo>
                      <a:cubicBezTo>
                        <a:pt x="70771" y="26861"/>
                        <a:pt x="55055" y="30480"/>
                        <a:pt x="51911" y="17336"/>
                      </a:cubicBezTo>
                      <a:cubicBezTo>
                        <a:pt x="48768" y="4191"/>
                        <a:pt x="44196" y="0"/>
                        <a:pt x="44196" y="0"/>
                      </a:cubicBezTo>
                      <a:cubicBezTo>
                        <a:pt x="44196" y="0"/>
                        <a:pt x="32671" y="1619"/>
                        <a:pt x="31814" y="10763"/>
                      </a:cubicBezTo>
                      <a:cubicBezTo>
                        <a:pt x="30861" y="19907"/>
                        <a:pt x="16478" y="34862"/>
                        <a:pt x="0" y="25337"/>
                      </a:cubicBez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CF737FCD-4B06-1717-1068-8990822E80CB}"/>
                    </a:ext>
                  </a:extLst>
                </p:cNvPr>
                <p:cNvSpPr/>
                <p:nvPr/>
              </p:nvSpPr>
              <p:spPr>
                <a:xfrm>
                  <a:off x="8295030" y="4498111"/>
                  <a:ext cx="95784" cy="90960"/>
                </a:xfrm>
                <a:custGeom>
                  <a:avLst/>
                  <a:gdLst>
                    <a:gd name="connsiteX0" fmla="*/ 31432 w 95784"/>
                    <a:gd name="connsiteY0" fmla="*/ 89722 h 90960"/>
                    <a:gd name="connsiteX1" fmla="*/ 16478 w 95784"/>
                    <a:gd name="connsiteY1" fmla="*/ 75244 h 90960"/>
                    <a:gd name="connsiteX2" fmla="*/ 0 w 95784"/>
                    <a:gd name="connsiteY2" fmla="*/ 53623 h 90960"/>
                    <a:gd name="connsiteX3" fmla="*/ 14954 w 95784"/>
                    <a:gd name="connsiteY3" fmla="*/ 29715 h 90960"/>
                    <a:gd name="connsiteX4" fmla="*/ 31909 w 95784"/>
                    <a:gd name="connsiteY4" fmla="*/ 2664 h 90960"/>
                    <a:gd name="connsiteX5" fmla="*/ 62960 w 95784"/>
                    <a:gd name="connsiteY5" fmla="*/ 7236 h 90960"/>
                    <a:gd name="connsiteX6" fmla="*/ 82010 w 95784"/>
                    <a:gd name="connsiteY6" fmla="*/ 25143 h 90960"/>
                    <a:gd name="connsiteX7" fmla="*/ 95726 w 95784"/>
                    <a:gd name="connsiteY7" fmla="*/ 52765 h 90960"/>
                    <a:gd name="connsiteX8" fmla="*/ 80772 w 95784"/>
                    <a:gd name="connsiteY8" fmla="*/ 74482 h 90960"/>
                    <a:gd name="connsiteX9" fmla="*/ 58865 w 95784"/>
                    <a:gd name="connsiteY9" fmla="*/ 90961 h 9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784" h="90960">
                      <a:moveTo>
                        <a:pt x="31432" y="89722"/>
                      </a:moveTo>
                      <a:cubicBezTo>
                        <a:pt x="18860" y="87913"/>
                        <a:pt x="16478" y="75244"/>
                        <a:pt x="16478" y="75244"/>
                      </a:cubicBezTo>
                      <a:cubicBezTo>
                        <a:pt x="16478" y="75244"/>
                        <a:pt x="0" y="71339"/>
                        <a:pt x="0" y="53623"/>
                      </a:cubicBezTo>
                      <a:cubicBezTo>
                        <a:pt x="0" y="35906"/>
                        <a:pt x="14954" y="29715"/>
                        <a:pt x="14954" y="29715"/>
                      </a:cubicBezTo>
                      <a:cubicBezTo>
                        <a:pt x="14954" y="29715"/>
                        <a:pt x="12573" y="10665"/>
                        <a:pt x="31909" y="2664"/>
                      </a:cubicBezTo>
                      <a:cubicBezTo>
                        <a:pt x="51245" y="-5337"/>
                        <a:pt x="62960" y="7236"/>
                        <a:pt x="62960" y="7236"/>
                      </a:cubicBezTo>
                      <a:cubicBezTo>
                        <a:pt x="72676" y="7045"/>
                        <a:pt x="80867" y="13046"/>
                        <a:pt x="82010" y="25143"/>
                      </a:cubicBezTo>
                      <a:cubicBezTo>
                        <a:pt x="83153" y="37240"/>
                        <a:pt x="94583" y="37525"/>
                        <a:pt x="95726" y="52765"/>
                      </a:cubicBezTo>
                      <a:cubicBezTo>
                        <a:pt x="96869" y="67910"/>
                        <a:pt x="80772" y="74482"/>
                        <a:pt x="80772" y="74482"/>
                      </a:cubicBezTo>
                      <a:cubicBezTo>
                        <a:pt x="80772" y="74482"/>
                        <a:pt x="78200" y="89437"/>
                        <a:pt x="58865" y="90961"/>
                      </a:cubicBez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2B6D1794-1468-AA81-A5AE-9688A3C6A808}"/>
                    </a:ext>
                  </a:extLst>
                </p:cNvPr>
                <p:cNvSpPr/>
                <p:nvPr/>
              </p:nvSpPr>
              <p:spPr>
                <a:xfrm>
                  <a:off x="8297383" y="4595640"/>
                  <a:ext cx="31269" cy="90871"/>
                </a:xfrm>
                <a:custGeom>
                  <a:avLst/>
                  <a:gdLst>
                    <a:gd name="connsiteX0" fmla="*/ 31270 w 31269"/>
                    <a:gd name="connsiteY0" fmla="*/ 3 h 90871"/>
                    <a:gd name="connsiteX1" fmla="*/ 1457 w 31269"/>
                    <a:gd name="connsiteY1" fmla="*/ 21339 h 90871"/>
                    <a:gd name="connsiteX2" fmla="*/ 10982 w 31269"/>
                    <a:gd name="connsiteY2" fmla="*/ 90872 h 90871"/>
                  </a:gdLst>
                  <a:ahLst/>
                  <a:cxnLst>
                    <a:cxn ang="0">
                      <a:pos x="connsiteX0" y="connsiteY0"/>
                    </a:cxn>
                    <a:cxn ang="0">
                      <a:pos x="connsiteX1" y="connsiteY1"/>
                    </a:cxn>
                    <a:cxn ang="0">
                      <a:pos x="connsiteX2" y="connsiteY2"/>
                    </a:cxn>
                  </a:cxnLst>
                  <a:rect l="l" t="t" r="r" b="b"/>
                  <a:pathLst>
                    <a:path w="31269" h="90871">
                      <a:moveTo>
                        <a:pt x="31270" y="3"/>
                      </a:moveTo>
                      <a:cubicBezTo>
                        <a:pt x="31270" y="3"/>
                        <a:pt x="1457" y="-759"/>
                        <a:pt x="1457" y="21339"/>
                      </a:cubicBezTo>
                      <a:cubicBezTo>
                        <a:pt x="1457" y="43437"/>
                        <a:pt x="-5497" y="81632"/>
                        <a:pt x="10982" y="90872"/>
                      </a:cubicBez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F62D4A08-A45B-4748-978C-C0160D87AD3F}"/>
                    </a:ext>
                  </a:extLst>
                </p:cNvPr>
                <p:cNvSpPr/>
                <p:nvPr/>
              </p:nvSpPr>
              <p:spPr>
                <a:xfrm>
                  <a:off x="8292173" y="4304560"/>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0D07865F-BCE9-DDAA-D977-486246A0F748}"/>
                    </a:ext>
                  </a:extLst>
                </p:cNvPr>
                <p:cNvSpPr/>
                <p:nvPr/>
              </p:nvSpPr>
              <p:spPr>
                <a:xfrm>
                  <a:off x="8292173" y="4304560"/>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F046E4A8-5E1A-4210-9C78-E84252A02C26}"/>
                    </a:ext>
                  </a:extLst>
                </p:cNvPr>
                <p:cNvSpPr/>
                <p:nvPr/>
              </p:nvSpPr>
              <p:spPr>
                <a:xfrm>
                  <a:off x="8292173" y="4304560"/>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4B7D2A2E-C580-788F-5F84-4ABB5DA0B7AA}"/>
                    </a:ext>
                  </a:extLst>
                </p:cNvPr>
                <p:cNvSpPr/>
                <p:nvPr/>
              </p:nvSpPr>
              <p:spPr>
                <a:xfrm>
                  <a:off x="8354180" y="4746615"/>
                  <a:ext cx="33242" cy="46196"/>
                </a:xfrm>
                <a:custGeom>
                  <a:avLst/>
                  <a:gdLst>
                    <a:gd name="connsiteX0" fmla="*/ 0 w 33242"/>
                    <a:gd name="connsiteY0" fmla="*/ 0 h 46196"/>
                    <a:gd name="connsiteX1" fmla="*/ 13049 w 33242"/>
                    <a:gd name="connsiteY1" fmla="*/ 46196 h 46196"/>
                    <a:gd name="connsiteX2" fmla="*/ 33242 w 33242"/>
                    <a:gd name="connsiteY2" fmla="*/ 46196 h 46196"/>
                    <a:gd name="connsiteX3" fmla="*/ 19526 w 33242"/>
                    <a:gd name="connsiteY3" fmla="*/ 36100 h 46196"/>
                    <a:gd name="connsiteX4" fmla="*/ 19526 w 33242"/>
                    <a:gd name="connsiteY4" fmla="*/ 191 h 46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 h="46196">
                      <a:moveTo>
                        <a:pt x="0" y="0"/>
                      </a:moveTo>
                      <a:lnTo>
                        <a:pt x="13049" y="46196"/>
                      </a:lnTo>
                      <a:lnTo>
                        <a:pt x="33242" y="46196"/>
                      </a:lnTo>
                      <a:lnTo>
                        <a:pt x="19526" y="36100"/>
                      </a:lnTo>
                      <a:lnTo>
                        <a:pt x="19526" y="191"/>
                      </a:ln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8D8D702F-DC42-6834-217E-35AE9E8A0A90}"/>
                    </a:ext>
                  </a:extLst>
                </p:cNvPr>
                <p:cNvSpPr/>
                <p:nvPr/>
              </p:nvSpPr>
              <p:spPr>
                <a:xfrm>
                  <a:off x="8309311" y="4619266"/>
                  <a:ext cx="19628" cy="174307"/>
                </a:xfrm>
                <a:custGeom>
                  <a:avLst/>
                  <a:gdLst>
                    <a:gd name="connsiteX0" fmla="*/ 5341 w 19628"/>
                    <a:gd name="connsiteY0" fmla="*/ 0 h 174307"/>
                    <a:gd name="connsiteX1" fmla="*/ 7150 w 19628"/>
                    <a:gd name="connsiteY1" fmla="*/ 165830 h 174307"/>
                    <a:gd name="connsiteX2" fmla="*/ 1531 w 19628"/>
                    <a:gd name="connsiteY2" fmla="*/ 174308 h 174307"/>
                    <a:gd name="connsiteX3" fmla="*/ 18009 w 19628"/>
                    <a:gd name="connsiteY3" fmla="*/ 174308 h 174307"/>
                    <a:gd name="connsiteX4" fmla="*/ 19628 w 19628"/>
                    <a:gd name="connsiteY4" fmla="*/ 126968 h 174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8" h="174307">
                      <a:moveTo>
                        <a:pt x="5341" y="0"/>
                      </a:moveTo>
                      <a:cubicBezTo>
                        <a:pt x="5341" y="0"/>
                        <a:pt x="-7804" y="96965"/>
                        <a:pt x="7150" y="165830"/>
                      </a:cubicBezTo>
                      <a:lnTo>
                        <a:pt x="1531" y="174308"/>
                      </a:lnTo>
                      <a:lnTo>
                        <a:pt x="18009" y="174308"/>
                      </a:lnTo>
                      <a:lnTo>
                        <a:pt x="19628" y="126968"/>
                      </a:ln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DE41F70C-98A5-78E8-FCE6-2B6E6E3EF3CB}"/>
                    </a:ext>
                  </a:extLst>
                </p:cNvPr>
                <p:cNvSpPr/>
                <p:nvPr/>
              </p:nvSpPr>
              <p:spPr>
                <a:xfrm>
                  <a:off x="8354942" y="4594786"/>
                  <a:ext cx="28086" cy="88773"/>
                </a:xfrm>
                <a:custGeom>
                  <a:avLst/>
                  <a:gdLst>
                    <a:gd name="connsiteX0" fmla="*/ 0 w 28086"/>
                    <a:gd name="connsiteY0" fmla="*/ 0 h 88773"/>
                    <a:gd name="connsiteX1" fmla="*/ 27432 w 28086"/>
                    <a:gd name="connsiteY1" fmla="*/ 22955 h 88773"/>
                    <a:gd name="connsiteX2" fmla="*/ 22384 w 28086"/>
                    <a:gd name="connsiteY2" fmla="*/ 88773 h 88773"/>
                  </a:gdLst>
                  <a:ahLst/>
                  <a:cxnLst>
                    <a:cxn ang="0">
                      <a:pos x="connsiteX0" y="connsiteY0"/>
                    </a:cxn>
                    <a:cxn ang="0">
                      <a:pos x="connsiteX1" y="connsiteY1"/>
                    </a:cxn>
                    <a:cxn ang="0">
                      <a:pos x="connsiteX2" y="connsiteY2"/>
                    </a:cxn>
                  </a:cxnLst>
                  <a:rect l="l" t="t" r="r" b="b"/>
                  <a:pathLst>
                    <a:path w="28086" h="88773">
                      <a:moveTo>
                        <a:pt x="0" y="0"/>
                      </a:moveTo>
                      <a:cubicBezTo>
                        <a:pt x="12097" y="381"/>
                        <a:pt x="27432" y="2858"/>
                        <a:pt x="27432" y="22955"/>
                      </a:cubicBezTo>
                      <a:cubicBezTo>
                        <a:pt x="27432" y="43053"/>
                        <a:pt x="30766" y="85820"/>
                        <a:pt x="22384" y="88773"/>
                      </a:cubicBez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795ABE72-9594-CFE4-C6A0-C52B3405294B}"/>
                    </a:ext>
                  </a:extLst>
                </p:cNvPr>
                <p:cNvSpPr/>
                <p:nvPr/>
              </p:nvSpPr>
              <p:spPr>
                <a:xfrm>
                  <a:off x="8310460" y="4618027"/>
                  <a:ext cx="74009" cy="127349"/>
                </a:xfrm>
                <a:custGeom>
                  <a:avLst/>
                  <a:gdLst>
                    <a:gd name="connsiteX0" fmla="*/ 0 w 74009"/>
                    <a:gd name="connsiteY0" fmla="*/ 127349 h 127349"/>
                    <a:gd name="connsiteX1" fmla="*/ 74009 w 74009"/>
                    <a:gd name="connsiteY1" fmla="*/ 127349 h 127349"/>
                    <a:gd name="connsiteX2" fmla="*/ 54674 w 74009"/>
                    <a:gd name="connsiteY2" fmla="*/ 0 h 127349"/>
                  </a:gdLst>
                  <a:ahLst/>
                  <a:cxnLst>
                    <a:cxn ang="0">
                      <a:pos x="connsiteX0" y="connsiteY0"/>
                    </a:cxn>
                    <a:cxn ang="0">
                      <a:pos x="connsiteX1" y="connsiteY1"/>
                    </a:cxn>
                    <a:cxn ang="0">
                      <a:pos x="connsiteX2" y="connsiteY2"/>
                    </a:cxn>
                  </a:cxnLst>
                  <a:rect l="l" t="t" r="r" b="b"/>
                  <a:pathLst>
                    <a:path w="74009" h="127349">
                      <a:moveTo>
                        <a:pt x="0" y="127349"/>
                      </a:moveTo>
                      <a:lnTo>
                        <a:pt x="74009" y="127349"/>
                      </a:lnTo>
                      <a:lnTo>
                        <a:pt x="54674" y="0"/>
                      </a:ln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7469D6E3-F850-8E22-AF9C-58FD7F56AED7}"/>
                    </a:ext>
                  </a:extLst>
                </p:cNvPr>
                <p:cNvSpPr/>
                <p:nvPr/>
              </p:nvSpPr>
              <p:spPr>
                <a:xfrm>
                  <a:off x="8360562" y="4597263"/>
                  <a:ext cx="9525" cy="25812"/>
                </a:xfrm>
                <a:custGeom>
                  <a:avLst/>
                  <a:gdLst>
                    <a:gd name="connsiteX0" fmla="*/ 0 w 9525"/>
                    <a:gd name="connsiteY0" fmla="*/ 0 h 25812"/>
                    <a:gd name="connsiteX1" fmla="*/ 0 w 9525"/>
                    <a:gd name="connsiteY1" fmla="*/ 25813 h 25812"/>
                  </a:gdLst>
                  <a:ahLst/>
                  <a:cxnLst>
                    <a:cxn ang="0">
                      <a:pos x="connsiteX0" y="connsiteY0"/>
                    </a:cxn>
                    <a:cxn ang="0">
                      <a:pos x="connsiteX1" y="connsiteY1"/>
                    </a:cxn>
                  </a:cxnLst>
                  <a:rect l="l" t="t" r="r" b="b"/>
                  <a:pathLst>
                    <a:path w="9525" h="25812">
                      <a:moveTo>
                        <a:pt x="0" y="0"/>
                      </a:moveTo>
                      <a:lnTo>
                        <a:pt x="0" y="25813"/>
                      </a:ln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73EA3A39-460D-184D-129D-D4807A12F718}"/>
                    </a:ext>
                  </a:extLst>
                </p:cNvPr>
                <p:cNvSpPr/>
                <p:nvPr/>
              </p:nvSpPr>
              <p:spPr>
                <a:xfrm>
                  <a:off x="8321414" y="4597453"/>
                  <a:ext cx="9525" cy="26098"/>
                </a:xfrm>
                <a:custGeom>
                  <a:avLst/>
                  <a:gdLst>
                    <a:gd name="connsiteX0" fmla="*/ 0 w 9525"/>
                    <a:gd name="connsiteY0" fmla="*/ 0 h 26098"/>
                    <a:gd name="connsiteX1" fmla="*/ 0 w 9525"/>
                    <a:gd name="connsiteY1" fmla="*/ 26099 h 26098"/>
                  </a:gdLst>
                  <a:ahLst/>
                  <a:cxnLst>
                    <a:cxn ang="0">
                      <a:pos x="connsiteX0" y="connsiteY0"/>
                    </a:cxn>
                    <a:cxn ang="0">
                      <a:pos x="connsiteX1" y="connsiteY1"/>
                    </a:cxn>
                  </a:cxnLst>
                  <a:rect l="l" t="t" r="r" b="b"/>
                  <a:pathLst>
                    <a:path w="9525" h="26098">
                      <a:moveTo>
                        <a:pt x="0" y="0"/>
                      </a:moveTo>
                      <a:lnTo>
                        <a:pt x="0" y="26099"/>
                      </a:ln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7E2B8ECA-C4BB-F532-7FB6-CB8033081CBB}"/>
                    </a:ext>
                  </a:extLst>
                </p:cNvPr>
                <p:cNvSpPr/>
                <p:nvPr/>
              </p:nvSpPr>
              <p:spPr>
                <a:xfrm>
                  <a:off x="8315509" y="4623933"/>
                  <a:ext cx="48672" cy="9525"/>
                </a:xfrm>
                <a:custGeom>
                  <a:avLst/>
                  <a:gdLst>
                    <a:gd name="connsiteX0" fmla="*/ 48673 w 48672"/>
                    <a:gd name="connsiteY0" fmla="*/ 0 h 9525"/>
                    <a:gd name="connsiteX1" fmla="*/ 0 w 48672"/>
                    <a:gd name="connsiteY1" fmla="*/ 0 h 9525"/>
                  </a:gdLst>
                  <a:ahLst/>
                  <a:cxnLst>
                    <a:cxn ang="0">
                      <a:pos x="connsiteX0" y="connsiteY0"/>
                    </a:cxn>
                    <a:cxn ang="0">
                      <a:pos x="connsiteX1" y="connsiteY1"/>
                    </a:cxn>
                  </a:cxnLst>
                  <a:rect l="l" t="t" r="r" b="b"/>
                  <a:pathLst>
                    <a:path w="48672" h="9525">
                      <a:moveTo>
                        <a:pt x="48673" y="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56" name="Graphique 1861">
                <a:extLst>
                  <a:ext uri="{FF2B5EF4-FFF2-40B4-BE49-F238E27FC236}">
                    <a16:creationId xmlns:a16="http://schemas.microsoft.com/office/drawing/2014/main" id="{2C1F8B41-8773-7C9B-8784-03542BF8262F}"/>
                  </a:ext>
                </a:extLst>
              </p:cNvPr>
              <p:cNvGrpSpPr/>
              <p:nvPr/>
            </p:nvGrpSpPr>
            <p:grpSpPr>
              <a:xfrm>
                <a:off x="8585162" y="4494083"/>
                <a:ext cx="86045" cy="299013"/>
                <a:chOff x="8585162" y="4494083"/>
                <a:chExt cx="86045" cy="299013"/>
              </a:xfrm>
              <a:grpFill/>
            </p:grpSpPr>
            <p:grpSp>
              <p:nvGrpSpPr>
                <p:cNvPr id="57" name="Graphique 1861">
                  <a:extLst>
                    <a:ext uri="{FF2B5EF4-FFF2-40B4-BE49-F238E27FC236}">
                      <a16:creationId xmlns:a16="http://schemas.microsoft.com/office/drawing/2014/main" id="{8A95E9A7-8276-4CED-915C-39B48A7CDAA1}"/>
                    </a:ext>
                  </a:extLst>
                </p:cNvPr>
                <p:cNvGrpSpPr/>
                <p:nvPr/>
              </p:nvGrpSpPr>
              <p:grpSpPr>
                <a:xfrm>
                  <a:off x="8612117" y="4548971"/>
                  <a:ext cx="24002" cy="22002"/>
                  <a:chOff x="8612117" y="4548971"/>
                  <a:chExt cx="24002" cy="22002"/>
                </a:xfrm>
                <a:grpFill/>
              </p:grpSpPr>
              <p:sp>
                <p:nvSpPr>
                  <p:cNvPr id="66" name="Forme libre : forme 65">
                    <a:extLst>
                      <a:ext uri="{FF2B5EF4-FFF2-40B4-BE49-F238E27FC236}">
                        <a16:creationId xmlns:a16="http://schemas.microsoft.com/office/drawing/2014/main" id="{E345D5FF-23DB-7D4F-8580-F734073A5EC3}"/>
                      </a:ext>
                    </a:extLst>
                  </p:cNvPr>
                  <p:cNvSpPr/>
                  <p:nvPr/>
                </p:nvSpPr>
                <p:spPr>
                  <a:xfrm>
                    <a:off x="8612117" y="4548971"/>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3BDE6BE3-8005-571E-713A-EB90A53E9162}"/>
                      </a:ext>
                    </a:extLst>
                  </p:cNvPr>
                  <p:cNvSpPr/>
                  <p:nvPr/>
                </p:nvSpPr>
                <p:spPr>
                  <a:xfrm>
                    <a:off x="8636120" y="4549352"/>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245C4AF2-F9E2-7649-D6A8-6C3E90EE2632}"/>
                      </a:ext>
                    </a:extLst>
                  </p:cNvPr>
                  <p:cNvSpPr/>
                  <p:nvPr/>
                </p:nvSpPr>
                <p:spPr>
                  <a:xfrm>
                    <a:off x="8619833" y="4568212"/>
                    <a:ext cx="8572" cy="2762"/>
                  </a:xfrm>
                  <a:custGeom>
                    <a:avLst/>
                    <a:gdLst>
                      <a:gd name="connsiteX0" fmla="*/ 8572 w 8572"/>
                      <a:gd name="connsiteY0" fmla="*/ 0 h 2762"/>
                      <a:gd name="connsiteX1" fmla="*/ 4286 w 8572"/>
                      <a:gd name="connsiteY1" fmla="*/ 2762 h 2762"/>
                      <a:gd name="connsiteX2" fmla="*/ 0 w 8572"/>
                      <a:gd name="connsiteY2" fmla="*/ 95 h 2762"/>
                    </a:gdLst>
                    <a:ahLst/>
                    <a:cxnLst>
                      <a:cxn ang="0">
                        <a:pos x="connsiteX0" y="connsiteY0"/>
                      </a:cxn>
                      <a:cxn ang="0">
                        <a:pos x="connsiteX1" y="connsiteY1"/>
                      </a:cxn>
                      <a:cxn ang="0">
                        <a:pos x="connsiteX2" y="connsiteY2"/>
                      </a:cxn>
                    </a:cxnLst>
                    <a:rect l="l" t="t" r="r" b="b"/>
                    <a:pathLst>
                      <a:path w="8572" h="2762">
                        <a:moveTo>
                          <a:pt x="8572" y="0"/>
                        </a:moveTo>
                        <a:cubicBezTo>
                          <a:pt x="7906" y="1619"/>
                          <a:pt x="6286" y="2762"/>
                          <a:pt x="4286" y="2762"/>
                        </a:cubicBezTo>
                        <a:cubicBezTo>
                          <a:pt x="2381" y="2762"/>
                          <a:pt x="667" y="1619"/>
                          <a:pt x="0" y="95"/>
                        </a:cubicBezTo>
                      </a:path>
                    </a:pathLst>
                  </a:custGeom>
                  <a:grpFill/>
                  <a:ln w="5715" cap="rnd">
                    <a:solidFill>
                      <a:schemeClr val="bg1"/>
                    </a:solidFill>
                    <a:prstDash val="solid"/>
                    <a:round/>
                  </a:ln>
                </p:spPr>
                <p:txBody>
                  <a:bodyPr rtlCol="0" anchor="ctr"/>
                  <a:lstStyle/>
                  <a:p>
                    <a:endParaRPr lang="fr-FR" sz="1400"/>
                  </a:p>
                </p:txBody>
              </p:sp>
            </p:grpSp>
            <p:sp>
              <p:nvSpPr>
                <p:cNvPr id="58" name="Forme libre : forme 57">
                  <a:extLst>
                    <a:ext uri="{FF2B5EF4-FFF2-40B4-BE49-F238E27FC236}">
                      <a16:creationId xmlns:a16="http://schemas.microsoft.com/office/drawing/2014/main" id="{CC47BF77-DF75-F922-FED1-39CF7E55E4B3}"/>
                    </a:ext>
                  </a:extLst>
                </p:cNvPr>
                <p:cNvSpPr/>
                <p:nvPr/>
              </p:nvSpPr>
              <p:spPr>
                <a:xfrm>
                  <a:off x="8592972" y="4553257"/>
                  <a:ext cx="63436" cy="34194"/>
                </a:xfrm>
                <a:custGeom>
                  <a:avLst/>
                  <a:gdLst>
                    <a:gd name="connsiteX0" fmla="*/ 63437 w 63436"/>
                    <a:gd name="connsiteY0" fmla="*/ 0 h 34194"/>
                    <a:gd name="connsiteX1" fmla="*/ 31718 w 63436"/>
                    <a:gd name="connsiteY1" fmla="*/ 34195 h 34194"/>
                    <a:gd name="connsiteX2" fmla="*/ 0 w 63436"/>
                    <a:gd name="connsiteY2" fmla="*/ 0 h 34194"/>
                  </a:gdLst>
                  <a:ahLst/>
                  <a:cxnLst>
                    <a:cxn ang="0">
                      <a:pos x="connsiteX0" y="connsiteY0"/>
                    </a:cxn>
                    <a:cxn ang="0">
                      <a:pos x="connsiteX1" y="connsiteY1"/>
                    </a:cxn>
                    <a:cxn ang="0">
                      <a:pos x="connsiteX2" y="connsiteY2"/>
                    </a:cxn>
                  </a:cxnLst>
                  <a:rect l="l" t="t" r="r" b="b"/>
                  <a:pathLst>
                    <a:path w="63436" h="34194">
                      <a:moveTo>
                        <a:pt x="63437" y="0"/>
                      </a:moveTo>
                      <a:cubicBezTo>
                        <a:pt x="63437" y="18859"/>
                        <a:pt x="49244" y="34195"/>
                        <a:pt x="31718" y="34195"/>
                      </a:cubicBezTo>
                      <a:cubicBezTo>
                        <a:pt x="14192" y="34195"/>
                        <a:pt x="0" y="18859"/>
                        <a:pt x="0" y="0"/>
                      </a:cubicBez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8B2EEEF1-DF26-C905-2588-236375D571DE}"/>
                    </a:ext>
                  </a:extLst>
                </p:cNvPr>
                <p:cNvSpPr/>
                <p:nvPr/>
              </p:nvSpPr>
              <p:spPr>
                <a:xfrm>
                  <a:off x="8586999" y="4494083"/>
                  <a:ext cx="75696" cy="53173"/>
                </a:xfrm>
                <a:custGeom>
                  <a:avLst/>
                  <a:gdLst>
                    <a:gd name="connsiteX0" fmla="*/ 2068 w 75696"/>
                    <a:gd name="connsiteY0" fmla="*/ 52887 h 53173"/>
                    <a:gd name="connsiteX1" fmla="*/ 5783 w 75696"/>
                    <a:gd name="connsiteY1" fmla="*/ 22884 h 53173"/>
                    <a:gd name="connsiteX2" fmla="*/ 18547 w 75696"/>
                    <a:gd name="connsiteY2" fmla="*/ 10025 h 53173"/>
                    <a:gd name="connsiteX3" fmla="*/ 18547 w 75696"/>
                    <a:gd name="connsiteY3" fmla="*/ 3072 h 53173"/>
                    <a:gd name="connsiteX4" fmla="*/ 49693 w 75696"/>
                    <a:gd name="connsiteY4" fmla="*/ 5072 h 53173"/>
                    <a:gd name="connsiteX5" fmla="*/ 59980 w 75696"/>
                    <a:gd name="connsiteY5" fmla="*/ 11549 h 53173"/>
                    <a:gd name="connsiteX6" fmla="*/ 75697 w 75696"/>
                    <a:gd name="connsiteY6" fmla="*/ 19645 h 53173"/>
                    <a:gd name="connsiteX7" fmla="*/ 71124 w 75696"/>
                    <a:gd name="connsiteY7" fmla="*/ 23169 h 53173"/>
                    <a:gd name="connsiteX8" fmla="*/ 71791 w 75696"/>
                    <a:gd name="connsiteY8" fmla="*/ 53173 h 53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96" h="53173">
                      <a:moveTo>
                        <a:pt x="2068" y="52887"/>
                      </a:moveTo>
                      <a:cubicBezTo>
                        <a:pt x="2068" y="52887"/>
                        <a:pt x="-4504" y="29932"/>
                        <a:pt x="5783" y="22884"/>
                      </a:cubicBezTo>
                      <a:cubicBezTo>
                        <a:pt x="5783" y="22884"/>
                        <a:pt x="3116" y="11263"/>
                        <a:pt x="18547" y="10025"/>
                      </a:cubicBezTo>
                      <a:cubicBezTo>
                        <a:pt x="18547" y="10025"/>
                        <a:pt x="20832" y="6024"/>
                        <a:pt x="18547" y="3072"/>
                      </a:cubicBezTo>
                      <a:cubicBezTo>
                        <a:pt x="18547" y="3072"/>
                        <a:pt x="38549" y="-5025"/>
                        <a:pt x="49693" y="5072"/>
                      </a:cubicBezTo>
                      <a:cubicBezTo>
                        <a:pt x="49693" y="5072"/>
                        <a:pt x="58361" y="2310"/>
                        <a:pt x="59980" y="11549"/>
                      </a:cubicBezTo>
                      <a:cubicBezTo>
                        <a:pt x="59980" y="11549"/>
                        <a:pt x="71505" y="11168"/>
                        <a:pt x="75697" y="19645"/>
                      </a:cubicBezTo>
                      <a:cubicBezTo>
                        <a:pt x="75697" y="19645"/>
                        <a:pt x="71601" y="20407"/>
                        <a:pt x="71124" y="23169"/>
                      </a:cubicBezTo>
                      <a:cubicBezTo>
                        <a:pt x="71124" y="23169"/>
                        <a:pt x="79221" y="38409"/>
                        <a:pt x="71791" y="53173"/>
                      </a:cubicBez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36AAE7BD-B561-9BB3-D636-7C327A5C51F7}"/>
                    </a:ext>
                  </a:extLst>
                </p:cNvPr>
                <p:cNvSpPr/>
                <p:nvPr/>
              </p:nvSpPr>
              <p:spPr>
                <a:xfrm>
                  <a:off x="8590877" y="4623075"/>
                  <a:ext cx="66484" cy="108394"/>
                </a:xfrm>
                <a:custGeom>
                  <a:avLst/>
                  <a:gdLst>
                    <a:gd name="connsiteX0" fmla="*/ 66484 w 66484"/>
                    <a:gd name="connsiteY0" fmla="*/ 0 h 108394"/>
                    <a:gd name="connsiteX1" fmla="*/ 62294 w 66484"/>
                    <a:gd name="connsiteY1" fmla="*/ 108395 h 108394"/>
                    <a:gd name="connsiteX2" fmla="*/ 39433 w 66484"/>
                    <a:gd name="connsiteY2" fmla="*/ 108395 h 108394"/>
                    <a:gd name="connsiteX3" fmla="*/ 32099 w 66484"/>
                    <a:gd name="connsiteY3" fmla="*/ 70580 h 108394"/>
                    <a:gd name="connsiteX4" fmla="*/ 24098 w 66484"/>
                    <a:gd name="connsiteY4" fmla="*/ 108014 h 108394"/>
                    <a:gd name="connsiteX5" fmla="*/ 3715 w 66484"/>
                    <a:gd name="connsiteY5" fmla="*/ 108014 h 108394"/>
                    <a:gd name="connsiteX6" fmla="*/ 0 w 66484"/>
                    <a:gd name="connsiteY6" fmla="*/ 2858 h 1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4" h="108394">
                      <a:moveTo>
                        <a:pt x="66484" y="0"/>
                      </a:moveTo>
                      <a:lnTo>
                        <a:pt x="62294" y="108395"/>
                      </a:lnTo>
                      <a:lnTo>
                        <a:pt x="39433" y="108395"/>
                      </a:lnTo>
                      <a:lnTo>
                        <a:pt x="32099" y="70580"/>
                      </a:lnTo>
                      <a:lnTo>
                        <a:pt x="24098" y="108014"/>
                      </a:lnTo>
                      <a:lnTo>
                        <a:pt x="3715" y="108014"/>
                      </a:lnTo>
                      <a:cubicBezTo>
                        <a:pt x="3715" y="108014"/>
                        <a:pt x="190" y="66389"/>
                        <a:pt x="0" y="2858"/>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1894A384-046B-B905-1993-B714C1E69583}"/>
                    </a:ext>
                  </a:extLst>
                </p:cNvPr>
                <p:cNvSpPr/>
                <p:nvPr/>
              </p:nvSpPr>
              <p:spPr>
                <a:xfrm>
                  <a:off x="8602688" y="4674987"/>
                  <a:ext cx="50101" cy="9525"/>
                </a:xfrm>
                <a:custGeom>
                  <a:avLst/>
                  <a:gdLst>
                    <a:gd name="connsiteX0" fmla="*/ 50102 w 50101"/>
                    <a:gd name="connsiteY0" fmla="*/ 0 h 9525"/>
                    <a:gd name="connsiteX1" fmla="*/ 0 w 50101"/>
                    <a:gd name="connsiteY1" fmla="*/ 0 h 9525"/>
                  </a:gdLst>
                  <a:ahLst/>
                  <a:cxnLst>
                    <a:cxn ang="0">
                      <a:pos x="connsiteX0" y="connsiteY0"/>
                    </a:cxn>
                    <a:cxn ang="0">
                      <a:pos x="connsiteX1" y="connsiteY1"/>
                    </a:cxn>
                  </a:cxnLst>
                  <a:rect l="l" t="t" r="r" b="b"/>
                  <a:pathLst>
                    <a:path w="50101" h="9525">
                      <a:moveTo>
                        <a:pt x="50102" y="0"/>
                      </a:moveTo>
                      <a:lnTo>
                        <a:pt x="0" y="0"/>
                      </a:ln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63CF3481-3520-E078-4F5B-F9E408DC2771}"/>
                    </a:ext>
                  </a:extLst>
                </p:cNvPr>
                <p:cNvSpPr/>
                <p:nvPr/>
              </p:nvSpPr>
              <p:spPr>
                <a:xfrm>
                  <a:off x="8607640" y="4593643"/>
                  <a:ext cx="63566" cy="94678"/>
                </a:xfrm>
                <a:custGeom>
                  <a:avLst/>
                  <a:gdLst>
                    <a:gd name="connsiteX0" fmla="*/ 0 w 63566"/>
                    <a:gd name="connsiteY0" fmla="*/ 0 h 94678"/>
                    <a:gd name="connsiteX1" fmla="*/ 18098 w 63566"/>
                    <a:gd name="connsiteY1" fmla="*/ 20574 h 94678"/>
                    <a:gd name="connsiteX2" fmla="*/ 34576 w 63566"/>
                    <a:gd name="connsiteY2" fmla="*/ 857 h 94678"/>
                    <a:gd name="connsiteX3" fmla="*/ 62484 w 63566"/>
                    <a:gd name="connsiteY3" fmla="*/ 21050 h 94678"/>
                    <a:gd name="connsiteX4" fmla="*/ 46768 w 63566"/>
                    <a:gd name="connsiteY4" fmla="*/ 94679 h 94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66" h="94678">
                      <a:moveTo>
                        <a:pt x="0" y="0"/>
                      </a:moveTo>
                      <a:cubicBezTo>
                        <a:pt x="0" y="0"/>
                        <a:pt x="3239" y="20955"/>
                        <a:pt x="18098" y="20574"/>
                      </a:cubicBezTo>
                      <a:cubicBezTo>
                        <a:pt x="33052" y="20193"/>
                        <a:pt x="34576" y="857"/>
                        <a:pt x="34576" y="857"/>
                      </a:cubicBezTo>
                      <a:cubicBezTo>
                        <a:pt x="34576" y="857"/>
                        <a:pt x="62484" y="-3143"/>
                        <a:pt x="62484" y="21050"/>
                      </a:cubicBezTo>
                      <a:cubicBezTo>
                        <a:pt x="62484" y="45244"/>
                        <a:pt x="69723" y="91059"/>
                        <a:pt x="46768" y="94679"/>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67ABE510-6A17-3D11-8985-1D47632F389E}"/>
                    </a:ext>
                  </a:extLst>
                </p:cNvPr>
                <p:cNvSpPr/>
                <p:nvPr/>
              </p:nvSpPr>
              <p:spPr>
                <a:xfrm>
                  <a:off x="8631358" y="4731470"/>
                  <a:ext cx="29146" cy="61626"/>
                </a:xfrm>
                <a:custGeom>
                  <a:avLst/>
                  <a:gdLst>
                    <a:gd name="connsiteX0" fmla="*/ 16288 w 29146"/>
                    <a:gd name="connsiteY0" fmla="*/ 0 h 61626"/>
                    <a:gd name="connsiteX1" fmla="*/ 16288 w 29146"/>
                    <a:gd name="connsiteY1" fmla="*/ 49911 h 61626"/>
                    <a:gd name="connsiteX2" fmla="*/ 29146 w 29146"/>
                    <a:gd name="connsiteY2" fmla="*/ 61627 h 61626"/>
                    <a:gd name="connsiteX3" fmla="*/ 8668 w 29146"/>
                    <a:gd name="connsiteY3" fmla="*/ 61627 h 61626"/>
                    <a:gd name="connsiteX4" fmla="*/ 0 w 29146"/>
                    <a:gd name="connsiteY4" fmla="*/ 857 h 6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46" h="61626">
                      <a:moveTo>
                        <a:pt x="16288" y="0"/>
                      </a:moveTo>
                      <a:lnTo>
                        <a:pt x="16288" y="49911"/>
                      </a:lnTo>
                      <a:lnTo>
                        <a:pt x="29146" y="61627"/>
                      </a:lnTo>
                      <a:lnTo>
                        <a:pt x="8668" y="61627"/>
                      </a:lnTo>
                      <a:lnTo>
                        <a:pt x="0" y="857"/>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BEFB6EFD-727C-4750-8B26-A067C221C922}"/>
                    </a:ext>
                  </a:extLst>
                </p:cNvPr>
                <p:cNvSpPr/>
                <p:nvPr/>
              </p:nvSpPr>
              <p:spPr>
                <a:xfrm>
                  <a:off x="8585162" y="4731946"/>
                  <a:ext cx="26003" cy="60293"/>
                </a:xfrm>
                <a:custGeom>
                  <a:avLst/>
                  <a:gdLst>
                    <a:gd name="connsiteX0" fmla="*/ 26003 w 26003"/>
                    <a:gd name="connsiteY0" fmla="*/ 0 h 60293"/>
                    <a:gd name="connsiteX1" fmla="*/ 19336 w 26003"/>
                    <a:gd name="connsiteY1" fmla="*/ 60293 h 60293"/>
                    <a:gd name="connsiteX2" fmla="*/ 0 w 26003"/>
                    <a:gd name="connsiteY2" fmla="*/ 60293 h 60293"/>
                    <a:gd name="connsiteX3" fmla="*/ 10478 w 26003"/>
                    <a:gd name="connsiteY3" fmla="*/ 50673 h 60293"/>
                    <a:gd name="connsiteX4" fmla="*/ 10478 w 26003"/>
                    <a:gd name="connsiteY4" fmla="*/ 0 h 60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3" h="60293">
                      <a:moveTo>
                        <a:pt x="26003" y="0"/>
                      </a:moveTo>
                      <a:lnTo>
                        <a:pt x="19336" y="60293"/>
                      </a:lnTo>
                      <a:lnTo>
                        <a:pt x="0" y="60293"/>
                      </a:lnTo>
                      <a:lnTo>
                        <a:pt x="10478" y="50673"/>
                      </a:lnTo>
                      <a:lnTo>
                        <a:pt x="10478" y="0"/>
                      </a:lnTo>
                      <a:close/>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DA3A98AC-4DFD-5A6D-0397-A4E7BAC81CCE}"/>
                    </a:ext>
                  </a:extLst>
                </p:cNvPr>
                <p:cNvSpPr/>
                <p:nvPr/>
              </p:nvSpPr>
              <p:spPr>
                <a:xfrm>
                  <a:off x="8608688" y="4520587"/>
                  <a:ext cx="27336" cy="16002"/>
                </a:xfrm>
                <a:custGeom>
                  <a:avLst/>
                  <a:gdLst>
                    <a:gd name="connsiteX0" fmla="*/ 0 w 27336"/>
                    <a:gd name="connsiteY0" fmla="*/ 0 h 16002"/>
                    <a:gd name="connsiteX1" fmla="*/ 27337 w 27336"/>
                    <a:gd name="connsiteY1" fmla="*/ 16002 h 16002"/>
                    <a:gd name="connsiteX2" fmla="*/ 27337 w 27336"/>
                    <a:gd name="connsiteY2" fmla="*/ 4667 h 16002"/>
                  </a:gdLst>
                  <a:ahLst/>
                  <a:cxnLst>
                    <a:cxn ang="0">
                      <a:pos x="connsiteX0" y="connsiteY0"/>
                    </a:cxn>
                    <a:cxn ang="0">
                      <a:pos x="connsiteX1" y="connsiteY1"/>
                    </a:cxn>
                    <a:cxn ang="0">
                      <a:pos x="connsiteX2" y="connsiteY2"/>
                    </a:cxn>
                  </a:cxnLst>
                  <a:rect l="l" t="t" r="r" b="b"/>
                  <a:pathLst>
                    <a:path w="27336" h="16002">
                      <a:moveTo>
                        <a:pt x="0" y="0"/>
                      </a:moveTo>
                      <a:cubicBezTo>
                        <a:pt x="0" y="0"/>
                        <a:pt x="7144" y="15526"/>
                        <a:pt x="27337" y="16002"/>
                      </a:cubicBezTo>
                      <a:lnTo>
                        <a:pt x="27337" y="4667"/>
                      </a:lnTo>
                    </a:path>
                  </a:pathLst>
                </a:custGeom>
                <a:grpFill/>
                <a:ln w="5715" cap="rnd">
                  <a:solidFill>
                    <a:schemeClr val="bg1"/>
                  </a:solidFill>
                  <a:prstDash val="solid"/>
                  <a:round/>
                </a:ln>
              </p:spPr>
              <p:txBody>
                <a:bodyPr rtlCol="0" anchor="ctr"/>
                <a:lstStyle/>
                <a:p>
                  <a:endParaRPr lang="fr-FR" sz="1400"/>
                </a:p>
              </p:txBody>
            </p:sp>
          </p:grpSp>
        </p:grpSp>
      </p:grpSp>
      <p:grpSp>
        <p:nvGrpSpPr>
          <p:cNvPr id="151" name="Groupe 150">
            <a:extLst>
              <a:ext uri="{FF2B5EF4-FFF2-40B4-BE49-F238E27FC236}">
                <a16:creationId xmlns:a16="http://schemas.microsoft.com/office/drawing/2014/main" id="{DDEE09BA-1890-A42F-3DE7-98A6630CE951}"/>
              </a:ext>
            </a:extLst>
          </p:cNvPr>
          <p:cNvGrpSpPr/>
          <p:nvPr/>
        </p:nvGrpSpPr>
        <p:grpSpPr>
          <a:xfrm>
            <a:off x="9698314" y="2758459"/>
            <a:ext cx="1105231" cy="1105231"/>
            <a:chOff x="9460189" y="2987059"/>
            <a:chExt cx="1105231" cy="1105231"/>
          </a:xfrm>
        </p:grpSpPr>
        <p:sp>
          <p:nvSpPr>
            <p:cNvPr id="23" name="Ellipse 22">
              <a:extLst>
                <a:ext uri="{FF2B5EF4-FFF2-40B4-BE49-F238E27FC236}">
                  <a16:creationId xmlns:a16="http://schemas.microsoft.com/office/drawing/2014/main" id="{565B6BD4-ED3F-3B15-93E7-85E51B8A7C08}"/>
                </a:ext>
              </a:extLst>
            </p:cNvPr>
            <p:cNvSpPr/>
            <p:nvPr/>
          </p:nvSpPr>
          <p:spPr>
            <a:xfrm>
              <a:off x="9460189" y="2987059"/>
              <a:ext cx="1105231" cy="1105231"/>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grpSp>
          <p:nvGrpSpPr>
            <p:cNvPr id="93" name="Graphique 39">
              <a:extLst>
                <a:ext uri="{FF2B5EF4-FFF2-40B4-BE49-F238E27FC236}">
                  <a16:creationId xmlns:a16="http://schemas.microsoft.com/office/drawing/2014/main" id="{53179D87-D02D-5D98-60A5-1522F89668F6}"/>
                </a:ext>
              </a:extLst>
            </p:cNvPr>
            <p:cNvGrpSpPr/>
            <p:nvPr/>
          </p:nvGrpSpPr>
          <p:grpSpPr>
            <a:xfrm>
              <a:off x="9644461" y="3255266"/>
              <a:ext cx="711304" cy="575111"/>
              <a:chOff x="234892" y="1409751"/>
              <a:chExt cx="760170" cy="614619"/>
            </a:xfrm>
            <a:noFill/>
          </p:grpSpPr>
          <p:sp>
            <p:nvSpPr>
              <p:cNvPr id="94" name="Forme libre : forme 230">
                <a:extLst>
                  <a:ext uri="{FF2B5EF4-FFF2-40B4-BE49-F238E27FC236}">
                    <a16:creationId xmlns:a16="http://schemas.microsoft.com/office/drawing/2014/main" id="{D72AD24E-2233-BDA0-FB84-1232C96492C2}"/>
                  </a:ext>
                </a:extLst>
              </p:cNvPr>
              <p:cNvSpPr/>
              <p:nvPr/>
            </p:nvSpPr>
            <p:spPr>
              <a:xfrm>
                <a:off x="348027" y="1409751"/>
                <a:ext cx="307309" cy="258846"/>
              </a:xfrm>
              <a:custGeom>
                <a:avLst/>
                <a:gdLst>
                  <a:gd name="connsiteX0" fmla="*/ 0 w 307309"/>
                  <a:gd name="connsiteY0" fmla="*/ 64671 h 258846"/>
                  <a:gd name="connsiteX1" fmla="*/ 161759 w 307309"/>
                  <a:gd name="connsiteY1" fmla="*/ 64671 h 258846"/>
                  <a:gd name="connsiteX2" fmla="*/ 161759 w 307309"/>
                  <a:gd name="connsiteY2" fmla="*/ 0 h 258846"/>
                  <a:gd name="connsiteX3" fmla="*/ 307310 w 307309"/>
                  <a:gd name="connsiteY3" fmla="*/ 129343 h 258846"/>
                  <a:gd name="connsiteX4" fmla="*/ 161759 w 307309"/>
                  <a:gd name="connsiteY4" fmla="*/ 258846 h 258846"/>
                  <a:gd name="connsiteX5" fmla="*/ 161759 w 307309"/>
                  <a:gd name="connsiteY5" fmla="*/ 194014 h 258846"/>
                  <a:gd name="connsiteX6" fmla="*/ 48624 w 307309"/>
                  <a:gd name="connsiteY6" fmla="*/ 194014 h 25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309" h="258846">
                    <a:moveTo>
                      <a:pt x="0" y="64671"/>
                    </a:moveTo>
                    <a:lnTo>
                      <a:pt x="161759" y="64671"/>
                    </a:lnTo>
                    <a:lnTo>
                      <a:pt x="161759" y="0"/>
                    </a:lnTo>
                    <a:lnTo>
                      <a:pt x="307310" y="129343"/>
                    </a:lnTo>
                    <a:lnTo>
                      <a:pt x="161759" y="258846"/>
                    </a:lnTo>
                    <a:lnTo>
                      <a:pt x="161759" y="194014"/>
                    </a:lnTo>
                    <a:lnTo>
                      <a:pt x="48624" y="194014"/>
                    </a:lnTo>
                  </a:path>
                </a:pathLst>
              </a:custGeom>
              <a:noFill/>
              <a:ln w="9525" cap="rnd">
                <a:solidFill>
                  <a:schemeClr val="bg1"/>
                </a:solidFill>
                <a:prstDash val="solid"/>
                <a:round/>
              </a:ln>
            </p:spPr>
            <p:txBody>
              <a:bodyPr rtlCol="0" anchor="ctr"/>
              <a:lstStyle/>
              <a:p>
                <a:endParaRPr lang="fr-FR" sz="1400"/>
              </a:p>
            </p:txBody>
          </p:sp>
          <p:sp>
            <p:nvSpPr>
              <p:cNvPr id="95" name="Forme libre : forme 231">
                <a:extLst>
                  <a:ext uri="{FF2B5EF4-FFF2-40B4-BE49-F238E27FC236}">
                    <a16:creationId xmlns:a16="http://schemas.microsoft.com/office/drawing/2014/main" id="{DD6FDE99-7278-621E-7B5E-3C0E4B7BC8F6}"/>
                  </a:ext>
                </a:extLst>
              </p:cNvPr>
              <p:cNvSpPr/>
              <p:nvPr/>
            </p:nvSpPr>
            <p:spPr>
              <a:xfrm>
                <a:off x="703960" y="1555302"/>
                <a:ext cx="291101" cy="226430"/>
              </a:xfrm>
              <a:custGeom>
                <a:avLst/>
                <a:gdLst>
                  <a:gd name="connsiteX0" fmla="*/ 0 w 291101"/>
                  <a:gd name="connsiteY0" fmla="*/ 64671 h 226430"/>
                  <a:gd name="connsiteX1" fmla="*/ 161759 w 291101"/>
                  <a:gd name="connsiteY1" fmla="*/ 64671 h 226430"/>
                  <a:gd name="connsiteX2" fmla="*/ 161759 w 291101"/>
                  <a:gd name="connsiteY2" fmla="*/ 0 h 226430"/>
                  <a:gd name="connsiteX3" fmla="*/ 291102 w 291101"/>
                  <a:gd name="connsiteY3" fmla="*/ 113295 h 226430"/>
                  <a:gd name="connsiteX4" fmla="*/ 161759 w 291101"/>
                  <a:gd name="connsiteY4" fmla="*/ 226430 h 226430"/>
                  <a:gd name="connsiteX5" fmla="*/ 161759 w 291101"/>
                  <a:gd name="connsiteY5" fmla="*/ 161759 h 226430"/>
                  <a:gd name="connsiteX6" fmla="*/ 96927 w 291101"/>
                  <a:gd name="connsiteY6" fmla="*/ 161759 h 22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101" h="226430">
                    <a:moveTo>
                      <a:pt x="0" y="64671"/>
                    </a:moveTo>
                    <a:lnTo>
                      <a:pt x="161759" y="64671"/>
                    </a:lnTo>
                    <a:lnTo>
                      <a:pt x="161759" y="0"/>
                    </a:lnTo>
                    <a:lnTo>
                      <a:pt x="291102" y="113295"/>
                    </a:lnTo>
                    <a:lnTo>
                      <a:pt x="161759" y="226430"/>
                    </a:lnTo>
                    <a:lnTo>
                      <a:pt x="161759" y="161759"/>
                    </a:lnTo>
                    <a:lnTo>
                      <a:pt x="96927" y="161759"/>
                    </a:lnTo>
                  </a:path>
                </a:pathLst>
              </a:custGeom>
              <a:noFill/>
              <a:ln w="9525" cap="rnd">
                <a:solidFill>
                  <a:schemeClr val="bg1"/>
                </a:solidFill>
                <a:prstDash val="solid"/>
                <a:round/>
              </a:ln>
            </p:spPr>
            <p:txBody>
              <a:bodyPr rtlCol="0" anchor="ctr"/>
              <a:lstStyle/>
              <a:p>
                <a:endParaRPr lang="fr-FR" sz="1400"/>
              </a:p>
            </p:txBody>
          </p:sp>
          <p:sp>
            <p:nvSpPr>
              <p:cNvPr id="96" name="Forme libre : forme 232">
                <a:extLst>
                  <a:ext uri="{FF2B5EF4-FFF2-40B4-BE49-F238E27FC236}">
                    <a16:creationId xmlns:a16="http://schemas.microsoft.com/office/drawing/2014/main" id="{D462E5E5-A3F0-066E-F1E2-1ACC918B4FF7}"/>
                  </a:ext>
                </a:extLst>
              </p:cNvPr>
              <p:cNvSpPr/>
              <p:nvPr/>
            </p:nvSpPr>
            <p:spPr>
              <a:xfrm>
                <a:off x="299563" y="1539094"/>
                <a:ext cx="113295" cy="16047"/>
              </a:xfrm>
              <a:custGeom>
                <a:avLst/>
                <a:gdLst>
                  <a:gd name="connsiteX0" fmla="*/ 113295 w 113295"/>
                  <a:gd name="connsiteY0" fmla="*/ 0 h 16047"/>
                  <a:gd name="connsiteX1" fmla="*/ 0 w 113295"/>
                  <a:gd name="connsiteY1" fmla="*/ 0 h 16047"/>
                </a:gdLst>
                <a:ahLst/>
                <a:cxnLst>
                  <a:cxn ang="0">
                    <a:pos x="connsiteX0" y="connsiteY0"/>
                  </a:cxn>
                  <a:cxn ang="0">
                    <a:pos x="connsiteX1" y="connsiteY1"/>
                  </a:cxn>
                </a:cxnLst>
                <a:rect l="l" t="t" r="r" b="b"/>
                <a:pathLst>
                  <a:path w="113295" h="16047">
                    <a:moveTo>
                      <a:pt x="113295" y="0"/>
                    </a:moveTo>
                    <a:lnTo>
                      <a:pt x="0" y="0"/>
                    </a:lnTo>
                  </a:path>
                </a:pathLst>
              </a:custGeom>
              <a:ln w="9525" cap="rnd">
                <a:solidFill>
                  <a:schemeClr val="bg1"/>
                </a:solidFill>
                <a:prstDash val="solid"/>
                <a:round/>
              </a:ln>
            </p:spPr>
            <p:txBody>
              <a:bodyPr rtlCol="0" anchor="ctr"/>
              <a:lstStyle/>
              <a:p>
                <a:endParaRPr lang="fr-FR" sz="1400"/>
              </a:p>
            </p:txBody>
          </p:sp>
          <p:sp>
            <p:nvSpPr>
              <p:cNvPr id="97" name="Forme libre : forme 233">
                <a:extLst>
                  <a:ext uri="{FF2B5EF4-FFF2-40B4-BE49-F238E27FC236}">
                    <a16:creationId xmlns:a16="http://schemas.microsoft.com/office/drawing/2014/main" id="{37A4AA7A-5D24-2F32-97F4-4B63555FE714}"/>
                  </a:ext>
                </a:extLst>
              </p:cNvPr>
              <p:cNvSpPr/>
              <p:nvPr/>
            </p:nvSpPr>
            <p:spPr>
              <a:xfrm>
                <a:off x="234892" y="1539094"/>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chemeClr val="bg1"/>
                </a:solidFill>
                <a:prstDash val="solid"/>
                <a:round/>
              </a:ln>
            </p:spPr>
            <p:txBody>
              <a:bodyPr rtlCol="0" anchor="ctr"/>
              <a:lstStyle/>
              <a:p>
                <a:endParaRPr lang="fr-FR" sz="1400"/>
              </a:p>
            </p:txBody>
          </p:sp>
          <p:sp>
            <p:nvSpPr>
              <p:cNvPr id="98" name="Forme libre : forme 234">
                <a:extLst>
                  <a:ext uri="{FF2B5EF4-FFF2-40B4-BE49-F238E27FC236}">
                    <a16:creationId xmlns:a16="http://schemas.microsoft.com/office/drawing/2014/main" id="{B3C2F9D9-E5A9-78E2-667E-392C73374F84}"/>
                  </a:ext>
                </a:extLst>
              </p:cNvPr>
              <p:cNvSpPr/>
              <p:nvPr/>
            </p:nvSpPr>
            <p:spPr>
              <a:xfrm>
                <a:off x="412859" y="1814148"/>
                <a:ext cx="129342" cy="16047"/>
              </a:xfrm>
              <a:custGeom>
                <a:avLst/>
                <a:gdLst>
                  <a:gd name="connsiteX0" fmla="*/ 129343 w 129342"/>
                  <a:gd name="connsiteY0" fmla="*/ 0 h 16047"/>
                  <a:gd name="connsiteX1" fmla="*/ 0 w 129342"/>
                  <a:gd name="connsiteY1" fmla="*/ 0 h 16047"/>
                </a:gdLst>
                <a:ahLst/>
                <a:cxnLst>
                  <a:cxn ang="0">
                    <a:pos x="connsiteX0" y="connsiteY0"/>
                  </a:cxn>
                  <a:cxn ang="0">
                    <a:pos x="connsiteX1" y="connsiteY1"/>
                  </a:cxn>
                </a:cxnLst>
                <a:rect l="l" t="t" r="r" b="b"/>
                <a:pathLst>
                  <a:path w="129342" h="16047">
                    <a:moveTo>
                      <a:pt x="129343" y="0"/>
                    </a:moveTo>
                    <a:lnTo>
                      <a:pt x="0" y="0"/>
                    </a:lnTo>
                  </a:path>
                </a:pathLst>
              </a:custGeom>
              <a:ln w="9525" cap="rnd">
                <a:solidFill>
                  <a:schemeClr val="bg1"/>
                </a:solidFill>
                <a:prstDash val="solid"/>
                <a:round/>
              </a:ln>
            </p:spPr>
            <p:txBody>
              <a:bodyPr rtlCol="0" anchor="ctr"/>
              <a:lstStyle/>
              <a:p>
                <a:endParaRPr lang="fr-FR" sz="1400"/>
              </a:p>
            </p:txBody>
          </p:sp>
          <p:sp>
            <p:nvSpPr>
              <p:cNvPr id="99" name="Forme libre : forme 235">
                <a:extLst>
                  <a:ext uri="{FF2B5EF4-FFF2-40B4-BE49-F238E27FC236}">
                    <a16:creationId xmlns:a16="http://schemas.microsoft.com/office/drawing/2014/main" id="{8A0A7A14-F9A6-68FF-18FC-BA56C37111FF}"/>
                  </a:ext>
                </a:extLst>
              </p:cNvPr>
              <p:cNvSpPr/>
              <p:nvPr/>
            </p:nvSpPr>
            <p:spPr>
              <a:xfrm>
                <a:off x="348027"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chemeClr val="bg1"/>
                </a:solidFill>
                <a:prstDash val="solid"/>
                <a:round/>
              </a:ln>
            </p:spPr>
            <p:txBody>
              <a:bodyPr rtlCol="0" anchor="ctr"/>
              <a:lstStyle/>
              <a:p>
                <a:endParaRPr lang="fr-FR" sz="1400"/>
              </a:p>
            </p:txBody>
          </p:sp>
          <p:sp>
            <p:nvSpPr>
              <p:cNvPr id="100" name="Forme libre : forme 236">
                <a:extLst>
                  <a:ext uri="{FF2B5EF4-FFF2-40B4-BE49-F238E27FC236}">
                    <a16:creationId xmlns:a16="http://schemas.microsoft.com/office/drawing/2014/main" id="{9B77F97C-B4E7-C982-9F16-51736F84B3AC}"/>
                  </a:ext>
                </a:extLst>
              </p:cNvPr>
              <p:cNvSpPr/>
              <p:nvPr/>
            </p:nvSpPr>
            <p:spPr>
              <a:xfrm>
                <a:off x="283355"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chemeClr val="bg1"/>
                </a:solidFill>
                <a:prstDash val="solid"/>
                <a:round/>
              </a:ln>
            </p:spPr>
            <p:txBody>
              <a:bodyPr rtlCol="0" anchor="ctr"/>
              <a:lstStyle/>
              <a:p>
                <a:endParaRPr lang="fr-FR" sz="1400"/>
              </a:p>
            </p:txBody>
          </p:sp>
          <p:sp>
            <p:nvSpPr>
              <p:cNvPr id="101" name="Forme libre : forme 237">
                <a:extLst>
                  <a:ext uri="{FF2B5EF4-FFF2-40B4-BE49-F238E27FC236}">
                    <a16:creationId xmlns:a16="http://schemas.microsoft.com/office/drawing/2014/main" id="{2BD6EB5D-7296-9010-BC09-08D0963B70CC}"/>
                  </a:ext>
                </a:extLst>
              </p:cNvPr>
              <p:cNvSpPr/>
              <p:nvPr/>
            </p:nvSpPr>
            <p:spPr>
              <a:xfrm>
                <a:off x="283355" y="1911075"/>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chemeClr val="bg1"/>
                </a:solidFill>
                <a:prstDash val="solid"/>
                <a:round/>
              </a:ln>
            </p:spPr>
            <p:txBody>
              <a:bodyPr rtlCol="0" anchor="ctr"/>
              <a:lstStyle/>
              <a:p>
                <a:endParaRPr lang="fr-FR" sz="1400"/>
              </a:p>
            </p:txBody>
          </p:sp>
          <p:sp>
            <p:nvSpPr>
              <p:cNvPr id="102" name="Forme libre : forme 238">
                <a:extLst>
                  <a:ext uri="{FF2B5EF4-FFF2-40B4-BE49-F238E27FC236}">
                    <a16:creationId xmlns:a16="http://schemas.microsoft.com/office/drawing/2014/main" id="{605C8799-845D-7105-157B-63B6DFE6BFA6}"/>
                  </a:ext>
                </a:extLst>
              </p:cNvPr>
              <p:cNvSpPr/>
              <p:nvPr/>
            </p:nvSpPr>
            <p:spPr>
              <a:xfrm>
                <a:off x="348027" y="1652389"/>
                <a:ext cx="485276" cy="371981"/>
              </a:xfrm>
              <a:custGeom>
                <a:avLst/>
                <a:gdLst>
                  <a:gd name="connsiteX0" fmla="*/ 129503 w 485276"/>
                  <a:gd name="connsiteY0" fmla="*/ 96927 h 371981"/>
                  <a:gd name="connsiteX1" fmla="*/ 291262 w 485276"/>
                  <a:gd name="connsiteY1" fmla="*/ 96927 h 371981"/>
                  <a:gd name="connsiteX2" fmla="*/ 291262 w 485276"/>
                  <a:gd name="connsiteY2" fmla="*/ 0 h 371981"/>
                  <a:gd name="connsiteX3" fmla="*/ 485276 w 485276"/>
                  <a:gd name="connsiteY3" fmla="*/ 177806 h 371981"/>
                  <a:gd name="connsiteX4" fmla="*/ 291262 w 485276"/>
                  <a:gd name="connsiteY4" fmla="*/ 371981 h 371981"/>
                  <a:gd name="connsiteX5" fmla="*/ 291262 w 485276"/>
                  <a:gd name="connsiteY5" fmla="*/ 258686 h 371981"/>
                  <a:gd name="connsiteX6" fmla="*/ 0 w 485276"/>
                  <a:gd name="connsiteY6" fmla="*/ 258686 h 37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276" h="371981">
                    <a:moveTo>
                      <a:pt x="129503" y="96927"/>
                    </a:moveTo>
                    <a:lnTo>
                      <a:pt x="291262" y="96927"/>
                    </a:lnTo>
                    <a:lnTo>
                      <a:pt x="291262" y="0"/>
                    </a:lnTo>
                    <a:lnTo>
                      <a:pt x="485276" y="177806"/>
                    </a:lnTo>
                    <a:lnTo>
                      <a:pt x="291262" y="371981"/>
                    </a:lnTo>
                    <a:lnTo>
                      <a:pt x="291262" y="258686"/>
                    </a:lnTo>
                    <a:lnTo>
                      <a:pt x="0" y="258686"/>
                    </a:lnTo>
                  </a:path>
                </a:pathLst>
              </a:custGeom>
              <a:noFill/>
              <a:ln w="9525" cap="rnd">
                <a:solidFill>
                  <a:schemeClr val="bg1"/>
                </a:solidFill>
                <a:prstDash val="solid"/>
                <a:round/>
              </a:ln>
            </p:spPr>
            <p:txBody>
              <a:bodyPr rtlCol="0" anchor="ctr"/>
              <a:lstStyle/>
              <a:p>
                <a:endParaRPr lang="fr-FR" sz="1400"/>
              </a:p>
            </p:txBody>
          </p:sp>
        </p:grpSp>
      </p:grpSp>
      <p:grpSp>
        <p:nvGrpSpPr>
          <p:cNvPr id="152" name="Groupe 151">
            <a:extLst>
              <a:ext uri="{FF2B5EF4-FFF2-40B4-BE49-F238E27FC236}">
                <a16:creationId xmlns:a16="http://schemas.microsoft.com/office/drawing/2014/main" id="{17531A3B-80D2-1BDC-EC11-015E9EBCCA3C}"/>
              </a:ext>
            </a:extLst>
          </p:cNvPr>
          <p:cNvGrpSpPr/>
          <p:nvPr/>
        </p:nvGrpSpPr>
        <p:grpSpPr>
          <a:xfrm>
            <a:off x="6873709" y="2771780"/>
            <a:ext cx="1105231" cy="1105232"/>
            <a:chOff x="6698337" y="3000380"/>
            <a:chExt cx="1105231" cy="1105232"/>
          </a:xfrm>
        </p:grpSpPr>
        <p:sp>
          <p:nvSpPr>
            <p:cNvPr id="20" name="Ellipse 19">
              <a:extLst>
                <a:ext uri="{FF2B5EF4-FFF2-40B4-BE49-F238E27FC236}">
                  <a16:creationId xmlns:a16="http://schemas.microsoft.com/office/drawing/2014/main" id="{B3CE7589-8C85-AE55-C79E-FBFDDFA00BBC}"/>
                </a:ext>
              </a:extLst>
            </p:cNvPr>
            <p:cNvSpPr/>
            <p:nvPr/>
          </p:nvSpPr>
          <p:spPr>
            <a:xfrm>
              <a:off x="6698337" y="3000380"/>
              <a:ext cx="1105231" cy="1105232"/>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grpSp>
          <p:nvGrpSpPr>
            <p:cNvPr id="103" name="Graphique 1761">
              <a:extLst>
                <a:ext uri="{FF2B5EF4-FFF2-40B4-BE49-F238E27FC236}">
                  <a16:creationId xmlns:a16="http://schemas.microsoft.com/office/drawing/2014/main" id="{6317D371-CF99-806B-EF93-42B99C31982A}"/>
                </a:ext>
              </a:extLst>
            </p:cNvPr>
            <p:cNvGrpSpPr/>
            <p:nvPr/>
          </p:nvGrpSpPr>
          <p:grpSpPr>
            <a:xfrm>
              <a:off x="6897533" y="3274113"/>
              <a:ext cx="753634" cy="560973"/>
              <a:chOff x="7441871" y="655382"/>
              <a:chExt cx="382651" cy="284829"/>
            </a:xfrm>
            <a:noFill/>
          </p:grpSpPr>
          <p:grpSp>
            <p:nvGrpSpPr>
              <p:cNvPr id="104" name="Graphique 1761">
                <a:extLst>
                  <a:ext uri="{FF2B5EF4-FFF2-40B4-BE49-F238E27FC236}">
                    <a16:creationId xmlns:a16="http://schemas.microsoft.com/office/drawing/2014/main" id="{CBE8385F-2915-F68F-C2E1-5A8B42CE1926}"/>
                  </a:ext>
                </a:extLst>
              </p:cNvPr>
              <p:cNvGrpSpPr/>
              <p:nvPr/>
            </p:nvGrpSpPr>
            <p:grpSpPr>
              <a:xfrm>
                <a:off x="7441871" y="655382"/>
                <a:ext cx="382651" cy="284829"/>
                <a:chOff x="7441871" y="655382"/>
                <a:chExt cx="382651" cy="284829"/>
              </a:xfrm>
              <a:grpFill/>
            </p:grpSpPr>
            <p:grpSp>
              <p:nvGrpSpPr>
                <p:cNvPr id="106" name="Graphique 1761">
                  <a:extLst>
                    <a:ext uri="{FF2B5EF4-FFF2-40B4-BE49-F238E27FC236}">
                      <a16:creationId xmlns:a16="http://schemas.microsoft.com/office/drawing/2014/main" id="{53EEB7E8-C080-C2D7-5F0F-7D50F0CC12E3}"/>
                    </a:ext>
                  </a:extLst>
                </p:cNvPr>
                <p:cNvGrpSpPr/>
                <p:nvPr/>
              </p:nvGrpSpPr>
              <p:grpSpPr>
                <a:xfrm>
                  <a:off x="7567601" y="655382"/>
                  <a:ext cx="256921" cy="224806"/>
                  <a:chOff x="7567601" y="655382"/>
                  <a:chExt cx="256921" cy="224806"/>
                </a:xfrm>
                <a:grpFill/>
              </p:grpSpPr>
              <p:sp>
                <p:nvSpPr>
                  <p:cNvPr id="112" name="Forme libre : forme 111">
                    <a:extLst>
                      <a:ext uri="{FF2B5EF4-FFF2-40B4-BE49-F238E27FC236}">
                        <a16:creationId xmlns:a16="http://schemas.microsoft.com/office/drawing/2014/main" id="{6CF51F4D-13EE-5E9A-1608-65787AD8C697}"/>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3C82B4E7-5A8E-FD67-32A2-3C4E965FE41F}"/>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5715"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F552270D-8ECF-4804-DD17-024A6456DFED}"/>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5715" cap="rnd">
                    <a:solidFill>
                      <a:schemeClr val="bg1"/>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2134EDF2-B9AF-A21C-FCEF-B13640D7B0E6}"/>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A3E1800E-831B-0146-8D70-B8AB86F9BDD0}"/>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BE867514-8FD3-1110-F7EA-AB52F6D3DA1A}"/>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E626653E-F981-52FA-725E-596AAF0FBD85}"/>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5715" cap="rnd">
                    <a:solidFill>
                      <a:schemeClr val="bg1"/>
                    </a:solidFill>
                    <a:prstDash val="solid"/>
                    <a:round/>
                  </a:ln>
                </p:spPr>
                <p:txBody>
                  <a:bodyPr rtlCol="0" anchor="ctr"/>
                  <a:lstStyle/>
                  <a:p>
                    <a:endParaRPr lang="fr-FR" sz="1400"/>
                  </a:p>
                </p:txBody>
              </p:sp>
            </p:grpSp>
            <p:sp>
              <p:nvSpPr>
                <p:cNvPr id="107" name="Forme libre : forme 106">
                  <a:extLst>
                    <a:ext uri="{FF2B5EF4-FFF2-40B4-BE49-F238E27FC236}">
                      <a16:creationId xmlns:a16="http://schemas.microsoft.com/office/drawing/2014/main" id="{7C9AFCB2-1F91-99E8-5324-96695488F3F4}"/>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883BB7A3-B5DE-C888-1044-DCBAF4B90764}"/>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9671E819-EDB5-8182-96E1-C1BBBA221F55}"/>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C2B4C42B-AA06-AF93-CDDC-9C9C0452B093}"/>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A571A3A7-8CA4-E781-0A7E-E5CCEA52D891}"/>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p>
              </p:txBody>
            </p:sp>
          </p:grpSp>
          <p:sp>
            <p:nvSpPr>
              <p:cNvPr id="105" name="Forme libre : forme 104">
                <a:extLst>
                  <a:ext uri="{FF2B5EF4-FFF2-40B4-BE49-F238E27FC236}">
                    <a16:creationId xmlns:a16="http://schemas.microsoft.com/office/drawing/2014/main" id="{56AFD13D-E734-FBD1-5028-AC2B9B42C3C9}"/>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5715" cap="rnd">
                <a:solidFill>
                  <a:schemeClr val="bg1"/>
                </a:solidFill>
                <a:prstDash val="solid"/>
                <a:round/>
              </a:ln>
            </p:spPr>
            <p:txBody>
              <a:bodyPr rtlCol="0" anchor="ctr"/>
              <a:lstStyle/>
              <a:p>
                <a:endParaRPr lang="fr-FR" sz="1400"/>
              </a:p>
            </p:txBody>
          </p:sp>
        </p:grpSp>
      </p:grpSp>
      <p:grpSp>
        <p:nvGrpSpPr>
          <p:cNvPr id="153" name="Groupe 152">
            <a:extLst>
              <a:ext uri="{FF2B5EF4-FFF2-40B4-BE49-F238E27FC236}">
                <a16:creationId xmlns:a16="http://schemas.microsoft.com/office/drawing/2014/main" id="{0FCA17FF-9C61-6BE7-1378-5208E48138E0}"/>
              </a:ext>
            </a:extLst>
          </p:cNvPr>
          <p:cNvGrpSpPr/>
          <p:nvPr/>
        </p:nvGrpSpPr>
        <p:grpSpPr>
          <a:xfrm>
            <a:off x="4049105" y="2792219"/>
            <a:ext cx="1105231" cy="1105231"/>
            <a:chOff x="3961419" y="3020819"/>
            <a:chExt cx="1105231" cy="1105231"/>
          </a:xfrm>
        </p:grpSpPr>
        <p:sp>
          <p:nvSpPr>
            <p:cNvPr id="17" name="Ellipse 16">
              <a:extLst>
                <a:ext uri="{FF2B5EF4-FFF2-40B4-BE49-F238E27FC236}">
                  <a16:creationId xmlns:a16="http://schemas.microsoft.com/office/drawing/2014/main" id="{7889C9F8-D562-B4CB-D7C9-A3DABDF65019}"/>
                </a:ext>
              </a:extLst>
            </p:cNvPr>
            <p:cNvSpPr/>
            <p:nvPr/>
          </p:nvSpPr>
          <p:spPr>
            <a:xfrm>
              <a:off x="3961419" y="3020819"/>
              <a:ext cx="1105231" cy="1105231"/>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grpSp>
          <p:nvGrpSpPr>
            <p:cNvPr id="119" name="Graphique 1793">
              <a:extLst>
                <a:ext uri="{FF2B5EF4-FFF2-40B4-BE49-F238E27FC236}">
                  <a16:creationId xmlns:a16="http://schemas.microsoft.com/office/drawing/2014/main" id="{AE5758AA-E68E-5DC3-FACE-FF7BAE4DEF74}"/>
                </a:ext>
              </a:extLst>
            </p:cNvPr>
            <p:cNvGrpSpPr/>
            <p:nvPr/>
          </p:nvGrpSpPr>
          <p:grpSpPr>
            <a:xfrm>
              <a:off x="4072581" y="3373039"/>
              <a:ext cx="850754" cy="477047"/>
              <a:chOff x="2831780" y="2226945"/>
              <a:chExt cx="459962" cy="257917"/>
            </a:xfrm>
            <a:noFill/>
          </p:grpSpPr>
          <p:grpSp>
            <p:nvGrpSpPr>
              <p:cNvPr id="120" name="Graphique 1793">
                <a:extLst>
                  <a:ext uri="{FF2B5EF4-FFF2-40B4-BE49-F238E27FC236}">
                    <a16:creationId xmlns:a16="http://schemas.microsoft.com/office/drawing/2014/main" id="{1C842A7E-2251-19BC-B370-256CF35CF884}"/>
                  </a:ext>
                </a:extLst>
              </p:cNvPr>
              <p:cNvGrpSpPr/>
              <p:nvPr/>
            </p:nvGrpSpPr>
            <p:grpSpPr>
              <a:xfrm>
                <a:off x="2831780" y="2226945"/>
                <a:ext cx="459962" cy="257917"/>
                <a:chOff x="2831780" y="2226945"/>
                <a:chExt cx="459962" cy="257917"/>
              </a:xfrm>
              <a:grpFill/>
            </p:grpSpPr>
            <p:sp>
              <p:nvSpPr>
                <p:cNvPr id="123" name="Forme libre : forme 122">
                  <a:extLst>
                    <a:ext uri="{FF2B5EF4-FFF2-40B4-BE49-F238E27FC236}">
                      <a16:creationId xmlns:a16="http://schemas.microsoft.com/office/drawing/2014/main" id="{70A4A70E-B375-49AB-668E-6218F49281B9}"/>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chemeClr val="bg1"/>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ACCB750E-5787-BA4A-84D5-1377A672ED36}"/>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A9DAE727-E157-F04F-50E9-D5777F8B8DEF}"/>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F30E5813-719F-A207-99B5-0EECF96589B2}"/>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chemeClr val="bg1"/>
                  </a:solidFill>
                  <a:prstDash val="solid"/>
                  <a:round/>
                </a:ln>
              </p:spPr>
              <p:txBody>
                <a:bodyPr rtlCol="0" anchor="ctr"/>
                <a:lstStyle/>
                <a:p>
                  <a:endParaRPr lang="fr-FR" sz="1400"/>
                </a:p>
              </p:txBody>
            </p:sp>
            <p:sp>
              <p:nvSpPr>
                <p:cNvPr id="127" name="Forme libre : forme 126">
                  <a:extLst>
                    <a:ext uri="{FF2B5EF4-FFF2-40B4-BE49-F238E27FC236}">
                      <a16:creationId xmlns:a16="http://schemas.microsoft.com/office/drawing/2014/main" id="{E0230755-82A3-BA08-ECA8-00DC66674FB4}"/>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9C53BBD3-5D74-5A53-EEF3-29B1A5A9D22F}"/>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E07B8E5F-95AD-35E1-BA49-CDEE358A16F4}"/>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37EF1DF6-E676-A49A-BD66-0C96EFF94F5A}"/>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A8C0C48E-ACA8-352E-7100-356424596E34}"/>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3DBC1167-36C3-33E1-BF9E-8097B3FB610F}"/>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chemeClr val="bg1"/>
                  </a:solidFill>
                  <a:prstDash val="solid"/>
                  <a:round/>
                </a:ln>
              </p:spPr>
              <p:txBody>
                <a:bodyPr rtlCol="0" anchor="ctr"/>
                <a:lstStyle/>
                <a:p>
                  <a:endParaRPr lang="fr-FR" sz="1400"/>
                </a:p>
              </p:txBody>
            </p:sp>
            <p:sp>
              <p:nvSpPr>
                <p:cNvPr id="133" name="Forme libre : forme 132">
                  <a:extLst>
                    <a:ext uri="{FF2B5EF4-FFF2-40B4-BE49-F238E27FC236}">
                      <a16:creationId xmlns:a16="http://schemas.microsoft.com/office/drawing/2014/main" id="{636AAFF4-2AC6-7415-B0F8-CCBFC1226DCD}"/>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AA97B231-04B6-B1EA-A0A3-E243BC49C799}"/>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32AFD100-26A7-0868-BAC7-74D9AB849D42}"/>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3410E14D-4840-5F0B-15F0-E5CD0485B882}"/>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AF5B534E-E9B0-8F2C-C629-0E2DB5A09CEF}"/>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3D3A36AF-CABC-472F-3793-4AD18C00452F}"/>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0BB43D16-603C-AD5F-F3E9-7DE578CA305C}"/>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1265C98-A111-43A3-8226-A5CFC011FA8A}"/>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8C85FAD4-9243-FA4C-A08C-3DD0CBE60E41}"/>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89D85F24-C9B1-406F-3918-E58848E724CC}"/>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chemeClr val="bg1"/>
                  </a:solidFill>
                  <a:prstDash val="solid"/>
                  <a:round/>
                </a:ln>
              </p:spPr>
              <p:txBody>
                <a:bodyPr rtlCol="0" anchor="ctr"/>
                <a:lstStyle/>
                <a:p>
                  <a:endParaRPr lang="fr-FR" sz="1400"/>
                </a:p>
              </p:txBody>
            </p:sp>
            <p:sp>
              <p:nvSpPr>
                <p:cNvPr id="143" name="Forme libre : forme 142">
                  <a:extLst>
                    <a:ext uri="{FF2B5EF4-FFF2-40B4-BE49-F238E27FC236}">
                      <a16:creationId xmlns:a16="http://schemas.microsoft.com/office/drawing/2014/main" id="{129C4579-DB53-53D6-A48A-A725D70A0BBD}"/>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chemeClr val="bg1"/>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36A57780-70F4-C802-822B-CCF7BE5B906D}"/>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chemeClr val="bg1"/>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782C4406-806A-57DB-41D1-1BA1A247BFAA}"/>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chemeClr val="bg1"/>
                  </a:solidFill>
                  <a:prstDash val="solid"/>
                  <a:round/>
                </a:ln>
              </p:spPr>
              <p:txBody>
                <a:bodyPr rtlCol="0" anchor="ctr"/>
                <a:lstStyle/>
                <a:p>
                  <a:endParaRPr lang="fr-FR" sz="1400"/>
                </a:p>
              </p:txBody>
            </p:sp>
          </p:grpSp>
          <p:sp>
            <p:nvSpPr>
              <p:cNvPr id="121" name="Forme libre : forme 120">
                <a:extLst>
                  <a:ext uri="{FF2B5EF4-FFF2-40B4-BE49-F238E27FC236}">
                    <a16:creationId xmlns:a16="http://schemas.microsoft.com/office/drawing/2014/main" id="{407A7A69-3553-230B-09EA-466141272B23}"/>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00D7750D-7CE9-7008-36D3-4C0451BE92DE}"/>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chemeClr val="bg1"/>
                </a:solidFill>
                <a:prstDash val="solid"/>
                <a:round/>
              </a:ln>
            </p:spPr>
            <p:txBody>
              <a:bodyPr rtlCol="0" anchor="ctr"/>
              <a:lstStyle/>
              <a:p>
                <a:endParaRPr lang="fr-FR" sz="1400"/>
              </a:p>
            </p:txBody>
          </p:sp>
        </p:grpSp>
      </p:grpSp>
      <p:cxnSp>
        <p:nvCxnSpPr>
          <p:cNvPr id="146" name="Connecteur droit 145">
            <a:extLst>
              <a:ext uri="{FF2B5EF4-FFF2-40B4-BE49-F238E27FC236}">
                <a16:creationId xmlns:a16="http://schemas.microsoft.com/office/drawing/2014/main" id="{476C9CB8-2A82-2498-1B11-11EB043F181F}"/>
              </a:ext>
            </a:extLst>
          </p:cNvPr>
          <p:cNvCxnSpPr>
            <a:cxnSpLocks/>
          </p:cNvCxnSpPr>
          <p:nvPr/>
        </p:nvCxnSpPr>
        <p:spPr>
          <a:xfrm>
            <a:off x="3199231" y="3613055"/>
            <a:ext cx="0" cy="208289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Connecteur droit 146">
            <a:extLst>
              <a:ext uri="{FF2B5EF4-FFF2-40B4-BE49-F238E27FC236}">
                <a16:creationId xmlns:a16="http://schemas.microsoft.com/office/drawing/2014/main" id="{9F4F62B7-769F-0338-0B0A-21FB0B96FDCC}"/>
              </a:ext>
            </a:extLst>
          </p:cNvPr>
          <p:cNvCxnSpPr>
            <a:cxnSpLocks/>
          </p:cNvCxnSpPr>
          <p:nvPr/>
        </p:nvCxnSpPr>
        <p:spPr>
          <a:xfrm>
            <a:off x="6013322" y="3651149"/>
            <a:ext cx="0" cy="204480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Connecteur droit 147">
            <a:extLst>
              <a:ext uri="{FF2B5EF4-FFF2-40B4-BE49-F238E27FC236}">
                <a16:creationId xmlns:a16="http://schemas.microsoft.com/office/drawing/2014/main" id="{52EDEFF6-2EB3-F0B7-D5EC-1B2115C65067}"/>
              </a:ext>
            </a:extLst>
          </p:cNvPr>
          <p:cNvCxnSpPr>
            <a:cxnSpLocks/>
          </p:cNvCxnSpPr>
          <p:nvPr/>
        </p:nvCxnSpPr>
        <p:spPr>
          <a:xfrm>
            <a:off x="8832722" y="3635148"/>
            <a:ext cx="0" cy="20608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4" name="Espace réservé du contenu 1">
            <a:extLst>
              <a:ext uri="{FF2B5EF4-FFF2-40B4-BE49-F238E27FC236}">
                <a16:creationId xmlns:a16="http://schemas.microsoft.com/office/drawing/2014/main" id="{EE296FBC-87FE-E872-E400-3FCFD2123BF6}"/>
              </a:ext>
            </a:extLst>
          </p:cNvPr>
          <p:cNvSpPr txBox="1">
            <a:spLocks/>
          </p:cNvSpPr>
          <p:nvPr/>
        </p:nvSpPr>
        <p:spPr>
          <a:xfrm flipH="1">
            <a:off x="417590" y="4789704"/>
            <a:ext cx="2655340" cy="107229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Près de </a:t>
            </a:r>
            <a:r>
              <a:rPr lang="fr-FR" dirty="0">
                <a:solidFill>
                  <a:schemeClr val="accent4">
                    <a:lumMod val="75000"/>
                  </a:schemeClr>
                </a:solidFill>
              </a:rPr>
              <a:t>10 % </a:t>
            </a:r>
            <a:r>
              <a:rPr lang="fr-FR" dirty="0"/>
              <a:t>des primes ont été versées à </a:t>
            </a:r>
            <a:r>
              <a:rPr lang="fr-FR" dirty="0">
                <a:solidFill>
                  <a:schemeClr val="accent4">
                    <a:lumMod val="75000"/>
                  </a:schemeClr>
                </a:solidFill>
              </a:rPr>
              <a:t>des</a:t>
            </a:r>
            <a:r>
              <a:rPr lang="fr-FR" dirty="0">
                <a:solidFill>
                  <a:schemeClr val="bg1"/>
                </a:solidFill>
              </a:rPr>
              <a:t> </a:t>
            </a:r>
            <a:r>
              <a:rPr lang="fr-FR" dirty="0">
                <a:solidFill>
                  <a:schemeClr val="accent4">
                    <a:lumMod val="75000"/>
                  </a:schemeClr>
                </a:solidFill>
              </a:rPr>
              <a:t>mineurs</a:t>
            </a:r>
            <a:r>
              <a:rPr lang="fr-FR" dirty="0"/>
              <a:t>. </a:t>
            </a:r>
          </a:p>
        </p:txBody>
      </p:sp>
      <p:sp>
        <p:nvSpPr>
          <p:cNvPr id="165" name="Espace réservé du contenu 1">
            <a:extLst>
              <a:ext uri="{FF2B5EF4-FFF2-40B4-BE49-F238E27FC236}">
                <a16:creationId xmlns:a16="http://schemas.microsoft.com/office/drawing/2014/main" id="{D66D53FF-4B62-E013-2D08-D2F8AFD88972}"/>
              </a:ext>
            </a:extLst>
          </p:cNvPr>
          <p:cNvSpPr txBox="1">
            <a:spLocks/>
          </p:cNvSpPr>
          <p:nvPr/>
        </p:nvSpPr>
        <p:spPr>
          <a:xfrm flipH="1">
            <a:off x="3257465" y="4800703"/>
            <a:ext cx="2682302" cy="104372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solidFill>
                  <a:schemeClr val="accent4">
                    <a:lumMod val="75000"/>
                  </a:schemeClr>
                </a:solidFill>
              </a:rPr>
              <a:t>25 %</a:t>
            </a:r>
            <a:r>
              <a:rPr lang="fr-FR" dirty="0"/>
              <a:t> des primes ont été versées à </a:t>
            </a:r>
            <a:r>
              <a:rPr lang="fr-FR" dirty="0">
                <a:solidFill>
                  <a:schemeClr val="accent4">
                    <a:lumMod val="75000"/>
                  </a:schemeClr>
                </a:solidFill>
              </a:rPr>
              <a:t>des personnes qui étaient déjà clientes</a:t>
            </a:r>
            <a:r>
              <a:rPr lang="fr-FR" dirty="0"/>
              <a:t>.  </a:t>
            </a:r>
          </a:p>
        </p:txBody>
      </p:sp>
      <p:sp>
        <p:nvSpPr>
          <p:cNvPr id="166" name="Espace réservé du contenu 1">
            <a:extLst>
              <a:ext uri="{FF2B5EF4-FFF2-40B4-BE49-F238E27FC236}">
                <a16:creationId xmlns:a16="http://schemas.microsoft.com/office/drawing/2014/main" id="{95D9579B-EF92-405B-9A2F-37E5380D025A}"/>
              </a:ext>
            </a:extLst>
          </p:cNvPr>
          <p:cNvSpPr txBox="1">
            <a:spLocks/>
          </p:cNvSpPr>
          <p:nvPr/>
        </p:nvSpPr>
        <p:spPr>
          <a:xfrm flipH="1">
            <a:off x="6125305" y="4819338"/>
            <a:ext cx="2655340" cy="107229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solidFill>
                  <a:schemeClr val="accent4">
                    <a:lumMod val="75000"/>
                  </a:schemeClr>
                </a:solidFill>
              </a:rPr>
              <a:t>20 % </a:t>
            </a:r>
            <a:r>
              <a:rPr lang="fr-FR" dirty="0"/>
              <a:t>des clients ayant perçu la prime </a:t>
            </a:r>
            <a:r>
              <a:rPr lang="fr-FR" dirty="0">
                <a:solidFill>
                  <a:schemeClr val="accent4">
                    <a:lumMod val="75000"/>
                  </a:schemeClr>
                </a:solidFill>
              </a:rPr>
              <a:t>n’ont pas ouvert de formule</a:t>
            </a:r>
            <a:r>
              <a:rPr lang="fr-FR" dirty="0"/>
              <a:t>.  </a:t>
            </a:r>
          </a:p>
        </p:txBody>
      </p:sp>
      <p:sp>
        <p:nvSpPr>
          <p:cNvPr id="167" name="Espace réservé du contenu 1">
            <a:extLst>
              <a:ext uri="{FF2B5EF4-FFF2-40B4-BE49-F238E27FC236}">
                <a16:creationId xmlns:a16="http://schemas.microsoft.com/office/drawing/2014/main" id="{C3FED5CA-3B60-2155-5169-D87CA97B9F2E}"/>
              </a:ext>
            </a:extLst>
          </p:cNvPr>
          <p:cNvSpPr txBox="1">
            <a:spLocks/>
          </p:cNvSpPr>
          <p:nvPr/>
        </p:nvSpPr>
        <p:spPr>
          <a:xfrm flipH="1">
            <a:off x="8887684" y="4837579"/>
            <a:ext cx="3030333" cy="107229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solidFill>
                  <a:schemeClr val="accent4">
                    <a:lumMod val="75000"/>
                  </a:schemeClr>
                </a:solidFill>
              </a:rPr>
              <a:t>50 % </a:t>
            </a:r>
            <a:r>
              <a:rPr lang="fr-FR" dirty="0"/>
              <a:t>des primes ont été versées à un client qui </a:t>
            </a:r>
            <a:r>
              <a:rPr lang="fr-FR" dirty="0">
                <a:solidFill>
                  <a:schemeClr val="accent4">
                    <a:lumMod val="75000"/>
                  </a:schemeClr>
                </a:solidFill>
              </a:rPr>
              <a:t>n’a pas signé de mandat de mobilité</a:t>
            </a:r>
            <a:r>
              <a:rPr lang="fr-FR" dirty="0"/>
              <a:t>. </a:t>
            </a:r>
          </a:p>
        </p:txBody>
      </p:sp>
      <p:sp>
        <p:nvSpPr>
          <p:cNvPr id="178" name="Espace réservé du contenu 1">
            <a:extLst>
              <a:ext uri="{FF2B5EF4-FFF2-40B4-BE49-F238E27FC236}">
                <a16:creationId xmlns:a16="http://schemas.microsoft.com/office/drawing/2014/main" id="{58256977-AB24-BDB1-D56F-30D7A0393A55}"/>
              </a:ext>
            </a:extLst>
          </p:cNvPr>
          <p:cNvSpPr txBox="1">
            <a:spLocks/>
          </p:cNvSpPr>
          <p:nvPr/>
        </p:nvSpPr>
        <p:spPr>
          <a:xfrm>
            <a:off x="695325" y="1288872"/>
            <a:ext cx="10980738" cy="503202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Depuis le début de l’année, un certain nombre de primes de « bienvenue » ont été versées à tort :</a:t>
            </a:r>
          </a:p>
        </p:txBody>
      </p:sp>
      <p:sp>
        <p:nvSpPr>
          <p:cNvPr id="179" name="Espace réservé du contenu 1">
            <a:extLst>
              <a:ext uri="{FF2B5EF4-FFF2-40B4-BE49-F238E27FC236}">
                <a16:creationId xmlns:a16="http://schemas.microsoft.com/office/drawing/2014/main" id="{D4CE486D-E7E6-6974-9A2B-C949AD93EA52}"/>
              </a:ext>
            </a:extLst>
          </p:cNvPr>
          <p:cNvSpPr txBox="1">
            <a:spLocks/>
          </p:cNvSpPr>
          <p:nvPr/>
        </p:nvSpPr>
        <p:spPr>
          <a:xfrm flipH="1">
            <a:off x="498584" y="1658200"/>
            <a:ext cx="2655340" cy="107229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bg1"/>
                </a:solidFill>
                <a:highlight>
                  <a:srgbClr val="C80F2A"/>
                </a:highlight>
              </a:rPr>
              <a:t>CRITERE AGE</a:t>
            </a:r>
          </a:p>
        </p:txBody>
      </p:sp>
      <p:sp>
        <p:nvSpPr>
          <p:cNvPr id="180" name="Espace réservé du contenu 1">
            <a:extLst>
              <a:ext uri="{FF2B5EF4-FFF2-40B4-BE49-F238E27FC236}">
                <a16:creationId xmlns:a16="http://schemas.microsoft.com/office/drawing/2014/main" id="{39B90523-0780-57A8-668F-2B7E7C557C29}"/>
              </a:ext>
            </a:extLst>
          </p:cNvPr>
          <p:cNvSpPr txBox="1">
            <a:spLocks/>
          </p:cNvSpPr>
          <p:nvPr/>
        </p:nvSpPr>
        <p:spPr>
          <a:xfrm flipH="1">
            <a:off x="8982466" y="1677187"/>
            <a:ext cx="2655340" cy="107229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bg1"/>
                </a:solidFill>
                <a:highlight>
                  <a:srgbClr val="C80F2A"/>
                </a:highlight>
              </a:rPr>
              <a:t>CRITERE MOBILITE</a:t>
            </a:r>
          </a:p>
        </p:txBody>
      </p:sp>
      <p:sp>
        <p:nvSpPr>
          <p:cNvPr id="181" name="Espace réservé du contenu 1">
            <a:extLst>
              <a:ext uri="{FF2B5EF4-FFF2-40B4-BE49-F238E27FC236}">
                <a16:creationId xmlns:a16="http://schemas.microsoft.com/office/drawing/2014/main" id="{6B702D2A-A827-8D96-9509-B09D368D6D08}"/>
              </a:ext>
            </a:extLst>
          </p:cNvPr>
          <p:cNvSpPr txBox="1">
            <a:spLocks/>
          </p:cNvSpPr>
          <p:nvPr/>
        </p:nvSpPr>
        <p:spPr>
          <a:xfrm flipH="1">
            <a:off x="6119484" y="1677187"/>
            <a:ext cx="2655340" cy="107229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bg1"/>
                </a:solidFill>
                <a:highlight>
                  <a:srgbClr val="C80F2A"/>
                </a:highlight>
              </a:rPr>
              <a:t>CRITERE BANCA</a:t>
            </a:r>
          </a:p>
        </p:txBody>
      </p:sp>
      <p:sp>
        <p:nvSpPr>
          <p:cNvPr id="182" name="Espace réservé du contenu 1">
            <a:extLst>
              <a:ext uri="{FF2B5EF4-FFF2-40B4-BE49-F238E27FC236}">
                <a16:creationId xmlns:a16="http://schemas.microsoft.com/office/drawing/2014/main" id="{A533AA97-808E-296C-ECCB-125FD583E8DD}"/>
              </a:ext>
            </a:extLst>
          </p:cNvPr>
          <p:cNvSpPr txBox="1">
            <a:spLocks/>
          </p:cNvSpPr>
          <p:nvPr/>
        </p:nvSpPr>
        <p:spPr>
          <a:xfrm flipH="1">
            <a:off x="3257465" y="1659087"/>
            <a:ext cx="2655340" cy="107229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bg1"/>
                </a:solidFill>
                <a:highlight>
                  <a:srgbClr val="C80F2A"/>
                </a:highlight>
              </a:rPr>
              <a:t>CRITERE EER</a:t>
            </a:r>
          </a:p>
        </p:txBody>
      </p:sp>
      <p:sp>
        <p:nvSpPr>
          <p:cNvPr id="183" name="Rectangle 182">
            <a:extLst>
              <a:ext uri="{FF2B5EF4-FFF2-40B4-BE49-F238E27FC236}">
                <a16:creationId xmlns:a16="http://schemas.microsoft.com/office/drawing/2014/main" id="{C64819D4-35B4-15BC-B9BB-7A443F0996D4}"/>
              </a:ext>
            </a:extLst>
          </p:cNvPr>
          <p:cNvSpPr/>
          <p:nvPr/>
        </p:nvSpPr>
        <p:spPr>
          <a:xfrm>
            <a:off x="266700" y="5778583"/>
            <a:ext cx="11534771" cy="554083"/>
          </a:xfrm>
          <a:custGeom>
            <a:avLst/>
            <a:gdLst>
              <a:gd name="connsiteX0" fmla="*/ 0 w 11534771"/>
              <a:gd name="connsiteY0" fmla="*/ 0 h 554083"/>
              <a:gd name="connsiteX1" fmla="*/ 447821 w 11534771"/>
              <a:gd name="connsiteY1" fmla="*/ 0 h 554083"/>
              <a:gd name="connsiteX2" fmla="*/ 1126336 w 11534771"/>
              <a:gd name="connsiteY2" fmla="*/ 0 h 554083"/>
              <a:gd name="connsiteX3" fmla="*/ 1804852 w 11534771"/>
              <a:gd name="connsiteY3" fmla="*/ 0 h 554083"/>
              <a:gd name="connsiteX4" fmla="*/ 2368021 w 11534771"/>
              <a:gd name="connsiteY4" fmla="*/ 0 h 554083"/>
              <a:gd name="connsiteX5" fmla="*/ 2815841 w 11534771"/>
              <a:gd name="connsiteY5" fmla="*/ 0 h 554083"/>
              <a:gd name="connsiteX6" fmla="*/ 3379009 w 11534771"/>
              <a:gd name="connsiteY6" fmla="*/ 0 h 554083"/>
              <a:gd name="connsiteX7" fmla="*/ 4057525 w 11534771"/>
              <a:gd name="connsiteY7" fmla="*/ 0 h 554083"/>
              <a:gd name="connsiteX8" fmla="*/ 4736041 w 11534771"/>
              <a:gd name="connsiteY8" fmla="*/ 0 h 554083"/>
              <a:gd name="connsiteX9" fmla="*/ 5068514 w 11534771"/>
              <a:gd name="connsiteY9" fmla="*/ 0 h 554083"/>
              <a:gd name="connsiteX10" fmla="*/ 5400987 w 11534771"/>
              <a:gd name="connsiteY10" fmla="*/ 0 h 554083"/>
              <a:gd name="connsiteX11" fmla="*/ 5848807 w 11534771"/>
              <a:gd name="connsiteY11" fmla="*/ 0 h 554083"/>
              <a:gd name="connsiteX12" fmla="*/ 6296628 w 11534771"/>
              <a:gd name="connsiteY12" fmla="*/ 0 h 554083"/>
              <a:gd name="connsiteX13" fmla="*/ 6629101 w 11534771"/>
              <a:gd name="connsiteY13" fmla="*/ 0 h 554083"/>
              <a:gd name="connsiteX14" fmla="*/ 7538312 w 11534771"/>
              <a:gd name="connsiteY14" fmla="*/ 0 h 554083"/>
              <a:gd name="connsiteX15" fmla="*/ 8216828 w 11534771"/>
              <a:gd name="connsiteY15" fmla="*/ 0 h 554083"/>
              <a:gd name="connsiteX16" fmla="*/ 9126039 w 11534771"/>
              <a:gd name="connsiteY16" fmla="*/ 0 h 554083"/>
              <a:gd name="connsiteX17" fmla="*/ 9689208 w 11534771"/>
              <a:gd name="connsiteY17" fmla="*/ 0 h 554083"/>
              <a:gd name="connsiteX18" fmla="*/ 10021680 w 11534771"/>
              <a:gd name="connsiteY18" fmla="*/ 0 h 554083"/>
              <a:gd name="connsiteX19" fmla="*/ 10469501 w 11534771"/>
              <a:gd name="connsiteY19" fmla="*/ 0 h 554083"/>
              <a:gd name="connsiteX20" fmla="*/ 11534771 w 11534771"/>
              <a:gd name="connsiteY20" fmla="*/ 0 h 554083"/>
              <a:gd name="connsiteX21" fmla="*/ 11534771 w 11534771"/>
              <a:gd name="connsiteY21" fmla="*/ 554083 h 554083"/>
              <a:gd name="connsiteX22" fmla="*/ 11086950 w 11534771"/>
              <a:gd name="connsiteY22" fmla="*/ 554083 h 554083"/>
              <a:gd name="connsiteX23" fmla="*/ 10639130 w 11534771"/>
              <a:gd name="connsiteY23" fmla="*/ 554083 h 554083"/>
              <a:gd name="connsiteX24" fmla="*/ 10191309 w 11534771"/>
              <a:gd name="connsiteY24" fmla="*/ 554083 h 554083"/>
              <a:gd name="connsiteX25" fmla="*/ 9628141 w 11534771"/>
              <a:gd name="connsiteY25" fmla="*/ 554083 h 554083"/>
              <a:gd name="connsiteX26" fmla="*/ 9180321 w 11534771"/>
              <a:gd name="connsiteY26" fmla="*/ 554083 h 554083"/>
              <a:gd name="connsiteX27" fmla="*/ 8501805 w 11534771"/>
              <a:gd name="connsiteY27" fmla="*/ 554083 h 554083"/>
              <a:gd name="connsiteX28" fmla="*/ 8053984 w 11534771"/>
              <a:gd name="connsiteY28" fmla="*/ 554083 h 554083"/>
              <a:gd name="connsiteX29" fmla="*/ 7606164 w 11534771"/>
              <a:gd name="connsiteY29" fmla="*/ 554083 h 554083"/>
              <a:gd name="connsiteX30" fmla="*/ 7273691 w 11534771"/>
              <a:gd name="connsiteY30" fmla="*/ 554083 h 554083"/>
              <a:gd name="connsiteX31" fmla="*/ 6479827 w 11534771"/>
              <a:gd name="connsiteY31" fmla="*/ 554083 h 554083"/>
              <a:gd name="connsiteX32" fmla="*/ 6032007 w 11534771"/>
              <a:gd name="connsiteY32" fmla="*/ 554083 h 554083"/>
              <a:gd name="connsiteX33" fmla="*/ 5353491 w 11534771"/>
              <a:gd name="connsiteY33" fmla="*/ 554083 h 554083"/>
              <a:gd name="connsiteX34" fmla="*/ 4559627 w 11534771"/>
              <a:gd name="connsiteY34" fmla="*/ 554083 h 554083"/>
              <a:gd name="connsiteX35" fmla="*/ 4227154 w 11534771"/>
              <a:gd name="connsiteY35" fmla="*/ 554083 h 554083"/>
              <a:gd name="connsiteX36" fmla="*/ 3433291 w 11534771"/>
              <a:gd name="connsiteY36" fmla="*/ 554083 h 554083"/>
              <a:gd name="connsiteX37" fmla="*/ 2870122 w 11534771"/>
              <a:gd name="connsiteY37" fmla="*/ 554083 h 554083"/>
              <a:gd name="connsiteX38" fmla="*/ 2537650 w 11534771"/>
              <a:gd name="connsiteY38" fmla="*/ 554083 h 554083"/>
              <a:gd name="connsiteX39" fmla="*/ 1628438 w 11534771"/>
              <a:gd name="connsiteY39" fmla="*/ 554083 h 554083"/>
              <a:gd name="connsiteX40" fmla="*/ 834575 w 11534771"/>
              <a:gd name="connsiteY40" fmla="*/ 554083 h 554083"/>
              <a:gd name="connsiteX41" fmla="*/ 0 w 11534771"/>
              <a:gd name="connsiteY41" fmla="*/ 554083 h 554083"/>
              <a:gd name="connsiteX42" fmla="*/ 0 w 11534771"/>
              <a:gd name="connsiteY42" fmla="*/ 0 h 55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534771" h="554083" fill="none" extrusionOk="0">
                <a:moveTo>
                  <a:pt x="0" y="0"/>
                </a:moveTo>
                <a:cubicBezTo>
                  <a:pt x="143292" y="16527"/>
                  <a:pt x="305472" y="11510"/>
                  <a:pt x="447821" y="0"/>
                </a:cubicBezTo>
                <a:cubicBezTo>
                  <a:pt x="590170" y="-11510"/>
                  <a:pt x="925788" y="-12410"/>
                  <a:pt x="1126336" y="0"/>
                </a:cubicBezTo>
                <a:cubicBezTo>
                  <a:pt x="1326884" y="12410"/>
                  <a:pt x="1535075" y="24613"/>
                  <a:pt x="1804852" y="0"/>
                </a:cubicBezTo>
                <a:cubicBezTo>
                  <a:pt x="2074629" y="-24613"/>
                  <a:pt x="2186449" y="24314"/>
                  <a:pt x="2368021" y="0"/>
                </a:cubicBezTo>
                <a:cubicBezTo>
                  <a:pt x="2549593" y="-24314"/>
                  <a:pt x="2611746" y="3533"/>
                  <a:pt x="2815841" y="0"/>
                </a:cubicBezTo>
                <a:cubicBezTo>
                  <a:pt x="3019936" y="-3533"/>
                  <a:pt x="3116960" y="-12938"/>
                  <a:pt x="3379009" y="0"/>
                </a:cubicBezTo>
                <a:cubicBezTo>
                  <a:pt x="3641058" y="12938"/>
                  <a:pt x="3741328" y="-11451"/>
                  <a:pt x="4057525" y="0"/>
                </a:cubicBezTo>
                <a:cubicBezTo>
                  <a:pt x="4373722" y="11451"/>
                  <a:pt x="4520323" y="13315"/>
                  <a:pt x="4736041" y="0"/>
                </a:cubicBezTo>
                <a:cubicBezTo>
                  <a:pt x="4951759" y="-13315"/>
                  <a:pt x="4974299" y="-2778"/>
                  <a:pt x="5068514" y="0"/>
                </a:cubicBezTo>
                <a:cubicBezTo>
                  <a:pt x="5162729" y="2778"/>
                  <a:pt x="5236025" y="-6626"/>
                  <a:pt x="5400987" y="0"/>
                </a:cubicBezTo>
                <a:cubicBezTo>
                  <a:pt x="5565949" y="6626"/>
                  <a:pt x="5655217" y="6956"/>
                  <a:pt x="5848807" y="0"/>
                </a:cubicBezTo>
                <a:cubicBezTo>
                  <a:pt x="6042397" y="-6956"/>
                  <a:pt x="6138593" y="-5390"/>
                  <a:pt x="6296628" y="0"/>
                </a:cubicBezTo>
                <a:cubicBezTo>
                  <a:pt x="6454663" y="5390"/>
                  <a:pt x="6515324" y="316"/>
                  <a:pt x="6629101" y="0"/>
                </a:cubicBezTo>
                <a:cubicBezTo>
                  <a:pt x="6742878" y="-316"/>
                  <a:pt x="7182573" y="4183"/>
                  <a:pt x="7538312" y="0"/>
                </a:cubicBezTo>
                <a:cubicBezTo>
                  <a:pt x="7894051" y="-4183"/>
                  <a:pt x="8067199" y="-9130"/>
                  <a:pt x="8216828" y="0"/>
                </a:cubicBezTo>
                <a:cubicBezTo>
                  <a:pt x="8366457" y="9130"/>
                  <a:pt x="8936928" y="-3085"/>
                  <a:pt x="9126039" y="0"/>
                </a:cubicBezTo>
                <a:cubicBezTo>
                  <a:pt x="9315150" y="3085"/>
                  <a:pt x="9493789" y="21215"/>
                  <a:pt x="9689208" y="0"/>
                </a:cubicBezTo>
                <a:cubicBezTo>
                  <a:pt x="9884627" y="-21215"/>
                  <a:pt x="9929942" y="3932"/>
                  <a:pt x="10021680" y="0"/>
                </a:cubicBezTo>
                <a:cubicBezTo>
                  <a:pt x="10113418" y="-3932"/>
                  <a:pt x="10333817" y="-6085"/>
                  <a:pt x="10469501" y="0"/>
                </a:cubicBezTo>
                <a:cubicBezTo>
                  <a:pt x="10605185" y="6085"/>
                  <a:pt x="11044804" y="-44602"/>
                  <a:pt x="11534771" y="0"/>
                </a:cubicBezTo>
                <a:cubicBezTo>
                  <a:pt x="11511269" y="205595"/>
                  <a:pt x="11554789" y="375172"/>
                  <a:pt x="11534771" y="554083"/>
                </a:cubicBezTo>
                <a:cubicBezTo>
                  <a:pt x="11424817" y="547113"/>
                  <a:pt x="11272948" y="572708"/>
                  <a:pt x="11086950" y="554083"/>
                </a:cubicBezTo>
                <a:cubicBezTo>
                  <a:pt x="10900952" y="535458"/>
                  <a:pt x="10835595" y="560982"/>
                  <a:pt x="10639130" y="554083"/>
                </a:cubicBezTo>
                <a:cubicBezTo>
                  <a:pt x="10442665" y="547184"/>
                  <a:pt x="10392612" y="560373"/>
                  <a:pt x="10191309" y="554083"/>
                </a:cubicBezTo>
                <a:cubicBezTo>
                  <a:pt x="9990006" y="547793"/>
                  <a:pt x="9844935" y="526916"/>
                  <a:pt x="9628141" y="554083"/>
                </a:cubicBezTo>
                <a:cubicBezTo>
                  <a:pt x="9411347" y="581250"/>
                  <a:pt x="9324674" y="543823"/>
                  <a:pt x="9180321" y="554083"/>
                </a:cubicBezTo>
                <a:cubicBezTo>
                  <a:pt x="9035968" y="564343"/>
                  <a:pt x="8763448" y="586936"/>
                  <a:pt x="8501805" y="554083"/>
                </a:cubicBezTo>
                <a:cubicBezTo>
                  <a:pt x="8240162" y="521230"/>
                  <a:pt x="8255190" y="540452"/>
                  <a:pt x="8053984" y="554083"/>
                </a:cubicBezTo>
                <a:cubicBezTo>
                  <a:pt x="7852778" y="567714"/>
                  <a:pt x="7751958" y="574581"/>
                  <a:pt x="7606164" y="554083"/>
                </a:cubicBezTo>
                <a:cubicBezTo>
                  <a:pt x="7460370" y="533585"/>
                  <a:pt x="7369751" y="563550"/>
                  <a:pt x="7273691" y="554083"/>
                </a:cubicBezTo>
                <a:cubicBezTo>
                  <a:pt x="7177631" y="544616"/>
                  <a:pt x="6789739" y="562905"/>
                  <a:pt x="6479827" y="554083"/>
                </a:cubicBezTo>
                <a:cubicBezTo>
                  <a:pt x="6169915" y="545261"/>
                  <a:pt x="6187416" y="562604"/>
                  <a:pt x="6032007" y="554083"/>
                </a:cubicBezTo>
                <a:cubicBezTo>
                  <a:pt x="5876598" y="545562"/>
                  <a:pt x="5516404" y="581935"/>
                  <a:pt x="5353491" y="554083"/>
                </a:cubicBezTo>
                <a:cubicBezTo>
                  <a:pt x="5190578" y="526231"/>
                  <a:pt x="4807202" y="573199"/>
                  <a:pt x="4559627" y="554083"/>
                </a:cubicBezTo>
                <a:cubicBezTo>
                  <a:pt x="4312052" y="534967"/>
                  <a:pt x="4321750" y="557555"/>
                  <a:pt x="4227154" y="554083"/>
                </a:cubicBezTo>
                <a:cubicBezTo>
                  <a:pt x="4132558" y="550611"/>
                  <a:pt x="3687060" y="529738"/>
                  <a:pt x="3433291" y="554083"/>
                </a:cubicBezTo>
                <a:cubicBezTo>
                  <a:pt x="3179522" y="578428"/>
                  <a:pt x="3127947" y="569007"/>
                  <a:pt x="2870122" y="554083"/>
                </a:cubicBezTo>
                <a:cubicBezTo>
                  <a:pt x="2612297" y="539159"/>
                  <a:pt x="2698186" y="559355"/>
                  <a:pt x="2537650" y="554083"/>
                </a:cubicBezTo>
                <a:cubicBezTo>
                  <a:pt x="2377114" y="548811"/>
                  <a:pt x="2001781" y="527420"/>
                  <a:pt x="1628438" y="554083"/>
                </a:cubicBezTo>
                <a:cubicBezTo>
                  <a:pt x="1255095" y="580746"/>
                  <a:pt x="1181464" y="568765"/>
                  <a:pt x="834575" y="554083"/>
                </a:cubicBezTo>
                <a:cubicBezTo>
                  <a:pt x="487686" y="539401"/>
                  <a:pt x="350371" y="552845"/>
                  <a:pt x="0" y="554083"/>
                </a:cubicBezTo>
                <a:cubicBezTo>
                  <a:pt x="-17514" y="302456"/>
                  <a:pt x="-5846" y="187129"/>
                  <a:pt x="0" y="0"/>
                </a:cubicBezTo>
                <a:close/>
              </a:path>
              <a:path w="11534771" h="554083" stroke="0" extrusionOk="0">
                <a:moveTo>
                  <a:pt x="0" y="0"/>
                </a:moveTo>
                <a:cubicBezTo>
                  <a:pt x="170351" y="-21176"/>
                  <a:pt x="259817" y="-18238"/>
                  <a:pt x="447821" y="0"/>
                </a:cubicBezTo>
                <a:cubicBezTo>
                  <a:pt x="635825" y="18238"/>
                  <a:pt x="947444" y="-16538"/>
                  <a:pt x="1241684" y="0"/>
                </a:cubicBezTo>
                <a:cubicBezTo>
                  <a:pt x="1535924" y="16538"/>
                  <a:pt x="1664959" y="-4202"/>
                  <a:pt x="1804852" y="0"/>
                </a:cubicBezTo>
                <a:cubicBezTo>
                  <a:pt x="1944745" y="4202"/>
                  <a:pt x="2328260" y="29214"/>
                  <a:pt x="2714064" y="0"/>
                </a:cubicBezTo>
                <a:cubicBezTo>
                  <a:pt x="3099868" y="-29214"/>
                  <a:pt x="3208621" y="-11469"/>
                  <a:pt x="3623275" y="0"/>
                </a:cubicBezTo>
                <a:cubicBezTo>
                  <a:pt x="4037929" y="11469"/>
                  <a:pt x="3975011" y="2172"/>
                  <a:pt x="4071096" y="0"/>
                </a:cubicBezTo>
                <a:cubicBezTo>
                  <a:pt x="4167181" y="-2172"/>
                  <a:pt x="4309547" y="-13492"/>
                  <a:pt x="4518916" y="0"/>
                </a:cubicBezTo>
                <a:cubicBezTo>
                  <a:pt x="4728285" y="13492"/>
                  <a:pt x="5183047" y="12316"/>
                  <a:pt x="5428128" y="0"/>
                </a:cubicBezTo>
                <a:cubicBezTo>
                  <a:pt x="5673209" y="-12316"/>
                  <a:pt x="5782661" y="5292"/>
                  <a:pt x="5991296" y="0"/>
                </a:cubicBezTo>
                <a:cubicBezTo>
                  <a:pt x="6199931" y="-5292"/>
                  <a:pt x="6591819" y="23978"/>
                  <a:pt x="6900507" y="0"/>
                </a:cubicBezTo>
                <a:cubicBezTo>
                  <a:pt x="7209195" y="-23978"/>
                  <a:pt x="7183894" y="-2399"/>
                  <a:pt x="7348328" y="0"/>
                </a:cubicBezTo>
                <a:cubicBezTo>
                  <a:pt x="7512762" y="2399"/>
                  <a:pt x="8042889" y="-30740"/>
                  <a:pt x="8257539" y="0"/>
                </a:cubicBezTo>
                <a:cubicBezTo>
                  <a:pt x="8472189" y="30740"/>
                  <a:pt x="8518749" y="-15542"/>
                  <a:pt x="8590012" y="0"/>
                </a:cubicBezTo>
                <a:cubicBezTo>
                  <a:pt x="8661275" y="15542"/>
                  <a:pt x="8845909" y="20104"/>
                  <a:pt x="9037832" y="0"/>
                </a:cubicBezTo>
                <a:cubicBezTo>
                  <a:pt x="9229755" y="-20104"/>
                  <a:pt x="9465527" y="-5804"/>
                  <a:pt x="9601001" y="0"/>
                </a:cubicBezTo>
                <a:cubicBezTo>
                  <a:pt x="9736475" y="5804"/>
                  <a:pt x="10327069" y="21066"/>
                  <a:pt x="10510212" y="0"/>
                </a:cubicBezTo>
                <a:cubicBezTo>
                  <a:pt x="10693355" y="-21066"/>
                  <a:pt x="11067772" y="-34881"/>
                  <a:pt x="11534771" y="0"/>
                </a:cubicBezTo>
                <a:cubicBezTo>
                  <a:pt x="11542036" y="197292"/>
                  <a:pt x="11545936" y="342115"/>
                  <a:pt x="11534771" y="554083"/>
                </a:cubicBezTo>
                <a:cubicBezTo>
                  <a:pt x="11422256" y="550548"/>
                  <a:pt x="11246524" y="545076"/>
                  <a:pt x="11086950" y="554083"/>
                </a:cubicBezTo>
                <a:cubicBezTo>
                  <a:pt x="10927376" y="563090"/>
                  <a:pt x="10800243" y="577501"/>
                  <a:pt x="10523782" y="554083"/>
                </a:cubicBezTo>
                <a:cubicBezTo>
                  <a:pt x="10247321" y="530665"/>
                  <a:pt x="10159635" y="539814"/>
                  <a:pt x="9960614" y="554083"/>
                </a:cubicBezTo>
                <a:cubicBezTo>
                  <a:pt x="9761593" y="568352"/>
                  <a:pt x="9628980" y="553861"/>
                  <a:pt x="9512793" y="554083"/>
                </a:cubicBezTo>
                <a:cubicBezTo>
                  <a:pt x="9396606" y="554305"/>
                  <a:pt x="9088938" y="589155"/>
                  <a:pt x="8718930" y="554083"/>
                </a:cubicBezTo>
                <a:cubicBezTo>
                  <a:pt x="8348922" y="519011"/>
                  <a:pt x="8508944" y="544684"/>
                  <a:pt x="8386457" y="554083"/>
                </a:cubicBezTo>
                <a:cubicBezTo>
                  <a:pt x="8263970" y="563482"/>
                  <a:pt x="8111640" y="533491"/>
                  <a:pt x="7938637" y="554083"/>
                </a:cubicBezTo>
                <a:cubicBezTo>
                  <a:pt x="7765634" y="574675"/>
                  <a:pt x="7686211" y="566564"/>
                  <a:pt x="7606164" y="554083"/>
                </a:cubicBezTo>
                <a:cubicBezTo>
                  <a:pt x="7526117" y="541602"/>
                  <a:pt x="7411157" y="539081"/>
                  <a:pt x="7273691" y="554083"/>
                </a:cubicBezTo>
                <a:cubicBezTo>
                  <a:pt x="7136225" y="569085"/>
                  <a:pt x="6691278" y="552246"/>
                  <a:pt x="6479827" y="554083"/>
                </a:cubicBezTo>
                <a:cubicBezTo>
                  <a:pt x="6268376" y="555920"/>
                  <a:pt x="5879032" y="522859"/>
                  <a:pt x="5685964" y="554083"/>
                </a:cubicBezTo>
                <a:cubicBezTo>
                  <a:pt x="5492896" y="585307"/>
                  <a:pt x="5093265" y="588824"/>
                  <a:pt x="4892100" y="554083"/>
                </a:cubicBezTo>
                <a:cubicBezTo>
                  <a:pt x="4690935" y="519342"/>
                  <a:pt x="4557981" y="525967"/>
                  <a:pt x="4328932" y="554083"/>
                </a:cubicBezTo>
                <a:cubicBezTo>
                  <a:pt x="4099883" y="582199"/>
                  <a:pt x="3957451" y="537986"/>
                  <a:pt x="3650416" y="554083"/>
                </a:cubicBezTo>
                <a:cubicBezTo>
                  <a:pt x="3343381" y="570180"/>
                  <a:pt x="3316407" y="541580"/>
                  <a:pt x="3202595" y="554083"/>
                </a:cubicBezTo>
                <a:cubicBezTo>
                  <a:pt x="3088783" y="566586"/>
                  <a:pt x="2861003" y="523628"/>
                  <a:pt x="2524079" y="554083"/>
                </a:cubicBezTo>
                <a:cubicBezTo>
                  <a:pt x="2187155" y="584538"/>
                  <a:pt x="2335618" y="556996"/>
                  <a:pt x="2191606" y="554083"/>
                </a:cubicBezTo>
                <a:cubicBezTo>
                  <a:pt x="2047594" y="551170"/>
                  <a:pt x="1650621" y="588342"/>
                  <a:pt x="1282395" y="554083"/>
                </a:cubicBezTo>
                <a:cubicBezTo>
                  <a:pt x="914169" y="519824"/>
                  <a:pt x="1024958" y="553844"/>
                  <a:pt x="834575" y="554083"/>
                </a:cubicBezTo>
                <a:cubicBezTo>
                  <a:pt x="644192" y="554322"/>
                  <a:pt x="341211" y="536192"/>
                  <a:pt x="0" y="554083"/>
                </a:cubicBezTo>
                <a:cubicBezTo>
                  <a:pt x="19748" y="349314"/>
                  <a:pt x="10204" y="240609"/>
                  <a:pt x="0" y="0"/>
                </a:cubicBezTo>
                <a:close/>
              </a:path>
            </a:pathLst>
          </a:custGeom>
          <a:solidFill>
            <a:srgbClr val="F5C525"/>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85000"/>
                    <a:lumOff val="15000"/>
                  </a:schemeClr>
                </a:solidFill>
                <a:latin typeface="Ink Free" panose="03080402000500000000" pitchFamily="66" charset="0"/>
              </a:rPr>
              <a:t>Conditions de versement de la prime de parrainage = </a:t>
            </a:r>
          </a:p>
          <a:p>
            <a:pPr algn="ctr"/>
            <a:r>
              <a:rPr lang="fr-FR" b="1" dirty="0">
                <a:solidFill>
                  <a:schemeClr val="tx1">
                    <a:lumMod val="85000"/>
                    <a:lumOff val="15000"/>
                  </a:schemeClr>
                </a:solidFill>
                <a:latin typeface="Ink Free" panose="03080402000500000000" pitchFamily="66" charset="0"/>
              </a:rPr>
              <a:t>Ouverture d’un compte bancaire à un client majeur avec signature d’un mandat de mobilité bancaire.</a:t>
            </a:r>
          </a:p>
        </p:txBody>
      </p:sp>
      <p:pic>
        <p:nvPicPr>
          <p:cNvPr id="2" name="Image 1">
            <a:extLst>
              <a:ext uri="{FF2B5EF4-FFF2-40B4-BE49-F238E27FC236}">
                <a16:creationId xmlns:a16="http://schemas.microsoft.com/office/drawing/2014/main" id="{22B351D3-EC23-A8D4-746F-00CB3C866B08}"/>
              </a:ext>
            </a:extLst>
          </p:cNvPr>
          <p:cNvPicPr>
            <a:picLocks noChangeAspect="1"/>
          </p:cNvPicPr>
          <p:nvPr/>
        </p:nvPicPr>
        <p:blipFill>
          <a:blip r:embed="rId6">
            <a:clrChange>
              <a:clrFrom>
                <a:srgbClr val="F7F7F7"/>
              </a:clrFrom>
              <a:clrTo>
                <a:srgbClr val="F7F7F7">
                  <a:alpha val="0"/>
                </a:srgbClr>
              </a:clrTo>
            </a:clrChange>
          </a:blip>
          <a:stretch>
            <a:fillRect/>
          </a:stretch>
        </p:blipFill>
        <p:spPr>
          <a:xfrm rot="2701629">
            <a:off x="9847049" y="-130157"/>
            <a:ext cx="2164699" cy="1919804"/>
          </a:xfrm>
          <a:prstGeom prst="rect">
            <a:avLst/>
          </a:prstGeom>
        </p:spPr>
      </p:pic>
      <p:pic>
        <p:nvPicPr>
          <p:cNvPr id="6" name="Picture 2" descr="attention Icône">
            <a:extLst>
              <a:ext uri="{FF2B5EF4-FFF2-40B4-BE49-F238E27FC236}">
                <a16:creationId xmlns:a16="http://schemas.microsoft.com/office/drawing/2014/main" id="{97F5F81D-8FF5-6AC4-E92D-DA90945254B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09720" y="126200"/>
            <a:ext cx="612967" cy="612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7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fill="hold"/>
                                        <p:tgtEl>
                                          <p:spTgt spid="179"/>
                                        </p:tgtEl>
                                        <p:attrNameLst>
                                          <p:attrName>ppt_x</p:attrName>
                                        </p:attrNameLst>
                                      </p:cBhvr>
                                      <p:tavLst>
                                        <p:tav tm="0">
                                          <p:val>
                                            <p:strVal val="0-#ppt_w/2"/>
                                          </p:val>
                                        </p:tav>
                                        <p:tav tm="100000">
                                          <p:val>
                                            <p:strVal val="#ppt_x"/>
                                          </p:val>
                                        </p:tav>
                                      </p:tavLst>
                                    </p:anim>
                                    <p:anim calcmode="lin" valueType="num">
                                      <p:cBhvr additive="base">
                                        <p:cTn id="8" dur="500" fill="hold"/>
                                        <p:tgtEl>
                                          <p:spTgt spid="17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4"/>
                                        </p:tgtEl>
                                        <p:attrNameLst>
                                          <p:attrName>style.visibility</p:attrName>
                                        </p:attrNameLst>
                                      </p:cBhvr>
                                      <p:to>
                                        <p:strVal val="visible"/>
                                      </p:to>
                                    </p:set>
                                    <p:anim calcmode="lin" valueType="num">
                                      <p:cBhvr additive="base">
                                        <p:cTn id="15" dur="500" fill="hold"/>
                                        <p:tgtEl>
                                          <p:spTgt spid="164"/>
                                        </p:tgtEl>
                                        <p:attrNameLst>
                                          <p:attrName>ppt_x</p:attrName>
                                        </p:attrNameLst>
                                      </p:cBhvr>
                                      <p:tavLst>
                                        <p:tav tm="0">
                                          <p:val>
                                            <p:strVal val="0-#ppt_w/2"/>
                                          </p:val>
                                        </p:tav>
                                        <p:tav tm="100000">
                                          <p:val>
                                            <p:strVal val="#ppt_x"/>
                                          </p:val>
                                        </p:tav>
                                      </p:tavLst>
                                    </p:anim>
                                    <p:anim calcmode="lin" valueType="num">
                                      <p:cBhvr additive="base">
                                        <p:cTn id="16" dur="500" fill="hold"/>
                                        <p:tgtEl>
                                          <p:spTgt spid="16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82"/>
                                        </p:tgtEl>
                                        <p:attrNameLst>
                                          <p:attrName>style.visibility</p:attrName>
                                        </p:attrNameLst>
                                      </p:cBhvr>
                                      <p:to>
                                        <p:strVal val="visible"/>
                                      </p:to>
                                    </p:set>
                                    <p:anim calcmode="lin" valueType="num">
                                      <p:cBhvr additive="base">
                                        <p:cTn id="21" dur="500" fill="hold"/>
                                        <p:tgtEl>
                                          <p:spTgt spid="182"/>
                                        </p:tgtEl>
                                        <p:attrNameLst>
                                          <p:attrName>ppt_x</p:attrName>
                                        </p:attrNameLst>
                                      </p:cBhvr>
                                      <p:tavLst>
                                        <p:tav tm="0">
                                          <p:val>
                                            <p:strVal val="0-#ppt_w/2"/>
                                          </p:val>
                                        </p:tav>
                                        <p:tav tm="100000">
                                          <p:val>
                                            <p:strVal val="#ppt_x"/>
                                          </p:val>
                                        </p:tav>
                                      </p:tavLst>
                                    </p:anim>
                                    <p:anim calcmode="lin" valueType="num">
                                      <p:cBhvr additive="base">
                                        <p:cTn id="22" dur="500" fill="hold"/>
                                        <p:tgtEl>
                                          <p:spTgt spid="18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5"/>
                                        </p:tgtEl>
                                        <p:attrNameLst>
                                          <p:attrName>style.visibility</p:attrName>
                                        </p:attrNameLst>
                                      </p:cBhvr>
                                      <p:to>
                                        <p:strVal val="visible"/>
                                      </p:to>
                                    </p:set>
                                    <p:anim calcmode="lin" valueType="num">
                                      <p:cBhvr additive="base">
                                        <p:cTn id="29" dur="500" fill="hold"/>
                                        <p:tgtEl>
                                          <p:spTgt spid="165"/>
                                        </p:tgtEl>
                                        <p:attrNameLst>
                                          <p:attrName>ppt_x</p:attrName>
                                        </p:attrNameLst>
                                      </p:cBhvr>
                                      <p:tavLst>
                                        <p:tav tm="0">
                                          <p:val>
                                            <p:strVal val="0-#ppt_w/2"/>
                                          </p:val>
                                        </p:tav>
                                        <p:tav tm="100000">
                                          <p:val>
                                            <p:strVal val="#ppt_x"/>
                                          </p:val>
                                        </p:tav>
                                      </p:tavLst>
                                    </p:anim>
                                    <p:anim calcmode="lin" valueType="num">
                                      <p:cBhvr additive="base">
                                        <p:cTn id="30" dur="5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81"/>
                                        </p:tgtEl>
                                        <p:attrNameLst>
                                          <p:attrName>style.visibility</p:attrName>
                                        </p:attrNameLst>
                                      </p:cBhvr>
                                      <p:to>
                                        <p:strVal val="visible"/>
                                      </p:to>
                                    </p:set>
                                    <p:anim calcmode="lin" valueType="num">
                                      <p:cBhvr additive="base">
                                        <p:cTn id="35" dur="500" fill="hold"/>
                                        <p:tgtEl>
                                          <p:spTgt spid="181"/>
                                        </p:tgtEl>
                                        <p:attrNameLst>
                                          <p:attrName>ppt_x</p:attrName>
                                        </p:attrNameLst>
                                      </p:cBhvr>
                                      <p:tavLst>
                                        <p:tav tm="0">
                                          <p:val>
                                            <p:strVal val="1+#ppt_w/2"/>
                                          </p:val>
                                        </p:tav>
                                        <p:tav tm="100000">
                                          <p:val>
                                            <p:strVal val="#ppt_x"/>
                                          </p:val>
                                        </p:tav>
                                      </p:tavLst>
                                    </p:anim>
                                    <p:anim calcmode="lin" valueType="num">
                                      <p:cBhvr additive="base">
                                        <p:cTn id="36" dur="500" fill="hold"/>
                                        <p:tgtEl>
                                          <p:spTgt spid="18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66"/>
                                        </p:tgtEl>
                                        <p:attrNameLst>
                                          <p:attrName>style.visibility</p:attrName>
                                        </p:attrNameLst>
                                      </p:cBhvr>
                                      <p:to>
                                        <p:strVal val="visible"/>
                                      </p:to>
                                    </p:set>
                                    <p:anim calcmode="lin" valueType="num">
                                      <p:cBhvr additive="base">
                                        <p:cTn id="43" dur="500" fill="hold"/>
                                        <p:tgtEl>
                                          <p:spTgt spid="166"/>
                                        </p:tgtEl>
                                        <p:attrNameLst>
                                          <p:attrName>ppt_x</p:attrName>
                                        </p:attrNameLst>
                                      </p:cBhvr>
                                      <p:tavLst>
                                        <p:tav tm="0">
                                          <p:val>
                                            <p:strVal val="1+#ppt_w/2"/>
                                          </p:val>
                                        </p:tav>
                                        <p:tav tm="100000">
                                          <p:val>
                                            <p:strVal val="#ppt_x"/>
                                          </p:val>
                                        </p:tav>
                                      </p:tavLst>
                                    </p:anim>
                                    <p:anim calcmode="lin" valueType="num">
                                      <p:cBhvr additive="base">
                                        <p:cTn id="44" dur="500" fill="hold"/>
                                        <p:tgtEl>
                                          <p:spTgt spid="16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80"/>
                                        </p:tgtEl>
                                        <p:attrNameLst>
                                          <p:attrName>style.visibility</p:attrName>
                                        </p:attrNameLst>
                                      </p:cBhvr>
                                      <p:to>
                                        <p:strVal val="visible"/>
                                      </p:to>
                                    </p:set>
                                    <p:anim calcmode="lin" valueType="num">
                                      <p:cBhvr additive="base">
                                        <p:cTn id="49" dur="500" fill="hold"/>
                                        <p:tgtEl>
                                          <p:spTgt spid="180"/>
                                        </p:tgtEl>
                                        <p:attrNameLst>
                                          <p:attrName>ppt_x</p:attrName>
                                        </p:attrNameLst>
                                      </p:cBhvr>
                                      <p:tavLst>
                                        <p:tav tm="0">
                                          <p:val>
                                            <p:strVal val="1+#ppt_w/2"/>
                                          </p:val>
                                        </p:tav>
                                        <p:tav tm="100000">
                                          <p:val>
                                            <p:strVal val="#ppt_x"/>
                                          </p:val>
                                        </p:tav>
                                      </p:tavLst>
                                    </p:anim>
                                    <p:anim calcmode="lin" valueType="num">
                                      <p:cBhvr additive="base">
                                        <p:cTn id="50" dur="500" fill="hold"/>
                                        <p:tgtEl>
                                          <p:spTgt spid="180"/>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1+#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67"/>
                                        </p:tgtEl>
                                        <p:attrNameLst>
                                          <p:attrName>style.visibility</p:attrName>
                                        </p:attrNameLst>
                                      </p:cBhvr>
                                      <p:to>
                                        <p:strVal val="visible"/>
                                      </p:to>
                                    </p:set>
                                    <p:anim calcmode="lin" valueType="num">
                                      <p:cBhvr additive="base">
                                        <p:cTn id="57" dur="500" fill="hold"/>
                                        <p:tgtEl>
                                          <p:spTgt spid="167"/>
                                        </p:tgtEl>
                                        <p:attrNameLst>
                                          <p:attrName>ppt_x</p:attrName>
                                        </p:attrNameLst>
                                      </p:cBhvr>
                                      <p:tavLst>
                                        <p:tav tm="0">
                                          <p:val>
                                            <p:strVal val="1+#ppt_w/2"/>
                                          </p:val>
                                        </p:tav>
                                        <p:tav tm="100000">
                                          <p:val>
                                            <p:strVal val="#ppt_x"/>
                                          </p:val>
                                        </p:tav>
                                      </p:tavLst>
                                    </p:anim>
                                    <p:anim calcmode="lin" valueType="num">
                                      <p:cBhvr additive="base">
                                        <p:cTn id="58" dur="500" fill="hold"/>
                                        <p:tgtEl>
                                          <p:spTgt spid="167"/>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183"/>
                                        </p:tgtEl>
                                        <p:attrNameLst>
                                          <p:attrName>style.visibility</p:attrName>
                                        </p:attrNameLst>
                                      </p:cBhvr>
                                      <p:to>
                                        <p:strVal val="visible"/>
                                      </p:to>
                                    </p:set>
                                    <p:animEffect transition="in" filter="wipe(down)">
                                      <p:cBhvr>
                                        <p:cTn id="63" dur="580">
                                          <p:stCondLst>
                                            <p:cond delay="0"/>
                                          </p:stCondLst>
                                        </p:cTn>
                                        <p:tgtEl>
                                          <p:spTgt spid="183"/>
                                        </p:tgtEl>
                                      </p:cBhvr>
                                    </p:animEffect>
                                    <p:anim calcmode="lin" valueType="num">
                                      <p:cBhvr>
                                        <p:cTn id="64" dur="1822" tmFilter="0,0; 0.14,0.36; 0.43,0.73; 0.71,0.91; 1.0,1.0">
                                          <p:stCondLst>
                                            <p:cond delay="0"/>
                                          </p:stCondLst>
                                        </p:cTn>
                                        <p:tgtEl>
                                          <p:spTgt spid="183"/>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83"/>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83"/>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83"/>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83"/>
                                        </p:tgtEl>
                                        <p:attrNameLst>
                                          <p:attrName>ppt_y</p:attrName>
                                        </p:attrNameLst>
                                      </p:cBhvr>
                                      <p:tavLst>
                                        <p:tav tm="0" fmla="#ppt_y-sin(pi*$)/81">
                                          <p:val>
                                            <p:fltVal val="0"/>
                                          </p:val>
                                        </p:tav>
                                        <p:tav tm="100000">
                                          <p:val>
                                            <p:fltVal val="1"/>
                                          </p:val>
                                        </p:tav>
                                      </p:tavLst>
                                    </p:anim>
                                    <p:animScale>
                                      <p:cBhvr>
                                        <p:cTn id="69" dur="26">
                                          <p:stCondLst>
                                            <p:cond delay="650"/>
                                          </p:stCondLst>
                                        </p:cTn>
                                        <p:tgtEl>
                                          <p:spTgt spid="183"/>
                                        </p:tgtEl>
                                      </p:cBhvr>
                                      <p:to x="100000" y="60000"/>
                                    </p:animScale>
                                    <p:animScale>
                                      <p:cBhvr>
                                        <p:cTn id="70" dur="166" decel="50000">
                                          <p:stCondLst>
                                            <p:cond delay="676"/>
                                          </p:stCondLst>
                                        </p:cTn>
                                        <p:tgtEl>
                                          <p:spTgt spid="183"/>
                                        </p:tgtEl>
                                      </p:cBhvr>
                                      <p:to x="100000" y="100000"/>
                                    </p:animScale>
                                    <p:animScale>
                                      <p:cBhvr>
                                        <p:cTn id="71" dur="26">
                                          <p:stCondLst>
                                            <p:cond delay="1312"/>
                                          </p:stCondLst>
                                        </p:cTn>
                                        <p:tgtEl>
                                          <p:spTgt spid="183"/>
                                        </p:tgtEl>
                                      </p:cBhvr>
                                      <p:to x="100000" y="80000"/>
                                    </p:animScale>
                                    <p:animScale>
                                      <p:cBhvr>
                                        <p:cTn id="72" dur="166" decel="50000">
                                          <p:stCondLst>
                                            <p:cond delay="1338"/>
                                          </p:stCondLst>
                                        </p:cTn>
                                        <p:tgtEl>
                                          <p:spTgt spid="183"/>
                                        </p:tgtEl>
                                      </p:cBhvr>
                                      <p:to x="100000" y="100000"/>
                                    </p:animScale>
                                    <p:animScale>
                                      <p:cBhvr>
                                        <p:cTn id="73" dur="26">
                                          <p:stCondLst>
                                            <p:cond delay="1642"/>
                                          </p:stCondLst>
                                        </p:cTn>
                                        <p:tgtEl>
                                          <p:spTgt spid="183"/>
                                        </p:tgtEl>
                                      </p:cBhvr>
                                      <p:to x="100000" y="90000"/>
                                    </p:animScale>
                                    <p:animScale>
                                      <p:cBhvr>
                                        <p:cTn id="74" dur="166" decel="50000">
                                          <p:stCondLst>
                                            <p:cond delay="1668"/>
                                          </p:stCondLst>
                                        </p:cTn>
                                        <p:tgtEl>
                                          <p:spTgt spid="183"/>
                                        </p:tgtEl>
                                      </p:cBhvr>
                                      <p:to x="100000" y="100000"/>
                                    </p:animScale>
                                    <p:animScale>
                                      <p:cBhvr>
                                        <p:cTn id="75" dur="26">
                                          <p:stCondLst>
                                            <p:cond delay="1808"/>
                                          </p:stCondLst>
                                        </p:cTn>
                                        <p:tgtEl>
                                          <p:spTgt spid="183"/>
                                        </p:tgtEl>
                                      </p:cBhvr>
                                      <p:to x="100000" y="95000"/>
                                    </p:animScale>
                                    <p:animScale>
                                      <p:cBhvr>
                                        <p:cTn id="76" dur="166" decel="50000">
                                          <p:stCondLst>
                                            <p:cond delay="1834"/>
                                          </p:stCondLst>
                                        </p:cTn>
                                        <p:tgtEl>
                                          <p:spTgt spid="18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8" grpId="0">
        <p:bldAsOne/>
      </p:bldGraphic>
      <p:bldGraphic spid="9" grpId="0">
        <p:bldAsOne/>
      </p:bldGraphic>
      <p:bldGraphic spid="10" grpId="0">
        <p:bldAsOne/>
      </p:bldGraphic>
      <p:bldP spid="164" grpId="0"/>
      <p:bldP spid="165" grpId="0"/>
      <p:bldP spid="166" grpId="0"/>
      <p:bldP spid="167" grpId="0"/>
      <p:bldP spid="179" grpId="0"/>
      <p:bldP spid="180" grpId="0"/>
      <p:bldP spid="181" grpId="0"/>
      <p:bldP spid="182" grpId="0"/>
      <p:bldP spid="18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Bulle narrative : rectangle à coins arrondis 34">
            <a:extLst>
              <a:ext uri="{FF2B5EF4-FFF2-40B4-BE49-F238E27FC236}">
                <a16:creationId xmlns:a16="http://schemas.microsoft.com/office/drawing/2014/main" id="{B383163A-EF23-D281-4060-58ABBD788606}"/>
              </a:ext>
            </a:extLst>
          </p:cNvPr>
          <p:cNvSpPr/>
          <p:nvPr/>
        </p:nvSpPr>
        <p:spPr>
          <a:xfrm>
            <a:off x="4807903" y="5436659"/>
            <a:ext cx="6666055" cy="729834"/>
          </a:xfrm>
          <a:prstGeom prst="wedgeRoundRectCallout">
            <a:avLst>
              <a:gd name="adj1" fmla="val -9053"/>
              <a:gd name="adj2" fmla="val -3633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Vous avez un doute sur les conditions juridiques de notre offre de parrainage ? N’hésitez pas à consulter le règlement de parrainage. </a:t>
            </a:r>
          </a:p>
        </p:txBody>
      </p:sp>
      <p:cxnSp>
        <p:nvCxnSpPr>
          <p:cNvPr id="30" name="Connecteur droit 29">
            <a:extLst>
              <a:ext uri="{FF2B5EF4-FFF2-40B4-BE49-F238E27FC236}">
                <a16:creationId xmlns:a16="http://schemas.microsoft.com/office/drawing/2014/main" id="{EB69C73C-E4DD-4EC6-EADE-F7B4A2735938}"/>
              </a:ext>
            </a:extLst>
          </p:cNvPr>
          <p:cNvCxnSpPr>
            <a:cxnSpLocks/>
          </p:cNvCxnSpPr>
          <p:nvPr/>
        </p:nvCxnSpPr>
        <p:spPr>
          <a:xfrm>
            <a:off x="4603338" y="1546260"/>
            <a:ext cx="0" cy="451725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 name="Espace réservé du contenu 1">
            <a:extLst>
              <a:ext uri="{FF2B5EF4-FFF2-40B4-BE49-F238E27FC236}">
                <a16:creationId xmlns:a16="http://schemas.microsoft.com/office/drawing/2014/main" id="{A72351E4-BCCF-96E3-A00B-D522DE8DF432}"/>
              </a:ext>
            </a:extLst>
          </p:cNvPr>
          <p:cNvSpPr>
            <a:spLocks noGrp="1"/>
          </p:cNvSpPr>
          <p:nvPr>
            <p:ph idx="17"/>
          </p:nvPr>
        </p:nvSpPr>
        <p:spPr>
          <a:xfrm>
            <a:off x="695326" y="1546260"/>
            <a:ext cx="3680732" cy="4774641"/>
          </a:xfrm>
        </p:spPr>
        <p:txBody>
          <a:bodyPr/>
          <a:lstStyle/>
          <a:p>
            <a:r>
              <a:rPr lang="fr-FR" dirty="0"/>
              <a:t>Les </a:t>
            </a:r>
            <a:r>
              <a:rPr lang="fr-FR" b="1" dirty="0">
                <a:solidFill>
                  <a:schemeClr val="accent4">
                    <a:lumMod val="75000"/>
                  </a:schemeClr>
                </a:solidFill>
              </a:rPr>
              <a:t>offres de parrainage </a:t>
            </a:r>
            <a:r>
              <a:rPr lang="fr-FR" dirty="0"/>
              <a:t>et le </a:t>
            </a:r>
            <a:r>
              <a:rPr lang="fr-FR" b="1" dirty="0">
                <a:solidFill>
                  <a:schemeClr val="accent4">
                    <a:lumMod val="75000"/>
                  </a:schemeClr>
                </a:solidFill>
              </a:rPr>
              <a:t>mode opératoire </a:t>
            </a:r>
            <a:r>
              <a:rPr lang="fr-FR" dirty="0"/>
              <a:t>sont accessibles via le </a:t>
            </a:r>
            <a:r>
              <a:rPr lang="fr-FR" b="1" dirty="0">
                <a:solidFill>
                  <a:schemeClr val="accent4">
                    <a:lumMod val="75000"/>
                  </a:schemeClr>
                </a:solidFill>
              </a:rPr>
              <a:t>book des offres promos </a:t>
            </a:r>
            <a:r>
              <a:rPr lang="fr-FR" dirty="0"/>
              <a:t>: </a:t>
            </a:r>
          </a:p>
        </p:txBody>
      </p:sp>
      <p:sp>
        <p:nvSpPr>
          <p:cNvPr id="3" name="Espace réservé du texte 2">
            <a:extLst>
              <a:ext uri="{FF2B5EF4-FFF2-40B4-BE49-F238E27FC236}">
                <a16:creationId xmlns:a16="http://schemas.microsoft.com/office/drawing/2014/main" id="{E6D0DAEE-4932-60D4-8CEB-BA09E062FE89}"/>
              </a:ext>
            </a:extLst>
          </p:cNvPr>
          <p:cNvSpPr>
            <a:spLocks noGrp="1"/>
          </p:cNvSpPr>
          <p:nvPr>
            <p:ph type="body" sz="quarter" idx="12"/>
          </p:nvPr>
        </p:nvSpPr>
        <p:spPr/>
        <p:txBody>
          <a:bodyPr>
            <a:normAutofit/>
          </a:bodyPr>
          <a:lstStyle/>
          <a:p>
            <a:r>
              <a:rPr lang="fr-FR" dirty="0"/>
              <a:t>Retrouvez les offres commerciales ainsi que le règlement de notre offre de parrainage dans la Rubrique des commerciaux : </a:t>
            </a:r>
          </a:p>
        </p:txBody>
      </p:sp>
      <p:sp>
        <p:nvSpPr>
          <p:cNvPr id="4" name="Espace réservé du texte 3">
            <a:extLst>
              <a:ext uri="{FF2B5EF4-FFF2-40B4-BE49-F238E27FC236}">
                <a16:creationId xmlns:a16="http://schemas.microsoft.com/office/drawing/2014/main" id="{E9F1F332-2C0C-F3FD-67E8-55F5A33566AA}"/>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5BE9F8A-AB14-B036-E7F0-C98C847F7091}"/>
              </a:ext>
            </a:extLst>
          </p:cNvPr>
          <p:cNvSpPr>
            <a:spLocks noGrp="1"/>
          </p:cNvSpPr>
          <p:nvPr>
            <p:ph type="body" sz="quarter" idx="16"/>
          </p:nvPr>
        </p:nvSpPr>
        <p:spPr/>
        <p:txBody>
          <a:bodyPr/>
          <a:lstStyle/>
          <a:p>
            <a:endParaRPr lang="fr-FR"/>
          </a:p>
        </p:txBody>
      </p:sp>
      <p:pic>
        <p:nvPicPr>
          <p:cNvPr id="9" name="Image 8">
            <a:extLst>
              <a:ext uri="{FF2B5EF4-FFF2-40B4-BE49-F238E27FC236}">
                <a16:creationId xmlns:a16="http://schemas.microsoft.com/office/drawing/2014/main" id="{5A2380E7-75DB-FC54-C1F1-76B8E6B56F04}"/>
              </a:ext>
            </a:extLst>
          </p:cNvPr>
          <p:cNvPicPr>
            <a:picLocks noChangeAspect="1"/>
          </p:cNvPicPr>
          <p:nvPr/>
        </p:nvPicPr>
        <p:blipFill rotWithShape="1">
          <a:blip r:embed="rId2"/>
          <a:srcRect r="781"/>
          <a:stretch/>
        </p:blipFill>
        <p:spPr>
          <a:xfrm>
            <a:off x="676543" y="2619845"/>
            <a:ext cx="3177564" cy="1776485"/>
          </a:xfrm>
          <a:custGeom>
            <a:avLst/>
            <a:gdLst>
              <a:gd name="connsiteX0" fmla="*/ 0 w 3177564"/>
              <a:gd name="connsiteY0" fmla="*/ 0 h 1776485"/>
              <a:gd name="connsiteX1" fmla="*/ 3177564 w 3177564"/>
              <a:gd name="connsiteY1" fmla="*/ 0 h 1776485"/>
              <a:gd name="connsiteX2" fmla="*/ 3177564 w 3177564"/>
              <a:gd name="connsiteY2" fmla="*/ 1776485 h 1776485"/>
              <a:gd name="connsiteX3" fmla="*/ 0 w 3177564"/>
              <a:gd name="connsiteY3" fmla="*/ 1776485 h 1776485"/>
              <a:gd name="connsiteX4" fmla="*/ 0 w 3177564"/>
              <a:gd name="connsiteY4" fmla="*/ 0 h 1776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564" h="1776485" fill="none" extrusionOk="0">
                <a:moveTo>
                  <a:pt x="0" y="0"/>
                </a:moveTo>
                <a:cubicBezTo>
                  <a:pt x="439483" y="-101410"/>
                  <a:pt x="2723533" y="110845"/>
                  <a:pt x="3177564" y="0"/>
                </a:cubicBezTo>
                <a:cubicBezTo>
                  <a:pt x="3146165" y="253937"/>
                  <a:pt x="3267478" y="1580950"/>
                  <a:pt x="3177564" y="1776485"/>
                </a:cubicBezTo>
                <a:cubicBezTo>
                  <a:pt x="2613197" y="1854893"/>
                  <a:pt x="1230586" y="1849996"/>
                  <a:pt x="0" y="1776485"/>
                </a:cubicBezTo>
                <a:cubicBezTo>
                  <a:pt x="22648" y="1065857"/>
                  <a:pt x="21835" y="736018"/>
                  <a:pt x="0" y="0"/>
                </a:cubicBezTo>
                <a:close/>
              </a:path>
              <a:path w="3177564" h="1776485" stroke="0" extrusionOk="0">
                <a:moveTo>
                  <a:pt x="0" y="0"/>
                </a:moveTo>
                <a:cubicBezTo>
                  <a:pt x="1037258" y="91831"/>
                  <a:pt x="2370553" y="-80838"/>
                  <a:pt x="3177564" y="0"/>
                </a:cubicBezTo>
                <a:cubicBezTo>
                  <a:pt x="3166519" y="195811"/>
                  <a:pt x="3108519" y="1232646"/>
                  <a:pt x="3177564" y="1776485"/>
                </a:cubicBezTo>
                <a:cubicBezTo>
                  <a:pt x="1741954" y="1783537"/>
                  <a:pt x="337818" y="1623008"/>
                  <a:pt x="0" y="1776485"/>
                </a:cubicBezTo>
                <a:cubicBezTo>
                  <a:pt x="-72441" y="1509615"/>
                  <a:pt x="51379" y="729524"/>
                  <a:pt x="0" y="0"/>
                </a:cubicBezTo>
                <a:close/>
              </a:path>
            </a:pathLst>
          </a:custGeom>
          <a:ln>
            <a:solidFill>
              <a:schemeClr val="tx1">
                <a:lumMod val="85000"/>
                <a:lumOff val="15000"/>
              </a:schemeClr>
            </a:solidFill>
            <a:extLst>
              <a:ext uri="{C807C97D-BFC1-408E-A445-0C87EB9F89A2}">
                <ask:lineSketchStyleProps xmlns:ask="http://schemas.microsoft.com/office/drawing/2018/sketchyshapes" sd="536887452">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7" name="Image 6">
            <a:hlinkClick r:id="rId3"/>
            <a:extLst>
              <a:ext uri="{FF2B5EF4-FFF2-40B4-BE49-F238E27FC236}">
                <a16:creationId xmlns:a16="http://schemas.microsoft.com/office/drawing/2014/main" id="{B2D75CC2-76EF-E4C1-78C0-7996BF446AE7}"/>
              </a:ext>
            </a:extLst>
          </p:cNvPr>
          <p:cNvPicPr>
            <a:picLocks noChangeAspect="1"/>
          </p:cNvPicPr>
          <p:nvPr/>
        </p:nvPicPr>
        <p:blipFill>
          <a:blip r:embed="rId4"/>
          <a:stretch>
            <a:fillRect/>
          </a:stretch>
        </p:blipFill>
        <p:spPr>
          <a:xfrm rot="21059559">
            <a:off x="1124534" y="3756137"/>
            <a:ext cx="3096383" cy="1722363"/>
          </a:xfrm>
          <a:custGeom>
            <a:avLst/>
            <a:gdLst>
              <a:gd name="connsiteX0" fmla="*/ 0 w 3096383"/>
              <a:gd name="connsiteY0" fmla="*/ 0 h 1722363"/>
              <a:gd name="connsiteX1" fmla="*/ 3096383 w 3096383"/>
              <a:gd name="connsiteY1" fmla="*/ 0 h 1722363"/>
              <a:gd name="connsiteX2" fmla="*/ 3096383 w 3096383"/>
              <a:gd name="connsiteY2" fmla="*/ 1722363 h 1722363"/>
              <a:gd name="connsiteX3" fmla="*/ 0 w 3096383"/>
              <a:gd name="connsiteY3" fmla="*/ 1722363 h 1722363"/>
              <a:gd name="connsiteX4" fmla="*/ 0 w 3096383"/>
              <a:gd name="connsiteY4" fmla="*/ 0 h 1722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383" h="1722363" fill="none" extrusionOk="0">
                <a:moveTo>
                  <a:pt x="0" y="0"/>
                </a:moveTo>
                <a:cubicBezTo>
                  <a:pt x="1213342" y="163227"/>
                  <a:pt x="2523428" y="149399"/>
                  <a:pt x="3096383" y="0"/>
                </a:cubicBezTo>
                <a:cubicBezTo>
                  <a:pt x="3180507" y="242254"/>
                  <a:pt x="3184919" y="1420810"/>
                  <a:pt x="3096383" y="1722363"/>
                </a:cubicBezTo>
                <a:cubicBezTo>
                  <a:pt x="2267215" y="1706645"/>
                  <a:pt x="1420116" y="1797874"/>
                  <a:pt x="0" y="1722363"/>
                </a:cubicBezTo>
                <a:cubicBezTo>
                  <a:pt x="-69194" y="1395127"/>
                  <a:pt x="-11193" y="369497"/>
                  <a:pt x="0" y="0"/>
                </a:cubicBezTo>
                <a:close/>
              </a:path>
              <a:path w="3096383" h="1722363" stroke="0" extrusionOk="0">
                <a:moveTo>
                  <a:pt x="0" y="0"/>
                </a:moveTo>
                <a:cubicBezTo>
                  <a:pt x="447804" y="73262"/>
                  <a:pt x="1680388" y="50409"/>
                  <a:pt x="3096383" y="0"/>
                </a:cubicBezTo>
                <a:cubicBezTo>
                  <a:pt x="3090417" y="281070"/>
                  <a:pt x="3053831" y="934299"/>
                  <a:pt x="3096383" y="1722363"/>
                </a:cubicBezTo>
                <a:cubicBezTo>
                  <a:pt x="1558377" y="1642256"/>
                  <a:pt x="970566" y="1556987"/>
                  <a:pt x="0" y="1722363"/>
                </a:cubicBezTo>
                <a:cubicBezTo>
                  <a:pt x="30669" y="895890"/>
                  <a:pt x="-25343" y="315152"/>
                  <a:pt x="0" y="0"/>
                </a:cubicBezTo>
                <a:close/>
              </a:path>
            </a:pathLst>
          </a:custGeom>
          <a:ln>
            <a:solidFill>
              <a:schemeClr val="tx1">
                <a:lumMod val="85000"/>
                <a:lumOff val="15000"/>
              </a:schemeClr>
            </a:solidFill>
            <a:extLst>
              <a:ext uri="{C807C97D-BFC1-408E-A445-0C87EB9F89A2}">
                <ask:lineSketchStyleProps xmlns:ask="http://schemas.microsoft.com/office/drawing/2018/sketchyshapes" sd="1032840115">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6" name="Picture 2" descr="Cliquez sur le curseur de l'ordinateur de l'icône 3d à la main">
            <a:extLst>
              <a:ext uri="{FF2B5EF4-FFF2-40B4-BE49-F238E27FC236}">
                <a16:creationId xmlns:a16="http://schemas.microsoft.com/office/drawing/2014/main" id="{E6CD6385-6131-C300-7016-FA1D0ED599A5}"/>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8699452" flipH="1" flipV="1">
            <a:off x="2702659" y="4499332"/>
            <a:ext cx="804262" cy="1525534"/>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contenu 1">
            <a:extLst>
              <a:ext uri="{FF2B5EF4-FFF2-40B4-BE49-F238E27FC236}">
                <a16:creationId xmlns:a16="http://schemas.microsoft.com/office/drawing/2014/main" id="{A873EBEE-5C96-C60E-AC1E-16FF6C851F36}"/>
              </a:ext>
            </a:extLst>
          </p:cNvPr>
          <p:cNvSpPr txBox="1">
            <a:spLocks/>
          </p:cNvSpPr>
          <p:nvPr/>
        </p:nvSpPr>
        <p:spPr>
          <a:xfrm>
            <a:off x="4689530" y="1546260"/>
            <a:ext cx="6784425" cy="477464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a:t>
            </a:r>
            <a:r>
              <a:rPr lang="fr-FR" b="1" dirty="0">
                <a:solidFill>
                  <a:schemeClr val="accent4">
                    <a:lumMod val="75000"/>
                  </a:schemeClr>
                </a:solidFill>
              </a:rPr>
              <a:t>règlement </a:t>
            </a:r>
            <a:r>
              <a:rPr lang="fr-FR" dirty="0">
                <a:solidFill>
                  <a:schemeClr val="tx1">
                    <a:lumMod val="85000"/>
                    <a:lumOff val="15000"/>
                  </a:schemeClr>
                </a:solidFill>
              </a:rPr>
              <a:t>de notre offre de parrainage </a:t>
            </a:r>
            <a:r>
              <a:rPr lang="fr-FR" dirty="0"/>
              <a:t>est disponible dans </a:t>
            </a:r>
            <a:r>
              <a:rPr lang="fr-FR" b="1" dirty="0">
                <a:solidFill>
                  <a:schemeClr val="accent4">
                    <a:lumMod val="75000"/>
                  </a:schemeClr>
                </a:solidFill>
              </a:rPr>
              <a:t>l’onglet Conquête  parrainage - le dispositif</a:t>
            </a:r>
            <a:r>
              <a:rPr lang="fr-FR" dirty="0"/>
              <a:t> : </a:t>
            </a:r>
          </a:p>
        </p:txBody>
      </p:sp>
      <p:pic>
        <p:nvPicPr>
          <p:cNvPr id="11" name="Image 10">
            <a:extLst>
              <a:ext uri="{FF2B5EF4-FFF2-40B4-BE49-F238E27FC236}">
                <a16:creationId xmlns:a16="http://schemas.microsoft.com/office/drawing/2014/main" id="{8A405C64-222A-89B6-4BC0-4C08C346AB27}"/>
              </a:ext>
            </a:extLst>
          </p:cNvPr>
          <p:cNvPicPr>
            <a:picLocks noChangeAspect="1"/>
          </p:cNvPicPr>
          <p:nvPr/>
        </p:nvPicPr>
        <p:blipFill>
          <a:blip r:embed="rId6"/>
          <a:stretch>
            <a:fillRect/>
          </a:stretch>
        </p:blipFill>
        <p:spPr>
          <a:xfrm rot="460056">
            <a:off x="7930277" y="2513098"/>
            <a:ext cx="1854214" cy="2625209"/>
          </a:xfrm>
          <a:custGeom>
            <a:avLst/>
            <a:gdLst>
              <a:gd name="connsiteX0" fmla="*/ 0 w 1854214"/>
              <a:gd name="connsiteY0" fmla="*/ 0 h 2625209"/>
              <a:gd name="connsiteX1" fmla="*/ 1854214 w 1854214"/>
              <a:gd name="connsiteY1" fmla="*/ 0 h 2625209"/>
              <a:gd name="connsiteX2" fmla="*/ 1854214 w 1854214"/>
              <a:gd name="connsiteY2" fmla="*/ 2625209 h 2625209"/>
              <a:gd name="connsiteX3" fmla="*/ 0 w 1854214"/>
              <a:gd name="connsiteY3" fmla="*/ 2625209 h 2625209"/>
              <a:gd name="connsiteX4" fmla="*/ 0 w 1854214"/>
              <a:gd name="connsiteY4" fmla="*/ 0 h 2625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214" h="2625209" fill="none" extrusionOk="0">
                <a:moveTo>
                  <a:pt x="0" y="0"/>
                </a:moveTo>
                <a:cubicBezTo>
                  <a:pt x="825000" y="-146339"/>
                  <a:pt x="1090146" y="121022"/>
                  <a:pt x="1854214" y="0"/>
                </a:cubicBezTo>
                <a:cubicBezTo>
                  <a:pt x="1889194" y="314681"/>
                  <a:pt x="1978523" y="1705830"/>
                  <a:pt x="1854214" y="2625209"/>
                </a:cubicBezTo>
                <a:cubicBezTo>
                  <a:pt x="1110003" y="2626325"/>
                  <a:pt x="391446" y="2769367"/>
                  <a:pt x="0" y="2625209"/>
                </a:cubicBezTo>
                <a:cubicBezTo>
                  <a:pt x="-98447" y="1610306"/>
                  <a:pt x="-40082" y="628308"/>
                  <a:pt x="0" y="0"/>
                </a:cubicBezTo>
                <a:close/>
              </a:path>
              <a:path w="1854214" h="2625209" stroke="0" extrusionOk="0">
                <a:moveTo>
                  <a:pt x="0" y="0"/>
                </a:moveTo>
                <a:cubicBezTo>
                  <a:pt x="754940" y="67372"/>
                  <a:pt x="1597349" y="-102219"/>
                  <a:pt x="1854214" y="0"/>
                </a:cubicBezTo>
                <a:cubicBezTo>
                  <a:pt x="1826447" y="894632"/>
                  <a:pt x="1785848" y="1527846"/>
                  <a:pt x="1854214" y="2625209"/>
                </a:cubicBezTo>
                <a:cubicBezTo>
                  <a:pt x="1159573" y="2584948"/>
                  <a:pt x="574174" y="2764363"/>
                  <a:pt x="0" y="2625209"/>
                </a:cubicBezTo>
                <a:cubicBezTo>
                  <a:pt x="-161066" y="1782505"/>
                  <a:pt x="-137745" y="968231"/>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2558881134">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13" name="Image 12">
            <a:extLst>
              <a:ext uri="{FF2B5EF4-FFF2-40B4-BE49-F238E27FC236}">
                <a16:creationId xmlns:a16="http://schemas.microsoft.com/office/drawing/2014/main" id="{C3650B91-F187-7740-15E3-E14014F113E6}"/>
              </a:ext>
            </a:extLst>
          </p:cNvPr>
          <p:cNvPicPr>
            <a:picLocks noChangeAspect="1"/>
          </p:cNvPicPr>
          <p:nvPr/>
        </p:nvPicPr>
        <p:blipFill>
          <a:blip r:embed="rId7"/>
          <a:stretch>
            <a:fillRect/>
          </a:stretch>
        </p:blipFill>
        <p:spPr>
          <a:xfrm>
            <a:off x="7585076" y="2403919"/>
            <a:ext cx="1898530" cy="2625209"/>
          </a:xfrm>
          <a:custGeom>
            <a:avLst/>
            <a:gdLst>
              <a:gd name="connsiteX0" fmla="*/ 0 w 1898530"/>
              <a:gd name="connsiteY0" fmla="*/ 0 h 2625209"/>
              <a:gd name="connsiteX1" fmla="*/ 1898530 w 1898530"/>
              <a:gd name="connsiteY1" fmla="*/ 0 h 2625209"/>
              <a:gd name="connsiteX2" fmla="*/ 1898530 w 1898530"/>
              <a:gd name="connsiteY2" fmla="*/ 2625209 h 2625209"/>
              <a:gd name="connsiteX3" fmla="*/ 0 w 1898530"/>
              <a:gd name="connsiteY3" fmla="*/ 2625209 h 2625209"/>
              <a:gd name="connsiteX4" fmla="*/ 0 w 1898530"/>
              <a:gd name="connsiteY4" fmla="*/ 0 h 2625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8530" h="2625209" fill="none" extrusionOk="0">
                <a:moveTo>
                  <a:pt x="0" y="0"/>
                </a:moveTo>
                <a:cubicBezTo>
                  <a:pt x="910858" y="147984"/>
                  <a:pt x="1042666" y="-138472"/>
                  <a:pt x="1898530" y="0"/>
                </a:cubicBezTo>
                <a:cubicBezTo>
                  <a:pt x="1821482" y="932272"/>
                  <a:pt x="1925996" y="2065941"/>
                  <a:pt x="1898530" y="2625209"/>
                </a:cubicBezTo>
                <a:cubicBezTo>
                  <a:pt x="1265611" y="2611722"/>
                  <a:pt x="241021" y="2507733"/>
                  <a:pt x="0" y="2625209"/>
                </a:cubicBezTo>
                <a:cubicBezTo>
                  <a:pt x="60851" y="1331986"/>
                  <a:pt x="-1948" y="1049743"/>
                  <a:pt x="0" y="0"/>
                </a:cubicBezTo>
                <a:close/>
              </a:path>
              <a:path w="1898530" h="2625209" stroke="0" extrusionOk="0">
                <a:moveTo>
                  <a:pt x="0" y="0"/>
                </a:moveTo>
                <a:cubicBezTo>
                  <a:pt x="377655" y="14846"/>
                  <a:pt x="1553986" y="-5891"/>
                  <a:pt x="1898530" y="0"/>
                </a:cubicBezTo>
                <a:cubicBezTo>
                  <a:pt x="1990616" y="290703"/>
                  <a:pt x="2002537" y="1320729"/>
                  <a:pt x="1898530" y="2625209"/>
                </a:cubicBezTo>
                <a:cubicBezTo>
                  <a:pt x="1456848" y="2501985"/>
                  <a:pt x="697494" y="2499009"/>
                  <a:pt x="0" y="2625209"/>
                </a:cubicBezTo>
                <a:cubicBezTo>
                  <a:pt x="92896" y="1700108"/>
                  <a:pt x="166553" y="565772"/>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2998267428">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15" name="Image 14">
            <a:extLst>
              <a:ext uri="{FF2B5EF4-FFF2-40B4-BE49-F238E27FC236}">
                <a16:creationId xmlns:a16="http://schemas.microsoft.com/office/drawing/2014/main" id="{0F984E2E-ADD7-6EC6-10E0-741A8287C8D9}"/>
              </a:ext>
            </a:extLst>
          </p:cNvPr>
          <p:cNvPicPr>
            <a:picLocks noChangeAspect="1"/>
          </p:cNvPicPr>
          <p:nvPr/>
        </p:nvPicPr>
        <p:blipFill>
          <a:blip r:embed="rId8"/>
          <a:stretch>
            <a:fillRect/>
          </a:stretch>
        </p:blipFill>
        <p:spPr>
          <a:xfrm rot="21057751">
            <a:off x="7217188" y="2454642"/>
            <a:ext cx="1847487" cy="2625209"/>
          </a:xfrm>
          <a:custGeom>
            <a:avLst/>
            <a:gdLst>
              <a:gd name="connsiteX0" fmla="*/ 0 w 1847487"/>
              <a:gd name="connsiteY0" fmla="*/ 0 h 2625209"/>
              <a:gd name="connsiteX1" fmla="*/ 1847487 w 1847487"/>
              <a:gd name="connsiteY1" fmla="*/ 0 h 2625209"/>
              <a:gd name="connsiteX2" fmla="*/ 1847487 w 1847487"/>
              <a:gd name="connsiteY2" fmla="*/ 2625209 h 2625209"/>
              <a:gd name="connsiteX3" fmla="*/ 0 w 1847487"/>
              <a:gd name="connsiteY3" fmla="*/ 2625209 h 2625209"/>
              <a:gd name="connsiteX4" fmla="*/ 0 w 1847487"/>
              <a:gd name="connsiteY4" fmla="*/ 0 h 2625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7487" h="2625209" fill="none" extrusionOk="0">
                <a:moveTo>
                  <a:pt x="0" y="0"/>
                </a:moveTo>
                <a:cubicBezTo>
                  <a:pt x="894108" y="-51939"/>
                  <a:pt x="1437548" y="49712"/>
                  <a:pt x="1847487" y="0"/>
                </a:cubicBezTo>
                <a:cubicBezTo>
                  <a:pt x="1965959" y="617405"/>
                  <a:pt x="1749685" y="2241808"/>
                  <a:pt x="1847487" y="2625209"/>
                </a:cubicBezTo>
                <a:cubicBezTo>
                  <a:pt x="1112688" y="2732827"/>
                  <a:pt x="790959" y="2619188"/>
                  <a:pt x="0" y="2625209"/>
                </a:cubicBezTo>
                <a:cubicBezTo>
                  <a:pt x="-136824" y="1400621"/>
                  <a:pt x="-16500" y="1098317"/>
                  <a:pt x="0" y="0"/>
                </a:cubicBezTo>
                <a:close/>
              </a:path>
              <a:path w="1847487" h="2625209" stroke="0" extrusionOk="0">
                <a:moveTo>
                  <a:pt x="0" y="0"/>
                </a:moveTo>
                <a:cubicBezTo>
                  <a:pt x="630609" y="-134777"/>
                  <a:pt x="1343505" y="17455"/>
                  <a:pt x="1847487" y="0"/>
                </a:cubicBezTo>
                <a:cubicBezTo>
                  <a:pt x="1694402" y="981208"/>
                  <a:pt x="1807762" y="2348748"/>
                  <a:pt x="1847487" y="2625209"/>
                </a:cubicBezTo>
                <a:cubicBezTo>
                  <a:pt x="1444875" y="2499616"/>
                  <a:pt x="607248" y="2729698"/>
                  <a:pt x="0" y="2625209"/>
                </a:cubicBezTo>
                <a:cubicBezTo>
                  <a:pt x="-121815" y="1744294"/>
                  <a:pt x="42575" y="674410"/>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878760193">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17" name="Image 16">
            <a:extLst>
              <a:ext uri="{FF2B5EF4-FFF2-40B4-BE49-F238E27FC236}">
                <a16:creationId xmlns:a16="http://schemas.microsoft.com/office/drawing/2014/main" id="{A1E95E42-0186-8000-AAC5-D5D762316EDF}"/>
              </a:ext>
            </a:extLst>
          </p:cNvPr>
          <p:cNvPicPr>
            <a:picLocks noChangeAspect="1"/>
          </p:cNvPicPr>
          <p:nvPr/>
        </p:nvPicPr>
        <p:blipFill>
          <a:blip r:embed="rId9"/>
          <a:stretch>
            <a:fillRect/>
          </a:stretch>
        </p:blipFill>
        <p:spPr>
          <a:xfrm rot="20515013">
            <a:off x="7035572" y="2578773"/>
            <a:ext cx="1895257" cy="2625209"/>
          </a:xfrm>
          <a:custGeom>
            <a:avLst/>
            <a:gdLst>
              <a:gd name="connsiteX0" fmla="*/ 0 w 1895257"/>
              <a:gd name="connsiteY0" fmla="*/ 0 h 2625209"/>
              <a:gd name="connsiteX1" fmla="*/ 1895257 w 1895257"/>
              <a:gd name="connsiteY1" fmla="*/ 0 h 2625209"/>
              <a:gd name="connsiteX2" fmla="*/ 1895257 w 1895257"/>
              <a:gd name="connsiteY2" fmla="*/ 2625209 h 2625209"/>
              <a:gd name="connsiteX3" fmla="*/ 0 w 1895257"/>
              <a:gd name="connsiteY3" fmla="*/ 2625209 h 2625209"/>
              <a:gd name="connsiteX4" fmla="*/ 0 w 1895257"/>
              <a:gd name="connsiteY4" fmla="*/ 0 h 2625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257" h="2625209" fill="none" extrusionOk="0">
                <a:moveTo>
                  <a:pt x="0" y="0"/>
                </a:moveTo>
                <a:cubicBezTo>
                  <a:pt x="505438" y="84404"/>
                  <a:pt x="1531137" y="47281"/>
                  <a:pt x="1895257" y="0"/>
                </a:cubicBezTo>
                <a:cubicBezTo>
                  <a:pt x="2017069" y="894186"/>
                  <a:pt x="1861332" y="1348867"/>
                  <a:pt x="1895257" y="2625209"/>
                </a:cubicBezTo>
                <a:cubicBezTo>
                  <a:pt x="1197316" y="2485929"/>
                  <a:pt x="370859" y="2524053"/>
                  <a:pt x="0" y="2625209"/>
                </a:cubicBezTo>
                <a:cubicBezTo>
                  <a:pt x="42166" y="1988969"/>
                  <a:pt x="-136329" y="335678"/>
                  <a:pt x="0" y="0"/>
                </a:cubicBezTo>
                <a:close/>
              </a:path>
              <a:path w="1895257" h="2625209" stroke="0" extrusionOk="0">
                <a:moveTo>
                  <a:pt x="0" y="0"/>
                </a:moveTo>
                <a:cubicBezTo>
                  <a:pt x="563539" y="68850"/>
                  <a:pt x="971793" y="-138059"/>
                  <a:pt x="1895257" y="0"/>
                </a:cubicBezTo>
                <a:cubicBezTo>
                  <a:pt x="1767564" y="1122564"/>
                  <a:pt x="1830596" y="2216351"/>
                  <a:pt x="1895257" y="2625209"/>
                </a:cubicBezTo>
                <a:cubicBezTo>
                  <a:pt x="1132809" y="2582126"/>
                  <a:pt x="526862" y="2732203"/>
                  <a:pt x="0" y="2625209"/>
                </a:cubicBezTo>
                <a:cubicBezTo>
                  <a:pt x="-64982" y="1545197"/>
                  <a:pt x="-142308" y="1043673"/>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625625018">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19" name="Image 18">
            <a:extLst>
              <a:ext uri="{FF2B5EF4-FFF2-40B4-BE49-F238E27FC236}">
                <a16:creationId xmlns:a16="http://schemas.microsoft.com/office/drawing/2014/main" id="{1CFA426D-9221-A470-AA00-BD872BC6D4A6}"/>
              </a:ext>
            </a:extLst>
          </p:cNvPr>
          <p:cNvPicPr>
            <a:picLocks noChangeAspect="1"/>
          </p:cNvPicPr>
          <p:nvPr/>
        </p:nvPicPr>
        <p:blipFill>
          <a:blip r:embed="rId10"/>
          <a:stretch>
            <a:fillRect/>
          </a:stretch>
        </p:blipFill>
        <p:spPr>
          <a:xfrm rot="20885487">
            <a:off x="6471724" y="2543630"/>
            <a:ext cx="1953810" cy="2772933"/>
          </a:xfrm>
          <a:custGeom>
            <a:avLst/>
            <a:gdLst>
              <a:gd name="connsiteX0" fmla="*/ 0 w 1953810"/>
              <a:gd name="connsiteY0" fmla="*/ 0 h 2772933"/>
              <a:gd name="connsiteX1" fmla="*/ 1953810 w 1953810"/>
              <a:gd name="connsiteY1" fmla="*/ 0 h 2772933"/>
              <a:gd name="connsiteX2" fmla="*/ 1953810 w 1953810"/>
              <a:gd name="connsiteY2" fmla="*/ 2772933 h 2772933"/>
              <a:gd name="connsiteX3" fmla="*/ 0 w 1953810"/>
              <a:gd name="connsiteY3" fmla="*/ 2772933 h 2772933"/>
              <a:gd name="connsiteX4" fmla="*/ 0 w 1953810"/>
              <a:gd name="connsiteY4" fmla="*/ 0 h 277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3810" h="2772933" fill="none" extrusionOk="0">
                <a:moveTo>
                  <a:pt x="0" y="0"/>
                </a:moveTo>
                <a:cubicBezTo>
                  <a:pt x="756973" y="-61040"/>
                  <a:pt x="1456258" y="96275"/>
                  <a:pt x="1953810" y="0"/>
                </a:cubicBezTo>
                <a:cubicBezTo>
                  <a:pt x="2116250" y="655640"/>
                  <a:pt x="1831163" y="2139322"/>
                  <a:pt x="1953810" y="2772933"/>
                </a:cubicBezTo>
                <a:cubicBezTo>
                  <a:pt x="992809" y="2818888"/>
                  <a:pt x="902120" y="2923712"/>
                  <a:pt x="0" y="2772933"/>
                </a:cubicBezTo>
                <a:cubicBezTo>
                  <a:pt x="-102030" y="2483035"/>
                  <a:pt x="31089" y="645283"/>
                  <a:pt x="0" y="0"/>
                </a:cubicBezTo>
                <a:close/>
              </a:path>
              <a:path w="1953810" h="2772933" stroke="0" extrusionOk="0">
                <a:moveTo>
                  <a:pt x="0" y="0"/>
                </a:moveTo>
                <a:cubicBezTo>
                  <a:pt x="670579" y="127041"/>
                  <a:pt x="1699563" y="149692"/>
                  <a:pt x="1953810" y="0"/>
                </a:cubicBezTo>
                <a:cubicBezTo>
                  <a:pt x="1824199" y="485697"/>
                  <a:pt x="1856034" y="1615547"/>
                  <a:pt x="1953810" y="2772933"/>
                </a:cubicBezTo>
                <a:cubicBezTo>
                  <a:pt x="1310454" y="2666233"/>
                  <a:pt x="862047" y="2825612"/>
                  <a:pt x="0" y="2772933"/>
                </a:cubicBezTo>
                <a:cubicBezTo>
                  <a:pt x="-83653" y="1515353"/>
                  <a:pt x="-105576" y="1306455"/>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2340764881">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21" name="Image 20">
            <a:extLst>
              <a:ext uri="{FF2B5EF4-FFF2-40B4-BE49-F238E27FC236}">
                <a16:creationId xmlns:a16="http://schemas.microsoft.com/office/drawing/2014/main" id="{C6E30F75-698D-FE2C-26FC-56F64B8F89DC}"/>
              </a:ext>
            </a:extLst>
          </p:cNvPr>
          <p:cNvPicPr>
            <a:picLocks noChangeAspect="1"/>
          </p:cNvPicPr>
          <p:nvPr/>
        </p:nvPicPr>
        <p:blipFill>
          <a:blip r:embed="rId11"/>
          <a:stretch>
            <a:fillRect/>
          </a:stretch>
        </p:blipFill>
        <p:spPr>
          <a:xfrm rot="416316">
            <a:off x="6595386" y="2515897"/>
            <a:ext cx="1900338" cy="2625209"/>
          </a:xfrm>
          <a:custGeom>
            <a:avLst/>
            <a:gdLst>
              <a:gd name="connsiteX0" fmla="*/ 0 w 1900338"/>
              <a:gd name="connsiteY0" fmla="*/ 0 h 2625209"/>
              <a:gd name="connsiteX1" fmla="*/ 1900338 w 1900338"/>
              <a:gd name="connsiteY1" fmla="*/ 0 h 2625209"/>
              <a:gd name="connsiteX2" fmla="*/ 1900338 w 1900338"/>
              <a:gd name="connsiteY2" fmla="*/ 2625209 h 2625209"/>
              <a:gd name="connsiteX3" fmla="*/ 0 w 1900338"/>
              <a:gd name="connsiteY3" fmla="*/ 2625209 h 2625209"/>
              <a:gd name="connsiteX4" fmla="*/ 0 w 1900338"/>
              <a:gd name="connsiteY4" fmla="*/ 0 h 2625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338" h="2625209" fill="none" extrusionOk="0">
                <a:moveTo>
                  <a:pt x="0" y="0"/>
                </a:moveTo>
                <a:cubicBezTo>
                  <a:pt x="818991" y="69965"/>
                  <a:pt x="1627385" y="-84187"/>
                  <a:pt x="1900338" y="0"/>
                </a:cubicBezTo>
                <a:cubicBezTo>
                  <a:pt x="1900996" y="544432"/>
                  <a:pt x="1900811" y="1344573"/>
                  <a:pt x="1900338" y="2625209"/>
                </a:cubicBezTo>
                <a:cubicBezTo>
                  <a:pt x="1011284" y="2671841"/>
                  <a:pt x="375686" y="2595218"/>
                  <a:pt x="0" y="2625209"/>
                </a:cubicBezTo>
                <a:cubicBezTo>
                  <a:pt x="115656" y="1362920"/>
                  <a:pt x="-65401" y="729404"/>
                  <a:pt x="0" y="0"/>
                </a:cubicBezTo>
                <a:close/>
              </a:path>
              <a:path w="1900338" h="2625209" stroke="0" extrusionOk="0">
                <a:moveTo>
                  <a:pt x="0" y="0"/>
                </a:moveTo>
                <a:cubicBezTo>
                  <a:pt x="791204" y="-25951"/>
                  <a:pt x="1425647" y="15856"/>
                  <a:pt x="1900338" y="0"/>
                </a:cubicBezTo>
                <a:cubicBezTo>
                  <a:pt x="1821844" y="679555"/>
                  <a:pt x="1896424" y="1495450"/>
                  <a:pt x="1900338" y="2625209"/>
                </a:cubicBezTo>
                <a:cubicBezTo>
                  <a:pt x="1550072" y="2787386"/>
                  <a:pt x="441216" y="2763257"/>
                  <a:pt x="0" y="2625209"/>
                </a:cubicBezTo>
                <a:cubicBezTo>
                  <a:pt x="36473" y="1361794"/>
                  <a:pt x="-85539" y="1108416"/>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1974435248">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23" name="Image 22">
            <a:extLst>
              <a:ext uri="{FF2B5EF4-FFF2-40B4-BE49-F238E27FC236}">
                <a16:creationId xmlns:a16="http://schemas.microsoft.com/office/drawing/2014/main" id="{FC8AF78E-CAFC-8854-4BFD-EC61471291DF}"/>
              </a:ext>
            </a:extLst>
          </p:cNvPr>
          <p:cNvPicPr>
            <a:picLocks noChangeAspect="1"/>
          </p:cNvPicPr>
          <p:nvPr/>
        </p:nvPicPr>
        <p:blipFill>
          <a:blip r:embed="rId12"/>
          <a:stretch>
            <a:fillRect/>
          </a:stretch>
        </p:blipFill>
        <p:spPr>
          <a:xfrm rot="985123">
            <a:off x="7104024" y="2525547"/>
            <a:ext cx="1858724" cy="2625209"/>
          </a:xfrm>
          <a:custGeom>
            <a:avLst/>
            <a:gdLst>
              <a:gd name="connsiteX0" fmla="*/ 0 w 1858724"/>
              <a:gd name="connsiteY0" fmla="*/ 0 h 2625209"/>
              <a:gd name="connsiteX1" fmla="*/ 1858724 w 1858724"/>
              <a:gd name="connsiteY1" fmla="*/ 0 h 2625209"/>
              <a:gd name="connsiteX2" fmla="*/ 1858724 w 1858724"/>
              <a:gd name="connsiteY2" fmla="*/ 2625209 h 2625209"/>
              <a:gd name="connsiteX3" fmla="*/ 0 w 1858724"/>
              <a:gd name="connsiteY3" fmla="*/ 2625209 h 2625209"/>
              <a:gd name="connsiteX4" fmla="*/ 0 w 1858724"/>
              <a:gd name="connsiteY4" fmla="*/ 0 h 2625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8724" h="2625209" fill="none" extrusionOk="0">
                <a:moveTo>
                  <a:pt x="0" y="0"/>
                </a:moveTo>
                <a:cubicBezTo>
                  <a:pt x="685535" y="-53098"/>
                  <a:pt x="1151717" y="107722"/>
                  <a:pt x="1858724" y="0"/>
                </a:cubicBezTo>
                <a:cubicBezTo>
                  <a:pt x="1905750" y="542917"/>
                  <a:pt x="1753367" y="1604850"/>
                  <a:pt x="1858724" y="2625209"/>
                </a:cubicBezTo>
                <a:cubicBezTo>
                  <a:pt x="945957" y="2500470"/>
                  <a:pt x="624820" y="2683279"/>
                  <a:pt x="0" y="2625209"/>
                </a:cubicBezTo>
                <a:cubicBezTo>
                  <a:pt x="25292" y="2053348"/>
                  <a:pt x="15882" y="874994"/>
                  <a:pt x="0" y="0"/>
                </a:cubicBezTo>
                <a:close/>
              </a:path>
              <a:path w="1858724" h="2625209" stroke="0" extrusionOk="0">
                <a:moveTo>
                  <a:pt x="0" y="0"/>
                </a:moveTo>
                <a:cubicBezTo>
                  <a:pt x="590321" y="-154465"/>
                  <a:pt x="1641022" y="-33109"/>
                  <a:pt x="1858724" y="0"/>
                </a:cubicBezTo>
                <a:cubicBezTo>
                  <a:pt x="1977050" y="1130341"/>
                  <a:pt x="1721539" y="1437907"/>
                  <a:pt x="1858724" y="2625209"/>
                </a:cubicBezTo>
                <a:cubicBezTo>
                  <a:pt x="1561346" y="2738442"/>
                  <a:pt x="641088" y="2692652"/>
                  <a:pt x="0" y="2625209"/>
                </a:cubicBezTo>
                <a:cubicBezTo>
                  <a:pt x="20644" y="1896046"/>
                  <a:pt x="-128283" y="1174193"/>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212232564">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25" name="Image 24">
            <a:hlinkClick r:id="rId13"/>
            <a:extLst>
              <a:ext uri="{FF2B5EF4-FFF2-40B4-BE49-F238E27FC236}">
                <a16:creationId xmlns:a16="http://schemas.microsoft.com/office/drawing/2014/main" id="{6B195E25-3C39-D3C3-9B28-EB14FABACEE1}"/>
              </a:ext>
            </a:extLst>
          </p:cNvPr>
          <p:cNvPicPr>
            <a:picLocks noChangeAspect="1"/>
          </p:cNvPicPr>
          <p:nvPr/>
        </p:nvPicPr>
        <p:blipFill>
          <a:blip r:embed="rId14"/>
          <a:stretch>
            <a:fillRect/>
          </a:stretch>
        </p:blipFill>
        <p:spPr>
          <a:xfrm>
            <a:off x="7253140" y="2576293"/>
            <a:ext cx="1909243" cy="2625209"/>
          </a:xfrm>
          <a:custGeom>
            <a:avLst/>
            <a:gdLst>
              <a:gd name="connsiteX0" fmla="*/ 0 w 1909243"/>
              <a:gd name="connsiteY0" fmla="*/ 0 h 2625209"/>
              <a:gd name="connsiteX1" fmla="*/ 1909243 w 1909243"/>
              <a:gd name="connsiteY1" fmla="*/ 0 h 2625209"/>
              <a:gd name="connsiteX2" fmla="*/ 1909243 w 1909243"/>
              <a:gd name="connsiteY2" fmla="*/ 2625209 h 2625209"/>
              <a:gd name="connsiteX3" fmla="*/ 0 w 1909243"/>
              <a:gd name="connsiteY3" fmla="*/ 2625209 h 2625209"/>
              <a:gd name="connsiteX4" fmla="*/ 0 w 1909243"/>
              <a:gd name="connsiteY4" fmla="*/ 0 h 2625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9243" h="2625209" fill="none" extrusionOk="0">
                <a:moveTo>
                  <a:pt x="0" y="0"/>
                </a:moveTo>
                <a:cubicBezTo>
                  <a:pt x="666826" y="103767"/>
                  <a:pt x="1342662" y="122605"/>
                  <a:pt x="1909243" y="0"/>
                </a:cubicBezTo>
                <a:cubicBezTo>
                  <a:pt x="1779763" y="1063239"/>
                  <a:pt x="1938269" y="1653253"/>
                  <a:pt x="1909243" y="2625209"/>
                </a:cubicBezTo>
                <a:cubicBezTo>
                  <a:pt x="1563057" y="2788824"/>
                  <a:pt x="429707" y="2579185"/>
                  <a:pt x="0" y="2625209"/>
                </a:cubicBezTo>
                <a:cubicBezTo>
                  <a:pt x="42893" y="2186568"/>
                  <a:pt x="-114953" y="981771"/>
                  <a:pt x="0" y="0"/>
                </a:cubicBezTo>
                <a:close/>
              </a:path>
              <a:path w="1909243" h="2625209" stroke="0" extrusionOk="0">
                <a:moveTo>
                  <a:pt x="0" y="0"/>
                </a:moveTo>
                <a:cubicBezTo>
                  <a:pt x="604700" y="-28184"/>
                  <a:pt x="1597132" y="73154"/>
                  <a:pt x="1909243" y="0"/>
                </a:cubicBezTo>
                <a:cubicBezTo>
                  <a:pt x="1930381" y="868926"/>
                  <a:pt x="2022513" y="2024362"/>
                  <a:pt x="1909243" y="2625209"/>
                </a:cubicBezTo>
                <a:cubicBezTo>
                  <a:pt x="1479666" y="2574841"/>
                  <a:pt x="943942" y="2617111"/>
                  <a:pt x="0" y="2625209"/>
                </a:cubicBezTo>
                <a:cubicBezTo>
                  <a:pt x="48611" y="2349550"/>
                  <a:pt x="52657" y="466299"/>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917493384">
                  <a:prstGeom prst="rect">
                    <a:avLst/>
                  </a:prstGeom>
                  <ask:type>
                    <ask:lineSketchCurved/>
                  </ask:type>
                </ask:lineSketchStyleProps>
              </a:ext>
            </a:extLst>
          </a:ln>
          <a:effectLst>
            <a:outerShdw blurRad="50800" dist="38100" dir="8100000" algn="tr" rotWithShape="0">
              <a:prstClr val="black">
                <a:alpha val="40000"/>
              </a:prstClr>
            </a:outerShdw>
          </a:effectLst>
        </p:spPr>
      </p:pic>
      <p:pic>
        <p:nvPicPr>
          <p:cNvPr id="28" name="Picture 2" descr="Cliquez sur le curseur de l'ordinateur de l'icône 3d à la main">
            <a:hlinkClick r:id="rId13"/>
            <a:extLst>
              <a:ext uri="{FF2B5EF4-FFF2-40B4-BE49-F238E27FC236}">
                <a16:creationId xmlns:a16="http://schemas.microsoft.com/office/drawing/2014/main" id="{791EC085-37B9-7222-05B8-485EE7BB675E}"/>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8699452" flipH="1" flipV="1">
            <a:off x="8782232" y="3945390"/>
            <a:ext cx="804262" cy="1525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7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42" presetClass="entr" presetSubtype="0" fill="hold" nodeType="with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500"/>
                            </p:stCondLst>
                            <p:childTnLst>
                              <p:par>
                                <p:cTn id="32" presetID="2" presetClass="entr" presetSubtype="4"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childTnLst>
                          </p:cTn>
                        </p:par>
                        <p:par>
                          <p:cTn id="36" fill="hold">
                            <p:stCondLst>
                              <p:cond delay="1000"/>
                            </p:stCondLst>
                            <p:childTnLst>
                              <p:par>
                                <p:cTn id="37" presetID="2" presetClass="entr" presetSubtype="4"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childTnLst>
                          </p:cTn>
                        </p:par>
                        <p:par>
                          <p:cTn id="46" fill="hold">
                            <p:stCondLst>
                              <p:cond delay="2000"/>
                            </p:stCondLst>
                            <p:childTnLst>
                              <p:par>
                                <p:cTn id="47" presetID="2" presetClass="entr" presetSubtype="4"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par>
                          <p:cTn id="51" fill="hold">
                            <p:stCondLst>
                              <p:cond delay="2500"/>
                            </p:stCondLst>
                            <p:childTnLst>
                              <p:par>
                                <p:cTn id="52" presetID="2" presetClass="entr" presetSubtype="4"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ppt_x"/>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 presetClass="entr" presetSubtype="4"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par>
                          <p:cTn id="61" fill="hold">
                            <p:stCondLst>
                              <p:cond delay="3500"/>
                            </p:stCondLst>
                            <p:childTnLst>
                              <p:par>
                                <p:cTn id="62" presetID="2" presetClass="entr" presetSubtype="4"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fill="hold"/>
                                        <p:tgtEl>
                                          <p:spTgt spid="23"/>
                                        </p:tgtEl>
                                        <p:attrNameLst>
                                          <p:attrName>ppt_x</p:attrName>
                                        </p:attrNameLst>
                                      </p:cBhvr>
                                      <p:tavLst>
                                        <p:tav tm="0">
                                          <p:val>
                                            <p:strVal val="#ppt_x"/>
                                          </p:val>
                                        </p:tav>
                                        <p:tav tm="100000">
                                          <p:val>
                                            <p:strVal val="#ppt_x"/>
                                          </p:val>
                                        </p:tav>
                                      </p:tavLst>
                                    </p:anim>
                                    <p:anim calcmode="lin" valueType="num">
                                      <p:cBhvr additive="base">
                                        <p:cTn id="65" dur="500" fill="hold"/>
                                        <p:tgtEl>
                                          <p:spTgt spid="23"/>
                                        </p:tgtEl>
                                        <p:attrNameLst>
                                          <p:attrName>ppt_y</p:attrName>
                                        </p:attrNameLst>
                                      </p:cBhvr>
                                      <p:tavLst>
                                        <p:tav tm="0">
                                          <p:val>
                                            <p:strVal val="1+#ppt_h/2"/>
                                          </p:val>
                                        </p:tav>
                                        <p:tav tm="100000">
                                          <p:val>
                                            <p:strVal val="#ppt_y"/>
                                          </p:val>
                                        </p:tav>
                                      </p:tavLst>
                                    </p:anim>
                                  </p:childTnLst>
                                </p:cTn>
                              </p:par>
                            </p:childTnLst>
                          </p:cTn>
                        </p:par>
                        <p:par>
                          <p:cTn id="66" fill="hold">
                            <p:stCondLst>
                              <p:cond delay="4000"/>
                            </p:stCondLst>
                            <p:childTnLst>
                              <p:par>
                                <p:cTn id="67" presetID="2" presetClass="entr" presetSubtype="4" fill="hold" nodeType="after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childTnLst>
                          </p:cTn>
                        </p:par>
                        <p:par>
                          <p:cTn id="71" fill="hold">
                            <p:stCondLst>
                              <p:cond delay="4500"/>
                            </p:stCondLst>
                            <p:childTnLst>
                              <p:par>
                                <p:cTn id="72" presetID="42" presetClass="entr" presetSubtype="0" fill="hold"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1000"/>
                                        <p:tgtEl>
                                          <p:spTgt spid="28"/>
                                        </p:tgtEl>
                                      </p:cBhvr>
                                    </p:animEffect>
                                    <p:anim calcmode="lin" valueType="num">
                                      <p:cBhvr>
                                        <p:cTn id="75" dur="1000" fill="hold"/>
                                        <p:tgtEl>
                                          <p:spTgt spid="28"/>
                                        </p:tgtEl>
                                        <p:attrNameLst>
                                          <p:attrName>ppt_x</p:attrName>
                                        </p:attrNameLst>
                                      </p:cBhvr>
                                      <p:tavLst>
                                        <p:tav tm="0">
                                          <p:val>
                                            <p:strVal val="#ppt_x"/>
                                          </p:val>
                                        </p:tav>
                                        <p:tav tm="100000">
                                          <p:val>
                                            <p:strVal val="#ppt_x"/>
                                          </p:val>
                                        </p:tav>
                                      </p:tavLst>
                                    </p:anim>
                                    <p:anim calcmode="lin" valueType="num">
                                      <p:cBhvr>
                                        <p:cTn id="76" dur="1000" fill="hold"/>
                                        <p:tgtEl>
                                          <p:spTgt spid="28"/>
                                        </p:tgtEl>
                                        <p:attrNameLst>
                                          <p:attrName>ppt_y</p:attrName>
                                        </p:attrNameLst>
                                      </p:cBhvr>
                                      <p:tavLst>
                                        <p:tav tm="0">
                                          <p:val>
                                            <p:strVal val="#ppt_y+.1"/>
                                          </p:val>
                                        </p:tav>
                                        <p:tav tm="100000">
                                          <p:val>
                                            <p:strVal val="#ppt_y"/>
                                          </p:val>
                                        </p:tav>
                                      </p:tavLst>
                                    </p:anim>
                                  </p:childTnLst>
                                </p:cTn>
                              </p:par>
                            </p:childTnLst>
                          </p:cTn>
                        </p:par>
                        <p:par>
                          <p:cTn id="77" fill="hold">
                            <p:stCondLst>
                              <p:cond delay="5500"/>
                            </p:stCondLst>
                            <p:childTnLst>
                              <p:par>
                                <p:cTn id="78" presetID="10" presetClass="entr" presetSubtype="0"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 grpId="0" build="p"/>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AD5E93C2-10F5-B96E-9B0C-148C43B6D5C8}"/>
              </a:ext>
            </a:extLst>
          </p:cNvPr>
          <p:cNvSpPr/>
          <p:nvPr/>
        </p:nvSpPr>
        <p:spPr>
          <a:xfrm>
            <a:off x="5473321" y="291011"/>
            <a:ext cx="130037" cy="6275978"/>
          </a:xfrm>
          <a:prstGeom prst="rect">
            <a:avLst/>
          </a:prstGeom>
          <a:gradFill flip="none" rotWithShape="1">
            <a:gsLst>
              <a:gs pos="0">
                <a:schemeClr val="tx1">
                  <a:lumMod val="65000"/>
                  <a:lumOff val="35000"/>
                </a:schemeClr>
              </a:gs>
              <a:gs pos="0">
                <a:schemeClr val="tx1">
                  <a:lumMod val="50000"/>
                  <a:lumOff val="50000"/>
                </a:schemeClr>
              </a:gs>
              <a:gs pos="70000">
                <a:schemeClr val="tx1">
                  <a:lumMod val="65000"/>
                  <a:lumOff val="35000"/>
                </a:schemeClr>
              </a:gs>
              <a:gs pos="63000">
                <a:schemeClr val="accent4">
                  <a:lumMod val="75000"/>
                </a:schemeClr>
              </a:gs>
              <a:gs pos="55000">
                <a:srgbClr val="D11921"/>
              </a:gs>
              <a:gs pos="46000">
                <a:schemeClr val="tx1">
                  <a:lumMod val="65000"/>
                  <a:lumOff val="35000"/>
                </a:schemeClr>
              </a:gs>
              <a:gs pos="100000">
                <a:schemeClr val="tx1">
                  <a:lumMod val="65000"/>
                  <a:lumOff val="3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5886890" y="508883"/>
            <a:ext cx="4118351" cy="4471091"/>
          </a:xfrm>
        </p:spPr>
        <p:txBody>
          <a:bodyPr/>
          <a:lstStyle/>
          <a:p>
            <a:pPr marL="0" indent="0">
              <a:buNone/>
            </a:pPr>
            <a:r>
              <a:rPr lang="fr-FR" sz="2400" dirty="0">
                <a:solidFill>
                  <a:schemeClr val="tx1">
                    <a:lumMod val="65000"/>
                    <a:lumOff val="35000"/>
                  </a:schemeClr>
                </a:solidFill>
              </a:rPr>
              <a:t>Contexte</a:t>
            </a:r>
            <a:r>
              <a:rPr lang="fr-FR" sz="2400" b="1" dirty="0">
                <a:solidFill>
                  <a:schemeClr val="accent4">
                    <a:lumMod val="75000"/>
                  </a:schemeClr>
                </a:solidFill>
              </a:rPr>
              <a:t> </a:t>
            </a:r>
          </a:p>
          <a:p>
            <a:pPr marL="0" indent="0">
              <a:buNone/>
            </a:pPr>
            <a:endParaRPr lang="fr-FR" sz="2400" b="1" dirty="0">
              <a:solidFill>
                <a:schemeClr val="tx1">
                  <a:lumMod val="65000"/>
                  <a:lumOff val="35000"/>
                </a:schemeClr>
              </a:solidFill>
            </a:endParaRPr>
          </a:p>
          <a:p>
            <a:pPr marL="0" indent="0">
              <a:buNone/>
            </a:pPr>
            <a:r>
              <a:rPr lang="fr-FR" sz="2400" dirty="0">
                <a:solidFill>
                  <a:schemeClr val="tx1">
                    <a:lumMod val="65000"/>
                    <a:lumOff val="35000"/>
                  </a:schemeClr>
                </a:solidFill>
              </a:rPr>
              <a:t>Notre offre commerciale </a:t>
            </a:r>
          </a:p>
          <a:p>
            <a:pPr marL="0" indent="0">
              <a:buNone/>
            </a:pPr>
            <a:endParaRPr lang="fr-FR" sz="2400" dirty="0">
              <a:solidFill>
                <a:schemeClr val="accent4">
                  <a:lumMod val="75000"/>
                </a:schemeClr>
              </a:solidFill>
            </a:endParaRPr>
          </a:p>
          <a:p>
            <a:pPr marL="0" indent="0">
              <a:buNone/>
            </a:pPr>
            <a:r>
              <a:rPr lang="fr-FR" sz="2400" dirty="0">
                <a:solidFill>
                  <a:schemeClr val="accent4">
                    <a:lumMod val="75000"/>
                  </a:schemeClr>
                </a:solidFill>
              </a:rPr>
              <a:t>Notre dispositif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Nos outils de com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bonnes pratiques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cibles </a:t>
            </a:r>
          </a:p>
          <a:p>
            <a:pPr marL="0" indent="0">
              <a:buNone/>
            </a:pPr>
            <a:endParaRPr lang="fr-FR" sz="2400" dirty="0">
              <a:solidFill>
                <a:schemeClr val="tx1">
                  <a:lumMod val="65000"/>
                  <a:lumOff val="35000"/>
                </a:schemeClr>
              </a:solidFill>
            </a:endParaRPr>
          </a:p>
        </p:txBody>
      </p:sp>
      <p:sp>
        <p:nvSpPr>
          <p:cNvPr id="5" name="Ellipse 4">
            <a:extLst>
              <a:ext uri="{FF2B5EF4-FFF2-40B4-BE49-F238E27FC236}">
                <a16:creationId xmlns:a16="http://schemas.microsoft.com/office/drawing/2014/main" id="{4CAE07D5-5860-0BCE-FB64-FFEB4EE36EA0}"/>
              </a:ext>
            </a:extLst>
          </p:cNvPr>
          <p:cNvSpPr/>
          <p:nvPr/>
        </p:nvSpPr>
        <p:spPr>
          <a:xfrm>
            <a:off x="5252599" y="440877"/>
            <a:ext cx="572252"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6" name="ZoneTexte 5">
            <a:extLst>
              <a:ext uri="{FF2B5EF4-FFF2-40B4-BE49-F238E27FC236}">
                <a16:creationId xmlns:a16="http://schemas.microsoft.com/office/drawing/2014/main" id="{6424D54D-C1A7-12F2-9C7D-BDFEFA5FEB5A}"/>
              </a:ext>
            </a:extLst>
          </p:cNvPr>
          <p:cNvSpPr txBox="1"/>
          <p:nvPr/>
        </p:nvSpPr>
        <p:spPr>
          <a:xfrm>
            <a:off x="5313204" y="442773"/>
            <a:ext cx="458782"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sp>
        <p:nvSpPr>
          <p:cNvPr id="8" name="Ellipse 7">
            <a:extLst>
              <a:ext uri="{FF2B5EF4-FFF2-40B4-BE49-F238E27FC236}">
                <a16:creationId xmlns:a16="http://schemas.microsoft.com/office/drawing/2014/main" id="{D6C0B104-43EA-9FB8-D704-1B0AAE40862B}"/>
              </a:ext>
            </a:extLst>
          </p:cNvPr>
          <p:cNvSpPr/>
          <p:nvPr/>
        </p:nvSpPr>
        <p:spPr>
          <a:xfrm>
            <a:off x="5252583" y="1514034"/>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9" name="ZoneTexte 8">
            <a:extLst>
              <a:ext uri="{FF2B5EF4-FFF2-40B4-BE49-F238E27FC236}">
                <a16:creationId xmlns:a16="http://schemas.microsoft.com/office/drawing/2014/main" id="{60CF2D99-642C-CE5E-D408-2ADB34D5A3BB}"/>
              </a:ext>
            </a:extLst>
          </p:cNvPr>
          <p:cNvSpPr txBox="1"/>
          <p:nvPr/>
        </p:nvSpPr>
        <p:spPr>
          <a:xfrm>
            <a:off x="5320841" y="151942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sp>
        <p:nvSpPr>
          <p:cNvPr id="11" name="Ellipse 10">
            <a:extLst>
              <a:ext uri="{FF2B5EF4-FFF2-40B4-BE49-F238E27FC236}">
                <a16:creationId xmlns:a16="http://schemas.microsoft.com/office/drawing/2014/main" id="{0967DF95-A2B6-131A-AF5C-D66B76973D0D}"/>
              </a:ext>
            </a:extLst>
          </p:cNvPr>
          <p:cNvSpPr/>
          <p:nvPr/>
        </p:nvSpPr>
        <p:spPr>
          <a:xfrm>
            <a:off x="5249435" y="2590688"/>
            <a:ext cx="572248" cy="572249"/>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2" name="ZoneTexte 11">
            <a:extLst>
              <a:ext uri="{FF2B5EF4-FFF2-40B4-BE49-F238E27FC236}">
                <a16:creationId xmlns:a16="http://schemas.microsoft.com/office/drawing/2014/main" id="{95BA52E2-273B-71B3-6E24-B97255966F5A}"/>
              </a:ext>
            </a:extLst>
          </p:cNvPr>
          <p:cNvSpPr txBox="1"/>
          <p:nvPr/>
        </p:nvSpPr>
        <p:spPr>
          <a:xfrm>
            <a:off x="5324304" y="260506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sp>
        <p:nvSpPr>
          <p:cNvPr id="14" name="Ellipse 13">
            <a:extLst>
              <a:ext uri="{FF2B5EF4-FFF2-40B4-BE49-F238E27FC236}">
                <a16:creationId xmlns:a16="http://schemas.microsoft.com/office/drawing/2014/main" id="{EE59A385-EDC6-663F-5841-F7749A39FC98}"/>
              </a:ext>
            </a:extLst>
          </p:cNvPr>
          <p:cNvSpPr/>
          <p:nvPr/>
        </p:nvSpPr>
        <p:spPr>
          <a:xfrm>
            <a:off x="5254949" y="3683442"/>
            <a:ext cx="572247"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5" name="ZoneTexte 14">
            <a:extLst>
              <a:ext uri="{FF2B5EF4-FFF2-40B4-BE49-F238E27FC236}">
                <a16:creationId xmlns:a16="http://schemas.microsoft.com/office/drawing/2014/main" id="{25B5F023-5476-2C7A-3732-9863D4D2A2C8}"/>
              </a:ext>
            </a:extLst>
          </p:cNvPr>
          <p:cNvSpPr txBox="1"/>
          <p:nvPr/>
        </p:nvSpPr>
        <p:spPr>
          <a:xfrm>
            <a:off x="5311141" y="3676328"/>
            <a:ext cx="458779"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sp>
        <p:nvSpPr>
          <p:cNvPr id="17" name="Ellipse 16">
            <a:extLst>
              <a:ext uri="{FF2B5EF4-FFF2-40B4-BE49-F238E27FC236}">
                <a16:creationId xmlns:a16="http://schemas.microsoft.com/office/drawing/2014/main" id="{871EF5D2-490C-3A88-BF7F-58A5EE99C308}"/>
              </a:ext>
            </a:extLst>
          </p:cNvPr>
          <p:cNvSpPr/>
          <p:nvPr/>
        </p:nvSpPr>
        <p:spPr>
          <a:xfrm>
            <a:off x="5254948" y="4747589"/>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8" name="ZoneTexte 17">
            <a:extLst>
              <a:ext uri="{FF2B5EF4-FFF2-40B4-BE49-F238E27FC236}">
                <a16:creationId xmlns:a16="http://schemas.microsoft.com/office/drawing/2014/main" id="{83E5FAF7-763E-EBCD-FE4D-282C5799FE6A}"/>
              </a:ext>
            </a:extLst>
          </p:cNvPr>
          <p:cNvSpPr txBox="1"/>
          <p:nvPr/>
        </p:nvSpPr>
        <p:spPr>
          <a:xfrm>
            <a:off x="5330898" y="4759189"/>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sp>
        <p:nvSpPr>
          <p:cNvPr id="20" name="Ellipse 19">
            <a:extLst>
              <a:ext uri="{FF2B5EF4-FFF2-40B4-BE49-F238E27FC236}">
                <a16:creationId xmlns:a16="http://schemas.microsoft.com/office/drawing/2014/main" id="{56ED5F3E-6687-5D58-A626-D65BE4FE7668}"/>
              </a:ext>
            </a:extLst>
          </p:cNvPr>
          <p:cNvSpPr/>
          <p:nvPr/>
        </p:nvSpPr>
        <p:spPr>
          <a:xfrm>
            <a:off x="5254404" y="5836824"/>
            <a:ext cx="572247"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 name="ZoneTexte 20">
            <a:extLst>
              <a:ext uri="{FF2B5EF4-FFF2-40B4-BE49-F238E27FC236}">
                <a16:creationId xmlns:a16="http://schemas.microsoft.com/office/drawing/2014/main" id="{9E5E7C16-5086-5A30-4EB1-F9C2727FED37}"/>
              </a:ext>
            </a:extLst>
          </p:cNvPr>
          <p:cNvSpPr txBox="1"/>
          <p:nvPr/>
        </p:nvSpPr>
        <p:spPr>
          <a:xfrm>
            <a:off x="5320129" y="5830451"/>
            <a:ext cx="458779" cy="584776"/>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nvGrpSpPr>
          <p:cNvPr id="25" name="Graphique 34">
            <a:extLst>
              <a:ext uri="{FF2B5EF4-FFF2-40B4-BE49-F238E27FC236}">
                <a16:creationId xmlns:a16="http://schemas.microsoft.com/office/drawing/2014/main" id="{D832E381-FA33-A9DF-1F01-0B888D512158}"/>
              </a:ext>
            </a:extLst>
          </p:cNvPr>
          <p:cNvGrpSpPr/>
          <p:nvPr/>
        </p:nvGrpSpPr>
        <p:grpSpPr>
          <a:xfrm>
            <a:off x="3976585" y="349951"/>
            <a:ext cx="1051867" cy="823416"/>
            <a:chOff x="7214359" y="370988"/>
            <a:chExt cx="808938" cy="633249"/>
          </a:xfrm>
          <a:noFill/>
          <a:effectLst>
            <a:outerShdw blurRad="50800" dist="38100" dir="8100000" algn="tr" rotWithShape="0">
              <a:prstClr val="black">
                <a:alpha val="40000"/>
              </a:prstClr>
            </a:outerShdw>
          </a:effectLst>
        </p:grpSpPr>
        <p:grpSp>
          <p:nvGrpSpPr>
            <p:cNvPr id="26" name="Graphique 34">
              <a:extLst>
                <a:ext uri="{FF2B5EF4-FFF2-40B4-BE49-F238E27FC236}">
                  <a16:creationId xmlns:a16="http://schemas.microsoft.com/office/drawing/2014/main" id="{5A806EA1-F790-63A7-BC79-D3310FEAC05E}"/>
                </a:ext>
              </a:extLst>
            </p:cNvPr>
            <p:cNvGrpSpPr/>
            <p:nvPr/>
          </p:nvGrpSpPr>
          <p:grpSpPr>
            <a:xfrm>
              <a:off x="7214359" y="370988"/>
              <a:ext cx="808938" cy="633249"/>
              <a:chOff x="7214359" y="370988"/>
              <a:chExt cx="808938" cy="633249"/>
            </a:xfrm>
            <a:noFill/>
          </p:grpSpPr>
          <p:sp>
            <p:nvSpPr>
              <p:cNvPr id="29" name="Forme libre : forme 150">
                <a:extLst>
                  <a:ext uri="{FF2B5EF4-FFF2-40B4-BE49-F238E27FC236}">
                    <a16:creationId xmlns:a16="http://schemas.microsoft.com/office/drawing/2014/main" id="{BF73CF80-69C2-B935-9B9E-D20BD96BCD3C}"/>
                  </a:ext>
                </a:extLst>
              </p:cNvPr>
              <p:cNvSpPr/>
              <p:nvPr/>
            </p:nvSpPr>
            <p:spPr>
              <a:xfrm>
                <a:off x="7278892" y="449460"/>
                <a:ext cx="293198" cy="315975"/>
              </a:xfrm>
              <a:custGeom>
                <a:avLst/>
                <a:gdLst>
                  <a:gd name="connsiteX0" fmla="*/ 0 w 293198"/>
                  <a:gd name="connsiteY0" fmla="*/ 315975 h 315975"/>
                  <a:gd name="connsiteX1" fmla="*/ 90187 w 293198"/>
                  <a:gd name="connsiteY1" fmla="*/ 72214 h 315975"/>
                  <a:gd name="connsiteX2" fmla="*/ 193854 w 293198"/>
                  <a:gd name="connsiteY2" fmla="*/ 0 h 315975"/>
                  <a:gd name="connsiteX3" fmla="*/ 193854 w 293198"/>
                  <a:gd name="connsiteY3" fmla="*/ 0 h 315975"/>
                  <a:gd name="connsiteX4" fmla="*/ 292225 w 293198"/>
                  <a:gd name="connsiteY4" fmla="*/ 113135 h 315975"/>
                  <a:gd name="connsiteX5" fmla="*/ 268475 w 293198"/>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198" h="315975">
                    <a:moveTo>
                      <a:pt x="0" y="315975"/>
                    </a:moveTo>
                    <a:lnTo>
                      <a:pt x="90187" y="72214"/>
                    </a:lnTo>
                    <a:cubicBezTo>
                      <a:pt x="106235" y="28886"/>
                      <a:pt x="147637" y="0"/>
                      <a:pt x="193854" y="0"/>
                    </a:cubicBezTo>
                    <a:lnTo>
                      <a:pt x="193854" y="0"/>
                    </a:lnTo>
                    <a:cubicBezTo>
                      <a:pt x="254193" y="0"/>
                      <a:pt x="300570" y="53438"/>
                      <a:pt x="292225" y="113135"/>
                    </a:cubicBezTo>
                    <a:lnTo>
                      <a:pt x="268475"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0" name="Forme libre : forme 151">
                <a:extLst>
                  <a:ext uri="{FF2B5EF4-FFF2-40B4-BE49-F238E27FC236}">
                    <a16:creationId xmlns:a16="http://schemas.microsoft.com/office/drawing/2014/main" id="{C52B3983-B75B-171C-ACFB-83061EFCC3F1}"/>
                  </a:ext>
                </a:extLst>
              </p:cNvPr>
              <p:cNvSpPr/>
              <p:nvPr/>
            </p:nvSpPr>
            <p:spPr>
              <a:xfrm>
                <a:off x="7675576" y="449460"/>
                <a:ext cx="293037" cy="315975"/>
              </a:xfrm>
              <a:custGeom>
                <a:avLst/>
                <a:gdLst>
                  <a:gd name="connsiteX0" fmla="*/ 293038 w 293037"/>
                  <a:gd name="connsiteY0" fmla="*/ 315975 h 315975"/>
                  <a:gd name="connsiteX1" fmla="*/ 200283 w 293037"/>
                  <a:gd name="connsiteY1" fmla="*/ 64832 h 315975"/>
                  <a:gd name="connsiteX2" fmla="*/ 107047 w 293037"/>
                  <a:gd name="connsiteY2" fmla="*/ 0 h 315975"/>
                  <a:gd name="connsiteX3" fmla="*/ 99345 w 293037"/>
                  <a:gd name="connsiteY3" fmla="*/ 0 h 315975"/>
                  <a:gd name="connsiteX4" fmla="*/ 973 w 293037"/>
                  <a:gd name="connsiteY4" fmla="*/ 113135 h 315975"/>
                  <a:gd name="connsiteX5" fmla="*/ 24724 w 293037"/>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037" h="315975">
                    <a:moveTo>
                      <a:pt x="293038" y="315975"/>
                    </a:moveTo>
                    <a:lnTo>
                      <a:pt x="200283" y="64832"/>
                    </a:lnTo>
                    <a:cubicBezTo>
                      <a:pt x="185841" y="25836"/>
                      <a:pt x="148610" y="0"/>
                      <a:pt x="107047" y="0"/>
                    </a:cubicBezTo>
                    <a:lnTo>
                      <a:pt x="99345" y="0"/>
                    </a:lnTo>
                    <a:cubicBezTo>
                      <a:pt x="39006" y="0"/>
                      <a:pt x="-7371" y="53438"/>
                      <a:pt x="973" y="113135"/>
                    </a:cubicBezTo>
                    <a:lnTo>
                      <a:pt x="24724"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1" name="Forme libre : forme 152">
                <a:extLst>
                  <a:ext uri="{FF2B5EF4-FFF2-40B4-BE49-F238E27FC236}">
                    <a16:creationId xmlns:a16="http://schemas.microsoft.com/office/drawing/2014/main" id="{A2E54AF9-FD10-B203-5D14-F28C99A89118}"/>
                  </a:ext>
                </a:extLst>
              </p:cNvPr>
              <p:cNvSpPr/>
              <p:nvPr/>
            </p:nvSpPr>
            <p:spPr>
              <a:xfrm>
                <a:off x="7714746" y="375962"/>
                <a:ext cx="89059" cy="91310"/>
              </a:xfrm>
              <a:custGeom>
                <a:avLst/>
                <a:gdLst>
                  <a:gd name="connsiteX0" fmla="*/ 89059 w 89059"/>
                  <a:gd name="connsiteY0" fmla="*/ 74621 h 91310"/>
                  <a:gd name="connsiteX1" fmla="*/ 65630 w 89059"/>
                  <a:gd name="connsiteY1" fmla="*/ 21183 h 91310"/>
                  <a:gd name="connsiteX2" fmla="*/ 35140 w 89059"/>
                  <a:gd name="connsiteY2" fmla="*/ 0 h 91310"/>
                  <a:gd name="connsiteX3" fmla="*/ 32572 w 89059"/>
                  <a:gd name="connsiteY3" fmla="*/ 0 h 91310"/>
                  <a:gd name="connsiteX4" fmla="*/ 317 w 89059"/>
                  <a:gd name="connsiteY4" fmla="*/ 37070 h 91310"/>
                  <a:gd name="connsiteX5" fmla="*/ 5131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89059" y="74621"/>
                    </a:moveTo>
                    <a:lnTo>
                      <a:pt x="65630" y="21183"/>
                    </a:lnTo>
                    <a:cubicBezTo>
                      <a:pt x="60976" y="8505"/>
                      <a:pt x="48780" y="0"/>
                      <a:pt x="35140" y="0"/>
                    </a:cubicBezTo>
                    <a:lnTo>
                      <a:pt x="32572" y="0"/>
                    </a:lnTo>
                    <a:cubicBezTo>
                      <a:pt x="12834" y="0"/>
                      <a:pt x="-2411" y="17492"/>
                      <a:pt x="317" y="37070"/>
                    </a:cubicBezTo>
                    <a:lnTo>
                      <a:pt x="5131"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2" name="Forme libre : forme 153">
                <a:extLst>
                  <a:ext uri="{FF2B5EF4-FFF2-40B4-BE49-F238E27FC236}">
                    <a16:creationId xmlns:a16="http://schemas.microsoft.com/office/drawing/2014/main" id="{9F6A214F-C5EE-D1D7-FA47-8610C1EA20AF}"/>
                  </a:ext>
                </a:extLst>
              </p:cNvPr>
              <p:cNvSpPr/>
              <p:nvPr/>
            </p:nvSpPr>
            <p:spPr>
              <a:xfrm>
                <a:off x="7446428" y="375962"/>
                <a:ext cx="89059" cy="91310"/>
              </a:xfrm>
              <a:custGeom>
                <a:avLst/>
                <a:gdLst>
                  <a:gd name="connsiteX0" fmla="*/ 0 w 89059"/>
                  <a:gd name="connsiteY0" fmla="*/ 74621 h 91310"/>
                  <a:gd name="connsiteX1" fmla="*/ 23429 w 89059"/>
                  <a:gd name="connsiteY1" fmla="*/ 21183 h 91310"/>
                  <a:gd name="connsiteX2" fmla="*/ 53920 w 89059"/>
                  <a:gd name="connsiteY2" fmla="*/ 0 h 91310"/>
                  <a:gd name="connsiteX3" fmla="*/ 56487 w 89059"/>
                  <a:gd name="connsiteY3" fmla="*/ 0 h 91310"/>
                  <a:gd name="connsiteX4" fmla="*/ 88743 w 89059"/>
                  <a:gd name="connsiteY4" fmla="*/ 37070 h 91310"/>
                  <a:gd name="connsiteX5" fmla="*/ 83928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0" y="74621"/>
                    </a:moveTo>
                    <a:lnTo>
                      <a:pt x="23429" y="21183"/>
                    </a:lnTo>
                    <a:cubicBezTo>
                      <a:pt x="28083" y="8505"/>
                      <a:pt x="40279" y="0"/>
                      <a:pt x="53920" y="0"/>
                    </a:cubicBezTo>
                    <a:lnTo>
                      <a:pt x="56487" y="0"/>
                    </a:lnTo>
                    <a:cubicBezTo>
                      <a:pt x="76226" y="0"/>
                      <a:pt x="91471" y="17492"/>
                      <a:pt x="88743" y="37070"/>
                    </a:cubicBezTo>
                    <a:lnTo>
                      <a:pt x="83928"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3" name="Forme libre : forme 154">
                <a:extLst>
                  <a:ext uri="{FF2B5EF4-FFF2-40B4-BE49-F238E27FC236}">
                    <a16:creationId xmlns:a16="http://schemas.microsoft.com/office/drawing/2014/main" id="{7C1363FF-D53A-ED3E-A81A-3FF4BDD07539}"/>
                  </a:ext>
                </a:extLst>
              </p:cNvPr>
              <p:cNvSpPr/>
              <p:nvPr/>
            </p:nvSpPr>
            <p:spPr>
              <a:xfrm rot="-1529175">
                <a:off x="7712179" y="683076"/>
                <a:ext cx="266713" cy="266712"/>
              </a:xfrm>
              <a:custGeom>
                <a:avLst/>
                <a:gdLst>
                  <a:gd name="connsiteX0" fmla="*/ 266713 w 266713"/>
                  <a:gd name="connsiteY0" fmla="*/ 133356 h 266712"/>
                  <a:gd name="connsiteX1" fmla="*/ 133356 w 266713"/>
                  <a:gd name="connsiteY1" fmla="*/ 266713 h 266712"/>
                  <a:gd name="connsiteX2" fmla="*/ 0 w 266713"/>
                  <a:gd name="connsiteY2" fmla="*/ 133356 h 266712"/>
                  <a:gd name="connsiteX3" fmla="*/ 133356 w 266713"/>
                  <a:gd name="connsiteY3" fmla="*/ 0 h 266712"/>
                  <a:gd name="connsiteX4" fmla="*/ 266713 w 266713"/>
                  <a:gd name="connsiteY4" fmla="*/ 133356 h 26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13" h="266712">
                    <a:moveTo>
                      <a:pt x="266713" y="133356"/>
                    </a:moveTo>
                    <a:cubicBezTo>
                      <a:pt x="266713" y="207007"/>
                      <a:pt x="207007" y="266713"/>
                      <a:pt x="133356" y="266713"/>
                    </a:cubicBezTo>
                    <a:cubicBezTo>
                      <a:pt x="59706" y="266713"/>
                      <a:pt x="0" y="207007"/>
                      <a:pt x="0" y="133356"/>
                    </a:cubicBezTo>
                    <a:cubicBezTo>
                      <a:pt x="0" y="59706"/>
                      <a:pt x="59706" y="0"/>
                      <a:pt x="133356" y="0"/>
                    </a:cubicBezTo>
                    <a:cubicBezTo>
                      <a:pt x="207007" y="0"/>
                      <a:pt x="266713" y="59706"/>
                      <a:pt x="266713" y="133356"/>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4" name="Forme libre : forme 155">
                <a:extLst>
                  <a:ext uri="{FF2B5EF4-FFF2-40B4-BE49-F238E27FC236}">
                    <a16:creationId xmlns:a16="http://schemas.microsoft.com/office/drawing/2014/main" id="{ADEA5626-DF8F-0D18-3852-C520E08678A6}"/>
                  </a:ext>
                </a:extLst>
              </p:cNvPr>
              <p:cNvSpPr/>
              <p:nvPr/>
            </p:nvSpPr>
            <p:spPr>
              <a:xfrm rot="-3021569">
                <a:off x="7268775" y="683099"/>
                <a:ext cx="266722" cy="266722"/>
              </a:xfrm>
              <a:custGeom>
                <a:avLst/>
                <a:gdLst>
                  <a:gd name="connsiteX0" fmla="*/ 266723 w 266722"/>
                  <a:gd name="connsiteY0" fmla="*/ 133361 h 266722"/>
                  <a:gd name="connsiteX1" fmla="*/ 133361 w 266722"/>
                  <a:gd name="connsiteY1" fmla="*/ 266723 h 266722"/>
                  <a:gd name="connsiteX2" fmla="*/ 0 w 266722"/>
                  <a:gd name="connsiteY2" fmla="*/ 133361 h 266722"/>
                  <a:gd name="connsiteX3" fmla="*/ 133361 w 266722"/>
                  <a:gd name="connsiteY3" fmla="*/ 0 h 266722"/>
                  <a:gd name="connsiteX4" fmla="*/ 266723 w 266722"/>
                  <a:gd name="connsiteY4" fmla="*/ 133361 h 26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22" h="266722">
                    <a:moveTo>
                      <a:pt x="266723" y="133361"/>
                    </a:moveTo>
                    <a:cubicBezTo>
                      <a:pt x="266723" y="207015"/>
                      <a:pt x="207015" y="266723"/>
                      <a:pt x="133361" y="266723"/>
                    </a:cubicBezTo>
                    <a:cubicBezTo>
                      <a:pt x="59708" y="266723"/>
                      <a:pt x="0" y="207015"/>
                      <a:pt x="0" y="133361"/>
                    </a:cubicBezTo>
                    <a:cubicBezTo>
                      <a:pt x="0" y="59708"/>
                      <a:pt x="59708" y="0"/>
                      <a:pt x="133361" y="0"/>
                    </a:cubicBezTo>
                    <a:cubicBezTo>
                      <a:pt x="207015" y="0"/>
                      <a:pt x="266723" y="59708"/>
                      <a:pt x="266723" y="133361"/>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5" name="Forme libre : forme 156">
                <a:extLst>
                  <a:ext uri="{FF2B5EF4-FFF2-40B4-BE49-F238E27FC236}">
                    <a16:creationId xmlns:a16="http://schemas.microsoft.com/office/drawing/2014/main" id="{EA1B6A1A-0ACB-EAEC-F715-699EEC667804}"/>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6" name="Forme libre : forme 157">
                <a:extLst>
                  <a:ext uri="{FF2B5EF4-FFF2-40B4-BE49-F238E27FC236}">
                    <a16:creationId xmlns:a16="http://schemas.microsoft.com/office/drawing/2014/main" id="{01FE2E56-F117-CE9A-DEFA-A690A320A2EF}"/>
                  </a:ext>
                </a:extLst>
              </p:cNvPr>
              <p:cNvSpPr/>
              <p:nvPr/>
            </p:nvSpPr>
            <p:spPr>
              <a:xfrm>
                <a:off x="7555390" y="654868"/>
                <a:ext cx="136724" cy="16047"/>
              </a:xfrm>
              <a:custGeom>
                <a:avLst/>
                <a:gdLst>
                  <a:gd name="connsiteX0" fmla="*/ 0 w 136724"/>
                  <a:gd name="connsiteY0" fmla="*/ 0 h 16047"/>
                  <a:gd name="connsiteX1" fmla="*/ 136725 w 136724"/>
                  <a:gd name="connsiteY1" fmla="*/ 0 h 16047"/>
                </a:gdLst>
                <a:ahLst/>
                <a:cxnLst>
                  <a:cxn ang="0">
                    <a:pos x="connsiteX0" y="connsiteY0"/>
                  </a:cxn>
                  <a:cxn ang="0">
                    <a:pos x="connsiteX1" y="connsiteY1"/>
                  </a:cxn>
                </a:cxnLst>
                <a:rect l="l" t="t" r="r" b="b"/>
                <a:pathLst>
                  <a:path w="136724" h="16047">
                    <a:moveTo>
                      <a:pt x="0" y="0"/>
                    </a:moveTo>
                    <a:lnTo>
                      <a:pt x="136725"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37" name="Forme libre : forme 158">
                <a:extLst>
                  <a:ext uri="{FF2B5EF4-FFF2-40B4-BE49-F238E27FC236}">
                    <a16:creationId xmlns:a16="http://schemas.microsoft.com/office/drawing/2014/main" id="{8A0ABD2D-BF92-9E70-388A-065303B7C4F6}"/>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8" name="Forme libre : forme 159">
                <a:extLst>
                  <a:ext uri="{FF2B5EF4-FFF2-40B4-BE49-F238E27FC236}">
                    <a16:creationId xmlns:a16="http://schemas.microsoft.com/office/drawing/2014/main" id="{58BD1EED-787B-2845-15CB-3D9EC9FB7000}"/>
                  </a:ext>
                </a:extLst>
              </p:cNvPr>
              <p:cNvSpPr/>
              <p:nvPr/>
            </p:nvSpPr>
            <p:spPr>
              <a:xfrm>
                <a:off x="7688035" y="536116"/>
                <a:ext cx="222005" cy="124207"/>
              </a:xfrm>
              <a:custGeom>
                <a:avLst/>
                <a:gdLst>
                  <a:gd name="connsiteX0" fmla="*/ 222005 w 222005"/>
                  <a:gd name="connsiteY0" fmla="*/ 71251 h 124207"/>
                  <a:gd name="connsiteX1" fmla="*/ 119622 w 222005"/>
                  <a:gd name="connsiteY1" fmla="*/ 0 h 124207"/>
                  <a:gd name="connsiteX2" fmla="*/ 111117 w 222005"/>
                  <a:gd name="connsiteY2" fmla="*/ 0 h 124207"/>
                  <a:gd name="connsiteX3" fmla="*/ 1031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222005" y="71251"/>
                    </a:moveTo>
                    <a:cubicBezTo>
                      <a:pt x="206118" y="28404"/>
                      <a:pt x="165357" y="0"/>
                      <a:pt x="119622" y="0"/>
                    </a:cubicBezTo>
                    <a:lnTo>
                      <a:pt x="111117" y="0"/>
                    </a:lnTo>
                    <a:cubicBezTo>
                      <a:pt x="44841" y="0"/>
                      <a:pt x="-8116" y="58573"/>
                      <a:pt x="1031"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9" name="Forme libre : forme 160">
                <a:extLst>
                  <a:ext uri="{FF2B5EF4-FFF2-40B4-BE49-F238E27FC236}">
                    <a16:creationId xmlns:a16="http://schemas.microsoft.com/office/drawing/2014/main" id="{20A55F8F-FB0A-4374-0EF2-EEFE3207076C}"/>
                  </a:ext>
                </a:extLst>
              </p:cNvPr>
              <p:cNvSpPr/>
              <p:nvPr/>
            </p:nvSpPr>
            <p:spPr>
              <a:xfrm>
                <a:off x="7337465" y="536116"/>
                <a:ext cx="222005" cy="124207"/>
              </a:xfrm>
              <a:custGeom>
                <a:avLst/>
                <a:gdLst>
                  <a:gd name="connsiteX0" fmla="*/ 0 w 222005"/>
                  <a:gd name="connsiteY0" fmla="*/ 71251 h 124207"/>
                  <a:gd name="connsiteX1" fmla="*/ 102383 w 222005"/>
                  <a:gd name="connsiteY1" fmla="*/ 0 h 124207"/>
                  <a:gd name="connsiteX2" fmla="*/ 110888 w 222005"/>
                  <a:gd name="connsiteY2" fmla="*/ 0 h 124207"/>
                  <a:gd name="connsiteX3" fmla="*/ 220974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0" y="71251"/>
                    </a:moveTo>
                    <a:cubicBezTo>
                      <a:pt x="15887" y="28404"/>
                      <a:pt x="56648" y="0"/>
                      <a:pt x="102383" y="0"/>
                    </a:cubicBezTo>
                    <a:lnTo>
                      <a:pt x="110888" y="0"/>
                    </a:lnTo>
                    <a:cubicBezTo>
                      <a:pt x="177165" y="0"/>
                      <a:pt x="230121" y="58573"/>
                      <a:pt x="220974"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0" name="Forme libre : forme 161">
                <a:extLst>
                  <a:ext uri="{FF2B5EF4-FFF2-40B4-BE49-F238E27FC236}">
                    <a16:creationId xmlns:a16="http://schemas.microsoft.com/office/drawing/2014/main" id="{D491BA1B-3470-89BF-D03A-D799338BB3C7}"/>
                  </a:ext>
                </a:extLst>
              </p:cNvPr>
              <p:cNvSpPr/>
              <p:nvPr/>
            </p:nvSpPr>
            <p:spPr>
              <a:xfrm>
                <a:off x="7586843" y="767682"/>
                <a:ext cx="73818" cy="73818"/>
              </a:xfrm>
              <a:custGeom>
                <a:avLst/>
                <a:gdLst>
                  <a:gd name="connsiteX0" fmla="*/ 73819 w 73818"/>
                  <a:gd name="connsiteY0" fmla="*/ 36909 h 73818"/>
                  <a:gd name="connsiteX1" fmla="*/ 36909 w 73818"/>
                  <a:gd name="connsiteY1" fmla="*/ 73818 h 73818"/>
                  <a:gd name="connsiteX2" fmla="*/ 0 w 73818"/>
                  <a:gd name="connsiteY2" fmla="*/ 36909 h 73818"/>
                  <a:gd name="connsiteX3" fmla="*/ 36909 w 73818"/>
                  <a:gd name="connsiteY3" fmla="*/ 0 h 73818"/>
                  <a:gd name="connsiteX4" fmla="*/ 73819 w 73818"/>
                  <a:gd name="connsiteY4" fmla="*/ 36909 h 73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73818">
                    <a:moveTo>
                      <a:pt x="73819" y="36909"/>
                    </a:moveTo>
                    <a:cubicBezTo>
                      <a:pt x="73819" y="57294"/>
                      <a:pt x="57294" y="73818"/>
                      <a:pt x="36909" y="73818"/>
                    </a:cubicBezTo>
                    <a:cubicBezTo>
                      <a:pt x="16525" y="73818"/>
                      <a:pt x="0" y="57294"/>
                      <a:pt x="0" y="36909"/>
                    </a:cubicBezTo>
                    <a:cubicBezTo>
                      <a:pt x="0" y="16525"/>
                      <a:pt x="16525" y="0"/>
                      <a:pt x="36909" y="0"/>
                    </a:cubicBezTo>
                    <a:cubicBezTo>
                      <a:pt x="57294" y="0"/>
                      <a:pt x="73819" y="16525"/>
                      <a:pt x="73819" y="36909"/>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1" name="Forme libre : forme 162">
                <a:extLst>
                  <a:ext uri="{FF2B5EF4-FFF2-40B4-BE49-F238E27FC236}">
                    <a16:creationId xmlns:a16="http://schemas.microsoft.com/office/drawing/2014/main" id="{D271D3E1-5E5F-C8B4-0E1B-D913D4035699}"/>
                  </a:ext>
                </a:extLst>
              </p:cNvPr>
              <p:cNvSpPr/>
              <p:nvPr/>
            </p:nvSpPr>
            <p:spPr>
              <a:xfrm>
                <a:off x="7513185" y="722267"/>
                <a:ext cx="221134" cy="20540"/>
              </a:xfrm>
              <a:custGeom>
                <a:avLst/>
                <a:gdLst>
                  <a:gd name="connsiteX0" fmla="*/ 221135 w 221134"/>
                  <a:gd name="connsiteY0" fmla="*/ 20541 h 20540"/>
                  <a:gd name="connsiteX1" fmla="*/ 110567 w 221134"/>
                  <a:gd name="connsiteY1" fmla="*/ 0 h 20540"/>
                  <a:gd name="connsiteX2" fmla="*/ 110567 w 221134"/>
                  <a:gd name="connsiteY2" fmla="*/ 0 h 20540"/>
                  <a:gd name="connsiteX3" fmla="*/ 0 w 221134"/>
                  <a:gd name="connsiteY3" fmla="*/ 20541 h 20540"/>
                </a:gdLst>
                <a:ahLst/>
                <a:cxnLst>
                  <a:cxn ang="0">
                    <a:pos x="connsiteX0" y="connsiteY0"/>
                  </a:cxn>
                  <a:cxn ang="0">
                    <a:pos x="connsiteX1" y="connsiteY1"/>
                  </a:cxn>
                  <a:cxn ang="0">
                    <a:pos x="connsiteX2" y="connsiteY2"/>
                  </a:cxn>
                  <a:cxn ang="0">
                    <a:pos x="connsiteX3" y="connsiteY3"/>
                  </a:cxn>
                </a:cxnLst>
                <a:rect l="l" t="t" r="r" b="b"/>
                <a:pathLst>
                  <a:path w="221134" h="20540">
                    <a:moveTo>
                      <a:pt x="221135" y="20541"/>
                    </a:moveTo>
                    <a:cubicBezTo>
                      <a:pt x="186151" y="7061"/>
                      <a:pt x="148760" y="0"/>
                      <a:pt x="110567" y="0"/>
                    </a:cubicBezTo>
                    <a:lnTo>
                      <a:pt x="110567" y="0"/>
                    </a:lnTo>
                    <a:cubicBezTo>
                      <a:pt x="72374" y="0"/>
                      <a:pt x="34984" y="7061"/>
                      <a:pt x="0" y="20541"/>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27" name="Forme libre : forme 163">
              <a:extLst>
                <a:ext uri="{FF2B5EF4-FFF2-40B4-BE49-F238E27FC236}">
                  <a16:creationId xmlns:a16="http://schemas.microsoft.com/office/drawing/2014/main" id="{10038AAF-AE29-1D00-FDDF-DAA76B57CBF7}"/>
                </a:ext>
              </a:extLst>
            </p:cNvPr>
            <p:cNvSpPr/>
            <p:nvPr/>
          </p:nvSpPr>
          <p:spPr>
            <a:xfrm>
              <a:off x="7319010"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28" name="Forme libre : forme 164">
              <a:extLst>
                <a:ext uri="{FF2B5EF4-FFF2-40B4-BE49-F238E27FC236}">
                  <a16:creationId xmlns:a16="http://schemas.microsoft.com/office/drawing/2014/main" id="{1732B779-B579-DF50-43D7-14B625D30366}"/>
                </a:ext>
              </a:extLst>
            </p:cNvPr>
            <p:cNvSpPr/>
            <p:nvPr/>
          </p:nvSpPr>
          <p:spPr>
            <a:xfrm>
              <a:off x="7763527"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42" name="Graphique 2">
            <a:extLst>
              <a:ext uri="{FF2B5EF4-FFF2-40B4-BE49-F238E27FC236}">
                <a16:creationId xmlns:a16="http://schemas.microsoft.com/office/drawing/2014/main" id="{303034A4-9C40-6334-6860-024569A35A10}"/>
              </a:ext>
            </a:extLst>
          </p:cNvPr>
          <p:cNvGrpSpPr/>
          <p:nvPr/>
        </p:nvGrpSpPr>
        <p:grpSpPr>
          <a:xfrm>
            <a:off x="4175137" y="1325558"/>
            <a:ext cx="727895" cy="831886"/>
            <a:chOff x="1184026" y="296326"/>
            <a:chExt cx="555828" cy="635238"/>
          </a:xfrm>
          <a:noFill/>
          <a:effectLst>
            <a:outerShdw blurRad="50800" dist="38100" dir="8100000" algn="tr" rotWithShape="0">
              <a:prstClr val="black">
                <a:alpha val="40000"/>
              </a:prstClr>
            </a:outerShdw>
          </a:effectLst>
        </p:grpSpPr>
        <p:sp>
          <p:nvSpPr>
            <p:cNvPr id="43" name="Forme libre : forme 17">
              <a:extLst>
                <a:ext uri="{FF2B5EF4-FFF2-40B4-BE49-F238E27FC236}">
                  <a16:creationId xmlns:a16="http://schemas.microsoft.com/office/drawing/2014/main" id="{CED3004D-81B4-CEE8-162C-8F4E84EA73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44" name="Forme libre : forme 18">
              <a:extLst>
                <a:ext uri="{FF2B5EF4-FFF2-40B4-BE49-F238E27FC236}">
                  <a16:creationId xmlns:a16="http://schemas.microsoft.com/office/drawing/2014/main" id="{573D5E6E-1E15-D5A1-84F8-2D631F586F6B}"/>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5" name="Forme libre : forme 19">
              <a:extLst>
                <a:ext uri="{FF2B5EF4-FFF2-40B4-BE49-F238E27FC236}">
                  <a16:creationId xmlns:a16="http://schemas.microsoft.com/office/drawing/2014/main" id="{537EDA5A-F5DB-8D84-4DD0-8BE442FBC053}"/>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6" name="Forme libre : forme 20">
              <a:extLst>
                <a:ext uri="{FF2B5EF4-FFF2-40B4-BE49-F238E27FC236}">
                  <a16:creationId xmlns:a16="http://schemas.microsoft.com/office/drawing/2014/main" id="{D546A196-E244-2E18-D7FE-DBEFF1CB3D4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7" name="Forme libre : forme 21">
              <a:extLst>
                <a:ext uri="{FF2B5EF4-FFF2-40B4-BE49-F238E27FC236}">
                  <a16:creationId xmlns:a16="http://schemas.microsoft.com/office/drawing/2014/main" id="{1AFD3A26-329E-4774-BA5E-FE32D1E1A6E3}"/>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8" name="Forme libre : forme 22">
              <a:extLst>
                <a:ext uri="{FF2B5EF4-FFF2-40B4-BE49-F238E27FC236}">
                  <a16:creationId xmlns:a16="http://schemas.microsoft.com/office/drawing/2014/main" id="{9D7A0775-9F7A-ED43-2ECB-331FE53ADDA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9" name="Forme libre : forme 23">
              <a:extLst>
                <a:ext uri="{FF2B5EF4-FFF2-40B4-BE49-F238E27FC236}">
                  <a16:creationId xmlns:a16="http://schemas.microsoft.com/office/drawing/2014/main" id="{B8CAF527-A1E2-7CBD-30C0-C12F5AA1960F}"/>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0" name="Forme libre : forme 24">
              <a:extLst>
                <a:ext uri="{FF2B5EF4-FFF2-40B4-BE49-F238E27FC236}">
                  <a16:creationId xmlns:a16="http://schemas.microsoft.com/office/drawing/2014/main" id="{3178491C-381E-6B7C-EC47-55C768D4D75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51" name="Graphique 37">
            <a:extLst>
              <a:ext uri="{FF2B5EF4-FFF2-40B4-BE49-F238E27FC236}">
                <a16:creationId xmlns:a16="http://schemas.microsoft.com/office/drawing/2014/main" id="{14F140C3-DB76-AD4B-8418-22F60DA3B60A}"/>
              </a:ext>
            </a:extLst>
          </p:cNvPr>
          <p:cNvGrpSpPr/>
          <p:nvPr/>
        </p:nvGrpSpPr>
        <p:grpSpPr>
          <a:xfrm>
            <a:off x="4118648" y="2466166"/>
            <a:ext cx="884319" cy="828381"/>
            <a:chOff x="10053570" y="271493"/>
            <a:chExt cx="837198" cy="784241"/>
          </a:xfrm>
          <a:noFill/>
          <a:effectLst>
            <a:outerShdw blurRad="50800" dist="38100" dir="8100000" algn="tr" rotWithShape="0">
              <a:prstClr val="black">
                <a:alpha val="40000"/>
              </a:prstClr>
            </a:outerShdw>
          </a:effectLst>
        </p:grpSpPr>
        <p:grpSp>
          <p:nvGrpSpPr>
            <p:cNvPr id="52" name="Graphique 37">
              <a:extLst>
                <a:ext uri="{FF2B5EF4-FFF2-40B4-BE49-F238E27FC236}">
                  <a16:creationId xmlns:a16="http://schemas.microsoft.com/office/drawing/2014/main" id="{E75E4EA6-D8AA-58D8-CD79-A76FECB7AC3C}"/>
                </a:ext>
              </a:extLst>
            </p:cNvPr>
            <p:cNvGrpSpPr/>
            <p:nvPr/>
          </p:nvGrpSpPr>
          <p:grpSpPr>
            <a:xfrm>
              <a:off x="10153225" y="635771"/>
              <a:ext cx="346465" cy="346465"/>
              <a:chOff x="10153225" y="635771"/>
              <a:chExt cx="346465" cy="346465"/>
            </a:xfrm>
            <a:noFill/>
          </p:grpSpPr>
          <p:sp>
            <p:nvSpPr>
              <p:cNvPr id="64" name="Forme libre : forme 197">
                <a:extLst>
                  <a:ext uri="{FF2B5EF4-FFF2-40B4-BE49-F238E27FC236}">
                    <a16:creationId xmlns:a16="http://schemas.microsoft.com/office/drawing/2014/main" id="{73BF764C-A38F-C84F-6607-58C3195D51AD}"/>
                  </a:ext>
                </a:extLst>
              </p:cNvPr>
              <p:cNvSpPr/>
              <p:nvPr/>
            </p:nvSpPr>
            <p:spPr>
              <a:xfrm>
                <a:off x="10153225" y="635771"/>
                <a:ext cx="346465" cy="346465"/>
              </a:xfrm>
              <a:custGeom>
                <a:avLst/>
                <a:gdLst>
                  <a:gd name="connsiteX0" fmla="*/ 295756 w 346465"/>
                  <a:gd name="connsiteY0" fmla="*/ 295756 h 346465"/>
                  <a:gd name="connsiteX1" fmla="*/ 318704 w 346465"/>
                  <a:gd name="connsiteY1" fmla="*/ 272808 h 346465"/>
                  <a:gd name="connsiteX2" fmla="*/ 292707 w 346465"/>
                  <a:gd name="connsiteY2" fmla="*/ 236540 h 346465"/>
                  <a:gd name="connsiteX3" fmla="*/ 302496 w 346465"/>
                  <a:gd name="connsiteY3" fmla="*/ 213111 h 346465"/>
                  <a:gd name="connsiteX4" fmla="*/ 346466 w 346465"/>
                  <a:gd name="connsiteY4" fmla="*/ 205729 h 346465"/>
                  <a:gd name="connsiteX5" fmla="*/ 346466 w 346465"/>
                  <a:gd name="connsiteY5" fmla="*/ 140737 h 346465"/>
                  <a:gd name="connsiteX6" fmla="*/ 302496 w 346465"/>
                  <a:gd name="connsiteY6" fmla="*/ 133355 h 346465"/>
                  <a:gd name="connsiteX7" fmla="*/ 292707 w 346465"/>
                  <a:gd name="connsiteY7" fmla="*/ 109925 h 346465"/>
                  <a:gd name="connsiteX8" fmla="*/ 318704 w 346465"/>
                  <a:gd name="connsiteY8" fmla="*/ 73658 h 346465"/>
                  <a:gd name="connsiteX9" fmla="*/ 272808 w 346465"/>
                  <a:gd name="connsiteY9" fmla="*/ 27762 h 346465"/>
                  <a:gd name="connsiteX10" fmla="*/ 236540 w 346465"/>
                  <a:gd name="connsiteY10" fmla="*/ 53759 h 346465"/>
                  <a:gd name="connsiteX11" fmla="*/ 213111 w 346465"/>
                  <a:gd name="connsiteY11" fmla="*/ 43970 h 346465"/>
                  <a:gd name="connsiteX12" fmla="*/ 205729 w 346465"/>
                  <a:gd name="connsiteY12" fmla="*/ 0 h 346465"/>
                  <a:gd name="connsiteX13" fmla="*/ 140737 w 346465"/>
                  <a:gd name="connsiteY13" fmla="*/ 0 h 346465"/>
                  <a:gd name="connsiteX14" fmla="*/ 133355 w 346465"/>
                  <a:gd name="connsiteY14" fmla="*/ 43970 h 346465"/>
                  <a:gd name="connsiteX15" fmla="*/ 109925 w 346465"/>
                  <a:gd name="connsiteY15" fmla="*/ 53759 h 346465"/>
                  <a:gd name="connsiteX16" fmla="*/ 73658 w 346465"/>
                  <a:gd name="connsiteY16" fmla="*/ 27762 h 346465"/>
                  <a:gd name="connsiteX17" fmla="*/ 50710 w 346465"/>
                  <a:gd name="connsiteY17" fmla="*/ 50710 h 346465"/>
                  <a:gd name="connsiteX18" fmla="*/ 50710 w 346465"/>
                  <a:gd name="connsiteY18" fmla="*/ 50710 h 346465"/>
                  <a:gd name="connsiteX19" fmla="*/ 27762 w 346465"/>
                  <a:gd name="connsiteY19" fmla="*/ 73819 h 346465"/>
                  <a:gd name="connsiteX20" fmla="*/ 53759 w 346465"/>
                  <a:gd name="connsiteY20" fmla="*/ 110086 h 346465"/>
                  <a:gd name="connsiteX21" fmla="*/ 43970 w 346465"/>
                  <a:gd name="connsiteY21" fmla="*/ 133515 h 346465"/>
                  <a:gd name="connsiteX22" fmla="*/ 0 w 346465"/>
                  <a:gd name="connsiteY22" fmla="*/ 140897 h 346465"/>
                  <a:gd name="connsiteX23" fmla="*/ 0 w 346465"/>
                  <a:gd name="connsiteY23" fmla="*/ 205890 h 346465"/>
                  <a:gd name="connsiteX24" fmla="*/ 43970 w 346465"/>
                  <a:gd name="connsiteY24" fmla="*/ 213271 h 346465"/>
                  <a:gd name="connsiteX25" fmla="*/ 53759 w 346465"/>
                  <a:gd name="connsiteY25" fmla="*/ 236701 h 346465"/>
                  <a:gd name="connsiteX26" fmla="*/ 27762 w 346465"/>
                  <a:gd name="connsiteY26" fmla="*/ 272808 h 346465"/>
                  <a:gd name="connsiteX27" fmla="*/ 73658 w 346465"/>
                  <a:gd name="connsiteY27" fmla="*/ 318704 h 346465"/>
                  <a:gd name="connsiteX28" fmla="*/ 109925 w 346465"/>
                  <a:gd name="connsiteY28" fmla="*/ 292707 h 346465"/>
                  <a:gd name="connsiteX29" fmla="*/ 133355 w 346465"/>
                  <a:gd name="connsiteY29" fmla="*/ 302496 h 346465"/>
                  <a:gd name="connsiteX30" fmla="*/ 140737 w 346465"/>
                  <a:gd name="connsiteY30" fmla="*/ 346466 h 346465"/>
                  <a:gd name="connsiteX31" fmla="*/ 205729 w 346465"/>
                  <a:gd name="connsiteY31" fmla="*/ 346466 h 346465"/>
                  <a:gd name="connsiteX32" fmla="*/ 213111 w 346465"/>
                  <a:gd name="connsiteY32" fmla="*/ 302496 h 346465"/>
                  <a:gd name="connsiteX33" fmla="*/ 236540 w 346465"/>
                  <a:gd name="connsiteY33" fmla="*/ 292707 h 346465"/>
                  <a:gd name="connsiteX34" fmla="*/ 272808 w 346465"/>
                  <a:gd name="connsiteY34" fmla="*/ 318704 h 346465"/>
                  <a:gd name="connsiteX35" fmla="*/ 295756 w 346465"/>
                  <a:gd name="connsiteY35" fmla="*/ 295756 h 346465"/>
                  <a:gd name="connsiteX36" fmla="*/ 295756 w 346465"/>
                  <a:gd name="connsiteY36" fmla="*/ 295756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295756" y="295756"/>
                    </a:move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19209" y="46056"/>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lnTo>
                      <a:pt x="27762" y="73819"/>
                    </a:lnTo>
                    <a:lnTo>
                      <a:pt x="53759" y="110086"/>
                    </a:lnTo>
                    <a:cubicBezTo>
                      <a:pt x="49747" y="117468"/>
                      <a:pt x="46538" y="125331"/>
                      <a:pt x="43970" y="133515"/>
                    </a:cubicBezTo>
                    <a:lnTo>
                      <a:pt x="0" y="140897"/>
                    </a:lnTo>
                    <a:lnTo>
                      <a:pt x="0" y="205890"/>
                    </a:lnTo>
                    <a:lnTo>
                      <a:pt x="43970" y="213271"/>
                    </a:lnTo>
                    <a:cubicBezTo>
                      <a:pt x="46538" y="221456"/>
                      <a:pt x="49747" y="229319"/>
                      <a:pt x="53759" y="236701"/>
                    </a:cubicBezTo>
                    <a:lnTo>
                      <a:pt x="27762" y="272808"/>
                    </a:lnTo>
                    <a:lnTo>
                      <a:pt x="73658" y="318704"/>
                    </a:lnTo>
                    <a:lnTo>
                      <a:pt x="109925" y="292707"/>
                    </a:lnTo>
                    <a:cubicBezTo>
                      <a:pt x="117307" y="296719"/>
                      <a:pt x="125171" y="299928"/>
                      <a:pt x="133355" y="302496"/>
                    </a:cubicBezTo>
                    <a:lnTo>
                      <a:pt x="140737" y="346466"/>
                    </a:lnTo>
                    <a:lnTo>
                      <a:pt x="205729" y="346466"/>
                    </a:lnTo>
                    <a:lnTo>
                      <a:pt x="213111" y="302496"/>
                    </a:lnTo>
                    <a:cubicBezTo>
                      <a:pt x="221295" y="299928"/>
                      <a:pt x="229158" y="296719"/>
                      <a:pt x="236540" y="292707"/>
                    </a:cubicBezTo>
                    <a:lnTo>
                      <a:pt x="272808" y="318704"/>
                    </a:lnTo>
                    <a:lnTo>
                      <a:pt x="295756" y="295756"/>
                    </a:lnTo>
                    <a:lnTo>
                      <a:pt x="295756" y="295756"/>
                    </a:lnTo>
                    <a:close/>
                  </a:path>
                </a:pathLst>
              </a:custGeom>
              <a:noFill/>
              <a:ln w="19050" cap="rnd">
                <a:solidFill>
                  <a:schemeClr val="accent4">
                    <a:lumMod val="75000"/>
                  </a:schemeClr>
                </a:solidFill>
                <a:prstDash val="solid"/>
                <a:round/>
              </a:ln>
            </p:spPr>
            <p:txBody>
              <a:bodyPr rtlCol="0" anchor="ctr"/>
              <a:lstStyle/>
              <a:p>
                <a:endParaRPr lang="fr-FR" sz="1400"/>
              </a:p>
            </p:txBody>
          </p:sp>
          <p:sp>
            <p:nvSpPr>
              <p:cNvPr id="65" name="Forme libre : forme 198">
                <a:extLst>
                  <a:ext uri="{FF2B5EF4-FFF2-40B4-BE49-F238E27FC236}">
                    <a16:creationId xmlns:a16="http://schemas.microsoft.com/office/drawing/2014/main" id="{E44E92F2-5D1E-E937-C278-DFA72941D518}"/>
                  </a:ext>
                </a:extLst>
              </p:cNvPr>
              <p:cNvSpPr/>
              <p:nvPr/>
            </p:nvSpPr>
            <p:spPr>
              <a:xfrm>
                <a:off x="10248908" y="731455"/>
                <a:ext cx="155259" cy="155259"/>
              </a:xfrm>
              <a:custGeom>
                <a:avLst/>
                <a:gdLst>
                  <a:gd name="connsiteX0" fmla="*/ 132512 w 155259"/>
                  <a:gd name="connsiteY0" fmla="*/ 132512 h 155259"/>
                  <a:gd name="connsiteX1" fmla="*/ 132512 w 155259"/>
                  <a:gd name="connsiteY1" fmla="*/ 22747 h 155259"/>
                  <a:gd name="connsiteX2" fmla="*/ 22747 w 155259"/>
                  <a:gd name="connsiteY2" fmla="*/ 22747 h 155259"/>
                  <a:gd name="connsiteX3" fmla="*/ 22747 w 155259"/>
                  <a:gd name="connsiteY3" fmla="*/ 22747 h 155259"/>
                  <a:gd name="connsiteX4" fmla="*/ 22747 w 155259"/>
                  <a:gd name="connsiteY4" fmla="*/ 132512 h 155259"/>
                  <a:gd name="connsiteX5" fmla="*/ 132512 w 155259"/>
                  <a:gd name="connsiteY5" fmla="*/ 132512 h 155259"/>
                  <a:gd name="connsiteX6" fmla="*/ 132512 w 155259"/>
                  <a:gd name="connsiteY6" fmla="*/ 132512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132512" y="132512"/>
                    </a:moveTo>
                    <a:cubicBezTo>
                      <a:pt x="162842" y="102183"/>
                      <a:pt x="162842" y="53077"/>
                      <a:pt x="132512" y="22747"/>
                    </a:cubicBezTo>
                    <a:cubicBezTo>
                      <a:pt x="102183" y="-7582"/>
                      <a:pt x="53077" y="-7582"/>
                      <a:pt x="22747" y="22747"/>
                    </a:cubicBezTo>
                    <a:lnTo>
                      <a:pt x="22747" y="22747"/>
                    </a:lnTo>
                    <a:cubicBezTo>
                      <a:pt x="-7582" y="53077"/>
                      <a:pt x="-7582" y="102183"/>
                      <a:pt x="22747" y="132512"/>
                    </a:cubicBezTo>
                    <a:cubicBezTo>
                      <a:pt x="53077" y="162842"/>
                      <a:pt x="102183" y="162842"/>
                      <a:pt x="132512" y="132512"/>
                    </a:cubicBezTo>
                    <a:lnTo>
                      <a:pt x="132512" y="132512"/>
                    </a:lnTo>
                    <a:close/>
                  </a:path>
                </a:pathLst>
              </a:custGeom>
              <a:noFill/>
              <a:ln w="19050" cap="rnd">
                <a:solidFill>
                  <a:schemeClr val="accent4">
                    <a:lumMod val="75000"/>
                  </a:schemeClr>
                </a:solidFill>
                <a:prstDash val="solid"/>
                <a:round/>
              </a:ln>
            </p:spPr>
            <p:txBody>
              <a:bodyPr rtlCol="0" anchor="ctr"/>
              <a:lstStyle/>
              <a:p>
                <a:endParaRPr lang="fr-FR" sz="1400"/>
              </a:p>
            </p:txBody>
          </p:sp>
        </p:grpSp>
        <p:sp>
          <p:nvSpPr>
            <p:cNvPr id="53" name="Forme libre : forme 199">
              <a:extLst>
                <a:ext uri="{FF2B5EF4-FFF2-40B4-BE49-F238E27FC236}">
                  <a16:creationId xmlns:a16="http://schemas.microsoft.com/office/drawing/2014/main" id="{55EF7C7B-707A-9238-666E-BFD7B73804C2}"/>
                </a:ext>
              </a:extLst>
            </p:cNvPr>
            <p:cNvSpPr/>
            <p:nvPr/>
          </p:nvSpPr>
          <p:spPr>
            <a:xfrm>
              <a:off x="10053570" y="562274"/>
              <a:ext cx="74460" cy="39637"/>
            </a:xfrm>
            <a:custGeom>
              <a:avLst/>
              <a:gdLst>
                <a:gd name="connsiteX0" fmla="*/ 74460 w 74460"/>
                <a:gd name="connsiteY0" fmla="*/ 39637 h 39637"/>
                <a:gd name="connsiteX1" fmla="*/ 39798 w 74460"/>
                <a:gd name="connsiteY1" fmla="*/ 0 h 39637"/>
                <a:gd name="connsiteX2" fmla="*/ 0 w 74460"/>
                <a:gd name="connsiteY2" fmla="*/ 34502 h 39637"/>
              </a:gdLst>
              <a:ahLst/>
              <a:cxnLst>
                <a:cxn ang="0">
                  <a:pos x="connsiteX0" y="connsiteY0"/>
                </a:cxn>
                <a:cxn ang="0">
                  <a:pos x="connsiteX1" y="connsiteY1"/>
                </a:cxn>
                <a:cxn ang="0">
                  <a:pos x="connsiteX2" y="connsiteY2"/>
                </a:cxn>
              </a:cxnLst>
              <a:rect l="l" t="t" r="r" b="b"/>
              <a:pathLst>
                <a:path w="74460" h="39637">
                  <a:moveTo>
                    <a:pt x="74460" y="39637"/>
                  </a:moveTo>
                  <a:lnTo>
                    <a:pt x="39798" y="0"/>
                  </a:lnTo>
                  <a:lnTo>
                    <a:pt x="0" y="34502"/>
                  </a:lnTo>
                </a:path>
              </a:pathLst>
            </a:custGeom>
            <a:noFill/>
            <a:ln w="19050" cap="rnd">
              <a:solidFill>
                <a:schemeClr val="accent4">
                  <a:lumMod val="75000"/>
                </a:schemeClr>
              </a:solidFill>
              <a:prstDash val="solid"/>
              <a:round/>
            </a:ln>
          </p:spPr>
          <p:txBody>
            <a:bodyPr rtlCol="0" anchor="ctr"/>
            <a:lstStyle/>
            <a:p>
              <a:endParaRPr lang="fr-FR" sz="1400"/>
            </a:p>
          </p:txBody>
        </p:sp>
        <p:sp>
          <p:nvSpPr>
            <p:cNvPr id="54" name="Forme libre : forme 200">
              <a:extLst>
                <a:ext uri="{FF2B5EF4-FFF2-40B4-BE49-F238E27FC236}">
                  <a16:creationId xmlns:a16="http://schemas.microsoft.com/office/drawing/2014/main" id="{EA9B2AC1-1033-1B96-F6FE-B56938D64513}"/>
                </a:ext>
              </a:extLst>
            </p:cNvPr>
            <p:cNvSpPr/>
            <p:nvPr/>
          </p:nvSpPr>
          <p:spPr>
            <a:xfrm>
              <a:off x="10088232" y="567569"/>
              <a:ext cx="241354" cy="488165"/>
            </a:xfrm>
            <a:custGeom>
              <a:avLst/>
              <a:gdLst>
                <a:gd name="connsiteX0" fmla="*/ 241355 w 241354"/>
                <a:gd name="connsiteY0" fmla="*/ 488165 h 488165"/>
                <a:gd name="connsiteX1" fmla="*/ 241355 w 241354"/>
                <a:gd name="connsiteY1" fmla="*/ 488165 h 488165"/>
                <a:gd name="connsiteX2" fmla="*/ 0 w 241354"/>
                <a:gd name="connsiteY2" fmla="*/ 246811 h 488165"/>
                <a:gd name="connsiteX3" fmla="*/ 2086 w 241354"/>
                <a:gd name="connsiteY3" fmla="*/ 0 h 488165"/>
              </a:gdLst>
              <a:ahLst/>
              <a:cxnLst>
                <a:cxn ang="0">
                  <a:pos x="connsiteX0" y="connsiteY0"/>
                </a:cxn>
                <a:cxn ang="0">
                  <a:pos x="connsiteX1" y="connsiteY1"/>
                </a:cxn>
                <a:cxn ang="0">
                  <a:pos x="connsiteX2" y="connsiteY2"/>
                </a:cxn>
                <a:cxn ang="0">
                  <a:pos x="connsiteX3" y="connsiteY3"/>
                </a:cxn>
              </a:cxnLst>
              <a:rect l="l" t="t" r="r" b="b"/>
              <a:pathLst>
                <a:path w="241354" h="488165">
                  <a:moveTo>
                    <a:pt x="241355" y="488165"/>
                  </a:moveTo>
                  <a:lnTo>
                    <a:pt x="241355" y="488165"/>
                  </a:lnTo>
                  <a:cubicBezTo>
                    <a:pt x="108160" y="488165"/>
                    <a:pt x="0" y="380166"/>
                    <a:pt x="0" y="246811"/>
                  </a:cubicBezTo>
                  <a:lnTo>
                    <a:pt x="2086" y="0"/>
                  </a:lnTo>
                </a:path>
              </a:pathLst>
            </a:custGeom>
            <a:noFill/>
            <a:ln w="19050" cap="rnd">
              <a:solidFill>
                <a:schemeClr val="accent4">
                  <a:lumMod val="75000"/>
                </a:schemeClr>
              </a:solidFill>
              <a:prstDash val="solid"/>
              <a:round/>
            </a:ln>
          </p:spPr>
          <p:txBody>
            <a:bodyPr rtlCol="0" anchor="ctr"/>
            <a:lstStyle/>
            <a:p>
              <a:endParaRPr lang="fr-FR" sz="1400"/>
            </a:p>
          </p:txBody>
        </p:sp>
        <p:sp>
          <p:nvSpPr>
            <p:cNvPr id="55" name="Forme libre : forme 201">
              <a:extLst>
                <a:ext uri="{FF2B5EF4-FFF2-40B4-BE49-F238E27FC236}">
                  <a16:creationId xmlns:a16="http://schemas.microsoft.com/office/drawing/2014/main" id="{F3B63DAC-6B36-F98D-FDDA-68CD0DAEF37B}"/>
                </a:ext>
              </a:extLst>
            </p:cNvPr>
            <p:cNvSpPr/>
            <p:nvPr/>
          </p:nvSpPr>
          <p:spPr>
            <a:xfrm>
              <a:off x="10543179" y="814380"/>
              <a:ext cx="27762" cy="112493"/>
            </a:xfrm>
            <a:custGeom>
              <a:avLst/>
              <a:gdLst>
                <a:gd name="connsiteX0" fmla="*/ 0 w 27762"/>
                <a:gd name="connsiteY0" fmla="*/ 112493 h 112493"/>
                <a:gd name="connsiteX1" fmla="*/ 27762 w 27762"/>
                <a:gd name="connsiteY1" fmla="*/ 0 h 112493"/>
              </a:gdLst>
              <a:ahLst/>
              <a:cxnLst>
                <a:cxn ang="0">
                  <a:pos x="connsiteX0" y="connsiteY0"/>
                </a:cxn>
                <a:cxn ang="0">
                  <a:pos x="connsiteX1" y="connsiteY1"/>
                </a:cxn>
              </a:cxnLst>
              <a:rect l="l" t="t" r="r" b="b"/>
              <a:pathLst>
                <a:path w="27762" h="112493">
                  <a:moveTo>
                    <a:pt x="0" y="112493"/>
                  </a:moveTo>
                  <a:cubicBezTo>
                    <a:pt x="17813" y="78954"/>
                    <a:pt x="27762" y="40600"/>
                    <a:pt x="27762" y="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56" name="Forme libre : forme 202">
              <a:extLst>
                <a:ext uri="{FF2B5EF4-FFF2-40B4-BE49-F238E27FC236}">
                  <a16:creationId xmlns:a16="http://schemas.microsoft.com/office/drawing/2014/main" id="{E237326A-CB00-C91E-1FA0-7D1B8F6ED171}"/>
                </a:ext>
              </a:extLst>
            </p:cNvPr>
            <p:cNvSpPr/>
            <p:nvPr/>
          </p:nvSpPr>
          <p:spPr>
            <a:xfrm>
              <a:off x="10329587" y="958808"/>
              <a:ext cx="193372" cy="96926"/>
            </a:xfrm>
            <a:custGeom>
              <a:avLst/>
              <a:gdLst>
                <a:gd name="connsiteX0" fmla="*/ 0 w 193372"/>
                <a:gd name="connsiteY0" fmla="*/ 96927 h 96926"/>
                <a:gd name="connsiteX1" fmla="*/ 193372 w 193372"/>
                <a:gd name="connsiteY1" fmla="*/ 0 h 96926"/>
              </a:gdLst>
              <a:ahLst/>
              <a:cxnLst>
                <a:cxn ang="0">
                  <a:pos x="connsiteX0" y="connsiteY0"/>
                </a:cxn>
                <a:cxn ang="0">
                  <a:pos x="connsiteX1" y="connsiteY1"/>
                </a:cxn>
              </a:cxnLst>
              <a:rect l="l" t="t" r="r" b="b"/>
              <a:pathLst>
                <a:path w="193372" h="96926">
                  <a:moveTo>
                    <a:pt x="0" y="96927"/>
                  </a:moveTo>
                  <a:cubicBezTo>
                    <a:pt x="79114" y="96927"/>
                    <a:pt x="149242" y="58894"/>
                    <a:pt x="193372" y="0"/>
                  </a:cubicBezTo>
                </a:path>
              </a:pathLst>
            </a:custGeom>
            <a:noFill/>
            <a:ln w="19050" cap="rnd">
              <a:solidFill>
                <a:schemeClr val="accent4">
                  <a:lumMod val="75000"/>
                </a:schemeClr>
              </a:solidFill>
              <a:prstDash val="solid"/>
              <a:round/>
            </a:ln>
          </p:spPr>
          <p:txBody>
            <a:bodyPr rtlCol="0" anchor="ctr"/>
            <a:lstStyle/>
            <a:p>
              <a:endParaRPr lang="fr-FR" sz="1400"/>
            </a:p>
          </p:txBody>
        </p:sp>
        <p:grpSp>
          <p:nvGrpSpPr>
            <p:cNvPr id="57" name="Graphique 37">
              <a:extLst>
                <a:ext uri="{FF2B5EF4-FFF2-40B4-BE49-F238E27FC236}">
                  <a16:creationId xmlns:a16="http://schemas.microsoft.com/office/drawing/2014/main" id="{BCDFD47B-2C28-2CE2-B7C7-806EBB0B4D42}"/>
                </a:ext>
              </a:extLst>
            </p:cNvPr>
            <p:cNvGrpSpPr/>
            <p:nvPr/>
          </p:nvGrpSpPr>
          <p:grpSpPr>
            <a:xfrm>
              <a:off x="10444648" y="344990"/>
              <a:ext cx="346465" cy="346465"/>
              <a:chOff x="10444648" y="344990"/>
              <a:chExt cx="346465" cy="346465"/>
            </a:xfrm>
            <a:noFill/>
          </p:grpSpPr>
          <p:sp>
            <p:nvSpPr>
              <p:cNvPr id="62" name="Forme libre : forme 204">
                <a:extLst>
                  <a:ext uri="{FF2B5EF4-FFF2-40B4-BE49-F238E27FC236}">
                    <a16:creationId xmlns:a16="http://schemas.microsoft.com/office/drawing/2014/main" id="{F0892F06-4522-6B9B-6797-2E07C49F150A}"/>
                  </a:ext>
                </a:extLst>
              </p:cNvPr>
              <p:cNvSpPr/>
              <p:nvPr/>
            </p:nvSpPr>
            <p:spPr>
              <a:xfrm>
                <a:off x="10444648" y="344990"/>
                <a:ext cx="346465" cy="346465"/>
              </a:xfrm>
              <a:custGeom>
                <a:avLst/>
                <a:gdLst>
                  <a:gd name="connsiteX0" fmla="*/ 50710 w 346465"/>
                  <a:gd name="connsiteY0" fmla="*/ 50710 h 346465"/>
                  <a:gd name="connsiteX1" fmla="*/ 27762 w 346465"/>
                  <a:gd name="connsiteY1" fmla="*/ 73658 h 346465"/>
                  <a:gd name="connsiteX2" fmla="*/ 53759 w 346465"/>
                  <a:gd name="connsiteY2" fmla="*/ 109925 h 346465"/>
                  <a:gd name="connsiteX3" fmla="*/ 43970 w 346465"/>
                  <a:gd name="connsiteY3" fmla="*/ 133355 h 346465"/>
                  <a:gd name="connsiteX4" fmla="*/ 0 w 346465"/>
                  <a:gd name="connsiteY4" fmla="*/ 140737 h 346465"/>
                  <a:gd name="connsiteX5" fmla="*/ 0 w 346465"/>
                  <a:gd name="connsiteY5" fmla="*/ 205729 h 346465"/>
                  <a:gd name="connsiteX6" fmla="*/ 43970 w 346465"/>
                  <a:gd name="connsiteY6" fmla="*/ 213111 h 346465"/>
                  <a:gd name="connsiteX7" fmla="*/ 53759 w 346465"/>
                  <a:gd name="connsiteY7" fmla="*/ 236540 h 346465"/>
                  <a:gd name="connsiteX8" fmla="*/ 27762 w 346465"/>
                  <a:gd name="connsiteY8" fmla="*/ 272808 h 346465"/>
                  <a:gd name="connsiteX9" fmla="*/ 73658 w 346465"/>
                  <a:gd name="connsiteY9" fmla="*/ 318704 h 346465"/>
                  <a:gd name="connsiteX10" fmla="*/ 109925 w 346465"/>
                  <a:gd name="connsiteY10" fmla="*/ 292707 h 346465"/>
                  <a:gd name="connsiteX11" fmla="*/ 133355 w 346465"/>
                  <a:gd name="connsiteY11" fmla="*/ 302496 h 346465"/>
                  <a:gd name="connsiteX12" fmla="*/ 140737 w 346465"/>
                  <a:gd name="connsiteY12" fmla="*/ 346466 h 346465"/>
                  <a:gd name="connsiteX13" fmla="*/ 205729 w 346465"/>
                  <a:gd name="connsiteY13" fmla="*/ 346466 h 346465"/>
                  <a:gd name="connsiteX14" fmla="*/ 213111 w 346465"/>
                  <a:gd name="connsiteY14" fmla="*/ 302496 h 346465"/>
                  <a:gd name="connsiteX15" fmla="*/ 236540 w 346465"/>
                  <a:gd name="connsiteY15" fmla="*/ 292707 h 346465"/>
                  <a:gd name="connsiteX16" fmla="*/ 272808 w 346465"/>
                  <a:gd name="connsiteY16" fmla="*/ 318704 h 346465"/>
                  <a:gd name="connsiteX17" fmla="*/ 295756 w 346465"/>
                  <a:gd name="connsiteY17" fmla="*/ 295756 h 346465"/>
                  <a:gd name="connsiteX18" fmla="*/ 295756 w 346465"/>
                  <a:gd name="connsiteY18" fmla="*/ 295756 h 346465"/>
                  <a:gd name="connsiteX19" fmla="*/ 318704 w 346465"/>
                  <a:gd name="connsiteY19" fmla="*/ 272808 h 346465"/>
                  <a:gd name="connsiteX20" fmla="*/ 292707 w 346465"/>
                  <a:gd name="connsiteY20" fmla="*/ 236540 h 346465"/>
                  <a:gd name="connsiteX21" fmla="*/ 302496 w 346465"/>
                  <a:gd name="connsiteY21" fmla="*/ 213111 h 346465"/>
                  <a:gd name="connsiteX22" fmla="*/ 346466 w 346465"/>
                  <a:gd name="connsiteY22" fmla="*/ 205729 h 346465"/>
                  <a:gd name="connsiteX23" fmla="*/ 346466 w 346465"/>
                  <a:gd name="connsiteY23" fmla="*/ 140737 h 346465"/>
                  <a:gd name="connsiteX24" fmla="*/ 302496 w 346465"/>
                  <a:gd name="connsiteY24" fmla="*/ 133355 h 346465"/>
                  <a:gd name="connsiteX25" fmla="*/ 292707 w 346465"/>
                  <a:gd name="connsiteY25" fmla="*/ 109925 h 346465"/>
                  <a:gd name="connsiteX26" fmla="*/ 318704 w 346465"/>
                  <a:gd name="connsiteY26" fmla="*/ 73658 h 346465"/>
                  <a:gd name="connsiteX27" fmla="*/ 272808 w 346465"/>
                  <a:gd name="connsiteY27" fmla="*/ 27762 h 346465"/>
                  <a:gd name="connsiteX28" fmla="*/ 236540 w 346465"/>
                  <a:gd name="connsiteY28" fmla="*/ 53759 h 346465"/>
                  <a:gd name="connsiteX29" fmla="*/ 213111 w 346465"/>
                  <a:gd name="connsiteY29" fmla="*/ 43970 h 346465"/>
                  <a:gd name="connsiteX30" fmla="*/ 205729 w 346465"/>
                  <a:gd name="connsiteY30" fmla="*/ 0 h 346465"/>
                  <a:gd name="connsiteX31" fmla="*/ 140737 w 346465"/>
                  <a:gd name="connsiteY31" fmla="*/ 0 h 346465"/>
                  <a:gd name="connsiteX32" fmla="*/ 133355 w 346465"/>
                  <a:gd name="connsiteY32" fmla="*/ 43970 h 346465"/>
                  <a:gd name="connsiteX33" fmla="*/ 109925 w 346465"/>
                  <a:gd name="connsiteY33" fmla="*/ 53759 h 346465"/>
                  <a:gd name="connsiteX34" fmla="*/ 73658 w 346465"/>
                  <a:gd name="connsiteY34" fmla="*/ 27762 h 346465"/>
                  <a:gd name="connsiteX35" fmla="*/ 50710 w 346465"/>
                  <a:gd name="connsiteY35" fmla="*/ 50710 h 346465"/>
                  <a:gd name="connsiteX36" fmla="*/ 50710 w 346465"/>
                  <a:gd name="connsiteY36" fmla="*/ 50710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50710" y="50710"/>
                    </a:moveTo>
                    <a:lnTo>
                      <a:pt x="27762" y="73658"/>
                    </a:lnTo>
                    <a:lnTo>
                      <a:pt x="53759" y="109925"/>
                    </a:lnTo>
                    <a:cubicBezTo>
                      <a:pt x="49747" y="117307"/>
                      <a:pt x="46538" y="125171"/>
                      <a:pt x="43970" y="133355"/>
                    </a:cubicBezTo>
                    <a:lnTo>
                      <a:pt x="0" y="140737"/>
                    </a:lnTo>
                    <a:lnTo>
                      <a:pt x="0" y="205729"/>
                    </a:lnTo>
                    <a:lnTo>
                      <a:pt x="43970" y="213111"/>
                    </a:lnTo>
                    <a:cubicBezTo>
                      <a:pt x="46538" y="221295"/>
                      <a:pt x="49747" y="229158"/>
                      <a:pt x="53759" y="236540"/>
                    </a:cubicBezTo>
                    <a:lnTo>
                      <a:pt x="27762" y="272808"/>
                    </a:lnTo>
                    <a:lnTo>
                      <a:pt x="73658" y="318704"/>
                    </a:lnTo>
                    <a:lnTo>
                      <a:pt x="109925" y="292707"/>
                    </a:lnTo>
                    <a:cubicBezTo>
                      <a:pt x="117307" y="296718"/>
                      <a:pt x="127257" y="300409"/>
                      <a:pt x="133355" y="302496"/>
                    </a:cubicBezTo>
                    <a:lnTo>
                      <a:pt x="140737" y="346466"/>
                    </a:lnTo>
                    <a:lnTo>
                      <a:pt x="205729" y="346466"/>
                    </a:lnTo>
                    <a:lnTo>
                      <a:pt x="213111" y="302496"/>
                    </a:lnTo>
                    <a:cubicBezTo>
                      <a:pt x="221295" y="299928"/>
                      <a:pt x="229158" y="296718"/>
                      <a:pt x="236540" y="292707"/>
                    </a:cubicBezTo>
                    <a:lnTo>
                      <a:pt x="272808" y="318704"/>
                    </a:lnTo>
                    <a:lnTo>
                      <a:pt x="295756" y="295756"/>
                    </a:lnTo>
                    <a:lnTo>
                      <a:pt x="295756" y="295756"/>
                    </a:ln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21295" y="46538"/>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close/>
                  </a:path>
                </a:pathLst>
              </a:custGeom>
              <a:noFill/>
              <a:ln w="19050" cap="rnd">
                <a:solidFill>
                  <a:schemeClr val="accent4">
                    <a:lumMod val="75000"/>
                  </a:schemeClr>
                </a:solidFill>
                <a:prstDash val="solid"/>
                <a:round/>
              </a:ln>
            </p:spPr>
            <p:txBody>
              <a:bodyPr rtlCol="0" anchor="ctr"/>
              <a:lstStyle/>
              <a:p>
                <a:endParaRPr lang="fr-FR" sz="1400"/>
              </a:p>
            </p:txBody>
          </p:sp>
          <p:sp>
            <p:nvSpPr>
              <p:cNvPr id="63" name="Forme libre : forme 205">
                <a:extLst>
                  <a:ext uri="{FF2B5EF4-FFF2-40B4-BE49-F238E27FC236}">
                    <a16:creationId xmlns:a16="http://schemas.microsoft.com/office/drawing/2014/main" id="{E93E71EA-7FAF-E30E-97E6-F3DA30470F24}"/>
                  </a:ext>
                </a:extLst>
              </p:cNvPr>
              <p:cNvSpPr/>
              <p:nvPr/>
            </p:nvSpPr>
            <p:spPr>
              <a:xfrm>
                <a:off x="10540170" y="440513"/>
                <a:ext cx="155259" cy="155259"/>
              </a:xfrm>
              <a:custGeom>
                <a:avLst/>
                <a:gdLst>
                  <a:gd name="connsiteX0" fmla="*/ 22747 w 155259"/>
                  <a:gd name="connsiteY0" fmla="*/ 22747 h 155259"/>
                  <a:gd name="connsiteX1" fmla="*/ 22747 w 155259"/>
                  <a:gd name="connsiteY1" fmla="*/ 132512 h 155259"/>
                  <a:gd name="connsiteX2" fmla="*/ 132512 w 155259"/>
                  <a:gd name="connsiteY2" fmla="*/ 132512 h 155259"/>
                  <a:gd name="connsiteX3" fmla="*/ 132512 w 155259"/>
                  <a:gd name="connsiteY3" fmla="*/ 132512 h 155259"/>
                  <a:gd name="connsiteX4" fmla="*/ 132512 w 155259"/>
                  <a:gd name="connsiteY4" fmla="*/ 22747 h 155259"/>
                  <a:gd name="connsiteX5" fmla="*/ 22747 w 155259"/>
                  <a:gd name="connsiteY5" fmla="*/ 22747 h 155259"/>
                  <a:gd name="connsiteX6" fmla="*/ 22747 w 155259"/>
                  <a:gd name="connsiteY6" fmla="*/ 22747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22747" y="22747"/>
                    </a:moveTo>
                    <a:cubicBezTo>
                      <a:pt x="-7582" y="53077"/>
                      <a:pt x="-7582" y="102183"/>
                      <a:pt x="22747" y="132512"/>
                    </a:cubicBezTo>
                    <a:cubicBezTo>
                      <a:pt x="53077" y="162842"/>
                      <a:pt x="102183" y="162842"/>
                      <a:pt x="132512" y="132512"/>
                    </a:cubicBezTo>
                    <a:lnTo>
                      <a:pt x="132512" y="132512"/>
                    </a:lnTo>
                    <a:cubicBezTo>
                      <a:pt x="162842" y="102183"/>
                      <a:pt x="162842" y="53077"/>
                      <a:pt x="132512" y="22747"/>
                    </a:cubicBezTo>
                    <a:cubicBezTo>
                      <a:pt x="102343" y="-7582"/>
                      <a:pt x="53238" y="-7582"/>
                      <a:pt x="22747" y="22747"/>
                    </a:cubicBezTo>
                    <a:lnTo>
                      <a:pt x="22747" y="22747"/>
                    </a:lnTo>
                    <a:close/>
                  </a:path>
                </a:pathLst>
              </a:custGeom>
              <a:noFill/>
              <a:ln w="19050" cap="rnd">
                <a:solidFill>
                  <a:schemeClr val="accent4">
                    <a:lumMod val="75000"/>
                  </a:schemeClr>
                </a:solidFill>
                <a:prstDash val="solid"/>
                <a:round/>
              </a:ln>
            </p:spPr>
            <p:txBody>
              <a:bodyPr rtlCol="0" anchor="ctr"/>
              <a:lstStyle/>
              <a:p>
                <a:endParaRPr lang="fr-FR" sz="1400"/>
              </a:p>
            </p:txBody>
          </p:sp>
        </p:grpSp>
        <p:sp>
          <p:nvSpPr>
            <p:cNvPr id="58" name="Forme libre : forme 206">
              <a:extLst>
                <a:ext uri="{FF2B5EF4-FFF2-40B4-BE49-F238E27FC236}">
                  <a16:creationId xmlns:a16="http://schemas.microsoft.com/office/drawing/2014/main" id="{9B6DA562-B11F-6D98-2B35-37B0C9C96AF1}"/>
                </a:ext>
              </a:extLst>
            </p:cNvPr>
            <p:cNvSpPr/>
            <p:nvPr/>
          </p:nvSpPr>
          <p:spPr>
            <a:xfrm>
              <a:off x="10816468" y="725316"/>
              <a:ext cx="74299" cy="39637"/>
            </a:xfrm>
            <a:custGeom>
              <a:avLst/>
              <a:gdLst>
                <a:gd name="connsiteX0" fmla="*/ 0 w 74299"/>
                <a:gd name="connsiteY0" fmla="*/ 0 h 39637"/>
                <a:gd name="connsiteX1" fmla="*/ 34663 w 74299"/>
                <a:gd name="connsiteY1" fmla="*/ 39637 h 39637"/>
                <a:gd name="connsiteX2" fmla="*/ 74300 w 74299"/>
                <a:gd name="connsiteY2" fmla="*/ 5135 h 39637"/>
              </a:gdLst>
              <a:ahLst/>
              <a:cxnLst>
                <a:cxn ang="0">
                  <a:pos x="connsiteX0" y="connsiteY0"/>
                </a:cxn>
                <a:cxn ang="0">
                  <a:pos x="connsiteX1" y="connsiteY1"/>
                </a:cxn>
                <a:cxn ang="0">
                  <a:pos x="connsiteX2" y="connsiteY2"/>
                </a:cxn>
              </a:cxnLst>
              <a:rect l="l" t="t" r="r" b="b"/>
              <a:pathLst>
                <a:path w="74299" h="39637">
                  <a:moveTo>
                    <a:pt x="0" y="0"/>
                  </a:moveTo>
                  <a:lnTo>
                    <a:pt x="34663" y="39637"/>
                  </a:lnTo>
                  <a:lnTo>
                    <a:pt x="74300" y="5135"/>
                  </a:lnTo>
                </a:path>
              </a:pathLst>
            </a:custGeom>
            <a:noFill/>
            <a:ln w="19050" cap="rnd">
              <a:solidFill>
                <a:schemeClr val="accent4">
                  <a:lumMod val="75000"/>
                </a:schemeClr>
              </a:solidFill>
              <a:prstDash val="solid"/>
              <a:round/>
            </a:ln>
          </p:spPr>
          <p:txBody>
            <a:bodyPr rtlCol="0" anchor="ctr"/>
            <a:lstStyle/>
            <a:p>
              <a:endParaRPr lang="fr-FR" sz="1400"/>
            </a:p>
          </p:txBody>
        </p:sp>
        <p:sp>
          <p:nvSpPr>
            <p:cNvPr id="59" name="Forme libre : forme 207">
              <a:extLst>
                <a:ext uri="{FF2B5EF4-FFF2-40B4-BE49-F238E27FC236}">
                  <a16:creationId xmlns:a16="http://schemas.microsoft.com/office/drawing/2014/main" id="{B47E69B7-6B7E-3E4C-7939-550CB1281A55}"/>
                </a:ext>
              </a:extLst>
            </p:cNvPr>
            <p:cNvSpPr/>
            <p:nvPr/>
          </p:nvSpPr>
          <p:spPr>
            <a:xfrm>
              <a:off x="10614912" y="271493"/>
              <a:ext cx="241354" cy="488165"/>
            </a:xfrm>
            <a:custGeom>
              <a:avLst/>
              <a:gdLst>
                <a:gd name="connsiteX0" fmla="*/ 0 w 241354"/>
                <a:gd name="connsiteY0" fmla="*/ 0 h 488165"/>
                <a:gd name="connsiteX1" fmla="*/ 0 w 241354"/>
                <a:gd name="connsiteY1" fmla="*/ 0 h 488165"/>
                <a:gd name="connsiteX2" fmla="*/ 241355 w 241354"/>
                <a:gd name="connsiteY2" fmla="*/ 241355 h 488165"/>
                <a:gd name="connsiteX3" fmla="*/ 239268 w 241354"/>
                <a:gd name="connsiteY3" fmla="*/ 488165 h 488165"/>
              </a:gdLst>
              <a:ahLst/>
              <a:cxnLst>
                <a:cxn ang="0">
                  <a:pos x="connsiteX0" y="connsiteY0"/>
                </a:cxn>
                <a:cxn ang="0">
                  <a:pos x="connsiteX1" y="connsiteY1"/>
                </a:cxn>
                <a:cxn ang="0">
                  <a:pos x="connsiteX2" y="connsiteY2"/>
                </a:cxn>
                <a:cxn ang="0">
                  <a:pos x="connsiteX3" y="connsiteY3"/>
                </a:cxn>
              </a:cxnLst>
              <a:rect l="l" t="t" r="r" b="b"/>
              <a:pathLst>
                <a:path w="241354" h="488165">
                  <a:moveTo>
                    <a:pt x="0" y="0"/>
                  </a:moveTo>
                  <a:lnTo>
                    <a:pt x="0" y="0"/>
                  </a:lnTo>
                  <a:cubicBezTo>
                    <a:pt x="133194" y="0"/>
                    <a:pt x="241355" y="108000"/>
                    <a:pt x="241355" y="241355"/>
                  </a:cubicBezTo>
                  <a:lnTo>
                    <a:pt x="239268" y="488165"/>
                  </a:lnTo>
                </a:path>
              </a:pathLst>
            </a:custGeom>
            <a:noFill/>
            <a:ln w="19050" cap="rnd">
              <a:solidFill>
                <a:schemeClr val="accent4">
                  <a:lumMod val="75000"/>
                </a:schemeClr>
              </a:solidFill>
              <a:prstDash val="solid"/>
              <a:round/>
            </a:ln>
          </p:spPr>
          <p:txBody>
            <a:bodyPr rtlCol="0" anchor="ctr"/>
            <a:lstStyle/>
            <a:p>
              <a:endParaRPr lang="fr-FR" sz="1400"/>
            </a:p>
          </p:txBody>
        </p:sp>
        <p:sp>
          <p:nvSpPr>
            <p:cNvPr id="60" name="Forme libre : forme 208">
              <a:extLst>
                <a:ext uri="{FF2B5EF4-FFF2-40B4-BE49-F238E27FC236}">
                  <a16:creationId xmlns:a16="http://schemas.microsoft.com/office/drawing/2014/main" id="{CD6801BD-D4A2-FC28-5849-E28591EB9ABA}"/>
                </a:ext>
              </a:extLst>
            </p:cNvPr>
            <p:cNvSpPr/>
            <p:nvPr/>
          </p:nvSpPr>
          <p:spPr>
            <a:xfrm>
              <a:off x="10373557" y="446892"/>
              <a:ext cx="9147" cy="65955"/>
            </a:xfrm>
            <a:custGeom>
              <a:avLst/>
              <a:gdLst>
                <a:gd name="connsiteX0" fmla="*/ 9147 w 9147"/>
                <a:gd name="connsiteY0" fmla="*/ 0 h 65955"/>
                <a:gd name="connsiteX1" fmla="*/ 0 w 9147"/>
                <a:gd name="connsiteY1" fmla="*/ 65955 h 65955"/>
              </a:gdLst>
              <a:ahLst/>
              <a:cxnLst>
                <a:cxn ang="0">
                  <a:pos x="connsiteX0" y="connsiteY0"/>
                </a:cxn>
                <a:cxn ang="0">
                  <a:pos x="connsiteX1" y="connsiteY1"/>
                </a:cxn>
              </a:cxnLst>
              <a:rect l="l" t="t" r="r" b="b"/>
              <a:pathLst>
                <a:path w="9147" h="65955">
                  <a:moveTo>
                    <a:pt x="9147" y="0"/>
                  </a:moveTo>
                  <a:cubicBezTo>
                    <a:pt x="3210" y="21022"/>
                    <a:pt x="0" y="43007"/>
                    <a:pt x="0" y="65955"/>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61" name="Forme libre : forme 209">
              <a:extLst>
                <a:ext uri="{FF2B5EF4-FFF2-40B4-BE49-F238E27FC236}">
                  <a16:creationId xmlns:a16="http://schemas.microsoft.com/office/drawing/2014/main" id="{5F0A1086-D521-33C8-951E-8234172C9D78}"/>
                </a:ext>
              </a:extLst>
            </p:cNvPr>
            <p:cNvSpPr/>
            <p:nvPr/>
          </p:nvSpPr>
          <p:spPr>
            <a:xfrm>
              <a:off x="10399875" y="271493"/>
              <a:ext cx="215036" cy="131589"/>
            </a:xfrm>
            <a:custGeom>
              <a:avLst/>
              <a:gdLst>
                <a:gd name="connsiteX0" fmla="*/ 215037 w 215036"/>
                <a:gd name="connsiteY0" fmla="*/ 0 h 131589"/>
                <a:gd name="connsiteX1" fmla="*/ 0 w 215036"/>
                <a:gd name="connsiteY1" fmla="*/ 131590 h 131589"/>
              </a:gdLst>
              <a:ahLst/>
              <a:cxnLst>
                <a:cxn ang="0">
                  <a:pos x="connsiteX0" y="connsiteY0"/>
                </a:cxn>
                <a:cxn ang="0">
                  <a:pos x="connsiteX1" y="connsiteY1"/>
                </a:cxn>
              </a:cxnLst>
              <a:rect l="l" t="t" r="r" b="b"/>
              <a:pathLst>
                <a:path w="215036" h="131589">
                  <a:moveTo>
                    <a:pt x="215037" y="0"/>
                  </a:moveTo>
                  <a:cubicBezTo>
                    <a:pt x="121319" y="0"/>
                    <a:pt x="39958" y="53438"/>
                    <a:pt x="0" y="131590"/>
                  </a:cubicBezTo>
                </a:path>
              </a:pathLst>
            </a:custGeom>
            <a:noFill/>
            <a:ln w="19050" cap="rnd">
              <a:solidFill>
                <a:schemeClr val="accent4">
                  <a:lumMod val="75000"/>
                </a:schemeClr>
              </a:solidFill>
              <a:prstDash val="solid"/>
              <a:round/>
            </a:ln>
          </p:spPr>
          <p:txBody>
            <a:bodyPr rtlCol="0" anchor="ctr"/>
            <a:lstStyle/>
            <a:p>
              <a:endParaRPr lang="fr-FR" sz="1400"/>
            </a:p>
          </p:txBody>
        </p:sp>
      </p:grpSp>
      <p:grpSp>
        <p:nvGrpSpPr>
          <p:cNvPr id="66" name="Graphique 40">
            <a:extLst>
              <a:ext uri="{FF2B5EF4-FFF2-40B4-BE49-F238E27FC236}">
                <a16:creationId xmlns:a16="http://schemas.microsoft.com/office/drawing/2014/main" id="{6DCAC262-E497-BCC6-77AD-697E14CE2CB4}"/>
              </a:ext>
            </a:extLst>
          </p:cNvPr>
          <p:cNvGrpSpPr/>
          <p:nvPr/>
        </p:nvGrpSpPr>
        <p:grpSpPr>
          <a:xfrm>
            <a:off x="4189517" y="3579148"/>
            <a:ext cx="914030" cy="722720"/>
            <a:chOff x="1105639" y="1404936"/>
            <a:chExt cx="690043" cy="545615"/>
          </a:xfrm>
          <a:effectLst>
            <a:outerShdw blurRad="50800" dist="38100" dir="8100000" algn="tr" rotWithShape="0">
              <a:prstClr val="black">
                <a:alpha val="40000"/>
              </a:prstClr>
            </a:outerShdw>
          </a:effectLst>
        </p:grpSpPr>
        <p:sp>
          <p:nvSpPr>
            <p:cNvPr id="67" name="Forme libre : forme 240">
              <a:extLst>
                <a:ext uri="{FF2B5EF4-FFF2-40B4-BE49-F238E27FC236}">
                  <a16:creationId xmlns:a16="http://schemas.microsoft.com/office/drawing/2014/main" id="{BC5E9676-777C-B9F5-D9E3-5A61E30DE53A}"/>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68" name="Graphique 40">
              <a:extLst>
                <a:ext uri="{FF2B5EF4-FFF2-40B4-BE49-F238E27FC236}">
                  <a16:creationId xmlns:a16="http://schemas.microsoft.com/office/drawing/2014/main" id="{901CE0D2-C32D-279B-DB20-FC986788C682}"/>
                </a:ext>
              </a:extLst>
            </p:cNvPr>
            <p:cNvGrpSpPr/>
            <p:nvPr/>
          </p:nvGrpSpPr>
          <p:grpSpPr>
            <a:xfrm>
              <a:off x="1154484" y="1409750"/>
              <a:ext cx="641358" cy="536071"/>
              <a:chOff x="1154484" y="1409750"/>
              <a:chExt cx="641358" cy="536071"/>
            </a:xfrm>
            <a:noFill/>
          </p:grpSpPr>
          <p:sp>
            <p:nvSpPr>
              <p:cNvPr id="69" name="Forme libre : forme 242">
                <a:extLst>
                  <a:ext uri="{FF2B5EF4-FFF2-40B4-BE49-F238E27FC236}">
                    <a16:creationId xmlns:a16="http://schemas.microsoft.com/office/drawing/2014/main" id="{545F1E47-4985-C947-F783-D773016E416E}"/>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0" name="Forme libre : forme 243">
                <a:extLst>
                  <a:ext uri="{FF2B5EF4-FFF2-40B4-BE49-F238E27FC236}">
                    <a16:creationId xmlns:a16="http://schemas.microsoft.com/office/drawing/2014/main" id="{5CB10DDE-0A09-E2D0-F990-4C49483E42D5}"/>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1" name="Forme libre : forme 244">
                <a:extLst>
                  <a:ext uri="{FF2B5EF4-FFF2-40B4-BE49-F238E27FC236}">
                    <a16:creationId xmlns:a16="http://schemas.microsoft.com/office/drawing/2014/main" id="{FB6ACD93-2F14-1D29-AEE4-27893A8E94EE}"/>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2" name="Forme libre : forme 245">
                <a:extLst>
                  <a:ext uri="{FF2B5EF4-FFF2-40B4-BE49-F238E27FC236}">
                    <a16:creationId xmlns:a16="http://schemas.microsoft.com/office/drawing/2014/main" id="{47E169E2-F8D7-6AC1-0960-CCE1AC31F053}"/>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3" name="Forme libre : forme 246">
                <a:extLst>
                  <a:ext uri="{FF2B5EF4-FFF2-40B4-BE49-F238E27FC236}">
                    <a16:creationId xmlns:a16="http://schemas.microsoft.com/office/drawing/2014/main" id="{2C935FBB-9D8A-E8BD-19F5-1BA9EF5DA82C}"/>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4" name="Forme libre : forme 247">
                <a:extLst>
                  <a:ext uri="{FF2B5EF4-FFF2-40B4-BE49-F238E27FC236}">
                    <a16:creationId xmlns:a16="http://schemas.microsoft.com/office/drawing/2014/main" id="{5A38E9AC-280E-4876-98F0-C6D23004E764}"/>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5" name="Forme libre : forme 248">
                <a:extLst>
                  <a:ext uri="{FF2B5EF4-FFF2-40B4-BE49-F238E27FC236}">
                    <a16:creationId xmlns:a16="http://schemas.microsoft.com/office/drawing/2014/main" id="{57ED32AB-75DE-8219-977B-755014E542EB}"/>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6" name="Forme libre : forme 249">
                <a:extLst>
                  <a:ext uri="{FF2B5EF4-FFF2-40B4-BE49-F238E27FC236}">
                    <a16:creationId xmlns:a16="http://schemas.microsoft.com/office/drawing/2014/main" id="{A0C8A444-42C1-BF84-DEEB-77779A73FFB5}"/>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7" name="Forme libre : forme 250">
                <a:extLst>
                  <a:ext uri="{FF2B5EF4-FFF2-40B4-BE49-F238E27FC236}">
                    <a16:creationId xmlns:a16="http://schemas.microsoft.com/office/drawing/2014/main" id="{62C70117-6542-6793-7040-A78B1F744042}"/>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8" name="Forme libre : forme 251">
                <a:extLst>
                  <a:ext uri="{FF2B5EF4-FFF2-40B4-BE49-F238E27FC236}">
                    <a16:creationId xmlns:a16="http://schemas.microsoft.com/office/drawing/2014/main" id="{C3D2662F-7F41-81B7-A89D-98A90C884ABA}"/>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19050" cap="rnd">
                <a:solidFill>
                  <a:schemeClr val="tx1">
                    <a:lumMod val="65000"/>
                    <a:lumOff val="35000"/>
                  </a:schemeClr>
                </a:solidFill>
                <a:prstDash val="solid"/>
                <a:round/>
              </a:ln>
            </p:spPr>
            <p:txBody>
              <a:bodyPr rtlCol="0" anchor="ctr"/>
              <a:lstStyle/>
              <a:p>
                <a:endParaRPr lang="fr-FR" sz="1400"/>
              </a:p>
            </p:txBody>
          </p:sp>
        </p:grpSp>
      </p:grpSp>
      <p:grpSp>
        <p:nvGrpSpPr>
          <p:cNvPr id="79" name="Graphique 1813">
            <a:extLst>
              <a:ext uri="{FF2B5EF4-FFF2-40B4-BE49-F238E27FC236}">
                <a16:creationId xmlns:a16="http://schemas.microsoft.com/office/drawing/2014/main" id="{1111BB05-7AC1-91FF-AEB9-83F24BBE613B}"/>
              </a:ext>
            </a:extLst>
          </p:cNvPr>
          <p:cNvGrpSpPr/>
          <p:nvPr/>
        </p:nvGrpSpPr>
        <p:grpSpPr>
          <a:xfrm>
            <a:off x="4175686" y="4580698"/>
            <a:ext cx="921654" cy="860319"/>
            <a:chOff x="2279329" y="2853237"/>
            <a:chExt cx="426529" cy="398144"/>
          </a:xfrm>
          <a:noFill/>
          <a:effectLst>
            <a:outerShdw blurRad="50800" dist="38100" dir="8100000" algn="tr" rotWithShape="0">
              <a:prstClr val="black">
                <a:alpha val="40000"/>
              </a:prstClr>
            </a:outerShdw>
          </a:effectLst>
        </p:grpSpPr>
        <p:grpSp>
          <p:nvGrpSpPr>
            <p:cNvPr id="80" name="Graphique 1813">
              <a:extLst>
                <a:ext uri="{FF2B5EF4-FFF2-40B4-BE49-F238E27FC236}">
                  <a16:creationId xmlns:a16="http://schemas.microsoft.com/office/drawing/2014/main" id="{BBE4F5E4-5590-211C-6395-720C690DAE0B}"/>
                </a:ext>
              </a:extLst>
            </p:cNvPr>
            <p:cNvGrpSpPr/>
            <p:nvPr/>
          </p:nvGrpSpPr>
          <p:grpSpPr>
            <a:xfrm>
              <a:off x="2279329" y="2853237"/>
              <a:ext cx="426529" cy="398144"/>
              <a:chOff x="2279329" y="2853237"/>
              <a:chExt cx="426529" cy="398144"/>
            </a:xfrm>
            <a:grpFill/>
          </p:grpSpPr>
          <p:grpSp>
            <p:nvGrpSpPr>
              <p:cNvPr id="82" name="Graphique 1813">
                <a:extLst>
                  <a:ext uri="{FF2B5EF4-FFF2-40B4-BE49-F238E27FC236}">
                    <a16:creationId xmlns:a16="http://schemas.microsoft.com/office/drawing/2014/main" id="{F7726D50-1154-FE58-1C1D-0FDB9C83C452}"/>
                  </a:ext>
                </a:extLst>
              </p:cNvPr>
              <p:cNvGrpSpPr/>
              <p:nvPr/>
            </p:nvGrpSpPr>
            <p:grpSpPr>
              <a:xfrm>
                <a:off x="2279329" y="2853237"/>
                <a:ext cx="426529" cy="383857"/>
                <a:chOff x="2279329" y="2853237"/>
                <a:chExt cx="426529" cy="383857"/>
              </a:xfrm>
              <a:grpFill/>
            </p:grpSpPr>
            <p:grpSp>
              <p:nvGrpSpPr>
                <p:cNvPr id="84" name="Graphique 1813">
                  <a:extLst>
                    <a:ext uri="{FF2B5EF4-FFF2-40B4-BE49-F238E27FC236}">
                      <a16:creationId xmlns:a16="http://schemas.microsoft.com/office/drawing/2014/main" id="{5364C940-E6EE-BCAB-6291-AC744147A9F0}"/>
                    </a:ext>
                  </a:extLst>
                </p:cNvPr>
                <p:cNvGrpSpPr/>
                <p:nvPr/>
              </p:nvGrpSpPr>
              <p:grpSpPr>
                <a:xfrm>
                  <a:off x="2404487" y="2986968"/>
                  <a:ext cx="163258" cy="250126"/>
                  <a:chOff x="2404487" y="2986968"/>
                  <a:chExt cx="163258" cy="250126"/>
                </a:xfrm>
                <a:grpFill/>
              </p:grpSpPr>
              <p:sp>
                <p:nvSpPr>
                  <p:cNvPr id="98" name="Forme libre : forme 97">
                    <a:extLst>
                      <a:ext uri="{FF2B5EF4-FFF2-40B4-BE49-F238E27FC236}">
                        <a16:creationId xmlns:a16="http://schemas.microsoft.com/office/drawing/2014/main" id="{128F0C80-9BE3-D01E-AEAC-F085AB5897B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6B2EE810-A53E-E49C-4ED8-E7080225AD69}"/>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5" name="Forme libre : forme 84">
                  <a:extLst>
                    <a:ext uri="{FF2B5EF4-FFF2-40B4-BE49-F238E27FC236}">
                      <a16:creationId xmlns:a16="http://schemas.microsoft.com/office/drawing/2014/main" id="{4B355186-92D6-96BF-74D8-3318347D9881}"/>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0297D17-BF66-5B94-0DD2-107BEF1F973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44788845-07D5-312C-A3B8-66A87A984012}"/>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19050" cap="rnd">
                  <a:solidFill>
                    <a:schemeClr val="tx1">
                      <a:lumMod val="65000"/>
                      <a:lumOff val="35000"/>
                    </a:schemeClr>
                  </a:solidFill>
                  <a:prstDash val="solid"/>
                  <a:round/>
                </a:ln>
              </p:spPr>
              <p:txBody>
                <a:bodyPr rtlCol="0" anchor="ctr"/>
                <a:lstStyle/>
                <a:p>
                  <a:endParaRPr lang="fr-FR" sz="1400"/>
                </a:p>
              </p:txBody>
            </p:sp>
            <p:grpSp>
              <p:nvGrpSpPr>
                <p:cNvPr id="88" name="Graphique 1813">
                  <a:extLst>
                    <a:ext uri="{FF2B5EF4-FFF2-40B4-BE49-F238E27FC236}">
                      <a16:creationId xmlns:a16="http://schemas.microsoft.com/office/drawing/2014/main" id="{A09FD915-5654-D844-DFC8-AE42D837E28F}"/>
                    </a:ext>
                  </a:extLst>
                </p:cNvPr>
                <p:cNvGrpSpPr/>
                <p:nvPr/>
              </p:nvGrpSpPr>
              <p:grpSpPr>
                <a:xfrm>
                  <a:off x="2605465" y="2913530"/>
                  <a:ext cx="100393" cy="307943"/>
                  <a:chOff x="2605465" y="2913530"/>
                  <a:chExt cx="100393" cy="307943"/>
                </a:xfrm>
                <a:grpFill/>
              </p:grpSpPr>
              <p:sp>
                <p:nvSpPr>
                  <p:cNvPr id="95" name="Forme libre : forme 94">
                    <a:extLst>
                      <a:ext uri="{FF2B5EF4-FFF2-40B4-BE49-F238E27FC236}">
                        <a16:creationId xmlns:a16="http://schemas.microsoft.com/office/drawing/2014/main" id="{B0E8F19C-0081-770D-B5E0-5906C38988E1}"/>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C27CE73D-A315-5C93-A756-854B42BF96F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F1837D09-C053-2736-AC82-EA1780D34FA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89" name="Graphique 1813">
                  <a:extLst>
                    <a:ext uri="{FF2B5EF4-FFF2-40B4-BE49-F238E27FC236}">
                      <a16:creationId xmlns:a16="http://schemas.microsoft.com/office/drawing/2014/main" id="{22BBD5EF-621E-4574-3FB4-6341293B8D4E}"/>
                    </a:ext>
                  </a:extLst>
                </p:cNvPr>
                <p:cNvGrpSpPr/>
                <p:nvPr/>
              </p:nvGrpSpPr>
              <p:grpSpPr>
                <a:xfrm>
                  <a:off x="2279329" y="2915435"/>
                  <a:ext cx="100393" cy="307943"/>
                  <a:chOff x="2279329" y="2915435"/>
                  <a:chExt cx="100393" cy="307943"/>
                </a:xfrm>
                <a:grpFill/>
              </p:grpSpPr>
              <p:sp>
                <p:nvSpPr>
                  <p:cNvPr id="92" name="Forme libre : forme 91">
                    <a:extLst>
                      <a:ext uri="{FF2B5EF4-FFF2-40B4-BE49-F238E27FC236}">
                        <a16:creationId xmlns:a16="http://schemas.microsoft.com/office/drawing/2014/main" id="{76CDAC60-1382-5141-3C35-621FA231142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0EC56F0F-03A2-FA3E-A783-B25303F74B4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0B0132F-7105-7147-F277-98C57EC92C57}"/>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90" name="Forme libre : forme 89">
                  <a:extLst>
                    <a:ext uri="{FF2B5EF4-FFF2-40B4-BE49-F238E27FC236}">
                      <a16:creationId xmlns:a16="http://schemas.microsoft.com/office/drawing/2014/main" id="{D53F8EAA-5E78-C81A-C463-93AB2D6095FB}"/>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113E3728-6767-5BAD-1DEC-9666A8906AC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C6583045-613B-C232-B277-926AC1A3241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DD099F4B-DB16-748C-7458-C67A564F3B2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101" name="Graphique 48">
            <a:extLst>
              <a:ext uri="{FF2B5EF4-FFF2-40B4-BE49-F238E27FC236}">
                <a16:creationId xmlns:a16="http://schemas.microsoft.com/office/drawing/2014/main" id="{34BADBE4-6090-D8E6-B421-30A03834BEB9}"/>
              </a:ext>
            </a:extLst>
          </p:cNvPr>
          <p:cNvGrpSpPr/>
          <p:nvPr/>
        </p:nvGrpSpPr>
        <p:grpSpPr>
          <a:xfrm>
            <a:off x="4243584" y="5691818"/>
            <a:ext cx="778533" cy="778266"/>
            <a:chOff x="7526179" y="1506035"/>
            <a:chExt cx="464575" cy="464414"/>
          </a:xfrm>
          <a:noFill/>
          <a:effectLst>
            <a:outerShdw blurRad="50800" dist="38100" dir="8100000" algn="tr" rotWithShape="0">
              <a:prstClr val="black">
                <a:alpha val="40000"/>
              </a:prstClr>
            </a:outerShdw>
          </a:effectLst>
        </p:grpSpPr>
        <p:sp>
          <p:nvSpPr>
            <p:cNvPr id="102" name="Forme libre : forme 326">
              <a:extLst>
                <a:ext uri="{FF2B5EF4-FFF2-40B4-BE49-F238E27FC236}">
                  <a16:creationId xmlns:a16="http://schemas.microsoft.com/office/drawing/2014/main" id="{74840FC4-D356-4CB3-1B29-08CBFE65C687}"/>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3" name="Forme libre : forme 327">
              <a:extLst>
                <a:ext uri="{FF2B5EF4-FFF2-40B4-BE49-F238E27FC236}">
                  <a16:creationId xmlns:a16="http://schemas.microsoft.com/office/drawing/2014/main" id="{8F606D3D-FC21-67E8-E869-406B45E301DB}"/>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4" name="Forme libre : forme 328">
              <a:extLst>
                <a:ext uri="{FF2B5EF4-FFF2-40B4-BE49-F238E27FC236}">
                  <a16:creationId xmlns:a16="http://schemas.microsoft.com/office/drawing/2014/main" id="{EE46CB30-2ACD-F975-04B3-4C94D6DBEEE8}"/>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5" name="Forme libre : forme 329">
              <a:extLst>
                <a:ext uri="{FF2B5EF4-FFF2-40B4-BE49-F238E27FC236}">
                  <a16:creationId xmlns:a16="http://schemas.microsoft.com/office/drawing/2014/main" id="{69D10A9B-8C81-CA62-5C31-29FE572F0778}"/>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6" name="Forme libre : forme 330">
              <a:extLst>
                <a:ext uri="{FF2B5EF4-FFF2-40B4-BE49-F238E27FC236}">
                  <a16:creationId xmlns:a16="http://schemas.microsoft.com/office/drawing/2014/main" id="{2668D65A-FB70-4307-AF55-4FA03DE9FCC5}"/>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7" name="Forme libre : forme 331">
              <a:extLst>
                <a:ext uri="{FF2B5EF4-FFF2-40B4-BE49-F238E27FC236}">
                  <a16:creationId xmlns:a16="http://schemas.microsoft.com/office/drawing/2014/main" id="{2ACC0F18-B6D3-161F-CC63-52231EC2F4E2}"/>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8" name="Forme libre : forme 332">
              <a:extLst>
                <a:ext uri="{FF2B5EF4-FFF2-40B4-BE49-F238E27FC236}">
                  <a16:creationId xmlns:a16="http://schemas.microsoft.com/office/drawing/2014/main" id="{451AEF5F-F8E6-252E-FA8B-56769E14D8AE}"/>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9" name="Forme libre : forme 333">
              <a:extLst>
                <a:ext uri="{FF2B5EF4-FFF2-40B4-BE49-F238E27FC236}">
                  <a16:creationId xmlns:a16="http://schemas.microsoft.com/office/drawing/2014/main" id="{69029BF2-ADBF-1D7D-3D17-9A6487C35FBF}"/>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10" name="Forme libre : forme 334">
              <a:extLst>
                <a:ext uri="{FF2B5EF4-FFF2-40B4-BE49-F238E27FC236}">
                  <a16:creationId xmlns:a16="http://schemas.microsoft.com/office/drawing/2014/main" id="{2385F76B-1A3E-15D9-CCD5-7636E567509A}"/>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Tree>
    <p:extLst>
      <p:ext uri="{BB962C8B-B14F-4D97-AF65-F5344CB8AC3E}">
        <p14:creationId xmlns:p14="http://schemas.microsoft.com/office/powerpoint/2010/main" val="319929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Ellipse 49">
            <a:extLst>
              <a:ext uri="{FF2B5EF4-FFF2-40B4-BE49-F238E27FC236}">
                <a16:creationId xmlns:a16="http://schemas.microsoft.com/office/drawing/2014/main" id="{BB5D0FAE-A1D7-E44E-985B-5858F7DA4BDE}"/>
              </a:ext>
            </a:extLst>
          </p:cNvPr>
          <p:cNvSpPr/>
          <p:nvPr/>
        </p:nvSpPr>
        <p:spPr>
          <a:xfrm>
            <a:off x="-745048" y="2033566"/>
            <a:ext cx="3714598" cy="3714598"/>
          </a:xfrm>
          <a:prstGeom prst="ellipse">
            <a:avLst/>
          </a:prstGeom>
          <a:solidFill>
            <a:schemeClr val="accent4">
              <a:lumMod val="40000"/>
              <a:lumOff val="60000"/>
            </a:schemeClr>
          </a:solidFill>
          <a:ln>
            <a:noFill/>
          </a:ln>
          <a:effectLst>
            <a:outerShdw blurRad="863600" dist="38100" dir="12480000" sx="99000" sy="99000" algn="tr" rotWithShape="0">
              <a:srgbClr val="C00000">
                <a:alpha val="5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ED7AAD3F-222D-02C5-529B-7734904EA8B1}"/>
              </a:ext>
            </a:extLst>
          </p:cNvPr>
          <p:cNvSpPr>
            <a:spLocks noGrp="1"/>
          </p:cNvSpPr>
          <p:nvPr>
            <p:ph type="body" sz="quarter" idx="12"/>
          </p:nvPr>
        </p:nvSpPr>
        <p:spPr/>
        <p:txBody>
          <a:bodyPr/>
          <a:lstStyle/>
          <a:p>
            <a:r>
              <a:rPr lang="fr-FR" dirty="0"/>
              <a:t>Le process de recommandation et de parrainage se veut simple et entièrement à la main des conseillers. </a:t>
            </a:r>
          </a:p>
        </p:txBody>
      </p:sp>
      <p:sp>
        <p:nvSpPr>
          <p:cNvPr id="4" name="Espace réservé du texte 3">
            <a:extLst>
              <a:ext uri="{FF2B5EF4-FFF2-40B4-BE49-F238E27FC236}">
                <a16:creationId xmlns:a16="http://schemas.microsoft.com/office/drawing/2014/main" id="{5181FBA4-5EE4-6F80-A1EE-6A40E54C400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964265C-6370-0385-5F32-AF34F08AFD37}"/>
              </a:ext>
            </a:extLst>
          </p:cNvPr>
          <p:cNvSpPr>
            <a:spLocks noGrp="1"/>
          </p:cNvSpPr>
          <p:nvPr>
            <p:ph type="body" sz="quarter" idx="16"/>
          </p:nvPr>
        </p:nvSpPr>
        <p:spPr/>
        <p:txBody>
          <a:bodyPr/>
          <a:lstStyle/>
          <a:p>
            <a:endParaRPr lang="fr-FR"/>
          </a:p>
        </p:txBody>
      </p:sp>
      <p:sp>
        <p:nvSpPr>
          <p:cNvPr id="49" name="Ellipse 48">
            <a:extLst>
              <a:ext uri="{FF2B5EF4-FFF2-40B4-BE49-F238E27FC236}">
                <a16:creationId xmlns:a16="http://schemas.microsoft.com/office/drawing/2014/main" id="{4C126EC2-1A4C-C228-626B-A39BBFDDE38E}"/>
              </a:ext>
            </a:extLst>
          </p:cNvPr>
          <p:cNvSpPr/>
          <p:nvPr/>
        </p:nvSpPr>
        <p:spPr>
          <a:xfrm>
            <a:off x="-523509" y="2227278"/>
            <a:ext cx="3271520" cy="3271520"/>
          </a:xfrm>
          <a:prstGeom prst="ellipse">
            <a:avLst/>
          </a:prstGeom>
          <a:solidFill>
            <a:schemeClr val="bg1"/>
          </a:solidFill>
          <a:ln>
            <a:noFill/>
          </a:ln>
          <a:effectLst>
            <a:outerShdw blurRad="863600" dist="38100" dir="12480000" sx="99000" sy="99000" algn="tr" rotWithShape="0">
              <a:srgbClr val="C00000">
                <a:alpha val="5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C3E45BB1-F391-6613-503F-148C79A55D59}"/>
              </a:ext>
            </a:extLst>
          </p:cNvPr>
          <p:cNvSpPr/>
          <p:nvPr/>
        </p:nvSpPr>
        <p:spPr>
          <a:xfrm>
            <a:off x="-334428" y="2430246"/>
            <a:ext cx="2865584" cy="2865584"/>
          </a:xfrm>
          <a:prstGeom prst="ellipse">
            <a:avLst/>
          </a:prstGeom>
          <a:ln>
            <a:noFill/>
          </a:ln>
          <a:effectLst>
            <a:outerShdw blurRad="863600" dist="38100" dir="12480000" sx="99000" sy="99000" algn="tr" rotWithShape="0">
              <a:srgbClr val="C00000">
                <a:alpha val="5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aphique 1859">
            <a:extLst>
              <a:ext uri="{FF2B5EF4-FFF2-40B4-BE49-F238E27FC236}">
                <a16:creationId xmlns:a16="http://schemas.microsoft.com/office/drawing/2014/main" id="{511AF589-5DC3-6EED-5973-454270A2E0E6}"/>
              </a:ext>
            </a:extLst>
          </p:cNvPr>
          <p:cNvGrpSpPr/>
          <p:nvPr/>
        </p:nvGrpSpPr>
        <p:grpSpPr>
          <a:xfrm>
            <a:off x="571590" y="3165714"/>
            <a:ext cx="1053548" cy="1394648"/>
            <a:chOff x="7011017" y="4279868"/>
            <a:chExt cx="374808" cy="496157"/>
          </a:xfrm>
          <a:noFill/>
        </p:grpSpPr>
        <p:sp>
          <p:nvSpPr>
            <p:cNvPr id="31" name="Forme libre : forme 30">
              <a:extLst>
                <a:ext uri="{FF2B5EF4-FFF2-40B4-BE49-F238E27FC236}">
                  <a16:creationId xmlns:a16="http://schemas.microsoft.com/office/drawing/2014/main" id="{5D854395-3651-FF80-78F8-620ACF8AFADF}"/>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2" name="Forme libre : forme 31">
              <a:extLst>
                <a:ext uri="{FF2B5EF4-FFF2-40B4-BE49-F238E27FC236}">
                  <a16:creationId xmlns:a16="http://schemas.microsoft.com/office/drawing/2014/main" id="{B400D36E-7DA7-7AC6-DC54-2A2B3C51C913}"/>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3" name="Forme libre : forme 32">
              <a:extLst>
                <a:ext uri="{FF2B5EF4-FFF2-40B4-BE49-F238E27FC236}">
                  <a16:creationId xmlns:a16="http://schemas.microsoft.com/office/drawing/2014/main" id="{5E66C1F4-D132-8359-0C45-0DD77A763B0B}"/>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nvGrpSpPr>
            <p:cNvPr id="34" name="Graphique 1859">
              <a:extLst>
                <a:ext uri="{FF2B5EF4-FFF2-40B4-BE49-F238E27FC236}">
                  <a16:creationId xmlns:a16="http://schemas.microsoft.com/office/drawing/2014/main" id="{E2D5BB27-92C5-146F-12C2-F1ED22E8FDCC}"/>
                </a:ext>
              </a:extLst>
            </p:cNvPr>
            <p:cNvGrpSpPr/>
            <p:nvPr/>
          </p:nvGrpSpPr>
          <p:grpSpPr>
            <a:xfrm>
              <a:off x="7011017" y="4279868"/>
              <a:ext cx="374808" cy="124110"/>
              <a:chOff x="7011017" y="4279868"/>
              <a:chExt cx="374808" cy="124110"/>
            </a:xfrm>
            <a:grpFill/>
          </p:grpSpPr>
          <p:sp>
            <p:nvSpPr>
              <p:cNvPr id="43" name="Forme libre : forme 42">
                <a:extLst>
                  <a:ext uri="{FF2B5EF4-FFF2-40B4-BE49-F238E27FC236}">
                    <a16:creationId xmlns:a16="http://schemas.microsoft.com/office/drawing/2014/main" id="{203DD035-8D01-FCD1-9AB7-F3DB97557E99}"/>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4" name="Forme libre : forme 43">
                <a:extLst>
                  <a:ext uri="{FF2B5EF4-FFF2-40B4-BE49-F238E27FC236}">
                    <a16:creationId xmlns:a16="http://schemas.microsoft.com/office/drawing/2014/main" id="{244A233C-E801-7ADC-E4EB-99FBE7B6C14B}"/>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5" name="Forme libre : forme 44">
                <a:extLst>
                  <a:ext uri="{FF2B5EF4-FFF2-40B4-BE49-F238E27FC236}">
                    <a16:creationId xmlns:a16="http://schemas.microsoft.com/office/drawing/2014/main" id="{884AC63E-41AE-6899-1028-B569CE43757E}"/>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6" name="Forme libre : forme 45">
                <a:extLst>
                  <a:ext uri="{FF2B5EF4-FFF2-40B4-BE49-F238E27FC236}">
                    <a16:creationId xmlns:a16="http://schemas.microsoft.com/office/drawing/2014/main" id="{C68FD544-BA82-4C6A-A225-630121231658}"/>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7" name="Forme libre : forme 46">
                <a:extLst>
                  <a:ext uri="{FF2B5EF4-FFF2-40B4-BE49-F238E27FC236}">
                    <a16:creationId xmlns:a16="http://schemas.microsoft.com/office/drawing/2014/main" id="{B6F2B3F7-B054-F751-462E-3C6EB609EC91}"/>
                  </a:ext>
                </a:extLst>
              </p:cNvPr>
              <p:cNvSpPr/>
              <p:nvPr/>
            </p:nvSpPr>
            <p:spPr>
              <a:xfrm>
                <a:off x="7011017" y="4279868"/>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8" name="Forme libre : forme 47">
                <a:extLst>
                  <a:ext uri="{FF2B5EF4-FFF2-40B4-BE49-F238E27FC236}">
                    <a16:creationId xmlns:a16="http://schemas.microsoft.com/office/drawing/2014/main" id="{51CE3384-CF22-FCF6-6AD5-41E51631F7A1}"/>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sp>
          <p:nvSpPr>
            <p:cNvPr id="35" name="Forme libre : forme 34">
              <a:extLst>
                <a:ext uri="{FF2B5EF4-FFF2-40B4-BE49-F238E27FC236}">
                  <a16:creationId xmlns:a16="http://schemas.microsoft.com/office/drawing/2014/main" id="{F49EB8C8-6795-2E6C-2C29-A1DE3ADFF7F3}"/>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6" name="Forme libre : forme 35">
              <a:extLst>
                <a:ext uri="{FF2B5EF4-FFF2-40B4-BE49-F238E27FC236}">
                  <a16:creationId xmlns:a16="http://schemas.microsoft.com/office/drawing/2014/main" id="{A16B4A16-2AF7-4369-FB89-FDEBADC5B0EB}"/>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7" name="Forme libre : forme 36">
              <a:extLst>
                <a:ext uri="{FF2B5EF4-FFF2-40B4-BE49-F238E27FC236}">
                  <a16:creationId xmlns:a16="http://schemas.microsoft.com/office/drawing/2014/main" id="{A5940F6E-CC58-AEE1-CE2F-37DC4ECABED8}"/>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8" name="Forme libre : forme 37">
              <a:extLst>
                <a:ext uri="{FF2B5EF4-FFF2-40B4-BE49-F238E27FC236}">
                  <a16:creationId xmlns:a16="http://schemas.microsoft.com/office/drawing/2014/main" id="{8E5130D1-A360-C4C3-9A4D-A4D277D4351B}"/>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9" name="Forme libre : forme 38">
              <a:extLst>
                <a:ext uri="{FF2B5EF4-FFF2-40B4-BE49-F238E27FC236}">
                  <a16:creationId xmlns:a16="http://schemas.microsoft.com/office/drawing/2014/main" id="{A0755133-B1A0-BBB8-9D77-BB7A80A21F2A}"/>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0" name="Forme libre : forme 39">
              <a:extLst>
                <a:ext uri="{FF2B5EF4-FFF2-40B4-BE49-F238E27FC236}">
                  <a16:creationId xmlns:a16="http://schemas.microsoft.com/office/drawing/2014/main" id="{71D03108-0303-FC5B-069C-AE3C005A38E4}"/>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1" name="Forme libre : forme 40">
              <a:extLst>
                <a:ext uri="{FF2B5EF4-FFF2-40B4-BE49-F238E27FC236}">
                  <a16:creationId xmlns:a16="http://schemas.microsoft.com/office/drawing/2014/main" id="{AA837E23-4D26-A85C-3EEB-E77D606AC2C6}"/>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2" name="Forme libre : forme 41">
              <a:extLst>
                <a:ext uri="{FF2B5EF4-FFF2-40B4-BE49-F238E27FC236}">
                  <a16:creationId xmlns:a16="http://schemas.microsoft.com/office/drawing/2014/main" id="{029B2A45-F6FB-0E0D-8296-24F653903363}"/>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grpSp>
        <p:nvGrpSpPr>
          <p:cNvPr id="9" name="Graphique 1859">
            <a:extLst>
              <a:ext uri="{FF2B5EF4-FFF2-40B4-BE49-F238E27FC236}">
                <a16:creationId xmlns:a16="http://schemas.microsoft.com/office/drawing/2014/main" id="{C3B2F7F3-3B98-DEDC-09BE-CBF38EC8C65E}"/>
              </a:ext>
            </a:extLst>
          </p:cNvPr>
          <p:cNvGrpSpPr/>
          <p:nvPr/>
        </p:nvGrpSpPr>
        <p:grpSpPr>
          <a:xfrm>
            <a:off x="571590" y="3165714"/>
            <a:ext cx="384202" cy="1394648"/>
            <a:chOff x="7011017" y="4279868"/>
            <a:chExt cx="136683" cy="496157"/>
          </a:xfrm>
          <a:noFill/>
        </p:grpSpPr>
        <p:sp>
          <p:nvSpPr>
            <p:cNvPr id="10" name="Forme libre : forme 9">
              <a:extLst>
                <a:ext uri="{FF2B5EF4-FFF2-40B4-BE49-F238E27FC236}">
                  <a16:creationId xmlns:a16="http://schemas.microsoft.com/office/drawing/2014/main" id="{76D34839-CBD2-F190-6C80-D9FA3CF2D04E}"/>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11" name="Forme libre : forme 10">
              <a:extLst>
                <a:ext uri="{FF2B5EF4-FFF2-40B4-BE49-F238E27FC236}">
                  <a16:creationId xmlns:a16="http://schemas.microsoft.com/office/drawing/2014/main" id="{E97E5402-698F-68F2-7E23-3EB801378BDC}"/>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nvGrpSpPr>
            <p:cNvPr id="12" name="Graphique 1859">
              <a:extLst>
                <a:ext uri="{FF2B5EF4-FFF2-40B4-BE49-F238E27FC236}">
                  <a16:creationId xmlns:a16="http://schemas.microsoft.com/office/drawing/2014/main" id="{F161E538-EFC5-00F5-EAAA-BCA57FDA5D7E}"/>
                </a:ext>
              </a:extLst>
            </p:cNvPr>
            <p:cNvGrpSpPr/>
            <p:nvPr/>
          </p:nvGrpSpPr>
          <p:grpSpPr>
            <a:xfrm>
              <a:off x="7106457" y="4500181"/>
              <a:ext cx="9525" cy="42862"/>
              <a:chOff x="7106457" y="4500181"/>
              <a:chExt cx="9525" cy="42862"/>
            </a:xfrm>
            <a:grpFill/>
          </p:grpSpPr>
          <p:sp>
            <p:nvSpPr>
              <p:cNvPr id="29" name="Forme libre : forme 28">
                <a:extLst>
                  <a:ext uri="{FF2B5EF4-FFF2-40B4-BE49-F238E27FC236}">
                    <a16:creationId xmlns:a16="http://schemas.microsoft.com/office/drawing/2014/main" id="{1674C486-CC18-4ED4-DB1A-14B737987F36}"/>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0" name="Forme libre : forme 29">
                <a:extLst>
                  <a:ext uri="{FF2B5EF4-FFF2-40B4-BE49-F238E27FC236}">
                    <a16:creationId xmlns:a16="http://schemas.microsoft.com/office/drawing/2014/main" id="{01712B6D-DA06-92A9-3286-6CD1FE915E83}"/>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grpSp>
          <p:nvGrpSpPr>
            <p:cNvPr id="13" name="Graphique 1859">
              <a:extLst>
                <a:ext uri="{FF2B5EF4-FFF2-40B4-BE49-F238E27FC236}">
                  <a16:creationId xmlns:a16="http://schemas.microsoft.com/office/drawing/2014/main" id="{97A187C2-8349-C20D-E8A0-13746E66EBC0}"/>
                </a:ext>
              </a:extLst>
            </p:cNvPr>
            <p:cNvGrpSpPr/>
            <p:nvPr/>
          </p:nvGrpSpPr>
          <p:grpSpPr>
            <a:xfrm>
              <a:off x="7011017" y="4279868"/>
              <a:ext cx="122777" cy="112299"/>
              <a:chOff x="7011017" y="4279868"/>
              <a:chExt cx="122777" cy="112299"/>
            </a:xfrm>
            <a:grpFill/>
          </p:grpSpPr>
          <p:sp>
            <p:nvSpPr>
              <p:cNvPr id="21" name="Forme libre : forme 20">
                <a:extLst>
                  <a:ext uri="{FF2B5EF4-FFF2-40B4-BE49-F238E27FC236}">
                    <a16:creationId xmlns:a16="http://schemas.microsoft.com/office/drawing/2014/main" id="{62C8D7D0-8304-7C69-58B1-D6AE7AAD97A0}"/>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2" name="Forme libre : forme 21">
                <a:extLst>
                  <a:ext uri="{FF2B5EF4-FFF2-40B4-BE49-F238E27FC236}">
                    <a16:creationId xmlns:a16="http://schemas.microsoft.com/office/drawing/2014/main" id="{C35685B0-58A9-F7C7-06B0-EC57546DB9D1}"/>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3" name="Forme libre : forme 22">
                <a:extLst>
                  <a:ext uri="{FF2B5EF4-FFF2-40B4-BE49-F238E27FC236}">
                    <a16:creationId xmlns:a16="http://schemas.microsoft.com/office/drawing/2014/main" id="{FBEA6C25-BA34-9051-E29D-2A3825688467}"/>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4" name="Forme libre : forme 23">
                <a:extLst>
                  <a:ext uri="{FF2B5EF4-FFF2-40B4-BE49-F238E27FC236}">
                    <a16:creationId xmlns:a16="http://schemas.microsoft.com/office/drawing/2014/main" id="{BB056832-F7CE-D5AB-D5B7-B5B8447E9879}"/>
                  </a:ext>
                </a:extLst>
              </p:cNvPr>
              <p:cNvSpPr/>
              <p:nvPr/>
            </p:nvSpPr>
            <p:spPr>
              <a:xfrm>
                <a:off x="7011017" y="4279868"/>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5" name="Forme libre : forme 24">
                <a:extLst>
                  <a:ext uri="{FF2B5EF4-FFF2-40B4-BE49-F238E27FC236}">
                    <a16:creationId xmlns:a16="http://schemas.microsoft.com/office/drawing/2014/main" id="{FEA43AE8-79BF-A078-352C-F43566EC49A2}"/>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6" name="Forme libre : forme 25">
                <a:extLst>
                  <a:ext uri="{FF2B5EF4-FFF2-40B4-BE49-F238E27FC236}">
                    <a16:creationId xmlns:a16="http://schemas.microsoft.com/office/drawing/2014/main" id="{504997AD-E592-720F-F6FE-95D5433008C0}"/>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7" name="Forme libre : forme 26">
                <a:extLst>
                  <a:ext uri="{FF2B5EF4-FFF2-40B4-BE49-F238E27FC236}">
                    <a16:creationId xmlns:a16="http://schemas.microsoft.com/office/drawing/2014/main" id="{A2F8AC92-2BEA-885C-9266-3FB8B5FE2290}"/>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8" name="Forme libre : forme 27">
                <a:extLst>
                  <a:ext uri="{FF2B5EF4-FFF2-40B4-BE49-F238E27FC236}">
                    <a16:creationId xmlns:a16="http://schemas.microsoft.com/office/drawing/2014/main" id="{6FEBA849-6580-F762-D5EA-B408D45A98E0}"/>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sp>
          <p:nvSpPr>
            <p:cNvPr id="14" name="Forme libre : forme 13">
              <a:extLst>
                <a:ext uri="{FF2B5EF4-FFF2-40B4-BE49-F238E27FC236}">
                  <a16:creationId xmlns:a16="http://schemas.microsoft.com/office/drawing/2014/main" id="{3D4588E1-CEE1-1FF1-4ED7-17B2286A5CEC}"/>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15" name="Forme libre : forme 14">
              <a:extLst>
                <a:ext uri="{FF2B5EF4-FFF2-40B4-BE49-F238E27FC236}">
                  <a16:creationId xmlns:a16="http://schemas.microsoft.com/office/drawing/2014/main" id="{F5F29DD1-7D6F-0CEC-2C3A-F4DC5AAEFBFB}"/>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16" name="Forme libre : forme 15">
              <a:extLst>
                <a:ext uri="{FF2B5EF4-FFF2-40B4-BE49-F238E27FC236}">
                  <a16:creationId xmlns:a16="http://schemas.microsoft.com/office/drawing/2014/main" id="{080B56CD-CA69-FE5F-0CA5-1B2916D5F700}"/>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17" name="Forme libre : forme 16">
              <a:extLst>
                <a:ext uri="{FF2B5EF4-FFF2-40B4-BE49-F238E27FC236}">
                  <a16:creationId xmlns:a16="http://schemas.microsoft.com/office/drawing/2014/main" id="{DC806BB1-52B7-1916-D1D1-04C60BDD3B84}"/>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18" name="Forme libre : forme 17">
              <a:extLst>
                <a:ext uri="{FF2B5EF4-FFF2-40B4-BE49-F238E27FC236}">
                  <a16:creationId xmlns:a16="http://schemas.microsoft.com/office/drawing/2014/main" id="{ADCFDF59-0E22-0DEA-F656-C9E6F38A2956}"/>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19" name="Forme libre : forme 18">
              <a:extLst>
                <a:ext uri="{FF2B5EF4-FFF2-40B4-BE49-F238E27FC236}">
                  <a16:creationId xmlns:a16="http://schemas.microsoft.com/office/drawing/2014/main" id="{B99C7FD5-337A-5D08-C97D-C872987D9044}"/>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0" name="Forme libre : forme 19">
              <a:extLst>
                <a:ext uri="{FF2B5EF4-FFF2-40B4-BE49-F238E27FC236}">
                  <a16:creationId xmlns:a16="http://schemas.microsoft.com/office/drawing/2014/main" id="{FD9AA6A1-8944-C77D-AD9B-D782E8CD6B31}"/>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grpSp>
        <p:nvGrpSpPr>
          <p:cNvPr id="251" name="Groupe 250">
            <a:extLst>
              <a:ext uri="{FF2B5EF4-FFF2-40B4-BE49-F238E27FC236}">
                <a16:creationId xmlns:a16="http://schemas.microsoft.com/office/drawing/2014/main" id="{96D58C8E-C19D-3C25-6433-E66945610E1C}"/>
              </a:ext>
            </a:extLst>
          </p:cNvPr>
          <p:cNvGrpSpPr/>
          <p:nvPr/>
        </p:nvGrpSpPr>
        <p:grpSpPr>
          <a:xfrm>
            <a:off x="2515140" y="2613044"/>
            <a:ext cx="1001824" cy="1006279"/>
            <a:chOff x="2281632" y="2506608"/>
            <a:chExt cx="1213881" cy="1219279"/>
          </a:xfrm>
        </p:grpSpPr>
        <p:sp>
          <p:nvSpPr>
            <p:cNvPr id="54" name="Larme 53">
              <a:extLst>
                <a:ext uri="{FF2B5EF4-FFF2-40B4-BE49-F238E27FC236}">
                  <a16:creationId xmlns:a16="http://schemas.microsoft.com/office/drawing/2014/main" id="{7EDB5D56-FF23-C580-A8EB-915E4052A483}"/>
                </a:ext>
              </a:extLst>
            </p:cNvPr>
            <p:cNvSpPr/>
            <p:nvPr/>
          </p:nvSpPr>
          <p:spPr>
            <a:xfrm rot="11890034">
              <a:off x="2281632" y="2506608"/>
              <a:ext cx="1213881" cy="1219279"/>
            </a:xfrm>
            <a:prstGeom prst="teardrop">
              <a:avLst>
                <a:gd name="adj" fmla="val 108522"/>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0" name="Graphique 1846">
              <a:extLst>
                <a:ext uri="{FF2B5EF4-FFF2-40B4-BE49-F238E27FC236}">
                  <a16:creationId xmlns:a16="http://schemas.microsoft.com/office/drawing/2014/main" id="{A5DFE744-1B00-9C7A-1461-9F06441558FC}"/>
                </a:ext>
              </a:extLst>
            </p:cNvPr>
            <p:cNvGrpSpPr/>
            <p:nvPr/>
          </p:nvGrpSpPr>
          <p:grpSpPr>
            <a:xfrm>
              <a:off x="2603029" y="2792443"/>
              <a:ext cx="600977" cy="562026"/>
              <a:chOff x="693371" y="4488392"/>
              <a:chExt cx="367275" cy="343471"/>
            </a:xfrm>
            <a:noFill/>
            <a:effectLst>
              <a:outerShdw blurRad="50800" dist="38100" dir="8100000" algn="tr" rotWithShape="0">
                <a:prstClr val="black">
                  <a:alpha val="40000"/>
                </a:prstClr>
              </a:outerShdw>
            </a:effectLst>
          </p:grpSpPr>
          <p:sp>
            <p:nvSpPr>
              <p:cNvPr id="111" name="Forme libre : forme 110">
                <a:extLst>
                  <a:ext uri="{FF2B5EF4-FFF2-40B4-BE49-F238E27FC236}">
                    <a16:creationId xmlns:a16="http://schemas.microsoft.com/office/drawing/2014/main" id="{246FB543-0431-D54A-EADC-63A3ED05A94D}"/>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12" name="Forme libre : forme 111">
                <a:extLst>
                  <a:ext uri="{FF2B5EF4-FFF2-40B4-BE49-F238E27FC236}">
                    <a16:creationId xmlns:a16="http://schemas.microsoft.com/office/drawing/2014/main" id="{D4BC6836-9E52-A258-6B86-993652FB730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13" name="Forme libre : forme 112">
                <a:extLst>
                  <a:ext uri="{FF2B5EF4-FFF2-40B4-BE49-F238E27FC236}">
                    <a16:creationId xmlns:a16="http://schemas.microsoft.com/office/drawing/2014/main" id="{1AE6E932-C6E7-2896-D6F1-DFC0D5ABA273}"/>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14" name="Forme libre : forme 113">
                <a:extLst>
                  <a:ext uri="{FF2B5EF4-FFF2-40B4-BE49-F238E27FC236}">
                    <a16:creationId xmlns:a16="http://schemas.microsoft.com/office/drawing/2014/main" id="{59D964EF-4FC2-F333-A011-95F18639D8CC}"/>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15" name="Forme libre : forme 114">
                <a:extLst>
                  <a:ext uri="{FF2B5EF4-FFF2-40B4-BE49-F238E27FC236}">
                    <a16:creationId xmlns:a16="http://schemas.microsoft.com/office/drawing/2014/main" id="{281A13C1-B707-1663-2F48-D89212EFC3BF}"/>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16" name="Forme libre : forme 115">
                <a:extLst>
                  <a:ext uri="{FF2B5EF4-FFF2-40B4-BE49-F238E27FC236}">
                    <a16:creationId xmlns:a16="http://schemas.microsoft.com/office/drawing/2014/main" id="{92F1348F-359F-23B4-34A6-5D3C2A597539}"/>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17" name="Forme libre : forme 116">
                <a:extLst>
                  <a:ext uri="{FF2B5EF4-FFF2-40B4-BE49-F238E27FC236}">
                    <a16:creationId xmlns:a16="http://schemas.microsoft.com/office/drawing/2014/main" id="{7E6E4636-56BD-F862-3974-345E6BB1A201}"/>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18" name="Forme libre : forme 117">
                <a:extLst>
                  <a:ext uri="{FF2B5EF4-FFF2-40B4-BE49-F238E27FC236}">
                    <a16:creationId xmlns:a16="http://schemas.microsoft.com/office/drawing/2014/main" id="{FDFD22F5-6C84-009B-02A2-21D36DFA881F}"/>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19" name="Forme libre : forme 118">
                <a:extLst>
                  <a:ext uri="{FF2B5EF4-FFF2-40B4-BE49-F238E27FC236}">
                    <a16:creationId xmlns:a16="http://schemas.microsoft.com/office/drawing/2014/main" id="{E2265BF4-52CD-C59B-2A06-CFA6C1EAB953}"/>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20" name="Forme libre : forme 119">
                <a:extLst>
                  <a:ext uri="{FF2B5EF4-FFF2-40B4-BE49-F238E27FC236}">
                    <a16:creationId xmlns:a16="http://schemas.microsoft.com/office/drawing/2014/main" id="{B9594C28-908D-F2D2-99ED-01F04E1D9E73}"/>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121" name="Forme libre : forme 120">
                <a:extLst>
                  <a:ext uri="{FF2B5EF4-FFF2-40B4-BE49-F238E27FC236}">
                    <a16:creationId xmlns:a16="http://schemas.microsoft.com/office/drawing/2014/main" id="{85239308-1436-1080-E20D-E4601CEB86A8}"/>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grpSp>
      </p:grpSp>
      <p:grpSp>
        <p:nvGrpSpPr>
          <p:cNvPr id="252" name="Groupe 251">
            <a:extLst>
              <a:ext uri="{FF2B5EF4-FFF2-40B4-BE49-F238E27FC236}">
                <a16:creationId xmlns:a16="http://schemas.microsoft.com/office/drawing/2014/main" id="{08919537-0875-7BA0-0DBB-35A5E0A7CA1F}"/>
              </a:ext>
            </a:extLst>
          </p:cNvPr>
          <p:cNvGrpSpPr/>
          <p:nvPr/>
        </p:nvGrpSpPr>
        <p:grpSpPr>
          <a:xfrm>
            <a:off x="2744894" y="3816894"/>
            <a:ext cx="1105733" cy="955951"/>
            <a:chOff x="2914797" y="3578795"/>
            <a:chExt cx="1271554" cy="1099310"/>
          </a:xfrm>
        </p:grpSpPr>
        <p:sp>
          <p:nvSpPr>
            <p:cNvPr id="52" name="Larme 51">
              <a:extLst>
                <a:ext uri="{FF2B5EF4-FFF2-40B4-BE49-F238E27FC236}">
                  <a16:creationId xmlns:a16="http://schemas.microsoft.com/office/drawing/2014/main" id="{1B9EEC4C-E7B1-6BA7-2F0C-3D75DF1CF5D9}"/>
                </a:ext>
              </a:extLst>
            </p:cNvPr>
            <p:cNvSpPr/>
            <p:nvPr/>
          </p:nvSpPr>
          <p:spPr>
            <a:xfrm rot="14378386">
              <a:off x="3000919" y="3492673"/>
              <a:ext cx="1099310" cy="1271554"/>
            </a:xfrm>
            <a:prstGeom prst="teardrop">
              <a:avLst>
                <a:gd name="adj" fmla="val 200000"/>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2" name="Graphique 1749">
              <a:extLst>
                <a:ext uri="{FF2B5EF4-FFF2-40B4-BE49-F238E27FC236}">
                  <a16:creationId xmlns:a16="http://schemas.microsoft.com/office/drawing/2014/main" id="{494BACF9-F95A-7072-69BD-50BE6AE91218}"/>
                </a:ext>
              </a:extLst>
            </p:cNvPr>
            <p:cNvGrpSpPr/>
            <p:nvPr/>
          </p:nvGrpSpPr>
          <p:grpSpPr>
            <a:xfrm>
              <a:off x="3247732" y="3829800"/>
              <a:ext cx="559189" cy="518681"/>
              <a:chOff x="698087" y="598074"/>
              <a:chExt cx="410622" cy="380877"/>
            </a:xfrm>
            <a:noFill/>
            <a:effectLst>
              <a:outerShdw blurRad="50800" dist="38100" dir="8100000" algn="tr" rotWithShape="0">
                <a:prstClr val="black">
                  <a:alpha val="40000"/>
                </a:prstClr>
              </a:outerShdw>
            </a:effectLst>
          </p:grpSpPr>
          <p:grpSp>
            <p:nvGrpSpPr>
              <p:cNvPr id="123" name="Graphique 1749">
                <a:extLst>
                  <a:ext uri="{FF2B5EF4-FFF2-40B4-BE49-F238E27FC236}">
                    <a16:creationId xmlns:a16="http://schemas.microsoft.com/office/drawing/2014/main" id="{C2EC0E85-E0A2-D3E0-C64F-1B648D4EDEE1}"/>
                  </a:ext>
                </a:extLst>
              </p:cNvPr>
              <p:cNvGrpSpPr/>
              <p:nvPr/>
            </p:nvGrpSpPr>
            <p:grpSpPr>
              <a:xfrm>
                <a:off x="1047273" y="598074"/>
                <a:ext cx="61436" cy="94773"/>
                <a:chOff x="1047273" y="598074"/>
                <a:chExt cx="61436" cy="94773"/>
              </a:xfrm>
              <a:grpFill/>
            </p:grpSpPr>
            <p:sp>
              <p:nvSpPr>
                <p:cNvPr id="138" name="Forme libre : forme 137">
                  <a:extLst>
                    <a:ext uri="{FF2B5EF4-FFF2-40B4-BE49-F238E27FC236}">
                      <a16:creationId xmlns:a16="http://schemas.microsoft.com/office/drawing/2014/main" id="{964E96F8-5A8C-9270-5333-2DB4B3C0B356}"/>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39" name="Forme libre : forme 138">
                  <a:extLst>
                    <a:ext uri="{FF2B5EF4-FFF2-40B4-BE49-F238E27FC236}">
                      <a16:creationId xmlns:a16="http://schemas.microsoft.com/office/drawing/2014/main" id="{935C7F45-1438-C545-0DA1-C58916E129AB}"/>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40" name="Forme libre : forme 139">
                  <a:extLst>
                    <a:ext uri="{FF2B5EF4-FFF2-40B4-BE49-F238E27FC236}">
                      <a16:creationId xmlns:a16="http://schemas.microsoft.com/office/drawing/2014/main" id="{426CC192-C0ED-8E2A-1B44-A5561E4A0FF1}"/>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grpSp>
          <p:sp>
            <p:nvSpPr>
              <p:cNvPr id="124" name="Forme libre : forme 123">
                <a:extLst>
                  <a:ext uri="{FF2B5EF4-FFF2-40B4-BE49-F238E27FC236}">
                    <a16:creationId xmlns:a16="http://schemas.microsoft.com/office/drawing/2014/main" id="{E778343C-D4B7-C73E-268D-6E11ABF8EE26}"/>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25" name="Forme libre : forme 124">
                <a:extLst>
                  <a:ext uri="{FF2B5EF4-FFF2-40B4-BE49-F238E27FC236}">
                    <a16:creationId xmlns:a16="http://schemas.microsoft.com/office/drawing/2014/main" id="{D4D91204-025E-592D-AC07-BD213C475377}"/>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26" name="Forme libre : forme 125">
                <a:extLst>
                  <a:ext uri="{FF2B5EF4-FFF2-40B4-BE49-F238E27FC236}">
                    <a16:creationId xmlns:a16="http://schemas.microsoft.com/office/drawing/2014/main" id="{7E4F3C13-C5F4-ECFF-C250-85857245E2B7}"/>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27" name="Forme libre : forme 126">
                <a:extLst>
                  <a:ext uri="{FF2B5EF4-FFF2-40B4-BE49-F238E27FC236}">
                    <a16:creationId xmlns:a16="http://schemas.microsoft.com/office/drawing/2014/main" id="{8091453D-4218-E44E-E34A-AEC025F31D09}"/>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28" name="Forme libre : forme 127">
                <a:extLst>
                  <a:ext uri="{FF2B5EF4-FFF2-40B4-BE49-F238E27FC236}">
                    <a16:creationId xmlns:a16="http://schemas.microsoft.com/office/drawing/2014/main" id="{E40BE8F2-A1C0-49BE-E475-A1F3CE5BDD11}"/>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29" name="Forme libre : forme 128">
                <a:extLst>
                  <a:ext uri="{FF2B5EF4-FFF2-40B4-BE49-F238E27FC236}">
                    <a16:creationId xmlns:a16="http://schemas.microsoft.com/office/drawing/2014/main" id="{AB2E85A7-7221-A4C4-9395-AEC70B7883E3}"/>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30" name="Forme libre : forme 129">
                <a:extLst>
                  <a:ext uri="{FF2B5EF4-FFF2-40B4-BE49-F238E27FC236}">
                    <a16:creationId xmlns:a16="http://schemas.microsoft.com/office/drawing/2014/main" id="{66AEE28A-E865-76CB-4B91-DEBFA7E96CBF}"/>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12700" cap="rnd">
                <a:solidFill>
                  <a:schemeClr val="bg1"/>
                </a:solidFill>
                <a:prstDash val="solid"/>
                <a:round/>
              </a:ln>
            </p:spPr>
            <p:txBody>
              <a:bodyPr rtlCol="0" anchor="ctr"/>
              <a:lstStyle/>
              <a:p>
                <a:endParaRPr lang="fr-FR" sz="1400">
                  <a:solidFill>
                    <a:srgbClr val="FF0000"/>
                  </a:solidFill>
                </a:endParaRPr>
              </a:p>
            </p:txBody>
          </p:sp>
          <p:grpSp>
            <p:nvGrpSpPr>
              <p:cNvPr id="131" name="Graphique 1749">
                <a:extLst>
                  <a:ext uri="{FF2B5EF4-FFF2-40B4-BE49-F238E27FC236}">
                    <a16:creationId xmlns:a16="http://schemas.microsoft.com/office/drawing/2014/main" id="{51F112AD-1299-5E1D-196C-456C1D0C45FC}"/>
                  </a:ext>
                </a:extLst>
              </p:cNvPr>
              <p:cNvGrpSpPr/>
              <p:nvPr/>
            </p:nvGrpSpPr>
            <p:grpSpPr>
              <a:xfrm>
                <a:off x="806291" y="735615"/>
                <a:ext cx="173831" cy="98964"/>
                <a:chOff x="806291" y="735615"/>
                <a:chExt cx="173831" cy="98964"/>
              </a:xfrm>
              <a:grpFill/>
            </p:grpSpPr>
            <p:sp>
              <p:nvSpPr>
                <p:cNvPr id="135" name="Forme libre : forme 134">
                  <a:extLst>
                    <a:ext uri="{FF2B5EF4-FFF2-40B4-BE49-F238E27FC236}">
                      <a16:creationId xmlns:a16="http://schemas.microsoft.com/office/drawing/2014/main" id="{E86A2976-4057-9F6C-B4DC-1E22EA330769}"/>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36" name="Forme libre : forme 135">
                  <a:extLst>
                    <a:ext uri="{FF2B5EF4-FFF2-40B4-BE49-F238E27FC236}">
                      <a16:creationId xmlns:a16="http://schemas.microsoft.com/office/drawing/2014/main" id="{13885882-4CD6-85F1-6668-FA074CA45482}"/>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37" name="Forme libre : forme 136">
                  <a:extLst>
                    <a:ext uri="{FF2B5EF4-FFF2-40B4-BE49-F238E27FC236}">
                      <a16:creationId xmlns:a16="http://schemas.microsoft.com/office/drawing/2014/main" id="{BD2EF1F1-156C-94BE-135E-D4C4F6EB8F64}"/>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12700" cap="rnd">
                  <a:solidFill>
                    <a:schemeClr val="bg1"/>
                  </a:solidFill>
                  <a:prstDash val="solid"/>
                  <a:round/>
                </a:ln>
              </p:spPr>
              <p:txBody>
                <a:bodyPr rtlCol="0" anchor="ctr"/>
                <a:lstStyle/>
                <a:p>
                  <a:endParaRPr lang="fr-FR" sz="1400">
                    <a:solidFill>
                      <a:srgbClr val="FF0000"/>
                    </a:solidFill>
                  </a:endParaRPr>
                </a:p>
              </p:txBody>
            </p:sp>
          </p:grpSp>
          <p:sp>
            <p:nvSpPr>
              <p:cNvPr id="132" name="Forme libre : forme 131">
                <a:extLst>
                  <a:ext uri="{FF2B5EF4-FFF2-40B4-BE49-F238E27FC236}">
                    <a16:creationId xmlns:a16="http://schemas.microsoft.com/office/drawing/2014/main" id="{A8524391-8239-B0A0-361E-A39825D74A74}"/>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33" name="Forme libre : forme 132">
                <a:extLst>
                  <a:ext uri="{FF2B5EF4-FFF2-40B4-BE49-F238E27FC236}">
                    <a16:creationId xmlns:a16="http://schemas.microsoft.com/office/drawing/2014/main" id="{6DBB2765-14CE-834F-15BD-4B5D3EB2EB4C}"/>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34" name="Forme libre : forme 133">
                <a:extLst>
                  <a:ext uri="{FF2B5EF4-FFF2-40B4-BE49-F238E27FC236}">
                    <a16:creationId xmlns:a16="http://schemas.microsoft.com/office/drawing/2014/main" id="{6F7D87F4-096D-531F-F401-0830DBA6DC44}"/>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grpSp>
      </p:grpSp>
      <p:grpSp>
        <p:nvGrpSpPr>
          <p:cNvPr id="254" name="Groupe 253">
            <a:extLst>
              <a:ext uri="{FF2B5EF4-FFF2-40B4-BE49-F238E27FC236}">
                <a16:creationId xmlns:a16="http://schemas.microsoft.com/office/drawing/2014/main" id="{606C3D2E-DED2-D982-26E0-41DF0416DC07}"/>
              </a:ext>
            </a:extLst>
          </p:cNvPr>
          <p:cNvGrpSpPr/>
          <p:nvPr/>
        </p:nvGrpSpPr>
        <p:grpSpPr>
          <a:xfrm>
            <a:off x="806160" y="5404266"/>
            <a:ext cx="825699" cy="873607"/>
            <a:chOff x="742597" y="5340141"/>
            <a:chExt cx="975104" cy="1031681"/>
          </a:xfrm>
        </p:grpSpPr>
        <p:sp>
          <p:nvSpPr>
            <p:cNvPr id="53" name="Larme 52">
              <a:extLst>
                <a:ext uri="{FF2B5EF4-FFF2-40B4-BE49-F238E27FC236}">
                  <a16:creationId xmlns:a16="http://schemas.microsoft.com/office/drawing/2014/main" id="{EA39AD23-B13A-1F93-3B7A-B0C3DA9CCC34}"/>
                </a:ext>
              </a:extLst>
            </p:cNvPr>
            <p:cNvSpPr/>
            <p:nvPr/>
          </p:nvSpPr>
          <p:spPr>
            <a:xfrm rot="18216173">
              <a:off x="714308" y="5368430"/>
              <a:ext cx="1031681" cy="975104"/>
            </a:xfrm>
            <a:prstGeom prst="teardrop">
              <a:avLst>
                <a:gd name="adj" fmla="val 126482"/>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9" name="Graphique 2">
              <a:extLst>
                <a:ext uri="{FF2B5EF4-FFF2-40B4-BE49-F238E27FC236}">
                  <a16:creationId xmlns:a16="http://schemas.microsoft.com/office/drawing/2014/main" id="{441B9973-8E20-5E62-AB57-7896574CCC26}"/>
                </a:ext>
              </a:extLst>
            </p:cNvPr>
            <p:cNvGrpSpPr/>
            <p:nvPr/>
          </p:nvGrpSpPr>
          <p:grpSpPr>
            <a:xfrm>
              <a:off x="943748" y="5450851"/>
              <a:ext cx="574007" cy="656013"/>
              <a:chOff x="1184026" y="296326"/>
              <a:chExt cx="555828" cy="635238"/>
            </a:xfrm>
            <a:noFill/>
            <a:effectLst>
              <a:outerShdw blurRad="50800" dist="38100" dir="8100000" algn="tr" rotWithShape="0">
                <a:prstClr val="black">
                  <a:alpha val="40000"/>
                </a:prstClr>
              </a:outerShdw>
            </a:effectLst>
          </p:grpSpPr>
          <p:sp>
            <p:nvSpPr>
              <p:cNvPr id="170" name="Forme libre : forme 17">
                <a:extLst>
                  <a:ext uri="{FF2B5EF4-FFF2-40B4-BE49-F238E27FC236}">
                    <a16:creationId xmlns:a16="http://schemas.microsoft.com/office/drawing/2014/main" id="{2D09152C-629E-D45B-CD42-F3EC0D7ED004}"/>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2700" cap="rnd">
                <a:solidFill>
                  <a:schemeClr val="bg1"/>
                </a:solidFill>
                <a:prstDash val="solid"/>
                <a:round/>
              </a:ln>
            </p:spPr>
            <p:txBody>
              <a:bodyPr rtlCol="0" anchor="ctr"/>
              <a:lstStyle/>
              <a:p>
                <a:endParaRPr lang="fr-FR" sz="1400"/>
              </a:p>
            </p:txBody>
          </p:sp>
          <p:sp>
            <p:nvSpPr>
              <p:cNvPr id="171" name="Forme libre : forme 18">
                <a:extLst>
                  <a:ext uri="{FF2B5EF4-FFF2-40B4-BE49-F238E27FC236}">
                    <a16:creationId xmlns:a16="http://schemas.microsoft.com/office/drawing/2014/main" id="{0916FA47-C326-6BF7-F3ED-31C713CAF7ED}"/>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2700" cap="rnd">
                <a:solidFill>
                  <a:schemeClr val="bg1"/>
                </a:solidFill>
                <a:prstDash val="solid"/>
                <a:round/>
              </a:ln>
            </p:spPr>
            <p:txBody>
              <a:bodyPr rtlCol="0" anchor="ctr"/>
              <a:lstStyle/>
              <a:p>
                <a:endParaRPr lang="fr-FR" sz="1400"/>
              </a:p>
            </p:txBody>
          </p:sp>
          <p:sp>
            <p:nvSpPr>
              <p:cNvPr id="172" name="Forme libre : forme 19">
                <a:extLst>
                  <a:ext uri="{FF2B5EF4-FFF2-40B4-BE49-F238E27FC236}">
                    <a16:creationId xmlns:a16="http://schemas.microsoft.com/office/drawing/2014/main" id="{DB93A010-030A-0579-A767-9EFBF7C586EA}"/>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2700" cap="rnd">
                <a:solidFill>
                  <a:schemeClr val="bg1"/>
                </a:solidFill>
                <a:prstDash val="solid"/>
                <a:round/>
              </a:ln>
            </p:spPr>
            <p:txBody>
              <a:bodyPr rtlCol="0" anchor="ctr"/>
              <a:lstStyle/>
              <a:p>
                <a:endParaRPr lang="fr-FR" sz="1400"/>
              </a:p>
            </p:txBody>
          </p:sp>
          <p:sp>
            <p:nvSpPr>
              <p:cNvPr id="173" name="Forme libre : forme 20">
                <a:extLst>
                  <a:ext uri="{FF2B5EF4-FFF2-40B4-BE49-F238E27FC236}">
                    <a16:creationId xmlns:a16="http://schemas.microsoft.com/office/drawing/2014/main" id="{264F9726-0C40-1378-9743-57FC2D3FAA2C}"/>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2700" cap="rnd">
                <a:solidFill>
                  <a:schemeClr val="bg1"/>
                </a:solidFill>
                <a:prstDash val="solid"/>
                <a:round/>
              </a:ln>
            </p:spPr>
            <p:txBody>
              <a:bodyPr rtlCol="0" anchor="ctr"/>
              <a:lstStyle/>
              <a:p>
                <a:endParaRPr lang="fr-FR" sz="1400"/>
              </a:p>
            </p:txBody>
          </p:sp>
          <p:sp>
            <p:nvSpPr>
              <p:cNvPr id="174" name="Forme libre : forme 21">
                <a:extLst>
                  <a:ext uri="{FF2B5EF4-FFF2-40B4-BE49-F238E27FC236}">
                    <a16:creationId xmlns:a16="http://schemas.microsoft.com/office/drawing/2014/main" id="{81383D29-32CD-1D27-046C-220DFB24DCC9}"/>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2700" cap="rnd">
                <a:solidFill>
                  <a:schemeClr val="bg1"/>
                </a:solidFill>
                <a:prstDash val="solid"/>
                <a:round/>
              </a:ln>
            </p:spPr>
            <p:txBody>
              <a:bodyPr rtlCol="0" anchor="ctr"/>
              <a:lstStyle/>
              <a:p>
                <a:endParaRPr lang="fr-FR" sz="1400"/>
              </a:p>
            </p:txBody>
          </p:sp>
          <p:sp>
            <p:nvSpPr>
              <p:cNvPr id="175" name="Forme libre : forme 22">
                <a:extLst>
                  <a:ext uri="{FF2B5EF4-FFF2-40B4-BE49-F238E27FC236}">
                    <a16:creationId xmlns:a16="http://schemas.microsoft.com/office/drawing/2014/main" id="{74381EA7-B14F-C56D-037B-30D94C2C0CFD}"/>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2700" cap="rnd">
                <a:solidFill>
                  <a:schemeClr val="bg1"/>
                </a:solidFill>
                <a:prstDash val="solid"/>
                <a:round/>
              </a:ln>
            </p:spPr>
            <p:txBody>
              <a:bodyPr rtlCol="0" anchor="ctr"/>
              <a:lstStyle/>
              <a:p>
                <a:endParaRPr lang="fr-FR" sz="1400"/>
              </a:p>
            </p:txBody>
          </p:sp>
          <p:sp>
            <p:nvSpPr>
              <p:cNvPr id="176" name="Forme libre : forme 23">
                <a:extLst>
                  <a:ext uri="{FF2B5EF4-FFF2-40B4-BE49-F238E27FC236}">
                    <a16:creationId xmlns:a16="http://schemas.microsoft.com/office/drawing/2014/main" id="{7976F7A8-FC9F-7F44-9B22-55BE4DDD20C6}"/>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2700" cap="rnd">
                <a:solidFill>
                  <a:schemeClr val="bg1"/>
                </a:solidFill>
                <a:prstDash val="solid"/>
                <a:round/>
              </a:ln>
            </p:spPr>
            <p:txBody>
              <a:bodyPr rtlCol="0" anchor="ctr"/>
              <a:lstStyle/>
              <a:p>
                <a:endParaRPr lang="fr-FR" sz="1400"/>
              </a:p>
            </p:txBody>
          </p:sp>
          <p:sp>
            <p:nvSpPr>
              <p:cNvPr id="177" name="Forme libre : forme 24">
                <a:extLst>
                  <a:ext uri="{FF2B5EF4-FFF2-40B4-BE49-F238E27FC236}">
                    <a16:creationId xmlns:a16="http://schemas.microsoft.com/office/drawing/2014/main" id="{5B8252CA-1974-6A97-6CEC-609370DC968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2700" cap="rnd">
                <a:solidFill>
                  <a:schemeClr val="bg1"/>
                </a:solidFill>
                <a:prstDash val="solid"/>
                <a:round/>
              </a:ln>
            </p:spPr>
            <p:txBody>
              <a:bodyPr rtlCol="0" anchor="ctr"/>
              <a:lstStyle/>
              <a:p>
                <a:endParaRPr lang="fr-FR" sz="1400"/>
              </a:p>
            </p:txBody>
          </p:sp>
        </p:grpSp>
      </p:grpSp>
      <p:grpSp>
        <p:nvGrpSpPr>
          <p:cNvPr id="253" name="Groupe 252">
            <a:extLst>
              <a:ext uri="{FF2B5EF4-FFF2-40B4-BE49-F238E27FC236}">
                <a16:creationId xmlns:a16="http://schemas.microsoft.com/office/drawing/2014/main" id="{43106669-CA50-7389-0947-92445C5C8F43}"/>
              </a:ext>
            </a:extLst>
          </p:cNvPr>
          <p:cNvGrpSpPr/>
          <p:nvPr/>
        </p:nvGrpSpPr>
        <p:grpSpPr>
          <a:xfrm>
            <a:off x="1965549" y="4798082"/>
            <a:ext cx="974927" cy="1060083"/>
            <a:chOff x="2029776" y="4596764"/>
            <a:chExt cx="1175851" cy="1278557"/>
          </a:xfrm>
        </p:grpSpPr>
        <p:sp>
          <p:nvSpPr>
            <p:cNvPr id="168" name="Larme 167">
              <a:extLst>
                <a:ext uri="{FF2B5EF4-FFF2-40B4-BE49-F238E27FC236}">
                  <a16:creationId xmlns:a16="http://schemas.microsoft.com/office/drawing/2014/main" id="{3667C8EE-1DBE-6BBF-75EE-42672BE66A9A}"/>
                </a:ext>
              </a:extLst>
            </p:cNvPr>
            <p:cNvSpPr/>
            <p:nvPr/>
          </p:nvSpPr>
          <p:spPr>
            <a:xfrm rot="15049956">
              <a:off x="1978423" y="4648117"/>
              <a:ext cx="1278557" cy="1175851"/>
            </a:xfrm>
            <a:prstGeom prst="teardrop">
              <a:avLst>
                <a:gd name="adj" fmla="val 126482"/>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8" name="Graphique 1793">
              <a:extLst>
                <a:ext uri="{FF2B5EF4-FFF2-40B4-BE49-F238E27FC236}">
                  <a16:creationId xmlns:a16="http://schemas.microsoft.com/office/drawing/2014/main" id="{652E657A-6F03-7A12-3E15-32C0645EE85F}"/>
                </a:ext>
              </a:extLst>
            </p:cNvPr>
            <p:cNvGrpSpPr/>
            <p:nvPr/>
          </p:nvGrpSpPr>
          <p:grpSpPr>
            <a:xfrm>
              <a:off x="2178569" y="4975940"/>
              <a:ext cx="793521" cy="444954"/>
              <a:chOff x="2831780" y="2226945"/>
              <a:chExt cx="459962" cy="257917"/>
            </a:xfrm>
            <a:noFill/>
            <a:effectLst>
              <a:outerShdw blurRad="50800" dist="38100" dir="8100000" algn="tr" rotWithShape="0">
                <a:prstClr val="black">
                  <a:alpha val="40000"/>
                </a:prstClr>
              </a:outerShdw>
            </a:effectLst>
          </p:grpSpPr>
          <p:grpSp>
            <p:nvGrpSpPr>
              <p:cNvPr id="179" name="Graphique 1793">
                <a:extLst>
                  <a:ext uri="{FF2B5EF4-FFF2-40B4-BE49-F238E27FC236}">
                    <a16:creationId xmlns:a16="http://schemas.microsoft.com/office/drawing/2014/main" id="{3DDE3FFB-844E-1575-58BA-8F542B1440E5}"/>
                  </a:ext>
                </a:extLst>
              </p:cNvPr>
              <p:cNvGrpSpPr/>
              <p:nvPr/>
            </p:nvGrpSpPr>
            <p:grpSpPr>
              <a:xfrm>
                <a:off x="2831780" y="2226945"/>
                <a:ext cx="459962" cy="257917"/>
                <a:chOff x="2831780" y="2226945"/>
                <a:chExt cx="459962" cy="257917"/>
              </a:xfrm>
              <a:grpFill/>
            </p:grpSpPr>
            <p:sp>
              <p:nvSpPr>
                <p:cNvPr id="182" name="Forme libre : forme 181">
                  <a:extLst>
                    <a:ext uri="{FF2B5EF4-FFF2-40B4-BE49-F238E27FC236}">
                      <a16:creationId xmlns:a16="http://schemas.microsoft.com/office/drawing/2014/main" id="{1333026D-97AA-EBEC-1306-394299B5CE67}"/>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12700" cap="rnd">
                  <a:solidFill>
                    <a:schemeClr val="bg1"/>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C0D764B0-7ACF-050A-B28A-231ABF311959}"/>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12700" cap="rnd">
                  <a:solidFill>
                    <a:schemeClr val="bg1"/>
                  </a:solidFill>
                  <a:prstDash val="solid"/>
                  <a:round/>
                </a:ln>
              </p:spPr>
              <p:txBody>
                <a:bodyPr rtlCol="0" anchor="ctr"/>
                <a:lstStyle/>
                <a:p>
                  <a:endParaRPr lang="fr-FR" sz="1400"/>
                </a:p>
              </p:txBody>
            </p:sp>
            <p:sp>
              <p:nvSpPr>
                <p:cNvPr id="184" name="Forme libre : forme 183">
                  <a:extLst>
                    <a:ext uri="{FF2B5EF4-FFF2-40B4-BE49-F238E27FC236}">
                      <a16:creationId xmlns:a16="http://schemas.microsoft.com/office/drawing/2014/main" id="{A0CB82EB-4629-4130-F486-DE20DB4D3F04}"/>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12700" cap="rnd">
                  <a:solidFill>
                    <a:schemeClr val="bg1"/>
                  </a:solidFill>
                  <a:prstDash val="solid"/>
                  <a:round/>
                </a:ln>
              </p:spPr>
              <p:txBody>
                <a:bodyPr rtlCol="0" anchor="ctr"/>
                <a:lstStyle/>
                <a:p>
                  <a:endParaRPr lang="fr-FR" sz="1400"/>
                </a:p>
              </p:txBody>
            </p:sp>
            <p:sp>
              <p:nvSpPr>
                <p:cNvPr id="185" name="Forme libre : forme 184">
                  <a:extLst>
                    <a:ext uri="{FF2B5EF4-FFF2-40B4-BE49-F238E27FC236}">
                      <a16:creationId xmlns:a16="http://schemas.microsoft.com/office/drawing/2014/main" id="{85ACB203-34D6-82CA-0A07-419884C53F85}"/>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12700" cap="rnd">
                  <a:solidFill>
                    <a:schemeClr val="bg1"/>
                  </a:solidFill>
                  <a:prstDash val="solid"/>
                  <a:round/>
                </a:ln>
              </p:spPr>
              <p:txBody>
                <a:bodyPr rtlCol="0" anchor="ctr"/>
                <a:lstStyle/>
                <a:p>
                  <a:endParaRPr lang="fr-FR" sz="1400"/>
                </a:p>
              </p:txBody>
            </p:sp>
            <p:sp>
              <p:nvSpPr>
                <p:cNvPr id="186" name="Forme libre : forme 185">
                  <a:extLst>
                    <a:ext uri="{FF2B5EF4-FFF2-40B4-BE49-F238E27FC236}">
                      <a16:creationId xmlns:a16="http://schemas.microsoft.com/office/drawing/2014/main" id="{90085B77-0D5E-0645-AC49-F695C86BD385}"/>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12700" cap="rnd">
                  <a:solidFill>
                    <a:schemeClr val="bg1"/>
                  </a:solidFill>
                  <a:prstDash val="solid"/>
                  <a:round/>
                </a:ln>
              </p:spPr>
              <p:txBody>
                <a:bodyPr rtlCol="0" anchor="ctr"/>
                <a:lstStyle/>
                <a:p>
                  <a:endParaRPr lang="fr-FR" sz="1400"/>
                </a:p>
              </p:txBody>
            </p:sp>
            <p:sp>
              <p:nvSpPr>
                <p:cNvPr id="187" name="Forme libre : forme 186">
                  <a:extLst>
                    <a:ext uri="{FF2B5EF4-FFF2-40B4-BE49-F238E27FC236}">
                      <a16:creationId xmlns:a16="http://schemas.microsoft.com/office/drawing/2014/main" id="{6B5A6B83-0F2A-5C0D-872A-4E7BB7573FB5}"/>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12700" cap="rnd">
                  <a:solidFill>
                    <a:schemeClr val="bg1"/>
                  </a:solidFill>
                  <a:prstDash val="solid"/>
                  <a:round/>
                </a:ln>
              </p:spPr>
              <p:txBody>
                <a:bodyPr rtlCol="0" anchor="ctr"/>
                <a:lstStyle/>
                <a:p>
                  <a:endParaRPr lang="fr-FR" sz="1400"/>
                </a:p>
              </p:txBody>
            </p:sp>
            <p:sp>
              <p:nvSpPr>
                <p:cNvPr id="188" name="Forme libre : forme 187">
                  <a:extLst>
                    <a:ext uri="{FF2B5EF4-FFF2-40B4-BE49-F238E27FC236}">
                      <a16:creationId xmlns:a16="http://schemas.microsoft.com/office/drawing/2014/main" id="{7C188264-389F-FA18-420C-F5E681CB87FE}"/>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12700" cap="rnd">
                  <a:solidFill>
                    <a:schemeClr val="bg1"/>
                  </a:solidFill>
                  <a:prstDash val="solid"/>
                  <a:round/>
                </a:ln>
              </p:spPr>
              <p:txBody>
                <a:bodyPr rtlCol="0" anchor="ctr"/>
                <a:lstStyle/>
                <a:p>
                  <a:endParaRPr lang="fr-FR" sz="1400"/>
                </a:p>
              </p:txBody>
            </p:sp>
            <p:sp>
              <p:nvSpPr>
                <p:cNvPr id="189" name="Forme libre : forme 188">
                  <a:extLst>
                    <a:ext uri="{FF2B5EF4-FFF2-40B4-BE49-F238E27FC236}">
                      <a16:creationId xmlns:a16="http://schemas.microsoft.com/office/drawing/2014/main" id="{77E4DD17-645A-5EF1-B707-8439513974F5}"/>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12700" cap="rnd">
                  <a:solidFill>
                    <a:schemeClr val="bg1"/>
                  </a:solidFill>
                  <a:prstDash val="solid"/>
                  <a:round/>
                </a:ln>
              </p:spPr>
              <p:txBody>
                <a:bodyPr rtlCol="0" anchor="ctr"/>
                <a:lstStyle/>
                <a:p>
                  <a:endParaRPr lang="fr-FR" sz="1400"/>
                </a:p>
              </p:txBody>
            </p:sp>
            <p:sp>
              <p:nvSpPr>
                <p:cNvPr id="190" name="Forme libre : forme 189">
                  <a:extLst>
                    <a:ext uri="{FF2B5EF4-FFF2-40B4-BE49-F238E27FC236}">
                      <a16:creationId xmlns:a16="http://schemas.microsoft.com/office/drawing/2014/main" id="{124BBEC0-D2BB-25E6-5DB3-E69943B430D6}"/>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12700" cap="rnd">
                  <a:solidFill>
                    <a:schemeClr val="bg1"/>
                  </a:solidFill>
                  <a:prstDash val="solid"/>
                  <a:round/>
                </a:ln>
              </p:spPr>
              <p:txBody>
                <a:bodyPr rtlCol="0" anchor="ctr"/>
                <a:lstStyle/>
                <a:p>
                  <a:endParaRPr lang="fr-FR" sz="1400"/>
                </a:p>
              </p:txBody>
            </p:sp>
            <p:sp>
              <p:nvSpPr>
                <p:cNvPr id="191" name="Forme libre : forme 190">
                  <a:extLst>
                    <a:ext uri="{FF2B5EF4-FFF2-40B4-BE49-F238E27FC236}">
                      <a16:creationId xmlns:a16="http://schemas.microsoft.com/office/drawing/2014/main" id="{0989ED4A-0A2F-4361-D1A5-B15874DFA1CE}"/>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12700"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5A41B365-59E5-E336-FC40-14AFE8B28155}"/>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12700" cap="rnd">
                  <a:solidFill>
                    <a:schemeClr val="bg1"/>
                  </a:solidFill>
                  <a:prstDash val="solid"/>
                  <a:round/>
                </a:ln>
              </p:spPr>
              <p:txBody>
                <a:bodyPr rtlCol="0" anchor="ctr"/>
                <a:lstStyle/>
                <a:p>
                  <a:endParaRPr lang="fr-FR" sz="1400"/>
                </a:p>
              </p:txBody>
            </p:sp>
            <p:sp>
              <p:nvSpPr>
                <p:cNvPr id="193" name="Forme libre : forme 192">
                  <a:extLst>
                    <a:ext uri="{FF2B5EF4-FFF2-40B4-BE49-F238E27FC236}">
                      <a16:creationId xmlns:a16="http://schemas.microsoft.com/office/drawing/2014/main" id="{372CE798-7F94-58EA-9315-C9127EFF4949}"/>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12700" cap="rnd">
                  <a:solidFill>
                    <a:schemeClr val="bg1"/>
                  </a:solidFill>
                  <a:prstDash val="solid"/>
                  <a:round/>
                </a:ln>
              </p:spPr>
              <p:txBody>
                <a:bodyPr rtlCol="0" anchor="ctr"/>
                <a:lstStyle/>
                <a:p>
                  <a:endParaRPr lang="fr-FR" sz="1400"/>
                </a:p>
              </p:txBody>
            </p:sp>
            <p:sp>
              <p:nvSpPr>
                <p:cNvPr id="194" name="Forme libre : forme 193">
                  <a:extLst>
                    <a:ext uri="{FF2B5EF4-FFF2-40B4-BE49-F238E27FC236}">
                      <a16:creationId xmlns:a16="http://schemas.microsoft.com/office/drawing/2014/main" id="{63AAF950-96CF-1B19-A2B9-9235CFB6035D}"/>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12700" cap="rnd">
                  <a:solidFill>
                    <a:schemeClr val="bg1"/>
                  </a:solidFill>
                  <a:prstDash val="solid"/>
                  <a:round/>
                </a:ln>
              </p:spPr>
              <p:txBody>
                <a:bodyPr rtlCol="0" anchor="ctr"/>
                <a:lstStyle/>
                <a:p>
                  <a:endParaRPr lang="fr-FR" sz="1400"/>
                </a:p>
              </p:txBody>
            </p:sp>
            <p:sp>
              <p:nvSpPr>
                <p:cNvPr id="195" name="Forme libre : forme 194">
                  <a:extLst>
                    <a:ext uri="{FF2B5EF4-FFF2-40B4-BE49-F238E27FC236}">
                      <a16:creationId xmlns:a16="http://schemas.microsoft.com/office/drawing/2014/main" id="{D9BFC5BF-EE02-1EBC-10EA-5C8FCDEF3FB8}"/>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12700" cap="rnd">
                  <a:solidFill>
                    <a:schemeClr val="bg1"/>
                  </a:solidFill>
                  <a:prstDash val="solid"/>
                  <a:round/>
                </a:ln>
              </p:spPr>
              <p:txBody>
                <a:bodyPr rtlCol="0" anchor="ctr"/>
                <a:lstStyle/>
                <a:p>
                  <a:endParaRPr lang="fr-FR" sz="1400"/>
                </a:p>
              </p:txBody>
            </p:sp>
            <p:sp>
              <p:nvSpPr>
                <p:cNvPr id="196" name="Forme libre : forme 195">
                  <a:extLst>
                    <a:ext uri="{FF2B5EF4-FFF2-40B4-BE49-F238E27FC236}">
                      <a16:creationId xmlns:a16="http://schemas.microsoft.com/office/drawing/2014/main" id="{B1C33E4B-8860-C1D5-E5EC-EF18B0FE0549}"/>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12700" cap="rnd">
                  <a:solidFill>
                    <a:schemeClr val="bg1"/>
                  </a:solidFill>
                  <a:prstDash val="solid"/>
                  <a:round/>
                </a:ln>
              </p:spPr>
              <p:txBody>
                <a:bodyPr rtlCol="0" anchor="ctr"/>
                <a:lstStyle/>
                <a:p>
                  <a:endParaRPr lang="fr-FR" sz="1400"/>
                </a:p>
              </p:txBody>
            </p:sp>
            <p:sp>
              <p:nvSpPr>
                <p:cNvPr id="197" name="Forme libre : forme 196">
                  <a:extLst>
                    <a:ext uri="{FF2B5EF4-FFF2-40B4-BE49-F238E27FC236}">
                      <a16:creationId xmlns:a16="http://schemas.microsoft.com/office/drawing/2014/main" id="{AB12D937-22EA-FC8D-6A6B-687F3C707653}"/>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12700" cap="rnd">
                  <a:solidFill>
                    <a:schemeClr val="bg1"/>
                  </a:solidFill>
                  <a:prstDash val="solid"/>
                  <a:round/>
                </a:ln>
              </p:spPr>
              <p:txBody>
                <a:bodyPr rtlCol="0" anchor="ctr"/>
                <a:lstStyle/>
                <a:p>
                  <a:endParaRPr lang="fr-FR" sz="1400"/>
                </a:p>
              </p:txBody>
            </p:sp>
            <p:sp>
              <p:nvSpPr>
                <p:cNvPr id="198" name="Forme libre : forme 197">
                  <a:extLst>
                    <a:ext uri="{FF2B5EF4-FFF2-40B4-BE49-F238E27FC236}">
                      <a16:creationId xmlns:a16="http://schemas.microsoft.com/office/drawing/2014/main" id="{3F808189-C5D6-E05F-89CF-07273C43456A}"/>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12700" cap="rnd">
                  <a:solidFill>
                    <a:schemeClr val="bg1"/>
                  </a:solidFill>
                  <a:prstDash val="solid"/>
                  <a:round/>
                </a:ln>
              </p:spPr>
              <p:txBody>
                <a:bodyPr rtlCol="0" anchor="ctr"/>
                <a:lstStyle/>
                <a:p>
                  <a:endParaRPr lang="fr-FR" sz="1400"/>
                </a:p>
              </p:txBody>
            </p:sp>
            <p:sp>
              <p:nvSpPr>
                <p:cNvPr id="199" name="Forme libre : forme 198">
                  <a:extLst>
                    <a:ext uri="{FF2B5EF4-FFF2-40B4-BE49-F238E27FC236}">
                      <a16:creationId xmlns:a16="http://schemas.microsoft.com/office/drawing/2014/main" id="{FAF42004-E087-F7E0-028C-738908999C2F}"/>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12700" cap="rnd">
                  <a:solidFill>
                    <a:schemeClr val="bg1"/>
                  </a:solidFill>
                  <a:prstDash val="solid"/>
                  <a:round/>
                </a:ln>
              </p:spPr>
              <p:txBody>
                <a:bodyPr rtlCol="0" anchor="ctr"/>
                <a:lstStyle/>
                <a:p>
                  <a:endParaRPr lang="fr-FR" sz="1400"/>
                </a:p>
              </p:txBody>
            </p:sp>
            <p:sp>
              <p:nvSpPr>
                <p:cNvPr id="200" name="Forme libre : forme 199">
                  <a:extLst>
                    <a:ext uri="{FF2B5EF4-FFF2-40B4-BE49-F238E27FC236}">
                      <a16:creationId xmlns:a16="http://schemas.microsoft.com/office/drawing/2014/main" id="{9892686D-5982-75F4-671A-3C4F30E84D69}"/>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12700" cap="rnd">
                  <a:solidFill>
                    <a:schemeClr val="bg1"/>
                  </a:solidFill>
                  <a:prstDash val="solid"/>
                  <a:round/>
                </a:ln>
              </p:spPr>
              <p:txBody>
                <a:bodyPr rtlCol="0" anchor="ctr"/>
                <a:lstStyle/>
                <a:p>
                  <a:endParaRPr lang="fr-FR" sz="1400"/>
                </a:p>
              </p:txBody>
            </p:sp>
            <p:sp>
              <p:nvSpPr>
                <p:cNvPr id="201" name="Forme libre : forme 200">
                  <a:extLst>
                    <a:ext uri="{FF2B5EF4-FFF2-40B4-BE49-F238E27FC236}">
                      <a16:creationId xmlns:a16="http://schemas.microsoft.com/office/drawing/2014/main" id="{0D6AC573-66D1-1FBA-1B82-5F0FA65821D7}"/>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12700" cap="rnd">
                  <a:solidFill>
                    <a:schemeClr val="bg1"/>
                  </a:solidFill>
                  <a:prstDash val="solid"/>
                  <a:round/>
                </a:ln>
              </p:spPr>
              <p:txBody>
                <a:bodyPr rtlCol="0" anchor="ctr"/>
                <a:lstStyle/>
                <a:p>
                  <a:endParaRPr lang="fr-FR" sz="1400"/>
                </a:p>
              </p:txBody>
            </p:sp>
            <p:sp>
              <p:nvSpPr>
                <p:cNvPr id="202" name="Forme libre : forme 201">
                  <a:extLst>
                    <a:ext uri="{FF2B5EF4-FFF2-40B4-BE49-F238E27FC236}">
                      <a16:creationId xmlns:a16="http://schemas.microsoft.com/office/drawing/2014/main" id="{AEEBB845-F11B-0A83-6671-9EB26B7B8A27}"/>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12700" cap="rnd">
                  <a:solidFill>
                    <a:schemeClr val="bg1"/>
                  </a:solidFill>
                  <a:prstDash val="solid"/>
                  <a:round/>
                </a:ln>
              </p:spPr>
              <p:txBody>
                <a:bodyPr rtlCol="0" anchor="ctr"/>
                <a:lstStyle/>
                <a:p>
                  <a:endParaRPr lang="fr-FR" sz="1400"/>
                </a:p>
              </p:txBody>
            </p:sp>
            <p:sp>
              <p:nvSpPr>
                <p:cNvPr id="203" name="Forme libre : forme 202">
                  <a:extLst>
                    <a:ext uri="{FF2B5EF4-FFF2-40B4-BE49-F238E27FC236}">
                      <a16:creationId xmlns:a16="http://schemas.microsoft.com/office/drawing/2014/main" id="{DC5547BC-E401-7A79-DDBE-DBD7605844FB}"/>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12700" cap="rnd">
                  <a:solidFill>
                    <a:schemeClr val="bg1"/>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CDDFE0DF-2ED4-A6CC-339C-1A6A51D63959}"/>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12700" cap="rnd">
                  <a:solidFill>
                    <a:schemeClr val="bg1"/>
                  </a:solidFill>
                  <a:prstDash val="solid"/>
                  <a:round/>
                </a:ln>
              </p:spPr>
              <p:txBody>
                <a:bodyPr rtlCol="0" anchor="ctr"/>
                <a:lstStyle/>
                <a:p>
                  <a:endParaRPr lang="fr-FR" sz="1400"/>
                </a:p>
              </p:txBody>
            </p:sp>
          </p:grpSp>
          <p:sp>
            <p:nvSpPr>
              <p:cNvPr id="180" name="Forme libre : forme 179">
                <a:extLst>
                  <a:ext uri="{FF2B5EF4-FFF2-40B4-BE49-F238E27FC236}">
                    <a16:creationId xmlns:a16="http://schemas.microsoft.com/office/drawing/2014/main" id="{E6855D6C-9F4A-FD72-B4EC-B33D8B511853}"/>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12700" cap="rnd">
                <a:solidFill>
                  <a:schemeClr val="bg1"/>
                </a:solidFill>
                <a:prstDash val="solid"/>
                <a:round/>
              </a:ln>
            </p:spPr>
            <p:txBody>
              <a:bodyPr rtlCol="0" anchor="ctr"/>
              <a:lstStyle/>
              <a:p>
                <a:endParaRPr lang="fr-FR" sz="1400"/>
              </a:p>
            </p:txBody>
          </p:sp>
          <p:sp>
            <p:nvSpPr>
              <p:cNvPr id="181" name="Forme libre : forme 180">
                <a:extLst>
                  <a:ext uri="{FF2B5EF4-FFF2-40B4-BE49-F238E27FC236}">
                    <a16:creationId xmlns:a16="http://schemas.microsoft.com/office/drawing/2014/main" id="{096FE00B-50D5-8FEC-2DEF-3C2DFDAAEB06}"/>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12700" cap="rnd">
                <a:solidFill>
                  <a:schemeClr val="bg1"/>
                </a:solidFill>
                <a:prstDash val="solid"/>
                <a:round/>
              </a:ln>
            </p:spPr>
            <p:txBody>
              <a:bodyPr rtlCol="0" anchor="ctr"/>
              <a:lstStyle/>
              <a:p>
                <a:endParaRPr lang="fr-FR" sz="1400"/>
              </a:p>
            </p:txBody>
          </p:sp>
        </p:grpSp>
      </p:grpSp>
      <p:sp>
        <p:nvSpPr>
          <p:cNvPr id="205" name="Espace réservé du contenu 1">
            <a:extLst>
              <a:ext uri="{FF2B5EF4-FFF2-40B4-BE49-F238E27FC236}">
                <a16:creationId xmlns:a16="http://schemas.microsoft.com/office/drawing/2014/main" id="{E74295D8-2294-8D90-DA92-2350F35F5570}"/>
              </a:ext>
            </a:extLst>
          </p:cNvPr>
          <p:cNvSpPr>
            <a:spLocks noGrp="1"/>
          </p:cNvSpPr>
          <p:nvPr>
            <p:ph idx="17"/>
          </p:nvPr>
        </p:nvSpPr>
        <p:spPr>
          <a:xfrm>
            <a:off x="4560837" y="1379982"/>
            <a:ext cx="6791300" cy="4915792"/>
          </a:xfrm>
        </p:spPr>
        <p:txBody>
          <a:bodyPr/>
          <a:lstStyle/>
          <a:p>
            <a:pPr marL="0" indent="0">
              <a:buNone/>
            </a:pPr>
            <a:r>
              <a:rPr lang="fr-FR" dirty="0"/>
              <a:t>Avant toute demande de recommandation, bien </a:t>
            </a:r>
            <a:r>
              <a:rPr lang="fr-FR" dirty="0">
                <a:highlight>
                  <a:srgbClr val="FFD817"/>
                </a:highlight>
              </a:rPr>
              <a:t>s’assurer de la satisfaction de notre client</a:t>
            </a:r>
            <a:r>
              <a:rPr lang="fr-FR" dirty="0"/>
              <a:t>.</a:t>
            </a:r>
          </a:p>
          <a:p>
            <a:endParaRPr lang="fr-FR" sz="1000" dirty="0"/>
          </a:p>
          <a:p>
            <a:pPr marL="0" indent="0">
              <a:buNone/>
            </a:pPr>
            <a:r>
              <a:rPr lang="fr-FR" dirty="0"/>
              <a:t>Dès qu’un client exprime sa satisfaction, </a:t>
            </a:r>
            <a:r>
              <a:rPr lang="fr-FR" dirty="0">
                <a:solidFill>
                  <a:schemeClr val="tx1">
                    <a:lumMod val="85000"/>
                    <a:lumOff val="15000"/>
                  </a:schemeClr>
                </a:solidFill>
                <a:highlight>
                  <a:srgbClr val="FFD817"/>
                </a:highlight>
              </a:rPr>
              <a:t>lui demander si des personnes de son entourage pourraient être intéressés pour bénéficier de nos conseils et services</a:t>
            </a:r>
            <a:r>
              <a:rPr lang="fr-FR" dirty="0"/>
              <a:t>. </a:t>
            </a:r>
          </a:p>
          <a:p>
            <a:endParaRPr lang="fr-FR" sz="1000" dirty="0"/>
          </a:p>
          <a:p>
            <a:pPr marL="0" indent="0">
              <a:buNone/>
            </a:pPr>
            <a:r>
              <a:rPr lang="fr-FR" dirty="0">
                <a:highlight>
                  <a:srgbClr val="FFD817"/>
                </a:highlight>
              </a:rPr>
              <a:t>Le client communique le nom, prénom et les coordonnées de la ou des personnes qu’il souhaite parrainer.</a:t>
            </a:r>
            <a:r>
              <a:rPr lang="fr-FR" dirty="0"/>
              <a:t> Puis, le client prévient son filleul qu’il sera prochainement contacté par son conseiller. </a:t>
            </a:r>
          </a:p>
          <a:p>
            <a:endParaRPr lang="fr-FR" sz="1000" dirty="0"/>
          </a:p>
          <a:p>
            <a:pPr marL="0" indent="0">
              <a:buNone/>
            </a:pPr>
            <a:r>
              <a:rPr lang="fr-FR" dirty="0">
                <a:highlight>
                  <a:srgbClr val="FFD817"/>
                </a:highlight>
              </a:rPr>
              <a:t>Appeler le prospect</a:t>
            </a:r>
            <a:r>
              <a:rPr lang="fr-FR" dirty="0"/>
              <a:t>, de la part de son parrain, pour prise de RDV. </a:t>
            </a:r>
          </a:p>
          <a:p>
            <a:endParaRPr lang="fr-FR" sz="1000" dirty="0"/>
          </a:p>
          <a:p>
            <a:pPr marL="0" indent="0">
              <a:buNone/>
            </a:pPr>
            <a:r>
              <a:rPr lang="fr-FR" dirty="0">
                <a:highlight>
                  <a:srgbClr val="FFD817"/>
                </a:highlight>
              </a:rPr>
              <a:t>Finaliser l’ouverture du compte bancaire</a:t>
            </a:r>
            <a:r>
              <a:rPr lang="fr-FR" dirty="0"/>
              <a:t> avec la signature d’un </a:t>
            </a:r>
            <a:r>
              <a:rPr lang="fr-FR" dirty="0">
                <a:highlight>
                  <a:srgbClr val="FFD817"/>
                </a:highlight>
              </a:rPr>
              <a:t>mandat de mobilité bancaire</a:t>
            </a:r>
            <a:r>
              <a:rPr lang="fr-FR" dirty="0"/>
              <a:t>. </a:t>
            </a:r>
          </a:p>
          <a:p>
            <a:endParaRPr lang="fr-FR" sz="1000" dirty="0"/>
          </a:p>
          <a:p>
            <a:pPr marL="0" indent="0">
              <a:buNone/>
            </a:pPr>
            <a:r>
              <a:rPr lang="fr-FR" dirty="0"/>
              <a:t>Effectuer le CRE &amp; le cas échéant, verser les </a:t>
            </a:r>
            <a:r>
              <a:rPr lang="fr-FR" dirty="0">
                <a:highlight>
                  <a:srgbClr val="FFD817"/>
                </a:highlight>
              </a:rPr>
              <a:t>primes de parrainage</a:t>
            </a:r>
            <a:r>
              <a:rPr lang="fr-FR" dirty="0"/>
              <a:t> au parrain et au filleul. </a:t>
            </a:r>
          </a:p>
          <a:p>
            <a:endParaRPr lang="fr-FR" dirty="0"/>
          </a:p>
        </p:txBody>
      </p:sp>
      <p:cxnSp>
        <p:nvCxnSpPr>
          <p:cNvPr id="222" name="Connecteur droit 221">
            <a:extLst>
              <a:ext uri="{FF2B5EF4-FFF2-40B4-BE49-F238E27FC236}">
                <a16:creationId xmlns:a16="http://schemas.microsoft.com/office/drawing/2014/main" id="{F3D81AB1-8D6F-752F-C02A-514DAE9D6EFF}"/>
              </a:ext>
            </a:extLst>
          </p:cNvPr>
          <p:cNvCxnSpPr>
            <a:cxnSpLocks/>
          </p:cNvCxnSpPr>
          <p:nvPr/>
        </p:nvCxnSpPr>
        <p:spPr>
          <a:xfrm>
            <a:off x="4358489" y="1212721"/>
            <a:ext cx="0" cy="5083053"/>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55" name="Groupe 254">
            <a:extLst>
              <a:ext uri="{FF2B5EF4-FFF2-40B4-BE49-F238E27FC236}">
                <a16:creationId xmlns:a16="http://schemas.microsoft.com/office/drawing/2014/main" id="{D04180A1-B154-7D8C-155C-5A4705A2E480}"/>
              </a:ext>
            </a:extLst>
          </p:cNvPr>
          <p:cNvGrpSpPr/>
          <p:nvPr/>
        </p:nvGrpSpPr>
        <p:grpSpPr>
          <a:xfrm>
            <a:off x="4156686" y="1440335"/>
            <a:ext cx="382352" cy="401371"/>
            <a:chOff x="4370289" y="1387323"/>
            <a:chExt cx="535699" cy="562348"/>
          </a:xfrm>
        </p:grpSpPr>
        <p:sp>
          <p:nvSpPr>
            <p:cNvPr id="226" name="Ellipse 225">
              <a:extLst>
                <a:ext uri="{FF2B5EF4-FFF2-40B4-BE49-F238E27FC236}">
                  <a16:creationId xmlns:a16="http://schemas.microsoft.com/office/drawing/2014/main" id="{2630EA28-0B60-0F27-C0D3-B5F699499B6F}"/>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02" name="ZoneTexte 301">
              <a:extLst>
                <a:ext uri="{FF2B5EF4-FFF2-40B4-BE49-F238E27FC236}">
                  <a16:creationId xmlns:a16="http://schemas.microsoft.com/office/drawing/2014/main" id="{2BCA67FA-2C29-E1B6-F29D-1AD6581A8332}"/>
                </a:ext>
              </a:extLst>
            </p:cNvPr>
            <p:cNvSpPr txBox="1"/>
            <p:nvPr/>
          </p:nvSpPr>
          <p:spPr>
            <a:xfrm>
              <a:off x="4406946" y="1389090"/>
              <a:ext cx="499042" cy="560581"/>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grpSp>
        <p:nvGrpSpPr>
          <p:cNvPr id="288" name="Groupe 287">
            <a:extLst>
              <a:ext uri="{FF2B5EF4-FFF2-40B4-BE49-F238E27FC236}">
                <a16:creationId xmlns:a16="http://schemas.microsoft.com/office/drawing/2014/main" id="{1BAB139B-BC67-FD1D-BDB6-FD12A665865B}"/>
              </a:ext>
            </a:extLst>
          </p:cNvPr>
          <p:cNvGrpSpPr/>
          <p:nvPr/>
        </p:nvGrpSpPr>
        <p:grpSpPr>
          <a:xfrm>
            <a:off x="4164518" y="2402859"/>
            <a:ext cx="380658" cy="403697"/>
            <a:chOff x="4373446" y="2332564"/>
            <a:chExt cx="533327" cy="565607"/>
          </a:xfrm>
        </p:grpSpPr>
        <p:sp>
          <p:nvSpPr>
            <p:cNvPr id="227" name="Ellipse 226">
              <a:extLst>
                <a:ext uri="{FF2B5EF4-FFF2-40B4-BE49-F238E27FC236}">
                  <a16:creationId xmlns:a16="http://schemas.microsoft.com/office/drawing/2014/main" id="{62F8F756-52BB-3F6E-1CAC-1474B0006C70}"/>
                </a:ext>
              </a:extLst>
            </p:cNvPr>
            <p:cNvSpPr/>
            <p:nvPr/>
          </p:nvSpPr>
          <p:spPr>
            <a:xfrm>
              <a:off x="4373446" y="2332564"/>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03" name="ZoneTexte 302">
              <a:extLst>
                <a:ext uri="{FF2B5EF4-FFF2-40B4-BE49-F238E27FC236}">
                  <a16:creationId xmlns:a16="http://schemas.microsoft.com/office/drawing/2014/main" id="{7B157786-3548-07CB-5C14-7F949BA4D39A}"/>
                </a:ext>
              </a:extLst>
            </p:cNvPr>
            <p:cNvSpPr txBox="1"/>
            <p:nvPr/>
          </p:nvSpPr>
          <p:spPr>
            <a:xfrm>
              <a:off x="4397422" y="2337590"/>
              <a:ext cx="499041" cy="560581"/>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grpSp>
        <p:nvGrpSpPr>
          <p:cNvPr id="289" name="Groupe 288">
            <a:extLst>
              <a:ext uri="{FF2B5EF4-FFF2-40B4-BE49-F238E27FC236}">
                <a16:creationId xmlns:a16="http://schemas.microsoft.com/office/drawing/2014/main" id="{8903F4EA-09CC-7CA1-0F73-02BCB1913881}"/>
              </a:ext>
            </a:extLst>
          </p:cNvPr>
          <p:cNvGrpSpPr/>
          <p:nvPr/>
        </p:nvGrpSpPr>
        <p:grpSpPr>
          <a:xfrm>
            <a:off x="4172279" y="3405510"/>
            <a:ext cx="380658" cy="409675"/>
            <a:chOff x="4400176" y="3386456"/>
            <a:chExt cx="533327" cy="573981"/>
          </a:xfrm>
        </p:grpSpPr>
        <p:sp>
          <p:nvSpPr>
            <p:cNvPr id="228" name="Ellipse 227">
              <a:extLst>
                <a:ext uri="{FF2B5EF4-FFF2-40B4-BE49-F238E27FC236}">
                  <a16:creationId xmlns:a16="http://schemas.microsoft.com/office/drawing/2014/main" id="{912929AD-47FB-B7BE-DA15-679BB9F80DB2}"/>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04" name="ZoneTexte 303">
              <a:extLst>
                <a:ext uri="{FF2B5EF4-FFF2-40B4-BE49-F238E27FC236}">
                  <a16:creationId xmlns:a16="http://schemas.microsoft.com/office/drawing/2014/main" id="{6408530A-3740-08C5-10B4-85C1FDF53E4C}"/>
                </a:ext>
              </a:extLst>
            </p:cNvPr>
            <p:cNvSpPr txBox="1"/>
            <p:nvPr/>
          </p:nvSpPr>
          <p:spPr>
            <a:xfrm>
              <a:off x="4430314" y="3399857"/>
              <a:ext cx="499043" cy="560580"/>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grpSp>
      <p:grpSp>
        <p:nvGrpSpPr>
          <p:cNvPr id="290" name="Groupe 289">
            <a:extLst>
              <a:ext uri="{FF2B5EF4-FFF2-40B4-BE49-F238E27FC236}">
                <a16:creationId xmlns:a16="http://schemas.microsoft.com/office/drawing/2014/main" id="{C0691653-B5CE-3BD3-54D9-2DA5F2A990A5}"/>
              </a:ext>
            </a:extLst>
          </p:cNvPr>
          <p:cNvGrpSpPr/>
          <p:nvPr/>
        </p:nvGrpSpPr>
        <p:grpSpPr>
          <a:xfrm>
            <a:off x="4171646" y="4233970"/>
            <a:ext cx="380658" cy="402451"/>
            <a:chOff x="4410176" y="4167506"/>
            <a:chExt cx="533327" cy="563860"/>
          </a:xfrm>
        </p:grpSpPr>
        <p:sp>
          <p:nvSpPr>
            <p:cNvPr id="229" name="Ellipse 228">
              <a:extLst>
                <a:ext uri="{FF2B5EF4-FFF2-40B4-BE49-F238E27FC236}">
                  <a16:creationId xmlns:a16="http://schemas.microsoft.com/office/drawing/2014/main" id="{175E861F-B422-671E-1D16-1DAA6C62586A}"/>
                </a:ext>
              </a:extLst>
            </p:cNvPr>
            <p:cNvSpPr/>
            <p:nvPr/>
          </p:nvSpPr>
          <p:spPr>
            <a:xfrm>
              <a:off x="4410176" y="416750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05" name="ZoneTexte 304">
              <a:extLst>
                <a:ext uri="{FF2B5EF4-FFF2-40B4-BE49-F238E27FC236}">
                  <a16:creationId xmlns:a16="http://schemas.microsoft.com/office/drawing/2014/main" id="{6C7DDE51-CFFD-31D5-53C3-75817E7AE8AE}"/>
                </a:ext>
              </a:extLst>
            </p:cNvPr>
            <p:cNvSpPr txBox="1"/>
            <p:nvPr/>
          </p:nvSpPr>
          <p:spPr>
            <a:xfrm>
              <a:off x="4422907" y="4170786"/>
              <a:ext cx="499042" cy="560580"/>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grpSp>
      <p:grpSp>
        <p:nvGrpSpPr>
          <p:cNvPr id="291" name="Groupe 290">
            <a:extLst>
              <a:ext uri="{FF2B5EF4-FFF2-40B4-BE49-F238E27FC236}">
                <a16:creationId xmlns:a16="http://schemas.microsoft.com/office/drawing/2014/main" id="{9DC6A3F8-128C-E686-E8F2-3F8113105B39}"/>
              </a:ext>
            </a:extLst>
          </p:cNvPr>
          <p:cNvGrpSpPr/>
          <p:nvPr/>
        </p:nvGrpSpPr>
        <p:grpSpPr>
          <a:xfrm>
            <a:off x="4170171" y="4893649"/>
            <a:ext cx="380658" cy="407826"/>
            <a:chOff x="4408700" y="4825431"/>
            <a:chExt cx="533327" cy="571392"/>
          </a:xfrm>
        </p:grpSpPr>
        <p:sp>
          <p:nvSpPr>
            <p:cNvPr id="230" name="Ellipse 229">
              <a:extLst>
                <a:ext uri="{FF2B5EF4-FFF2-40B4-BE49-F238E27FC236}">
                  <a16:creationId xmlns:a16="http://schemas.microsoft.com/office/drawing/2014/main" id="{4E668229-C861-45D5-8C81-A9DA4E876DE9}"/>
                </a:ext>
              </a:extLst>
            </p:cNvPr>
            <p:cNvSpPr/>
            <p:nvPr/>
          </p:nvSpPr>
          <p:spPr>
            <a:xfrm>
              <a:off x="4408700" y="4825431"/>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06" name="ZoneTexte 305">
              <a:extLst>
                <a:ext uri="{FF2B5EF4-FFF2-40B4-BE49-F238E27FC236}">
                  <a16:creationId xmlns:a16="http://schemas.microsoft.com/office/drawing/2014/main" id="{C5F2BEE3-FB82-7DCE-5BA5-1D71B9CCD3E1}"/>
                </a:ext>
              </a:extLst>
            </p:cNvPr>
            <p:cNvSpPr txBox="1"/>
            <p:nvPr/>
          </p:nvSpPr>
          <p:spPr>
            <a:xfrm>
              <a:off x="4439840" y="4836242"/>
              <a:ext cx="499043" cy="560581"/>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grpSp>
      <p:grpSp>
        <p:nvGrpSpPr>
          <p:cNvPr id="292" name="Groupe 291">
            <a:extLst>
              <a:ext uri="{FF2B5EF4-FFF2-40B4-BE49-F238E27FC236}">
                <a16:creationId xmlns:a16="http://schemas.microsoft.com/office/drawing/2014/main" id="{BF00354B-90D4-F289-CF11-89F2F5836648}"/>
              </a:ext>
            </a:extLst>
          </p:cNvPr>
          <p:cNvGrpSpPr/>
          <p:nvPr/>
        </p:nvGrpSpPr>
        <p:grpSpPr>
          <a:xfrm>
            <a:off x="4170171" y="5696608"/>
            <a:ext cx="380658" cy="400110"/>
            <a:chOff x="4408700" y="5500786"/>
            <a:chExt cx="533327" cy="560581"/>
          </a:xfrm>
        </p:grpSpPr>
        <p:sp>
          <p:nvSpPr>
            <p:cNvPr id="231" name="Ellipse 230">
              <a:extLst>
                <a:ext uri="{FF2B5EF4-FFF2-40B4-BE49-F238E27FC236}">
                  <a16:creationId xmlns:a16="http://schemas.microsoft.com/office/drawing/2014/main" id="{39334288-853F-CA79-EA41-A4D40D372199}"/>
                </a:ext>
              </a:extLst>
            </p:cNvPr>
            <p:cNvSpPr/>
            <p:nvPr/>
          </p:nvSpPr>
          <p:spPr>
            <a:xfrm>
              <a:off x="4408700" y="5506727"/>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307" name="ZoneTexte 306">
              <a:extLst>
                <a:ext uri="{FF2B5EF4-FFF2-40B4-BE49-F238E27FC236}">
                  <a16:creationId xmlns:a16="http://schemas.microsoft.com/office/drawing/2014/main" id="{BD94F46A-4F3F-99DF-6F77-34F51A8D0FCC}"/>
                </a:ext>
              </a:extLst>
            </p:cNvPr>
            <p:cNvSpPr txBox="1"/>
            <p:nvPr/>
          </p:nvSpPr>
          <p:spPr>
            <a:xfrm>
              <a:off x="4430314" y="5500786"/>
              <a:ext cx="499043" cy="560581"/>
            </a:xfrm>
            <a:prstGeom prst="rect">
              <a:avLst/>
            </a:prstGeom>
            <a:noFill/>
          </p:spPr>
          <p:txBody>
            <a:bodyPr wrap="none" rtlCol="0">
              <a:spAutoFit/>
            </a:bodyPr>
            <a:lstStyle/>
            <a:p>
              <a:r>
                <a:rPr lang="fr-FR" sz="20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grpSp>
        <p:nvGrpSpPr>
          <p:cNvPr id="249" name="Groupe 248">
            <a:extLst>
              <a:ext uri="{FF2B5EF4-FFF2-40B4-BE49-F238E27FC236}">
                <a16:creationId xmlns:a16="http://schemas.microsoft.com/office/drawing/2014/main" id="{2913DB32-72BE-1D05-6AE0-21C18FAA61A7}"/>
              </a:ext>
            </a:extLst>
          </p:cNvPr>
          <p:cNvGrpSpPr/>
          <p:nvPr/>
        </p:nvGrpSpPr>
        <p:grpSpPr>
          <a:xfrm>
            <a:off x="693853" y="1495387"/>
            <a:ext cx="947337" cy="902012"/>
            <a:chOff x="482657" y="1355034"/>
            <a:chExt cx="1094743" cy="1042365"/>
          </a:xfrm>
        </p:grpSpPr>
        <p:sp>
          <p:nvSpPr>
            <p:cNvPr id="55" name="Larme 54">
              <a:extLst>
                <a:ext uri="{FF2B5EF4-FFF2-40B4-BE49-F238E27FC236}">
                  <a16:creationId xmlns:a16="http://schemas.microsoft.com/office/drawing/2014/main" id="{49F7612F-08C5-65CA-C52D-A189E9215A90}"/>
                </a:ext>
              </a:extLst>
            </p:cNvPr>
            <p:cNvSpPr/>
            <p:nvPr/>
          </p:nvSpPr>
          <p:spPr>
            <a:xfrm rot="8540748">
              <a:off x="482657" y="1355034"/>
              <a:ext cx="1094743" cy="1042365"/>
            </a:xfrm>
            <a:prstGeom prst="teardrop">
              <a:avLst>
                <a:gd name="adj" fmla="val 90802"/>
              </a:avLst>
            </a:prstGeom>
            <a:solidFill>
              <a:srgbClr val="C3163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Forme libre : forme 26">
              <a:extLst>
                <a:ext uri="{FF2B5EF4-FFF2-40B4-BE49-F238E27FC236}">
                  <a16:creationId xmlns:a16="http://schemas.microsoft.com/office/drawing/2014/main" id="{45245FE2-3EFC-3B86-BE1F-BA06902CD1C2}"/>
                </a:ext>
              </a:extLst>
            </p:cNvPr>
            <p:cNvSpPr/>
            <p:nvPr/>
          </p:nvSpPr>
          <p:spPr>
            <a:xfrm>
              <a:off x="963449" y="1680319"/>
              <a:ext cx="227556" cy="303983"/>
            </a:xfrm>
            <a:custGeom>
              <a:avLst/>
              <a:gdLst>
                <a:gd name="connsiteX0" fmla="*/ 0 w 254673"/>
                <a:gd name="connsiteY0" fmla="*/ 317741 h 340207"/>
                <a:gd name="connsiteX1" fmla="*/ 84570 w 254673"/>
                <a:gd name="connsiteY1" fmla="*/ 340207 h 340207"/>
                <a:gd name="connsiteX2" fmla="*/ 254674 w 254673"/>
                <a:gd name="connsiteY2" fmla="*/ 170104 h 340207"/>
                <a:gd name="connsiteX3" fmla="*/ 84570 w 254673"/>
                <a:gd name="connsiteY3" fmla="*/ 0 h 340207"/>
                <a:gd name="connsiteX4" fmla="*/ 41242 w 254673"/>
                <a:gd name="connsiteY4" fmla="*/ 5617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73" h="340207">
                  <a:moveTo>
                    <a:pt x="0" y="317741"/>
                  </a:moveTo>
                  <a:cubicBezTo>
                    <a:pt x="24874" y="332023"/>
                    <a:pt x="53759" y="340207"/>
                    <a:pt x="84570" y="340207"/>
                  </a:cubicBezTo>
                  <a:cubicBezTo>
                    <a:pt x="178609" y="340207"/>
                    <a:pt x="254674" y="263981"/>
                    <a:pt x="254674" y="170104"/>
                  </a:cubicBezTo>
                  <a:cubicBezTo>
                    <a:pt x="254674" y="76065"/>
                    <a:pt x="178448" y="0"/>
                    <a:pt x="84570" y="0"/>
                  </a:cubicBezTo>
                  <a:cubicBezTo>
                    <a:pt x="69646" y="0"/>
                    <a:pt x="55043" y="1926"/>
                    <a:pt x="41242" y="5617"/>
                  </a:cubicBezTo>
                </a:path>
              </a:pathLst>
            </a:custGeom>
            <a:noFill/>
            <a:ln w="12700" cap="rnd">
              <a:solidFill>
                <a:schemeClr val="bg1"/>
              </a:solidFill>
              <a:prstDash val="solid"/>
              <a:round/>
            </a:ln>
          </p:spPr>
          <p:txBody>
            <a:bodyPr rtlCol="0" anchor="ctr"/>
            <a:lstStyle/>
            <a:p>
              <a:endParaRPr lang="fr-FR" sz="1400"/>
            </a:p>
          </p:txBody>
        </p:sp>
        <p:sp>
          <p:nvSpPr>
            <p:cNvPr id="57" name="Forme libre : forme 49">
              <a:extLst>
                <a:ext uri="{FF2B5EF4-FFF2-40B4-BE49-F238E27FC236}">
                  <a16:creationId xmlns:a16="http://schemas.microsoft.com/office/drawing/2014/main" id="{38E80C92-4B6E-4B85-43F3-8622BF9A6B87}"/>
                </a:ext>
              </a:extLst>
            </p:cNvPr>
            <p:cNvSpPr/>
            <p:nvPr/>
          </p:nvSpPr>
          <p:spPr>
            <a:xfrm>
              <a:off x="1092928" y="1783558"/>
              <a:ext cx="10754" cy="10754"/>
            </a:xfrm>
            <a:custGeom>
              <a:avLst/>
              <a:gdLst>
                <a:gd name="connsiteX0" fmla="*/ 0 w 12035"/>
                <a:gd name="connsiteY0" fmla="*/ 5938 h 12035"/>
                <a:gd name="connsiteX1" fmla="*/ 6098 w 12035"/>
                <a:gd name="connsiteY1" fmla="*/ 12036 h 12035"/>
                <a:gd name="connsiteX2" fmla="*/ 12036 w 12035"/>
                <a:gd name="connsiteY2" fmla="*/ 5938 h 12035"/>
                <a:gd name="connsiteX3" fmla="*/ 6098 w 12035"/>
                <a:gd name="connsiteY3" fmla="*/ 0 h 12035"/>
                <a:gd name="connsiteX4" fmla="*/ 0 w 12035"/>
                <a:gd name="connsiteY4" fmla="*/ 5938 h 1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 h="12035">
                  <a:moveTo>
                    <a:pt x="0" y="5938"/>
                  </a:moveTo>
                  <a:cubicBezTo>
                    <a:pt x="0" y="9308"/>
                    <a:pt x="2728" y="12036"/>
                    <a:pt x="6098" y="12036"/>
                  </a:cubicBezTo>
                  <a:cubicBezTo>
                    <a:pt x="9468" y="12036"/>
                    <a:pt x="12036" y="9308"/>
                    <a:pt x="12036" y="5938"/>
                  </a:cubicBezTo>
                  <a:cubicBezTo>
                    <a:pt x="12036" y="2568"/>
                    <a:pt x="9308" y="0"/>
                    <a:pt x="6098" y="0"/>
                  </a:cubicBezTo>
                  <a:cubicBezTo>
                    <a:pt x="2728" y="0"/>
                    <a:pt x="0" y="2568"/>
                    <a:pt x="0" y="5938"/>
                  </a:cubicBezTo>
                  <a:close/>
                </a:path>
              </a:pathLst>
            </a:custGeom>
            <a:noFill/>
            <a:ln w="12700" cap="rnd">
              <a:solidFill>
                <a:schemeClr val="bg1"/>
              </a:solidFill>
              <a:prstDash val="solid"/>
              <a:round/>
            </a:ln>
          </p:spPr>
          <p:txBody>
            <a:bodyPr rtlCol="0" anchor="ctr"/>
            <a:lstStyle/>
            <a:p>
              <a:endParaRPr lang="fr-FR" sz="1400"/>
            </a:p>
          </p:txBody>
        </p:sp>
        <p:sp>
          <p:nvSpPr>
            <p:cNvPr id="58" name="Forme libre : forme 50">
              <a:extLst>
                <a:ext uri="{FF2B5EF4-FFF2-40B4-BE49-F238E27FC236}">
                  <a16:creationId xmlns:a16="http://schemas.microsoft.com/office/drawing/2014/main" id="{D673B8C2-61BA-735B-8F04-08F40F6A01E7}"/>
                </a:ext>
              </a:extLst>
            </p:cNvPr>
            <p:cNvSpPr/>
            <p:nvPr/>
          </p:nvSpPr>
          <p:spPr>
            <a:xfrm>
              <a:off x="1019514" y="1870452"/>
              <a:ext cx="86033" cy="38284"/>
            </a:xfrm>
            <a:custGeom>
              <a:avLst/>
              <a:gdLst>
                <a:gd name="connsiteX0" fmla="*/ 96285 w 96285"/>
                <a:gd name="connsiteY0" fmla="*/ 0 h 42846"/>
                <a:gd name="connsiteX1" fmla="*/ 20862 w 96285"/>
                <a:gd name="connsiteY1" fmla="*/ 42847 h 42846"/>
                <a:gd name="connsiteX2" fmla="*/ 0 w 96285"/>
                <a:gd name="connsiteY2" fmla="*/ 40279 h 42846"/>
              </a:gdLst>
              <a:ahLst/>
              <a:cxnLst>
                <a:cxn ang="0">
                  <a:pos x="connsiteX0" y="connsiteY0"/>
                </a:cxn>
                <a:cxn ang="0">
                  <a:pos x="connsiteX1" y="connsiteY1"/>
                </a:cxn>
                <a:cxn ang="0">
                  <a:pos x="connsiteX2" y="connsiteY2"/>
                </a:cxn>
              </a:cxnLst>
              <a:rect l="l" t="t" r="r" b="b"/>
              <a:pathLst>
                <a:path w="96285" h="42846">
                  <a:moveTo>
                    <a:pt x="96285" y="0"/>
                  </a:moveTo>
                  <a:cubicBezTo>
                    <a:pt x="81200" y="25676"/>
                    <a:pt x="52636" y="42847"/>
                    <a:pt x="20862" y="42847"/>
                  </a:cubicBezTo>
                  <a:cubicBezTo>
                    <a:pt x="13640" y="42847"/>
                    <a:pt x="6740" y="42044"/>
                    <a:pt x="0" y="40279"/>
                  </a:cubicBezTo>
                </a:path>
              </a:pathLst>
            </a:custGeom>
            <a:noFill/>
            <a:ln w="12700" cap="rnd">
              <a:solidFill>
                <a:schemeClr val="bg1"/>
              </a:solidFill>
              <a:prstDash val="solid"/>
              <a:round/>
            </a:ln>
          </p:spPr>
          <p:txBody>
            <a:bodyPr rtlCol="0" anchor="ctr"/>
            <a:lstStyle/>
            <a:p>
              <a:endParaRPr lang="fr-FR" sz="1400"/>
            </a:p>
          </p:txBody>
        </p:sp>
        <p:sp>
          <p:nvSpPr>
            <p:cNvPr id="59" name="Forme libre : forme 51">
              <a:extLst>
                <a:ext uri="{FF2B5EF4-FFF2-40B4-BE49-F238E27FC236}">
                  <a16:creationId xmlns:a16="http://schemas.microsoft.com/office/drawing/2014/main" id="{40610971-8DF9-50A5-042C-DF9DCB20EE8B}"/>
                </a:ext>
              </a:extLst>
            </p:cNvPr>
            <p:cNvSpPr/>
            <p:nvPr/>
          </p:nvSpPr>
          <p:spPr>
            <a:xfrm>
              <a:off x="1133793" y="1680319"/>
              <a:ext cx="227556" cy="303983"/>
            </a:xfrm>
            <a:custGeom>
              <a:avLst/>
              <a:gdLst>
                <a:gd name="connsiteX0" fmla="*/ 0 w 254673"/>
                <a:gd name="connsiteY0" fmla="*/ 317741 h 340207"/>
                <a:gd name="connsiteX1" fmla="*/ 84570 w 254673"/>
                <a:gd name="connsiteY1" fmla="*/ 340207 h 340207"/>
                <a:gd name="connsiteX2" fmla="*/ 254674 w 254673"/>
                <a:gd name="connsiteY2" fmla="*/ 170104 h 340207"/>
                <a:gd name="connsiteX3" fmla="*/ 84570 w 254673"/>
                <a:gd name="connsiteY3" fmla="*/ 0 h 340207"/>
                <a:gd name="connsiteX4" fmla="*/ 41242 w 254673"/>
                <a:gd name="connsiteY4" fmla="*/ 5617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73" h="340207">
                  <a:moveTo>
                    <a:pt x="0" y="317741"/>
                  </a:moveTo>
                  <a:cubicBezTo>
                    <a:pt x="24874" y="332023"/>
                    <a:pt x="53759" y="340207"/>
                    <a:pt x="84570" y="340207"/>
                  </a:cubicBezTo>
                  <a:cubicBezTo>
                    <a:pt x="178609" y="340207"/>
                    <a:pt x="254674" y="263981"/>
                    <a:pt x="254674" y="170104"/>
                  </a:cubicBezTo>
                  <a:cubicBezTo>
                    <a:pt x="254674" y="76065"/>
                    <a:pt x="178448" y="0"/>
                    <a:pt x="84570" y="0"/>
                  </a:cubicBezTo>
                  <a:cubicBezTo>
                    <a:pt x="69646" y="0"/>
                    <a:pt x="55043" y="1926"/>
                    <a:pt x="41242" y="5617"/>
                  </a:cubicBezTo>
                </a:path>
              </a:pathLst>
            </a:custGeom>
            <a:noFill/>
            <a:ln w="12700" cap="rnd">
              <a:solidFill>
                <a:schemeClr val="bg1"/>
              </a:solidFill>
              <a:prstDash val="solid"/>
              <a:round/>
            </a:ln>
          </p:spPr>
          <p:txBody>
            <a:bodyPr rtlCol="0" anchor="ctr"/>
            <a:lstStyle/>
            <a:p>
              <a:endParaRPr lang="fr-FR" sz="1400"/>
            </a:p>
          </p:txBody>
        </p:sp>
        <p:sp>
          <p:nvSpPr>
            <p:cNvPr id="60" name="Forme libre : forme 52">
              <a:extLst>
                <a:ext uri="{FF2B5EF4-FFF2-40B4-BE49-F238E27FC236}">
                  <a16:creationId xmlns:a16="http://schemas.microsoft.com/office/drawing/2014/main" id="{03190F1E-1033-8ADB-6019-42022D1A7F3C}"/>
                </a:ext>
              </a:extLst>
            </p:cNvPr>
            <p:cNvSpPr/>
            <p:nvPr/>
          </p:nvSpPr>
          <p:spPr>
            <a:xfrm>
              <a:off x="1263273" y="1783558"/>
              <a:ext cx="10754" cy="10754"/>
            </a:xfrm>
            <a:custGeom>
              <a:avLst/>
              <a:gdLst>
                <a:gd name="connsiteX0" fmla="*/ 0 w 12035"/>
                <a:gd name="connsiteY0" fmla="*/ 5938 h 12035"/>
                <a:gd name="connsiteX1" fmla="*/ 6098 w 12035"/>
                <a:gd name="connsiteY1" fmla="*/ 12036 h 12035"/>
                <a:gd name="connsiteX2" fmla="*/ 12036 w 12035"/>
                <a:gd name="connsiteY2" fmla="*/ 5938 h 12035"/>
                <a:gd name="connsiteX3" fmla="*/ 6098 w 12035"/>
                <a:gd name="connsiteY3" fmla="*/ 0 h 12035"/>
                <a:gd name="connsiteX4" fmla="*/ 0 w 12035"/>
                <a:gd name="connsiteY4" fmla="*/ 5938 h 1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 h="12035">
                  <a:moveTo>
                    <a:pt x="0" y="5938"/>
                  </a:moveTo>
                  <a:cubicBezTo>
                    <a:pt x="0" y="9308"/>
                    <a:pt x="2728" y="12036"/>
                    <a:pt x="6098" y="12036"/>
                  </a:cubicBezTo>
                  <a:cubicBezTo>
                    <a:pt x="9468" y="12036"/>
                    <a:pt x="12036" y="9308"/>
                    <a:pt x="12036" y="5938"/>
                  </a:cubicBezTo>
                  <a:cubicBezTo>
                    <a:pt x="12036" y="2568"/>
                    <a:pt x="9308" y="0"/>
                    <a:pt x="6098" y="0"/>
                  </a:cubicBezTo>
                  <a:cubicBezTo>
                    <a:pt x="2568" y="0"/>
                    <a:pt x="0" y="2568"/>
                    <a:pt x="0" y="5938"/>
                  </a:cubicBezTo>
                  <a:close/>
                </a:path>
              </a:pathLst>
            </a:custGeom>
            <a:noFill/>
            <a:ln w="12700" cap="rnd">
              <a:solidFill>
                <a:schemeClr val="bg1"/>
              </a:solidFill>
              <a:prstDash val="solid"/>
              <a:round/>
            </a:ln>
          </p:spPr>
          <p:txBody>
            <a:bodyPr rtlCol="0" anchor="ctr"/>
            <a:lstStyle/>
            <a:p>
              <a:endParaRPr lang="fr-FR" sz="1400"/>
            </a:p>
          </p:txBody>
        </p:sp>
        <p:sp>
          <p:nvSpPr>
            <p:cNvPr id="61" name="Forme libre : forme 53">
              <a:extLst>
                <a:ext uri="{FF2B5EF4-FFF2-40B4-BE49-F238E27FC236}">
                  <a16:creationId xmlns:a16="http://schemas.microsoft.com/office/drawing/2014/main" id="{7B86350C-6AE9-4B1F-0A76-11E62C8A1C73}"/>
                </a:ext>
              </a:extLst>
            </p:cNvPr>
            <p:cNvSpPr/>
            <p:nvPr/>
          </p:nvSpPr>
          <p:spPr>
            <a:xfrm>
              <a:off x="1189858" y="1870452"/>
              <a:ext cx="86033" cy="38284"/>
            </a:xfrm>
            <a:custGeom>
              <a:avLst/>
              <a:gdLst>
                <a:gd name="connsiteX0" fmla="*/ 96285 w 96285"/>
                <a:gd name="connsiteY0" fmla="*/ 0 h 42846"/>
                <a:gd name="connsiteX1" fmla="*/ 20862 w 96285"/>
                <a:gd name="connsiteY1" fmla="*/ 42847 h 42846"/>
                <a:gd name="connsiteX2" fmla="*/ 0 w 96285"/>
                <a:gd name="connsiteY2" fmla="*/ 40279 h 42846"/>
              </a:gdLst>
              <a:ahLst/>
              <a:cxnLst>
                <a:cxn ang="0">
                  <a:pos x="connsiteX0" y="connsiteY0"/>
                </a:cxn>
                <a:cxn ang="0">
                  <a:pos x="connsiteX1" y="connsiteY1"/>
                </a:cxn>
                <a:cxn ang="0">
                  <a:pos x="connsiteX2" y="connsiteY2"/>
                </a:cxn>
              </a:cxnLst>
              <a:rect l="l" t="t" r="r" b="b"/>
              <a:pathLst>
                <a:path w="96285" h="42846">
                  <a:moveTo>
                    <a:pt x="96285" y="0"/>
                  </a:moveTo>
                  <a:cubicBezTo>
                    <a:pt x="81200" y="25676"/>
                    <a:pt x="52636" y="42847"/>
                    <a:pt x="20862" y="42847"/>
                  </a:cubicBezTo>
                  <a:cubicBezTo>
                    <a:pt x="13640" y="42847"/>
                    <a:pt x="6740" y="42044"/>
                    <a:pt x="0" y="40279"/>
                  </a:cubicBezTo>
                </a:path>
              </a:pathLst>
            </a:custGeom>
            <a:noFill/>
            <a:ln w="12700" cap="rnd">
              <a:solidFill>
                <a:schemeClr val="bg1"/>
              </a:solidFill>
              <a:prstDash val="solid"/>
              <a:round/>
            </a:ln>
          </p:spPr>
          <p:txBody>
            <a:bodyPr rtlCol="0" anchor="ctr"/>
            <a:lstStyle/>
            <a:p>
              <a:endParaRPr lang="fr-FR" sz="1400"/>
            </a:p>
          </p:txBody>
        </p:sp>
        <p:sp>
          <p:nvSpPr>
            <p:cNvPr id="62" name="Forme libre : forme 54">
              <a:extLst>
                <a:ext uri="{FF2B5EF4-FFF2-40B4-BE49-F238E27FC236}">
                  <a16:creationId xmlns:a16="http://schemas.microsoft.com/office/drawing/2014/main" id="{2A17DB33-3C2A-EF19-BE4A-3A5C58280919}"/>
                </a:ext>
              </a:extLst>
            </p:cNvPr>
            <p:cNvSpPr/>
            <p:nvPr/>
          </p:nvSpPr>
          <p:spPr>
            <a:xfrm>
              <a:off x="733025" y="1680176"/>
              <a:ext cx="303982" cy="303983"/>
            </a:xfrm>
            <a:custGeom>
              <a:avLst/>
              <a:gdLst>
                <a:gd name="connsiteX0" fmla="*/ 340207 w 340207"/>
                <a:gd name="connsiteY0" fmla="*/ 170104 h 340207"/>
                <a:gd name="connsiteX1" fmla="*/ 170104 w 340207"/>
                <a:gd name="connsiteY1" fmla="*/ 340207 h 340207"/>
                <a:gd name="connsiteX2" fmla="*/ 0 w 340207"/>
                <a:gd name="connsiteY2" fmla="*/ 170104 h 340207"/>
                <a:gd name="connsiteX3" fmla="*/ 170104 w 340207"/>
                <a:gd name="connsiteY3" fmla="*/ 0 h 340207"/>
                <a:gd name="connsiteX4" fmla="*/ 340207 w 340207"/>
                <a:gd name="connsiteY4" fmla="*/ 170104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07" h="340207">
                  <a:moveTo>
                    <a:pt x="340207" y="170104"/>
                  </a:moveTo>
                  <a:cubicBezTo>
                    <a:pt x="340207" y="264049"/>
                    <a:pt x="264049" y="340207"/>
                    <a:pt x="170104" y="340207"/>
                  </a:cubicBezTo>
                  <a:cubicBezTo>
                    <a:pt x="76158" y="340207"/>
                    <a:pt x="0" y="264049"/>
                    <a:pt x="0" y="170104"/>
                  </a:cubicBezTo>
                  <a:cubicBezTo>
                    <a:pt x="0" y="76158"/>
                    <a:pt x="76158" y="0"/>
                    <a:pt x="170104" y="0"/>
                  </a:cubicBezTo>
                  <a:cubicBezTo>
                    <a:pt x="264049" y="0"/>
                    <a:pt x="340207" y="76158"/>
                    <a:pt x="340207" y="170104"/>
                  </a:cubicBezTo>
                  <a:close/>
                </a:path>
              </a:pathLst>
            </a:custGeom>
            <a:noFill/>
            <a:ln w="12700" cap="rnd">
              <a:solidFill>
                <a:schemeClr val="bg1"/>
              </a:solidFill>
              <a:prstDash val="solid"/>
              <a:round/>
            </a:ln>
          </p:spPr>
          <p:txBody>
            <a:bodyPr rtlCol="0" anchor="ctr"/>
            <a:lstStyle/>
            <a:p>
              <a:endParaRPr lang="fr-FR" sz="1400"/>
            </a:p>
          </p:txBody>
        </p:sp>
        <p:sp>
          <p:nvSpPr>
            <p:cNvPr id="63" name="Forme libre : forme 55">
              <a:extLst>
                <a:ext uri="{FF2B5EF4-FFF2-40B4-BE49-F238E27FC236}">
                  <a16:creationId xmlns:a16="http://schemas.microsoft.com/office/drawing/2014/main" id="{276C5B04-0B12-9FDD-FF6E-6B7B6AA01EEE}"/>
                </a:ext>
              </a:extLst>
            </p:cNvPr>
            <p:cNvSpPr/>
            <p:nvPr/>
          </p:nvSpPr>
          <p:spPr>
            <a:xfrm>
              <a:off x="787225" y="1731652"/>
              <a:ext cx="195724" cy="186117"/>
            </a:xfrm>
            <a:custGeom>
              <a:avLst/>
              <a:gdLst>
                <a:gd name="connsiteX0" fmla="*/ 109444 w 219048"/>
                <a:gd name="connsiteY0" fmla="*/ 0 h 208296"/>
                <a:gd name="connsiteX1" fmla="*/ 141378 w 219048"/>
                <a:gd name="connsiteY1" fmla="*/ 71411 h 208296"/>
                <a:gd name="connsiteX2" fmla="*/ 219048 w 219048"/>
                <a:gd name="connsiteY2" fmla="*/ 79596 h 208296"/>
                <a:gd name="connsiteX3" fmla="*/ 160956 w 219048"/>
                <a:gd name="connsiteY3" fmla="*/ 131910 h 208296"/>
                <a:gd name="connsiteX4" fmla="*/ 177164 w 219048"/>
                <a:gd name="connsiteY4" fmla="*/ 208297 h 208296"/>
                <a:gd name="connsiteX5" fmla="*/ 109444 w 219048"/>
                <a:gd name="connsiteY5" fmla="*/ 169301 h 208296"/>
                <a:gd name="connsiteX6" fmla="*/ 41724 w 219048"/>
                <a:gd name="connsiteY6" fmla="*/ 208297 h 208296"/>
                <a:gd name="connsiteX7" fmla="*/ 57931 w 219048"/>
                <a:gd name="connsiteY7" fmla="*/ 131910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444" y="0"/>
                  </a:moveTo>
                  <a:lnTo>
                    <a:pt x="141378" y="71411"/>
                  </a:lnTo>
                  <a:lnTo>
                    <a:pt x="219048" y="79596"/>
                  </a:lnTo>
                  <a:lnTo>
                    <a:pt x="160956" y="131910"/>
                  </a:lnTo>
                  <a:lnTo>
                    <a:pt x="177164" y="208297"/>
                  </a:lnTo>
                  <a:lnTo>
                    <a:pt x="109444" y="169301"/>
                  </a:lnTo>
                  <a:lnTo>
                    <a:pt x="41724" y="208297"/>
                  </a:lnTo>
                  <a:lnTo>
                    <a:pt x="57931" y="131910"/>
                  </a:lnTo>
                  <a:lnTo>
                    <a:pt x="0" y="79596"/>
                  </a:lnTo>
                  <a:lnTo>
                    <a:pt x="77670" y="71411"/>
                  </a:lnTo>
                  <a:lnTo>
                    <a:pt x="91310" y="40761"/>
                  </a:lnTo>
                  <a:close/>
                </a:path>
              </a:pathLst>
            </a:custGeom>
            <a:noFill/>
            <a:ln w="12700" cap="rnd">
              <a:solidFill>
                <a:schemeClr val="bg1"/>
              </a:solidFill>
              <a:prstDash val="solid"/>
              <a:round/>
            </a:ln>
          </p:spPr>
          <p:txBody>
            <a:bodyPr rtlCol="0" anchor="ctr"/>
            <a:lstStyle/>
            <a:p>
              <a:endParaRPr lang="fr-FR" sz="1400"/>
            </a:p>
          </p:txBody>
        </p:sp>
      </p:grpSp>
      <p:grpSp>
        <p:nvGrpSpPr>
          <p:cNvPr id="250" name="Groupe 249">
            <a:extLst>
              <a:ext uri="{FF2B5EF4-FFF2-40B4-BE49-F238E27FC236}">
                <a16:creationId xmlns:a16="http://schemas.microsoft.com/office/drawing/2014/main" id="{1D52CCEC-AA17-2FD7-7AB1-5162577BEBB4}"/>
              </a:ext>
            </a:extLst>
          </p:cNvPr>
          <p:cNvGrpSpPr/>
          <p:nvPr/>
        </p:nvGrpSpPr>
        <p:grpSpPr>
          <a:xfrm>
            <a:off x="1754116" y="1393770"/>
            <a:ext cx="1193293" cy="1133547"/>
            <a:chOff x="1690326" y="1184146"/>
            <a:chExt cx="1413966" cy="1343171"/>
          </a:xfrm>
        </p:grpSpPr>
        <p:sp>
          <p:nvSpPr>
            <p:cNvPr id="51" name="Larme 50">
              <a:extLst>
                <a:ext uri="{FF2B5EF4-FFF2-40B4-BE49-F238E27FC236}">
                  <a16:creationId xmlns:a16="http://schemas.microsoft.com/office/drawing/2014/main" id="{275FEE15-24AD-D0F4-AB8C-4468B1FD1F5F}"/>
                </a:ext>
              </a:extLst>
            </p:cNvPr>
            <p:cNvSpPr/>
            <p:nvPr/>
          </p:nvSpPr>
          <p:spPr>
            <a:xfrm rot="10800000">
              <a:off x="1690326" y="1184146"/>
              <a:ext cx="1413966" cy="1343171"/>
            </a:xfrm>
            <a:prstGeom prst="teardrop">
              <a:avLst>
                <a:gd name="adj" fmla="val 158091"/>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4" name="Graphique 1856">
              <a:extLst>
                <a:ext uri="{FF2B5EF4-FFF2-40B4-BE49-F238E27FC236}">
                  <a16:creationId xmlns:a16="http://schemas.microsoft.com/office/drawing/2014/main" id="{EE51FE52-2C33-814D-35D5-75019AF1A259}"/>
                </a:ext>
              </a:extLst>
            </p:cNvPr>
            <p:cNvGrpSpPr/>
            <p:nvPr/>
          </p:nvGrpSpPr>
          <p:grpSpPr>
            <a:xfrm>
              <a:off x="1906698" y="1471728"/>
              <a:ext cx="853266" cy="759193"/>
              <a:chOff x="5244250" y="4396203"/>
              <a:chExt cx="430244" cy="382809"/>
            </a:xfrm>
            <a:noFill/>
            <a:effectLst>
              <a:outerShdw blurRad="50800" dist="38100" dir="8100000" algn="tr" rotWithShape="0">
                <a:prstClr val="black">
                  <a:alpha val="40000"/>
                </a:prstClr>
              </a:outerShdw>
            </a:effectLst>
          </p:grpSpPr>
          <p:grpSp>
            <p:nvGrpSpPr>
              <p:cNvPr id="65" name="Graphique 1856">
                <a:extLst>
                  <a:ext uri="{FF2B5EF4-FFF2-40B4-BE49-F238E27FC236}">
                    <a16:creationId xmlns:a16="http://schemas.microsoft.com/office/drawing/2014/main" id="{335F36F1-C3A1-EC22-37A3-3778C1E502B1}"/>
                  </a:ext>
                </a:extLst>
              </p:cNvPr>
              <p:cNvGrpSpPr/>
              <p:nvPr/>
            </p:nvGrpSpPr>
            <p:grpSpPr>
              <a:xfrm>
                <a:off x="5270253" y="4712147"/>
                <a:ext cx="258889" cy="857"/>
                <a:chOff x="5270253" y="4712147"/>
                <a:chExt cx="258889" cy="857"/>
              </a:xfrm>
              <a:grpFill/>
            </p:grpSpPr>
            <p:sp>
              <p:nvSpPr>
                <p:cNvPr id="108" name="Forme libre : forme 107">
                  <a:extLst>
                    <a:ext uri="{FF2B5EF4-FFF2-40B4-BE49-F238E27FC236}">
                      <a16:creationId xmlns:a16="http://schemas.microsoft.com/office/drawing/2014/main" id="{B72D9994-CC1F-0674-FA45-F813F0FAC661}"/>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09" name="Forme libre : forme 108">
                  <a:extLst>
                    <a:ext uri="{FF2B5EF4-FFF2-40B4-BE49-F238E27FC236}">
                      <a16:creationId xmlns:a16="http://schemas.microsoft.com/office/drawing/2014/main" id="{B7E90EB2-6352-40F6-7CEE-2BA328608BB2}"/>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sp>
            <p:nvSpPr>
              <p:cNvPr id="66" name="Forme libre : forme 65">
                <a:extLst>
                  <a:ext uri="{FF2B5EF4-FFF2-40B4-BE49-F238E27FC236}">
                    <a16:creationId xmlns:a16="http://schemas.microsoft.com/office/drawing/2014/main" id="{9C9F489F-799D-E137-009C-A430C03B9DFC}"/>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67" name="Forme libre : forme 66">
                <a:extLst>
                  <a:ext uri="{FF2B5EF4-FFF2-40B4-BE49-F238E27FC236}">
                    <a16:creationId xmlns:a16="http://schemas.microsoft.com/office/drawing/2014/main" id="{9E555002-99CE-5035-DCCA-8FAC27E91419}"/>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68" name="Forme libre : forme 67">
                <a:extLst>
                  <a:ext uri="{FF2B5EF4-FFF2-40B4-BE49-F238E27FC236}">
                    <a16:creationId xmlns:a16="http://schemas.microsoft.com/office/drawing/2014/main" id="{85F5168B-C30B-2E14-EDFB-33B8ADD67157}"/>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69" name="Forme libre : forme 68">
                <a:extLst>
                  <a:ext uri="{FF2B5EF4-FFF2-40B4-BE49-F238E27FC236}">
                    <a16:creationId xmlns:a16="http://schemas.microsoft.com/office/drawing/2014/main" id="{AC27A419-7C6C-C8AF-7536-27B7AD58BD7C}"/>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70" name="Forme libre : forme 69">
                <a:extLst>
                  <a:ext uri="{FF2B5EF4-FFF2-40B4-BE49-F238E27FC236}">
                    <a16:creationId xmlns:a16="http://schemas.microsoft.com/office/drawing/2014/main" id="{DA058AB2-F16E-E077-B8BE-9EB1DBC34FE1}"/>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71" name="Forme libre : forme 70">
                <a:extLst>
                  <a:ext uri="{FF2B5EF4-FFF2-40B4-BE49-F238E27FC236}">
                    <a16:creationId xmlns:a16="http://schemas.microsoft.com/office/drawing/2014/main" id="{2EA4A470-385C-ED2F-63A7-B4489294AB14}"/>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72" name="Forme libre : forme 71">
                <a:extLst>
                  <a:ext uri="{FF2B5EF4-FFF2-40B4-BE49-F238E27FC236}">
                    <a16:creationId xmlns:a16="http://schemas.microsoft.com/office/drawing/2014/main" id="{2123BFFF-ABCD-4D5F-1997-DD82882FC18C}"/>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73" name="Forme libre : forme 72">
                <a:extLst>
                  <a:ext uri="{FF2B5EF4-FFF2-40B4-BE49-F238E27FC236}">
                    <a16:creationId xmlns:a16="http://schemas.microsoft.com/office/drawing/2014/main" id="{BFB17C38-2982-777C-C046-020A8E34073B}"/>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74" name="Forme libre : forme 73">
                <a:extLst>
                  <a:ext uri="{FF2B5EF4-FFF2-40B4-BE49-F238E27FC236}">
                    <a16:creationId xmlns:a16="http://schemas.microsoft.com/office/drawing/2014/main" id="{BEFFFA3F-23E4-4EFD-40E5-BA386865C10D}"/>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75" name="Forme libre : forme 74">
                <a:extLst>
                  <a:ext uri="{FF2B5EF4-FFF2-40B4-BE49-F238E27FC236}">
                    <a16:creationId xmlns:a16="http://schemas.microsoft.com/office/drawing/2014/main" id="{08987BB3-9B00-DF3E-D439-589F862F56DF}"/>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grpSp>
            <p:nvGrpSpPr>
              <p:cNvPr id="76" name="Graphique 1856">
                <a:extLst>
                  <a:ext uri="{FF2B5EF4-FFF2-40B4-BE49-F238E27FC236}">
                    <a16:creationId xmlns:a16="http://schemas.microsoft.com/office/drawing/2014/main" id="{F8F0ADD7-852C-AE42-51F6-D545B2068CBF}"/>
                  </a:ext>
                </a:extLst>
              </p:cNvPr>
              <p:cNvGrpSpPr/>
              <p:nvPr/>
            </p:nvGrpSpPr>
            <p:grpSpPr>
              <a:xfrm>
                <a:off x="5403984" y="4531076"/>
                <a:ext cx="61055" cy="18859"/>
                <a:chOff x="5403984" y="4531076"/>
                <a:chExt cx="61055" cy="18859"/>
              </a:xfrm>
              <a:grpFill/>
            </p:grpSpPr>
            <p:sp>
              <p:nvSpPr>
                <p:cNvPr id="105" name="Forme libre : forme 104">
                  <a:extLst>
                    <a:ext uri="{FF2B5EF4-FFF2-40B4-BE49-F238E27FC236}">
                      <a16:creationId xmlns:a16="http://schemas.microsoft.com/office/drawing/2014/main" id="{48CFCE79-C6B4-7AA8-678B-F0084EAF806C}"/>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06" name="Forme libre : forme 105">
                  <a:extLst>
                    <a:ext uri="{FF2B5EF4-FFF2-40B4-BE49-F238E27FC236}">
                      <a16:creationId xmlns:a16="http://schemas.microsoft.com/office/drawing/2014/main" id="{66058586-FD0C-91EF-04BB-245D6C898B36}"/>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07" name="Forme libre : forme 106">
                  <a:extLst>
                    <a:ext uri="{FF2B5EF4-FFF2-40B4-BE49-F238E27FC236}">
                      <a16:creationId xmlns:a16="http://schemas.microsoft.com/office/drawing/2014/main" id="{98A1262E-97C5-887C-98F9-1F3A730604FD}"/>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grpSp>
            <p:nvGrpSpPr>
              <p:cNvPr id="77" name="Graphique 1856">
                <a:extLst>
                  <a:ext uri="{FF2B5EF4-FFF2-40B4-BE49-F238E27FC236}">
                    <a16:creationId xmlns:a16="http://schemas.microsoft.com/office/drawing/2014/main" id="{78AA3C18-D29D-543F-8B82-3FFF580ADE02}"/>
                  </a:ext>
                </a:extLst>
              </p:cNvPr>
              <p:cNvGrpSpPr/>
              <p:nvPr/>
            </p:nvGrpSpPr>
            <p:grpSpPr>
              <a:xfrm>
                <a:off x="5387982" y="4467288"/>
                <a:ext cx="91489" cy="117890"/>
                <a:chOff x="5387982" y="4467288"/>
                <a:chExt cx="91489" cy="117890"/>
              </a:xfrm>
              <a:grpFill/>
            </p:grpSpPr>
            <p:sp>
              <p:nvSpPr>
                <p:cNvPr id="101" name="Forme libre : forme 100">
                  <a:extLst>
                    <a:ext uri="{FF2B5EF4-FFF2-40B4-BE49-F238E27FC236}">
                      <a16:creationId xmlns:a16="http://schemas.microsoft.com/office/drawing/2014/main" id="{01552BB6-8421-3314-4CC2-D276F76E08E8}"/>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02" name="Forme libre : forme 101">
                  <a:extLst>
                    <a:ext uri="{FF2B5EF4-FFF2-40B4-BE49-F238E27FC236}">
                      <a16:creationId xmlns:a16="http://schemas.microsoft.com/office/drawing/2014/main" id="{C75834ED-174F-BDCA-C7A2-6C6E7A570468}"/>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03" name="Forme libre : forme 102">
                  <a:extLst>
                    <a:ext uri="{FF2B5EF4-FFF2-40B4-BE49-F238E27FC236}">
                      <a16:creationId xmlns:a16="http://schemas.microsoft.com/office/drawing/2014/main" id="{5D5D4302-074A-EF22-E050-331D7690A367}"/>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04" name="Forme libre : forme 103">
                  <a:extLst>
                    <a:ext uri="{FF2B5EF4-FFF2-40B4-BE49-F238E27FC236}">
                      <a16:creationId xmlns:a16="http://schemas.microsoft.com/office/drawing/2014/main" id="{7966453E-7170-2B49-CABF-595E70C382AA}"/>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sp>
            <p:nvSpPr>
              <p:cNvPr id="78" name="Forme libre : forme 77">
                <a:extLst>
                  <a:ext uri="{FF2B5EF4-FFF2-40B4-BE49-F238E27FC236}">
                    <a16:creationId xmlns:a16="http://schemas.microsoft.com/office/drawing/2014/main" id="{42E1BFD5-8EA8-E4B8-1F52-9E5FF7D76883}"/>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79" name="Forme libre : forme 78">
                <a:extLst>
                  <a:ext uri="{FF2B5EF4-FFF2-40B4-BE49-F238E27FC236}">
                    <a16:creationId xmlns:a16="http://schemas.microsoft.com/office/drawing/2014/main" id="{B977B48E-57F6-4106-6670-A907C8F4617F}"/>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80" name="Forme libre : forme 79">
                <a:extLst>
                  <a:ext uri="{FF2B5EF4-FFF2-40B4-BE49-F238E27FC236}">
                    <a16:creationId xmlns:a16="http://schemas.microsoft.com/office/drawing/2014/main" id="{689B15EC-4015-03A8-35C7-A5C764C9B957}"/>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81" name="Forme libre : forme 80">
                <a:extLst>
                  <a:ext uri="{FF2B5EF4-FFF2-40B4-BE49-F238E27FC236}">
                    <a16:creationId xmlns:a16="http://schemas.microsoft.com/office/drawing/2014/main" id="{FA6AC2E6-7F14-2609-BF41-B53DB74EB42A}"/>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82" name="Forme libre : forme 81">
                <a:extLst>
                  <a:ext uri="{FF2B5EF4-FFF2-40B4-BE49-F238E27FC236}">
                    <a16:creationId xmlns:a16="http://schemas.microsoft.com/office/drawing/2014/main" id="{02B3A2F6-3F6B-4922-FA4B-968823D3D0FD}"/>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83" name="Forme libre : forme 82">
                <a:extLst>
                  <a:ext uri="{FF2B5EF4-FFF2-40B4-BE49-F238E27FC236}">
                    <a16:creationId xmlns:a16="http://schemas.microsoft.com/office/drawing/2014/main" id="{2C39ED89-8C9B-BDF4-2891-B37A6E0216BA}"/>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84" name="Forme libre : forme 83">
                <a:extLst>
                  <a:ext uri="{FF2B5EF4-FFF2-40B4-BE49-F238E27FC236}">
                    <a16:creationId xmlns:a16="http://schemas.microsoft.com/office/drawing/2014/main" id="{EAE35EF7-A63D-F154-5CDC-1FA46FECA850}"/>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85" name="Forme libre : forme 84">
                <a:extLst>
                  <a:ext uri="{FF2B5EF4-FFF2-40B4-BE49-F238E27FC236}">
                    <a16:creationId xmlns:a16="http://schemas.microsoft.com/office/drawing/2014/main" id="{08D422DD-869B-FCD9-2785-612648ABE464}"/>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86" name="Forme libre : forme 85">
                <a:extLst>
                  <a:ext uri="{FF2B5EF4-FFF2-40B4-BE49-F238E27FC236}">
                    <a16:creationId xmlns:a16="http://schemas.microsoft.com/office/drawing/2014/main" id="{EE8BA3F7-0CF0-848E-B9B0-DE293669C743}"/>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87" name="Forme libre : forme 86">
                <a:extLst>
                  <a:ext uri="{FF2B5EF4-FFF2-40B4-BE49-F238E27FC236}">
                    <a16:creationId xmlns:a16="http://schemas.microsoft.com/office/drawing/2014/main" id="{C0E7FDBA-B7E6-B0BB-AAF6-313CEF3950EE}"/>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nvGrpSpPr>
              <p:cNvPr id="88" name="Graphique 1856">
                <a:extLst>
                  <a:ext uri="{FF2B5EF4-FFF2-40B4-BE49-F238E27FC236}">
                    <a16:creationId xmlns:a16="http://schemas.microsoft.com/office/drawing/2014/main" id="{01A070FF-782A-D15F-F046-7231E3ED198C}"/>
                  </a:ext>
                </a:extLst>
              </p:cNvPr>
              <p:cNvGrpSpPr/>
              <p:nvPr/>
            </p:nvGrpSpPr>
            <p:grpSpPr>
              <a:xfrm>
                <a:off x="5440560" y="4592778"/>
                <a:ext cx="67055" cy="118511"/>
                <a:chOff x="5440560" y="4592778"/>
                <a:chExt cx="67055" cy="118511"/>
              </a:xfrm>
              <a:grpFill/>
            </p:grpSpPr>
            <p:sp>
              <p:nvSpPr>
                <p:cNvPr id="99" name="Forme libre : forme 98">
                  <a:extLst>
                    <a:ext uri="{FF2B5EF4-FFF2-40B4-BE49-F238E27FC236}">
                      <a16:creationId xmlns:a16="http://schemas.microsoft.com/office/drawing/2014/main" id="{75CA91DA-CAAB-E9D7-17F3-FDEF9D2A9D88}"/>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00" name="Forme libre : forme 99">
                  <a:extLst>
                    <a:ext uri="{FF2B5EF4-FFF2-40B4-BE49-F238E27FC236}">
                      <a16:creationId xmlns:a16="http://schemas.microsoft.com/office/drawing/2014/main" id="{769960FA-46E4-9B2F-1706-2765EE8EBB33}"/>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grpSp>
            <p:nvGrpSpPr>
              <p:cNvPr id="89" name="Graphique 1856">
                <a:extLst>
                  <a:ext uri="{FF2B5EF4-FFF2-40B4-BE49-F238E27FC236}">
                    <a16:creationId xmlns:a16="http://schemas.microsoft.com/office/drawing/2014/main" id="{8F8EBF64-84AA-A218-BD8D-F9A68910E79B}"/>
                  </a:ext>
                </a:extLst>
              </p:cNvPr>
              <p:cNvGrpSpPr/>
              <p:nvPr/>
            </p:nvGrpSpPr>
            <p:grpSpPr>
              <a:xfrm>
                <a:off x="5360454" y="4591349"/>
                <a:ext cx="67055" cy="118511"/>
                <a:chOff x="5360454" y="4591349"/>
                <a:chExt cx="67055" cy="118511"/>
              </a:xfrm>
              <a:grpFill/>
            </p:grpSpPr>
            <p:sp>
              <p:nvSpPr>
                <p:cNvPr id="97" name="Forme libre : forme 96">
                  <a:extLst>
                    <a:ext uri="{FF2B5EF4-FFF2-40B4-BE49-F238E27FC236}">
                      <a16:creationId xmlns:a16="http://schemas.microsoft.com/office/drawing/2014/main" id="{49A69E0A-DD76-6D9A-06BE-69ABB3C3B63A}"/>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98" name="Forme libre : forme 97">
                  <a:extLst>
                    <a:ext uri="{FF2B5EF4-FFF2-40B4-BE49-F238E27FC236}">
                      <a16:creationId xmlns:a16="http://schemas.microsoft.com/office/drawing/2014/main" id="{A13742EC-A1E8-C6B8-71DA-10541744C015}"/>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grpSp>
            <p:nvGrpSpPr>
              <p:cNvPr id="90" name="Graphique 1856">
                <a:extLst>
                  <a:ext uri="{FF2B5EF4-FFF2-40B4-BE49-F238E27FC236}">
                    <a16:creationId xmlns:a16="http://schemas.microsoft.com/office/drawing/2014/main" id="{A20A3EB5-FB7F-3642-7913-EE09728A4383}"/>
                  </a:ext>
                </a:extLst>
              </p:cNvPr>
              <p:cNvGrpSpPr/>
              <p:nvPr/>
            </p:nvGrpSpPr>
            <p:grpSpPr>
              <a:xfrm>
                <a:off x="5247107" y="4399060"/>
                <a:ext cx="133731" cy="104203"/>
                <a:chOff x="5247107" y="4399060"/>
                <a:chExt cx="133731" cy="104203"/>
              </a:xfrm>
              <a:grpFill/>
            </p:grpSpPr>
            <p:sp>
              <p:nvSpPr>
                <p:cNvPr id="93" name="Forme libre : forme 92">
                  <a:extLst>
                    <a:ext uri="{FF2B5EF4-FFF2-40B4-BE49-F238E27FC236}">
                      <a16:creationId xmlns:a16="http://schemas.microsoft.com/office/drawing/2014/main" id="{18A33DF9-3EE1-01EA-447F-7F252B83A90F}"/>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94" name="Forme libre : forme 93">
                  <a:extLst>
                    <a:ext uri="{FF2B5EF4-FFF2-40B4-BE49-F238E27FC236}">
                      <a16:creationId xmlns:a16="http://schemas.microsoft.com/office/drawing/2014/main" id="{1427CB0C-08C4-BFBA-B7C1-EF538B95C6D3}"/>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95" name="Forme libre : forme 94">
                  <a:extLst>
                    <a:ext uri="{FF2B5EF4-FFF2-40B4-BE49-F238E27FC236}">
                      <a16:creationId xmlns:a16="http://schemas.microsoft.com/office/drawing/2014/main" id="{9CEAAFFF-86B8-2508-7E7C-1B4443959287}"/>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96" name="Forme libre : forme 95">
                  <a:extLst>
                    <a:ext uri="{FF2B5EF4-FFF2-40B4-BE49-F238E27FC236}">
                      <a16:creationId xmlns:a16="http://schemas.microsoft.com/office/drawing/2014/main" id="{88B668FB-6E7D-43F7-2FCB-942DE0F5DBC0}"/>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sp>
            <p:nvSpPr>
              <p:cNvPr id="91" name="Forme libre : forme 90">
                <a:extLst>
                  <a:ext uri="{FF2B5EF4-FFF2-40B4-BE49-F238E27FC236}">
                    <a16:creationId xmlns:a16="http://schemas.microsoft.com/office/drawing/2014/main" id="{F48C98DC-6A63-CB8F-5029-116BE3C62FF4}"/>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92" name="Forme libre : forme 91">
                <a:extLst>
                  <a:ext uri="{FF2B5EF4-FFF2-40B4-BE49-F238E27FC236}">
                    <a16:creationId xmlns:a16="http://schemas.microsoft.com/office/drawing/2014/main" id="{0BDBF8B5-840E-AFEF-0EEE-BE18AFF69BAA}"/>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grpSp>
    </p:spTree>
    <p:extLst>
      <p:ext uri="{BB962C8B-B14F-4D97-AF65-F5344CB8AC3E}">
        <p14:creationId xmlns:p14="http://schemas.microsoft.com/office/powerpoint/2010/main" val="1581251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
                                            <p:txEl>
                                              <p:pRg st="0" end="0"/>
                                            </p:txEl>
                                          </p:spTgt>
                                        </p:tgtEl>
                                        <p:attrNameLst>
                                          <p:attrName>style.visibility</p:attrName>
                                        </p:attrNameLst>
                                      </p:cBhvr>
                                      <p:to>
                                        <p:strVal val="visible"/>
                                      </p:to>
                                    </p:set>
                                    <p:anim calcmode="lin" valueType="num">
                                      <p:cBhvr additive="base">
                                        <p:cTn id="7" dur="500" fill="hold"/>
                                        <p:tgtEl>
                                          <p:spTgt spid="20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5"/>
                                        </p:tgtEl>
                                        <p:attrNameLst>
                                          <p:attrName>style.visibility</p:attrName>
                                        </p:attrNameLst>
                                      </p:cBhvr>
                                      <p:to>
                                        <p:strVal val="visible"/>
                                      </p:to>
                                    </p:set>
                                    <p:anim calcmode="lin" valueType="num">
                                      <p:cBhvr additive="base">
                                        <p:cTn id="11" dur="500" fill="hold"/>
                                        <p:tgtEl>
                                          <p:spTgt spid="255"/>
                                        </p:tgtEl>
                                        <p:attrNameLst>
                                          <p:attrName>ppt_x</p:attrName>
                                        </p:attrNameLst>
                                      </p:cBhvr>
                                      <p:tavLst>
                                        <p:tav tm="0">
                                          <p:val>
                                            <p:strVal val="#ppt_x"/>
                                          </p:val>
                                        </p:tav>
                                        <p:tav tm="100000">
                                          <p:val>
                                            <p:strVal val="#ppt_x"/>
                                          </p:val>
                                        </p:tav>
                                      </p:tavLst>
                                    </p:anim>
                                    <p:anim calcmode="lin" valueType="num">
                                      <p:cBhvr additive="base">
                                        <p:cTn id="12" dur="500" fill="hold"/>
                                        <p:tgtEl>
                                          <p:spTgt spid="255"/>
                                        </p:tgtEl>
                                        <p:attrNameLst>
                                          <p:attrName>ppt_y</p:attrName>
                                        </p:attrNameLst>
                                      </p:cBhvr>
                                      <p:tavLst>
                                        <p:tav tm="0">
                                          <p:val>
                                            <p:strVal val="1+#ppt_h/2"/>
                                          </p:val>
                                        </p:tav>
                                        <p:tav tm="100000">
                                          <p:val>
                                            <p:strVal val="#ppt_y"/>
                                          </p:val>
                                        </p:tav>
                                      </p:tavLst>
                                    </p:anim>
                                  </p:childTnLst>
                                </p:cTn>
                              </p:par>
                              <p:par>
                                <p:cTn id="13" presetID="22" presetClass="entr" presetSubtype="4" fill="hold" nodeType="withEffect">
                                  <p:stCondLst>
                                    <p:cond delay="0"/>
                                  </p:stCondLst>
                                  <p:childTnLst>
                                    <p:set>
                                      <p:cBhvr>
                                        <p:cTn id="14" dur="1" fill="hold">
                                          <p:stCondLst>
                                            <p:cond delay="0"/>
                                          </p:stCondLst>
                                        </p:cTn>
                                        <p:tgtEl>
                                          <p:spTgt spid="249"/>
                                        </p:tgtEl>
                                        <p:attrNameLst>
                                          <p:attrName>style.visibility</p:attrName>
                                        </p:attrNameLst>
                                      </p:cBhvr>
                                      <p:to>
                                        <p:strVal val="visible"/>
                                      </p:to>
                                    </p:set>
                                    <p:animEffect transition="in" filter="wipe(down)">
                                      <p:cBhvr>
                                        <p:cTn id="15" dur="500"/>
                                        <p:tgtEl>
                                          <p:spTgt spid="2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88"/>
                                        </p:tgtEl>
                                        <p:attrNameLst>
                                          <p:attrName>style.visibility</p:attrName>
                                        </p:attrNameLst>
                                      </p:cBhvr>
                                      <p:to>
                                        <p:strVal val="visible"/>
                                      </p:to>
                                    </p:set>
                                    <p:anim calcmode="lin" valueType="num">
                                      <p:cBhvr additive="base">
                                        <p:cTn id="20" dur="500" fill="hold"/>
                                        <p:tgtEl>
                                          <p:spTgt spid="288"/>
                                        </p:tgtEl>
                                        <p:attrNameLst>
                                          <p:attrName>ppt_x</p:attrName>
                                        </p:attrNameLst>
                                      </p:cBhvr>
                                      <p:tavLst>
                                        <p:tav tm="0">
                                          <p:val>
                                            <p:strVal val="#ppt_x"/>
                                          </p:val>
                                        </p:tav>
                                        <p:tav tm="100000">
                                          <p:val>
                                            <p:strVal val="#ppt_x"/>
                                          </p:val>
                                        </p:tav>
                                      </p:tavLst>
                                    </p:anim>
                                    <p:anim calcmode="lin" valueType="num">
                                      <p:cBhvr additive="base">
                                        <p:cTn id="21" dur="500" fill="hold"/>
                                        <p:tgtEl>
                                          <p:spTgt spid="28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05">
                                            <p:txEl>
                                              <p:pRg st="2" end="2"/>
                                            </p:txEl>
                                          </p:spTgt>
                                        </p:tgtEl>
                                        <p:attrNameLst>
                                          <p:attrName>style.visibility</p:attrName>
                                        </p:attrNameLst>
                                      </p:cBhvr>
                                      <p:to>
                                        <p:strVal val="visible"/>
                                      </p:to>
                                    </p:set>
                                    <p:anim calcmode="lin" valueType="num">
                                      <p:cBhvr additive="base">
                                        <p:cTn id="24" dur="500" fill="hold"/>
                                        <p:tgtEl>
                                          <p:spTgt spid="20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05">
                                            <p:txEl>
                                              <p:pRg st="2" end="2"/>
                                            </p:txEl>
                                          </p:spTgt>
                                        </p:tgtEl>
                                        <p:attrNameLst>
                                          <p:attrName>ppt_y</p:attrName>
                                        </p:attrNameLst>
                                      </p:cBhvr>
                                      <p:tavLst>
                                        <p:tav tm="0">
                                          <p:val>
                                            <p:strVal val="1+#ppt_h/2"/>
                                          </p:val>
                                        </p:tav>
                                        <p:tav tm="100000">
                                          <p:val>
                                            <p:strVal val="#ppt_y"/>
                                          </p:val>
                                        </p:tav>
                                      </p:tavLst>
                                    </p:anim>
                                  </p:childTnLst>
                                </p:cTn>
                              </p:par>
                              <p:par>
                                <p:cTn id="26" presetID="22" presetClass="entr" presetSubtype="4" fill="hold" nodeType="withEffect">
                                  <p:stCondLst>
                                    <p:cond delay="0"/>
                                  </p:stCondLst>
                                  <p:childTnLst>
                                    <p:set>
                                      <p:cBhvr>
                                        <p:cTn id="27" dur="1" fill="hold">
                                          <p:stCondLst>
                                            <p:cond delay="0"/>
                                          </p:stCondLst>
                                        </p:cTn>
                                        <p:tgtEl>
                                          <p:spTgt spid="250"/>
                                        </p:tgtEl>
                                        <p:attrNameLst>
                                          <p:attrName>style.visibility</p:attrName>
                                        </p:attrNameLst>
                                      </p:cBhvr>
                                      <p:to>
                                        <p:strVal val="visible"/>
                                      </p:to>
                                    </p:set>
                                    <p:animEffect transition="in" filter="wipe(down)">
                                      <p:cBhvr>
                                        <p:cTn id="28" dur="500"/>
                                        <p:tgtEl>
                                          <p:spTgt spid="250"/>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89"/>
                                        </p:tgtEl>
                                        <p:attrNameLst>
                                          <p:attrName>style.visibility</p:attrName>
                                        </p:attrNameLst>
                                      </p:cBhvr>
                                      <p:to>
                                        <p:strVal val="visible"/>
                                      </p:to>
                                    </p:set>
                                    <p:anim calcmode="lin" valueType="num">
                                      <p:cBhvr additive="base">
                                        <p:cTn id="33" dur="500" fill="hold"/>
                                        <p:tgtEl>
                                          <p:spTgt spid="289"/>
                                        </p:tgtEl>
                                        <p:attrNameLst>
                                          <p:attrName>ppt_x</p:attrName>
                                        </p:attrNameLst>
                                      </p:cBhvr>
                                      <p:tavLst>
                                        <p:tav tm="0">
                                          <p:val>
                                            <p:strVal val="#ppt_x"/>
                                          </p:val>
                                        </p:tav>
                                        <p:tav tm="100000">
                                          <p:val>
                                            <p:strVal val="#ppt_x"/>
                                          </p:val>
                                        </p:tav>
                                      </p:tavLst>
                                    </p:anim>
                                    <p:anim calcmode="lin" valueType="num">
                                      <p:cBhvr additive="base">
                                        <p:cTn id="34" dur="500" fill="hold"/>
                                        <p:tgtEl>
                                          <p:spTgt spid="28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05">
                                            <p:txEl>
                                              <p:pRg st="4" end="4"/>
                                            </p:txEl>
                                          </p:spTgt>
                                        </p:tgtEl>
                                        <p:attrNameLst>
                                          <p:attrName>style.visibility</p:attrName>
                                        </p:attrNameLst>
                                      </p:cBhvr>
                                      <p:to>
                                        <p:strVal val="visible"/>
                                      </p:to>
                                    </p:set>
                                    <p:anim calcmode="lin" valueType="num">
                                      <p:cBhvr additive="base">
                                        <p:cTn id="37" dur="500" fill="hold"/>
                                        <p:tgtEl>
                                          <p:spTgt spid="20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5">
                                            <p:txEl>
                                              <p:pRg st="4" end="4"/>
                                            </p:txEl>
                                          </p:spTgt>
                                        </p:tgtEl>
                                        <p:attrNameLst>
                                          <p:attrName>ppt_y</p:attrName>
                                        </p:attrNameLst>
                                      </p:cBhvr>
                                      <p:tavLst>
                                        <p:tav tm="0">
                                          <p:val>
                                            <p:strVal val="1+#ppt_h/2"/>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251"/>
                                        </p:tgtEl>
                                        <p:attrNameLst>
                                          <p:attrName>style.visibility</p:attrName>
                                        </p:attrNameLst>
                                      </p:cBhvr>
                                      <p:to>
                                        <p:strVal val="visible"/>
                                      </p:to>
                                    </p:set>
                                    <p:animEffect transition="in" filter="wipe(left)">
                                      <p:cBhvr>
                                        <p:cTn id="41" dur="500"/>
                                        <p:tgtEl>
                                          <p:spTgt spid="25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90"/>
                                        </p:tgtEl>
                                        <p:attrNameLst>
                                          <p:attrName>style.visibility</p:attrName>
                                        </p:attrNameLst>
                                      </p:cBhvr>
                                      <p:to>
                                        <p:strVal val="visible"/>
                                      </p:to>
                                    </p:set>
                                    <p:anim calcmode="lin" valueType="num">
                                      <p:cBhvr additive="base">
                                        <p:cTn id="46" dur="500" fill="hold"/>
                                        <p:tgtEl>
                                          <p:spTgt spid="290"/>
                                        </p:tgtEl>
                                        <p:attrNameLst>
                                          <p:attrName>ppt_x</p:attrName>
                                        </p:attrNameLst>
                                      </p:cBhvr>
                                      <p:tavLst>
                                        <p:tav tm="0">
                                          <p:val>
                                            <p:strVal val="#ppt_x"/>
                                          </p:val>
                                        </p:tav>
                                        <p:tav tm="100000">
                                          <p:val>
                                            <p:strVal val="#ppt_x"/>
                                          </p:val>
                                        </p:tav>
                                      </p:tavLst>
                                    </p:anim>
                                    <p:anim calcmode="lin" valueType="num">
                                      <p:cBhvr additive="base">
                                        <p:cTn id="47" dur="500" fill="hold"/>
                                        <p:tgtEl>
                                          <p:spTgt spid="290"/>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05">
                                            <p:txEl>
                                              <p:pRg st="6" end="6"/>
                                            </p:txEl>
                                          </p:spTgt>
                                        </p:tgtEl>
                                        <p:attrNameLst>
                                          <p:attrName>style.visibility</p:attrName>
                                        </p:attrNameLst>
                                      </p:cBhvr>
                                      <p:to>
                                        <p:strVal val="visible"/>
                                      </p:to>
                                    </p:set>
                                    <p:anim calcmode="lin" valueType="num">
                                      <p:cBhvr additive="base">
                                        <p:cTn id="50" dur="500" fill="hold"/>
                                        <p:tgtEl>
                                          <p:spTgt spid="205">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05">
                                            <p:txEl>
                                              <p:pRg st="6" end="6"/>
                                            </p:txEl>
                                          </p:spTgt>
                                        </p:tgtEl>
                                        <p:attrNameLst>
                                          <p:attrName>ppt_y</p:attrName>
                                        </p:attrNameLst>
                                      </p:cBhvr>
                                      <p:tavLst>
                                        <p:tav tm="0">
                                          <p:val>
                                            <p:strVal val="1+#ppt_h/2"/>
                                          </p:val>
                                        </p:tav>
                                        <p:tav tm="100000">
                                          <p:val>
                                            <p:strVal val="#ppt_y"/>
                                          </p:val>
                                        </p:tav>
                                      </p:tavLst>
                                    </p:anim>
                                  </p:childTnLst>
                                </p:cTn>
                              </p:par>
                              <p:par>
                                <p:cTn id="52" presetID="22" presetClass="entr" presetSubtype="8" fill="hold" nodeType="withEffect">
                                  <p:stCondLst>
                                    <p:cond delay="0"/>
                                  </p:stCondLst>
                                  <p:childTnLst>
                                    <p:set>
                                      <p:cBhvr>
                                        <p:cTn id="53" dur="1" fill="hold">
                                          <p:stCondLst>
                                            <p:cond delay="0"/>
                                          </p:stCondLst>
                                        </p:cTn>
                                        <p:tgtEl>
                                          <p:spTgt spid="252"/>
                                        </p:tgtEl>
                                        <p:attrNameLst>
                                          <p:attrName>style.visibility</p:attrName>
                                        </p:attrNameLst>
                                      </p:cBhvr>
                                      <p:to>
                                        <p:strVal val="visible"/>
                                      </p:to>
                                    </p:set>
                                    <p:animEffect transition="in" filter="wipe(left)">
                                      <p:cBhvr>
                                        <p:cTn id="54" dur="500"/>
                                        <p:tgtEl>
                                          <p:spTgt spid="252"/>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91"/>
                                        </p:tgtEl>
                                        <p:attrNameLst>
                                          <p:attrName>style.visibility</p:attrName>
                                        </p:attrNameLst>
                                      </p:cBhvr>
                                      <p:to>
                                        <p:strVal val="visible"/>
                                      </p:to>
                                    </p:set>
                                    <p:anim calcmode="lin" valueType="num">
                                      <p:cBhvr additive="base">
                                        <p:cTn id="59" dur="500" fill="hold"/>
                                        <p:tgtEl>
                                          <p:spTgt spid="291"/>
                                        </p:tgtEl>
                                        <p:attrNameLst>
                                          <p:attrName>ppt_x</p:attrName>
                                        </p:attrNameLst>
                                      </p:cBhvr>
                                      <p:tavLst>
                                        <p:tav tm="0">
                                          <p:val>
                                            <p:strVal val="#ppt_x"/>
                                          </p:val>
                                        </p:tav>
                                        <p:tav tm="100000">
                                          <p:val>
                                            <p:strVal val="#ppt_x"/>
                                          </p:val>
                                        </p:tav>
                                      </p:tavLst>
                                    </p:anim>
                                    <p:anim calcmode="lin" valueType="num">
                                      <p:cBhvr additive="base">
                                        <p:cTn id="60" dur="500" fill="hold"/>
                                        <p:tgtEl>
                                          <p:spTgt spid="291"/>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05">
                                            <p:txEl>
                                              <p:pRg st="8" end="8"/>
                                            </p:txEl>
                                          </p:spTgt>
                                        </p:tgtEl>
                                        <p:attrNameLst>
                                          <p:attrName>style.visibility</p:attrName>
                                        </p:attrNameLst>
                                      </p:cBhvr>
                                      <p:to>
                                        <p:strVal val="visible"/>
                                      </p:to>
                                    </p:set>
                                    <p:anim calcmode="lin" valueType="num">
                                      <p:cBhvr additive="base">
                                        <p:cTn id="63" dur="500" fill="hold"/>
                                        <p:tgtEl>
                                          <p:spTgt spid="205">
                                            <p:txEl>
                                              <p:pRg st="8" end="8"/>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05">
                                            <p:txEl>
                                              <p:pRg st="8" end="8"/>
                                            </p:txEl>
                                          </p:spTgt>
                                        </p:tgtEl>
                                        <p:attrNameLst>
                                          <p:attrName>ppt_y</p:attrName>
                                        </p:attrNameLst>
                                      </p:cBhvr>
                                      <p:tavLst>
                                        <p:tav tm="0">
                                          <p:val>
                                            <p:strVal val="1+#ppt_h/2"/>
                                          </p:val>
                                        </p:tav>
                                        <p:tav tm="100000">
                                          <p:val>
                                            <p:strVal val="#ppt_y"/>
                                          </p:val>
                                        </p:tav>
                                      </p:tavLst>
                                    </p:anim>
                                  </p:childTnLst>
                                </p:cTn>
                              </p:par>
                              <p:par>
                                <p:cTn id="65" presetID="22" presetClass="entr" presetSubtype="8" fill="hold" nodeType="withEffect">
                                  <p:stCondLst>
                                    <p:cond delay="0"/>
                                  </p:stCondLst>
                                  <p:childTnLst>
                                    <p:set>
                                      <p:cBhvr>
                                        <p:cTn id="66" dur="1" fill="hold">
                                          <p:stCondLst>
                                            <p:cond delay="0"/>
                                          </p:stCondLst>
                                        </p:cTn>
                                        <p:tgtEl>
                                          <p:spTgt spid="253"/>
                                        </p:tgtEl>
                                        <p:attrNameLst>
                                          <p:attrName>style.visibility</p:attrName>
                                        </p:attrNameLst>
                                      </p:cBhvr>
                                      <p:to>
                                        <p:strVal val="visible"/>
                                      </p:to>
                                    </p:set>
                                    <p:animEffect transition="in" filter="wipe(left)">
                                      <p:cBhvr>
                                        <p:cTn id="67" dur="500"/>
                                        <p:tgtEl>
                                          <p:spTgt spid="253"/>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92"/>
                                        </p:tgtEl>
                                        <p:attrNameLst>
                                          <p:attrName>style.visibility</p:attrName>
                                        </p:attrNameLst>
                                      </p:cBhvr>
                                      <p:to>
                                        <p:strVal val="visible"/>
                                      </p:to>
                                    </p:set>
                                    <p:anim calcmode="lin" valueType="num">
                                      <p:cBhvr additive="base">
                                        <p:cTn id="72" dur="500" fill="hold"/>
                                        <p:tgtEl>
                                          <p:spTgt spid="292"/>
                                        </p:tgtEl>
                                        <p:attrNameLst>
                                          <p:attrName>ppt_x</p:attrName>
                                        </p:attrNameLst>
                                      </p:cBhvr>
                                      <p:tavLst>
                                        <p:tav tm="0">
                                          <p:val>
                                            <p:strVal val="#ppt_x"/>
                                          </p:val>
                                        </p:tav>
                                        <p:tav tm="100000">
                                          <p:val>
                                            <p:strVal val="#ppt_x"/>
                                          </p:val>
                                        </p:tav>
                                      </p:tavLst>
                                    </p:anim>
                                    <p:anim calcmode="lin" valueType="num">
                                      <p:cBhvr additive="base">
                                        <p:cTn id="73" dur="500" fill="hold"/>
                                        <p:tgtEl>
                                          <p:spTgt spid="292"/>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205">
                                            <p:txEl>
                                              <p:pRg st="10" end="10"/>
                                            </p:txEl>
                                          </p:spTgt>
                                        </p:tgtEl>
                                        <p:attrNameLst>
                                          <p:attrName>style.visibility</p:attrName>
                                        </p:attrNameLst>
                                      </p:cBhvr>
                                      <p:to>
                                        <p:strVal val="visible"/>
                                      </p:to>
                                    </p:set>
                                    <p:anim calcmode="lin" valueType="num">
                                      <p:cBhvr additive="base">
                                        <p:cTn id="76" dur="500" fill="hold"/>
                                        <p:tgtEl>
                                          <p:spTgt spid="205">
                                            <p:txEl>
                                              <p:pRg st="10" end="10"/>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205">
                                            <p:txEl>
                                              <p:pRg st="10" end="10"/>
                                            </p:txEl>
                                          </p:spTgt>
                                        </p:tgtEl>
                                        <p:attrNameLst>
                                          <p:attrName>ppt_y</p:attrName>
                                        </p:attrNameLst>
                                      </p:cBhvr>
                                      <p:tavLst>
                                        <p:tav tm="0">
                                          <p:val>
                                            <p:strVal val="1+#ppt_h/2"/>
                                          </p:val>
                                        </p:tav>
                                        <p:tav tm="100000">
                                          <p:val>
                                            <p:strVal val="#ppt_y"/>
                                          </p:val>
                                        </p:tav>
                                      </p:tavLst>
                                    </p:anim>
                                  </p:childTnLst>
                                </p:cTn>
                              </p:par>
                              <p:par>
                                <p:cTn id="78" presetID="22" presetClass="entr" presetSubtype="1" fill="hold" nodeType="withEffect">
                                  <p:stCondLst>
                                    <p:cond delay="0"/>
                                  </p:stCondLst>
                                  <p:childTnLst>
                                    <p:set>
                                      <p:cBhvr>
                                        <p:cTn id="79" dur="1" fill="hold">
                                          <p:stCondLst>
                                            <p:cond delay="0"/>
                                          </p:stCondLst>
                                        </p:cTn>
                                        <p:tgtEl>
                                          <p:spTgt spid="254"/>
                                        </p:tgtEl>
                                        <p:attrNameLst>
                                          <p:attrName>style.visibility</p:attrName>
                                        </p:attrNameLst>
                                      </p:cBhvr>
                                      <p:to>
                                        <p:strVal val="visible"/>
                                      </p:to>
                                    </p:set>
                                    <p:animEffect transition="in" filter="wipe(up)">
                                      <p:cBhvr>
                                        <p:cTn id="80" dur="500"/>
                                        <p:tgtEl>
                                          <p:spTgt spid="254"/>
                                        </p:tgtEl>
                                      </p:cBhvr>
                                    </p:animEffect>
                                  </p:childTnLst>
                                </p:cTn>
                              </p:par>
                            </p:childTnLst>
                          </p:cTn>
                        </p:par>
                        <p:par>
                          <p:cTn id="81" fill="hold">
                            <p:stCondLst>
                              <p:cond delay="500"/>
                            </p:stCondLst>
                            <p:childTnLst>
                              <p:par>
                                <p:cTn id="82" presetID="2" presetClass="entr" presetSubtype="4" fill="hold" nodeType="afterEffect">
                                  <p:stCondLst>
                                    <p:cond delay="0"/>
                                  </p:stCondLst>
                                  <p:childTnLst>
                                    <p:set>
                                      <p:cBhvr>
                                        <p:cTn id="83" dur="1" fill="hold">
                                          <p:stCondLst>
                                            <p:cond delay="0"/>
                                          </p:stCondLst>
                                        </p:cTn>
                                        <p:tgtEl>
                                          <p:spTgt spid="222"/>
                                        </p:tgtEl>
                                        <p:attrNameLst>
                                          <p:attrName>style.visibility</p:attrName>
                                        </p:attrNameLst>
                                      </p:cBhvr>
                                      <p:to>
                                        <p:strVal val="visible"/>
                                      </p:to>
                                    </p:set>
                                    <p:anim calcmode="lin" valueType="num">
                                      <p:cBhvr additive="base">
                                        <p:cTn id="84" dur="500" fill="hold"/>
                                        <p:tgtEl>
                                          <p:spTgt spid="222"/>
                                        </p:tgtEl>
                                        <p:attrNameLst>
                                          <p:attrName>ppt_x</p:attrName>
                                        </p:attrNameLst>
                                      </p:cBhvr>
                                      <p:tavLst>
                                        <p:tav tm="0">
                                          <p:val>
                                            <p:strVal val="#ppt_x"/>
                                          </p:val>
                                        </p:tav>
                                        <p:tav tm="100000">
                                          <p:val>
                                            <p:strVal val="#ppt_x"/>
                                          </p:val>
                                        </p:tav>
                                      </p:tavLst>
                                    </p:anim>
                                    <p:anim calcmode="lin" valueType="num">
                                      <p:cBhvr additive="base">
                                        <p:cTn id="85" dur="500" fill="hold"/>
                                        <p:tgtEl>
                                          <p:spTgt spid="2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Espace réservé du contenu 1">
            <a:extLst>
              <a:ext uri="{FF2B5EF4-FFF2-40B4-BE49-F238E27FC236}">
                <a16:creationId xmlns:a16="http://schemas.microsoft.com/office/drawing/2014/main" id="{3D12C9B4-FF1C-A9A4-596D-A24EFB269603}"/>
              </a:ext>
            </a:extLst>
          </p:cNvPr>
          <p:cNvSpPr txBox="1">
            <a:spLocks/>
          </p:cNvSpPr>
          <p:nvPr/>
        </p:nvSpPr>
        <p:spPr>
          <a:xfrm>
            <a:off x="7400086" y="1768830"/>
            <a:ext cx="2359533" cy="208033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highlight>
                  <a:srgbClr val="FBDCDD"/>
                </a:highlight>
              </a:rPr>
              <a:t>Délai de réflexion de  48 h</a:t>
            </a:r>
            <a:r>
              <a:rPr lang="fr-FR" dirty="0"/>
              <a:t> (2 jours) entre le </a:t>
            </a:r>
            <a:r>
              <a:rPr lang="fr-FR" dirty="0">
                <a:solidFill>
                  <a:schemeClr val="bg1"/>
                </a:solidFill>
              </a:rPr>
              <a:t>..</a:t>
            </a:r>
            <a:r>
              <a:rPr lang="fr-FR" dirty="0"/>
              <a:t>moment où le filleul </a:t>
            </a:r>
            <a:r>
              <a:rPr lang="fr-FR" dirty="0">
                <a:solidFill>
                  <a:schemeClr val="bg1"/>
                </a:solidFill>
              </a:rPr>
              <a:t>.</a:t>
            </a:r>
            <a:r>
              <a:rPr lang="fr-FR" dirty="0"/>
              <a:t>est appelé et </a:t>
            </a:r>
            <a:r>
              <a:rPr lang="fr-FR" dirty="0">
                <a:solidFill>
                  <a:schemeClr val="bg1"/>
                </a:solidFill>
              </a:rPr>
              <a:t>…</a:t>
            </a:r>
            <a:r>
              <a:rPr lang="fr-FR" dirty="0"/>
              <a:t>l’ouverture effective du produit. </a:t>
            </a:r>
          </a:p>
        </p:txBody>
      </p:sp>
      <p:cxnSp>
        <p:nvCxnSpPr>
          <p:cNvPr id="229" name="Connecteur droit 228">
            <a:extLst>
              <a:ext uri="{FF2B5EF4-FFF2-40B4-BE49-F238E27FC236}">
                <a16:creationId xmlns:a16="http://schemas.microsoft.com/office/drawing/2014/main" id="{F76DB1CE-90D6-2ADB-F225-8ADB31BCE0FC}"/>
              </a:ext>
            </a:extLst>
          </p:cNvPr>
          <p:cNvCxnSpPr>
            <a:cxnSpLocks/>
          </p:cNvCxnSpPr>
          <p:nvPr/>
        </p:nvCxnSpPr>
        <p:spPr>
          <a:xfrm>
            <a:off x="4420624" y="1716492"/>
            <a:ext cx="2833094" cy="43453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9" name="Connecteur droit 198">
            <a:extLst>
              <a:ext uri="{FF2B5EF4-FFF2-40B4-BE49-F238E27FC236}">
                <a16:creationId xmlns:a16="http://schemas.microsoft.com/office/drawing/2014/main" id="{27E968E5-B7B7-1848-B9F8-63E2423C2488}"/>
              </a:ext>
            </a:extLst>
          </p:cNvPr>
          <p:cNvCxnSpPr>
            <a:cxnSpLocks/>
          </p:cNvCxnSpPr>
          <p:nvPr/>
        </p:nvCxnSpPr>
        <p:spPr>
          <a:xfrm>
            <a:off x="457835" y="3805376"/>
            <a:ext cx="11276329"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Espace réservé du contenu 1">
            <a:extLst>
              <a:ext uri="{FF2B5EF4-FFF2-40B4-BE49-F238E27FC236}">
                <a16:creationId xmlns:a16="http://schemas.microsoft.com/office/drawing/2014/main" id="{3B6EB4C4-CF56-7472-D466-2B9B108C44AD}"/>
              </a:ext>
            </a:extLst>
          </p:cNvPr>
          <p:cNvSpPr>
            <a:spLocks noGrp="1"/>
          </p:cNvSpPr>
          <p:nvPr>
            <p:ph idx="17"/>
          </p:nvPr>
        </p:nvSpPr>
        <p:spPr>
          <a:xfrm>
            <a:off x="1893332" y="4313515"/>
            <a:ext cx="2148073" cy="2080339"/>
          </a:xfrm>
        </p:spPr>
        <p:txBody>
          <a:bodyPr/>
          <a:lstStyle/>
          <a:p>
            <a:pPr marL="0" indent="0" algn="ctr">
              <a:buNone/>
            </a:pPr>
            <a:r>
              <a:rPr lang="fr-FR" dirty="0"/>
              <a:t>Le filleul ne peut   être contacté </a:t>
            </a:r>
            <a:r>
              <a:rPr lang="fr-FR" dirty="0">
                <a:highlight>
                  <a:srgbClr val="FBDCDD"/>
                </a:highlight>
              </a:rPr>
              <a:t>qu’une seule fois</a:t>
            </a:r>
            <a:r>
              <a:rPr lang="fr-FR" dirty="0"/>
              <a:t> et ses données ne doivent être </a:t>
            </a:r>
            <a:r>
              <a:rPr lang="fr-FR" dirty="0">
                <a:highlight>
                  <a:srgbClr val="FBDCDD"/>
                </a:highlight>
              </a:rPr>
              <a:t>ni conservées ni réutilisées</a:t>
            </a:r>
            <a:r>
              <a:rPr lang="fr-FR" dirty="0"/>
              <a:t>. </a:t>
            </a:r>
          </a:p>
        </p:txBody>
      </p:sp>
      <p:sp>
        <p:nvSpPr>
          <p:cNvPr id="3" name="Espace réservé du texte 2">
            <a:extLst>
              <a:ext uri="{FF2B5EF4-FFF2-40B4-BE49-F238E27FC236}">
                <a16:creationId xmlns:a16="http://schemas.microsoft.com/office/drawing/2014/main" id="{A7BD33A9-6164-3825-187D-9F8D596A9CB7}"/>
              </a:ext>
            </a:extLst>
          </p:cNvPr>
          <p:cNvSpPr>
            <a:spLocks noGrp="1"/>
          </p:cNvSpPr>
          <p:nvPr>
            <p:ph type="body" sz="quarter" idx="12"/>
          </p:nvPr>
        </p:nvSpPr>
        <p:spPr/>
        <p:txBody>
          <a:bodyPr>
            <a:normAutofit/>
          </a:bodyPr>
          <a:lstStyle/>
          <a:p>
            <a:r>
              <a:rPr lang="fr-FR" dirty="0"/>
              <a:t>La recommandation est un acte commercial qui relève de la réglementation du démarchage, dont voici les 4 points à respecter : </a:t>
            </a:r>
          </a:p>
        </p:txBody>
      </p:sp>
      <p:sp>
        <p:nvSpPr>
          <p:cNvPr id="4" name="Espace réservé du texte 3">
            <a:extLst>
              <a:ext uri="{FF2B5EF4-FFF2-40B4-BE49-F238E27FC236}">
                <a16:creationId xmlns:a16="http://schemas.microsoft.com/office/drawing/2014/main" id="{E4ED3FBD-857F-AEC9-A539-810B4DC12CA6}"/>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286BC2BA-3425-BFD3-EC86-90161055E1E0}"/>
              </a:ext>
            </a:extLst>
          </p:cNvPr>
          <p:cNvSpPr>
            <a:spLocks noGrp="1"/>
          </p:cNvSpPr>
          <p:nvPr>
            <p:ph type="body" sz="quarter" idx="16"/>
          </p:nvPr>
        </p:nvSpPr>
        <p:spPr/>
        <p:txBody>
          <a:bodyPr/>
          <a:lstStyle/>
          <a:p>
            <a:endParaRPr lang="fr-FR"/>
          </a:p>
        </p:txBody>
      </p:sp>
      <p:sp>
        <p:nvSpPr>
          <p:cNvPr id="22" name="Ellipse 21">
            <a:extLst>
              <a:ext uri="{FF2B5EF4-FFF2-40B4-BE49-F238E27FC236}">
                <a16:creationId xmlns:a16="http://schemas.microsoft.com/office/drawing/2014/main" id="{965400D6-57E6-9F13-CE2E-DA30CBD3220B}"/>
              </a:ext>
            </a:extLst>
          </p:cNvPr>
          <p:cNvSpPr/>
          <p:nvPr/>
        </p:nvSpPr>
        <p:spPr>
          <a:xfrm>
            <a:off x="4050253" y="2033566"/>
            <a:ext cx="3714598" cy="3714598"/>
          </a:xfrm>
          <a:prstGeom prst="ellipse">
            <a:avLst/>
          </a:prstGeom>
          <a:solidFill>
            <a:schemeClr val="accent4">
              <a:lumMod val="40000"/>
              <a:lumOff val="60000"/>
            </a:schemeClr>
          </a:solidFill>
          <a:ln>
            <a:noFill/>
          </a:ln>
          <a:effectLst>
            <a:outerShdw blurRad="863600" dist="38100" dir="12480000" sx="99000" sy="99000" algn="tr" rotWithShape="0">
              <a:srgbClr val="C00000">
                <a:alpha val="5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AB063F4B-30CB-D38E-3296-5FD680361317}"/>
              </a:ext>
            </a:extLst>
          </p:cNvPr>
          <p:cNvSpPr/>
          <p:nvPr/>
        </p:nvSpPr>
        <p:spPr>
          <a:xfrm>
            <a:off x="4271792" y="2227278"/>
            <a:ext cx="3271520" cy="3271520"/>
          </a:xfrm>
          <a:prstGeom prst="ellipse">
            <a:avLst/>
          </a:prstGeom>
          <a:solidFill>
            <a:schemeClr val="bg1"/>
          </a:solidFill>
          <a:ln>
            <a:noFill/>
          </a:ln>
          <a:effectLst>
            <a:outerShdw blurRad="863600" dist="38100" dir="12480000" sx="99000" sy="99000" algn="tr" rotWithShape="0">
              <a:srgbClr val="C00000">
                <a:alpha val="5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E59AD664-96BD-8569-AEBC-F92D7F83272C}"/>
              </a:ext>
            </a:extLst>
          </p:cNvPr>
          <p:cNvSpPr/>
          <p:nvPr/>
        </p:nvSpPr>
        <p:spPr>
          <a:xfrm>
            <a:off x="4460873" y="2430246"/>
            <a:ext cx="2865584" cy="2865584"/>
          </a:xfrm>
          <a:prstGeom prst="ellipse">
            <a:avLst/>
          </a:prstGeom>
          <a:ln>
            <a:noFill/>
          </a:ln>
          <a:effectLst>
            <a:outerShdw blurRad="863600" dist="38100" dir="12480000" sx="99000" sy="99000" algn="tr" rotWithShape="0">
              <a:srgbClr val="C00000">
                <a:alpha val="5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aphique 1859">
            <a:extLst>
              <a:ext uri="{FF2B5EF4-FFF2-40B4-BE49-F238E27FC236}">
                <a16:creationId xmlns:a16="http://schemas.microsoft.com/office/drawing/2014/main" id="{249D15EA-7BF0-1A0B-11B2-5A47B28C16A4}"/>
              </a:ext>
            </a:extLst>
          </p:cNvPr>
          <p:cNvGrpSpPr/>
          <p:nvPr/>
        </p:nvGrpSpPr>
        <p:grpSpPr>
          <a:xfrm>
            <a:off x="5366891" y="3165714"/>
            <a:ext cx="1053548" cy="1394648"/>
            <a:chOff x="7011017" y="4279868"/>
            <a:chExt cx="374808" cy="496157"/>
          </a:xfrm>
          <a:noFill/>
        </p:grpSpPr>
        <p:sp>
          <p:nvSpPr>
            <p:cNvPr id="26" name="Forme libre : forme 25">
              <a:extLst>
                <a:ext uri="{FF2B5EF4-FFF2-40B4-BE49-F238E27FC236}">
                  <a16:creationId xmlns:a16="http://schemas.microsoft.com/office/drawing/2014/main" id="{AC08E0FA-76FA-3026-F176-7F79996461A2}"/>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7" name="Forme libre : forme 26">
              <a:extLst>
                <a:ext uri="{FF2B5EF4-FFF2-40B4-BE49-F238E27FC236}">
                  <a16:creationId xmlns:a16="http://schemas.microsoft.com/office/drawing/2014/main" id="{932C0C74-C2B5-CE33-B7BD-AF3D5B3042A8}"/>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28" name="Forme libre : forme 27">
              <a:extLst>
                <a:ext uri="{FF2B5EF4-FFF2-40B4-BE49-F238E27FC236}">
                  <a16:creationId xmlns:a16="http://schemas.microsoft.com/office/drawing/2014/main" id="{00028C23-922F-0A3C-DFD8-FFEDA985B211}"/>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nvGrpSpPr>
            <p:cNvPr id="29" name="Graphique 1859">
              <a:extLst>
                <a:ext uri="{FF2B5EF4-FFF2-40B4-BE49-F238E27FC236}">
                  <a16:creationId xmlns:a16="http://schemas.microsoft.com/office/drawing/2014/main" id="{51DFEF67-C9A3-7436-8551-18264BBD6D0D}"/>
                </a:ext>
              </a:extLst>
            </p:cNvPr>
            <p:cNvGrpSpPr/>
            <p:nvPr/>
          </p:nvGrpSpPr>
          <p:grpSpPr>
            <a:xfrm>
              <a:off x="7011017" y="4279868"/>
              <a:ext cx="374808" cy="124110"/>
              <a:chOff x="7011017" y="4279868"/>
              <a:chExt cx="374808" cy="124110"/>
            </a:xfrm>
            <a:grpFill/>
          </p:grpSpPr>
          <p:sp>
            <p:nvSpPr>
              <p:cNvPr id="38" name="Forme libre : forme 37">
                <a:extLst>
                  <a:ext uri="{FF2B5EF4-FFF2-40B4-BE49-F238E27FC236}">
                    <a16:creationId xmlns:a16="http://schemas.microsoft.com/office/drawing/2014/main" id="{6C8179DE-CCF8-0535-3CC9-2912242603A1}"/>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9" name="Forme libre : forme 38">
                <a:extLst>
                  <a:ext uri="{FF2B5EF4-FFF2-40B4-BE49-F238E27FC236}">
                    <a16:creationId xmlns:a16="http://schemas.microsoft.com/office/drawing/2014/main" id="{409B6A5D-4CD8-DF52-4BA3-116F0A61CAB8}"/>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0" name="Forme libre : forme 39">
                <a:extLst>
                  <a:ext uri="{FF2B5EF4-FFF2-40B4-BE49-F238E27FC236}">
                    <a16:creationId xmlns:a16="http://schemas.microsoft.com/office/drawing/2014/main" id="{28544BC6-F71C-5381-FBF1-5C58634F6FF2}"/>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1" name="Forme libre : forme 40">
                <a:extLst>
                  <a:ext uri="{FF2B5EF4-FFF2-40B4-BE49-F238E27FC236}">
                    <a16:creationId xmlns:a16="http://schemas.microsoft.com/office/drawing/2014/main" id="{07DFAD9E-1E45-0714-0ABC-F20460931B63}"/>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2" name="Forme libre : forme 41">
                <a:extLst>
                  <a:ext uri="{FF2B5EF4-FFF2-40B4-BE49-F238E27FC236}">
                    <a16:creationId xmlns:a16="http://schemas.microsoft.com/office/drawing/2014/main" id="{4AE91DB1-09A5-DF67-C885-7B4008CE794C}"/>
                  </a:ext>
                </a:extLst>
              </p:cNvPr>
              <p:cNvSpPr/>
              <p:nvPr/>
            </p:nvSpPr>
            <p:spPr>
              <a:xfrm>
                <a:off x="7011017" y="4279868"/>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3" name="Forme libre : forme 42">
                <a:extLst>
                  <a:ext uri="{FF2B5EF4-FFF2-40B4-BE49-F238E27FC236}">
                    <a16:creationId xmlns:a16="http://schemas.microsoft.com/office/drawing/2014/main" id="{45F79BF7-554C-B248-E578-AB2D786A79CF}"/>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sp>
          <p:nvSpPr>
            <p:cNvPr id="30" name="Forme libre : forme 29">
              <a:extLst>
                <a:ext uri="{FF2B5EF4-FFF2-40B4-BE49-F238E27FC236}">
                  <a16:creationId xmlns:a16="http://schemas.microsoft.com/office/drawing/2014/main" id="{8A0CD243-BADB-CA58-6CB0-61F380C44BB2}"/>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1" name="Forme libre : forme 30">
              <a:extLst>
                <a:ext uri="{FF2B5EF4-FFF2-40B4-BE49-F238E27FC236}">
                  <a16:creationId xmlns:a16="http://schemas.microsoft.com/office/drawing/2014/main" id="{32891E31-E7D6-AC78-6E27-0C6B0936F790}"/>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2" name="Forme libre : forme 31">
              <a:extLst>
                <a:ext uri="{FF2B5EF4-FFF2-40B4-BE49-F238E27FC236}">
                  <a16:creationId xmlns:a16="http://schemas.microsoft.com/office/drawing/2014/main" id="{F59A34D1-311F-B23E-D023-5B03F9D1582A}"/>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3" name="Forme libre : forme 32">
              <a:extLst>
                <a:ext uri="{FF2B5EF4-FFF2-40B4-BE49-F238E27FC236}">
                  <a16:creationId xmlns:a16="http://schemas.microsoft.com/office/drawing/2014/main" id="{27873596-9CDD-A852-2EFE-65AF466B7946}"/>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4" name="Forme libre : forme 33">
              <a:extLst>
                <a:ext uri="{FF2B5EF4-FFF2-40B4-BE49-F238E27FC236}">
                  <a16:creationId xmlns:a16="http://schemas.microsoft.com/office/drawing/2014/main" id="{BE24F900-812C-B833-1213-372DCD91929B}"/>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5" name="Forme libre : forme 34">
              <a:extLst>
                <a:ext uri="{FF2B5EF4-FFF2-40B4-BE49-F238E27FC236}">
                  <a16:creationId xmlns:a16="http://schemas.microsoft.com/office/drawing/2014/main" id="{03599A0C-D4C9-7EDB-CB7E-842BB252871F}"/>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6" name="Forme libre : forme 35">
              <a:extLst>
                <a:ext uri="{FF2B5EF4-FFF2-40B4-BE49-F238E27FC236}">
                  <a16:creationId xmlns:a16="http://schemas.microsoft.com/office/drawing/2014/main" id="{87524AA6-94FA-4E40-9069-9E677B9DC481}"/>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37" name="Forme libre : forme 36">
              <a:extLst>
                <a:ext uri="{FF2B5EF4-FFF2-40B4-BE49-F238E27FC236}">
                  <a16:creationId xmlns:a16="http://schemas.microsoft.com/office/drawing/2014/main" id="{0F1CA212-3EFE-4B18-FDBC-1E62AAFA759F}"/>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grpSp>
        <p:nvGrpSpPr>
          <p:cNvPr id="44" name="Graphique 1859">
            <a:extLst>
              <a:ext uri="{FF2B5EF4-FFF2-40B4-BE49-F238E27FC236}">
                <a16:creationId xmlns:a16="http://schemas.microsoft.com/office/drawing/2014/main" id="{0D3A8ED7-F855-933B-B2A6-59DE9E26F154}"/>
              </a:ext>
            </a:extLst>
          </p:cNvPr>
          <p:cNvGrpSpPr/>
          <p:nvPr/>
        </p:nvGrpSpPr>
        <p:grpSpPr>
          <a:xfrm>
            <a:off x="5366891" y="3165714"/>
            <a:ext cx="384202" cy="1394648"/>
            <a:chOff x="7011017" y="4279868"/>
            <a:chExt cx="136683" cy="496157"/>
          </a:xfrm>
          <a:noFill/>
        </p:grpSpPr>
        <p:sp>
          <p:nvSpPr>
            <p:cNvPr id="45" name="Forme libre : forme 44">
              <a:extLst>
                <a:ext uri="{FF2B5EF4-FFF2-40B4-BE49-F238E27FC236}">
                  <a16:creationId xmlns:a16="http://schemas.microsoft.com/office/drawing/2014/main" id="{A5455419-D766-AF6A-52B4-7724F7A4B114}"/>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46" name="Forme libre : forme 45">
              <a:extLst>
                <a:ext uri="{FF2B5EF4-FFF2-40B4-BE49-F238E27FC236}">
                  <a16:creationId xmlns:a16="http://schemas.microsoft.com/office/drawing/2014/main" id="{6A34D94E-31C9-11B5-21D2-751583AA1134}"/>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nvGrpSpPr>
            <p:cNvPr id="47" name="Graphique 1859">
              <a:extLst>
                <a:ext uri="{FF2B5EF4-FFF2-40B4-BE49-F238E27FC236}">
                  <a16:creationId xmlns:a16="http://schemas.microsoft.com/office/drawing/2014/main" id="{D7F0A6AF-0D5C-CE15-74B3-D01DB66A5680}"/>
                </a:ext>
              </a:extLst>
            </p:cNvPr>
            <p:cNvGrpSpPr/>
            <p:nvPr/>
          </p:nvGrpSpPr>
          <p:grpSpPr>
            <a:xfrm>
              <a:off x="7106457" y="4500181"/>
              <a:ext cx="9525" cy="42862"/>
              <a:chOff x="7106457" y="4500181"/>
              <a:chExt cx="9525" cy="42862"/>
            </a:xfrm>
            <a:grpFill/>
          </p:grpSpPr>
          <p:sp>
            <p:nvSpPr>
              <p:cNvPr id="64" name="Forme libre : forme 63">
                <a:extLst>
                  <a:ext uri="{FF2B5EF4-FFF2-40B4-BE49-F238E27FC236}">
                    <a16:creationId xmlns:a16="http://schemas.microsoft.com/office/drawing/2014/main" id="{B433DA4C-F268-8DBE-07AA-0ABF8D22AE49}"/>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65" name="Forme libre : forme 64">
                <a:extLst>
                  <a:ext uri="{FF2B5EF4-FFF2-40B4-BE49-F238E27FC236}">
                    <a16:creationId xmlns:a16="http://schemas.microsoft.com/office/drawing/2014/main" id="{6AFD930B-CAF6-A06C-56A5-07FF0EA229A5}"/>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grpSp>
          <p:nvGrpSpPr>
            <p:cNvPr id="48" name="Graphique 1859">
              <a:extLst>
                <a:ext uri="{FF2B5EF4-FFF2-40B4-BE49-F238E27FC236}">
                  <a16:creationId xmlns:a16="http://schemas.microsoft.com/office/drawing/2014/main" id="{2D663ED0-D54B-7A47-FDA3-355DD3EA2ECA}"/>
                </a:ext>
              </a:extLst>
            </p:cNvPr>
            <p:cNvGrpSpPr/>
            <p:nvPr/>
          </p:nvGrpSpPr>
          <p:grpSpPr>
            <a:xfrm>
              <a:off x="7011017" y="4279868"/>
              <a:ext cx="122777" cy="112299"/>
              <a:chOff x="7011017" y="4279868"/>
              <a:chExt cx="122777" cy="112299"/>
            </a:xfrm>
            <a:grpFill/>
          </p:grpSpPr>
          <p:sp>
            <p:nvSpPr>
              <p:cNvPr id="56" name="Forme libre : forme 55">
                <a:extLst>
                  <a:ext uri="{FF2B5EF4-FFF2-40B4-BE49-F238E27FC236}">
                    <a16:creationId xmlns:a16="http://schemas.microsoft.com/office/drawing/2014/main" id="{6DAC9BCF-610E-B532-AE60-448788FF740C}"/>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7" name="Forme libre : forme 56">
                <a:extLst>
                  <a:ext uri="{FF2B5EF4-FFF2-40B4-BE49-F238E27FC236}">
                    <a16:creationId xmlns:a16="http://schemas.microsoft.com/office/drawing/2014/main" id="{E7F0488E-E725-2E98-CE1B-E71045CA4164}"/>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8" name="Forme libre : forme 57">
                <a:extLst>
                  <a:ext uri="{FF2B5EF4-FFF2-40B4-BE49-F238E27FC236}">
                    <a16:creationId xmlns:a16="http://schemas.microsoft.com/office/drawing/2014/main" id="{2770772D-02D8-15BB-18B2-84432927FD6C}"/>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9" name="Forme libre : forme 58">
                <a:extLst>
                  <a:ext uri="{FF2B5EF4-FFF2-40B4-BE49-F238E27FC236}">
                    <a16:creationId xmlns:a16="http://schemas.microsoft.com/office/drawing/2014/main" id="{EF065DFA-06DB-2B0F-F1D9-D917C8579424}"/>
                  </a:ext>
                </a:extLst>
              </p:cNvPr>
              <p:cNvSpPr/>
              <p:nvPr/>
            </p:nvSpPr>
            <p:spPr>
              <a:xfrm>
                <a:off x="7011017" y="4279868"/>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60" name="Forme libre : forme 59">
                <a:extLst>
                  <a:ext uri="{FF2B5EF4-FFF2-40B4-BE49-F238E27FC236}">
                    <a16:creationId xmlns:a16="http://schemas.microsoft.com/office/drawing/2014/main" id="{8FB884A7-301E-D4E2-DD5D-B2A2E48B0EFE}"/>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61" name="Forme libre : forme 60">
                <a:extLst>
                  <a:ext uri="{FF2B5EF4-FFF2-40B4-BE49-F238E27FC236}">
                    <a16:creationId xmlns:a16="http://schemas.microsoft.com/office/drawing/2014/main" id="{1596A847-6FFF-53B8-EB7C-2BC9D4F943BB}"/>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62" name="Forme libre : forme 61">
                <a:extLst>
                  <a:ext uri="{FF2B5EF4-FFF2-40B4-BE49-F238E27FC236}">
                    <a16:creationId xmlns:a16="http://schemas.microsoft.com/office/drawing/2014/main" id="{F0AF4B87-95C2-BB3D-16C4-A983191DBE8A}"/>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63" name="Forme libre : forme 62">
                <a:extLst>
                  <a:ext uri="{FF2B5EF4-FFF2-40B4-BE49-F238E27FC236}">
                    <a16:creationId xmlns:a16="http://schemas.microsoft.com/office/drawing/2014/main" id="{CEEA3F6E-8D6C-332D-04FB-13DAEA805FDB}"/>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sp>
          <p:nvSpPr>
            <p:cNvPr id="49" name="Forme libre : forme 48">
              <a:extLst>
                <a:ext uri="{FF2B5EF4-FFF2-40B4-BE49-F238E27FC236}">
                  <a16:creationId xmlns:a16="http://schemas.microsoft.com/office/drawing/2014/main" id="{09962B04-5FB1-4D12-BAC8-919BFDE5E2EA}"/>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0" name="Forme libre : forme 49">
              <a:extLst>
                <a:ext uri="{FF2B5EF4-FFF2-40B4-BE49-F238E27FC236}">
                  <a16:creationId xmlns:a16="http://schemas.microsoft.com/office/drawing/2014/main" id="{6D98007C-6AD5-C770-E20A-0D81CD1003A5}"/>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1" name="Forme libre : forme 50">
              <a:extLst>
                <a:ext uri="{FF2B5EF4-FFF2-40B4-BE49-F238E27FC236}">
                  <a16:creationId xmlns:a16="http://schemas.microsoft.com/office/drawing/2014/main" id="{15818B79-6057-9BEB-58AA-6A4C7EE18405}"/>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2" name="Forme libre : forme 51">
              <a:extLst>
                <a:ext uri="{FF2B5EF4-FFF2-40B4-BE49-F238E27FC236}">
                  <a16:creationId xmlns:a16="http://schemas.microsoft.com/office/drawing/2014/main" id="{1177F606-A2EB-4575-3EE9-0478AE590FDD}"/>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3" name="Forme libre : forme 52">
              <a:extLst>
                <a:ext uri="{FF2B5EF4-FFF2-40B4-BE49-F238E27FC236}">
                  <a16:creationId xmlns:a16="http://schemas.microsoft.com/office/drawing/2014/main" id="{4EC490E6-DAA4-8507-ABA4-0513328C309A}"/>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4" name="Forme libre : forme 53">
              <a:extLst>
                <a:ext uri="{FF2B5EF4-FFF2-40B4-BE49-F238E27FC236}">
                  <a16:creationId xmlns:a16="http://schemas.microsoft.com/office/drawing/2014/main" id="{3E8FA45B-47F9-31C5-05EB-11C049488C76}"/>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9050" cap="rnd">
              <a:solidFill>
                <a:schemeClr val="bg1"/>
              </a:solidFill>
              <a:prstDash val="solid"/>
              <a:round/>
            </a:ln>
          </p:spPr>
          <p:txBody>
            <a:bodyPr rtlCol="0" anchor="ctr"/>
            <a:lstStyle/>
            <a:p>
              <a:endParaRPr lang="fr-FR" sz="1200">
                <a:solidFill>
                  <a:schemeClr val="bg1"/>
                </a:solidFill>
              </a:endParaRPr>
            </a:p>
          </p:txBody>
        </p:sp>
        <p:sp>
          <p:nvSpPr>
            <p:cNvPr id="55" name="Forme libre : forme 54">
              <a:extLst>
                <a:ext uri="{FF2B5EF4-FFF2-40B4-BE49-F238E27FC236}">
                  <a16:creationId xmlns:a16="http://schemas.microsoft.com/office/drawing/2014/main" id="{B818F191-70A7-EB34-5E7F-A4D4EFC61169}"/>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9050" cap="rnd">
              <a:solidFill>
                <a:schemeClr val="bg1"/>
              </a:solidFill>
              <a:prstDash val="solid"/>
              <a:round/>
            </a:ln>
          </p:spPr>
          <p:txBody>
            <a:bodyPr rtlCol="0" anchor="ctr"/>
            <a:lstStyle/>
            <a:p>
              <a:endParaRPr lang="fr-FR" sz="1200">
                <a:solidFill>
                  <a:schemeClr val="bg1"/>
                </a:solidFill>
              </a:endParaRPr>
            </a:p>
          </p:txBody>
        </p:sp>
      </p:grpSp>
      <p:grpSp>
        <p:nvGrpSpPr>
          <p:cNvPr id="66" name="Groupe 65">
            <a:extLst>
              <a:ext uri="{FF2B5EF4-FFF2-40B4-BE49-F238E27FC236}">
                <a16:creationId xmlns:a16="http://schemas.microsoft.com/office/drawing/2014/main" id="{4612E58A-8071-8A54-1B1F-27A2C5272CFC}"/>
              </a:ext>
            </a:extLst>
          </p:cNvPr>
          <p:cNvGrpSpPr/>
          <p:nvPr/>
        </p:nvGrpSpPr>
        <p:grpSpPr>
          <a:xfrm>
            <a:off x="7564577" y="-1658982"/>
            <a:ext cx="1213881" cy="1219279"/>
            <a:chOff x="2281632" y="2506608"/>
            <a:chExt cx="1213881" cy="1219279"/>
          </a:xfrm>
        </p:grpSpPr>
        <p:sp>
          <p:nvSpPr>
            <p:cNvPr id="67" name="Larme 66">
              <a:extLst>
                <a:ext uri="{FF2B5EF4-FFF2-40B4-BE49-F238E27FC236}">
                  <a16:creationId xmlns:a16="http://schemas.microsoft.com/office/drawing/2014/main" id="{D1D894AB-7326-1EC5-EC46-A4EEB7F2F892}"/>
                </a:ext>
              </a:extLst>
            </p:cNvPr>
            <p:cNvSpPr/>
            <p:nvPr/>
          </p:nvSpPr>
          <p:spPr>
            <a:xfrm rot="11890034">
              <a:off x="2281632" y="2506608"/>
              <a:ext cx="1213881" cy="1219279"/>
            </a:xfrm>
            <a:prstGeom prst="teardrop">
              <a:avLst>
                <a:gd name="adj" fmla="val 108522"/>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8" name="Graphique 1846">
              <a:extLst>
                <a:ext uri="{FF2B5EF4-FFF2-40B4-BE49-F238E27FC236}">
                  <a16:creationId xmlns:a16="http://schemas.microsoft.com/office/drawing/2014/main" id="{63CEF7EE-BB37-E509-D798-B8624B83406B}"/>
                </a:ext>
              </a:extLst>
            </p:cNvPr>
            <p:cNvGrpSpPr/>
            <p:nvPr/>
          </p:nvGrpSpPr>
          <p:grpSpPr>
            <a:xfrm>
              <a:off x="2603029" y="2792443"/>
              <a:ext cx="600977" cy="562026"/>
              <a:chOff x="693371" y="4488392"/>
              <a:chExt cx="367275" cy="343471"/>
            </a:xfrm>
            <a:noFill/>
            <a:effectLst>
              <a:outerShdw blurRad="50800" dist="38100" dir="8100000" algn="tr" rotWithShape="0">
                <a:prstClr val="black">
                  <a:alpha val="40000"/>
                </a:prstClr>
              </a:outerShdw>
            </a:effectLst>
          </p:grpSpPr>
          <p:sp>
            <p:nvSpPr>
              <p:cNvPr id="69" name="Forme libre : forme 68">
                <a:extLst>
                  <a:ext uri="{FF2B5EF4-FFF2-40B4-BE49-F238E27FC236}">
                    <a16:creationId xmlns:a16="http://schemas.microsoft.com/office/drawing/2014/main" id="{8F02E925-681F-B6C4-4ED8-A717CFD45156}"/>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0" name="Forme libre : forme 69">
                <a:extLst>
                  <a:ext uri="{FF2B5EF4-FFF2-40B4-BE49-F238E27FC236}">
                    <a16:creationId xmlns:a16="http://schemas.microsoft.com/office/drawing/2014/main" id="{A5ED5DF9-C6FE-CFC0-EA1C-477B0FA97246}"/>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1" name="Forme libre : forme 70">
                <a:extLst>
                  <a:ext uri="{FF2B5EF4-FFF2-40B4-BE49-F238E27FC236}">
                    <a16:creationId xmlns:a16="http://schemas.microsoft.com/office/drawing/2014/main" id="{061EA9E3-B78E-4CE4-906F-43C11543AFEC}"/>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2" name="Forme libre : forme 71">
                <a:extLst>
                  <a:ext uri="{FF2B5EF4-FFF2-40B4-BE49-F238E27FC236}">
                    <a16:creationId xmlns:a16="http://schemas.microsoft.com/office/drawing/2014/main" id="{BCC5CF77-8E43-560F-9B2B-CA0F7CC3C3D9}"/>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3" name="Forme libre : forme 72">
                <a:extLst>
                  <a:ext uri="{FF2B5EF4-FFF2-40B4-BE49-F238E27FC236}">
                    <a16:creationId xmlns:a16="http://schemas.microsoft.com/office/drawing/2014/main" id="{FFDCBA39-6B12-ED40-A64B-A54E4684AFAD}"/>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4" name="Forme libre : forme 73">
                <a:extLst>
                  <a:ext uri="{FF2B5EF4-FFF2-40B4-BE49-F238E27FC236}">
                    <a16:creationId xmlns:a16="http://schemas.microsoft.com/office/drawing/2014/main" id="{8D4CCC79-5926-C79B-2D5B-AB8A1D464578}"/>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5" name="Forme libre : forme 74">
                <a:extLst>
                  <a:ext uri="{FF2B5EF4-FFF2-40B4-BE49-F238E27FC236}">
                    <a16:creationId xmlns:a16="http://schemas.microsoft.com/office/drawing/2014/main" id="{8A6A1FC5-7669-886E-3BCB-8078E4F1F921}"/>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6" name="Forme libre : forme 75">
                <a:extLst>
                  <a:ext uri="{FF2B5EF4-FFF2-40B4-BE49-F238E27FC236}">
                    <a16:creationId xmlns:a16="http://schemas.microsoft.com/office/drawing/2014/main" id="{FBB9BE5C-3DC6-7EC6-F38A-E075159C0579}"/>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7" name="Forme libre : forme 76">
                <a:extLst>
                  <a:ext uri="{FF2B5EF4-FFF2-40B4-BE49-F238E27FC236}">
                    <a16:creationId xmlns:a16="http://schemas.microsoft.com/office/drawing/2014/main" id="{8A5DAED6-077D-1358-40EE-4DDF8E92AABB}"/>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8" name="Forme libre : forme 77">
                <a:extLst>
                  <a:ext uri="{FF2B5EF4-FFF2-40B4-BE49-F238E27FC236}">
                    <a16:creationId xmlns:a16="http://schemas.microsoft.com/office/drawing/2014/main" id="{6C0F7CD9-4ED4-142F-59CF-A6068D14747C}"/>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sp>
            <p:nvSpPr>
              <p:cNvPr id="79" name="Forme libre : forme 78">
                <a:extLst>
                  <a:ext uri="{FF2B5EF4-FFF2-40B4-BE49-F238E27FC236}">
                    <a16:creationId xmlns:a16="http://schemas.microsoft.com/office/drawing/2014/main" id="{6F8C954C-BB0C-9EBA-EFCE-C9EF6EF35622}"/>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12700" cap="rnd">
                <a:solidFill>
                  <a:schemeClr val="bg1"/>
                </a:solidFill>
                <a:prstDash val="solid"/>
                <a:round/>
              </a:ln>
            </p:spPr>
            <p:txBody>
              <a:bodyPr rtlCol="0" anchor="ctr"/>
              <a:lstStyle/>
              <a:p>
                <a:endParaRPr lang="fr-FR" sz="1400">
                  <a:solidFill>
                    <a:schemeClr val="bg1"/>
                  </a:solidFill>
                  <a:effectLst>
                    <a:outerShdw blurRad="38100" dist="38100" dir="2700000" algn="tl">
                      <a:srgbClr val="000000">
                        <a:alpha val="43137"/>
                      </a:srgbClr>
                    </a:outerShdw>
                  </a:effectLst>
                </a:endParaRPr>
              </a:p>
            </p:txBody>
          </p:sp>
        </p:grpSp>
      </p:grpSp>
      <p:grpSp>
        <p:nvGrpSpPr>
          <p:cNvPr id="80" name="Groupe 79">
            <a:extLst>
              <a:ext uri="{FF2B5EF4-FFF2-40B4-BE49-F238E27FC236}">
                <a16:creationId xmlns:a16="http://schemas.microsoft.com/office/drawing/2014/main" id="{4AB8A122-557B-BE72-A84F-36320538ECD9}"/>
              </a:ext>
            </a:extLst>
          </p:cNvPr>
          <p:cNvGrpSpPr/>
          <p:nvPr/>
        </p:nvGrpSpPr>
        <p:grpSpPr>
          <a:xfrm>
            <a:off x="13494766" y="1238295"/>
            <a:ext cx="1271554" cy="1099310"/>
            <a:chOff x="2914797" y="3578795"/>
            <a:chExt cx="1271554" cy="1099310"/>
          </a:xfrm>
        </p:grpSpPr>
        <p:sp>
          <p:nvSpPr>
            <p:cNvPr id="81" name="Larme 80">
              <a:extLst>
                <a:ext uri="{FF2B5EF4-FFF2-40B4-BE49-F238E27FC236}">
                  <a16:creationId xmlns:a16="http://schemas.microsoft.com/office/drawing/2014/main" id="{7006FCEF-FC37-D12B-37A5-5D98F5EDBDA4}"/>
                </a:ext>
              </a:extLst>
            </p:cNvPr>
            <p:cNvSpPr/>
            <p:nvPr/>
          </p:nvSpPr>
          <p:spPr>
            <a:xfrm rot="14378386">
              <a:off x="3000919" y="3492673"/>
              <a:ext cx="1099310" cy="1271554"/>
            </a:xfrm>
            <a:prstGeom prst="teardrop">
              <a:avLst>
                <a:gd name="adj" fmla="val 200000"/>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2" name="Graphique 1749">
              <a:extLst>
                <a:ext uri="{FF2B5EF4-FFF2-40B4-BE49-F238E27FC236}">
                  <a16:creationId xmlns:a16="http://schemas.microsoft.com/office/drawing/2014/main" id="{104F0569-6D80-A06F-5EC1-8D26F480CBDD}"/>
                </a:ext>
              </a:extLst>
            </p:cNvPr>
            <p:cNvGrpSpPr/>
            <p:nvPr/>
          </p:nvGrpSpPr>
          <p:grpSpPr>
            <a:xfrm>
              <a:off x="3247732" y="3829800"/>
              <a:ext cx="559189" cy="518681"/>
              <a:chOff x="698087" y="598074"/>
              <a:chExt cx="410622" cy="380877"/>
            </a:xfrm>
            <a:noFill/>
            <a:effectLst>
              <a:outerShdw blurRad="50800" dist="38100" dir="8100000" algn="tr" rotWithShape="0">
                <a:prstClr val="black">
                  <a:alpha val="40000"/>
                </a:prstClr>
              </a:outerShdw>
            </a:effectLst>
          </p:grpSpPr>
          <p:grpSp>
            <p:nvGrpSpPr>
              <p:cNvPr id="83" name="Graphique 1749">
                <a:extLst>
                  <a:ext uri="{FF2B5EF4-FFF2-40B4-BE49-F238E27FC236}">
                    <a16:creationId xmlns:a16="http://schemas.microsoft.com/office/drawing/2014/main" id="{5868ACBA-EEBE-B6B1-454C-A61D0B27A6C0}"/>
                  </a:ext>
                </a:extLst>
              </p:cNvPr>
              <p:cNvGrpSpPr/>
              <p:nvPr/>
            </p:nvGrpSpPr>
            <p:grpSpPr>
              <a:xfrm>
                <a:off x="1047273" y="598074"/>
                <a:ext cx="61436" cy="94773"/>
                <a:chOff x="1047273" y="598074"/>
                <a:chExt cx="61436" cy="94773"/>
              </a:xfrm>
              <a:grpFill/>
            </p:grpSpPr>
            <p:sp>
              <p:nvSpPr>
                <p:cNvPr id="98" name="Forme libre : forme 97">
                  <a:extLst>
                    <a:ext uri="{FF2B5EF4-FFF2-40B4-BE49-F238E27FC236}">
                      <a16:creationId xmlns:a16="http://schemas.microsoft.com/office/drawing/2014/main" id="{0CB71D75-3FD7-FAC9-7F16-63928F9447D1}"/>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99" name="Forme libre : forme 98">
                  <a:extLst>
                    <a:ext uri="{FF2B5EF4-FFF2-40B4-BE49-F238E27FC236}">
                      <a16:creationId xmlns:a16="http://schemas.microsoft.com/office/drawing/2014/main" id="{5B373BF0-4F93-9368-5106-4030BB4944C3}"/>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100" name="Forme libre : forme 99">
                  <a:extLst>
                    <a:ext uri="{FF2B5EF4-FFF2-40B4-BE49-F238E27FC236}">
                      <a16:creationId xmlns:a16="http://schemas.microsoft.com/office/drawing/2014/main" id="{6CBB4545-1DDC-8E26-6036-9A752CEC12BE}"/>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grpSp>
          <p:sp>
            <p:nvSpPr>
              <p:cNvPr id="84" name="Forme libre : forme 83">
                <a:extLst>
                  <a:ext uri="{FF2B5EF4-FFF2-40B4-BE49-F238E27FC236}">
                    <a16:creationId xmlns:a16="http://schemas.microsoft.com/office/drawing/2014/main" id="{83A96EC3-C4A2-B317-7E55-8C6AC8C02314}"/>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85" name="Forme libre : forme 84">
                <a:extLst>
                  <a:ext uri="{FF2B5EF4-FFF2-40B4-BE49-F238E27FC236}">
                    <a16:creationId xmlns:a16="http://schemas.microsoft.com/office/drawing/2014/main" id="{79F5FB9D-A8AC-CE9B-41A3-F5683C442AFB}"/>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86" name="Forme libre : forme 85">
                <a:extLst>
                  <a:ext uri="{FF2B5EF4-FFF2-40B4-BE49-F238E27FC236}">
                    <a16:creationId xmlns:a16="http://schemas.microsoft.com/office/drawing/2014/main" id="{810A98EA-3EF0-CFFE-ED0C-46A857A1C764}"/>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87" name="Forme libre : forme 86">
                <a:extLst>
                  <a:ext uri="{FF2B5EF4-FFF2-40B4-BE49-F238E27FC236}">
                    <a16:creationId xmlns:a16="http://schemas.microsoft.com/office/drawing/2014/main" id="{7C4F9F95-6859-F384-FF1A-A13E41502D40}"/>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88" name="Forme libre : forme 87">
                <a:extLst>
                  <a:ext uri="{FF2B5EF4-FFF2-40B4-BE49-F238E27FC236}">
                    <a16:creationId xmlns:a16="http://schemas.microsoft.com/office/drawing/2014/main" id="{1F785A1B-F2FA-CB60-182C-1678C1477B7E}"/>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89" name="Forme libre : forme 88">
                <a:extLst>
                  <a:ext uri="{FF2B5EF4-FFF2-40B4-BE49-F238E27FC236}">
                    <a16:creationId xmlns:a16="http://schemas.microsoft.com/office/drawing/2014/main" id="{9996590E-0156-EB40-B7D9-6325ECE1670F}"/>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90" name="Forme libre : forme 89">
                <a:extLst>
                  <a:ext uri="{FF2B5EF4-FFF2-40B4-BE49-F238E27FC236}">
                    <a16:creationId xmlns:a16="http://schemas.microsoft.com/office/drawing/2014/main" id="{9FB6CA9B-4042-7D6B-C221-0CE6FF11FC41}"/>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12700" cap="rnd">
                <a:solidFill>
                  <a:schemeClr val="bg1"/>
                </a:solidFill>
                <a:prstDash val="solid"/>
                <a:round/>
              </a:ln>
            </p:spPr>
            <p:txBody>
              <a:bodyPr rtlCol="0" anchor="ctr"/>
              <a:lstStyle/>
              <a:p>
                <a:endParaRPr lang="fr-FR" sz="1400">
                  <a:solidFill>
                    <a:srgbClr val="FF0000"/>
                  </a:solidFill>
                </a:endParaRPr>
              </a:p>
            </p:txBody>
          </p:sp>
          <p:grpSp>
            <p:nvGrpSpPr>
              <p:cNvPr id="91" name="Graphique 1749">
                <a:extLst>
                  <a:ext uri="{FF2B5EF4-FFF2-40B4-BE49-F238E27FC236}">
                    <a16:creationId xmlns:a16="http://schemas.microsoft.com/office/drawing/2014/main" id="{1C0C2A81-3399-CEE5-ADED-68FC73D2B19E}"/>
                  </a:ext>
                </a:extLst>
              </p:cNvPr>
              <p:cNvGrpSpPr/>
              <p:nvPr/>
            </p:nvGrpSpPr>
            <p:grpSpPr>
              <a:xfrm>
                <a:off x="806291" y="735615"/>
                <a:ext cx="173831" cy="98964"/>
                <a:chOff x="806291" y="735615"/>
                <a:chExt cx="173831" cy="98964"/>
              </a:xfrm>
              <a:grpFill/>
            </p:grpSpPr>
            <p:sp>
              <p:nvSpPr>
                <p:cNvPr id="95" name="Forme libre : forme 94">
                  <a:extLst>
                    <a:ext uri="{FF2B5EF4-FFF2-40B4-BE49-F238E27FC236}">
                      <a16:creationId xmlns:a16="http://schemas.microsoft.com/office/drawing/2014/main" id="{2933C849-C06F-CA79-16AA-0C2DF0D6DE4D}"/>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96" name="Forme libre : forme 95">
                  <a:extLst>
                    <a:ext uri="{FF2B5EF4-FFF2-40B4-BE49-F238E27FC236}">
                      <a16:creationId xmlns:a16="http://schemas.microsoft.com/office/drawing/2014/main" id="{2780EF80-B4E1-E094-C220-7D7CA1C2FCE5}"/>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97" name="Forme libre : forme 96">
                  <a:extLst>
                    <a:ext uri="{FF2B5EF4-FFF2-40B4-BE49-F238E27FC236}">
                      <a16:creationId xmlns:a16="http://schemas.microsoft.com/office/drawing/2014/main" id="{BBFBAFF1-8F4A-0F20-79DB-84DEADBC20B5}"/>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12700" cap="rnd">
                  <a:solidFill>
                    <a:schemeClr val="bg1"/>
                  </a:solidFill>
                  <a:prstDash val="solid"/>
                  <a:round/>
                </a:ln>
              </p:spPr>
              <p:txBody>
                <a:bodyPr rtlCol="0" anchor="ctr"/>
                <a:lstStyle/>
                <a:p>
                  <a:endParaRPr lang="fr-FR" sz="1400">
                    <a:solidFill>
                      <a:srgbClr val="FF0000"/>
                    </a:solidFill>
                  </a:endParaRPr>
                </a:p>
              </p:txBody>
            </p:sp>
          </p:grpSp>
          <p:sp>
            <p:nvSpPr>
              <p:cNvPr id="92" name="Forme libre : forme 91">
                <a:extLst>
                  <a:ext uri="{FF2B5EF4-FFF2-40B4-BE49-F238E27FC236}">
                    <a16:creationId xmlns:a16="http://schemas.microsoft.com/office/drawing/2014/main" id="{3936AB43-F754-3E6C-0282-61677ED0C82E}"/>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93" name="Forme libre : forme 92">
                <a:extLst>
                  <a:ext uri="{FF2B5EF4-FFF2-40B4-BE49-F238E27FC236}">
                    <a16:creationId xmlns:a16="http://schemas.microsoft.com/office/drawing/2014/main" id="{F03397CF-BD40-65EF-1160-F1D2CDB8B8A5}"/>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sp>
            <p:nvSpPr>
              <p:cNvPr id="94" name="Forme libre : forme 93">
                <a:extLst>
                  <a:ext uri="{FF2B5EF4-FFF2-40B4-BE49-F238E27FC236}">
                    <a16:creationId xmlns:a16="http://schemas.microsoft.com/office/drawing/2014/main" id="{AC212C41-3727-270D-BA3F-3E90454F514B}"/>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12700" cap="rnd">
                <a:solidFill>
                  <a:schemeClr val="bg1"/>
                </a:solidFill>
                <a:prstDash val="solid"/>
                <a:round/>
              </a:ln>
            </p:spPr>
            <p:txBody>
              <a:bodyPr rtlCol="0" anchor="ctr"/>
              <a:lstStyle/>
              <a:p>
                <a:endParaRPr lang="fr-FR" sz="1400">
                  <a:solidFill>
                    <a:srgbClr val="FF0000"/>
                  </a:solidFill>
                </a:endParaRPr>
              </a:p>
            </p:txBody>
          </p:sp>
        </p:grpSp>
      </p:grpSp>
      <p:grpSp>
        <p:nvGrpSpPr>
          <p:cNvPr id="101" name="Groupe 100">
            <a:extLst>
              <a:ext uri="{FF2B5EF4-FFF2-40B4-BE49-F238E27FC236}">
                <a16:creationId xmlns:a16="http://schemas.microsoft.com/office/drawing/2014/main" id="{FAABFB94-7E4C-CD1A-5C43-1122EB1492A1}"/>
              </a:ext>
            </a:extLst>
          </p:cNvPr>
          <p:cNvGrpSpPr/>
          <p:nvPr/>
        </p:nvGrpSpPr>
        <p:grpSpPr>
          <a:xfrm>
            <a:off x="1709117" y="8016612"/>
            <a:ext cx="975104" cy="1031681"/>
            <a:chOff x="742597" y="5340141"/>
            <a:chExt cx="975104" cy="1031681"/>
          </a:xfrm>
        </p:grpSpPr>
        <p:sp>
          <p:nvSpPr>
            <p:cNvPr id="102" name="Larme 101">
              <a:extLst>
                <a:ext uri="{FF2B5EF4-FFF2-40B4-BE49-F238E27FC236}">
                  <a16:creationId xmlns:a16="http://schemas.microsoft.com/office/drawing/2014/main" id="{E89EEC49-420F-DD01-B3AC-EF31F676844B}"/>
                </a:ext>
              </a:extLst>
            </p:cNvPr>
            <p:cNvSpPr/>
            <p:nvPr/>
          </p:nvSpPr>
          <p:spPr>
            <a:xfrm rot="18216173">
              <a:off x="714308" y="5368430"/>
              <a:ext cx="1031681" cy="975104"/>
            </a:xfrm>
            <a:prstGeom prst="teardrop">
              <a:avLst>
                <a:gd name="adj" fmla="val 126482"/>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3" name="Graphique 2">
              <a:extLst>
                <a:ext uri="{FF2B5EF4-FFF2-40B4-BE49-F238E27FC236}">
                  <a16:creationId xmlns:a16="http://schemas.microsoft.com/office/drawing/2014/main" id="{04E13140-C853-D64A-3556-55AF77EC44B7}"/>
                </a:ext>
              </a:extLst>
            </p:cNvPr>
            <p:cNvGrpSpPr/>
            <p:nvPr/>
          </p:nvGrpSpPr>
          <p:grpSpPr>
            <a:xfrm>
              <a:off x="943748" y="5450851"/>
              <a:ext cx="574007" cy="656013"/>
              <a:chOff x="1184026" y="296326"/>
              <a:chExt cx="555828" cy="635238"/>
            </a:xfrm>
            <a:noFill/>
            <a:effectLst>
              <a:outerShdw blurRad="50800" dist="38100" dir="8100000" algn="tr" rotWithShape="0">
                <a:prstClr val="black">
                  <a:alpha val="40000"/>
                </a:prstClr>
              </a:outerShdw>
            </a:effectLst>
          </p:grpSpPr>
          <p:sp>
            <p:nvSpPr>
              <p:cNvPr id="104" name="Forme libre : forme 17">
                <a:extLst>
                  <a:ext uri="{FF2B5EF4-FFF2-40B4-BE49-F238E27FC236}">
                    <a16:creationId xmlns:a16="http://schemas.microsoft.com/office/drawing/2014/main" id="{46553381-8170-4F53-E633-08C34A876F37}"/>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2700" cap="rnd">
                <a:solidFill>
                  <a:schemeClr val="bg1"/>
                </a:solidFill>
                <a:prstDash val="solid"/>
                <a:round/>
              </a:ln>
            </p:spPr>
            <p:txBody>
              <a:bodyPr rtlCol="0" anchor="ctr"/>
              <a:lstStyle/>
              <a:p>
                <a:endParaRPr lang="fr-FR" sz="1400"/>
              </a:p>
            </p:txBody>
          </p:sp>
          <p:sp>
            <p:nvSpPr>
              <p:cNvPr id="105" name="Forme libre : forme 18">
                <a:extLst>
                  <a:ext uri="{FF2B5EF4-FFF2-40B4-BE49-F238E27FC236}">
                    <a16:creationId xmlns:a16="http://schemas.microsoft.com/office/drawing/2014/main" id="{ADD42EC8-DCA6-80B2-5626-98E70E3698C7}"/>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2700" cap="rnd">
                <a:solidFill>
                  <a:schemeClr val="bg1"/>
                </a:solidFill>
                <a:prstDash val="solid"/>
                <a:round/>
              </a:ln>
            </p:spPr>
            <p:txBody>
              <a:bodyPr rtlCol="0" anchor="ctr"/>
              <a:lstStyle/>
              <a:p>
                <a:endParaRPr lang="fr-FR" sz="1400"/>
              </a:p>
            </p:txBody>
          </p:sp>
          <p:sp>
            <p:nvSpPr>
              <p:cNvPr id="106" name="Forme libre : forme 19">
                <a:extLst>
                  <a:ext uri="{FF2B5EF4-FFF2-40B4-BE49-F238E27FC236}">
                    <a16:creationId xmlns:a16="http://schemas.microsoft.com/office/drawing/2014/main" id="{22CAC533-887D-48AD-7E98-82477BC8F92A}"/>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2700" cap="rnd">
                <a:solidFill>
                  <a:schemeClr val="bg1"/>
                </a:solidFill>
                <a:prstDash val="solid"/>
                <a:round/>
              </a:ln>
            </p:spPr>
            <p:txBody>
              <a:bodyPr rtlCol="0" anchor="ctr"/>
              <a:lstStyle/>
              <a:p>
                <a:endParaRPr lang="fr-FR" sz="1400"/>
              </a:p>
            </p:txBody>
          </p:sp>
          <p:sp>
            <p:nvSpPr>
              <p:cNvPr id="107" name="Forme libre : forme 20">
                <a:extLst>
                  <a:ext uri="{FF2B5EF4-FFF2-40B4-BE49-F238E27FC236}">
                    <a16:creationId xmlns:a16="http://schemas.microsoft.com/office/drawing/2014/main" id="{4EED4E48-4E51-2D62-BAFF-0C89A15FD69D}"/>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2700" cap="rnd">
                <a:solidFill>
                  <a:schemeClr val="bg1"/>
                </a:solidFill>
                <a:prstDash val="solid"/>
                <a:round/>
              </a:ln>
            </p:spPr>
            <p:txBody>
              <a:bodyPr rtlCol="0" anchor="ctr"/>
              <a:lstStyle/>
              <a:p>
                <a:endParaRPr lang="fr-FR" sz="1400"/>
              </a:p>
            </p:txBody>
          </p:sp>
          <p:sp>
            <p:nvSpPr>
              <p:cNvPr id="108" name="Forme libre : forme 21">
                <a:extLst>
                  <a:ext uri="{FF2B5EF4-FFF2-40B4-BE49-F238E27FC236}">
                    <a16:creationId xmlns:a16="http://schemas.microsoft.com/office/drawing/2014/main" id="{B688CE6E-AB51-C13F-4E81-CF6BF9EF1108}"/>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2700" cap="rnd">
                <a:solidFill>
                  <a:schemeClr val="bg1"/>
                </a:solidFill>
                <a:prstDash val="solid"/>
                <a:round/>
              </a:ln>
            </p:spPr>
            <p:txBody>
              <a:bodyPr rtlCol="0" anchor="ctr"/>
              <a:lstStyle/>
              <a:p>
                <a:endParaRPr lang="fr-FR" sz="1400"/>
              </a:p>
            </p:txBody>
          </p:sp>
          <p:sp>
            <p:nvSpPr>
              <p:cNvPr id="109" name="Forme libre : forme 22">
                <a:extLst>
                  <a:ext uri="{FF2B5EF4-FFF2-40B4-BE49-F238E27FC236}">
                    <a16:creationId xmlns:a16="http://schemas.microsoft.com/office/drawing/2014/main" id="{CEEAEAF0-F93A-8406-3E5A-0C432617BFF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2700" cap="rnd">
                <a:solidFill>
                  <a:schemeClr val="bg1"/>
                </a:solidFill>
                <a:prstDash val="solid"/>
                <a:round/>
              </a:ln>
            </p:spPr>
            <p:txBody>
              <a:bodyPr rtlCol="0" anchor="ctr"/>
              <a:lstStyle/>
              <a:p>
                <a:endParaRPr lang="fr-FR" sz="1400"/>
              </a:p>
            </p:txBody>
          </p:sp>
          <p:sp>
            <p:nvSpPr>
              <p:cNvPr id="110" name="Forme libre : forme 23">
                <a:extLst>
                  <a:ext uri="{FF2B5EF4-FFF2-40B4-BE49-F238E27FC236}">
                    <a16:creationId xmlns:a16="http://schemas.microsoft.com/office/drawing/2014/main" id="{2142896B-876C-DAAC-5025-4800372C5EF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2700" cap="rnd">
                <a:solidFill>
                  <a:schemeClr val="bg1"/>
                </a:solidFill>
                <a:prstDash val="solid"/>
                <a:round/>
              </a:ln>
            </p:spPr>
            <p:txBody>
              <a:bodyPr rtlCol="0" anchor="ctr"/>
              <a:lstStyle/>
              <a:p>
                <a:endParaRPr lang="fr-FR" sz="1400"/>
              </a:p>
            </p:txBody>
          </p:sp>
          <p:sp>
            <p:nvSpPr>
              <p:cNvPr id="111" name="Forme libre : forme 24">
                <a:extLst>
                  <a:ext uri="{FF2B5EF4-FFF2-40B4-BE49-F238E27FC236}">
                    <a16:creationId xmlns:a16="http://schemas.microsoft.com/office/drawing/2014/main" id="{1AC13AFC-78C0-0D7C-E5D4-6BB198DC2304}"/>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2700" cap="rnd">
                <a:solidFill>
                  <a:schemeClr val="bg1"/>
                </a:solidFill>
                <a:prstDash val="solid"/>
                <a:round/>
              </a:ln>
            </p:spPr>
            <p:txBody>
              <a:bodyPr rtlCol="0" anchor="ctr"/>
              <a:lstStyle/>
              <a:p>
                <a:endParaRPr lang="fr-FR" sz="1400"/>
              </a:p>
            </p:txBody>
          </p:sp>
        </p:grpSp>
      </p:grpSp>
      <p:grpSp>
        <p:nvGrpSpPr>
          <p:cNvPr id="112" name="Groupe 111">
            <a:extLst>
              <a:ext uri="{FF2B5EF4-FFF2-40B4-BE49-F238E27FC236}">
                <a16:creationId xmlns:a16="http://schemas.microsoft.com/office/drawing/2014/main" id="{EB3A8FD1-7010-D036-0B9E-11DB23EEC0FA}"/>
              </a:ext>
            </a:extLst>
          </p:cNvPr>
          <p:cNvGrpSpPr/>
          <p:nvPr/>
        </p:nvGrpSpPr>
        <p:grpSpPr>
          <a:xfrm>
            <a:off x="10758186" y="7575732"/>
            <a:ext cx="1175851" cy="1278557"/>
            <a:chOff x="2029776" y="4596764"/>
            <a:chExt cx="1175851" cy="1278557"/>
          </a:xfrm>
        </p:grpSpPr>
        <p:sp>
          <p:nvSpPr>
            <p:cNvPr id="113" name="Larme 112">
              <a:extLst>
                <a:ext uri="{FF2B5EF4-FFF2-40B4-BE49-F238E27FC236}">
                  <a16:creationId xmlns:a16="http://schemas.microsoft.com/office/drawing/2014/main" id="{58C764C3-B07D-9E25-BE66-99F9E5C3677D}"/>
                </a:ext>
              </a:extLst>
            </p:cNvPr>
            <p:cNvSpPr/>
            <p:nvPr/>
          </p:nvSpPr>
          <p:spPr>
            <a:xfrm rot="15049956">
              <a:off x="1978423" y="4648117"/>
              <a:ext cx="1278557" cy="1175851"/>
            </a:xfrm>
            <a:prstGeom prst="teardrop">
              <a:avLst>
                <a:gd name="adj" fmla="val 126482"/>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4" name="Graphique 1793">
              <a:extLst>
                <a:ext uri="{FF2B5EF4-FFF2-40B4-BE49-F238E27FC236}">
                  <a16:creationId xmlns:a16="http://schemas.microsoft.com/office/drawing/2014/main" id="{5BADC207-7BB8-DBC5-18B0-EA4E6F20B475}"/>
                </a:ext>
              </a:extLst>
            </p:cNvPr>
            <p:cNvGrpSpPr/>
            <p:nvPr/>
          </p:nvGrpSpPr>
          <p:grpSpPr>
            <a:xfrm>
              <a:off x="2178569" y="4975940"/>
              <a:ext cx="793521" cy="444954"/>
              <a:chOff x="2831780" y="2226945"/>
              <a:chExt cx="459962" cy="257917"/>
            </a:xfrm>
            <a:noFill/>
            <a:effectLst>
              <a:outerShdw blurRad="50800" dist="38100" dir="8100000" algn="tr" rotWithShape="0">
                <a:prstClr val="black">
                  <a:alpha val="40000"/>
                </a:prstClr>
              </a:outerShdw>
            </a:effectLst>
          </p:grpSpPr>
          <p:grpSp>
            <p:nvGrpSpPr>
              <p:cNvPr id="115" name="Graphique 1793">
                <a:extLst>
                  <a:ext uri="{FF2B5EF4-FFF2-40B4-BE49-F238E27FC236}">
                    <a16:creationId xmlns:a16="http://schemas.microsoft.com/office/drawing/2014/main" id="{17D655BF-B932-288A-913A-1F2E753AE576}"/>
                  </a:ext>
                </a:extLst>
              </p:cNvPr>
              <p:cNvGrpSpPr/>
              <p:nvPr/>
            </p:nvGrpSpPr>
            <p:grpSpPr>
              <a:xfrm>
                <a:off x="2831780" y="2226945"/>
                <a:ext cx="459962" cy="257917"/>
                <a:chOff x="2831780" y="2226945"/>
                <a:chExt cx="459962" cy="257917"/>
              </a:xfrm>
              <a:grpFill/>
            </p:grpSpPr>
            <p:sp>
              <p:nvSpPr>
                <p:cNvPr id="118" name="Forme libre : forme 117">
                  <a:extLst>
                    <a:ext uri="{FF2B5EF4-FFF2-40B4-BE49-F238E27FC236}">
                      <a16:creationId xmlns:a16="http://schemas.microsoft.com/office/drawing/2014/main" id="{D2CEC83E-1322-55BC-FE6E-70435B1D5EAE}"/>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12700"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0FAADCDC-C26B-7C9D-C662-2A65AF2E21D7}"/>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12700"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F8409CB0-F55E-D777-D191-525F096B8E87}"/>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12700"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1A92887B-4DA2-2C64-06ED-B98F656BAF5C}"/>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12700"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FB8FE1EF-C0A0-C900-758D-E95C6DD218B8}"/>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12700"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6A03A2C-B04D-177D-CB73-45F8327A749C}"/>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12700" cap="rnd">
                  <a:solidFill>
                    <a:schemeClr val="bg1"/>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B7428903-17A8-AC70-6E67-201A36156092}"/>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12700"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C7EF2663-456C-1B97-AB5E-841CB4A2B640}"/>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12700"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D14A6D4B-ACD4-B5D7-44B0-9DA306501CA7}"/>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12700" cap="rnd">
                  <a:solidFill>
                    <a:schemeClr val="bg1"/>
                  </a:solidFill>
                  <a:prstDash val="solid"/>
                  <a:round/>
                </a:ln>
              </p:spPr>
              <p:txBody>
                <a:bodyPr rtlCol="0" anchor="ctr"/>
                <a:lstStyle/>
                <a:p>
                  <a:endParaRPr lang="fr-FR" sz="1400"/>
                </a:p>
              </p:txBody>
            </p:sp>
            <p:sp>
              <p:nvSpPr>
                <p:cNvPr id="127" name="Forme libre : forme 126">
                  <a:extLst>
                    <a:ext uri="{FF2B5EF4-FFF2-40B4-BE49-F238E27FC236}">
                      <a16:creationId xmlns:a16="http://schemas.microsoft.com/office/drawing/2014/main" id="{261627F8-B8C6-A4F0-9283-36138D6BD101}"/>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12700"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E8E1ADDB-CFAB-BDFC-D0FE-A3018E9A8E2E}"/>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12700"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FFB9125A-16EA-CC4D-1AB3-9D8871B59510}"/>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12700"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C1BE59E6-7880-B8F6-4021-727813CE5080}"/>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12700"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7DF38B34-04EB-4C2E-80D7-DD3925EFBA4A}"/>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12700"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D8A9C33C-F1DC-A218-2536-37A9B8E0928B}"/>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12700" cap="rnd">
                  <a:solidFill>
                    <a:schemeClr val="bg1"/>
                  </a:solidFill>
                  <a:prstDash val="solid"/>
                  <a:round/>
                </a:ln>
              </p:spPr>
              <p:txBody>
                <a:bodyPr rtlCol="0" anchor="ctr"/>
                <a:lstStyle/>
                <a:p>
                  <a:endParaRPr lang="fr-FR" sz="1400"/>
                </a:p>
              </p:txBody>
            </p:sp>
            <p:sp>
              <p:nvSpPr>
                <p:cNvPr id="133" name="Forme libre : forme 132">
                  <a:extLst>
                    <a:ext uri="{FF2B5EF4-FFF2-40B4-BE49-F238E27FC236}">
                      <a16:creationId xmlns:a16="http://schemas.microsoft.com/office/drawing/2014/main" id="{AE19728D-B4A7-D6C9-A937-6EAE1934DDB2}"/>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12700"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5E8DB780-F4AD-3A24-6987-0D98B115B9D0}"/>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12700"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8EA7455F-AD4D-FF25-BB87-4C16133F1149}"/>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12700"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B1C67512-C2C9-8240-E93A-4899155122FB}"/>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12700"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E81B4059-059D-9D12-821B-E95F69A8AA6B}"/>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12700"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E4D7C5AD-44F6-94E3-FB56-F3939856F7E2}"/>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12700"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09AE569-1EB4-D9FA-316A-D50A6B1D5AE8}"/>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12700"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41B78DC7-3A50-8817-2BE7-B0B6C8630CF2}"/>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12700" cap="rnd">
                  <a:solidFill>
                    <a:schemeClr val="bg1"/>
                  </a:solidFill>
                  <a:prstDash val="solid"/>
                  <a:round/>
                </a:ln>
              </p:spPr>
              <p:txBody>
                <a:bodyPr rtlCol="0" anchor="ctr"/>
                <a:lstStyle/>
                <a:p>
                  <a:endParaRPr lang="fr-FR" sz="1400"/>
                </a:p>
              </p:txBody>
            </p:sp>
          </p:grpSp>
          <p:sp>
            <p:nvSpPr>
              <p:cNvPr id="116" name="Forme libre : forme 115">
                <a:extLst>
                  <a:ext uri="{FF2B5EF4-FFF2-40B4-BE49-F238E27FC236}">
                    <a16:creationId xmlns:a16="http://schemas.microsoft.com/office/drawing/2014/main" id="{FAABD6B1-6BA1-6F59-F496-B2BF5BE0D540}"/>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12700"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24A2344F-F744-1F54-FC7B-92186C7B102A}"/>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12700" cap="rnd">
                <a:solidFill>
                  <a:schemeClr val="bg1"/>
                </a:solidFill>
                <a:prstDash val="solid"/>
                <a:round/>
              </a:ln>
            </p:spPr>
            <p:txBody>
              <a:bodyPr rtlCol="0" anchor="ctr"/>
              <a:lstStyle/>
              <a:p>
                <a:endParaRPr lang="fr-FR" sz="1400"/>
              </a:p>
            </p:txBody>
          </p:sp>
        </p:grpSp>
      </p:grpSp>
      <p:grpSp>
        <p:nvGrpSpPr>
          <p:cNvPr id="141" name="Groupe 140">
            <a:extLst>
              <a:ext uri="{FF2B5EF4-FFF2-40B4-BE49-F238E27FC236}">
                <a16:creationId xmlns:a16="http://schemas.microsoft.com/office/drawing/2014/main" id="{E3C73782-A0CA-C98F-45C7-29674209CDEA}"/>
              </a:ext>
            </a:extLst>
          </p:cNvPr>
          <p:cNvGrpSpPr/>
          <p:nvPr/>
        </p:nvGrpSpPr>
        <p:grpSpPr>
          <a:xfrm>
            <a:off x="306638" y="-1983457"/>
            <a:ext cx="1094743" cy="1042365"/>
            <a:chOff x="482657" y="1355034"/>
            <a:chExt cx="1094743" cy="1042365"/>
          </a:xfrm>
        </p:grpSpPr>
        <p:sp>
          <p:nvSpPr>
            <p:cNvPr id="142" name="Larme 141">
              <a:extLst>
                <a:ext uri="{FF2B5EF4-FFF2-40B4-BE49-F238E27FC236}">
                  <a16:creationId xmlns:a16="http://schemas.microsoft.com/office/drawing/2014/main" id="{12F6AF34-3ACD-97A3-44C4-559B754ACE7A}"/>
                </a:ext>
              </a:extLst>
            </p:cNvPr>
            <p:cNvSpPr/>
            <p:nvPr/>
          </p:nvSpPr>
          <p:spPr>
            <a:xfrm rot="8540748">
              <a:off x="482657" y="1355034"/>
              <a:ext cx="1094743" cy="1042365"/>
            </a:xfrm>
            <a:prstGeom prst="teardrop">
              <a:avLst>
                <a:gd name="adj" fmla="val 90802"/>
              </a:avLst>
            </a:prstGeom>
            <a:solidFill>
              <a:srgbClr val="C3163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3" name="Forme libre : forme 26">
              <a:extLst>
                <a:ext uri="{FF2B5EF4-FFF2-40B4-BE49-F238E27FC236}">
                  <a16:creationId xmlns:a16="http://schemas.microsoft.com/office/drawing/2014/main" id="{D60DB096-CA58-2897-440C-92CED5E8B48D}"/>
                </a:ext>
              </a:extLst>
            </p:cNvPr>
            <p:cNvSpPr/>
            <p:nvPr/>
          </p:nvSpPr>
          <p:spPr>
            <a:xfrm>
              <a:off x="963449" y="1680319"/>
              <a:ext cx="227556" cy="303983"/>
            </a:xfrm>
            <a:custGeom>
              <a:avLst/>
              <a:gdLst>
                <a:gd name="connsiteX0" fmla="*/ 0 w 254673"/>
                <a:gd name="connsiteY0" fmla="*/ 317741 h 340207"/>
                <a:gd name="connsiteX1" fmla="*/ 84570 w 254673"/>
                <a:gd name="connsiteY1" fmla="*/ 340207 h 340207"/>
                <a:gd name="connsiteX2" fmla="*/ 254674 w 254673"/>
                <a:gd name="connsiteY2" fmla="*/ 170104 h 340207"/>
                <a:gd name="connsiteX3" fmla="*/ 84570 w 254673"/>
                <a:gd name="connsiteY3" fmla="*/ 0 h 340207"/>
                <a:gd name="connsiteX4" fmla="*/ 41242 w 254673"/>
                <a:gd name="connsiteY4" fmla="*/ 5617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73" h="340207">
                  <a:moveTo>
                    <a:pt x="0" y="317741"/>
                  </a:moveTo>
                  <a:cubicBezTo>
                    <a:pt x="24874" y="332023"/>
                    <a:pt x="53759" y="340207"/>
                    <a:pt x="84570" y="340207"/>
                  </a:cubicBezTo>
                  <a:cubicBezTo>
                    <a:pt x="178609" y="340207"/>
                    <a:pt x="254674" y="263981"/>
                    <a:pt x="254674" y="170104"/>
                  </a:cubicBezTo>
                  <a:cubicBezTo>
                    <a:pt x="254674" y="76065"/>
                    <a:pt x="178448" y="0"/>
                    <a:pt x="84570" y="0"/>
                  </a:cubicBezTo>
                  <a:cubicBezTo>
                    <a:pt x="69646" y="0"/>
                    <a:pt x="55043" y="1926"/>
                    <a:pt x="41242" y="5617"/>
                  </a:cubicBezTo>
                </a:path>
              </a:pathLst>
            </a:custGeom>
            <a:noFill/>
            <a:ln w="12700" cap="rnd">
              <a:solidFill>
                <a:schemeClr val="bg1"/>
              </a:solidFill>
              <a:prstDash val="solid"/>
              <a:round/>
            </a:ln>
          </p:spPr>
          <p:txBody>
            <a:bodyPr rtlCol="0" anchor="ctr"/>
            <a:lstStyle/>
            <a:p>
              <a:endParaRPr lang="fr-FR" sz="1400"/>
            </a:p>
          </p:txBody>
        </p:sp>
        <p:sp>
          <p:nvSpPr>
            <p:cNvPr id="144" name="Forme libre : forme 49">
              <a:extLst>
                <a:ext uri="{FF2B5EF4-FFF2-40B4-BE49-F238E27FC236}">
                  <a16:creationId xmlns:a16="http://schemas.microsoft.com/office/drawing/2014/main" id="{D7EBBD9D-031C-34BA-F200-7EB4B61801CF}"/>
                </a:ext>
              </a:extLst>
            </p:cNvPr>
            <p:cNvSpPr/>
            <p:nvPr/>
          </p:nvSpPr>
          <p:spPr>
            <a:xfrm>
              <a:off x="1092928" y="1783558"/>
              <a:ext cx="10754" cy="10754"/>
            </a:xfrm>
            <a:custGeom>
              <a:avLst/>
              <a:gdLst>
                <a:gd name="connsiteX0" fmla="*/ 0 w 12035"/>
                <a:gd name="connsiteY0" fmla="*/ 5938 h 12035"/>
                <a:gd name="connsiteX1" fmla="*/ 6098 w 12035"/>
                <a:gd name="connsiteY1" fmla="*/ 12036 h 12035"/>
                <a:gd name="connsiteX2" fmla="*/ 12036 w 12035"/>
                <a:gd name="connsiteY2" fmla="*/ 5938 h 12035"/>
                <a:gd name="connsiteX3" fmla="*/ 6098 w 12035"/>
                <a:gd name="connsiteY3" fmla="*/ 0 h 12035"/>
                <a:gd name="connsiteX4" fmla="*/ 0 w 12035"/>
                <a:gd name="connsiteY4" fmla="*/ 5938 h 1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 h="12035">
                  <a:moveTo>
                    <a:pt x="0" y="5938"/>
                  </a:moveTo>
                  <a:cubicBezTo>
                    <a:pt x="0" y="9308"/>
                    <a:pt x="2728" y="12036"/>
                    <a:pt x="6098" y="12036"/>
                  </a:cubicBezTo>
                  <a:cubicBezTo>
                    <a:pt x="9468" y="12036"/>
                    <a:pt x="12036" y="9308"/>
                    <a:pt x="12036" y="5938"/>
                  </a:cubicBezTo>
                  <a:cubicBezTo>
                    <a:pt x="12036" y="2568"/>
                    <a:pt x="9308" y="0"/>
                    <a:pt x="6098" y="0"/>
                  </a:cubicBezTo>
                  <a:cubicBezTo>
                    <a:pt x="2728" y="0"/>
                    <a:pt x="0" y="2568"/>
                    <a:pt x="0" y="5938"/>
                  </a:cubicBezTo>
                  <a:close/>
                </a:path>
              </a:pathLst>
            </a:custGeom>
            <a:noFill/>
            <a:ln w="12700" cap="rnd">
              <a:solidFill>
                <a:schemeClr val="bg1"/>
              </a:solidFill>
              <a:prstDash val="solid"/>
              <a:round/>
            </a:ln>
          </p:spPr>
          <p:txBody>
            <a:bodyPr rtlCol="0" anchor="ctr"/>
            <a:lstStyle/>
            <a:p>
              <a:endParaRPr lang="fr-FR" sz="1400"/>
            </a:p>
          </p:txBody>
        </p:sp>
        <p:sp>
          <p:nvSpPr>
            <p:cNvPr id="145" name="Forme libre : forme 50">
              <a:extLst>
                <a:ext uri="{FF2B5EF4-FFF2-40B4-BE49-F238E27FC236}">
                  <a16:creationId xmlns:a16="http://schemas.microsoft.com/office/drawing/2014/main" id="{CE49A463-1522-4822-3D8D-74B7B5AAD1A9}"/>
                </a:ext>
              </a:extLst>
            </p:cNvPr>
            <p:cNvSpPr/>
            <p:nvPr/>
          </p:nvSpPr>
          <p:spPr>
            <a:xfrm>
              <a:off x="1019514" y="1870452"/>
              <a:ext cx="86033" cy="38284"/>
            </a:xfrm>
            <a:custGeom>
              <a:avLst/>
              <a:gdLst>
                <a:gd name="connsiteX0" fmla="*/ 96285 w 96285"/>
                <a:gd name="connsiteY0" fmla="*/ 0 h 42846"/>
                <a:gd name="connsiteX1" fmla="*/ 20862 w 96285"/>
                <a:gd name="connsiteY1" fmla="*/ 42847 h 42846"/>
                <a:gd name="connsiteX2" fmla="*/ 0 w 96285"/>
                <a:gd name="connsiteY2" fmla="*/ 40279 h 42846"/>
              </a:gdLst>
              <a:ahLst/>
              <a:cxnLst>
                <a:cxn ang="0">
                  <a:pos x="connsiteX0" y="connsiteY0"/>
                </a:cxn>
                <a:cxn ang="0">
                  <a:pos x="connsiteX1" y="connsiteY1"/>
                </a:cxn>
                <a:cxn ang="0">
                  <a:pos x="connsiteX2" y="connsiteY2"/>
                </a:cxn>
              </a:cxnLst>
              <a:rect l="l" t="t" r="r" b="b"/>
              <a:pathLst>
                <a:path w="96285" h="42846">
                  <a:moveTo>
                    <a:pt x="96285" y="0"/>
                  </a:moveTo>
                  <a:cubicBezTo>
                    <a:pt x="81200" y="25676"/>
                    <a:pt x="52636" y="42847"/>
                    <a:pt x="20862" y="42847"/>
                  </a:cubicBezTo>
                  <a:cubicBezTo>
                    <a:pt x="13640" y="42847"/>
                    <a:pt x="6740" y="42044"/>
                    <a:pt x="0" y="40279"/>
                  </a:cubicBezTo>
                </a:path>
              </a:pathLst>
            </a:custGeom>
            <a:noFill/>
            <a:ln w="12700" cap="rnd">
              <a:solidFill>
                <a:schemeClr val="bg1"/>
              </a:solidFill>
              <a:prstDash val="solid"/>
              <a:round/>
            </a:ln>
          </p:spPr>
          <p:txBody>
            <a:bodyPr rtlCol="0" anchor="ctr"/>
            <a:lstStyle/>
            <a:p>
              <a:endParaRPr lang="fr-FR" sz="1400"/>
            </a:p>
          </p:txBody>
        </p:sp>
        <p:sp>
          <p:nvSpPr>
            <p:cNvPr id="146" name="Forme libre : forme 51">
              <a:extLst>
                <a:ext uri="{FF2B5EF4-FFF2-40B4-BE49-F238E27FC236}">
                  <a16:creationId xmlns:a16="http://schemas.microsoft.com/office/drawing/2014/main" id="{73F4BAA2-0C17-12B7-C7B2-29C6FF58F71C}"/>
                </a:ext>
              </a:extLst>
            </p:cNvPr>
            <p:cNvSpPr/>
            <p:nvPr/>
          </p:nvSpPr>
          <p:spPr>
            <a:xfrm>
              <a:off x="1133793" y="1680319"/>
              <a:ext cx="227556" cy="303983"/>
            </a:xfrm>
            <a:custGeom>
              <a:avLst/>
              <a:gdLst>
                <a:gd name="connsiteX0" fmla="*/ 0 w 254673"/>
                <a:gd name="connsiteY0" fmla="*/ 317741 h 340207"/>
                <a:gd name="connsiteX1" fmla="*/ 84570 w 254673"/>
                <a:gd name="connsiteY1" fmla="*/ 340207 h 340207"/>
                <a:gd name="connsiteX2" fmla="*/ 254674 w 254673"/>
                <a:gd name="connsiteY2" fmla="*/ 170104 h 340207"/>
                <a:gd name="connsiteX3" fmla="*/ 84570 w 254673"/>
                <a:gd name="connsiteY3" fmla="*/ 0 h 340207"/>
                <a:gd name="connsiteX4" fmla="*/ 41242 w 254673"/>
                <a:gd name="connsiteY4" fmla="*/ 5617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73" h="340207">
                  <a:moveTo>
                    <a:pt x="0" y="317741"/>
                  </a:moveTo>
                  <a:cubicBezTo>
                    <a:pt x="24874" y="332023"/>
                    <a:pt x="53759" y="340207"/>
                    <a:pt x="84570" y="340207"/>
                  </a:cubicBezTo>
                  <a:cubicBezTo>
                    <a:pt x="178609" y="340207"/>
                    <a:pt x="254674" y="263981"/>
                    <a:pt x="254674" y="170104"/>
                  </a:cubicBezTo>
                  <a:cubicBezTo>
                    <a:pt x="254674" y="76065"/>
                    <a:pt x="178448" y="0"/>
                    <a:pt x="84570" y="0"/>
                  </a:cubicBezTo>
                  <a:cubicBezTo>
                    <a:pt x="69646" y="0"/>
                    <a:pt x="55043" y="1926"/>
                    <a:pt x="41242" y="5617"/>
                  </a:cubicBezTo>
                </a:path>
              </a:pathLst>
            </a:custGeom>
            <a:noFill/>
            <a:ln w="12700" cap="rnd">
              <a:solidFill>
                <a:schemeClr val="bg1"/>
              </a:solidFill>
              <a:prstDash val="solid"/>
              <a:round/>
            </a:ln>
          </p:spPr>
          <p:txBody>
            <a:bodyPr rtlCol="0" anchor="ctr"/>
            <a:lstStyle/>
            <a:p>
              <a:endParaRPr lang="fr-FR" sz="1400"/>
            </a:p>
          </p:txBody>
        </p:sp>
        <p:sp>
          <p:nvSpPr>
            <p:cNvPr id="147" name="Forme libre : forme 52">
              <a:extLst>
                <a:ext uri="{FF2B5EF4-FFF2-40B4-BE49-F238E27FC236}">
                  <a16:creationId xmlns:a16="http://schemas.microsoft.com/office/drawing/2014/main" id="{94E58A83-64C6-C17C-324A-E37E4A22A652}"/>
                </a:ext>
              </a:extLst>
            </p:cNvPr>
            <p:cNvSpPr/>
            <p:nvPr/>
          </p:nvSpPr>
          <p:spPr>
            <a:xfrm>
              <a:off x="1263273" y="1783558"/>
              <a:ext cx="10754" cy="10754"/>
            </a:xfrm>
            <a:custGeom>
              <a:avLst/>
              <a:gdLst>
                <a:gd name="connsiteX0" fmla="*/ 0 w 12035"/>
                <a:gd name="connsiteY0" fmla="*/ 5938 h 12035"/>
                <a:gd name="connsiteX1" fmla="*/ 6098 w 12035"/>
                <a:gd name="connsiteY1" fmla="*/ 12036 h 12035"/>
                <a:gd name="connsiteX2" fmla="*/ 12036 w 12035"/>
                <a:gd name="connsiteY2" fmla="*/ 5938 h 12035"/>
                <a:gd name="connsiteX3" fmla="*/ 6098 w 12035"/>
                <a:gd name="connsiteY3" fmla="*/ 0 h 12035"/>
                <a:gd name="connsiteX4" fmla="*/ 0 w 12035"/>
                <a:gd name="connsiteY4" fmla="*/ 5938 h 1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 h="12035">
                  <a:moveTo>
                    <a:pt x="0" y="5938"/>
                  </a:moveTo>
                  <a:cubicBezTo>
                    <a:pt x="0" y="9308"/>
                    <a:pt x="2728" y="12036"/>
                    <a:pt x="6098" y="12036"/>
                  </a:cubicBezTo>
                  <a:cubicBezTo>
                    <a:pt x="9468" y="12036"/>
                    <a:pt x="12036" y="9308"/>
                    <a:pt x="12036" y="5938"/>
                  </a:cubicBezTo>
                  <a:cubicBezTo>
                    <a:pt x="12036" y="2568"/>
                    <a:pt x="9308" y="0"/>
                    <a:pt x="6098" y="0"/>
                  </a:cubicBezTo>
                  <a:cubicBezTo>
                    <a:pt x="2568" y="0"/>
                    <a:pt x="0" y="2568"/>
                    <a:pt x="0" y="5938"/>
                  </a:cubicBezTo>
                  <a:close/>
                </a:path>
              </a:pathLst>
            </a:custGeom>
            <a:noFill/>
            <a:ln w="12700" cap="rnd">
              <a:solidFill>
                <a:schemeClr val="bg1"/>
              </a:solidFill>
              <a:prstDash val="solid"/>
              <a:round/>
            </a:ln>
          </p:spPr>
          <p:txBody>
            <a:bodyPr rtlCol="0" anchor="ctr"/>
            <a:lstStyle/>
            <a:p>
              <a:endParaRPr lang="fr-FR" sz="1400"/>
            </a:p>
          </p:txBody>
        </p:sp>
        <p:sp>
          <p:nvSpPr>
            <p:cNvPr id="148" name="Forme libre : forme 53">
              <a:extLst>
                <a:ext uri="{FF2B5EF4-FFF2-40B4-BE49-F238E27FC236}">
                  <a16:creationId xmlns:a16="http://schemas.microsoft.com/office/drawing/2014/main" id="{CF3D4F15-35CF-647E-D4D3-E04FB19AD1A4}"/>
                </a:ext>
              </a:extLst>
            </p:cNvPr>
            <p:cNvSpPr/>
            <p:nvPr/>
          </p:nvSpPr>
          <p:spPr>
            <a:xfrm>
              <a:off x="1189858" y="1870452"/>
              <a:ext cx="86033" cy="38284"/>
            </a:xfrm>
            <a:custGeom>
              <a:avLst/>
              <a:gdLst>
                <a:gd name="connsiteX0" fmla="*/ 96285 w 96285"/>
                <a:gd name="connsiteY0" fmla="*/ 0 h 42846"/>
                <a:gd name="connsiteX1" fmla="*/ 20862 w 96285"/>
                <a:gd name="connsiteY1" fmla="*/ 42847 h 42846"/>
                <a:gd name="connsiteX2" fmla="*/ 0 w 96285"/>
                <a:gd name="connsiteY2" fmla="*/ 40279 h 42846"/>
              </a:gdLst>
              <a:ahLst/>
              <a:cxnLst>
                <a:cxn ang="0">
                  <a:pos x="connsiteX0" y="connsiteY0"/>
                </a:cxn>
                <a:cxn ang="0">
                  <a:pos x="connsiteX1" y="connsiteY1"/>
                </a:cxn>
                <a:cxn ang="0">
                  <a:pos x="connsiteX2" y="connsiteY2"/>
                </a:cxn>
              </a:cxnLst>
              <a:rect l="l" t="t" r="r" b="b"/>
              <a:pathLst>
                <a:path w="96285" h="42846">
                  <a:moveTo>
                    <a:pt x="96285" y="0"/>
                  </a:moveTo>
                  <a:cubicBezTo>
                    <a:pt x="81200" y="25676"/>
                    <a:pt x="52636" y="42847"/>
                    <a:pt x="20862" y="42847"/>
                  </a:cubicBezTo>
                  <a:cubicBezTo>
                    <a:pt x="13640" y="42847"/>
                    <a:pt x="6740" y="42044"/>
                    <a:pt x="0" y="40279"/>
                  </a:cubicBezTo>
                </a:path>
              </a:pathLst>
            </a:custGeom>
            <a:noFill/>
            <a:ln w="12700" cap="rnd">
              <a:solidFill>
                <a:schemeClr val="bg1"/>
              </a:solidFill>
              <a:prstDash val="solid"/>
              <a:round/>
            </a:ln>
          </p:spPr>
          <p:txBody>
            <a:bodyPr rtlCol="0" anchor="ctr"/>
            <a:lstStyle/>
            <a:p>
              <a:endParaRPr lang="fr-FR" sz="1400"/>
            </a:p>
          </p:txBody>
        </p:sp>
        <p:sp>
          <p:nvSpPr>
            <p:cNvPr id="149" name="Forme libre : forme 54">
              <a:extLst>
                <a:ext uri="{FF2B5EF4-FFF2-40B4-BE49-F238E27FC236}">
                  <a16:creationId xmlns:a16="http://schemas.microsoft.com/office/drawing/2014/main" id="{DCF7A394-F2B8-52C3-605A-AA118348A69F}"/>
                </a:ext>
              </a:extLst>
            </p:cNvPr>
            <p:cNvSpPr/>
            <p:nvPr/>
          </p:nvSpPr>
          <p:spPr>
            <a:xfrm>
              <a:off x="733025" y="1680176"/>
              <a:ext cx="303982" cy="303983"/>
            </a:xfrm>
            <a:custGeom>
              <a:avLst/>
              <a:gdLst>
                <a:gd name="connsiteX0" fmla="*/ 340207 w 340207"/>
                <a:gd name="connsiteY0" fmla="*/ 170104 h 340207"/>
                <a:gd name="connsiteX1" fmla="*/ 170104 w 340207"/>
                <a:gd name="connsiteY1" fmla="*/ 340207 h 340207"/>
                <a:gd name="connsiteX2" fmla="*/ 0 w 340207"/>
                <a:gd name="connsiteY2" fmla="*/ 170104 h 340207"/>
                <a:gd name="connsiteX3" fmla="*/ 170104 w 340207"/>
                <a:gd name="connsiteY3" fmla="*/ 0 h 340207"/>
                <a:gd name="connsiteX4" fmla="*/ 340207 w 340207"/>
                <a:gd name="connsiteY4" fmla="*/ 170104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07" h="340207">
                  <a:moveTo>
                    <a:pt x="340207" y="170104"/>
                  </a:moveTo>
                  <a:cubicBezTo>
                    <a:pt x="340207" y="264049"/>
                    <a:pt x="264049" y="340207"/>
                    <a:pt x="170104" y="340207"/>
                  </a:cubicBezTo>
                  <a:cubicBezTo>
                    <a:pt x="76158" y="340207"/>
                    <a:pt x="0" y="264049"/>
                    <a:pt x="0" y="170104"/>
                  </a:cubicBezTo>
                  <a:cubicBezTo>
                    <a:pt x="0" y="76158"/>
                    <a:pt x="76158" y="0"/>
                    <a:pt x="170104" y="0"/>
                  </a:cubicBezTo>
                  <a:cubicBezTo>
                    <a:pt x="264049" y="0"/>
                    <a:pt x="340207" y="76158"/>
                    <a:pt x="340207" y="170104"/>
                  </a:cubicBezTo>
                  <a:close/>
                </a:path>
              </a:pathLst>
            </a:custGeom>
            <a:noFill/>
            <a:ln w="12700" cap="rnd">
              <a:solidFill>
                <a:schemeClr val="bg1"/>
              </a:solidFill>
              <a:prstDash val="solid"/>
              <a:round/>
            </a:ln>
          </p:spPr>
          <p:txBody>
            <a:bodyPr rtlCol="0" anchor="ctr"/>
            <a:lstStyle/>
            <a:p>
              <a:endParaRPr lang="fr-FR" sz="1400"/>
            </a:p>
          </p:txBody>
        </p:sp>
        <p:sp>
          <p:nvSpPr>
            <p:cNvPr id="150" name="Forme libre : forme 55">
              <a:extLst>
                <a:ext uri="{FF2B5EF4-FFF2-40B4-BE49-F238E27FC236}">
                  <a16:creationId xmlns:a16="http://schemas.microsoft.com/office/drawing/2014/main" id="{4BFB999C-8423-D8FC-B838-6A6B01D95E60}"/>
                </a:ext>
              </a:extLst>
            </p:cNvPr>
            <p:cNvSpPr/>
            <p:nvPr/>
          </p:nvSpPr>
          <p:spPr>
            <a:xfrm>
              <a:off x="787225" y="1731652"/>
              <a:ext cx="195724" cy="186117"/>
            </a:xfrm>
            <a:custGeom>
              <a:avLst/>
              <a:gdLst>
                <a:gd name="connsiteX0" fmla="*/ 109444 w 219048"/>
                <a:gd name="connsiteY0" fmla="*/ 0 h 208296"/>
                <a:gd name="connsiteX1" fmla="*/ 141378 w 219048"/>
                <a:gd name="connsiteY1" fmla="*/ 71411 h 208296"/>
                <a:gd name="connsiteX2" fmla="*/ 219048 w 219048"/>
                <a:gd name="connsiteY2" fmla="*/ 79596 h 208296"/>
                <a:gd name="connsiteX3" fmla="*/ 160956 w 219048"/>
                <a:gd name="connsiteY3" fmla="*/ 131910 h 208296"/>
                <a:gd name="connsiteX4" fmla="*/ 177164 w 219048"/>
                <a:gd name="connsiteY4" fmla="*/ 208297 h 208296"/>
                <a:gd name="connsiteX5" fmla="*/ 109444 w 219048"/>
                <a:gd name="connsiteY5" fmla="*/ 169301 h 208296"/>
                <a:gd name="connsiteX6" fmla="*/ 41724 w 219048"/>
                <a:gd name="connsiteY6" fmla="*/ 208297 h 208296"/>
                <a:gd name="connsiteX7" fmla="*/ 57931 w 219048"/>
                <a:gd name="connsiteY7" fmla="*/ 131910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444" y="0"/>
                  </a:moveTo>
                  <a:lnTo>
                    <a:pt x="141378" y="71411"/>
                  </a:lnTo>
                  <a:lnTo>
                    <a:pt x="219048" y="79596"/>
                  </a:lnTo>
                  <a:lnTo>
                    <a:pt x="160956" y="131910"/>
                  </a:lnTo>
                  <a:lnTo>
                    <a:pt x="177164" y="208297"/>
                  </a:lnTo>
                  <a:lnTo>
                    <a:pt x="109444" y="169301"/>
                  </a:lnTo>
                  <a:lnTo>
                    <a:pt x="41724" y="208297"/>
                  </a:lnTo>
                  <a:lnTo>
                    <a:pt x="57931" y="131910"/>
                  </a:lnTo>
                  <a:lnTo>
                    <a:pt x="0" y="79596"/>
                  </a:lnTo>
                  <a:lnTo>
                    <a:pt x="77670" y="71411"/>
                  </a:lnTo>
                  <a:lnTo>
                    <a:pt x="91310" y="40761"/>
                  </a:lnTo>
                  <a:close/>
                </a:path>
              </a:pathLst>
            </a:custGeom>
            <a:noFill/>
            <a:ln w="12700" cap="rnd">
              <a:solidFill>
                <a:schemeClr val="bg1"/>
              </a:solidFill>
              <a:prstDash val="solid"/>
              <a:round/>
            </a:ln>
          </p:spPr>
          <p:txBody>
            <a:bodyPr rtlCol="0" anchor="ctr"/>
            <a:lstStyle/>
            <a:p>
              <a:endParaRPr lang="fr-FR" sz="1400"/>
            </a:p>
          </p:txBody>
        </p:sp>
      </p:grpSp>
      <p:grpSp>
        <p:nvGrpSpPr>
          <p:cNvPr id="151" name="Groupe 150">
            <a:extLst>
              <a:ext uri="{FF2B5EF4-FFF2-40B4-BE49-F238E27FC236}">
                <a16:creationId xmlns:a16="http://schemas.microsoft.com/office/drawing/2014/main" id="{9B8086EB-C8D1-BF9A-B6BB-619D0C807E46}"/>
              </a:ext>
            </a:extLst>
          </p:cNvPr>
          <p:cNvGrpSpPr/>
          <p:nvPr/>
        </p:nvGrpSpPr>
        <p:grpSpPr>
          <a:xfrm>
            <a:off x="3395085" y="-1987867"/>
            <a:ext cx="1413966" cy="1343171"/>
            <a:chOff x="1690326" y="1184146"/>
            <a:chExt cx="1413966" cy="1343171"/>
          </a:xfrm>
        </p:grpSpPr>
        <p:sp>
          <p:nvSpPr>
            <p:cNvPr id="152" name="Larme 151">
              <a:extLst>
                <a:ext uri="{FF2B5EF4-FFF2-40B4-BE49-F238E27FC236}">
                  <a16:creationId xmlns:a16="http://schemas.microsoft.com/office/drawing/2014/main" id="{CD464090-9FF5-486C-A677-53AB69DBAAC8}"/>
                </a:ext>
              </a:extLst>
            </p:cNvPr>
            <p:cNvSpPr/>
            <p:nvPr/>
          </p:nvSpPr>
          <p:spPr>
            <a:xfrm rot="10800000">
              <a:off x="1690326" y="1184146"/>
              <a:ext cx="1413966" cy="1343171"/>
            </a:xfrm>
            <a:prstGeom prst="teardrop">
              <a:avLst>
                <a:gd name="adj" fmla="val 158091"/>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3" name="Graphique 1856">
              <a:extLst>
                <a:ext uri="{FF2B5EF4-FFF2-40B4-BE49-F238E27FC236}">
                  <a16:creationId xmlns:a16="http://schemas.microsoft.com/office/drawing/2014/main" id="{2802FE1B-0739-A4A4-BAB9-65244A30ED38}"/>
                </a:ext>
              </a:extLst>
            </p:cNvPr>
            <p:cNvGrpSpPr/>
            <p:nvPr/>
          </p:nvGrpSpPr>
          <p:grpSpPr>
            <a:xfrm>
              <a:off x="1906698" y="1471728"/>
              <a:ext cx="853266" cy="759193"/>
              <a:chOff x="5244250" y="4396203"/>
              <a:chExt cx="430244" cy="382809"/>
            </a:xfrm>
            <a:noFill/>
            <a:effectLst>
              <a:outerShdw blurRad="50800" dist="38100" dir="8100000" algn="tr" rotWithShape="0">
                <a:prstClr val="black">
                  <a:alpha val="40000"/>
                </a:prstClr>
              </a:outerShdw>
            </a:effectLst>
          </p:grpSpPr>
          <p:grpSp>
            <p:nvGrpSpPr>
              <p:cNvPr id="154" name="Graphique 1856">
                <a:extLst>
                  <a:ext uri="{FF2B5EF4-FFF2-40B4-BE49-F238E27FC236}">
                    <a16:creationId xmlns:a16="http://schemas.microsoft.com/office/drawing/2014/main" id="{8D24A691-3B7F-E8FB-6143-3C6B4CB04096}"/>
                  </a:ext>
                </a:extLst>
              </p:cNvPr>
              <p:cNvGrpSpPr/>
              <p:nvPr/>
            </p:nvGrpSpPr>
            <p:grpSpPr>
              <a:xfrm>
                <a:off x="5270253" y="4712147"/>
                <a:ext cx="258889" cy="857"/>
                <a:chOff x="5270253" y="4712147"/>
                <a:chExt cx="258889" cy="857"/>
              </a:xfrm>
              <a:grpFill/>
            </p:grpSpPr>
            <p:sp>
              <p:nvSpPr>
                <p:cNvPr id="197" name="Forme libre : forme 196">
                  <a:extLst>
                    <a:ext uri="{FF2B5EF4-FFF2-40B4-BE49-F238E27FC236}">
                      <a16:creationId xmlns:a16="http://schemas.microsoft.com/office/drawing/2014/main" id="{66E39E5F-3A51-B9F1-7699-F890D92580D6}"/>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98" name="Forme libre : forme 197">
                  <a:extLst>
                    <a:ext uri="{FF2B5EF4-FFF2-40B4-BE49-F238E27FC236}">
                      <a16:creationId xmlns:a16="http://schemas.microsoft.com/office/drawing/2014/main" id="{3B9D10A0-8784-8F8D-744F-4304DEF103D6}"/>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sp>
            <p:nvSpPr>
              <p:cNvPr id="155" name="Forme libre : forme 154">
                <a:extLst>
                  <a:ext uri="{FF2B5EF4-FFF2-40B4-BE49-F238E27FC236}">
                    <a16:creationId xmlns:a16="http://schemas.microsoft.com/office/drawing/2014/main" id="{9088BBAE-CF42-CC4A-B919-D1E9F629B2BD}"/>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56" name="Forme libre : forme 155">
                <a:extLst>
                  <a:ext uri="{FF2B5EF4-FFF2-40B4-BE49-F238E27FC236}">
                    <a16:creationId xmlns:a16="http://schemas.microsoft.com/office/drawing/2014/main" id="{B83C8E60-83C3-B886-AA9A-4C7856FB6C1A}"/>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57" name="Forme libre : forme 156">
                <a:extLst>
                  <a:ext uri="{FF2B5EF4-FFF2-40B4-BE49-F238E27FC236}">
                    <a16:creationId xmlns:a16="http://schemas.microsoft.com/office/drawing/2014/main" id="{57CD01A4-BF20-D112-21DC-CEDCD91024EC}"/>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58" name="Forme libre : forme 157">
                <a:extLst>
                  <a:ext uri="{FF2B5EF4-FFF2-40B4-BE49-F238E27FC236}">
                    <a16:creationId xmlns:a16="http://schemas.microsoft.com/office/drawing/2014/main" id="{1AD4258F-7958-722A-D523-CC572068E7A4}"/>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59" name="Forme libre : forme 158">
                <a:extLst>
                  <a:ext uri="{FF2B5EF4-FFF2-40B4-BE49-F238E27FC236}">
                    <a16:creationId xmlns:a16="http://schemas.microsoft.com/office/drawing/2014/main" id="{18AB1046-1533-19E5-6BD9-FB86634FBA31}"/>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60" name="Forme libre : forme 159">
                <a:extLst>
                  <a:ext uri="{FF2B5EF4-FFF2-40B4-BE49-F238E27FC236}">
                    <a16:creationId xmlns:a16="http://schemas.microsoft.com/office/drawing/2014/main" id="{6DBE2D23-4F7B-60EF-E062-E8EB4B15EB4F}"/>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61" name="Forme libre : forme 160">
                <a:extLst>
                  <a:ext uri="{FF2B5EF4-FFF2-40B4-BE49-F238E27FC236}">
                    <a16:creationId xmlns:a16="http://schemas.microsoft.com/office/drawing/2014/main" id="{F0C18B38-439B-899C-1FA9-2DA5497F5F60}"/>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62" name="Forme libre : forme 161">
                <a:extLst>
                  <a:ext uri="{FF2B5EF4-FFF2-40B4-BE49-F238E27FC236}">
                    <a16:creationId xmlns:a16="http://schemas.microsoft.com/office/drawing/2014/main" id="{4BD5690D-B1D8-00B5-27ED-7641BE8E4359}"/>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63" name="Forme libre : forme 162">
                <a:extLst>
                  <a:ext uri="{FF2B5EF4-FFF2-40B4-BE49-F238E27FC236}">
                    <a16:creationId xmlns:a16="http://schemas.microsoft.com/office/drawing/2014/main" id="{F7278C2A-8A07-3E66-728E-FA087ECD0C1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64" name="Forme libre : forme 163">
                <a:extLst>
                  <a:ext uri="{FF2B5EF4-FFF2-40B4-BE49-F238E27FC236}">
                    <a16:creationId xmlns:a16="http://schemas.microsoft.com/office/drawing/2014/main" id="{783CECF8-E787-3747-EFA7-4B343133E6EC}"/>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grpSp>
            <p:nvGrpSpPr>
              <p:cNvPr id="165" name="Graphique 1856">
                <a:extLst>
                  <a:ext uri="{FF2B5EF4-FFF2-40B4-BE49-F238E27FC236}">
                    <a16:creationId xmlns:a16="http://schemas.microsoft.com/office/drawing/2014/main" id="{843B6545-A4F2-0671-CA4F-6021508D7A15}"/>
                  </a:ext>
                </a:extLst>
              </p:cNvPr>
              <p:cNvGrpSpPr/>
              <p:nvPr/>
            </p:nvGrpSpPr>
            <p:grpSpPr>
              <a:xfrm>
                <a:off x="5403984" y="4531076"/>
                <a:ext cx="61055" cy="18859"/>
                <a:chOff x="5403984" y="4531076"/>
                <a:chExt cx="61055" cy="18859"/>
              </a:xfrm>
              <a:grpFill/>
            </p:grpSpPr>
            <p:sp>
              <p:nvSpPr>
                <p:cNvPr id="194" name="Forme libre : forme 193">
                  <a:extLst>
                    <a:ext uri="{FF2B5EF4-FFF2-40B4-BE49-F238E27FC236}">
                      <a16:creationId xmlns:a16="http://schemas.microsoft.com/office/drawing/2014/main" id="{93BB30D7-C793-2A81-3BFE-35D7380CF4A6}"/>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95" name="Forme libre : forme 194">
                  <a:extLst>
                    <a:ext uri="{FF2B5EF4-FFF2-40B4-BE49-F238E27FC236}">
                      <a16:creationId xmlns:a16="http://schemas.microsoft.com/office/drawing/2014/main" id="{D132CF2C-1F01-8886-95AF-FC56307DA7F1}"/>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96" name="Forme libre : forme 195">
                  <a:extLst>
                    <a:ext uri="{FF2B5EF4-FFF2-40B4-BE49-F238E27FC236}">
                      <a16:creationId xmlns:a16="http://schemas.microsoft.com/office/drawing/2014/main" id="{901E033F-F712-6D75-EAA5-7B6E4E472A8A}"/>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grpSp>
            <p:nvGrpSpPr>
              <p:cNvPr id="166" name="Graphique 1856">
                <a:extLst>
                  <a:ext uri="{FF2B5EF4-FFF2-40B4-BE49-F238E27FC236}">
                    <a16:creationId xmlns:a16="http://schemas.microsoft.com/office/drawing/2014/main" id="{C01CB31D-BD2C-95C0-6697-CE3510969650}"/>
                  </a:ext>
                </a:extLst>
              </p:cNvPr>
              <p:cNvGrpSpPr/>
              <p:nvPr/>
            </p:nvGrpSpPr>
            <p:grpSpPr>
              <a:xfrm>
                <a:off x="5387982" y="4467288"/>
                <a:ext cx="91489" cy="117890"/>
                <a:chOff x="5387982" y="4467288"/>
                <a:chExt cx="91489" cy="117890"/>
              </a:xfrm>
              <a:grpFill/>
            </p:grpSpPr>
            <p:sp>
              <p:nvSpPr>
                <p:cNvPr id="190" name="Forme libre : forme 189">
                  <a:extLst>
                    <a:ext uri="{FF2B5EF4-FFF2-40B4-BE49-F238E27FC236}">
                      <a16:creationId xmlns:a16="http://schemas.microsoft.com/office/drawing/2014/main" id="{4710061C-C3E0-5755-85B5-9DBA31EBF62B}"/>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91" name="Forme libre : forme 190">
                  <a:extLst>
                    <a:ext uri="{FF2B5EF4-FFF2-40B4-BE49-F238E27FC236}">
                      <a16:creationId xmlns:a16="http://schemas.microsoft.com/office/drawing/2014/main" id="{71B8B06F-6666-429D-9046-CED7C011B553}"/>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92" name="Forme libre : forme 191">
                  <a:extLst>
                    <a:ext uri="{FF2B5EF4-FFF2-40B4-BE49-F238E27FC236}">
                      <a16:creationId xmlns:a16="http://schemas.microsoft.com/office/drawing/2014/main" id="{A3CD9C23-4B30-B513-E166-F6A45F84D784}"/>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93" name="Forme libre : forme 192">
                  <a:extLst>
                    <a:ext uri="{FF2B5EF4-FFF2-40B4-BE49-F238E27FC236}">
                      <a16:creationId xmlns:a16="http://schemas.microsoft.com/office/drawing/2014/main" id="{1B0FE8B5-7A87-5782-E011-1B5903DF71F6}"/>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sp>
            <p:nvSpPr>
              <p:cNvPr id="167" name="Forme libre : forme 166">
                <a:extLst>
                  <a:ext uri="{FF2B5EF4-FFF2-40B4-BE49-F238E27FC236}">
                    <a16:creationId xmlns:a16="http://schemas.microsoft.com/office/drawing/2014/main" id="{9EF1AEF2-8028-879A-F9AC-B3CE9BFC16EE}"/>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68" name="Forme libre : forme 167">
                <a:extLst>
                  <a:ext uri="{FF2B5EF4-FFF2-40B4-BE49-F238E27FC236}">
                    <a16:creationId xmlns:a16="http://schemas.microsoft.com/office/drawing/2014/main" id="{9644BEC6-D27E-525B-E0C5-6696A6613E37}"/>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69" name="Forme libre : forme 168">
                <a:extLst>
                  <a:ext uri="{FF2B5EF4-FFF2-40B4-BE49-F238E27FC236}">
                    <a16:creationId xmlns:a16="http://schemas.microsoft.com/office/drawing/2014/main" id="{19E08FE1-A5C8-D6D7-AA27-53461744CA0A}"/>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70" name="Forme libre : forme 169">
                <a:extLst>
                  <a:ext uri="{FF2B5EF4-FFF2-40B4-BE49-F238E27FC236}">
                    <a16:creationId xmlns:a16="http://schemas.microsoft.com/office/drawing/2014/main" id="{96423B3D-E97C-F99C-4FC2-BF128747BB62}"/>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71" name="Forme libre : forme 170">
                <a:extLst>
                  <a:ext uri="{FF2B5EF4-FFF2-40B4-BE49-F238E27FC236}">
                    <a16:creationId xmlns:a16="http://schemas.microsoft.com/office/drawing/2014/main" id="{45CA1D1A-8197-D233-AF30-2C981180AB91}"/>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72" name="Forme libre : forme 171">
                <a:extLst>
                  <a:ext uri="{FF2B5EF4-FFF2-40B4-BE49-F238E27FC236}">
                    <a16:creationId xmlns:a16="http://schemas.microsoft.com/office/drawing/2014/main" id="{D951E296-0B57-099A-1BB6-DD6F391B3047}"/>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73" name="Forme libre : forme 172">
                <a:extLst>
                  <a:ext uri="{FF2B5EF4-FFF2-40B4-BE49-F238E27FC236}">
                    <a16:creationId xmlns:a16="http://schemas.microsoft.com/office/drawing/2014/main" id="{3C86391D-C778-30CA-DAF8-B6D14B4C114B}"/>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74" name="Forme libre : forme 173">
                <a:extLst>
                  <a:ext uri="{FF2B5EF4-FFF2-40B4-BE49-F238E27FC236}">
                    <a16:creationId xmlns:a16="http://schemas.microsoft.com/office/drawing/2014/main" id="{E206CE20-FAB0-08E9-6C67-C5EA226B25DA}"/>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75" name="Forme libre : forme 174">
                <a:extLst>
                  <a:ext uri="{FF2B5EF4-FFF2-40B4-BE49-F238E27FC236}">
                    <a16:creationId xmlns:a16="http://schemas.microsoft.com/office/drawing/2014/main" id="{1E3E4F70-E361-A799-3230-ABFA1D8545B5}"/>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76" name="Forme libre : forme 175">
                <a:extLst>
                  <a:ext uri="{FF2B5EF4-FFF2-40B4-BE49-F238E27FC236}">
                    <a16:creationId xmlns:a16="http://schemas.microsoft.com/office/drawing/2014/main" id="{7F91067E-A37F-D2C1-A7CF-8C478006BC25}"/>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nvGrpSpPr>
              <p:cNvPr id="177" name="Graphique 1856">
                <a:extLst>
                  <a:ext uri="{FF2B5EF4-FFF2-40B4-BE49-F238E27FC236}">
                    <a16:creationId xmlns:a16="http://schemas.microsoft.com/office/drawing/2014/main" id="{6ECB8CD6-82B6-CED6-E24C-BBC170D301E6}"/>
                  </a:ext>
                </a:extLst>
              </p:cNvPr>
              <p:cNvGrpSpPr/>
              <p:nvPr/>
            </p:nvGrpSpPr>
            <p:grpSpPr>
              <a:xfrm>
                <a:off x="5440560" y="4592778"/>
                <a:ext cx="67055" cy="118511"/>
                <a:chOff x="5440560" y="4592778"/>
                <a:chExt cx="67055" cy="118511"/>
              </a:xfrm>
              <a:grpFill/>
            </p:grpSpPr>
            <p:sp>
              <p:nvSpPr>
                <p:cNvPr id="188" name="Forme libre : forme 187">
                  <a:extLst>
                    <a:ext uri="{FF2B5EF4-FFF2-40B4-BE49-F238E27FC236}">
                      <a16:creationId xmlns:a16="http://schemas.microsoft.com/office/drawing/2014/main" id="{AA18A69F-A2B8-67E3-0BE6-AFB85C30E189}"/>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89" name="Forme libre : forme 188">
                  <a:extLst>
                    <a:ext uri="{FF2B5EF4-FFF2-40B4-BE49-F238E27FC236}">
                      <a16:creationId xmlns:a16="http://schemas.microsoft.com/office/drawing/2014/main" id="{CAF987E4-2ADB-35C0-19D6-BC404F2845D1}"/>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grpSp>
            <p:nvGrpSpPr>
              <p:cNvPr id="178" name="Graphique 1856">
                <a:extLst>
                  <a:ext uri="{FF2B5EF4-FFF2-40B4-BE49-F238E27FC236}">
                    <a16:creationId xmlns:a16="http://schemas.microsoft.com/office/drawing/2014/main" id="{0CCE89EE-B246-F303-C54C-7A7C0425C8F5}"/>
                  </a:ext>
                </a:extLst>
              </p:cNvPr>
              <p:cNvGrpSpPr/>
              <p:nvPr/>
            </p:nvGrpSpPr>
            <p:grpSpPr>
              <a:xfrm>
                <a:off x="5360454" y="4591349"/>
                <a:ext cx="67055" cy="118511"/>
                <a:chOff x="5360454" y="4591349"/>
                <a:chExt cx="67055" cy="118511"/>
              </a:xfrm>
              <a:grpFill/>
            </p:grpSpPr>
            <p:sp>
              <p:nvSpPr>
                <p:cNvPr id="186" name="Forme libre : forme 185">
                  <a:extLst>
                    <a:ext uri="{FF2B5EF4-FFF2-40B4-BE49-F238E27FC236}">
                      <a16:creationId xmlns:a16="http://schemas.microsoft.com/office/drawing/2014/main" id="{476F542C-D40E-018D-13BB-D4052DC45A0D}"/>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87" name="Forme libre : forme 186">
                  <a:extLst>
                    <a:ext uri="{FF2B5EF4-FFF2-40B4-BE49-F238E27FC236}">
                      <a16:creationId xmlns:a16="http://schemas.microsoft.com/office/drawing/2014/main" id="{F1E31152-50EC-3D92-B324-329B0C765C1C}"/>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grpSp>
            <p:nvGrpSpPr>
              <p:cNvPr id="179" name="Graphique 1856">
                <a:extLst>
                  <a:ext uri="{FF2B5EF4-FFF2-40B4-BE49-F238E27FC236}">
                    <a16:creationId xmlns:a16="http://schemas.microsoft.com/office/drawing/2014/main" id="{077654F7-A1A6-69E0-FBA3-FC10EAFDEA87}"/>
                  </a:ext>
                </a:extLst>
              </p:cNvPr>
              <p:cNvGrpSpPr/>
              <p:nvPr/>
            </p:nvGrpSpPr>
            <p:grpSpPr>
              <a:xfrm>
                <a:off x="5247107" y="4399060"/>
                <a:ext cx="133731" cy="104203"/>
                <a:chOff x="5247107" y="4399060"/>
                <a:chExt cx="133731" cy="104203"/>
              </a:xfrm>
              <a:grpFill/>
            </p:grpSpPr>
            <p:sp>
              <p:nvSpPr>
                <p:cNvPr id="182" name="Forme libre : forme 181">
                  <a:extLst>
                    <a:ext uri="{FF2B5EF4-FFF2-40B4-BE49-F238E27FC236}">
                      <a16:creationId xmlns:a16="http://schemas.microsoft.com/office/drawing/2014/main" id="{C06E1A8C-993C-415F-3654-F8436829D723}"/>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83" name="Forme libre : forme 182">
                  <a:extLst>
                    <a:ext uri="{FF2B5EF4-FFF2-40B4-BE49-F238E27FC236}">
                      <a16:creationId xmlns:a16="http://schemas.microsoft.com/office/drawing/2014/main" id="{D4620C23-B0F4-B686-4C4E-BD0C0EABE7C5}"/>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84" name="Forme libre : forme 183">
                  <a:extLst>
                    <a:ext uri="{FF2B5EF4-FFF2-40B4-BE49-F238E27FC236}">
                      <a16:creationId xmlns:a16="http://schemas.microsoft.com/office/drawing/2014/main" id="{AE6C9B49-7FA3-A5E3-185E-A643B7699B38}"/>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85" name="Forme libre : forme 184">
                  <a:extLst>
                    <a:ext uri="{FF2B5EF4-FFF2-40B4-BE49-F238E27FC236}">
                      <a16:creationId xmlns:a16="http://schemas.microsoft.com/office/drawing/2014/main" id="{E657F439-2A0C-0D34-45D0-5597D985BEDD}"/>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sp>
            <p:nvSpPr>
              <p:cNvPr id="180" name="Forme libre : forme 179">
                <a:extLst>
                  <a:ext uri="{FF2B5EF4-FFF2-40B4-BE49-F238E27FC236}">
                    <a16:creationId xmlns:a16="http://schemas.microsoft.com/office/drawing/2014/main" id="{F2FACA7A-B3B8-2F6B-1B20-DB1DDC28B4EB}"/>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solidFill>
                    <a:schemeClr val="bg1"/>
                  </a:solidFill>
                </a:endParaRPr>
              </a:p>
            </p:txBody>
          </p:sp>
          <p:sp>
            <p:nvSpPr>
              <p:cNvPr id="181" name="Forme libre : forme 180">
                <a:extLst>
                  <a:ext uri="{FF2B5EF4-FFF2-40B4-BE49-F238E27FC236}">
                    <a16:creationId xmlns:a16="http://schemas.microsoft.com/office/drawing/2014/main" id="{84668F27-8792-A8AF-1147-EE687253BCC6}"/>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solidFill>
                    <a:schemeClr val="bg1"/>
                  </a:solidFill>
                </a:endParaRPr>
              </a:p>
            </p:txBody>
          </p:sp>
        </p:grpSp>
      </p:grpSp>
      <p:grpSp>
        <p:nvGrpSpPr>
          <p:cNvPr id="200" name="Groupe 199">
            <a:extLst>
              <a:ext uri="{FF2B5EF4-FFF2-40B4-BE49-F238E27FC236}">
                <a16:creationId xmlns:a16="http://schemas.microsoft.com/office/drawing/2014/main" id="{3DEC38C7-9870-A784-EC77-3DCEAA8220B8}"/>
              </a:ext>
            </a:extLst>
          </p:cNvPr>
          <p:cNvGrpSpPr/>
          <p:nvPr/>
        </p:nvGrpSpPr>
        <p:grpSpPr>
          <a:xfrm>
            <a:off x="786853" y="3545912"/>
            <a:ext cx="533327" cy="533327"/>
            <a:chOff x="4370289" y="1387323"/>
            <a:chExt cx="533327" cy="533327"/>
          </a:xfrm>
        </p:grpSpPr>
        <p:sp>
          <p:nvSpPr>
            <p:cNvPr id="201" name="Ellipse 200">
              <a:extLst>
                <a:ext uri="{FF2B5EF4-FFF2-40B4-BE49-F238E27FC236}">
                  <a16:creationId xmlns:a16="http://schemas.microsoft.com/office/drawing/2014/main" id="{F137CC2F-E40D-4B4E-E197-E822161F3B93}"/>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02" name="ZoneTexte 201">
              <a:extLst>
                <a:ext uri="{FF2B5EF4-FFF2-40B4-BE49-F238E27FC236}">
                  <a16:creationId xmlns:a16="http://schemas.microsoft.com/office/drawing/2014/main" id="{C17D2066-4063-E72E-8F0E-453116563C4C}"/>
                </a:ext>
              </a:extLst>
            </p:cNvPr>
            <p:cNvSpPr txBox="1"/>
            <p:nvPr/>
          </p:nvSpPr>
          <p:spPr>
            <a:xfrm>
              <a:off x="4436742"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grpSp>
        <p:nvGrpSpPr>
          <p:cNvPr id="203" name="Groupe 202">
            <a:extLst>
              <a:ext uri="{FF2B5EF4-FFF2-40B4-BE49-F238E27FC236}">
                <a16:creationId xmlns:a16="http://schemas.microsoft.com/office/drawing/2014/main" id="{9E8C68A4-F18E-FCAB-AE4A-13ABD2D64264}"/>
              </a:ext>
            </a:extLst>
          </p:cNvPr>
          <p:cNvGrpSpPr/>
          <p:nvPr/>
        </p:nvGrpSpPr>
        <p:grpSpPr>
          <a:xfrm>
            <a:off x="2713794" y="3544293"/>
            <a:ext cx="533327" cy="533327"/>
            <a:chOff x="4373446" y="2332564"/>
            <a:chExt cx="533327" cy="533327"/>
          </a:xfrm>
        </p:grpSpPr>
        <p:sp>
          <p:nvSpPr>
            <p:cNvPr id="204" name="Ellipse 203">
              <a:extLst>
                <a:ext uri="{FF2B5EF4-FFF2-40B4-BE49-F238E27FC236}">
                  <a16:creationId xmlns:a16="http://schemas.microsoft.com/office/drawing/2014/main" id="{4ED4263D-B100-6770-765C-14A26B48107B}"/>
                </a:ext>
              </a:extLst>
            </p:cNvPr>
            <p:cNvSpPr/>
            <p:nvPr/>
          </p:nvSpPr>
          <p:spPr>
            <a:xfrm>
              <a:off x="4373446" y="2332564"/>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05" name="ZoneTexte 204">
              <a:extLst>
                <a:ext uri="{FF2B5EF4-FFF2-40B4-BE49-F238E27FC236}">
                  <a16:creationId xmlns:a16="http://schemas.microsoft.com/office/drawing/2014/main" id="{6486DE7D-0EA5-796D-2607-B7598CB33FA5}"/>
                </a:ext>
              </a:extLst>
            </p:cNvPr>
            <p:cNvSpPr txBox="1"/>
            <p:nvPr/>
          </p:nvSpPr>
          <p:spPr>
            <a:xfrm>
              <a:off x="4427217" y="23375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grpSp>
        <p:nvGrpSpPr>
          <p:cNvPr id="206" name="Groupe 205">
            <a:extLst>
              <a:ext uri="{FF2B5EF4-FFF2-40B4-BE49-F238E27FC236}">
                <a16:creationId xmlns:a16="http://schemas.microsoft.com/office/drawing/2014/main" id="{3F1451D2-8CB0-1524-BFA5-38988A90787F}"/>
              </a:ext>
            </a:extLst>
          </p:cNvPr>
          <p:cNvGrpSpPr/>
          <p:nvPr/>
        </p:nvGrpSpPr>
        <p:grpSpPr>
          <a:xfrm>
            <a:off x="8367306" y="3502881"/>
            <a:ext cx="533327" cy="536621"/>
            <a:chOff x="4400176" y="3386456"/>
            <a:chExt cx="533327" cy="536621"/>
          </a:xfrm>
        </p:grpSpPr>
        <p:sp>
          <p:nvSpPr>
            <p:cNvPr id="207" name="Ellipse 206">
              <a:extLst>
                <a:ext uri="{FF2B5EF4-FFF2-40B4-BE49-F238E27FC236}">
                  <a16:creationId xmlns:a16="http://schemas.microsoft.com/office/drawing/2014/main" id="{28E631B3-468D-65D7-B025-59422BACE275}"/>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08" name="ZoneTexte 207">
              <a:extLst>
                <a:ext uri="{FF2B5EF4-FFF2-40B4-BE49-F238E27FC236}">
                  <a16:creationId xmlns:a16="http://schemas.microsoft.com/office/drawing/2014/main" id="{B361573F-911C-9BB6-EADE-04E3F7643D19}"/>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grpSp>
      <p:grpSp>
        <p:nvGrpSpPr>
          <p:cNvPr id="209" name="Groupe 208">
            <a:extLst>
              <a:ext uri="{FF2B5EF4-FFF2-40B4-BE49-F238E27FC236}">
                <a16:creationId xmlns:a16="http://schemas.microsoft.com/office/drawing/2014/main" id="{F1964145-F074-F821-A5F6-3B72ADF172A9}"/>
              </a:ext>
            </a:extLst>
          </p:cNvPr>
          <p:cNvGrpSpPr/>
          <p:nvPr/>
        </p:nvGrpSpPr>
        <p:grpSpPr>
          <a:xfrm>
            <a:off x="10269817" y="3496919"/>
            <a:ext cx="533327" cy="533327"/>
            <a:chOff x="4410176" y="4167506"/>
            <a:chExt cx="533327" cy="533327"/>
          </a:xfrm>
        </p:grpSpPr>
        <p:sp>
          <p:nvSpPr>
            <p:cNvPr id="210" name="Ellipse 209">
              <a:extLst>
                <a:ext uri="{FF2B5EF4-FFF2-40B4-BE49-F238E27FC236}">
                  <a16:creationId xmlns:a16="http://schemas.microsoft.com/office/drawing/2014/main" id="{E1E2689C-4398-A2DC-15EC-0C0C42B7F65C}"/>
                </a:ext>
              </a:extLst>
            </p:cNvPr>
            <p:cNvSpPr/>
            <p:nvPr/>
          </p:nvSpPr>
          <p:spPr>
            <a:xfrm>
              <a:off x="4410176" y="416750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11" name="ZoneTexte 210">
              <a:extLst>
                <a:ext uri="{FF2B5EF4-FFF2-40B4-BE49-F238E27FC236}">
                  <a16:creationId xmlns:a16="http://schemas.microsoft.com/office/drawing/2014/main" id="{291DD3D7-C4FE-25DB-85C6-80E77727532C}"/>
                </a:ext>
              </a:extLst>
            </p:cNvPr>
            <p:cNvSpPr txBox="1"/>
            <p:nvPr/>
          </p:nvSpPr>
          <p:spPr>
            <a:xfrm>
              <a:off x="4452703" y="4170786"/>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grpSp>
      <p:sp>
        <p:nvSpPr>
          <p:cNvPr id="222" name="Espace réservé du contenu 1">
            <a:extLst>
              <a:ext uri="{FF2B5EF4-FFF2-40B4-BE49-F238E27FC236}">
                <a16:creationId xmlns:a16="http://schemas.microsoft.com/office/drawing/2014/main" id="{0D6BECC2-70E4-DC5B-F60F-1DB5302AD71C}"/>
              </a:ext>
            </a:extLst>
          </p:cNvPr>
          <p:cNvSpPr txBox="1">
            <a:spLocks/>
          </p:cNvSpPr>
          <p:nvPr/>
        </p:nvSpPr>
        <p:spPr>
          <a:xfrm>
            <a:off x="546410" y="2558220"/>
            <a:ext cx="1498370" cy="113412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t>Détention d’une </a:t>
            </a:r>
            <a:r>
              <a:rPr lang="fr-FR" dirty="0">
                <a:highlight>
                  <a:srgbClr val="FBDCDD"/>
                </a:highlight>
              </a:rPr>
              <a:t>carte de démarchage</a:t>
            </a:r>
            <a:r>
              <a:rPr lang="fr-FR" dirty="0"/>
              <a:t>. </a:t>
            </a:r>
          </a:p>
        </p:txBody>
      </p:sp>
      <p:sp>
        <p:nvSpPr>
          <p:cNvPr id="224" name="Espace réservé du contenu 1">
            <a:extLst>
              <a:ext uri="{FF2B5EF4-FFF2-40B4-BE49-F238E27FC236}">
                <a16:creationId xmlns:a16="http://schemas.microsoft.com/office/drawing/2014/main" id="{B86D2F7E-83F7-971A-65CE-D30ACA60F199}"/>
              </a:ext>
            </a:extLst>
          </p:cNvPr>
          <p:cNvSpPr txBox="1">
            <a:spLocks/>
          </p:cNvSpPr>
          <p:nvPr/>
        </p:nvSpPr>
        <p:spPr>
          <a:xfrm>
            <a:off x="9587758" y="4233285"/>
            <a:ext cx="2146406" cy="208033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highlight>
                  <a:srgbClr val="FBDCDD"/>
                </a:highlight>
              </a:rPr>
              <a:t>Délai de rétractation </a:t>
            </a:r>
            <a:r>
              <a:rPr lang="fr-FR" dirty="0"/>
              <a:t>: Le filleul peut se rétracter sans motif dans un délai de </a:t>
            </a:r>
            <a:r>
              <a:rPr lang="fr-FR" dirty="0">
                <a:highlight>
                  <a:srgbClr val="FBDCDD"/>
                </a:highlight>
              </a:rPr>
              <a:t>14 jours calendaires révolus. </a:t>
            </a:r>
            <a:endParaRPr lang="fr-FR" dirty="0"/>
          </a:p>
        </p:txBody>
      </p:sp>
      <p:cxnSp>
        <p:nvCxnSpPr>
          <p:cNvPr id="225" name="Connecteur droit 224">
            <a:extLst>
              <a:ext uri="{FF2B5EF4-FFF2-40B4-BE49-F238E27FC236}">
                <a16:creationId xmlns:a16="http://schemas.microsoft.com/office/drawing/2014/main" id="{465968D4-8304-CA33-5C9E-25C9E5D80934}"/>
              </a:ext>
            </a:extLst>
          </p:cNvPr>
          <p:cNvCxnSpPr>
            <a:cxnSpLocks/>
          </p:cNvCxnSpPr>
          <p:nvPr/>
        </p:nvCxnSpPr>
        <p:spPr>
          <a:xfrm flipH="1">
            <a:off x="1388856" y="1676604"/>
            <a:ext cx="1324938" cy="45903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8" name="Connecteur droit 227">
            <a:extLst>
              <a:ext uri="{FF2B5EF4-FFF2-40B4-BE49-F238E27FC236}">
                <a16:creationId xmlns:a16="http://schemas.microsoft.com/office/drawing/2014/main" id="{B9ED35C4-8F60-351C-2E6D-5AAA60B33920}"/>
              </a:ext>
            </a:extLst>
          </p:cNvPr>
          <p:cNvCxnSpPr>
            <a:cxnSpLocks/>
          </p:cNvCxnSpPr>
          <p:nvPr/>
        </p:nvCxnSpPr>
        <p:spPr>
          <a:xfrm flipH="1">
            <a:off x="9036376" y="1553985"/>
            <a:ext cx="1324938" cy="45903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2" name="Graphique 1811">
            <a:extLst>
              <a:ext uri="{FF2B5EF4-FFF2-40B4-BE49-F238E27FC236}">
                <a16:creationId xmlns:a16="http://schemas.microsoft.com/office/drawing/2014/main" id="{17EEE008-8CCF-802E-E55E-9EE8EE732791}"/>
              </a:ext>
            </a:extLst>
          </p:cNvPr>
          <p:cNvGrpSpPr/>
          <p:nvPr/>
        </p:nvGrpSpPr>
        <p:grpSpPr>
          <a:xfrm>
            <a:off x="7798634" y="4630061"/>
            <a:ext cx="990917" cy="990917"/>
            <a:chOff x="1243003" y="2936105"/>
            <a:chExt cx="381000" cy="381000"/>
          </a:xfrm>
        </p:grpSpPr>
        <p:grpSp>
          <p:nvGrpSpPr>
            <p:cNvPr id="233" name="Graphique 1811">
              <a:extLst>
                <a:ext uri="{FF2B5EF4-FFF2-40B4-BE49-F238E27FC236}">
                  <a16:creationId xmlns:a16="http://schemas.microsoft.com/office/drawing/2014/main" id="{16B1554A-598F-EA54-7200-0EB6AAA4DB8F}"/>
                </a:ext>
              </a:extLst>
            </p:cNvPr>
            <p:cNvGrpSpPr/>
            <p:nvPr/>
          </p:nvGrpSpPr>
          <p:grpSpPr>
            <a:xfrm>
              <a:off x="1349206" y="3017543"/>
              <a:ext cx="171450" cy="220789"/>
              <a:chOff x="1349206" y="3017543"/>
              <a:chExt cx="171450" cy="220789"/>
            </a:xfrm>
            <a:noFill/>
          </p:grpSpPr>
          <p:sp>
            <p:nvSpPr>
              <p:cNvPr id="237" name="Forme libre : forme 236">
                <a:extLst>
                  <a:ext uri="{FF2B5EF4-FFF2-40B4-BE49-F238E27FC236}">
                    <a16:creationId xmlns:a16="http://schemas.microsoft.com/office/drawing/2014/main" id="{8108EE3A-7D4C-D75C-4C37-D75E3A5E653E}"/>
                  </a:ext>
                </a:extLst>
              </p:cNvPr>
              <p:cNvSpPr/>
              <p:nvPr/>
            </p:nvSpPr>
            <p:spPr>
              <a:xfrm>
                <a:off x="1349206" y="3017543"/>
                <a:ext cx="171450" cy="220789"/>
              </a:xfrm>
              <a:custGeom>
                <a:avLst/>
                <a:gdLst>
                  <a:gd name="connsiteX0" fmla="*/ 82391 w 171450"/>
                  <a:gd name="connsiteY0" fmla="*/ 49339 h 220789"/>
                  <a:gd name="connsiteX1" fmla="*/ 85725 w 171450"/>
                  <a:gd name="connsiteY1" fmla="*/ 49339 h 220789"/>
                  <a:gd name="connsiteX2" fmla="*/ 171450 w 171450"/>
                  <a:gd name="connsiteY2" fmla="*/ 135065 h 220789"/>
                  <a:gd name="connsiteX3" fmla="*/ 85725 w 171450"/>
                  <a:gd name="connsiteY3" fmla="*/ 220790 h 220789"/>
                  <a:gd name="connsiteX4" fmla="*/ 0 w 171450"/>
                  <a:gd name="connsiteY4" fmla="*/ 135065 h 220789"/>
                  <a:gd name="connsiteX5" fmla="*/ 0 w 171450"/>
                  <a:gd name="connsiteY5" fmla="*/ 131731 h 220789"/>
                  <a:gd name="connsiteX6" fmla="*/ 82106 w 171450"/>
                  <a:gd name="connsiteY6" fmla="*/ 0 h 220789"/>
                  <a:gd name="connsiteX7" fmla="*/ 82106 w 171450"/>
                  <a:gd name="connsiteY7" fmla="*/ 32861 h 22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450" h="220789">
                    <a:moveTo>
                      <a:pt x="82391" y="49339"/>
                    </a:moveTo>
                    <a:lnTo>
                      <a:pt x="85725" y="49339"/>
                    </a:lnTo>
                    <a:cubicBezTo>
                      <a:pt x="133064" y="49339"/>
                      <a:pt x="171450" y="87725"/>
                      <a:pt x="171450" y="135065"/>
                    </a:cubicBezTo>
                    <a:cubicBezTo>
                      <a:pt x="171450" y="182404"/>
                      <a:pt x="133064" y="220790"/>
                      <a:pt x="85725" y="220790"/>
                    </a:cubicBezTo>
                    <a:cubicBezTo>
                      <a:pt x="38386" y="220790"/>
                      <a:pt x="0" y="182404"/>
                      <a:pt x="0" y="135065"/>
                    </a:cubicBezTo>
                    <a:lnTo>
                      <a:pt x="0" y="131731"/>
                    </a:lnTo>
                    <a:moveTo>
                      <a:pt x="82106" y="0"/>
                    </a:moveTo>
                    <a:lnTo>
                      <a:pt x="82106" y="32861"/>
                    </a:lnTo>
                  </a:path>
                </a:pathLst>
              </a:custGeom>
              <a:noFill/>
              <a:ln w="12700" cap="rnd">
                <a:solidFill>
                  <a:schemeClr val="accent4">
                    <a:lumMod val="75000"/>
                  </a:schemeClr>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CBC3A777-AC8D-C628-AEE4-DFAF2194023F}"/>
                  </a:ext>
                </a:extLst>
              </p:cNvPr>
              <p:cNvSpPr/>
              <p:nvPr/>
            </p:nvSpPr>
            <p:spPr>
              <a:xfrm>
                <a:off x="1411595" y="3017543"/>
                <a:ext cx="39433" cy="9525"/>
              </a:xfrm>
              <a:custGeom>
                <a:avLst/>
                <a:gdLst>
                  <a:gd name="connsiteX0" fmla="*/ 0 w 39433"/>
                  <a:gd name="connsiteY0" fmla="*/ 0 h 9525"/>
                  <a:gd name="connsiteX1" fmla="*/ 39433 w 39433"/>
                  <a:gd name="connsiteY1" fmla="*/ 0 h 9525"/>
                </a:gdLst>
                <a:ahLst/>
                <a:cxnLst>
                  <a:cxn ang="0">
                    <a:pos x="connsiteX0" y="connsiteY0"/>
                  </a:cxn>
                  <a:cxn ang="0">
                    <a:pos x="connsiteX1" y="connsiteY1"/>
                  </a:cxn>
                </a:cxnLst>
                <a:rect l="l" t="t" r="r" b="b"/>
                <a:pathLst>
                  <a:path w="39433" h="9525">
                    <a:moveTo>
                      <a:pt x="0" y="0"/>
                    </a:moveTo>
                    <a:lnTo>
                      <a:pt x="39433" y="0"/>
                    </a:lnTo>
                  </a:path>
                </a:pathLst>
              </a:custGeom>
              <a:noFill/>
              <a:ln w="12700" cap="rnd">
                <a:solidFill>
                  <a:schemeClr val="accent4">
                    <a:lumMod val="75000"/>
                  </a:schemeClr>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7142CE38-372A-639D-314F-B228EA3A8851}"/>
                  </a:ext>
                </a:extLst>
              </p:cNvPr>
              <p:cNvSpPr/>
              <p:nvPr/>
            </p:nvSpPr>
            <p:spPr>
              <a:xfrm>
                <a:off x="1473603" y="3044880"/>
                <a:ext cx="8191" cy="16859"/>
              </a:xfrm>
              <a:custGeom>
                <a:avLst/>
                <a:gdLst>
                  <a:gd name="connsiteX0" fmla="*/ 8192 w 8191"/>
                  <a:gd name="connsiteY0" fmla="*/ 0 h 16859"/>
                  <a:gd name="connsiteX1" fmla="*/ 0 w 8191"/>
                  <a:gd name="connsiteY1" fmla="*/ 16859 h 16859"/>
                </a:gdLst>
                <a:ahLst/>
                <a:cxnLst>
                  <a:cxn ang="0">
                    <a:pos x="connsiteX0" y="connsiteY0"/>
                  </a:cxn>
                  <a:cxn ang="0">
                    <a:pos x="connsiteX1" y="connsiteY1"/>
                  </a:cxn>
                </a:cxnLst>
                <a:rect l="l" t="t" r="r" b="b"/>
                <a:pathLst>
                  <a:path w="8191" h="16859">
                    <a:moveTo>
                      <a:pt x="8192" y="0"/>
                    </a:moveTo>
                    <a:lnTo>
                      <a:pt x="0" y="16859"/>
                    </a:lnTo>
                  </a:path>
                </a:pathLst>
              </a:custGeom>
              <a:noFill/>
              <a:ln w="12700" cap="rnd">
                <a:solidFill>
                  <a:schemeClr val="accent4">
                    <a:lumMod val="75000"/>
                  </a:schemeClr>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B0EC7E8B-364A-9F61-0A1F-A4AEB5E88DFB}"/>
                  </a:ext>
                </a:extLst>
              </p:cNvPr>
              <p:cNvSpPr/>
              <p:nvPr/>
            </p:nvSpPr>
            <p:spPr>
              <a:xfrm>
                <a:off x="1431312" y="3039927"/>
                <a:ext cx="60578" cy="115728"/>
              </a:xfrm>
              <a:custGeom>
                <a:avLst/>
                <a:gdLst>
                  <a:gd name="connsiteX0" fmla="*/ 40291 w 60578"/>
                  <a:gd name="connsiteY0" fmla="*/ 0 h 115728"/>
                  <a:gd name="connsiteX1" fmla="*/ 60579 w 60578"/>
                  <a:gd name="connsiteY1" fmla="*/ 9906 h 115728"/>
                  <a:gd name="connsiteX2" fmla="*/ 0 w 60578"/>
                  <a:gd name="connsiteY2" fmla="*/ 63151 h 115728"/>
                  <a:gd name="connsiteX3" fmla="*/ 0 w 60578"/>
                  <a:gd name="connsiteY3" fmla="*/ 115729 h 115728"/>
                  <a:gd name="connsiteX4" fmla="*/ 46006 w 60578"/>
                  <a:gd name="connsiteY4" fmla="*/ 96012 h 115728"/>
                  <a:gd name="connsiteX5" fmla="*/ 0 w 60578"/>
                  <a:gd name="connsiteY5" fmla="*/ 115729 h 11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78" h="115728">
                    <a:moveTo>
                      <a:pt x="40291" y="0"/>
                    </a:moveTo>
                    <a:lnTo>
                      <a:pt x="60579" y="9906"/>
                    </a:lnTo>
                    <a:moveTo>
                      <a:pt x="0" y="63151"/>
                    </a:moveTo>
                    <a:lnTo>
                      <a:pt x="0" y="115729"/>
                    </a:lnTo>
                    <a:moveTo>
                      <a:pt x="46006" y="96012"/>
                    </a:moveTo>
                    <a:lnTo>
                      <a:pt x="0" y="115729"/>
                    </a:lnTo>
                  </a:path>
                </a:pathLst>
              </a:custGeom>
              <a:noFill/>
              <a:ln w="12700" cap="rnd">
                <a:solidFill>
                  <a:schemeClr val="accent4">
                    <a:lumMod val="75000"/>
                  </a:schemeClr>
                </a:solidFill>
                <a:prstDash val="solid"/>
                <a:round/>
              </a:ln>
            </p:spPr>
            <p:txBody>
              <a:bodyPr rtlCol="0" anchor="ctr"/>
              <a:lstStyle/>
              <a:p>
                <a:endParaRPr lang="fr-FR" sz="1400"/>
              </a:p>
            </p:txBody>
          </p:sp>
        </p:grpSp>
        <p:grpSp>
          <p:nvGrpSpPr>
            <p:cNvPr id="234" name="Graphique 1811">
              <a:extLst>
                <a:ext uri="{FF2B5EF4-FFF2-40B4-BE49-F238E27FC236}">
                  <a16:creationId xmlns:a16="http://schemas.microsoft.com/office/drawing/2014/main" id="{C6B98110-5DF1-BAA0-0C2E-C45FF60A60BE}"/>
                </a:ext>
              </a:extLst>
            </p:cNvPr>
            <p:cNvGrpSpPr/>
            <p:nvPr/>
          </p:nvGrpSpPr>
          <p:grpSpPr>
            <a:xfrm>
              <a:off x="1245858" y="2938960"/>
              <a:ext cx="377956" cy="377956"/>
              <a:chOff x="1245858" y="2938960"/>
              <a:chExt cx="377956" cy="377956"/>
            </a:xfrm>
            <a:noFill/>
          </p:grpSpPr>
          <p:sp>
            <p:nvSpPr>
              <p:cNvPr id="235" name="Forme libre : forme 234">
                <a:extLst>
                  <a:ext uri="{FF2B5EF4-FFF2-40B4-BE49-F238E27FC236}">
                    <a16:creationId xmlns:a16="http://schemas.microsoft.com/office/drawing/2014/main" id="{B63BE42A-1876-9105-1017-1C98E3A07A22}"/>
                  </a:ext>
                </a:extLst>
              </p:cNvPr>
              <p:cNvSpPr/>
              <p:nvPr/>
            </p:nvSpPr>
            <p:spPr>
              <a:xfrm>
                <a:off x="1245858" y="2938960"/>
                <a:ext cx="377956" cy="377956"/>
              </a:xfrm>
              <a:custGeom>
                <a:avLst/>
                <a:gdLst>
                  <a:gd name="connsiteX0" fmla="*/ 121065 w 377956"/>
                  <a:gd name="connsiteY0" fmla="*/ 12575 h 377956"/>
                  <a:gd name="connsiteX1" fmla="*/ 188121 w 377956"/>
                  <a:gd name="connsiteY1" fmla="*/ 2 h 377956"/>
                  <a:gd name="connsiteX2" fmla="*/ 377954 w 377956"/>
                  <a:gd name="connsiteY2" fmla="*/ 188121 h 377956"/>
                  <a:gd name="connsiteX3" fmla="*/ 189835 w 377956"/>
                  <a:gd name="connsiteY3" fmla="*/ 377954 h 377956"/>
                  <a:gd name="connsiteX4" fmla="*/ 2 w 377956"/>
                  <a:gd name="connsiteY4" fmla="*/ 189835 h 377956"/>
                  <a:gd name="connsiteX5" fmla="*/ 33625 w 377956"/>
                  <a:gd name="connsiteY5" fmla="*/ 81441 h 3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956" h="377956">
                    <a:moveTo>
                      <a:pt x="121065" y="12575"/>
                    </a:moveTo>
                    <a:cubicBezTo>
                      <a:pt x="141925" y="4574"/>
                      <a:pt x="164499" y="97"/>
                      <a:pt x="188121" y="2"/>
                    </a:cubicBezTo>
                    <a:cubicBezTo>
                      <a:pt x="292515" y="-474"/>
                      <a:pt x="377478" y="83727"/>
                      <a:pt x="377954" y="188121"/>
                    </a:cubicBezTo>
                    <a:cubicBezTo>
                      <a:pt x="378430" y="292515"/>
                      <a:pt x="294229" y="377478"/>
                      <a:pt x="189835" y="377954"/>
                    </a:cubicBezTo>
                    <a:cubicBezTo>
                      <a:pt x="85441" y="378430"/>
                      <a:pt x="478" y="294229"/>
                      <a:pt x="2" y="189835"/>
                    </a:cubicBezTo>
                    <a:cubicBezTo>
                      <a:pt x="-188" y="149545"/>
                      <a:pt x="12289" y="112207"/>
                      <a:pt x="33625" y="81441"/>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36" name="Forme libre : forme 235">
                <a:extLst>
                  <a:ext uri="{FF2B5EF4-FFF2-40B4-BE49-F238E27FC236}">
                    <a16:creationId xmlns:a16="http://schemas.microsoft.com/office/drawing/2014/main" id="{C70C3AD2-7B70-69A8-B75C-352E480FE434}"/>
                  </a:ext>
                </a:extLst>
              </p:cNvPr>
              <p:cNvSpPr/>
              <p:nvPr/>
            </p:nvSpPr>
            <p:spPr>
              <a:xfrm>
                <a:off x="1294628" y="2978586"/>
                <a:ext cx="24383" cy="22669"/>
              </a:xfrm>
              <a:custGeom>
                <a:avLst/>
                <a:gdLst>
                  <a:gd name="connsiteX0" fmla="*/ 0 w 24383"/>
                  <a:gd name="connsiteY0" fmla="*/ 22670 h 22669"/>
                  <a:gd name="connsiteX1" fmla="*/ 24384 w 24383"/>
                  <a:gd name="connsiteY1" fmla="*/ 0 h 22669"/>
                </a:gdLst>
                <a:ahLst/>
                <a:cxnLst>
                  <a:cxn ang="0">
                    <a:pos x="connsiteX0" y="connsiteY0"/>
                  </a:cxn>
                  <a:cxn ang="0">
                    <a:pos x="connsiteX1" y="connsiteY1"/>
                  </a:cxn>
                </a:cxnLst>
                <a:rect l="l" t="t" r="r" b="b"/>
                <a:pathLst>
                  <a:path w="24383" h="22669">
                    <a:moveTo>
                      <a:pt x="0" y="22670"/>
                    </a:moveTo>
                    <a:cubicBezTo>
                      <a:pt x="7429" y="14383"/>
                      <a:pt x="15621" y="6858"/>
                      <a:pt x="24384" y="0"/>
                    </a:cubicBezTo>
                  </a:path>
                </a:pathLst>
              </a:custGeom>
              <a:noFill/>
              <a:ln w="12700" cap="rnd">
                <a:solidFill>
                  <a:schemeClr val="accent4">
                    <a:lumMod val="75000"/>
                  </a:schemeClr>
                </a:solidFill>
                <a:prstDash val="solid"/>
                <a:round/>
              </a:ln>
            </p:spPr>
            <p:txBody>
              <a:bodyPr rtlCol="0" anchor="ctr"/>
              <a:lstStyle/>
              <a:p>
                <a:endParaRPr lang="fr-FR" sz="1400"/>
              </a:p>
            </p:txBody>
          </p:sp>
        </p:grpSp>
      </p:grpSp>
      <p:grpSp>
        <p:nvGrpSpPr>
          <p:cNvPr id="254" name="Graphique 1810">
            <a:extLst>
              <a:ext uri="{FF2B5EF4-FFF2-40B4-BE49-F238E27FC236}">
                <a16:creationId xmlns:a16="http://schemas.microsoft.com/office/drawing/2014/main" id="{7AB4643B-DFEF-6C07-7645-BC0C8DDC438A}"/>
              </a:ext>
            </a:extLst>
          </p:cNvPr>
          <p:cNvGrpSpPr/>
          <p:nvPr/>
        </p:nvGrpSpPr>
        <p:grpSpPr>
          <a:xfrm>
            <a:off x="10536480" y="2171547"/>
            <a:ext cx="793970" cy="878935"/>
            <a:chOff x="698182" y="2977062"/>
            <a:chExt cx="271462" cy="300513"/>
          </a:xfrm>
          <a:noFill/>
        </p:grpSpPr>
        <p:sp>
          <p:nvSpPr>
            <p:cNvPr id="255" name="Forme libre : forme 254">
              <a:extLst>
                <a:ext uri="{FF2B5EF4-FFF2-40B4-BE49-F238E27FC236}">
                  <a16:creationId xmlns:a16="http://schemas.microsoft.com/office/drawing/2014/main" id="{EC1E512A-DA97-A91D-8226-AB93FD0227F1}"/>
                </a:ext>
              </a:extLst>
            </p:cNvPr>
            <p:cNvSpPr/>
            <p:nvPr/>
          </p:nvSpPr>
          <p:spPr>
            <a:xfrm>
              <a:off x="698182" y="2977062"/>
              <a:ext cx="271462" cy="300513"/>
            </a:xfrm>
            <a:custGeom>
              <a:avLst/>
              <a:gdLst>
                <a:gd name="connsiteX0" fmla="*/ 63341 w 271462"/>
                <a:gd name="connsiteY0" fmla="*/ 0 h 300513"/>
                <a:gd name="connsiteX1" fmla="*/ 63341 w 271462"/>
                <a:gd name="connsiteY1" fmla="*/ 45720 h 300513"/>
                <a:gd name="connsiteX2" fmla="*/ 205454 w 271462"/>
                <a:gd name="connsiteY2" fmla="*/ 0 h 300513"/>
                <a:gd name="connsiteX3" fmla="*/ 205454 w 271462"/>
                <a:gd name="connsiteY3" fmla="*/ 45720 h 300513"/>
                <a:gd name="connsiteX4" fmla="*/ 67342 w 271462"/>
                <a:gd name="connsiteY4" fmla="*/ 300514 h 300513"/>
                <a:gd name="connsiteX5" fmla="*/ 252032 w 271462"/>
                <a:gd name="connsiteY5" fmla="*/ 300514 h 300513"/>
                <a:gd name="connsiteX6" fmla="*/ 271463 w 271462"/>
                <a:gd name="connsiteY6" fmla="*/ 281083 h 300513"/>
                <a:gd name="connsiteX7" fmla="*/ 271463 w 271462"/>
                <a:gd name="connsiteY7" fmla="*/ 48482 h 300513"/>
                <a:gd name="connsiteX8" fmla="*/ 252032 w 271462"/>
                <a:gd name="connsiteY8" fmla="*/ 29051 h 300513"/>
                <a:gd name="connsiteX9" fmla="*/ 19431 w 271462"/>
                <a:gd name="connsiteY9" fmla="*/ 29051 h 300513"/>
                <a:gd name="connsiteX10" fmla="*/ 0 w 271462"/>
                <a:gd name="connsiteY10" fmla="*/ 48482 h 300513"/>
                <a:gd name="connsiteX11" fmla="*/ 0 w 271462"/>
                <a:gd name="connsiteY11" fmla="*/ 281083 h 300513"/>
                <a:gd name="connsiteX12" fmla="*/ 19431 w 271462"/>
                <a:gd name="connsiteY12" fmla="*/ 300514 h 300513"/>
                <a:gd name="connsiteX13" fmla="*/ 34004 w 271462"/>
                <a:gd name="connsiteY13" fmla="*/ 300514 h 30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462" h="300513">
                  <a:moveTo>
                    <a:pt x="63341" y="0"/>
                  </a:moveTo>
                  <a:lnTo>
                    <a:pt x="63341" y="45720"/>
                  </a:lnTo>
                  <a:moveTo>
                    <a:pt x="205454" y="0"/>
                  </a:moveTo>
                  <a:lnTo>
                    <a:pt x="205454" y="45720"/>
                  </a:lnTo>
                  <a:moveTo>
                    <a:pt x="67342" y="300514"/>
                  </a:moveTo>
                  <a:lnTo>
                    <a:pt x="252032" y="300514"/>
                  </a:lnTo>
                  <a:cubicBezTo>
                    <a:pt x="262700" y="300514"/>
                    <a:pt x="271463" y="291846"/>
                    <a:pt x="271463" y="281083"/>
                  </a:cubicBezTo>
                  <a:lnTo>
                    <a:pt x="271463" y="48482"/>
                  </a:lnTo>
                  <a:cubicBezTo>
                    <a:pt x="271463" y="37814"/>
                    <a:pt x="262795" y="29051"/>
                    <a:pt x="252032" y="29051"/>
                  </a:cubicBezTo>
                  <a:lnTo>
                    <a:pt x="19431" y="29051"/>
                  </a:lnTo>
                  <a:cubicBezTo>
                    <a:pt x="8763" y="29051"/>
                    <a:pt x="0" y="37719"/>
                    <a:pt x="0" y="48482"/>
                  </a:cubicBezTo>
                  <a:lnTo>
                    <a:pt x="0" y="281083"/>
                  </a:lnTo>
                  <a:cubicBezTo>
                    <a:pt x="0" y="291751"/>
                    <a:pt x="8668" y="300514"/>
                    <a:pt x="19431" y="300514"/>
                  </a:cubicBezTo>
                  <a:lnTo>
                    <a:pt x="34004" y="300514"/>
                  </a:lnTo>
                </a:path>
              </a:pathLst>
            </a:custGeom>
            <a:noFill/>
            <a:ln w="12700" cap="rnd">
              <a:solidFill>
                <a:schemeClr val="accent4">
                  <a:lumMod val="75000"/>
                </a:schemeClr>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7548E6C3-91CA-02B0-9C57-E12C5FDBC404}"/>
                </a:ext>
              </a:extLst>
            </p:cNvPr>
            <p:cNvSpPr/>
            <p:nvPr/>
          </p:nvSpPr>
          <p:spPr>
            <a:xfrm>
              <a:off x="723995" y="3075932"/>
              <a:ext cx="219741" cy="136969"/>
            </a:xfrm>
            <a:custGeom>
              <a:avLst/>
              <a:gdLst>
                <a:gd name="connsiteX0" fmla="*/ 0 w 219741"/>
                <a:gd name="connsiteY0" fmla="*/ 0 h 136969"/>
                <a:gd name="connsiteX1" fmla="*/ 219742 w 219741"/>
                <a:gd name="connsiteY1" fmla="*/ 0 h 136969"/>
                <a:gd name="connsiteX2" fmla="*/ 192596 w 219741"/>
                <a:gd name="connsiteY2" fmla="*/ 46482 h 136969"/>
                <a:gd name="connsiteX3" fmla="*/ 166783 w 219741"/>
                <a:gd name="connsiteY3" fmla="*/ 46482 h 136969"/>
                <a:gd name="connsiteX4" fmla="*/ 192596 w 219741"/>
                <a:gd name="connsiteY4" fmla="*/ 91726 h 136969"/>
                <a:gd name="connsiteX5" fmla="*/ 166783 w 219741"/>
                <a:gd name="connsiteY5" fmla="*/ 91726 h 136969"/>
                <a:gd name="connsiteX6" fmla="*/ 192596 w 219741"/>
                <a:gd name="connsiteY6" fmla="*/ 136969 h 136969"/>
                <a:gd name="connsiteX7" fmla="*/ 166783 w 219741"/>
                <a:gd name="connsiteY7" fmla="*/ 136969 h 136969"/>
                <a:gd name="connsiteX8" fmla="*/ 121539 w 219741"/>
                <a:gd name="connsiteY8" fmla="*/ 46482 h 136969"/>
                <a:gd name="connsiteX9" fmla="*/ 95726 w 219741"/>
                <a:gd name="connsiteY9" fmla="*/ 46482 h 136969"/>
                <a:gd name="connsiteX10" fmla="*/ 121539 w 219741"/>
                <a:gd name="connsiteY10" fmla="*/ 91726 h 136969"/>
                <a:gd name="connsiteX11" fmla="*/ 95726 w 219741"/>
                <a:gd name="connsiteY11" fmla="*/ 91726 h 136969"/>
                <a:gd name="connsiteX12" fmla="*/ 121539 w 219741"/>
                <a:gd name="connsiteY12" fmla="*/ 136969 h 136969"/>
                <a:gd name="connsiteX13" fmla="*/ 95726 w 219741"/>
                <a:gd name="connsiteY13" fmla="*/ 136969 h 136969"/>
                <a:gd name="connsiteX14" fmla="*/ 50483 w 219741"/>
                <a:gd name="connsiteY14" fmla="*/ 46482 h 136969"/>
                <a:gd name="connsiteX15" fmla="*/ 24575 w 219741"/>
                <a:gd name="connsiteY15" fmla="*/ 46482 h 136969"/>
                <a:gd name="connsiteX16" fmla="*/ 50483 w 219741"/>
                <a:gd name="connsiteY16" fmla="*/ 98203 h 136969"/>
                <a:gd name="connsiteX17" fmla="*/ 24575 w 219741"/>
                <a:gd name="connsiteY17" fmla="*/ 98203 h 136969"/>
                <a:gd name="connsiteX18" fmla="*/ 50483 w 219741"/>
                <a:gd name="connsiteY18" fmla="*/ 136969 h 136969"/>
                <a:gd name="connsiteX19" fmla="*/ 24575 w 219741"/>
                <a:gd name="connsiteY19" fmla="*/ 136969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741" h="136969">
                  <a:moveTo>
                    <a:pt x="0" y="0"/>
                  </a:moveTo>
                  <a:lnTo>
                    <a:pt x="219742" y="0"/>
                  </a:lnTo>
                  <a:moveTo>
                    <a:pt x="192596" y="46482"/>
                  </a:moveTo>
                  <a:lnTo>
                    <a:pt x="166783" y="46482"/>
                  </a:lnTo>
                  <a:moveTo>
                    <a:pt x="192596" y="91726"/>
                  </a:moveTo>
                  <a:lnTo>
                    <a:pt x="166783" y="91726"/>
                  </a:lnTo>
                  <a:moveTo>
                    <a:pt x="192596" y="136969"/>
                  </a:moveTo>
                  <a:lnTo>
                    <a:pt x="166783" y="136969"/>
                  </a:lnTo>
                  <a:moveTo>
                    <a:pt x="121539" y="46482"/>
                  </a:moveTo>
                  <a:lnTo>
                    <a:pt x="95726" y="46482"/>
                  </a:lnTo>
                  <a:moveTo>
                    <a:pt x="121539" y="91726"/>
                  </a:moveTo>
                  <a:lnTo>
                    <a:pt x="95726" y="91726"/>
                  </a:lnTo>
                  <a:moveTo>
                    <a:pt x="121539" y="136969"/>
                  </a:moveTo>
                  <a:lnTo>
                    <a:pt x="95726" y="136969"/>
                  </a:lnTo>
                  <a:moveTo>
                    <a:pt x="50483" y="46482"/>
                  </a:moveTo>
                  <a:lnTo>
                    <a:pt x="24575" y="46482"/>
                  </a:lnTo>
                  <a:moveTo>
                    <a:pt x="50483" y="98203"/>
                  </a:moveTo>
                  <a:lnTo>
                    <a:pt x="24575" y="98203"/>
                  </a:lnTo>
                  <a:moveTo>
                    <a:pt x="50483" y="136969"/>
                  </a:moveTo>
                  <a:lnTo>
                    <a:pt x="24575" y="136969"/>
                  </a:lnTo>
                </a:path>
              </a:pathLst>
            </a:custGeom>
            <a:noFill/>
            <a:ln w="12700" cap="rnd">
              <a:solidFill>
                <a:schemeClr val="accent4">
                  <a:lumMod val="75000"/>
                </a:schemeClr>
              </a:solidFill>
              <a:prstDash val="solid"/>
              <a:round/>
            </a:ln>
          </p:spPr>
          <p:txBody>
            <a:bodyPr rtlCol="0" anchor="ctr"/>
            <a:lstStyle/>
            <a:p>
              <a:endParaRPr lang="fr-FR" sz="1400"/>
            </a:p>
          </p:txBody>
        </p:sp>
      </p:grpSp>
      <p:grpSp>
        <p:nvGrpSpPr>
          <p:cNvPr id="257" name="Graphique 1870">
            <a:extLst>
              <a:ext uri="{FF2B5EF4-FFF2-40B4-BE49-F238E27FC236}">
                <a16:creationId xmlns:a16="http://schemas.microsoft.com/office/drawing/2014/main" id="{D6DEDE15-7039-C39E-A226-18B52B9BE899}"/>
              </a:ext>
            </a:extLst>
          </p:cNvPr>
          <p:cNvGrpSpPr/>
          <p:nvPr/>
        </p:nvGrpSpPr>
        <p:grpSpPr>
          <a:xfrm>
            <a:off x="718887" y="4357631"/>
            <a:ext cx="599246" cy="1418600"/>
            <a:chOff x="1523991" y="5081912"/>
            <a:chExt cx="205644" cy="486822"/>
          </a:xfrm>
          <a:noFill/>
        </p:grpSpPr>
        <p:grpSp>
          <p:nvGrpSpPr>
            <p:cNvPr id="258" name="Graphique 1870">
              <a:extLst>
                <a:ext uri="{FF2B5EF4-FFF2-40B4-BE49-F238E27FC236}">
                  <a16:creationId xmlns:a16="http://schemas.microsoft.com/office/drawing/2014/main" id="{3AA108AC-6EA5-AB08-6F4C-82FDFE044DFF}"/>
                </a:ext>
              </a:extLst>
            </p:cNvPr>
            <p:cNvGrpSpPr/>
            <p:nvPr/>
          </p:nvGrpSpPr>
          <p:grpSpPr>
            <a:xfrm>
              <a:off x="1578658" y="5084742"/>
              <a:ext cx="96779" cy="124709"/>
              <a:chOff x="1578658" y="5084742"/>
              <a:chExt cx="96779" cy="124709"/>
            </a:xfrm>
            <a:noFill/>
          </p:grpSpPr>
          <p:sp>
            <p:nvSpPr>
              <p:cNvPr id="274" name="Forme libre : forme 273">
                <a:extLst>
                  <a:ext uri="{FF2B5EF4-FFF2-40B4-BE49-F238E27FC236}">
                    <a16:creationId xmlns:a16="http://schemas.microsoft.com/office/drawing/2014/main" id="{A3773AC1-BE0E-338B-DFE8-CF7968D4B1A8}"/>
                  </a:ext>
                </a:extLst>
              </p:cNvPr>
              <p:cNvSpPr/>
              <p:nvPr/>
            </p:nvSpPr>
            <p:spPr>
              <a:xfrm>
                <a:off x="1609239" y="5157445"/>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ln w="12700" cap="rnd">
                <a:solidFill>
                  <a:schemeClr val="accent4">
                    <a:lumMod val="75000"/>
                  </a:schemeClr>
                </a:solidFill>
                <a:prstDash val="solid"/>
                <a:round/>
              </a:ln>
            </p:spPr>
            <p:txBody>
              <a:bodyPr rtlCol="0" anchor="ctr"/>
              <a:lstStyle/>
              <a:p>
                <a:endParaRPr lang="fr-FR" sz="1400"/>
              </a:p>
            </p:txBody>
          </p:sp>
          <p:sp>
            <p:nvSpPr>
              <p:cNvPr id="275" name="Forme libre : forme 274">
                <a:extLst>
                  <a:ext uri="{FF2B5EF4-FFF2-40B4-BE49-F238E27FC236}">
                    <a16:creationId xmlns:a16="http://schemas.microsoft.com/office/drawing/2014/main" id="{30A4903C-5B68-4EB9-E204-E05D5D1E9E97}"/>
                  </a:ext>
                </a:extLst>
              </p:cNvPr>
              <p:cNvSpPr/>
              <p:nvPr/>
            </p:nvSpPr>
            <p:spPr>
              <a:xfrm>
                <a:off x="1643910" y="5157445"/>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ln w="12700" cap="rnd">
                <a:solidFill>
                  <a:schemeClr val="accent4">
                    <a:lumMod val="75000"/>
                  </a:schemeClr>
                </a:solidFill>
                <a:prstDash val="solid"/>
                <a:round/>
              </a:ln>
            </p:spPr>
            <p:txBody>
              <a:bodyPr rtlCol="0" anchor="ctr"/>
              <a:lstStyle/>
              <a:p>
                <a:endParaRPr lang="fr-FR" sz="1400"/>
              </a:p>
            </p:txBody>
          </p:sp>
          <p:sp>
            <p:nvSpPr>
              <p:cNvPr id="276" name="Forme libre : forme 275">
                <a:extLst>
                  <a:ext uri="{FF2B5EF4-FFF2-40B4-BE49-F238E27FC236}">
                    <a16:creationId xmlns:a16="http://schemas.microsoft.com/office/drawing/2014/main" id="{8B6803C9-D1D0-A1E3-FD9F-3AE052233044}"/>
                  </a:ext>
                </a:extLst>
              </p:cNvPr>
              <p:cNvSpPr/>
              <p:nvPr/>
            </p:nvSpPr>
            <p:spPr>
              <a:xfrm>
                <a:off x="1620383" y="5184877"/>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77" name="Forme libre : forme 276">
                <a:extLst>
                  <a:ext uri="{FF2B5EF4-FFF2-40B4-BE49-F238E27FC236}">
                    <a16:creationId xmlns:a16="http://schemas.microsoft.com/office/drawing/2014/main" id="{0BDFFF92-F1F4-8066-156B-8F09E01E2C9E}"/>
                  </a:ext>
                </a:extLst>
              </p:cNvPr>
              <p:cNvSpPr/>
              <p:nvPr/>
            </p:nvSpPr>
            <p:spPr>
              <a:xfrm>
                <a:off x="1586379" y="5163827"/>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7" y="45625"/>
                      <a:pt x="0" y="25146"/>
                      <a:pt x="0"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78" name="Forme libre : forme 277">
                <a:extLst>
                  <a:ext uri="{FF2B5EF4-FFF2-40B4-BE49-F238E27FC236}">
                    <a16:creationId xmlns:a16="http://schemas.microsoft.com/office/drawing/2014/main" id="{7197A9F7-93DE-BFB3-A3D6-D035CEB0AB37}"/>
                  </a:ext>
                </a:extLst>
              </p:cNvPr>
              <p:cNvSpPr/>
              <p:nvPr/>
            </p:nvSpPr>
            <p:spPr>
              <a:xfrm>
                <a:off x="1586093" y="5116297"/>
                <a:ext cx="80683" cy="40100"/>
              </a:xfrm>
              <a:custGeom>
                <a:avLst/>
                <a:gdLst>
                  <a:gd name="connsiteX0" fmla="*/ 0 w 80683"/>
                  <a:gd name="connsiteY0" fmla="*/ 39338 h 40100"/>
                  <a:gd name="connsiteX1" fmla="*/ 21336 w 80683"/>
                  <a:gd name="connsiteY1" fmla="*/ 286 h 40100"/>
                  <a:gd name="connsiteX2" fmla="*/ 46673 w 80683"/>
                  <a:gd name="connsiteY2" fmla="*/ 12383 h 40100"/>
                  <a:gd name="connsiteX3" fmla="*/ 57722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3" y="12383"/>
                      <a:pt x="46673" y="12383"/>
                    </a:cubicBezTo>
                    <a:cubicBezTo>
                      <a:pt x="46673" y="12383"/>
                      <a:pt x="60103" y="12383"/>
                      <a:pt x="57722" y="0"/>
                    </a:cubicBezTo>
                    <a:cubicBezTo>
                      <a:pt x="57722" y="0"/>
                      <a:pt x="81153" y="3429"/>
                      <a:pt x="80677" y="4010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79" name="Forme libre : forme 278">
                <a:extLst>
                  <a:ext uri="{FF2B5EF4-FFF2-40B4-BE49-F238E27FC236}">
                    <a16:creationId xmlns:a16="http://schemas.microsoft.com/office/drawing/2014/main" id="{77728991-8102-F4B3-10F7-62B1294B8473}"/>
                  </a:ext>
                </a:extLst>
              </p:cNvPr>
              <p:cNvSpPr/>
              <p:nvPr/>
            </p:nvSpPr>
            <p:spPr>
              <a:xfrm>
                <a:off x="1578658" y="5084742"/>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noFill/>
              <a:ln w="12700" cap="rnd">
                <a:solidFill>
                  <a:schemeClr val="accent4">
                    <a:lumMod val="75000"/>
                  </a:schemeClr>
                </a:solidFill>
                <a:prstDash val="solid"/>
                <a:round/>
              </a:ln>
            </p:spPr>
            <p:txBody>
              <a:bodyPr rtlCol="0" anchor="ctr"/>
              <a:lstStyle/>
              <a:p>
                <a:endParaRPr lang="fr-FR" sz="1400"/>
              </a:p>
            </p:txBody>
          </p:sp>
        </p:grpSp>
        <p:sp>
          <p:nvSpPr>
            <p:cNvPr id="259" name="Forme libre : forme 258">
              <a:extLst>
                <a:ext uri="{FF2B5EF4-FFF2-40B4-BE49-F238E27FC236}">
                  <a16:creationId xmlns:a16="http://schemas.microsoft.com/office/drawing/2014/main" id="{CE485F6A-3408-3098-84D1-EC6EE7A56057}"/>
                </a:ext>
              </a:extLst>
            </p:cNvPr>
            <p:cNvSpPr/>
            <p:nvPr/>
          </p:nvSpPr>
          <p:spPr>
            <a:xfrm>
              <a:off x="1574844" y="5264410"/>
              <a:ext cx="109356" cy="284035"/>
            </a:xfrm>
            <a:custGeom>
              <a:avLst/>
              <a:gdLst>
                <a:gd name="connsiteX0" fmla="*/ 109357 w 109356"/>
                <a:gd name="connsiteY0" fmla="*/ 0 h 284035"/>
                <a:gd name="connsiteX1" fmla="*/ 98498 w 109356"/>
                <a:gd name="connsiteY1" fmla="*/ 281750 h 284035"/>
                <a:gd name="connsiteX2" fmla="*/ 76781 w 109356"/>
                <a:gd name="connsiteY2" fmla="*/ 281750 h 284035"/>
                <a:gd name="connsiteX3" fmla="*/ 50683 w 109356"/>
                <a:gd name="connsiteY3" fmla="*/ 123730 h 284035"/>
                <a:gd name="connsiteX4" fmla="*/ 28775 w 109356"/>
                <a:gd name="connsiteY4" fmla="*/ 284036 h 284035"/>
                <a:gd name="connsiteX5" fmla="*/ 7058 w 109356"/>
                <a:gd name="connsiteY5" fmla="*/ 284036 h 284035"/>
                <a:gd name="connsiteX6" fmla="*/ 3820 w 109356"/>
                <a:gd name="connsiteY6" fmla="*/ 4477 h 28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356" h="284035">
                  <a:moveTo>
                    <a:pt x="109357" y="0"/>
                  </a:moveTo>
                  <a:lnTo>
                    <a:pt x="98498" y="281750"/>
                  </a:lnTo>
                  <a:lnTo>
                    <a:pt x="76781" y="281750"/>
                  </a:lnTo>
                  <a:lnTo>
                    <a:pt x="50683" y="123730"/>
                  </a:lnTo>
                  <a:lnTo>
                    <a:pt x="28775" y="284036"/>
                  </a:lnTo>
                  <a:lnTo>
                    <a:pt x="7058" y="284036"/>
                  </a:lnTo>
                  <a:cubicBezTo>
                    <a:pt x="7058" y="284036"/>
                    <a:pt x="-6372" y="106204"/>
                    <a:pt x="3820" y="4477"/>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60" name="Forme libre : forme 259">
              <a:extLst>
                <a:ext uri="{FF2B5EF4-FFF2-40B4-BE49-F238E27FC236}">
                  <a16:creationId xmlns:a16="http://schemas.microsoft.com/office/drawing/2014/main" id="{31D6DF4F-6777-7D3E-B96D-A7B1B30DF7F3}"/>
                </a:ext>
              </a:extLst>
            </p:cNvPr>
            <p:cNvSpPr/>
            <p:nvPr/>
          </p:nvSpPr>
          <p:spPr>
            <a:xfrm>
              <a:off x="1626003" y="5218592"/>
              <a:ext cx="80404" cy="191360"/>
            </a:xfrm>
            <a:custGeom>
              <a:avLst/>
              <a:gdLst>
                <a:gd name="connsiteX0" fmla="*/ 53721 w 80404"/>
                <a:gd name="connsiteY0" fmla="*/ 178787 h 191360"/>
                <a:gd name="connsiteX1" fmla="*/ 78676 w 80404"/>
                <a:gd name="connsiteY1" fmla="*/ 32388 h 191360"/>
                <a:gd name="connsiteX2" fmla="*/ 22384 w 80404"/>
                <a:gd name="connsiteY2" fmla="*/ 384 h 191360"/>
                <a:gd name="connsiteX3" fmla="*/ 0 w 80404"/>
                <a:gd name="connsiteY3" fmla="*/ 82109 h 191360"/>
                <a:gd name="connsiteX4" fmla="*/ 0 w 80404"/>
                <a:gd name="connsiteY4" fmla="*/ 161071 h 191360"/>
                <a:gd name="connsiteX5" fmla="*/ 51530 w 80404"/>
                <a:gd name="connsiteY5" fmla="*/ 191360 h 19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404" h="191360">
                  <a:moveTo>
                    <a:pt x="53721" y="178787"/>
                  </a:moveTo>
                  <a:cubicBezTo>
                    <a:pt x="90202" y="173072"/>
                    <a:pt x="78676" y="70679"/>
                    <a:pt x="78676" y="32388"/>
                  </a:cubicBezTo>
                  <a:cubicBezTo>
                    <a:pt x="78676" y="-5902"/>
                    <a:pt x="22384" y="384"/>
                    <a:pt x="22384" y="384"/>
                  </a:cubicBezTo>
                  <a:lnTo>
                    <a:pt x="0" y="82109"/>
                  </a:lnTo>
                  <a:lnTo>
                    <a:pt x="0" y="161071"/>
                  </a:lnTo>
                  <a:cubicBezTo>
                    <a:pt x="0" y="161071"/>
                    <a:pt x="2286" y="189074"/>
                    <a:pt x="51530" y="19136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B00F987E-4769-71E9-D110-1FD826C01EE8}"/>
                </a:ext>
              </a:extLst>
            </p:cNvPr>
            <p:cNvSpPr/>
            <p:nvPr/>
          </p:nvSpPr>
          <p:spPr>
            <a:xfrm>
              <a:off x="1523991" y="5081912"/>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262" name="Forme libre : forme 261">
              <a:extLst>
                <a:ext uri="{FF2B5EF4-FFF2-40B4-BE49-F238E27FC236}">
                  <a16:creationId xmlns:a16="http://schemas.microsoft.com/office/drawing/2014/main" id="{19D8BF0B-2F16-200D-FA39-86257E0E87AA}"/>
                </a:ext>
              </a:extLst>
            </p:cNvPr>
            <p:cNvSpPr/>
            <p:nvPr/>
          </p:nvSpPr>
          <p:spPr>
            <a:xfrm>
              <a:off x="1656674" y="5547874"/>
              <a:ext cx="32575" cy="19621"/>
            </a:xfrm>
            <a:custGeom>
              <a:avLst/>
              <a:gdLst>
                <a:gd name="connsiteX0" fmla="*/ 12192 w 32575"/>
                <a:gd name="connsiteY0" fmla="*/ 1048 h 19621"/>
                <a:gd name="connsiteX1" fmla="*/ 32576 w 32575"/>
                <a:gd name="connsiteY1" fmla="*/ 19622 h 19621"/>
                <a:gd name="connsiteX2" fmla="*/ 0 w 32575"/>
                <a:gd name="connsiteY2" fmla="*/ 19622 h 19621"/>
                <a:gd name="connsiteX3" fmla="*/ 0 w 32575"/>
                <a:gd name="connsiteY3" fmla="*/ 0 h 19621"/>
              </a:gdLst>
              <a:ahLst/>
              <a:cxnLst>
                <a:cxn ang="0">
                  <a:pos x="connsiteX0" y="connsiteY0"/>
                </a:cxn>
                <a:cxn ang="0">
                  <a:pos x="connsiteX1" y="connsiteY1"/>
                </a:cxn>
                <a:cxn ang="0">
                  <a:pos x="connsiteX2" y="connsiteY2"/>
                </a:cxn>
                <a:cxn ang="0">
                  <a:pos x="connsiteX3" y="connsiteY3"/>
                </a:cxn>
              </a:cxnLst>
              <a:rect l="l" t="t" r="r" b="b"/>
              <a:pathLst>
                <a:path w="32575" h="19621">
                  <a:moveTo>
                    <a:pt x="12192" y="1048"/>
                  </a:moveTo>
                  <a:lnTo>
                    <a:pt x="32576" y="19622"/>
                  </a:lnTo>
                  <a:lnTo>
                    <a:pt x="0" y="19622"/>
                  </a:lnTo>
                  <a:lnTo>
                    <a:pt x="0" y="0"/>
                  </a:lnTo>
                </a:path>
              </a:pathLst>
            </a:custGeom>
            <a:noFill/>
            <a:ln w="12700" cap="rnd">
              <a:solidFill>
                <a:schemeClr val="accent4">
                  <a:lumMod val="75000"/>
                </a:schemeClr>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259A8F4B-6727-7AFB-77D7-39472CD6E2E5}"/>
                </a:ext>
              </a:extLst>
            </p:cNvPr>
            <p:cNvSpPr/>
            <p:nvPr/>
          </p:nvSpPr>
          <p:spPr>
            <a:xfrm>
              <a:off x="1523991" y="5081912"/>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29EA64FA-C159-8F8F-C7FB-E6466F8841B9}"/>
                </a:ext>
              </a:extLst>
            </p:cNvPr>
            <p:cNvSpPr/>
            <p:nvPr/>
          </p:nvSpPr>
          <p:spPr>
            <a:xfrm>
              <a:off x="1569711" y="5549018"/>
              <a:ext cx="30670" cy="17240"/>
            </a:xfrm>
            <a:custGeom>
              <a:avLst/>
              <a:gdLst>
                <a:gd name="connsiteX0" fmla="*/ 30671 w 30670"/>
                <a:gd name="connsiteY0" fmla="*/ 0 h 17240"/>
                <a:gd name="connsiteX1" fmla="*/ 30671 w 30670"/>
                <a:gd name="connsiteY1" fmla="*/ 17240 h 17240"/>
                <a:gd name="connsiteX2" fmla="*/ 0 w 30670"/>
                <a:gd name="connsiteY2" fmla="*/ 17240 h 17240"/>
                <a:gd name="connsiteX3" fmla="*/ 16669 w 30670"/>
                <a:gd name="connsiteY3" fmla="*/ 1810 h 17240"/>
              </a:gdLst>
              <a:ahLst/>
              <a:cxnLst>
                <a:cxn ang="0">
                  <a:pos x="connsiteX0" y="connsiteY0"/>
                </a:cxn>
                <a:cxn ang="0">
                  <a:pos x="connsiteX1" y="connsiteY1"/>
                </a:cxn>
                <a:cxn ang="0">
                  <a:pos x="connsiteX2" y="connsiteY2"/>
                </a:cxn>
                <a:cxn ang="0">
                  <a:pos x="connsiteX3" y="connsiteY3"/>
                </a:cxn>
              </a:cxnLst>
              <a:rect l="l" t="t" r="r" b="b"/>
              <a:pathLst>
                <a:path w="30670" h="17240">
                  <a:moveTo>
                    <a:pt x="30671" y="0"/>
                  </a:moveTo>
                  <a:lnTo>
                    <a:pt x="30671" y="17240"/>
                  </a:lnTo>
                  <a:lnTo>
                    <a:pt x="0" y="17240"/>
                  </a:lnTo>
                  <a:lnTo>
                    <a:pt x="16669" y="1810"/>
                  </a:lnTo>
                </a:path>
              </a:pathLst>
            </a:custGeom>
            <a:noFill/>
            <a:ln w="12700" cap="rnd">
              <a:solidFill>
                <a:schemeClr val="accent4">
                  <a:lumMod val="75000"/>
                </a:schemeClr>
              </a:solidFill>
              <a:prstDash val="solid"/>
              <a:round/>
            </a:ln>
          </p:spPr>
          <p:txBody>
            <a:bodyPr rtlCol="0" anchor="ctr"/>
            <a:lstStyle/>
            <a:p>
              <a:endParaRPr lang="fr-FR" sz="1400"/>
            </a:p>
          </p:txBody>
        </p:sp>
        <p:sp>
          <p:nvSpPr>
            <p:cNvPr id="265" name="Forme libre : forme 264">
              <a:extLst>
                <a:ext uri="{FF2B5EF4-FFF2-40B4-BE49-F238E27FC236}">
                  <a16:creationId xmlns:a16="http://schemas.microsoft.com/office/drawing/2014/main" id="{4A8B0681-E8F7-F5E8-7293-05525278FAD2}"/>
                </a:ext>
              </a:extLst>
            </p:cNvPr>
            <p:cNvSpPr/>
            <p:nvPr/>
          </p:nvSpPr>
          <p:spPr>
            <a:xfrm>
              <a:off x="1530182" y="5568734"/>
              <a:ext cx="199453" cy="9525"/>
            </a:xfrm>
            <a:custGeom>
              <a:avLst/>
              <a:gdLst>
                <a:gd name="connsiteX0" fmla="*/ 0 w 199453"/>
                <a:gd name="connsiteY0" fmla="*/ 0 h 9525"/>
                <a:gd name="connsiteX1" fmla="*/ 199454 w 199453"/>
                <a:gd name="connsiteY1" fmla="*/ 0 h 9525"/>
              </a:gdLst>
              <a:ahLst/>
              <a:cxnLst>
                <a:cxn ang="0">
                  <a:pos x="connsiteX0" y="connsiteY0"/>
                </a:cxn>
                <a:cxn ang="0">
                  <a:pos x="connsiteX1" y="connsiteY1"/>
                </a:cxn>
              </a:cxnLst>
              <a:rect l="l" t="t" r="r" b="b"/>
              <a:pathLst>
                <a:path w="199453" h="9525">
                  <a:moveTo>
                    <a:pt x="0" y="0"/>
                  </a:moveTo>
                  <a:lnTo>
                    <a:pt x="199454" y="0"/>
                  </a:lnTo>
                </a:path>
              </a:pathLst>
            </a:custGeom>
            <a:ln w="12700" cap="rnd">
              <a:solidFill>
                <a:schemeClr val="accent4">
                  <a:lumMod val="75000"/>
                </a:schemeClr>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8D6F9F6-A49A-616B-2B82-995BAF03707F}"/>
                </a:ext>
              </a:extLst>
            </p:cNvPr>
            <p:cNvSpPr/>
            <p:nvPr/>
          </p:nvSpPr>
          <p:spPr>
            <a:xfrm>
              <a:off x="1554651" y="5218344"/>
              <a:ext cx="71351" cy="82452"/>
            </a:xfrm>
            <a:custGeom>
              <a:avLst/>
              <a:gdLst>
                <a:gd name="connsiteX0" fmla="*/ 71352 w 71351"/>
                <a:gd name="connsiteY0" fmla="*/ 82452 h 82452"/>
                <a:gd name="connsiteX1" fmla="*/ 50016 w 71351"/>
                <a:gd name="connsiteY1" fmla="*/ 61 h 82452"/>
                <a:gd name="connsiteX2" fmla="*/ 105 w 71351"/>
                <a:gd name="connsiteY2" fmla="*/ 76832 h 82452"/>
              </a:gdLst>
              <a:ahLst/>
              <a:cxnLst>
                <a:cxn ang="0">
                  <a:pos x="connsiteX0" y="connsiteY0"/>
                </a:cxn>
                <a:cxn ang="0">
                  <a:pos x="connsiteX1" y="connsiteY1"/>
                </a:cxn>
                <a:cxn ang="0">
                  <a:pos x="connsiteX2" y="connsiteY2"/>
                </a:cxn>
              </a:cxnLst>
              <a:rect l="l" t="t" r="r" b="b"/>
              <a:pathLst>
                <a:path w="71351" h="82452">
                  <a:moveTo>
                    <a:pt x="71352" y="82452"/>
                  </a:moveTo>
                  <a:lnTo>
                    <a:pt x="50016" y="61"/>
                  </a:lnTo>
                  <a:cubicBezTo>
                    <a:pt x="50016" y="61"/>
                    <a:pt x="-2657" y="-4987"/>
                    <a:pt x="105" y="76832"/>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710265E-DE3F-7A11-3D9A-D1BCA62286C4}"/>
                </a:ext>
              </a:extLst>
            </p:cNvPr>
            <p:cNvSpPr/>
            <p:nvPr/>
          </p:nvSpPr>
          <p:spPr>
            <a:xfrm>
              <a:off x="1526848" y="5299653"/>
              <a:ext cx="48768" cy="74485"/>
            </a:xfrm>
            <a:custGeom>
              <a:avLst/>
              <a:gdLst>
                <a:gd name="connsiteX0" fmla="*/ 48768 w 48768"/>
                <a:gd name="connsiteY0" fmla="*/ 0 h 74485"/>
                <a:gd name="connsiteX1" fmla="*/ 0 w 48768"/>
                <a:gd name="connsiteY1" fmla="*/ 0 h 74485"/>
                <a:gd name="connsiteX2" fmla="*/ 0 w 48768"/>
                <a:gd name="connsiteY2" fmla="*/ 74486 h 74485"/>
                <a:gd name="connsiteX3" fmla="*/ 43720 w 48768"/>
                <a:gd name="connsiteY3" fmla="*/ 74486 h 74485"/>
              </a:gdLst>
              <a:ahLst/>
              <a:cxnLst>
                <a:cxn ang="0">
                  <a:pos x="connsiteX0" y="connsiteY0"/>
                </a:cxn>
                <a:cxn ang="0">
                  <a:pos x="connsiteX1" y="connsiteY1"/>
                </a:cxn>
                <a:cxn ang="0">
                  <a:pos x="connsiteX2" y="connsiteY2"/>
                </a:cxn>
                <a:cxn ang="0">
                  <a:pos x="connsiteX3" y="connsiteY3"/>
                </a:cxn>
              </a:cxnLst>
              <a:rect l="l" t="t" r="r" b="b"/>
              <a:pathLst>
                <a:path w="48768" h="74485">
                  <a:moveTo>
                    <a:pt x="48768" y="0"/>
                  </a:moveTo>
                  <a:lnTo>
                    <a:pt x="0" y="0"/>
                  </a:lnTo>
                  <a:lnTo>
                    <a:pt x="0" y="74486"/>
                  </a:lnTo>
                  <a:lnTo>
                    <a:pt x="43720" y="74486"/>
                  </a:lnTo>
                </a:path>
              </a:pathLst>
            </a:custGeom>
            <a:noFill/>
            <a:ln w="12700" cap="rnd">
              <a:solidFill>
                <a:schemeClr val="accent4">
                  <a:lumMod val="75000"/>
                </a:schemeClr>
              </a:solidFill>
              <a:prstDash val="solid"/>
              <a:round/>
            </a:ln>
          </p:spPr>
          <p:txBody>
            <a:bodyPr rtlCol="0" anchor="ctr"/>
            <a:lstStyle/>
            <a:p>
              <a:endParaRPr lang="fr-FR" sz="1400"/>
            </a:p>
          </p:txBody>
        </p:sp>
        <p:sp>
          <p:nvSpPr>
            <p:cNvPr id="268" name="Forme libre : forme 267">
              <a:extLst>
                <a:ext uri="{FF2B5EF4-FFF2-40B4-BE49-F238E27FC236}">
                  <a16:creationId xmlns:a16="http://schemas.microsoft.com/office/drawing/2014/main" id="{A93B94B6-10D0-D798-FF1F-2FAB1C53F443}"/>
                </a:ext>
              </a:extLst>
            </p:cNvPr>
            <p:cNvSpPr/>
            <p:nvPr/>
          </p:nvSpPr>
          <p:spPr>
            <a:xfrm>
              <a:off x="1576092" y="5379758"/>
              <a:ext cx="49911" cy="24098"/>
            </a:xfrm>
            <a:custGeom>
              <a:avLst/>
              <a:gdLst>
                <a:gd name="connsiteX0" fmla="*/ 49911 w 49911"/>
                <a:gd name="connsiteY0" fmla="*/ 0 h 24098"/>
                <a:gd name="connsiteX1" fmla="*/ 0 w 49911"/>
                <a:gd name="connsiteY1" fmla="*/ 24098 h 24098"/>
              </a:gdLst>
              <a:ahLst/>
              <a:cxnLst>
                <a:cxn ang="0">
                  <a:pos x="connsiteX0" y="connsiteY0"/>
                </a:cxn>
                <a:cxn ang="0">
                  <a:pos x="connsiteX1" y="connsiteY1"/>
                </a:cxn>
              </a:cxnLst>
              <a:rect l="l" t="t" r="r" b="b"/>
              <a:pathLst>
                <a:path w="49911" h="24098">
                  <a:moveTo>
                    <a:pt x="49911" y="0"/>
                  </a:moveTo>
                  <a:cubicBezTo>
                    <a:pt x="49911" y="0"/>
                    <a:pt x="50483" y="24098"/>
                    <a:pt x="0" y="24098"/>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D625CF0C-A6E6-EA80-A316-DC1CEFE8FC66}"/>
                </a:ext>
              </a:extLst>
            </p:cNvPr>
            <p:cNvSpPr/>
            <p:nvPr/>
          </p:nvSpPr>
          <p:spPr>
            <a:xfrm>
              <a:off x="1615907" y="5237074"/>
              <a:ext cx="20193" cy="23907"/>
            </a:xfrm>
            <a:custGeom>
              <a:avLst/>
              <a:gdLst>
                <a:gd name="connsiteX0" fmla="*/ 0 w 20193"/>
                <a:gd name="connsiteY0" fmla="*/ 23908 h 23907"/>
                <a:gd name="connsiteX1" fmla="*/ 9525 w 20193"/>
                <a:gd name="connsiteY1" fmla="*/ 0 h 23907"/>
                <a:gd name="connsiteX2" fmla="*/ 20193 w 20193"/>
                <a:gd name="connsiteY2" fmla="*/ 18288 h 23907"/>
              </a:gdLst>
              <a:ahLst/>
              <a:cxnLst>
                <a:cxn ang="0">
                  <a:pos x="connsiteX0" y="connsiteY0"/>
                </a:cxn>
                <a:cxn ang="0">
                  <a:pos x="connsiteX1" y="connsiteY1"/>
                </a:cxn>
                <a:cxn ang="0">
                  <a:pos x="connsiteX2" y="connsiteY2"/>
                </a:cxn>
              </a:cxnLst>
              <a:rect l="l" t="t" r="r" b="b"/>
              <a:pathLst>
                <a:path w="20193" h="23907">
                  <a:moveTo>
                    <a:pt x="0" y="23908"/>
                  </a:moveTo>
                  <a:lnTo>
                    <a:pt x="9525" y="0"/>
                  </a:lnTo>
                  <a:lnTo>
                    <a:pt x="20193" y="18288"/>
                  </a:lnTo>
                </a:path>
              </a:pathLst>
            </a:custGeom>
            <a:noFill/>
            <a:ln w="12700" cap="rnd">
              <a:solidFill>
                <a:schemeClr val="accent4">
                  <a:lumMod val="75000"/>
                </a:schemeClr>
              </a:solidFill>
              <a:prstDash val="solid"/>
              <a:round/>
            </a:ln>
          </p:spPr>
          <p:txBody>
            <a:bodyPr rtlCol="0" anchor="ctr"/>
            <a:lstStyle/>
            <a:p>
              <a:endParaRPr lang="fr-FR" sz="1400"/>
            </a:p>
          </p:txBody>
        </p:sp>
        <p:sp>
          <p:nvSpPr>
            <p:cNvPr id="270" name="Forme libre : forme 269">
              <a:extLst>
                <a:ext uri="{FF2B5EF4-FFF2-40B4-BE49-F238E27FC236}">
                  <a16:creationId xmlns:a16="http://schemas.microsoft.com/office/drawing/2014/main" id="{EB55788E-075C-8E28-9299-E398E78FFFA9}"/>
                </a:ext>
              </a:extLst>
            </p:cNvPr>
            <p:cNvSpPr/>
            <p:nvPr/>
          </p:nvSpPr>
          <p:spPr>
            <a:xfrm>
              <a:off x="1617621" y="5221453"/>
              <a:ext cx="15716" cy="15621"/>
            </a:xfrm>
            <a:custGeom>
              <a:avLst/>
              <a:gdLst>
                <a:gd name="connsiteX0" fmla="*/ 7810 w 15716"/>
                <a:gd name="connsiteY0" fmla="*/ 15621 h 15621"/>
                <a:gd name="connsiteX1" fmla="*/ 0 w 15716"/>
                <a:gd name="connsiteY1" fmla="*/ 0 h 15621"/>
                <a:gd name="connsiteX2" fmla="*/ 15716 w 15716"/>
                <a:gd name="connsiteY2" fmla="*/ 0 h 15621"/>
              </a:gdLst>
              <a:ahLst/>
              <a:cxnLst>
                <a:cxn ang="0">
                  <a:pos x="connsiteX0" y="connsiteY0"/>
                </a:cxn>
                <a:cxn ang="0">
                  <a:pos x="connsiteX1" y="connsiteY1"/>
                </a:cxn>
                <a:cxn ang="0">
                  <a:pos x="connsiteX2" y="connsiteY2"/>
                </a:cxn>
              </a:cxnLst>
              <a:rect l="l" t="t" r="r" b="b"/>
              <a:pathLst>
                <a:path w="15716" h="15621">
                  <a:moveTo>
                    <a:pt x="7810" y="15621"/>
                  </a:moveTo>
                  <a:lnTo>
                    <a:pt x="0" y="0"/>
                  </a:lnTo>
                  <a:lnTo>
                    <a:pt x="15716" y="0"/>
                  </a:ln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271" name="Forme libre : forme 270">
              <a:extLst>
                <a:ext uri="{FF2B5EF4-FFF2-40B4-BE49-F238E27FC236}">
                  <a16:creationId xmlns:a16="http://schemas.microsoft.com/office/drawing/2014/main" id="{61F5D7CD-D9D1-F882-3104-A25F33B8D95B}"/>
                </a:ext>
              </a:extLst>
            </p:cNvPr>
            <p:cNvSpPr/>
            <p:nvPr/>
          </p:nvSpPr>
          <p:spPr>
            <a:xfrm>
              <a:off x="1604763" y="5204117"/>
              <a:ext cx="9525" cy="14287"/>
            </a:xfrm>
            <a:custGeom>
              <a:avLst/>
              <a:gdLst>
                <a:gd name="connsiteX0" fmla="*/ 0 w 9525"/>
                <a:gd name="connsiteY0" fmla="*/ 14287 h 14287"/>
                <a:gd name="connsiteX1" fmla="*/ 0 w 9525"/>
                <a:gd name="connsiteY1" fmla="*/ 0 h 14287"/>
              </a:gdLst>
              <a:ahLst/>
              <a:cxnLst>
                <a:cxn ang="0">
                  <a:pos x="connsiteX0" y="connsiteY0"/>
                </a:cxn>
                <a:cxn ang="0">
                  <a:pos x="connsiteX1" y="connsiteY1"/>
                </a:cxn>
              </a:cxnLst>
              <a:rect l="l" t="t" r="r" b="b"/>
              <a:pathLst>
                <a:path w="9525" h="14287">
                  <a:moveTo>
                    <a:pt x="0" y="14287"/>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272" name="Forme libre : forme 271">
              <a:extLst>
                <a:ext uri="{FF2B5EF4-FFF2-40B4-BE49-F238E27FC236}">
                  <a16:creationId xmlns:a16="http://schemas.microsoft.com/office/drawing/2014/main" id="{B7CB63C7-7B05-798D-4ECF-76A1A700CAB1}"/>
                </a:ext>
              </a:extLst>
            </p:cNvPr>
            <p:cNvSpPr/>
            <p:nvPr/>
          </p:nvSpPr>
          <p:spPr>
            <a:xfrm>
              <a:off x="1639338" y="5310416"/>
              <a:ext cx="9525" cy="5524"/>
            </a:xfrm>
            <a:custGeom>
              <a:avLst/>
              <a:gdLst>
                <a:gd name="connsiteX0" fmla="*/ 0 w 9525"/>
                <a:gd name="connsiteY0" fmla="*/ 0 h 5524"/>
                <a:gd name="connsiteX1" fmla="*/ 0 w 9525"/>
                <a:gd name="connsiteY1" fmla="*/ 5524 h 5524"/>
              </a:gdLst>
              <a:ahLst/>
              <a:cxnLst>
                <a:cxn ang="0">
                  <a:pos x="connsiteX0" y="connsiteY0"/>
                </a:cxn>
                <a:cxn ang="0">
                  <a:pos x="connsiteX1" y="connsiteY1"/>
                </a:cxn>
              </a:cxnLst>
              <a:rect l="l" t="t" r="r" b="b"/>
              <a:pathLst>
                <a:path w="9525" h="5524">
                  <a:moveTo>
                    <a:pt x="0" y="0"/>
                  </a:moveTo>
                  <a:lnTo>
                    <a:pt x="0" y="5524"/>
                  </a:lnTo>
                </a:path>
              </a:pathLst>
            </a:custGeom>
            <a:ln w="12700" cap="rnd">
              <a:solidFill>
                <a:schemeClr val="accent4">
                  <a:lumMod val="75000"/>
                </a:schemeClr>
              </a:solidFill>
              <a:prstDash val="solid"/>
              <a:round/>
            </a:ln>
          </p:spPr>
          <p:txBody>
            <a:bodyPr rtlCol="0" anchor="ctr"/>
            <a:lstStyle/>
            <a:p>
              <a:endParaRPr lang="fr-FR" sz="1400"/>
            </a:p>
          </p:txBody>
        </p:sp>
        <p:sp>
          <p:nvSpPr>
            <p:cNvPr id="273" name="Forme libre : forme 272">
              <a:extLst>
                <a:ext uri="{FF2B5EF4-FFF2-40B4-BE49-F238E27FC236}">
                  <a16:creationId xmlns:a16="http://schemas.microsoft.com/office/drawing/2014/main" id="{DF3F126A-5F8D-08BF-17CD-506265C5568D}"/>
                </a:ext>
              </a:extLst>
            </p:cNvPr>
            <p:cNvSpPr/>
            <p:nvPr/>
          </p:nvSpPr>
          <p:spPr>
            <a:xfrm>
              <a:off x="1639338" y="5345278"/>
              <a:ext cx="9525" cy="5524"/>
            </a:xfrm>
            <a:custGeom>
              <a:avLst/>
              <a:gdLst>
                <a:gd name="connsiteX0" fmla="*/ 0 w 9525"/>
                <a:gd name="connsiteY0" fmla="*/ 0 h 5524"/>
                <a:gd name="connsiteX1" fmla="*/ 0 w 9525"/>
                <a:gd name="connsiteY1" fmla="*/ 5524 h 5524"/>
              </a:gdLst>
              <a:ahLst/>
              <a:cxnLst>
                <a:cxn ang="0">
                  <a:pos x="connsiteX0" y="connsiteY0"/>
                </a:cxn>
                <a:cxn ang="0">
                  <a:pos x="connsiteX1" y="connsiteY1"/>
                </a:cxn>
              </a:cxnLst>
              <a:rect l="l" t="t" r="r" b="b"/>
              <a:pathLst>
                <a:path w="9525" h="5524">
                  <a:moveTo>
                    <a:pt x="0" y="0"/>
                  </a:moveTo>
                  <a:lnTo>
                    <a:pt x="0" y="5524"/>
                  </a:lnTo>
                </a:path>
              </a:pathLst>
            </a:custGeom>
            <a:ln w="12700" cap="rnd">
              <a:solidFill>
                <a:schemeClr val="accent4">
                  <a:lumMod val="75000"/>
                </a:schemeClr>
              </a:solidFill>
              <a:prstDash val="solid"/>
              <a:round/>
            </a:ln>
          </p:spPr>
          <p:txBody>
            <a:bodyPr rtlCol="0" anchor="ctr"/>
            <a:lstStyle/>
            <a:p>
              <a:endParaRPr lang="fr-FR" sz="1400"/>
            </a:p>
          </p:txBody>
        </p:sp>
      </p:grpSp>
      <p:grpSp>
        <p:nvGrpSpPr>
          <p:cNvPr id="280" name="Graphique 1754">
            <a:extLst>
              <a:ext uri="{FF2B5EF4-FFF2-40B4-BE49-F238E27FC236}">
                <a16:creationId xmlns:a16="http://schemas.microsoft.com/office/drawing/2014/main" id="{056CF809-780E-37B7-2A29-B29173702343}"/>
              </a:ext>
            </a:extLst>
          </p:cNvPr>
          <p:cNvGrpSpPr/>
          <p:nvPr/>
        </p:nvGrpSpPr>
        <p:grpSpPr>
          <a:xfrm>
            <a:off x="2672317" y="2150638"/>
            <a:ext cx="1015077" cy="879080"/>
            <a:chOff x="3524246" y="595312"/>
            <a:chExt cx="445770" cy="386048"/>
          </a:xfrm>
          <a:noFill/>
        </p:grpSpPr>
        <p:sp>
          <p:nvSpPr>
            <p:cNvPr id="281" name="Forme libre : forme 280">
              <a:extLst>
                <a:ext uri="{FF2B5EF4-FFF2-40B4-BE49-F238E27FC236}">
                  <a16:creationId xmlns:a16="http://schemas.microsoft.com/office/drawing/2014/main" id="{B54F3B1C-70C2-F45B-88E9-1A855A7F6C3A}"/>
                </a:ext>
              </a:extLst>
            </p:cNvPr>
            <p:cNvSpPr/>
            <p:nvPr/>
          </p:nvSpPr>
          <p:spPr>
            <a:xfrm>
              <a:off x="3610637" y="981360"/>
              <a:ext cx="359378" cy="9525"/>
            </a:xfrm>
            <a:custGeom>
              <a:avLst/>
              <a:gdLst>
                <a:gd name="connsiteX0" fmla="*/ 0 w 359378"/>
                <a:gd name="connsiteY0" fmla="*/ 0 h 9525"/>
                <a:gd name="connsiteX1" fmla="*/ 359378 w 359378"/>
                <a:gd name="connsiteY1" fmla="*/ 0 h 9525"/>
              </a:gdLst>
              <a:ahLst/>
              <a:cxnLst>
                <a:cxn ang="0">
                  <a:pos x="connsiteX0" y="connsiteY0"/>
                </a:cxn>
                <a:cxn ang="0">
                  <a:pos x="connsiteX1" y="connsiteY1"/>
                </a:cxn>
              </a:cxnLst>
              <a:rect l="l" t="t" r="r" b="b"/>
              <a:pathLst>
                <a:path w="359378" h="9525">
                  <a:moveTo>
                    <a:pt x="0" y="0"/>
                  </a:moveTo>
                  <a:lnTo>
                    <a:pt x="359378"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2B42766E-0A4C-992C-F4BB-0A7BBD86476D}"/>
                </a:ext>
              </a:extLst>
            </p:cNvPr>
            <p:cNvSpPr/>
            <p:nvPr/>
          </p:nvSpPr>
          <p:spPr>
            <a:xfrm>
              <a:off x="3527103" y="981360"/>
              <a:ext cx="23431" cy="9525"/>
            </a:xfrm>
            <a:custGeom>
              <a:avLst/>
              <a:gdLst>
                <a:gd name="connsiteX0" fmla="*/ 0 w 23431"/>
                <a:gd name="connsiteY0" fmla="*/ 0 h 9525"/>
                <a:gd name="connsiteX1" fmla="*/ 23432 w 23431"/>
                <a:gd name="connsiteY1" fmla="*/ 0 h 9525"/>
              </a:gdLst>
              <a:ahLst/>
              <a:cxnLst>
                <a:cxn ang="0">
                  <a:pos x="connsiteX0" y="connsiteY0"/>
                </a:cxn>
                <a:cxn ang="0">
                  <a:pos x="connsiteX1" y="connsiteY1"/>
                </a:cxn>
              </a:cxnLst>
              <a:rect l="l" t="t" r="r" b="b"/>
              <a:pathLst>
                <a:path w="23431" h="9525">
                  <a:moveTo>
                    <a:pt x="0" y="0"/>
                  </a:moveTo>
                  <a:lnTo>
                    <a:pt x="23432" y="0"/>
                  </a:lnTo>
                </a:path>
              </a:pathLst>
            </a:custGeom>
            <a:grpFill/>
            <a:ln w="12700" cap="rnd">
              <a:solidFill>
                <a:schemeClr val="accent4">
                  <a:lumMod val="75000"/>
                </a:schemeClr>
              </a:solidFill>
              <a:prstDash val="solid"/>
              <a:round/>
            </a:ln>
          </p:spPr>
          <p:txBody>
            <a:bodyPr rtlCol="0" anchor="ctr"/>
            <a:lstStyle/>
            <a:p>
              <a:endParaRPr lang="fr-FR" sz="1400"/>
            </a:p>
          </p:txBody>
        </p:sp>
        <p:grpSp>
          <p:nvGrpSpPr>
            <p:cNvPr id="283" name="Graphique 1754">
              <a:extLst>
                <a:ext uri="{FF2B5EF4-FFF2-40B4-BE49-F238E27FC236}">
                  <a16:creationId xmlns:a16="http://schemas.microsoft.com/office/drawing/2014/main" id="{6EA7E923-8C99-C943-CF84-B540219699C2}"/>
                </a:ext>
              </a:extLst>
            </p:cNvPr>
            <p:cNvGrpSpPr/>
            <p:nvPr/>
          </p:nvGrpSpPr>
          <p:grpSpPr>
            <a:xfrm>
              <a:off x="3524246" y="595312"/>
              <a:ext cx="348043" cy="162794"/>
              <a:chOff x="3524246" y="595312"/>
              <a:chExt cx="348043" cy="162794"/>
            </a:xfrm>
            <a:grpFill/>
          </p:grpSpPr>
          <p:sp>
            <p:nvSpPr>
              <p:cNvPr id="297" name="Forme libre : forme 296">
                <a:extLst>
                  <a:ext uri="{FF2B5EF4-FFF2-40B4-BE49-F238E27FC236}">
                    <a16:creationId xmlns:a16="http://schemas.microsoft.com/office/drawing/2014/main" id="{43296C7B-F41F-36C9-BBD2-125B922CB063}"/>
                  </a:ext>
                </a:extLst>
              </p:cNvPr>
              <p:cNvSpPr/>
              <p:nvPr/>
            </p:nvSpPr>
            <p:spPr>
              <a:xfrm>
                <a:off x="3813710" y="688657"/>
                <a:ext cx="1047" cy="7334"/>
              </a:xfrm>
              <a:custGeom>
                <a:avLst/>
                <a:gdLst>
                  <a:gd name="connsiteX0" fmla="*/ 1048 w 1047"/>
                  <a:gd name="connsiteY0" fmla="*/ 0 h 7334"/>
                  <a:gd name="connsiteX1" fmla="*/ 0 w 1047"/>
                  <a:gd name="connsiteY1" fmla="*/ 7334 h 7334"/>
                </a:gdLst>
                <a:ahLst/>
                <a:cxnLst>
                  <a:cxn ang="0">
                    <a:pos x="connsiteX0" y="connsiteY0"/>
                  </a:cxn>
                  <a:cxn ang="0">
                    <a:pos x="connsiteX1" y="connsiteY1"/>
                  </a:cxn>
                </a:cxnLst>
                <a:rect l="l" t="t" r="r" b="b"/>
                <a:pathLst>
                  <a:path w="1047" h="7334">
                    <a:moveTo>
                      <a:pt x="1048" y="0"/>
                    </a:moveTo>
                    <a:lnTo>
                      <a:pt x="0" y="7334"/>
                    </a:lnTo>
                  </a:path>
                </a:pathLst>
              </a:custGeom>
              <a:grpFill/>
              <a:ln w="12700" cap="rnd">
                <a:solidFill>
                  <a:schemeClr val="accent4">
                    <a:lumMod val="75000"/>
                  </a:schemeClr>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B32B3E93-47CF-E3F0-6C76-3CEDAD967333}"/>
                  </a:ext>
                </a:extLst>
              </p:cNvPr>
              <p:cNvSpPr/>
              <p:nvPr/>
            </p:nvSpPr>
            <p:spPr>
              <a:xfrm>
                <a:off x="3803233" y="729900"/>
                <a:ext cx="16668" cy="6582"/>
              </a:xfrm>
              <a:custGeom>
                <a:avLst/>
                <a:gdLst>
                  <a:gd name="connsiteX0" fmla="*/ 16669 w 16668"/>
                  <a:gd name="connsiteY0" fmla="*/ 2286 h 6582"/>
                  <a:gd name="connsiteX1" fmla="*/ 7525 w 16668"/>
                  <a:gd name="connsiteY1" fmla="*/ 6477 h 6582"/>
                  <a:gd name="connsiteX2" fmla="*/ 0 w 16668"/>
                  <a:gd name="connsiteY2" fmla="*/ 0 h 6582"/>
                </a:gdLst>
                <a:ahLst/>
                <a:cxnLst>
                  <a:cxn ang="0">
                    <a:pos x="connsiteX0" y="connsiteY0"/>
                  </a:cxn>
                  <a:cxn ang="0">
                    <a:pos x="connsiteX1" y="connsiteY1"/>
                  </a:cxn>
                  <a:cxn ang="0">
                    <a:pos x="connsiteX2" y="connsiteY2"/>
                  </a:cxn>
                </a:cxnLst>
                <a:rect l="l" t="t" r="r" b="b"/>
                <a:pathLst>
                  <a:path w="16668" h="6582">
                    <a:moveTo>
                      <a:pt x="16669" y="2286"/>
                    </a:moveTo>
                    <a:cubicBezTo>
                      <a:pt x="14954" y="5239"/>
                      <a:pt x="11335" y="7048"/>
                      <a:pt x="7525" y="6477"/>
                    </a:cubicBezTo>
                    <a:cubicBezTo>
                      <a:pt x="3715" y="5905"/>
                      <a:pt x="762" y="3239"/>
                      <a:pt x="0"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B17CEA17-E401-E811-6221-5F387295C436}"/>
                  </a:ext>
                </a:extLst>
              </p:cNvPr>
              <p:cNvSpPr/>
              <p:nvPr/>
            </p:nvSpPr>
            <p:spPr>
              <a:xfrm>
                <a:off x="3768371" y="646108"/>
                <a:ext cx="93370" cy="33595"/>
              </a:xfrm>
              <a:custGeom>
                <a:avLst/>
                <a:gdLst>
                  <a:gd name="connsiteX0" fmla="*/ 0 w 93370"/>
                  <a:gd name="connsiteY0" fmla="*/ 33595 h 33595"/>
                  <a:gd name="connsiteX1" fmla="*/ 44006 w 93370"/>
                  <a:gd name="connsiteY1" fmla="*/ 67 h 33595"/>
                  <a:gd name="connsiteX2" fmla="*/ 81153 w 93370"/>
                  <a:gd name="connsiteY2" fmla="*/ 30833 h 33595"/>
                  <a:gd name="connsiteX3" fmla="*/ 93345 w 93370"/>
                  <a:gd name="connsiteY3" fmla="*/ 7020 h 33595"/>
                </a:gdLst>
                <a:ahLst/>
                <a:cxnLst>
                  <a:cxn ang="0">
                    <a:pos x="connsiteX0" y="connsiteY0"/>
                  </a:cxn>
                  <a:cxn ang="0">
                    <a:pos x="connsiteX1" y="connsiteY1"/>
                  </a:cxn>
                  <a:cxn ang="0">
                    <a:pos x="connsiteX2" y="connsiteY2"/>
                  </a:cxn>
                  <a:cxn ang="0">
                    <a:pos x="connsiteX3" y="connsiteY3"/>
                  </a:cxn>
                </a:cxnLst>
                <a:rect l="l" t="t" r="r" b="b"/>
                <a:pathLst>
                  <a:path w="93370" h="33595">
                    <a:moveTo>
                      <a:pt x="0" y="33595"/>
                    </a:moveTo>
                    <a:cubicBezTo>
                      <a:pt x="0" y="33595"/>
                      <a:pt x="8382" y="-1743"/>
                      <a:pt x="44006" y="67"/>
                    </a:cubicBezTo>
                    <a:cubicBezTo>
                      <a:pt x="77248" y="1782"/>
                      <a:pt x="81153" y="30833"/>
                      <a:pt x="81153" y="30833"/>
                    </a:cubicBezTo>
                    <a:cubicBezTo>
                      <a:pt x="81153" y="30833"/>
                      <a:pt x="94012" y="24261"/>
                      <a:pt x="93345" y="702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00" name="Forme libre : forme 299">
                <a:extLst>
                  <a:ext uri="{FF2B5EF4-FFF2-40B4-BE49-F238E27FC236}">
                    <a16:creationId xmlns:a16="http://schemas.microsoft.com/office/drawing/2014/main" id="{D4D14F61-9001-C721-164E-06CAAA9C2AE9}"/>
                  </a:ext>
                </a:extLst>
              </p:cNvPr>
              <p:cNvSpPr/>
              <p:nvPr/>
            </p:nvSpPr>
            <p:spPr>
              <a:xfrm>
                <a:off x="3524246" y="595312"/>
                <a:ext cx="9525" cy="9525"/>
              </a:xfrm>
              <a:custGeom>
                <a:avLst/>
                <a:gdLst/>
                <a:ahLst/>
                <a:cxnLst/>
                <a:rect l="l" t="t" r="r" b="b"/>
                <a:pathLst>
                  <a:path w="9525" h="9525"/>
                </a:pathLst>
              </a:custGeom>
              <a:grpFill/>
              <a:ln w="12700" cap="rnd">
                <a:solidFill>
                  <a:schemeClr val="accent4">
                    <a:lumMod val="75000"/>
                  </a:schemeClr>
                </a:solidFill>
                <a:prstDash val="solid"/>
                <a:round/>
              </a:ln>
            </p:spPr>
            <p:txBody>
              <a:bodyPr rtlCol="0" anchor="ctr"/>
              <a:lstStyle/>
              <a:p>
                <a:endParaRPr lang="fr-FR" sz="1400"/>
              </a:p>
            </p:txBody>
          </p:sp>
          <p:sp>
            <p:nvSpPr>
              <p:cNvPr id="301" name="Forme libre : forme 300">
                <a:extLst>
                  <a:ext uri="{FF2B5EF4-FFF2-40B4-BE49-F238E27FC236}">
                    <a16:creationId xmlns:a16="http://schemas.microsoft.com/office/drawing/2014/main" id="{BD91B9ED-CC19-B1CF-B629-10F963944D66}"/>
                  </a:ext>
                </a:extLst>
              </p:cNvPr>
              <p:cNvSpPr/>
              <p:nvPr/>
            </p:nvSpPr>
            <p:spPr>
              <a:xfrm>
                <a:off x="3723000" y="598168"/>
                <a:ext cx="149288" cy="87249"/>
              </a:xfrm>
              <a:custGeom>
                <a:avLst/>
                <a:gdLst>
                  <a:gd name="connsiteX0" fmla="*/ 889 w 149288"/>
                  <a:gd name="connsiteY0" fmla="*/ 87250 h 87249"/>
                  <a:gd name="connsiteX1" fmla="*/ 15939 w 149288"/>
                  <a:gd name="connsiteY1" fmla="*/ 34005 h 87249"/>
                  <a:gd name="connsiteX2" fmla="*/ 43656 w 149288"/>
                  <a:gd name="connsiteY2" fmla="*/ 14384 h 87249"/>
                  <a:gd name="connsiteX3" fmla="*/ 45466 w 149288"/>
                  <a:gd name="connsiteY3" fmla="*/ 1906 h 87249"/>
                  <a:gd name="connsiteX4" fmla="*/ 103950 w 149288"/>
                  <a:gd name="connsiteY4" fmla="*/ 14193 h 87249"/>
                  <a:gd name="connsiteX5" fmla="*/ 121761 w 149288"/>
                  <a:gd name="connsiteY5" fmla="*/ 28862 h 87249"/>
                  <a:gd name="connsiteX6" fmla="*/ 149289 w 149288"/>
                  <a:gd name="connsiteY6" fmla="*/ 47912 h 87249"/>
                  <a:gd name="connsiteX7" fmla="*/ 139764 w 149288"/>
                  <a:gd name="connsiteY7" fmla="*/ 53055 h 8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288" h="87249">
                    <a:moveTo>
                      <a:pt x="889" y="87250"/>
                    </a:moveTo>
                    <a:cubicBezTo>
                      <a:pt x="889" y="87250"/>
                      <a:pt x="-5493" y="44006"/>
                      <a:pt x="15939" y="34005"/>
                    </a:cubicBezTo>
                    <a:cubicBezTo>
                      <a:pt x="15939" y="34005"/>
                      <a:pt x="13938" y="12193"/>
                      <a:pt x="43656" y="14384"/>
                    </a:cubicBezTo>
                    <a:cubicBezTo>
                      <a:pt x="43656" y="14384"/>
                      <a:pt x="48990" y="7907"/>
                      <a:pt x="45466" y="1906"/>
                    </a:cubicBezTo>
                    <a:cubicBezTo>
                      <a:pt x="45466" y="1906"/>
                      <a:pt x="85566" y="-7143"/>
                      <a:pt x="103950" y="14193"/>
                    </a:cubicBezTo>
                    <a:cubicBezTo>
                      <a:pt x="103950" y="14193"/>
                      <a:pt x="121095" y="11621"/>
                      <a:pt x="121761" y="28862"/>
                    </a:cubicBezTo>
                    <a:cubicBezTo>
                      <a:pt x="121761" y="28862"/>
                      <a:pt x="143764" y="31433"/>
                      <a:pt x="149289" y="47912"/>
                    </a:cubicBezTo>
                    <a:cubicBezTo>
                      <a:pt x="149289" y="47912"/>
                      <a:pt x="141288" y="48197"/>
                      <a:pt x="139764" y="53055"/>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02" name="Forme libre : forme 301">
                <a:extLst>
                  <a:ext uri="{FF2B5EF4-FFF2-40B4-BE49-F238E27FC236}">
                    <a16:creationId xmlns:a16="http://schemas.microsoft.com/office/drawing/2014/main" id="{517BC086-6E13-D1F3-0AA2-8BAF40E90991}"/>
                  </a:ext>
                </a:extLst>
              </p:cNvPr>
              <p:cNvSpPr/>
              <p:nvPr/>
            </p:nvSpPr>
            <p:spPr>
              <a:xfrm>
                <a:off x="3726461" y="701420"/>
                <a:ext cx="33242" cy="49434"/>
              </a:xfrm>
              <a:custGeom>
                <a:avLst/>
                <a:gdLst>
                  <a:gd name="connsiteX0" fmla="*/ 33242 w 33242"/>
                  <a:gd name="connsiteY0" fmla="*/ 49435 h 49434"/>
                  <a:gd name="connsiteX1" fmla="*/ 0 w 33242"/>
                  <a:gd name="connsiteY1" fmla="*/ 0 h 49434"/>
                </a:gdLst>
                <a:ahLst/>
                <a:cxnLst>
                  <a:cxn ang="0">
                    <a:pos x="connsiteX0" y="connsiteY0"/>
                  </a:cxn>
                  <a:cxn ang="0">
                    <a:pos x="connsiteX1" y="connsiteY1"/>
                  </a:cxn>
                </a:cxnLst>
                <a:rect l="l" t="t" r="r" b="b"/>
                <a:pathLst>
                  <a:path w="33242" h="49434">
                    <a:moveTo>
                      <a:pt x="33242" y="49435"/>
                    </a:moveTo>
                    <a:cubicBezTo>
                      <a:pt x="14192" y="39910"/>
                      <a:pt x="2381" y="21526"/>
                      <a:pt x="0"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8E2DC1B8-9914-0038-4ABA-B9F95E297130}"/>
                  </a:ext>
                </a:extLst>
              </p:cNvPr>
              <p:cNvSpPr/>
              <p:nvPr/>
            </p:nvSpPr>
            <p:spPr>
              <a:xfrm>
                <a:off x="3784183" y="677227"/>
                <a:ext cx="67522" cy="80879"/>
              </a:xfrm>
              <a:custGeom>
                <a:avLst/>
                <a:gdLst>
                  <a:gd name="connsiteX0" fmla="*/ 65627 w 67522"/>
                  <a:gd name="connsiteY0" fmla="*/ 0 h 80879"/>
                  <a:gd name="connsiteX1" fmla="*/ 66770 w 67522"/>
                  <a:gd name="connsiteY1" fmla="*/ 25527 h 80879"/>
                  <a:gd name="connsiteX2" fmla="*/ 0 w 67522"/>
                  <a:gd name="connsiteY2" fmla="*/ 80677 h 80879"/>
                </a:gdLst>
                <a:ahLst/>
                <a:cxnLst>
                  <a:cxn ang="0">
                    <a:pos x="connsiteX0" y="connsiteY0"/>
                  </a:cxn>
                  <a:cxn ang="0">
                    <a:pos x="connsiteX1" y="connsiteY1"/>
                  </a:cxn>
                  <a:cxn ang="0">
                    <a:pos x="connsiteX2" y="connsiteY2"/>
                  </a:cxn>
                </a:cxnLst>
                <a:rect l="l" t="t" r="r" b="b"/>
                <a:pathLst>
                  <a:path w="67522" h="80879">
                    <a:moveTo>
                      <a:pt x="65627" y="0"/>
                    </a:moveTo>
                    <a:cubicBezTo>
                      <a:pt x="67627" y="8096"/>
                      <a:pt x="68104" y="16764"/>
                      <a:pt x="66770" y="25527"/>
                    </a:cubicBezTo>
                    <a:cubicBezTo>
                      <a:pt x="61722" y="59436"/>
                      <a:pt x="32290" y="83344"/>
                      <a:pt x="0" y="80677"/>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7B2DA0CA-062E-7F33-BC68-2D6636823DEE}"/>
                  </a:ext>
                </a:extLst>
              </p:cNvPr>
              <p:cNvSpPr/>
              <p:nvPr/>
            </p:nvSpPr>
            <p:spPr>
              <a:xfrm>
                <a:off x="3748420" y="680040"/>
                <a:ext cx="17951" cy="33476"/>
              </a:xfrm>
              <a:custGeom>
                <a:avLst/>
                <a:gdLst>
                  <a:gd name="connsiteX0" fmla="*/ 15570 w 17951"/>
                  <a:gd name="connsiteY0" fmla="*/ 33477 h 33476"/>
                  <a:gd name="connsiteX1" fmla="*/ 44 w 17951"/>
                  <a:gd name="connsiteY1" fmla="*/ 15570 h 33476"/>
                  <a:gd name="connsiteX2" fmla="*/ 17951 w 17951"/>
                  <a:gd name="connsiteY2" fmla="*/ 44 h 33476"/>
                </a:gdLst>
                <a:ahLst/>
                <a:cxnLst>
                  <a:cxn ang="0">
                    <a:pos x="connsiteX0" y="connsiteY0"/>
                  </a:cxn>
                  <a:cxn ang="0">
                    <a:pos x="connsiteX1" y="connsiteY1"/>
                  </a:cxn>
                  <a:cxn ang="0">
                    <a:pos x="connsiteX2" y="connsiteY2"/>
                  </a:cxn>
                </a:cxnLst>
                <a:rect l="l" t="t" r="r" b="b"/>
                <a:pathLst>
                  <a:path w="17951" h="33476">
                    <a:moveTo>
                      <a:pt x="15570" y="33477"/>
                    </a:moveTo>
                    <a:cubicBezTo>
                      <a:pt x="6331" y="32810"/>
                      <a:pt x="-623" y="24809"/>
                      <a:pt x="44" y="15570"/>
                    </a:cubicBezTo>
                    <a:cubicBezTo>
                      <a:pt x="711" y="6331"/>
                      <a:pt x="8712" y="-623"/>
                      <a:pt x="17951" y="44"/>
                    </a:cubicBezTo>
                  </a:path>
                </a:pathLst>
              </a:custGeom>
              <a:grpFill/>
              <a:ln w="12700" cap="rnd">
                <a:solidFill>
                  <a:schemeClr val="accent4">
                    <a:lumMod val="75000"/>
                  </a:schemeClr>
                </a:solidFill>
                <a:prstDash val="solid"/>
                <a:round/>
              </a:ln>
            </p:spPr>
            <p:txBody>
              <a:bodyPr rtlCol="0" anchor="ctr"/>
              <a:lstStyle/>
              <a:p>
                <a:endParaRPr lang="fr-FR" sz="1400"/>
              </a:p>
            </p:txBody>
          </p:sp>
        </p:grpSp>
        <p:grpSp>
          <p:nvGrpSpPr>
            <p:cNvPr id="284" name="Graphique 1754">
              <a:extLst>
                <a:ext uri="{FF2B5EF4-FFF2-40B4-BE49-F238E27FC236}">
                  <a16:creationId xmlns:a16="http://schemas.microsoft.com/office/drawing/2014/main" id="{491BEE4C-5B58-5A92-AA76-11F3BA8DE1B1}"/>
                </a:ext>
              </a:extLst>
            </p:cNvPr>
            <p:cNvGrpSpPr/>
            <p:nvPr/>
          </p:nvGrpSpPr>
          <p:grpSpPr>
            <a:xfrm>
              <a:off x="3641212" y="698467"/>
              <a:ext cx="316515" cy="282130"/>
              <a:chOff x="3641212" y="698467"/>
              <a:chExt cx="316515" cy="282130"/>
            </a:xfrm>
            <a:grpFill/>
          </p:grpSpPr>
          <p:grpSp>
            <p:nvGrpSpPr>
              <p:cNvPr id="285" name="Graphique 1754">
                <a:extLst>
                  <a:ext uri="{FF2B5EF4-FFF2-40B4-BE49-F238E27FC236}">
                    <a16:creationId xmlns:a16="http://schemas.microsoft.com/office/drawing/2014/main" id="{E5554D21-C3BF-7B19-C61B-153022B1C367}"/>
                  </a:ext>
                </a:extLst>
              </p:cNvPr>
              <p:cNvGrpSpPr/>
              <p:nvPr/>
            </p:nvGrpSpPr>
            <p:grpSpPr>
              <a:xfrm>
                <a:off x="3900769" y="698467"/>
                <a:ext cx="56959" cy="100965"/>
                <a:chOff x="3900769" y="698467"/>
                <a:chExt cx="56959" cy="100965"/>
              </a:xfrm>
              <a:grpFill/>
            </p:grpSpPr>
            <p:sp>
              <p:nvSpPr>
                <p:cNvPr id="294" name="Forme libre : forme 293">
                  <a:extLst>
                    <a:ext uri="{FF2B5EF4-FFF2-40B4-BE49-F238E27FC236}">
                      <a16:creationId xmlns:a16="http://schemas.microsoft.com/office/drawing/2014/main" id="{C8239826-106D-9AFF-1092-220ADE4733EE}"/>
                    </a:ext>
                  </a:extLst>
                </p:cNvPr>
                <p:cNvSpPr/>
                <p:nvPr/>
              </p:nvSpPr>
              <p:spPr>
                <a:xfrm>
                  <a:off x="3929058" y="738282"/>
                  <a:ext cx="21050" cy="61150"/>
                </a:xfrm>
                <a:custGeom>
                  <a:avLst/>
                  <a:gdLst>
                    <a:gd name="connsiteX0" fmla="*/ 13335 w 21050"/>
                    <a:gd name="connsiteY0" fmla="*/ 3048 h 61150"/>
                    <a:gd name="connsiteX1" fmla="*/ 21050 w 21050"/>
                    <a:gd name="connsiteY1" fmla="*/ 0 h 61150"/>
                    <a:gd name="connsiteX2" fmla="*/ 0 w 21050"/>
                    <a:gd name="connsiteY2" fmla="*/ 61151 h 61150"/>
                  </a:gdLst>
                  <a:ahLst/>
                  <a:cxnLst>
                    <a:cxn ang="0">
                      <a:pos x="connsiteX0" y="connsiteY0"/>
                    </a:cxn>
                    <a:cxn ang="0">
                      <a:pos x="connsiteX1" y="connsiteY1"/>
                    </a:cxn>
                    <a:cxn ang="0">
                      <a:pos x="connsiteX2" y="connsiteY2"/>
                    </a:cxn>
                  </a:cxnLst>
                  <a:rect l="l" t="t" r="r" b="b"/>
                  <a:pathLst>
                    <a:path w="21050" h="61150">
                      <a:moveTo>
                        <a:pt x="13335" y="3048"/>
                      </a:moveTo>
                      <a:cubicBezTo>
                        <a:pt x="15716" y="1810"/>
                        <a:pt x="18288" y="762"/>
                        <a:pt x="21050" y="0"/>
                      </a:cubicBezTo>
                      <a:lnTo>
                        <a:pt x="0" y="61151"/>
                      </a:lnTo>
                    </a:path>
                  </a:pathLst>
                </a:custGeom>
                <a:grpFill/>
                <a:ln w="12700" cap="rnd">
                  <a:solidFill>
                    <a:schemeClr val="accent4">
                      <a:lumMod val="75000"/>
                    </a:schemeClr>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D452737-2A76-718C-59F5-83F465771F93}"/>
                    </a:ext>
                  </a:extLst>
                </p:cNvPr>
                <p:cNvSpPr/>
                <p:nvPr/>
              </p:nvSpPr>
              <p:spPr>
                <a:xfrm>
                  <a:off x="3900769" y="745902"/>
                  <a:ext cx="13620" cy="49148"/>
                </a:xfrm>
                <a:custGeom>
                  <a:avLst/>
                  <a:gdLst>
                    <a:gd name="connsiteX0" fmla="*/ 13621 w 13620"/>
                    <a:gd name="connsiteY0" fmla="*/ 49149 h 49148"/>
                    <a:gd name="connsiteX1" fmla="*/ 0 w 13620"/>
                    <a:gd name="connsiteY1" fmla="*/ 0 h 49148"/>
                    <a:gd name="connsiteX2" fmla="*/ 11430 w 13620"/>
                    <a:gd name="connsiteY2" fmla="*/ 10001 h 49148"/>
                  </a:gdLst>
                  <a:ahLst/>
                  <a:cxnLst>
                    <a:cxn ang="0">
                      <a:pos x="connsiteX0" y="connsiteY0"/>
                    </a:cxn>
                    <a:cxn ang="0">
                      <a:pos x="connsiteX1" y="connsiteY1"/>
                    </a:cxn>
                    <a:cxn ang="0">
                      <a:pos x="connsiteX2" y="connsiteY2"/>
                    </a:cxn>
                  </a:cxnLst>
                  <a:rect l="l" t="t" r="r" b="b"/>
                  <a:pathLst>
                    <a:path w="13620" h="49148">
                      <a:moveTo>
                        <a:pt x="13621" y="49149"/>
                      </a:moveTo>
                      <a:cubicBezTo>
                        <a:pt x="13621" y="49149"/>
                        <a:pt x="12287" y="22479"/>
                        <a:pt x="0" y="0"/>
                      </a:cubicBezTo>
                      <a:cubicBezTo>
                        <a:pt x="0" y="0"/>
                        <a:pt x="7144" y="2191"/>
                        <a:pt x="11430" y="10001"/>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C88F9603-079A-BC4A-4A39-2BC38FF19F97}"/>
                    </a:ext>
                  </a:extLst>
                </p:cNvPr>
                <p:cNvSpPr/>
                <p:nvPr/>
              </p:nvSpPr>
              <p:spPr>
                <a:xfrm>
                  <a:off x="3910770" y="698467"/>
                  <a:ext cx="46958" cy="75247"/>
                </a:xfrm>
                <a:custGeom>
                  <a:avLst/>
                  <a:gdLst>
                    <a:gd name="connsiteX0" fmla="*/ 0 w 46958"/>
                    <a:gd name="connsiteY0" fmla="*/ 67342 h 75247"/>
                    <a:gd name="connsiteX1" fmla="*/ 20193 w 46958"/>
                    <a:gd name="connsiteY1" fmla="*/ 75248 h 75247"/>
                    <a:gd name="connsiteX2" fmla="*/ 46958 w 46958"/>
                    <a:gd name="connsiteY2" fmla="*/ 0 h 75247"/>
                    <a:gd name="connsiteX3" fmla="*/ 22860 w 46958"/>
                    <a:gd name="connsiteY3" fmla="*/ 3620 h 75247"/>
                  </a:gdLst>
                  <a:ahLst/>
                  <a:cxnLst>
                    <a:cxn ang="0">
                      <a:pos x="connsiteX0" y="connsiteY0"/>
                    </a:cxn>
                    <a:cxn ang="0">
                      <a:pos x="connsiteX1" y="connsiteY1"/>
                    </a:cxn>
                    <a:cxn ang="0">
                      <a:pos x="connsiteX2" y="connsiteY2"/>
                    </a:cxn>
                    <a:cxn ang="0">
                      <a:pos x="connsiteX3" y="connsiteY3"/>
                    </a:cxn>
                  </a:cxnLst>
                  <a:rect l="l" t="t" r="r" b="b"/>
                  <a:pathLst>
                    <a:path w="46958" h="75247">
                      <a:moveTo>
                        <a:pt x="0" y="67342"/>
                      </a:moveTo>
                      <a:lnTo>
                        <a:pt x="20193" y="75248"/>
                      </a:lnTo>
                      <a:lnTo>
                        <a:pt x="46958" y="0"/>
                      </a:lnTo>
                      <a:lnTo>
                        <a:pt x="22860" y="3620"/>
                      </a:lnTo>
                      <a:close/>
                    </a:path>
                  </a:pathLst>
                </a:custGeom>
                <a:grpFill/>
                <a:ln w="12700" cap="rnd">
                  <a:solidFill>
                    <a:schemeClr val="accent4">
                      <a:lumMod val="75000"/>
                    </a:schemeClr>
                  </a:solidFill>
                  <a:prstDash val="solid"/>
                  <a:round/>
                </a:ln>
              </p:spPr>
              <p:txBody>
                <a:bodyPr rtlCol="0" anchor="ctr"/>
                <a:lstStyle/>
                <a:p>
                  <a:endParaRPr lang="fr-FR" sz="1400"/>
                </a:p>
              </p:txBody>
            </p:sp>
          </p:grpSp>
          <p:sp>
            <p:nvSpPr>
              <p:cNvPr id="286" name="Forme libre : forme 285">
                <a:extLst>
                  <a:ext uri="{FF2B5EF4-FFF2-40B4-BE49-F238E27FC236}">
                    <a16:creationId xmlns:a16="http://schemas.microsoft.com/office/drawing/2014/main" id="{96B2E5C8-51B7-C5CE-EB1F-855B96939628}"/>
                  </a:ext>
                </a:extLst>
              </p:cNvPr>
              <p:cNvSpPr/>
              <p:nvPr/>
            </p:nvSpPr>
            <p:spPr>
              <a:xfrm>
                <a:off x="3828855" y="795241"/>
                <a:ext cx="85248" cy="107632"/>
              </a:xfrm>
              <a:custGeom>
                <a:avLst/>
                <a:gdLst>
                  <a:gd name="connsiteX0" fmla="*/ 85249 w 85248"/>
                  <a:gd name="connsiteY0" fmla="*/ 0 h 107632"/>
                  <a:gd name="connsiteX1" fmla="*/ 51626 w 85248"/>
                  <a:gd name="connsiteY1" fmla="*/ 107633 h 107632"/>
                  <a:gd name="connsiteX2" fmla="*/ 0 w 85248"/>
                  <a:gd name="connsiteY2" fmla="*/ 74867 h 107632"/>
                </a:gdLst>
                <a:ahLst/>
                <a:cxnLst>
                  <a:cxn ang="0">
                    <a:pos x="connsiteX0" y="connsiteY0"/>
                  </a:cxn>
                  <a:cxn ang="0">
                    <a:pos x="connsiteX1" y="connsiteY1"/>
                  </a:cxn>
                  <a:cxn ang="0">
                    <a:pos x="connsiteX2" y="connsiteY2"/>
                  </a:cxn>
                </a:cxnLst>
                <a:rect l="l" t="t" r="r" b="b"/>
                <a:pathLst>
                  <a:path w="85248" h="107632">
                    <a:moveTo>
                      <a:pt x="85249" y="0"/>
                    </a:moveTo>
                    <a:lnTo>
                      <a:pt x="51626" y="107633"/>
                    </a:lnTo>
                    <a:lnTo>
                      <a:pt x="0" y="74867"/>
                    </a:lnTo>
                  </a:path>
                </a:pathLst>
              </a:custGeom>
              <a:grpFill/>
              <a:ln w="12700" cap="rnd">
                <a:solidFill>
                  <a:schemeClr val="accent4">
                    <a:lumMod val="75000"/>
                  </a:schemeClr>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B422F4E0-5D6B-8464-DB85-D29C51AA23BA}"/>
                  </a:ext>
                </a:extLst>
              </p:cNvPr>
              <p:cNvSpPr/>
              <p:nvPr/>
            </p:nvSpPr>
            <p:spPr>
              <a:xfrm>
                <a:off x="3846095" y="799051"/>
                <a:ext cx="83153" cy="158877"/>
              </a:xfrm>
              <a:custGeom>
                <a:avLst/>
                <a:gdLst>
                  <a:gd name="connsiteX0" fmla="*/ 0 w 83153"/>
                  <a:gd name="connsiteY0" fmla="*/ 132398 h 158877"/>
                  <a:gd name="connsiteX1" fmla="*/ 46863 w 83153"/>
                  <a:gd name="connsiteY1" fmla="*/ 158877 h 158877"/>
                  <a:gd name="connsiteX2" fmla="*/ 83153 w 83153"/>
                  <a:gd name="connsiteY2" fmla="*/ 0 h 158877"/>
                </a:gdLst>
                <a:ahLst/>
                <a:cxnLst>
                  <a:cxn ang="0">
                    <a:pos x="connsiteX0" y="connsiteY0"/>
                  </a:cxn>
                  <a:cxn ang="0">
                    <a:pos x="connsiteX1" y="connsiteY1"/>
                  </a:cxn>
                  <a:cxn ang="0">
                    <a:pos x="connsiteX2" y="connsiteY2"/>
                  </a:cxn>
                </a:cxnLst>
                <a:rect l="l" t="t" r="r" b="b"/>
                <a:pathLst>
                  <a:path w="83153" h="158877">
                    <a:moveTo>
                      <a:pt x="0" y="132398"/>
                    </a:moveTo>
                    <a:lnTo>
                      <a:pt x="46863" y="158877"/>
                    </a:lnTo>
                    <a:lnTo>
                      <a:pt x="83153"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88" name="Forme libre : forme 287">
                <a:extLst>
                  <a:ext uri="{FF2B5EF4-FFF2-40B4-BE49-F238E27FC236}">
                    <a16:creationId xmlns:a16="http://schemas.microsoft.com/office/drawing/2014/main" id="{255BC987-2BDE-B42E-04EB-3A49C50826CE}"/>
                  </a:ext>
                </a:extLst>
              </p:cNvPr>
              <p:cNvSpPr/>
              <p:nvPr/>
            </p:nvSpPr>
            <p:spPr>
              <a:xfrm>
                <a:off x="3711221" y="922686"/>
                <a:ext cx="18478" cy="39909"/>
              </a:xfrm>
              <a:custGeom>
                <a:avLst/>
                <a:gdLst>
                  <a:gd name="connsiteX0" fmla="*/ 0 w 18478"/>
                  <a:gd name="connsiteY0" fmla="*/ 0 h 39909"/>
                  <a:gd name="connsiteX1" fmla="*/ 18479 w 18478"/>
                  <a:gd name="connsiteY1" fmla="*/ 39910 h 39909"/>
                </a:gdLst>
                <a:ahLst/>
                <a:cxnLst>
                  <a:cxn ang="0">
                    <a:pos x="connsiteX0" y="connsiteY0"/>
                  </a:cxn>
                  <a:cxn ang="0">
                    <a:pos x="connsiteX1" y="connsiteY1"/>
                  </a:cxn>
                </a:cxnLst>
                <a:rect l="l" t="t" r="r" b="b"/>
                <a:pathLst>
                  <a:path w="18478" h="39909">
                    <a:moveTo>
                      <a:pt x="0" y="0"/>
                    </a:moveTo>
                    <a:cubicBezTo>
                      <a:pt x="5524" y="16097"/>
                      <a:pt x="12668" y="30004"/>
                      <a:pt x="18479" y="3991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7C29DB66-582D-4F32-F8B2-B12E5A7E2074}"/>
                  </a:ext>
                </a:extLst>
              </p:cNvPr>
              <p:cNvSpPr/>
              <p:nvPr/>
            </p:nvSpPr>
            <p:spPr>
              <a:xfrm>
                <a:off x="3703411" y="794563"/>
                <a:ext cx="51149" cy="66590"/>
              </a:xfrm>
              <a:custGeom>
                <a:avLst/>
                <a:gdLst>
                  <a:gd name="connsiteX0" fmla="*/ 51149 w 51149"/>
                  <a:gd name="connsiteY0" fmla="*/ 11 h 66590"/>
                  <a:gd name="connsiteX1" fmla="*/ 1238 w 51149"/>
                  <a:gd name="connsiteY1" fmla="*/ 58971 h 66590"/>
                  <a:gd name="connsiteX2" fmla="*/ 0 w 51149"/>
                  <a:gd name="connsiteY2" fmla="*/ 66591 h 66590"/>
                </a:gdLst>
                <a:ahLst/>
                <a:cxnLst>
                  <a:cxn ang="0">
                    <a:pos x="connsiteX0" y="connsiteY0"/>
                  </a:cxn>
                  <a:cxn ang="0">
                    <a:pos x="connsiteX1" y="connsiteY1"/>
                  </a:cxn>
                  <a:cxn ang="0">
                    <a:pos x="connsiteX2" y="connsiteY2"/>
                  </a:cxn>
                </a:cxnLst>
                <a:rect l="l" t="t" r="r" b="b"/>
                <a:pathLst>
                  <a:path w="51149" h="66590">
                    <a:moveTo>
                      <a:pt x="51149" y="11"/>
                    </a:moveTo>
                    <a:cubicBezTo>
                      <a:pt x="51149" y="11"/>
                      <a:pt x="13716" y="-2275"/>
                      <a:pt x="1238" y="58971"/>
                    </a:cubicBezTo>
                    <a:cubicBezTo>
                      <a:pt x="762" y="61543"/>
                      <a:pt x="286" y="64019"/>
                      <a:pt x="0" y="66591"/>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823A754F-2251-C5DB-65FF-80EC1E4EA70B}"/>
                  </a:ext>
                </a:extLst>
              </p:cNvPr>
              <p:cNvSpPr/>
              <p:nvPr/>
            </p:nvSpPr>
            <p:spPr>
              <a:xfrm>
                <a:off x="3787516" y="801242"/>
                <a:ext cx="63799" cy="179355"/>
              </a:xfrm>
              <a:custGeom>
                <a:avLst/>
                <a:gdLst>
                  <a:gd name="connsiteX0" fmla="*/ 39624 w 63799"/>
                  <a:gd name="connsiteY0" fmla="*/ 179356 h 179355"/>
                  <a:gd name="connsiteX1" fmla="*/ 36290 w 63799"/>
                  <a:gd name="connsiteY1" fmla="*/ 144113 h 179355"/>
                  <a:gd name="connsiteX2" fmla="*/ 63532 w 63799"/>
                  <a:gd name="connsiteY2" fmla="*/ 107823 h 179355"/>
                  <a:gd name="connsiteX3" fmla="*/ 0 w 63799"/>
                  <a:gd name="connsiteY3" fmla="*/ 0 h 179355"/>
                </a:gdLst>
                <a:ahLst/>
                <a:cxnLst>
                  <a:cxn ang="0">
                    <a:pos x="connsiteX0" y="connsiteY0"/>
                  </a:cxn>
                  <a:cxn ang="0">
                    <a:pos x="connsiteX1" y="connsiteY1"/>
                  </a:cxn>
                  <a:cxn ang="0">
                    <a:pos x="connsiteX2" y="connsiteY2"/>
                  </a:cxn>
                  <a:cxn ang="0">
                    <a:pos x="connsiteX3" y="connsiteY3"/>
                  </a:cxn>
                </a:cxnLst>
                <a:rect l="l" t="t" r="r" b="b"/>
                <a:pathLst>
                  <a:path w="63799" h="179355">
                    <a:moveTo>
                      <a:pt x="39624" y="179356"/>
                    </a:moveTo>
                    <a:lnTo>
                      <a:pt x="36290" y="144113"/>
                    </a:lnTo>
                    <a:cubicBezTo>
                      <a:pt x="36290" y="144113"/>
                      <a:pt x="66961" y="136207"/>
                      <a:pt x="63532" y="107823"/>
                    </a:cubicBez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D94731AD-8F35-ADB9-7639-E1BEF792DD73}"/>
                  </a:ext>
                </a:extLst>
              </p:cNvPr>
              <p:cNvSpPr/>
              <p:nvPr/>
            </p:nvSpPr>
            <p:spPr>
              <a:xfrm>
                <a:off x="3641212" y="860488"/>
                <a:ext cx="140398" cy="120110"/>
              </a:xfrm>
              <a:custGeom>
                <a:avLst/>
                <a:gdLst>
                  <a:gd name="connsiteX0" fmla="*/ 62294 w 140398"/>
                  <a:gd name="connsiteY0" fmla="*/ 381 h 120110"/>
                  <a:gd name="connsiteX1" fmla="*/ 0 w 140398"/>
                  <a:gd name="connsiteY1" fmla="*/ 120110 h 120110"/>
                  <a:gd name="connsiteX2" fmla="*/ 140399 w 140398"/>
                  <a:gd name="connsiteY2" fmla="*/ 120110 h 120110"/>
                  <a:gd name="connsiteX3" fmla="*/ 50292 w 140398"/>
                  <a:gd name="connsiteY3" fmla="*/ 92869 h 120110"/>
                  <a:gd name="connsiteX4" fmla="*/ 96774 w 140398"/>
                  <a:gd name="connsiteY4" fmla="*/ 19717 h 120110"/>
                  <a:gd name="connsiteX5" fmla="*/ 78772 w 140398"/>
                  <a:gd name="connsiteY5" fmla="*/ 0 h 12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98" h="120110">
                    <a:moveTo>
                      <a:pt x="62294" y="381"/>
                    </a:moveTo>
                    <a:lnTo>
                      <a:pt x="0" y="120110"/>
                    </a:lnTo>
                    <a:lnTo>
                      <a:pt x="140399" y="120110"/>
                    </a:lnTo>
                    <a:lnTo>
                      <a:pt x="50292" y="92869"/>
                    </a:lnTo>
                    <a:lnTo>
                      <a:pt x="96774" y="19717"/>
                    </a:lnTo>
                    <a:cubicBezTo>
                      <a:pt x="96774" y="19717"/>
                      <a:pt x="100108" y="8287"/>
                      <a:pt x="78772"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92" name="Forme libre : forme 291">
                <a:extLst>
                  <a:ext uri="{FF2B5EF4-FFF2-40B4-BE49-F238E27FC236}">
                    <a16:creationId xmlns:a16="http://schemas.microsoft.com/office/drawing/2014/main" id="{FE07F5A6-3E4D-3B9E-BCCE-A79B638B2314}"/>
                  </a:ext>
                </a:extLst>
              </p:cNvPr>
              <p:cNvSpPr/>
              <p:nvPr/>
            </p:nvSpPr>
            <p:spPr>
              <a:xfrm>
                <a:off x="3787421" y="757903"/>
                <a:ext cx="6286" cy="43433"/>
              </a:xfrm>
              <a:custGeom>
                <a:avLst/>
                <a:gdLst>
                  <a:gd name="connsiteX0" fmla="*/ 6287 w 6286"/>
                  <a:gd name="connsiteY0" fmla="*/ 0 h 43433"/>
                  <a:gd name="connsiteX1" fmla="*/ 0 w 6286"/>
                  <a:gd name="connsiteY1" fmla="*/ 43434 h 43433"/>
                </a:gdLst>
                <a:ahLst/>
                <a:cxnLst>
                  <a:cxn ang="0">
                    <a:pos x="connsiteX0" y="connsiteY0"/>
                  </a:cxn>
                  <a:cxn ang="0">
                    <a:pos x="connsiteX1" y="connsiteY1"/>
                  </a:cxn>
                </a:cxnLst>
                <a:rect l="l" t="t" r="r" b="b"/>
                <a:pathLst>
                  <a:path w="6286" h="43433">
                    <a:moveTo>
                      <a:pt x="6287" y="0"/>
                    </a:moveTo>
                    <a:lnTo>
                      <a:pt x="0" y="43434"/>
                    </a:lnTo>
                  </a:path>
                </a:pathLst>
              </a:custGeom>
              <a:grpFill/>
              <a:ln w="12700" cap="rnd">
                <a:solidFill>
                  <a:schemeClr val="accent4">
                    <a:lumMod val="75000"/>
                  </a:schemeClr>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91703BE8-6835-1749-3936-A5ABC70874BC}"/>
                  </a:ext>
                </a:extLst>
              </p:cNvPr>
              <p:cNvSpPr/>
              <p:nvPr/>
            </p:nvSpPr>
            <p:spPr>
              <a:xfrm>
                <a:off x="3754560" y="714469"/>
                <a:ext cx="52387" cy="145827"/>
              </a:xfrm>
              <a:custGeom>
                <a:avLst/>
                <a:gdLst>
                  <a:gd name="connsiteX0" fmla="*/ 52388 w 52387"/>
                  <a:gd name="connsiteY0" fmla="*/ 145828 h 145827"/>
                  <a:gd name="connsiteX1" fmla="*/ 0 w 52387"/>
                  <a:gd name="connsiteY1" fmla="*/ 80105 h 145827"/>
                  <a:gd name="connsiteX2" fmla="*/ 11620 w 52387"/>
                  <a:gd name="connsiteY2" fmla="*/ 0 h 145827"/>
                </a:gdLst>
                <a:ahLst/>
                <a:cxnLst>
                  <a:cxn ang="0">
                    <a:pos x="connsiteX0" y="connsiteY0"/>
                  </a:cxn>
                  <a:cxn ang="0">
                    <a:pos x="connsiteX1" y="connsiteY1"/>
                  </a:cxn>
                  <a:cxn ang="0">
                    <a:pos x="connsiteX2" y="connsiteY2"/>
                  </a:cxn>
                </a:cxnLst>
                <a:rect l="l" t="t" r="r" b="b"/>
                <a:pathLst>
                  <a:path w="52387" h="145827">
                    <a:moveTo>
                      <a:pt x="52388" y="145828"/>
                    </a:moveTo>
                    <a:lnTo>
                      <a:pt x="0" y="80105"/>
                    </a:lnTo>
                    <a:lnTo>
                      <a:pt x="11620" y="0"/>
                    </a:lnTo>
                  </a:path>
                </a:pathLst>
              </a:custGeom>
              <a:grpFill/>
              <a:ln w="12700" cap="rnd">
                <a:solidFill>
                  <a:schemeClr val="accent4">
                    <a:lumMod val="75000"/>
                  </a:schemeClr>
                </a:solidFill>
                <a:prstDash val="solid"/>
                <a:round/>
              </a:ln>
            </p:spPr>
            <p:txBody>
              <a:bodyPr rtlCol="0" anchor="ctr"/>
              <a:lstStyle/>
              <a:p>
                <a:endParaRPr lang="fr-FR" sz="1400"/>
              </a:p>
            </p:txBody>
          </p:sp>
        </p:grpSp>
      </p:grpSp>
    </p:spTree>
    <p:extLst>
      <p:ext uri="{BB962C8B-B14F-4D97-AF65-F5344CB8AC3E}">
        <p14:creationId xmlns:p14="http://schemas.microsoft.com/office/powerpoint/2010/main" val="434828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fade">
                                      <p:cBhvr>
                                        <p:cTn id="7" dur="500"/>
                                        <p:tgtEl>
                                          <p:spTgt spid="222"/>
                                        </p:tgtEl>
                                      </p:cBhvr>
                                    </p:animEffect>
                                  </p:childTnLst>
                                </p:cTn>
                              </p:par>
                              <p:par>
                                <p:cTn id="8" presetID="10" presetClass="entr" presetSubtype="0" fill="hold" nodeType="withEffect">
                                  <p:stCondLst>
                                    <p:cond delay="0"/>
                                  </p:stCondLst>
                                  <p:childTnLst>
                                    <p:set>
                                      <p:cBhvr>
                                        <p:cTn id="9" dur="1" fill="hold">
                                          <p:stCondLst>
                                            <p:cond delay="0"/>
                                          </p:stCondLst>
                                        </p:cTn>
                                        <p:tgtEl>
                                          <p:spTgt spid="257"/>
                                        </p:tgtEl>
                                        <p:attrNameLst>
                                          <p:attrName>style.visibility</p:attrName>
                                        </p:attrNameLst>
                                      </p:cBhvr>
                                      <p:to>
                                        <p:strVal val="visible"/>
                                      </p:to>
                                    </p:set>
                                    <p:animEffect transition="in" filter="fade">
                                      <p:cBhvr>
                                        <p:cTn id="10" dur="500"/>
                                        <p:tgtEl>
                                          <p:spTgt spid="2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80"/>
                                        </p:tgtEl>
                                        <p:attrNameLst>
                                          <p:attrName>style.visibility</p:attrName>
                                        </p:attrNameLst>
                                      </p:cBhvr>
                                      <p:to>
                                        <p:strVal val="visible"/>
                                      </p:to>
                                    </p:set>
                                    <p:animEffect transition="in" filter="fade">
                                      <p:cBhvr>
                                        <p:cTn id="15" dur="500"/>
                                        <p:tgtEl>
                                          <p:spTgt spid="28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5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3"/>
                                        </p:tgtEl>
                                        <p:attrNameLst>
                                          <p:attrName>style.visibility</p:attrName>
                                        </p:attrNameLst>
                                      </p:cBhvr>
                                      <p:to>
                                        <p:strVal val="visible"/>
                                      </p:to>
                                    </p:set>
                                    <p:animEffect transition="in" filter="fade">
                                      <p:cBhvr>
                                        <p:cTn id="23" dur="500"/>
                                        <p:tgtEl>
                                          <p:spTgt spid="223"/>
                                        </p:tgtEl>
                                      </p:cBhvr>
                                    </p:animEffect>
                                  </p:childTnLst>
                                </p:cTn>
                              </p:par>
                              <p:par>
                                <p:cTn id="24" presetID="10" presetClass="entr" presetSubtype="0" fill="hold" nodeType="withEffect">
                                  <p:stCondLst>
                                    <p:cond delay="0"/>
                                  </p:stCondLst>
                                  <p:childTnLst>
                                    <p:set>
                                      <p:cBhvr>
                                        <p:cTn id="25" dur="1" fill="hold">
                                          <p:stCondLst>
                                            <p:cond delay="0"/>
                                          </p:stCondLst>
                                        </p:cTn>
                                        <p:tgtEl>
                                          <p:spTgt spid="232"/>
                                        </p:tgtEl>
                                        <p:attrNameLst>
                                          <p:attrName>style.visibility</p:attrName>
                                        </p:attrNameLst>
                                      </p:cBhvr>
                                      <p:to>
                                        <p:strVal val="visible"/>
                                      </p:to>
                                    </p:set>
                                    <p:animEffect transition="in" filter="fade">
                                      <p:cBhvr>
                                        <p:cTn id="26" dur="500"/>
                                        <p:tgtEl>
                                          <p:spTgt spid="23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54"/>
                                        </p:tgtEl>
                                        <p:attrNameLst>
                                          <p:attrName>style.visibility</p:attrName>
                                        </p:attrNameLst>
                                      </p:cBhvr>
                                      <p:to>
                                        <p:strVal val="visible"/>
                                      </p:to>
                                    </p:set>
                                    <p:animEffect transition="in" filter="fade">
                                      <p:cBhvr>
                                        <p:cTn id="31" dur="500"/>
                                        <p:tgtEl>
                                          <p:spTgt spid="25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4"/>
                                        </p:tgtEl>
                                        <p:attrNameLst>
                                          <p:attrName>style.visibility</p:attrName>
                                        </p:attrNameLst>
                                      </p:cBhvr>
                                      <p:to>
                                        <p:strVal val="visible"/>
                                      </p:to>
                                    </p:set>
                                    <p:animEffect transition="in" filter="fade">
                                      <p:cBhvr>
                                        <p:cTn id="34"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0"/>
      <p:bldP spid="2" grpId="0" build="p"/>
      <p:bldP spid="222" grpId="0"/>
      <p:bldP spid="2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AD5E93C2-10F5-B96E-9B0C-148C43B6D5C8}"/>
              </a:ext>
            </a:extLst>
          </p:cNvPr>
          <p:cNvSpPr/>
          <p:nvPr/>
        </p:nvSpPr>
        <p:spPr>
          <a:xfrm>
            <a:off x="5473321" y="291011"/>
            <a:ext cx="130037" cy="6275978"/>
          </a:xfrm>
          <a:prstGeom prst="rect">
            <a:avLst/>
          </a:prstGeom>
          <a:gradFill flip="none" rotWithShape="1">
            <a:gsLst>
              <a:gs pos="0">
                <a:schemeClr val="tx1">
                  <a:lumMod val="65000"/>
                  <a:lumOff val="35000"/>
                </a:schemeClr>
              </a:gs>
              <a:gs pos="0">
                <a:schemeClr val="tx1">
                  <a:lumMod val="50000"/>
                  <a:lumOff val="50000"/>
                </a:schemeClr>
              </a:gs>
              <a:gs pos="54000">
                <a:schemeClr val="tx1">
                  <a:lumMod val="65000"/>
                  <a:lumOff val="35000"/>
                </a:schemeClr>
              </a:gs>
              <a:gs pos="47000">
                <a:schemeClr val="accent4">
                  <a:lumMod val="75000"/>
                </a:schemeClr>
              </a:gs>
              <a:gs pos="35000">
                <a:srgbClr val="D11921"/>
              </a:gs>
              <a:gs pos="29000">
                <a:schemeClr val="tx1">
                  <a:lumMod val="65000"/>
                  <a:lumOff val="35000"/>
                </a:schemeClr>
              </a:gs>
              <a:gs pos="100000">
                <a:schemeClr val="tx1">
                  <a:lumMod val="65000"/>
                  <a:lumOff val="3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5886890" y="508883"/>
            <a:ext cx="4118351" cy="4471091"/>
          </a:xfrm>
        </p:spPr>
        <p:txBody>
          <a:bodyPr/>
          <a:lstStyle/>
          <a:p>
            <a:pPr marL="0" indent="0">
              <a:buNone/>
            </a:pPr>
            <a:r>
              <a:rPr lang="fr-FR" sz="2400" dirty="0">
                <a:solidFill>
                  <a:schemeClr val="tx1">
                    <a:lumMod val="65000"/>
                    <a:lumOff val="35000"/>
                  </a:schemeClr>
                </a:solidFill>
              </a:rPr>
              <a:t>Contexte</a:t>
            </a:r>
            <a:r>
              <a:rPr lang="fr-FR" sz="2400" b="1" dirty="0">
                <a:solidFill>
                  <a:schemeClr val="accent4">
                    <a:lumMod val="75000"/>
                  </a:schemeClr>
                </a:solidFill>
              </a:rPr>
              <a:t> </a:t>
            </a:r>
          </a:p>
          <a:p>
            <a:pPr marL="0" indent="0">
              <a:buNone/>
            </a:pPr>
            <a:endParaRPr lang="fr-FR" sz="2400" b="1" dirty="0">
              <a:solidFill>
                <a:schemeClr val="tx1">
                  <a:lumMod val="65000"/>
                  <a:lumOff val="35000"/>
                </a:schemeClr>
              </a:solidFill>
            </a:endParaRPr>
          </a:p>
          <a:p>
            <a:pPr marL="0" indent="0">
              <a:buNone/>
            </a:pPr>
            <a:r>
              <a:rPr lang="fr-FR" sz="2400" dirty="0">
                <a:solidFill>
                  <a:schemeClr val="tx1">
                    <a:lumMod val="65000"/>
                    <a:lumOff val="35000"/>
                  </a:schemeClr>
                </a:solidFill>
              </a:rPr>
              <a:t>Notre offre commerciale </a:t>
            </a:r>
          </a:p>
          <a:p>
            <a:pPr marL="0" indent="0">
              <a:buNone/>
            </a:pPr>
            <a:endParaRPr lang="fr-FR" sz="2400" dirty="0">
              <a:solidFill>
                <a:schemeClr val="accent4">
                  <a:lumMod val="75000"/>
                </a:schemeClr>
              </a:solidFill>
            </a:endParaRPr>
          </a:p>
          <a:p>
            <a:pPr marL="0" indent="0">
              <a:buNone/>
            </a:pPr>
            <a:r>
              <a:rPr lang="fr-FR" sz="2400" dirty="0">
                <a:solidFill>
                  <a:schemeClr val="tx1">
                    <a:lumMod val="65000"/>
                    <a:lumOff val="35000"/>
                  </a:schemeClr>
                </a:solidFill>
              </a:rPr>
              <a:t>Notre dispositif </a:t>
            </a:r>
          </a:p>
          <a:p>
            <a:pPr marL="0" indent="0">
              <a:buNone/>
            </a:pPr>
            <a:endParaRPr lang="fr-FR" sz="2800" dirty="0">
              <a:solidFill>
                <a:schemeClr val="tx1">
                  <a:lumMod val="65000"/>
                  <a:lumOff val="35000"/>
                </a:schemeClr>
              </a:solidFill>
            </a:endParaRPr>
          </a:p>
          <a:p>
            <a:pPr marL="0" indent="0">
              <a:buNone/>
            </a:pPr>
            <a:r>
              <a:rPr lang="fr-FR" sz="2400" dirty="0">
                <a:solidFill>
                  <a:schemeClr val="accent4">
                    <a:lumMod val="75000"/>
                  </a:schemeClr>
                </a:solidFill>
              </a:rPr>
              <a:t>Nos outils de com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bonnes pratiques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cibles </a:t>
            </a:r>
          </a:p>
          <a:p>
            <a:pPr marL="0" indent="0">
              <a:buNone/>
            </a:pPr>
            <a:endParaRPr lang="fr-FR" sz="2400" dirty="0">
              <a:solidFill>
                <a:schemeClr val="tx1">
                  <a:lumMod val="65000"/>
                  <a:lumOff val="35000"/>
                </a:schemeClr>
              </a:solidFill>
            </a:endParaRPr>
          </a:p>
        </p:txBody>
      </p:sp>
      <p:sp>
        <p:nvSpPr>
          <p:cNvPr id="5" name="Ellipse 4">
            <a:extLst>
              <a:ext uri="{FF2B5EF4-FFF2-40B4-BE49-F238E27FC236}">
                <a16:creationId xmlns:a16="http://schemas.microsoft.com/office/drawing/2014/main" id="{4CAE07D5-5860-0BCE-FB64-FFEB4EE36EA0}"/>
              </a:ext>
            </a:extLst>
          </p:cNvPr>
          <p:cNvSpPr/>
          <p:nvPr/>
        </p:nvSpPr>
        <p:spPr>
          <a:xfrm>
            <a:off x="5252599" y="440877"/>
            <a:ext cx="572252"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6" name="ZoneTexte 5">
            <a:extLst>
              <a:ext uri="{FF2B5EF4-FFF2-40B4-BE49-F238E27FC236}">
                <a16:creationId xmlns:a16="http://schemas.microsoft.com/office/drawing/2014/main" id="{6424D54D-C1A7-12F2-9C7D-BDFEFA5FEB5A}"/>
              </a:ext>
            </a:extLst>
          </p:cNvPr>
          <p:cNvSpPr txBox="1"/>
          <p:nvPr/>
        </p:nvSpPr>
        <p:spPr>
          <a:xfrm>
            <a:off x="5313204" y="442773"/>
            <a:ext cx="458782"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sp>
        <p:nvSpPr>
          <p:cNvPr id="8" name="Ellipse 7">
            <a:extLst>
              <a:ext uri="{FF2B5EF4-FFF2-40B4-BE49-F238E27FC236}">
                <a16:creationId xmlns:a16="http://schemas.microsoft.com/office/drawing/2014/main" id="{D6C0B104-43EA-9FB8-D704-1B0AAE40862B}"/>
              </a:ext>
            </a:extLst>
          </p:cNvPr>
          <p:cNvSpPr/>
          <p:nvPr/>
        </p:nvSpPr>
        <p:spPr>
          <a:xfrm>
            <a:off x="5252583" y="1514034"/>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9" name="ZoneTexte 8">
            <a:extLst>
              <a:ext uri="{FF2B5EF4-FFF2-40B4-BE49-F238E27FC236}">
                <a16:creationId xmlns:a16="http://schemas.microsoft.com/office/drawing/2014/main" id="{60CF2D99-642C-CE5E-D408-2ADB34D5A3BB}"/>
              </a:ext>
            </a:extLst>
          </p:cNvPr>
          <p:cNvSpPr txBox="1"/>
          <p:nvPr/>
        </p:nvSpPr>
        <p:spPr>
          <a:xfrm>
            <a:off x="5320841" y="151942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sp>
        <p:nvSpPr>
          <p:cNvPr id="11" name="Ellipse 10">
            <a:extLst>
              <a:ext uri="{FF2B5EF4-FFF2-40B4-BE49-F238E27FC236}">
                <a16:creationId xmlns:a16="http://schemas.microsoft.com/office/drawing/2014/main" id="{0967DF95-A2B6-131A-AF5C-D66B76973D0D}"/>
              </a:ext>
            </a:extLst>
          </p:cNvPr>
          <p:cNvSpPr/>
          <p:nvPr/>
        </p:nvSpPr>
        <p:spPr>
          <a:xfrm>
            <a:off x="5249435" y="2590688"/>
            <a:ext cx="572248"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2" name="ZoneTexte 11">
            <a:extLst>
              <a:ext uri="{FF2B5EF4-FFF2-40B4-BE49-F238E27FC236}">
                <a16:creationId xmlns:a16="http://schemas.microsoft.com/office/drawing/2014/main" id="{95BA52E2-273B-71B3-6E24-B97255966F5A}"/>
              </a:ext>
            </a:extLst>
          </p:cNvPr>
          <p:cNvSpPr txBox="1"/>
          <p:nvPr/>
        </p:nvSpPr>
        <p:spPr>
          <a:xfrm>
            <a:off x="5324304" y="260506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sp>
        <p:nvSpPr>
          <p:cNvPr id="14" name="Ellipse 13">
            <a:extLst>
              <a:ext uri="{FF2B5EF4-FFF2-40B4-BE49-F238E27FC236}">
                <a16:creationId xmlns:a16="http://schemas.microsoft.com/office/drawing/2014/main" id="{EE59A385-EDC6-663F-5841-F7749A39FC98}"/>
              </a:ext>
            </a:extLst>
          </p:cNvPr>
          <p:cNvSpPr/>
          <p:nvPr/>
        </p:nvSpPr>
        <p:spPr>
          <a:xfrm>
            <a:off x="5254949" y="3683442"/>
            <a:ext cx="572247" cy="572249"/>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5" name="ZoneTexte 14">
            <a:extLst>
              <a:ext uri="{FF2B5EF4-FFF2-40B4-BE49-F238E27FC236}">
                <a16:creationId xmlns:a16="http://schemas.microsoft.com/office/drawing/2014/main" id="{25B5F023-5476-2C7A-3732-9863D4D2A2C8}"/>
              </a:ext>
            </a:extLst>
          </p:cNvPr>
          <p:cNvSpPr txBox="1"/>
          <p:nvPr/>
        </p:nvSpPr>
        <p:spPr>
          <a:xfrm>
            <a:off x="5311141" y="3676328"/>
            <a:ext cx="458779"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sp>
        <p:nvSpPr>
          <p:cNvPr id="17" name="Ellipse 16">
            <a:extLst>
              <a:ext uri="{FF2B5EF4-FFF2-40B4-BE49-F238E27FC236}">
                <a16:creationId xmlns:a16="http://schemas.microsoft.com/office/drawing/2014/main" id="{871EF5D2-490C-3A88-BF7F-58A5EE99C308}"/>
              </a:ext>
            </a:extLst>
          </p:cNvPr>
          <p:cNvSpPr/>
          <p:nvPr/>
        </p:nvSpPr>
        <p:spPr>
          <a:xfrm>
            <a:off x="5254948" y="4747589"/>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8" name="ZoneTexte 17">
            <a:extLst>
              <a:ext uri="{FF2B5EF4-FFF2-40B4-BE49-F238E27FC236}">
                <a16:creationId xmlns:a16="http://schemas.microsoft.com/office/drawing/2014/main" id="{83E5FAF7-763E-EBCD-FE4D-282C5799FE6A}"/>
              </a:ext>
            </a:extLst>
          </p:cNvPr>
          <p:cNvSpPr txBox="1"/>
          <p:nvPr/>
        </p:nvSpPr>
        <p:spPr>
          <a:xfrm>
            <a:off x="5330898" y="4759189"/>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sp>
        <p:nvSpPr>
          <p:cNvPr id="20" name="Ellipse 19">
            <a:extLst>
              <a:ext uri="{FF2B5EF4-FFF2-40B4-BE49-F238E27FC236}">
                <a16:creationId xmlns:a16="http://schemas.microsoft.com/office/drawing/2014/main" id="{56ED5F3E-6687-5D58-A626-D65BE4FE7668}"/>
              </a:ext>
            </a:extLst>
          </p:cNvPr>
          <p:cNvSpPr/>
          <p:nvPr/>
        </p:nvSpPr>
        <p:spPr>
          <a:xfrm>
            <a:off x="5254404" y="5836824"/>
            <a:ext cx="572247"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 name="ZoneTexte 20">
            <a:extLst>
              <a:ext uri="{FF2B5EF4-FFF2-40B4-BE49-F238E27FC236}">
                <a16:creationId xmlns:a16="http://schemas.microsoft.com/office/drawing/2014/main" id="{9E5E7C16-5086-5A30-4EB1-F9C2727FED37}"/>
              </a:ext>
            </a:extLst>
          </p:cNvPr>
          <p:cNvSpPr txBox="1"/>
          <p:nvPr/>
        </p:nvSpPr>
        <p:spPr>
          <a:xfrm>
            <a:off x="5320129" y="5830451"/>
            <a:ext cx="458779" cy="584776"/>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nvGrpSpPr>
          <p:cNvPr id="25" name="Graphique 34">
            <a:extLst>
              <a:ext uri="{FF2B5EF4-FFF2-40B4-BE49-F238E27FC236}">
                <a16:creationId xmlns:a16="http://schemas.microsoft.com/office/drawing/2014/main" id="{D832E381-FA33-A9DF-1F01-0B888D512158}"/>
              </a:ext>
            </a:extLst>
          </p:cNvPr>
          <p:cNvGrpSpPr/>
          <p:nvPr/>
        </p:nvGrpSpPr>
        <p:grpSpPr>
          <a:xfrm>
            <a:off x="3976585" y="349951"/>
            <a:ext cx="1051867" cy="823416"/>
            <a:chOff x="7214359" y="370988"/>
            <a:chExt cx="808938" cy="633249"/>
          </a:xfrm>
          <a:noFill/>
          <a:effectLst>
            <a:outerShdw blurRad="50800" dist="38100" dir="8100000" algn="tr" rotWithShape="0">
              <a:prstClr val="black">
                <a:alpha val="40000"/>
              </a:prstClr>
            </a:outerShdw>
          </a:effectLst>
        </p:grpSpPr>
        <p:grpSp>
          <p:nvGrpSpPr>
            <p:cNvPr id="26" name="Graphique 34">
              <a:extLst>
                <a:ext uri="{FF2B5EF4-FFF2-40B4-BE49-F238E27FC236}">
                  <a16:creationId xmlns:a16="http://schemas.microsoft.com/office/drawing/2014/main" id="{5A806EA1-F790-63A7-BC79-D3310FEAC05E}"/>
                </a:ext>
              </a:extLst>
            </p:cNvPr>
            <p:cNvGrpSpPr/>
            <p:nvPr/>
          </p:nvGrpSpPr>
          <p:grpSpPr>
            <a:xfrm>
              <a:off x="7214359" y="370988"/>
              <a:ext cx="808938" cy="633249"/>
              <a:chOff x="7214359" y="370988"/>
              <a:chExt cx="808938" cy="633249"/>
            </a:xfrm>
            <a:noFill/>
          </p:grpSpPr>
          <p:sp>
            <p:nvSpPr>
              <p:cNvPr id="29" name="Forme libre : forme 150">
                <a:extLst>
                  <a:ext uri="{FF2B5EF4-FFF2-40B4-BE49-F238E27FC236}">
                    <a16:creationId xmlns:a16="http://schemas.microsoft.com/office/drawing/2014/main" id="{BF73CF80-69C2-B935-9B9E-D20BD96BCD3C}"/>
                  </a:ext>
                </a:extLst>
              </p:cNvPr>
              <p:cNvSpPr/>
              <p:nvPr/>
            </p:nvSpPr>
            <p:spPr>
              <a:xfrm>
                <a:off x="7278892" y="449460"/>
                <a:ext cx="293198" cy="315975"/>
              </a:xfrm>
              <a:custGeom>
                <a:avLst/>
                <a:gdLst>
                  <a:gd name="connsiteX0" fmla="*/ 0 w 293198"/>
                  <a:gd name="connsiteY0" fmla="*/ 315975 h 315975"/>
                  <a:gd name="connsiteX1" fmla="*/ 90187 w 293198"/>
                  <a:gd name="connsiteY1" fmla="*/ 72214 h 315975"/>
                  <a:gd name="connsiteX2" fmla="*/ 193854 w 293198"/>
                  <a:gd name="connsiteY2" fmla="*/ 0 h 315975"/>
                  <a:gd name="connsiteX3" fmla="*/ 193854 w 293198"/>
                  <a:gd name="connsiteY3" fmla="*/ 0 h 315975"/>
                  <a:gd name="connsiteX4" fmla="*/ 292225 w 293198"/>
                  <a:gd name="connsiteY4" fmla="*/ 113135 h 315975"/>
                  <a:gd name="connsiteX5" fmla="*/ 268475 w 293198"/>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198" h="315975">
                    <a:moveTo>
                      <a:pt x="0" y="315975"/>
                    </a:moveTo>
                    <a:lnTo>
                      <a:pt x="90187" y="72214"/>
                    </a:lnTo>
                    <a:cubicBezTo>
                      <a:pt x="106235" y="28886"/>
                      <a:pt x="147637" y="0"/>
                      <a:pt x="193854" y="0"/>
                    </a:cubicBezTo>
                    <a:lnTo>
                      <a:pt x="193854" y="0"/>
                    </a:lnTo>
                    <a:cubicBezTo>
                      <a:pt x="254193" y="0"/>
                      <a:pt x="300570" y="53438"/>
                      <a:pt x="292225" y="113135"/>
                    </a:cubicBezTo>
                    <a:lnTo>
                      <a:pt x="268475"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0" name="Forme libre : forme 151">
                <a:extLst>
                  <a:ext uri="{FF2B5EF4-FFF2-40B4-BE49-F238E27FC236}">
                    <a16:creationId xmlns:a16="http://schemas.microsoft.com/office/drawing/2014/main" id="{C52B3983-B75B-171C-ACFB-83061EFCC3F1}"/>
                  </a:ext>
                </a:extLst>
              </p:cNvPr>
              <p:cNvSpPr/>
              <p:nvPr/>
            </p:nvSpPr>
            <p:spPr>
              <a:xfrm>
                <a:off x="7675576" y="449460"/>
                <a:ext cx="293037" cy="315975"/>
              </a:xfrm>
              <a:custGeom>
                <a:avLst/>
                <a:gdLst>
                  <a:gd name="connsiteX0" fmla="*/ 293038 w 293037"/>
                  <a:gd name="connsiteY0" fmla="*/ 315975 h 315975"/>
                  <a:gd name="connsiteX1" fmla="*/ 200283 w 293037"/>
                  <a:gd name="connsiteY1" fmla="*/ 64832 h 315975"/>
                  <a:gd name="connsiteX2" fmla="*/ 107047 w 293037"/>
                  <a:gd name="connsiteY2" fmla="*/ 0 h 315975"/>
                  <a:gd name="connsiteX3" fmla="*/ 99345 w 293037"/>
                  <a:gd name="connsiteY3" fmla="*/ 0 h 315975"/>
                  <a:gd name="connsiteX4" fmla="*/ 973 w 293037"/>
                  <a:gd name="connsiteY4" fmla="*/ 113135 h 315975"/>
                  <a:gd name="connsiteX5" fmla="*/ 24724 w 293037"/>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037" h="315975">
                    <a:moveTo>
                      <a:pt x="293038" y="315975"/>
                    </a:moveTo>
                    <a:lnTo>
                      <a:pt x="200283" y="64832"/>
                    </a:lnTo>
                    <a:cubicBezTo>
                      <a:pt x="185841" y="25836"/>
                      <a:pt x="148610" y="0"/>
                      <a:pt x="107047" y="0"/>
                    </a:cubicBezTo>
                    <a:lnTo>
                      <a:pt x="99345" y="0"/>
                    </a:lnTo>
                    <a:cubicBezTo>
                      <a:pt x="39006" y="0"/>
                      <a:pt x="-7371" y="53438"/>
                      <a:pt x="973" y="113135"/>
                    </a:cubicBezTo>
                    <a:lnTo>
                      <a:pt x="24724"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1" name="Forme libre : forme 152">
                <a:extLst>
                  <a:ext uri="{FF2B5EF4-FFF2-40B4-BE49-F238E27FC236}">
                    <a16:creationId xmlns:a16="http://schemas.microsoft.com/office/drawing/2014/main" id="{A2E54AF9-FD10-B203-5D14-F28C99A89118}"/>
                  </a:ext>
                </a:extLst>
              </p:cNvPr>
              <p:cNvSpPr/>
              <p:nvPr/>
            </p:nvSpPr>
            <p:spPr>
              <a:xfrm>
                <a:off x="7714746" y="375962"/>
                <a:ext cx="89059" cy="91310"/>
              </a:xfrm>
              <a:custGeom>
                <a:avLst/>
                <a:gdLst>
                  <a:gd name="connsiteX0" fmla="*/ 89059 w 89059"/>
                  <a:gd name="connsiteY0" fmla="*/ 74621 h 91310"/>
                  <a:gd name="connsiteX1" fmla="*/ 65630 w 89059"/>
                  <a:gd name="connsiteY1" fmla="*/ 21183 h 91310"/>
                  <a:gd name="connsiteX2" fmla="*/ 35140 w 89059"/>
                  <a:gd name="connsiteY2" fmla="*/ 0 h 91310"/>
                  <a:gd name="connsiteX3" fmla="*/ 32572 w 89059"/>
                  <a:gd name="connsiteY3" fmla="*/ 0 h 91310"/>
                  <a:gd name="connsiteX4" fmla="*/ 317 w 89059"/>
                  <a:gd name="connsiteY4" fmla="*/ 37070 h 91310"/>
                  <a:gd name="connsiteX5" fmla="*/ 5131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89059" y="74621"/>
                    </a:moveTo>
                    <a:lnTo>
                      <a:pt x="65630" y="21183"/>
                    </a:lnTo>
                    <a:cubicBezTo>
                      <a:pt x="60976" y="8505"/>
                      <a:pt x="48780" y="0"/>
                      <a:pt x="35140" y="0"/>
                    </a:cubicBezTo>
                    <a:lnTo>
                      <a:pt x="32572" y="0"/>
                    </a:lnTo>
                    <a:cubicBezTo>
                      <a:pt x="12834" y="0"/>
                      <a:pt x="-2411" y="17492"/>
                      <a:pt x="317" y="37070"/>
                    </a:cubicBezTo>
                    <a:lnTo>
                      <a:pt x="5131"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2" name="Forme libre : forme 153">
                <a:extLst>
                  <a:ext uri="{FF2B5EF4-FFF2-40B4-BE49-F238E27FC236}">
                    <a16:creationId xmlns:a16="http://schemas.microsoft.com/office/drawing/2014/main" id="{9F6A214F-C5EE-D1D7-FA47-8610C1EA20AF}"/>
                  </a:ext>
                </a:extLst>
              </p:cNvPr>
              <p:cNvSpPr/>
              <p:nvPr/>
            </p:nvSpPr>
            <p:spPr>
              <a:xfrm>
                <a:off x="7446428" y="375962"/>
                <a:ext cx="89059" cy="91310"/>
              </a:xfrm>
              <a:custGeom>
                <a:avLst/>
                <a:gdLst>
                  <a:gd name="connsiteX0" fmla="*/ 0 w 89059"/>
                  <a:gd name="connsiteY0" fmla="*/ 74621 h 91310"/>
                  <a:gd name="connsiteX1" fmla="*/ 23429 w 89059"/>
                  <a:gd name="connsiteY1" fmla="*/ 21183 h 91310"/>
                  <a:gd name="connsiteX2" fmla="*/ 53920 w 89059"/>
                  <a:gd name="connsiteY2" fmla="*/ 0 h 91310"/>
                  <a:gd name="connsiteX3" fmla="*/ 56487 w 89059"/>
                  <a:gd name="connsiteY3" fmla="*/ 0 h 91310"/>
                  <a:gd name="connsiteX4" fmla="*/ 88743 w 89059"/>
                  <a:gd name="connsiteY4" fmla="*/ 37070 h 91310"/>
                  <a:gd name="connsiteX5" fmla="*/ 83928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0" y="74621"/>
                    </a:moveTo>
                    <a:lnTo>
                      <a:pt x="23429" y="21183"/>
                    </a:lnTo>
                    <a:cubicBezTo>
                      <a:pt x="28083" y="8505"/>
                      <a:pt x="40279" y="0"/>
                      <a:pt x="53920" y="0"/>
                    </a:cubicBezTo>
                    <a:lnTo>
                      <a:pt x="56487" y="0"/>
                    </a:lnTo>
                    <a:cubicBezTo>
                      <a:pt x="76226" y="0"/>
                      <a:pt x="91471" y="17492"/>
                      <a:pt x="88743" y="37070"/>
                    </a:cubicBezTo>
                    <a:lnTo>
                      <a:pt x="83928"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3" name="Forme libre : forme 154">
                <a:extLst>
                  <a:ext uri="{FF2B5EF4-FFF2-40B4-BE49-F238E27FC236}">
                    <a16:creationId xmlns:a16="http://schemas.microsoft.com/office/drawing/2014/main" id="{7C1363FF-D53A-ED3E-A81A-3FF4BDD07539}"/>
                  </a:ext>
                </a:extLst>
              </p:cNvPr>
              <p:cNvSpPr/>
              <p:nvPr/>
            </p:nvSpPr>
            <p:spPr>
              <a:xfrm rot="-1529175">
                <a:off x="7712179" y="683076"/>
                <a:ext cx="266713" cy="266712"/>
              </a:xfrm>
              <a:custGeom>
                <a:avLst/>
                <a:gdLst>
                  <a:gd name="connsiteX0" fmla="*/ 266713 w 266713"/>
                  <a:gd name="connsiteY0" fmla="*/ 133356 h 266712"/>
                  <a:gd name="connsiteX1" fmla="*/ 133356 w 266713"/>
                  <a:gd name="connsiteY1" fmla="*/ 266713 h 266712"/>
                  <a:gd name="connsiteX2" fmla="*/ 0 w 266713"/>
                  <a:gd name="connsiteY2" fmla="*/ 133356 h 266712"/>
                  <a:gd name="connsiteX3" fmla="*/ 133356 w 266713"/>
                  <a:gd name="connsiteY3" fmla="*/ 0 h 266712"/>
                  <a:gd name="connsiteX4" fmla="*/ 266713 w 266713"/>
                  <a:gd name="connsiteY4" fmla="*/ 133356 h 26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13" h="266712">
                    <a:moveTo>
                      <a:pt x="266713" y="133356"/>
                    </a:moveTo>
                    <a:cubicBezTo>
                      <a:pt x="266713" y="207007"/>
                      <a:pt x="207007" y="266713"/>
                      <a:pt x="133356" y="266713"/>
                    </a:cubicBezTo>
                    <a:cubicBezTo>
                      <a:pt x="59706" y="266713"/>
                      <a:pt x="0" y="207007"/>
                      <a:pt x="0" y="133356"/>
                    </a:cubicBezTo>
                    <a:cubicBezTo>
                      <a:pt x="0" y="59706"/>
                      <a:pt x="59706" y="0"/>
                      <a:pt x="133356" y="0"/>
                    </a:cubicBezTo>
                    <a:cubicBezTo>
                      <a:pt x="207007" y="0"/>
                      <a:pt x="266713" y="59706"/>
                      <a:pt x="266713" y="133356"/>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4" name="Forme libre : forme 155">
                <a:extLst>
                  <a:ext uri="{FF2B5EF4-FFF2-40B4-BE49-F238E27FC236}">
                    <a16:creationId xmlns:a16="http://schemas.microsoft.com/office/drawing/2014/main" id="{ADEA5626-DF8F-0D18-3852-C520E08678A6}"/>
                  </a:ext>
                </a:extLst>
              </p:cNvPr>
              <p:cNvSpPr/>
              <p:nvPr/>
            </p:nvSpPr>
            <p:spPr>
              <a:xfrm rot="-3021569">
                <a:off x="7268775" y="683099"/>
                <a:ext cx="266722" cy="266722"/>
              </a:xfrm>
              <a:custGeom>
                <a:avLst/>
                <a:gdLst>
                  <a:gd name="connsiteX0" fmla="*/ 266723 w 266722"/>
                  <a:gd name="connsiteY0" fmla="*/ 133361 h 266722"/>
                  <a:gd name="connsiteX1" fmla="*/ 133361 w 266722"/>
                  <a:gd name="connsiteY1" fmla="*/ 266723 h 266722"/>
                  <a:gd name="connsiteX2" fmla="*/ 0 w 266722"/>
                  <a:gd name="connsiteY2" fmla="*/ 133361 h 266722"/>
                  <a:gd name="connsiteX3" fmla="*/ 133361 w 266722"/>
                  <a:gd name="connsiteY3" fmla="*/ 0 h 266722"/>
                  <a:gd name="connsiteX4" fmla="*/ 266723 w 266722"/>
                  <a:gd name="connsiteY4" fmla="*/ 133361 h 26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22" h="266722">
                    <a:moveTo>
                      <a:pt x="266723" y="133361"/>
                    </a:moveTo>
                    <a:cubicBezTo>
                      <a:pt x="266723" y="207015"/>
                      <a:pt x="207015" y="266723"/>
                      <a:pt x="133361" y="266723"/>
                    </a:cubicBezTo>
                    <a:cubicBezTo>
                      <a:pt x="59708" y="266723"/>
                      <a:pt x="0" y="207015"/>
                      <a:pt x="0" y="133361"/>
                    </a:cubicBezTo>
                    <a:cubicBezTo>
                      <a:pt x="0" y="59708"/>
                      <a:pt x="59708" y="0"/>
                      <a:pt x="133361" y="0"/>
                    </a:cubicBezTo>
                    <a:cubicBezTo>
                      <a:pt x="207015" y="0"/>
                      <a:pt x="266723" y="59708"/>
                      <a:pt x="266723" y="133361"/>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5" name="Forme libre : forme 156">
                <a:extLst>
                  <a:ext uri="{FF2B5EF4-FFF2-40B4-BE49-F238E27FC236}">
                    <a16:creationId xmlns:a16="http://schemas.microsoft.com/office/drawing/2014/main" id="{EA1B6A1A-0ACB-EAEC-F715-699EEC667804}"/>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6" name="Forme libre : forme 157">
                <a:extLst>
                  <a:ext uri="{FF2B5EF4-FFF2-40B4-BE49-F238E27FC236}">
                    <a16:creationId xmlns:a16="http://schemas.microsoft.com/office/drawing/2014/main" id="{01FE2E56-F117-CE9A-DEFA-A690A320A2EF}"/>
                  </a:ext>
                </a:extLst>
              </p:cNvPr>
              <p:cNvSpPr/>
              <p:nvPr/>
            </p:nvSpPr>
            <p:spPr>
              <a:xfrm>
                <a:off x="7555390" y="654868"/>
                <a:ext cx="136724" cy="16047"/>
              </a:xfrm>
              <a:custGeom>
                <a:avLst/>
                <a:gdLst>
                  <a:gd name="connsiteX0" fmla="*/ 0 w 136724"/>
                  <a:gd name="connsiteY0" fmla="*/ 0 h 16047"/>
                  <a:gd name="connsiteX1" fmla="*/ 136725 w 136724"/>
                  <a:gd name="connsiteY1" fmla="*/ 0 h 16047"/>
                </a:gdLst>
                <a:ahLst/>
                <a:cxnLst>
                  <a:cxn ang="0">
                    <a:pos x="connsiteX0" y="connsiteY0"/>
                  </a:cxn>
                  <a:cxn ang="0">
                    <a:pos x="connsiteX1" y="connsiteY1"/>
                  </a:cxn>
                </a:cxnLst>
                <a:rect l="l" t="t" r="r" b="b"/>
                <a:pathLst>
                  <a:path w="136724" h="16047">
                    <a:moveTo>
                      <a:pt x="0" y="0"/>
                    </a:moveTo>
                    <a:lnTo>
                      <a:pt x="136725"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37" name="Forme libre : forme 158">
                <a:extLst>
                  <a:ext uri="{FF2B5EF4-FFF2-40B4-BE49-F238E27FC236}">
                    <a16:creationId xmlns:a16="http://schemas.microsoft.com/office/drawing/2014/main" id="{8A0ABD2D-BF92-9E70-388A-065303B7C4F6}"/>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8" name="Forme libre : forme 159">
                <a:extLst>
                  <a:ext uri="{FF2B5EF4-FFF2-40B4-BE49-F238E27FC236}">
                    <a16:creationId xmlns:a16="http://schemas.microsoft.com/office/drawing/2014/main" id="{58BD1EED-787B-2845-15CB-3D9EC9FB7000}"/>
                  </a:ext>
                </a:extLst>
              </p:cNvPr>
              <p:cNvSpPr/>
              <p:nvPr/>
            </p:nvSpPr>
            <p:spPr>
              <a:xfrm>
                <a:off x="7688035" y="536116"/>
                <a:ext cx="222005" cy="124207"/>
              </a:xfrm>
              <a:custGeom>
                <a:avLst/>
                <a:gdLst>
                  <a:gd name="connsiteX0" fmla="*/ 222005 w 222005"/>
                  <a:gd name="connsiteY0" fmla="*/ 71251 h 124207"/>
                  <a:gd name="connsiteX1" fmla="*/ 119622 w 222005"/>
                  <a:gd name="connsiteY1" fmla="*/ 0 h 124207"/>
                  <a:gd name="connsiteX2" fmla="*/ 111117 w 222005"/>
                  <a:gd name="connsiteY2" fmla="*/ 0 h 124207"/>
                  <a:gd name="connsiteX3" fmla="*/ 1031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222005" y="71251"/>
                    </a:moveTo>
                    <a:cubicBezTo>
                      <a:pt x="206118" y="28404"/>
                      <a:pt x="165357" y="0"/>
                      <a:pt x="119622" y="0"/>
                    </a:cubicBezTo>
                    <a:lnTo>
                      <a:pt x="111117" y="0"/>
                    </a:lnTo>
                    <a:cubicBezTo>
                      <a:pt x="44841" y="0"/>
                      <a:pt x="-8116" y="58573"/>
                      <a:pt x="1031"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9" name="Forme libre : forme 160">
                <a:extLst>
                  <a:ext uri="{FF2B5EF4-FFF2-40B4-BE49-F238E27FC236}">
                    <a16:creationId xmlns:a16="http://schemas.microsoft.com/office/drawing/2014/main" id="{20A55F8F-FB0A-4374-0EF2-EEFE3207076C}"/>
                  </a:ext>
                </a:extLst>
              </p:cNvPr>
              <p:cNvSpPr/>
              <p:nvPr/>
            </p:nvSpPr>
            <p:spPr>
              <a:xfrm>
                <a:off x="7337465" y="536116"/>
                <a:ext cx="222005" cy="124207"/>
              </a:xfrm>
              <a:custGeom>
                <a:avLst/>
                <a:gdLst>
                  <a:gd name="connsiteX0" fmla="*/ 0 w 222005"/>
                  <a:gd name="connsiteY0" fmla="*/ 71251 h 124207"/>
                  <a:gd name="connsiteX1" fmla="*/ 102383 w 222005"/>
                  <a:gd name="connsiteY1" fmla="*/ 0 h 124207"/>
                  <a:gd name="connsiteX2" fmla="*/ 110888 w 222005"/>
                  <a:gd name="connsiteY2" fmla="*/ 0 h 124207"/>
                  <a:gd name="connsiteX3" fmla="*/ 220974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0" y="71251"/>
                    </a:moveTo>
                    <a:cubicBezTo>
                      <a:pt x="15887" y="28404"/>
                      <a:pt x="56648" y="0"/>
                      <a:pt x="102383" y="0"/>
                    </a:cubicBezTo>
                    <a:lnTo>
                      <a:pt x="110888" y="0"/>
                    </a:lnTo>
                    <a:cubicBezTo>
                      <a:pt x="177165" y="0"/>
                      <a:pt x="230121" y="58573"/>
                      <a:pt x="220974"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0" name="Forme libre : forme 161">
                <a:extLst>
                  <a:ext uri="{FF2B5EF4-FFF2-40B4-BE49-F238E27FC236}">
                    <a16:creationId xmlns:a16="http://schemas.microsoft.com/office/drawing/2014/main" id="{D491BA1B-3470-89BF-D03A-D799338BB3C7}"/>
                  </a:ext>
                </a:extLst>
              </p:cNvPr>
              <p:cNvSpPr/>
              <p:nvPr/>
            </p:nvSpPr>
            <p:spPr>
              <a:xfrm>
                <a:off x="7586843" y="767682"/>
                <a:ext cx="73818" cy="73818"/>
              </a:xfrm>
              <a:custGeom>
                <a:avLst/>
                <a:gdLst>
                  <a:gd name="connsiteX0" fmla="*/ 73819 w 73818"/>
                  <a:gd name="connsiteY0" fmla="*/ 36909 h 73818"/>
                  <a:gd name="connsiteX1" fmla="*/ 36909 w 73818"/>
                  <a:gd name="connsiteY1" fmla="*/ 73818 h 73818"/>
                  <a:gd name="connsiteX2" fmla="*/ 0 w 73818"/>
                  <a:gd name="connsiteY2" fmla="*/ 36909 h 73818"/>
                  <a:gd name="connsiteX3" fmla="*/ 36909 w 73818"/>
                  <a:gd name="connsiteY3" fmla="*/ 0 h 73818"/>
                  <a:gd name="connsiteX4" fmla="*/ 73819 w 73818"/>
                  <a:gd name="connsiteY4" fmla="*/ 36909 h 73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73818">
                    <a:moveTo>
                      <a:pt x="73819" y="36909"/>
                    </a:moveTo>
                    <a:cubicBezTo>
                      <a:pt x="73819" y="57294"/>
                      <a:pt x="57294" y="73818"/>
                      <a:pt x="36909" y="73818"/>
                    </a:cubicBezTo>
                    <a:cubicBezTo>
                      <a:pt x="16525" y="73818"/>
                      <a:pt x="0" y="57294"/>
                      <a:pt x="0" y="36909"/>
                    </a:cubicBezTo>
                    <a:cubicBezTo>
                      <a:pt x="0" y="16525"/>
                      <a:pt x="16525" y="0"/>
                      <a:pt x="36909" y="0"/>
                    </a:cubicBezTo>
                    <a:cubicBezTo>
                      <a:pt x="57294" y="0"/>
                      <a:pt x="73819" y="16525"/>
                      <a:pt x="73819" y="36909"/>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1" name="Forme libre : forme 162">
                <a:extLst>
                  <a:ext uri="{FF2B5EF4-FFF2-40B4-BE49-F238E27FC236}">
                    <a16:creationId xmlns:a16="http://schemas.microsoft.com/office/drawing/2014/main" id="{D271D3E1-5E5F-C8B4-0E1B-D913D4035699}"/>
                  </a:ext>
                </a:extLst>
              </p:cNvPr>
              <p:cNvSpPr/>
              <p:nvPr/>
            </p:nvSpPr>
            <p:spPr>
              <a:xfrm>
                <a:off x="7513185" y="722267"/>
                <a:ext cx="221134" cy="20540"/>
              </a:xfrm>
              <a:custGeom>
                <a:avLst/>
                <a:gdLst>
                  <a:gd name="connsiteX0" fmla="*/ 221135 w 221134"/>
                  <a:gd name="connsiteY0" fmla="*/ 20541 h 20540"/>
                  <a:gd name="connsiteX1" fmla="*/ 110567 w 221134"/>
                  <a:gd name="connsiteY1" fmla="*/ 0 h 20540"/>
                  <a:gd name="connsiteX2" fmla="*/ 110567 w 221134"/>
                  <a:gd name="connsiteY2" fmla="*/ 0 h 20540"/>
                  <a:gd name="connsiteX3" fmla="*/ 0 w 221134"/>
                  <a:gd name="connsiteY3" fmla="*/ 20541 h 20540"/>
                </a:gdLst>
                <a:ahLst/>
                <a:cxnLst>
                  <a:cxn ang="0">
                    <a:pos x="connsiteX0" y="connsiteY0"/>
                  </a:cxn>
                  <a:cxn ang="0">
                    <a:pos x="connsiteX1" y="connsiteY1"/>
                  </a:cxn>
                  <a:cxn ang="0">
                    <a:pos x="connsiteX2" y="connsiteY2"/>
                  </a:cxn>
                  <a:cxn ang="0">
                    <a:pos x="connsiteX3" y="connsiteY3"/>
                  </a:cxn>
                </a:cxnLst>
                <a:rect l="l" t="t" r="r" b="b"/>
                <a:pathLst>
                  <a:path w="221134" h="20540">
                    <a:moveTo>
                      <a:pt x="221135" y="20541"/>
                    </a:moveTo>
                    <a:cubicBezTo>
                      <a:pt x="186151" y="7061"/>
                      <a:pt x="148760" y="0"/>
                      <a:pt x="110567" y="0"/>
                    </a:cubicBezTo>
                    <a:lnTo>
                      <a:pt x="110567" y="0"/>
                    </a:lnTo>
                    <a:cubicBezTo>
                      <a:pt x="72374" y="0"/>
                      <a:pt x="34984" y="7061"/>
                      <a:pt x="0" y="20541"/>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27" name="Forme libre : forme 163">
              <a:extLst>
                <a:ext uri="{FF2B5EF4-FFF2-40B4-BE49-F238E27FC236}">
                  <a16:creationId xmlns:a16="http://schemas.microsoft.com/office/drawing/2014/main" id="{10038AAF-AE29-1D00-FDDF-DAA76B57CBF7}"/>
                </a:ext>
              </a:extLst>
            </p:cNvPr>
            <p:cNvSpPr/>
            <p:nvPr/>
          </p:nvSpPr>
          <p:spPr>
            <a:xfrm>
              <a:off x="7319010"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28" name="Forme libre : forme 164">
              <a:extLst>
                <a:ext uri="{FF2B5EF4-FFF2-40B4-BE49-F238E27FC236}">
                  <a16:creationId xmlns:a16="http://schemas.microsoft.com/office/drawing/2014/main" id="{1732B779-B579-DF50-43D7-14B625D30366}"/>
                </a:ext>
              </a:extLst>
            </p:cNvPr>
            <p:cNvSpPr/>
            <p:nvPr/>
          </p:nvSpPr>
          <p:spPr>
            <a:xfrm>
              <a:off x="7763527"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42" name="Graphique 2">
            <a:extLst>
              <a:ext uri="{FF2B5EF4-FFF2-40B4-BE49-F238E27FC236}">
                <a16:creationId xmlns:a16="http://schemas.microsoft.com/office/drawing/2014/main" id="{303034A4-9C40-6334-6860-024569A35A10}"/>
              </a:ext>
            </a:extLst>
          </p:cNvPr>
          <p:cNvGrpSpPr/>
          <p:nvPr/>
        </p:nvGrpSpPr>
        <p:grpSpPr>
          <a:xfrm>
            <a:off x="4175137" y="1325558"/>
            <a:ext cx="727895" cy="831886"/>
            <a:chOff x="1184026" y="296326"/>
            <a:chExt cx="555828" cy="635238"/>
          </a:xfrm>
          <a:noFill/>
          <a:effectLst>
            <a:outerShdw blurRad="50800" dist="38100" dir="8100000" algn="tr" rotWithShape="0">
              <a:prstClr val="black">
                <a:alpha val="40000"/>
              </a:prstClr>
            </a:outerShdw>
          </a:effectLst>
        </p:grpSpPr>
        <p:sp>
          <p:nvSpPr>
            <p:cNvPr id="43" name="Forme libre : forme 17">
              <a:extLst>
                <a:ext uri="{FF2B5EF4-FFF2-40B4-BE49-F238E27FC236}">
                  <a16:creationId xmlns:a16="http://schemas.microsoft.com/office/drawing/2014/main" id="{CED3004D-81B4-CEE8-162C-8F4E84EA73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44" name="Forme libre : forme 18">
              <a:extLst>
                <a:ext uri="{FF2B5EF4-FFF2-40B4-BE49-F238E27FC236}">
                  <a16:creationId xmlns:a16="http://schemas.microsoft.com/office/drawing/2014/main" id="{573D5E6E-1E15-D5A1-84F8-2D631F586F6B}"/>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5" name="Forme libre : forme 19">
              <a:extLst>
                <a:ext uri="{FF2B5EF4-FFF2-40B4-BE49-F238E27FC236}">
                  <a16:creationId xmlns:a16="http://schemas.microsoft.com/office/drawing/2014/main" id="{537EDA5A-F5DB-8D84-4DD0-8BE442FBC053}"/>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6" name="Forme libre : forme 20">
              <a:extLst>
                <a:ext uri="{FF2B5EF4-FFF2-40B4-BE49-F238E27FC236}">
                  <a16:creationId xmlns:a16="http://schemas.microsoft.com/office/drawing/2014/main" id="{D546A196-E244-2E18-D7FE-DBEFF1CB3D4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7" name="Forme libre : forme 21">
              <a:extLst>
                <a:ext uri="{FF2B5EF4-FFF2-40B4-BE49-F238E27FC236}">
                  <a16:creationId xmlns:a16="http://schemas.microsoft.com/office/drawing/2014/main" id="{1AFD3A26-329E-4774-BA5E-FE32D1E1A6E3}"/>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8" name="Forme libre : forme 22">
              <a:extLst>
                <a:ext uri="{FF2B5EF4-FFF2-40B4-BE49-F238E27FC236}">
                  <a16:creationId xmlns:a16="http://schemas.microsoft.com/office/drawing/2014/main" id="{9D7A0775-9F7A-ED43-2ECB-331FE53ADDA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9" name="Forme libre : forme 23">
              <a:extLst>
                <a:ext uri="{FF2B5EF4-FFF2-40B4-BE49-F238E27FC236}">
                  <a16:creationId xmlns:a16="http://schemas.microsoft.com/office/drawing/2014/main" id="{B8CAF527-A1E2-7CBD-30C0-C12F5AA1960F}"/>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0" name="Forme libre : forme 24">
              <a:extLst>
                <a:ext uri="{FF2B5EF4-FFF2-40B4-BE49-F238E27FC236}">
                  <a16:creationId xmlns:a16="http://schemas.microsoft.com/office/drawing/2014/main" id="{3178491C-381E-6B7C-EC47-55C768D4D75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51" name="Graphique 37">
            <a:extLst>
              <a:ext uri="{FF2B5EF4-FFF2-40B4-BE49-F238E27FC236}">
                <a16:creationId xmlns:a16="http://schemas.microsoft.com/office/drawing/2014/main" id="{14F140C3-DB76-AD4B-8418-22F60DA3B60A}"/>
              </a:ext>
            </a:extLst>
          </p:cNvPr>
          <p:cNvGrpSpPr/>
          <p:nvPr/>
        </p:nvGrpSpPr>
        <p:grpSpPr>
          <a:xfrm>
            <a:off x="4118648" y="2466166"/>
            <a:ext cx="884319" cy="828381"/>
            <a:chOff x="10053570" y="271493"/>
            <a:chExt cx="837198" cy="784241"/>
          </a:xfrm>
          <a:noFill/>
          <a:effectLst>
            <a:outerShdw blurRad="50800" dist="38100" dir="8100000" algn="tr" rotWithShape="0">
              <a:prstClr val="black">
                <a:alpha val="40000"/>
              </a:prstClr>
            </a:outerShdw>
          </a:effectLst>
        </p:grpSpPr>
        <p:grpSp>
          <p:nvGrpSpPr>
            <p:cNvPr id="52" name="Graphique 37">
              <a:extLst>
                <a:ext uri="{FF2B5EF4-FFF2-40B4-BE49-F238E27FC236}">
                  <a16:creationId xmlns:a16="http://schemas.microsoft.com/office/drawing/2014/main" id="{E75E4EA6-D8AA-58D8-CD79-A76FECB7AC3C}"/>
                </a:ext>
              </a:extLst>
            </p:cNvPr>
            <p:cNvGrpSpPr/>
            <p:nvPr/>
          </p:nvGrpSpPr>
          <p:grpSpPr>
            <a:xfrm>
              <a:off x="10153225" y="635771"/>
              <a:ext cx="346465" cy="346465"/>
              <a:chOff x="10153225" y="635771"/>
              <a:chExt cx="346465" cy="346465"/>
            </a:xfrm>
            <a:noFill/>
          </p:grpSpPr>
          <p:sp>
            <p:nvSpPr>
              <p:cNvPr id="64" name="Forme libre : forme 197">
                <a:extLst>
                  <a:ext uri="{FF2B5EF4-FFF2-40B4-BE49-F238E27FC236}">
                    <a16:creationId xmlns:a16="http://schemas.microsoft.com/office/drawing/2014/main" id="{73BF764C-A38F-C84F-6607-58C3195D51AD}"/>
                  </a:ext>
                </a:extLst>
              </p:cNvPr>
              <p:cNvSpPr/>
              <p:nvPr/>
            </p:nvSpPr>
            <p:spPr>
              <a:xfrm>
                <a:off x="10153225" y="635771"/>
                <a:ext cx="346465" cy="346465"/>
              </a:xfrm>
              <a:custGeom>
                <a:avLst/>
                <a:gdLst>
                  <a:gd name="connsiteX0" fmla="*/ 295756 w 346465"/>
                  <a:gd name="connsiteY0" fmla="*/ 295756 h 346465"/>
                  <a:gd name="connsiteX1" fmla="*/ 318704 w 346465"/>
                  <a:gd name="connsiteY1" fmla="*/ 272808 h 346465"/>
                  <a:gd name="connsiteX2" fmla="*/ 292707 w 346465"/>
                  <a:gd name="connsiteY2" fmla="*/ 236540 h 346465"/>
                  <a:gd name="connsiteX3" fmla="*/ 302496 w 346465"/>
                  <a:gd name="connsiteY3" fmla="*/ 213111 h 346465"/>
                  <a:gd name="connsiteX4" fmla="*/ 346466 w 346465"/>
                  <a:gd name="connsiteY4" fmla="*/ 205729 h 346465"/>
                  <a:gd name="connsiteX5" fmla="*/ 346466 w 346465"/>
                  <a:gd name="connsiteY5" fmla="*/ 140737 h 346465"/>
                  <a:gd name="connsiteX6" fmla="*/ 302496 w 346465"/>
                  <a:gd name="connsiteY6" fmla="*/ 133355 h 346465"/>
                  <a:gd name="connsiteX7" fmla="*/ 292707 w 346465"/>
                  <a:gd name="connsiteY7" fmla="*/ 109925 h 346465"/>
                  <a:gd name="connsiteX8" fmla="*/ 318704 w 346465"/>
                  <a:gd name="connsiteY8" fmla="*/ 73658 h 346465"/>
                  <a:gd name="connsiteX9" fmla="*/ 272808 w 346465"/>
                  <a:gd name="connsiteY9" fmla="*/ 27762 h 346465"/>
                  <a:gd name="connsiteX10" fmla="*/ 236540 w 346465"/>
                  <a:gd name="connsiteY10" fmla="*/ 53759 h 346465"/>
                  <a:gd name="connsiteX11" fmla="*/ 213111 w 346465"/>
                  <a:gd name="connsiteY11" fmla="*/ 43970 h 346465"/>
                  <a:gd name="connsiteX12" fmla="*/ 205729 w 346465"/>
                  <a:gd name="connsiteY12" fmla="*/ 0 h 346465"/>
                  <a:gd name="connsiteX13" fmla="*/ 140737 w 346465"/>
                  <a:gd name="connsiteY13" fmla="*/ 0 h 346465"/>
                  <a:gd name="connsiteX14" fmla="*/ 133355 w 346465"/>
                  <a:gd name="connsiteY14" fmla="*/ 43970 h 346465"/>
                  <a:gd name="connsiteX15" fmla="*/ 109925 w 346465"/>
                  <a:gd name="connsiteY15" fmla="*/ 53759 h 346465"/>
                  <a:gd name="connsiteX16" fmla="*/ 73658 w 346465"/>
                  <a:gd name="connsiteY16" fmla="*/ 27762 h 346465"/>
                  <a:gd name="connsiteX17" fmla="*/ 50710 w 346465"/>
                  <a:gd name="connsiteY17" fmla="*/ 50710 h 346465"/>
                  <a:gd name="connsiteX18" fmla="*/ 50710 w 346465"/>
                  <a:gd name="connsiteY18" fmla="*/ 50710 h 346465"/>
                  <a:gd name="connsiteX19" fmla="*/ 27762 w 346465"/>
                  <a:gd name="connsiteY19" fmla="*/ 73819 h 346465"/>
                  <a:gd name="connsiteX20" fmla="*/ 53759 w 346465"/>
                  <a:gd name="connsiteY20" fmla="*/ 110086 h 346465"/>
                  <a:gd name="connsiteX21" fmla="*/ 43970 w 346465"/>
                  <a:gd name="connsiteY21" fmla="*/ 133515 h 346465"/>
                  <a:gd name="connsiteX22" fmla="*/ 0 w 346465"/>
                  <a:gd name="connsiteY22" fmla="*/ 140897 h 346465"/>
                  <a:gd name="connsiteX23" fmla="*/ 0 w 346465"/>
                  <a:gd name="connsiteY23" fmla="*/ 205890 h 346465"/>
                  <a:gd name="connsiteX24" fmla="*/ 43970 w 346465"/>
                  <a:gd name="connsiteY24" fmla="*/ 213271 h 346465"/>
                  <a:gd name="connsiteX25" fmla="*/ 53759 w 346465"/>
                  <a:gd name="connsiteY25" fmla="*/ 236701 h 346465"/>
                  <a:gd name="connsiteX26" fmla="*/ 27762 w 346465"/>
                  <a:gd name="connsiteY26" fmla="*/ 272808 h 346465"/>
                  <a:gd name="connsiteX27" fmla="*/ 73658 w 346465"/>
                  <a:gd name="connsiteY27" fmla="*/ 318704 h 346465"/>
                  <a:gd name="connsiteX28" fmla="*/ 109925 w 346465"/>
                  <a:gd name="connsiteY28" fmla="*/ 292707 h 346465"/>
                  <a:gd name="connsiteX29" fmla="*/ 133355 w 346465"/>
                  <a:gd name="connsiteY29" fmla="*/ 302496 h 346465"/>
                  <a:gd name="connsiteX30" fmla="*/ 140737 w 346465"/>
                  <a:gd name="connsiteY30" fmla="*/ 346466 h 346465"/>
                  <a:gd name="connsiteX31" fmla="*/ 205729 w 346465"/>
                  <a:gd name="connsiteY31" fmla="*/ 346466 h 346465"/>
                  <a:gd name="connsiteX32" fmla="*/ 213111 w 346465"/>
                  <a:gd name="connsiteY32" fmla="*/ 302496 h 346465"/>
                  <a:gd name="connsiteX33" fmla="*/ 236540 w 346465"/>
                  <a:gd name="connsiteY33" fmla="*/ 292707 h 346465"/>
                  <a:gd name="connsiteX34" fmla="*/ 272808 w 346465"/>
                  <a:gd name="connsiteY34" fmla="*/ 318704 h 346465"/>
                  <a:gd name="connsiteX35" fmla="*/ 295756 w 346465"/>
                  <a:gd name="connsiteY35" fmla="*/ 295756 h 346465"/>
                  <a:gd name="connsiteX36" fmla="*/ 295756 w 346465"/>
                  <a:gd name="connsiteY36" fmla="*/ 295756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295756" y="295756"/>
                    </a:move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19209" y="46056"/>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lnTo>
                      <a:pt x="27762" y="73819"/>
                    </a:lnTo>
                    <a:lnTo>
                      <a:pt x="53759" y="110086"/>
                    </a:lnTo>
                    <a:cubicBezTo>
                      <a:pt x="49747" y="117468"/>
                      <a:pt x="46538" y="125331"/>
                      <a:pt x="43970" y="133515"/>
                    </a:cubicBezTo>
                    <a:lnTo>
                      <a:pt x="0" y="140897"/>
                    </a:lnTo>
                    <a:lnTo>
                      <a:pt x="0" y="205890"/>
                    </a:lnTo>
                    <a:lnTo>
                      <a:pt x="43970" y="213271"/>
                    </a:lnTo>
                    <a:cubicBezTo>
                      <a:pt x="46538" y="221456"/>
                      <a:pt x="49747" y="229319"/>
                      <a:pt x="53759" y="236701"/>
                    </a:cubicBezTo>
                    <a:lnTo>
                      <a:pt x="27762" y="272808"/>
                    </a:lnTo>
                    <a:lnTo>
                      <a:pt x="73658" y="318704"/>
                    </a:lnTo>
                    <a:lnTo>
                      <a:pt x="109925" y="292707"/>
                    </a:lnTo>
                    <a:cubicBezTo>
                      <a:pt x="117307" y="296719"/>
                      <a:pt x="125171" y="299928"/>
                      <a:pt x="133355" y="302496"/>
                    </a:cubicBezTo>
                    <a:lnTo>
                      <a:pt x="140737" y="346466"/>
                    </a:lnTo>
                    <a:lnTo>
                      <a:pt x="205729" y="346466"/>
                    </a:lnTo>
                    <a:lnTo>
                      <a:pt x="213111" y="302496"/>
                    </a:lnTo>
                    <a:cubicBezTo>
                      <a:pt x="221295" y="299928"/>
                      <a:pt x="229158" y="296719"/>
                      <a:pt x="236540" y="292707"/>
                    </a:cubicBezTo>
                    <a:lnTo>
                      <a:pt x="272808" y="318704"/>
                    </a:lnTo>
                    <a:lnTo>
                      <a:pt x="295756" y="295756"/>
                    </a:lnTo>
                    <a:lnTo>
                      <a:pt x="295756" y="295756"/>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5" name="Forme libre : forme 198">
                <a:extLst>
                  <a:ext uri="{FF2B5EF4-FFF2-40B4-BE49-F238E27FC236}">
                    <a16:creationId xmlns:a16="http://schemas.microsoft.com/office/drawing/2014/main" id="{E44E92F2-5D1E-E937-C278-DFA72941D518}"/>
                  </a:ext>
                </a:extLst>
              </p:cNvPr>
              <p:cNvSpPr/>
              <p:nvPr/>
            </p:nvSpPr>
            <p:spPr>
              <a:xfrm>
                <a:off x="10248908" y="731455"/>
                <a:ext cx="155259" cy="155259"/>
              </a:xfrm>
              <a:custGeom>
                <a:avLst/>
                <a:gdLst>
                  <a:gd name="connsiteX0" fmla="*/ 132512 w 155259"/>
                  <a:gd name="connsiteY0" fmla="*/ 132512 h 155259"/>
                  <a:gd name="connsiteX1" fmla="*/ 132512 w 155259"/>
                  <a:gd name="connsiteY1" fmla="*/ 22747 h 155259"/>
                  <a:gd name="connsiteX2" fmla="*/ 22747 w 155259"/>
                  <a:gd name="connsiteY2" fmla="*/ 22747 h 155259"/>
                  <a:gd name="connsiteX3" fmla="*/ 22747 w 155259"/>
                  <a:gd name="connsiteY3" fmla="*/ 22747 h 155259"/>
                  <a:gd name="connsiteX4" fmla="*/ 22747 w 155259"/>
                  <a:gd name="connsiteY4" fmla="*/ 132512 h 155259"/>
                  <a:gd name="connsiteX5" fmla="*/ 132512 w 155259"/>
                  <a:gd name="connsiteY5" fmla="*/ 132512 h 155259"/>
                  <a:gd name="connsiteX6" fmla="*/ 132512 w 155259"/>
                  <a:gd name="connsiteY6" fmla="*/ 132512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132512" y="132512"/>
                    </a:moveTo>
                    <a:cubicBezTo>
                      <a:pt x="162842" y="102183"/>
                      <a:pt x="162842" y="53077"/>
                      <a:pt x="132512" y="22747"/>
                    </a:cubicBezTo>
                    <a:cubicBezTo>
                      <a:pt x="102183" y="-7582"/>
                      <a:pt x="53077" y="-7582"/>
                      <a:pt x="22747" y="22747"/>
                    </a:cubicBezTo>
                    <a:lnTo>
                      <a:pt x="22747" y="22747"/>
                    </a:lnTo>
                    <a:cubicBezTo>
                      <a:pt x="-7582" y="53077"/>
                      <a:pt x="-7582" y="102183"/>
                      <a:pt x="22747" y="132512"/>
                    </a:cubicBezTo>
                    <a:cubicBezTo>
                      <a:pt x="53077" y="162842"/>
                      <a:pt x="102183" y="162842"/>
                      <a:pt x="132512" y="132512"/>
                    </a:cubicBezTo>
                    <a:lnTo>
                      <a:pt x="132512" y="132512"/>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3" name="Forme libre : forme 199">
              <a:extLst>
                <a:ext uri="{FF2B5EF4-FFF2-40B4-BE49-F238E27FC236}">
                  <a16:creationId xmlns:a16="http://schemas.microsoft.com/office/drawing/2014/main" id="{55EF7C7B-707A-9238-666E-BFD7B73804C2}"/>
                </a:ext>
              </a:extLst>
            </p:cNvPr>
            <p:cNvSpPr/>
            <p:nvPr/>
          </p:nvSpPr>
          <p:spPr>
            <a:xfrm>
              <a:off x="10053570" y="562274"/>
              <a:ext cx="74460" cy="39637"/>
            </a:xfrm>
            <a:custGeom>
              <a:avLst/>
              <a:gdLst>
                <a:gd name="connsiteX0" fmla="*/ 74460 w 74460"/>
                <a:gd name="connsiteY0" fmla="*/ 39637 h 39637"/>
                <a:gd name="connsiteX1" fmla="*/ 39798 w 74460"/>
                <a:gd name="connsiteY1" fmla="*/ 0 h 39637"/>
                <a:gd name="connsiteX2" fmla="*/ 0 w 74460"/>
                <a:gd name="connsiteY2" fmla="*/ 34502 h 39637"/>
              </a:gdLst>
              <a:ahLst/>
              <a:cxnLst>
                <a:cxn ang="0">
                  <a:pos x="connsiteX0" y="connsiteY0"/>
                </a:cxn>
                <a:cxn ang="0">
                  <a:pos x="connsiteX1" y="connsiteY1"/>
                </a:cxn>
                <a:cxn ang="0">
                  <a:pos x="connsiteX2" y="connsiteY2"/>
                </a:cxn>
              </a:cxnLst>
              <a:rect l="l" t="t" r="r" b="b"/>
              <a:pathLst>
                <a:path w="74460" h="39637">
                  <a:moveTo>
                    <a:pt x="74460" y="39637"/>
                  </a:moveTo>
                  <a:lnTo>
                    <a:pt x="39798" y="0"/>
                  </a:lnTo>
                  <a:lnTo>
                    <a:pt x="0" y="34502"/>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4" name="Forme libre : forme 200">
              <a:extLst>
                <a:ext uri="{FF2B5EF4-FFF2-40B4-BE49-F238E27FC236}">
                  <a16:creationId xmlns:a16="http://schemas.microsoft.com/office/drawing/2014/main" id="{EA9B2AC1-1033-1B96-F6FE-B56938D64513}"/>
                </a:ext>
              </a:extLst>
            </p:cNvPr>
            <p:cNvSpPr/>
            <p:nvPr/>
          </p:nvSpPr>
          <p:spPr>
            <a:xfrm>
              <a:off x="10088232" y="567569"/>
              <a:ext cx="241354" cy="488165"/>
            </a:xfrm>
            <a:custGeom>
              <a:avLst/>
              <a:gdLst>
                <a:gd name="connsiteX0" fmla="*/ 241355 w 241354"/>
                <a:gd name="connsiteY0" fmla="*/ 488165 h 488165"/>
                <a:gd name="connsiteX1" fmla="*/ 241355 w 241354"/>
                <a:gd name="connsiteY1" fmla="*/ 488165 h 488165"/>
                <a:gd name="connsiteX2" fmla="*/ 0 w 241354"/>
                <a:gd name="connsiteY2" fmla="*/ 246811 h 488165"/>
                <a:gd name="connsiteX3" fmla="*/ 2086 w 241354"/>
                <a:gd name="connsiteY3" fmla="*/ 0 h 488165"/>
              </a:gdLst>
              <a:ahLst/>
              <a:cxnLst>
                <a:cxn ang="0">
                  <a:pos x="connsiteX0" y="connsiteY0"/>
                </a:cxn>
                <a:cxn ang="0">
                  <a:pos x="connsiteX1" y="connsiteY1"/>
                </a:cxn>
                <a:cxn ang="0">
                  <a:pos x="connsiteX2" y="connsiteY2"/>
                </a:cxn>
                <a:cxn ang="0">
                  <a:pos x="connsiteX3" y="connsiteY3"/>
                </a:cxn>
              </a:cxnLst>
              <a:rect l="l" t="t" r="r" b="b"/>
              <a:pathLst>
                <a:path w="241354" h="488165">
                  <a:moveTo>
                    <a:pt x="241355" y="488165"/>
                  </a:moveTo>
                  <a:lnTo>
                    <a:pt x="241355" y="488165"/>
                  </a:lnTo>
                  <a:cubicBezTo>
                    <a:pt x="108160" y="488165"/>
                    <a:pt x="0" y="380166"/>
                    <a:pt x="0" y="246811"/>
                  </a:cubicBezTo>
                  <a:lnTo>
                    <a:pt x="2086"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5" name="Forme libre : forme 201">
              <a:extLst>
                <a:ext uri="{FF2B5EF4-FFF2-40B4-BE49-F238E27FC236}">
                  <a16:creationId xmlns:a16="http://schemas.microsoft.com/office/drawing/2014/main" id="{F3B63DAC-6B36-F98D-FDDA-68CD0DAEF37B}"/>
                </a:ext>
              </a:extLst>
            </p:cNvPr>
            <p:cNvSpPr/>
            <p:nvPr/>
          </p:nvSpPr>
          <p:spPr>
            <a:xfrm>
              <a:off x="10543179" y="814380"/>
              <a:ext cx="27762" cy="112493"/>
            </a:xfrm>
            <a:custGeom>
              <a:avLst/>
              <a:gdLst>
                <a:gd name="connsiteX0" fmla="*/ 0 w 27762"/>
                <a:gd name="connsiteY0" fmla="*/ 112493 h 112493"/>
                <a:gd name="connsiteX1" fmla="*/ 27762 w 27762"/>
                <a:gd name="connsiteY1" fmla="*/ 0 h 112493"/>
              </a:gdLst>
              <a:ahLst/>
              <a:cxnLst>
                <a:cxn ang="0">
                  <a:pos x="connsiteX0" y="connsiteY0"/>
                </a:cxn>
                <a:cxn ang="0">
                  <a:pos x="connsiteX1" y="connsiteY1"/>
                </a:cxn>
              </a:cxnLst>
              <a:rect l="l" t="t" r="r" b="b"/>
              <a:pathLst>
                <a:path w="27762" h="112493">
                  <a:moveTo>
                    <a:pt x="0" y="112493"/>
                  </a:moveTo>
                  <a:cubicBezTo>
                    <a:pt x="17813" y="78954"/>
                    <a:pt x="27762" y="40600"/>
                    <a:pt x="2776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6" name="Forme libre : forme 202">
              <a:extLst>
                <a:ext uri="{FF2B5EF4-FFF2-40B4-BE49-F238E27FC236}">
                  <a16:creationId xmlns:a16="http://schemas.microsoft.com/office/drawing/2014/main" id="{E237326A-CB00-C91E-1FA0-7D1B8F6ED171}"/>
                </a:ext>
              </a:extLst>
            </p:cNvPr>
            <p:cNvSpPr/>
            <p:nvPr/>
          </p:nvSpPr>
          <p:spPr>
            <a:xfrm>
              <a:off x="10329587" y="958808"/>
              <a:ext cx="193372" cy="96926"/>
            </a:xfrm>
            <a:custGeom>
              <a:avLst/>
              <a:gdLst>
                <a:gd name="connsiteX0" fmla="*/ 0 w 193372"/>
                <a:gd name="connsiteY0" fmla="*/ 96927 h 96926"/>
                <a:gd name="connsiteX1" fmla="*/ 193372 w 193372"/>
                <a:gd name="connsiteY1" fmla="*/ 0 h 96926"/>
              </a:gdLst>
              <a:ahLst/>
              <a:cxnLst>
                <a:cxn ang="0">
                  <a:pos x="connsiteX0" y="connsiteY0"/>
                </a:cxn>
                <a:cxn ang="0">
                  <a:pos x="connsiteX1" y="connsiteY1"/>
                </a:cxn>
              </a:cxnLst>
              <a:rect l="l" t="t" r="r" b="b"/>
              <a:pathLst>
                <a:path w="193372" h="96926">
                  <a:moveTo>
                    <a:pt x="0" y="96927"/>
                  </a:moveTo>
                  <a:cubicBezTo>
                    <a:pt x="79114" y="96927"/>
                    <a:pt x="149242" y="58894"/>
                    <a:pt x="19337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57" name="Graphique 37">
              <a:extLst>
                <a:ext uri="{FF2B5EF4-FFF2-40B4-BE49-F238E27FC236}">
                  <a16:creationId xmlns:a16="http://schemas.microsoft.com/office/drawing/2014/main" id="{BCDFD47B-2C28-2CE2-B7C7-806EBB0B4D42}"/>
                </a:ext>
              </a:extLst>
            </p:cNvPr>
            <p:cNvGrpSpPr/>
            <p:nvPr/>
          </p:nvGrpSpPr>
          <p:grpSpPr>
            <a:xfrm>
              <a:off x="10444648" y="344990"/>
              <a:ext cx="346465" cy="346465"/>
              <a:chOff x="10444648" y="344990"/>
              <a:chExt cx="346465" cy="346465"/>
            </a:xfrm>
            <a:noFill/>
          </p:grpSpPr>
          <p:sp>
            <p:nvSpPr>
              <p:cNvPr id="62" name="Forme libre : forme 204">
                <a:extLst>
                  <a:ext uri="{FF2B5EF4-FFF2-40B4-BE49-F238E27FC236}">
                    <a16:creationId xmlns:a16="http://schemas.microsoft.com/office/drawing/2014/main" id="{F0892F06-4522-6B9B-6797-2E07C49F150A}"/>
                  </a:ext>
                </a:extLst>
              </p:cNvPr>
              <p:cNvSpPr/>
              <p:nvPr/>
            </p:nvSpPr>
            <p:spPr>
              <a:xfrm>
                <a:off x="10444648" y="344990"/>
                <a:ext cx="346465" cy="346465"/>
              </a:xfrm>
              <a:custGeom>
                <a:avLst/>
                <a:gdLst>
                  <a:gd name="connsiteX0" fmla="*/ 50710 w 346465"/>
                  <a:gd name="connsiteY0" fmla="*/ 50710 h 346465"/>
                  <a:gd name="connsiteX1" fmla="*/ 27762 w 346465"/>
                  <a:gd name="connsiteY1" fmla="*/ 73658 h 346465"/>
                  <a:gd name="connsiteX2" fmla="*/ 53759 w 346465"/>
                  <a:gd name="connsiteY2" fmla="*/ 109925 h 346465"/>
                  <a:gd name="connsiteX3" fmla="*/ 43970 w 346465"/>
                  <a:gd name="connsiteY3" fmla="*/ 133355 h 346465"/>
                  <a:gd name="connsiteX4" fmla="*/ 0 w 346465"/>
                  <a:gd name="connsiteY4" fmla="*/ 140737 h 346465"/>
                  <a:gd name="connsiteX5" fmla="*/ 0 w 346465"/>
                  <a:gd name="connsiteY5" fmla="*/ 205729 h 346465"/>
                  <a:gd name="connsiteX6" fmla="*/ 43970 w 346465"/>
                  <a:gd name="connsiteY6" fmla="*/ 213111 h 346465"/>
                  <a:gd name="connsiteX7" fmla="*/ 53759 w 346465"/>
                  <a:gd name="connsiteY7" fmla="*/ 236540 h 346465"/>
                  <a:gd name="connsiteX8" fmla="*/ 27762 w 346465"/>
                  <a:gd name="connsiteY8" fmla="*/ 272808 h 346465"/>
                  <a:gd name="connsiteX9" fmla="*/ 73658 w 346465"/>
                  <a:gd name="connsiteY9" fmla="*/ 318704 h 346465"/>
                  <a:gd name="connsiteX10" fmla="*/ 109925 w 346465"/>
                  <a:gd name="connsiteY10" fmla="*/ 292707 h 346465"/>
                  <a:gd name="connsiteX11" fmla="*/ 133355 w 346465"/>
                  <a:gd name="connsiteY11" fmla="*/ 302496 h 346465"/>
                  <a:gd name="connsiteX12" fmla="*/ 140737 w 346465"/>
                  <a:gd name="connsiteY12" fmla="*/ 346466 h 346465"/>
                  <a:gd name="connsiteX13" fmla="*/ 205729 w 346465"/>
                  <a:gd name="connsiteY13" fmla="*/ 346466 h 346465"/>
                  <a:gd name="connsiteX14" fmla="*/ 213111 w 346465"/>
                  <a:gd name="connsiteY14" fmla="*/ 302496 h 346465"/>
                  <a:gd name="connsiteX15" fmla="*/ 236540 w 346465"/>
                  <a:gd name="connsiteY15" fmla="*/ 292707 h 346465"/>
                  <a:gd name="connsiteX16" fmla="*/ 272808 w 346465"/>
                  <a:gd name="connsiteY16" fmla="*/ 318704 h 346465"/>
                  <a:gd name="connsiteX17" fmla="*/ 295756 w 346465"/>
                  <a:gd name="connsiteY17" fmla="*/ 295756 h 346465"/>
                  <a:gd name="connsiteX18" fmla="*/ 295756 w 346465"/>
                  <a:gd name="connsiteY18" fmla="*/ 295756 h 346465"/>
                  <a:gd name="connsiteX19" fmla="*/ 318704 w 346465"/>
                  <a:gd name="connsiteY19" fmla="*/ 272808 h 346465"/>
                  <a:gd name="connsiteX20" fmla="*/ 292707 w 346465"/>
                  <a:gd name="connsiteY20" fmla="*/ 236540 h 346465"/>
                  <a:gd name="connsiteX21" fmla="*/ 302496 w 346465"/>
                  <a:gd name="connsiteY21" fmla="*/ 213111 h 346465"/>
                  <a:gd name="connsiteX22" fmla="*/ 346466 w 346465"/>
                  <a:gd name="connsiteY22" fmla="*/ 205729 h 346465"/>
                  <a:gd name="connsiteX23" fmla="*/ 346466 w 346465"/>
                  <a:gd name="connsiteY23" fmla="*/ 140737 h 346465"/>
                  <a:gd name="connsiteX24" fmla="*/ 302496 w 346465"/>
                  <a:gd name="connsiteY24" fmla="*/ 133355 h 346465"/>
                  <a:gd name="connsiteX25" fmla="*/ 292707 w 346465"/>
                  <a:gd name="connsiteY25" fmla="*/ 109925 h 346465"/>
                  <a:gd name="connsiteX26" fmla="*/ 318704 w 346465"/>
                  <a:gd name="connsiteY26" fmla="*/ 73658 h 346465"/>
                  <a:gd name="connsiteX27" fmla="*/ 272808 w 346465"/>
                  <a:gd name="connsiteY27" fmla="*/ 27762 h 346465"/>
                  <a:gd name="connsiteX28" fmla="*/ 236540 w 346465"/>
                  <a:gd name="connsiteY28" fmla="*/ 53759 h 346465"/>
                  <a:gd name="connsiteX29" fmla="*/ 213111 w 346465"/>
                  <a:gd name="connsiteY29" fmla="*/ 43970 h 346465"/>
                  <a:gd name="connsiteX30" fmla="*/ 205729 w 346465"/>
                  <a:gd name="connsiteY30" fmla="*/ 0 h 346465"/>
                  <a:gd name="connsiteX31" fmla="*/ 140737 w 346465"/>
                  <a:gd name="connsiteY31" fmla="*/ 0 h 346465"/>
                  <a:gd name="connsiteX32" fmla="*/ 133355 w 346465"/>
                  <a:gd name="connsiteY32" fmla="*/ 43970 h 346465"/>
                  <a:gd name="connsiteX33" fmla="*/ 109925 w 346465"/>
                  <a:gd name="connsiteY33" fmla="*/ 53759 h 346465"/>
                  <a:gd name="connsiteX34" fmla="*/ 73658 w 346465"/>
                  <a:gd name="connsiteY34" fmla="*/ 27762 h 346465"/>
                  <a:gd name="connsiteX35" fmla="*/ 50710 w 346465"/>
                  <a:gd name="connsiteY35" fmla="*/ 50710 h 346465"/>
                  <a:gd name="connsiteX36" fmla="*/ 50710 w 346465"/>
                  <a:gd name="connsiteY36" fmla="*/ 50710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50710" y="50710"/>
                    </a:moveTo>
                    <a:lnTo>
                      <a:pt x="27762" y="73658"/>
                    </a:lnTo>
                    <a:lnTo>
                      <a:pt x="53759" y="109925"/>
                    </a:lnTo>
                    <a:cubicBezTo>
                      <a:pt x="49747" y="117307"/>
                      <a:pt x="46538" y="125171"/>
                      <a:pt x="43970" y="133355"/>
                    </a:cubicBezTo>
                    <a:lnTo>
                      <a:pt x="0" y="140737"/>
                    </a:lnTo>
                    <a:lnTo>
                      <a:pt x="0" y="205729"/>
                    </a:lnTo>
                    <a:lnTo>
                      <a:pt x="43970" y="213111"/>
                    </a:lnTo>
                    <a:cubicBezTo>
                      <a:pt x="46538" y="221295"/>
                      <a:pt x="49747" y="229158"/>
                      <a:pt x="53759" y="236540"/>
                    </a:cubicBezTo>
                    <a:lnTo>
                      <a:pt x="27762" y="272808"/>
                    </a:lnTo>
                    <a:lnTo>
                      <a:pt x="73658" y="318704"/>
                    </a:lnTo>
                    <a:lnTo>
                      <a:pt x="109925" y="292707"/>
                    </a:lnTo>
                    <a:cubicBezTo>
                      <a:pt x="117307" y="296718"/>
                      <a:pt x="127257" y="300409"/>
                      <a:pt x="133355" y="302496"/>
                    </a:cubicBezTo>
                    <a:lnTo>
                      <a:pt x="140737" y="346466"/>
                    </a:lnTo>
                    <a:lnTo>
                      <a:pt x="205729" y="346466"/>
                    </a:lnTo>
                    <a:lnTo>
                      <a:pt x="213111" y="302496"/>
                    </a:lnTo>
                    <a:cubicBezTo>
                      <a:pt x="221295" y="299928"/>
                      <a:pt x="229158" y="296718"/>
                      <a:pt x="236540" y="292707"/>
                    </a:cubicBezTo>
                    <a:lnTo>
                      <a:pt x="272808" y="318704"/>
                    </a:lnTo>
                    <a:lnTo>
                      <a:pt x="295756" y="295756"/>
                    </a:lnTo>
                    <a:lnTo>
                      <a:pt x="295756" y="295756"/>
                    </a:ln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21295" y="46538"/>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3" name="Forme libre : forme 205">
                <a:extLst>
                  <a:ext uri="{FF2B5EF4-FFF2-40B4-BE49-F238E27FC236}">
                    <a16:creationId xmlns:a16="http://schemas.microsoft.com/office/drawing/2014/main" id="{E93E71EA-7FAF-E30E-97E6-F3DA30470F24}"/>
                  </a:ext>
                </a:extLst>
              </p:cNvPr>
              <p:cNvSpPr/>
              <p:nvPr/>
            </p:nvSpPr>
            <p:spPr>
              <a:xfrm>
                <a:off x="10540170" y="440513"/>
                <a:ext cx="155259" cy="155259"/>
              </a:xfrm>
              <a:custGeom>
                <a:avLst/>
                <a:gdLst>
                  <a:gd name="connsiteX0" fmla="*/ 22747 w 155259"/>
                  <a:gd name="connsiteY0" fmla="*/ 22747 h 155259"/>
                  <a:gd name="connsiteX1" fmla="*/ 22747 w 155259"/>
                  <a:gd name="connsiteY1" fmla="*/ 132512 h 155259"/>
                  <a:gd name="connsiteX2" fmla="*/ 132512 w 155259"/>
                  <a:gd name="connsiteY2" fmla="*/ 132512 h 155259"/>
                  <a:gd name="connsiteX3" fmla="*/ 132512 w 155259"/>
                  <a:gd name="connsiteY3" fmla="*/ 132512 h 155259"/>
                  <a:gd name="connsiteX4" fmla="*/ 132512 w 155259"/>
                  <a:gd name="connsiteY4" fmla="*/ 22747 h 155259"/>
                  <a:gd name="connsiteX5" fmla="*/ 22747 w 155259"/>
                  <a:gd name="connsiteY5" fmla="*/ 22747 h 155259"/>
                  <a:gd name="connsiteX6" fmla="*/ 22747 w 155259"/>
                  <a:gd name="connsiteY6" fmla="*/ 22747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22747" y="22747"/>
                    </a:moveTo>
                    <a:cubicBezTo>
                      <a:pt x="-7582" y="53077"/>
                      <a:pt x="-7582" y="102183"/>
                      <a:pt x="22747" y="132512"/>
                    </a:cubicBezTo>
                    <a:cubicBezTo>
                      <a:pt x="53077" y="162842"/>
                      <a:pt x="102183" y="162842"/>
                      <a:pt x="132512" y="132512"/>
                    </a:cubicBezTo>
                    <a:lnTo>
                      <a:pt x="132512" y="132512"/>
                    </a:lnTo>
                    <a:cubicBezTo>
                      <a:pt x="162842" y="102183"/>
                      <a:pt x="162842" y="53077"/>
                      <a:pt x="132512" y="22747"/>
                    </a:cubicBezTo>
                    <a:cubicBezTo>
                      <a:pt x="102343" y="-7582"/>
                      <a:pt x="53238" y="-7582"/>
                      <a:pt x="22747" y="22747"/>
                    </a:cubicBezTo>
                    <a:lnTo>
                      <a:pt x="22747" y="22747"/>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8" name="Forme libre : forme 206">
              <a:extLst>
                <a:ext uri="{FF2B5EF4-FFF2-40B4-BE49-F238E27FC236}">
                  <a16:creationId xmlns:a16="http://schemas.microsoft.com/office/drawing/2014/main" id="{9B6DA562-B11F-6D98-2B35-37B0C9C96AF1}"/>
                </a:ext>
              </a:extLst>
            </p:cNvPr>
            <p:cNvSpPr/>
            <p:nvPr/>
          </p:nvSpPr>
          <p:spPr>
            <a:xfrm>
              <a:off x="10816468" y="725316"/>
              <a:ext cx="74299" cy="39637"/>
            </a:xfrm>
            <a:custGeom>
              <a:avLst/>
              <a:gdLst>
                <a:gd name="connsiteX0" fmla="*/ 0 w 74299"/>
                <a:gd name="connsiteY0" fmla="*/ 0 h 39637"/>
                <a:gd name="connsiteX1" fmla="*/ 34663 w 74299"/>
                <a:gd name="connsiteY1" fmla="*/ 39637 h 39637"/>
                <a:gd name="connsiteX2" fmla="*/ 74300 w 74299"/>
                <a:gd name="connsiteY2" fmla="*/ 5135 h 39637"/>
              </a:gdLst>
              <a:ahLst/>
              <a:cxnLst>
                <a:cxn ang="0">
                  <a:pos x="connsiteX0" y="connsiteY0"/>
                </a:cxn>
                <a:cxn ang="0">
                  <a:pos x="connsiteX1" y="connsiteY1"/>
                </a:cxn>
                <a:cxn ang="0">
                  <a:pos x="connsiteX2" y="connsiteY2"/>
                </a:cxn>
              </a:cxnLst>
              <a:rect l="l" t="t" r="r" b="b"/>
              <a:pathLst>
                <a:path w="74299" h="39637">
                  <a:moveTo>
                    <a:pt x="0" y="0"/>
                  </a:moveTo>
                  <a:lnTo>
                    <a:pt x="34663" y="39637"/>
                  </a:lnTo>
                  <a:lnTo>
                    <a:pt x="74300" y="513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9" name="Forme libre : forme 207">
              <a:extLst>
                <a:ext uri="{FF2B5EF4-FFF2-40B4-BE49-F238E27FC236}">
                  <a16:creationId xmlns:a16="http://schemas.microsoft.com/office/drawing/2014/main" id="{B47E69B7-6B7E-3E4C-7939-550CB1281A55}"/>
                </a:ext>
              </a:extLst>
            </p:cNvPr>
            <p:cNvSpPr/>
            <p:nvPr/>
          </p:nvSpPr>
          <p:spPr>
            <a:xfrm>
              <a:off x="10614912" y="271493"/>
              <a:ext cx="241354" cy="488165"/>
            </a:xfrm>
            <a:custGeom>
              <a:avLst/>
              <a:gdLst>
                <a:gd name="connsiteX0" fmla="*/ 0 w 241354"/>
                <a:gd name="connsiteY0" fmla="*/ 0 h 488165"/>
                <a:gd name="connsiteX1" fmla="*/ 0 w 241354"/>
                <a:gd name="connsiteY1" fmla="*/ 0 h 488165"/>
                <a:gd name="connsiteX2" fmla="*/ 241355 w 241354"/>
                <a:gd name="connsiteY2" fmla="*/ 241355 h 488165"/>
                <a:gd name="connsiteX3" fmla="*/ 239268 w 241354"/>
                <a:gd name="connsiteY3" fmla="*/ 488165 h 488165"/>
              </a:gdLst>
              <a:ahLst/>
              <a:cxnLst>
                <a:cxn ang="0">
                  <a:pos x="connsiteX0" y="connsiteY0"/>
                </a:cxn>
                <a:cxn ang="0">
                  <a:pos x="connsiteX1" y="connsiteY1"/>
                </a:cxn>
                <a:cxn ang="0">
                  <a:pos x="connsiteX2" y="connsiteY2"/>
                </a:cxn>
                <a:cxn ang="0">
                  <a:pos x="connsiteX3" y="connsiteY3"/>
                </a:cxn>
              </a:cxnLst>
              <a:rect l="l" t="t" r="r" b="b"/>
              <a:pathLst>
                <a:path w="241354" h="488165">
                  <a:moveTo>
                    <a:pt x="0" y="0"/>
                  </a:moveTo>
                  <a:lnTo>
                    <a:pt x="0" y="0"/>
                  </a:lnTo>
                  <a:cubicBezTo>
                    <a:pt x="133194" y="0"/>
                    <a:pt x="241355" y="108000"/>
                    <a:pt x="241355" y="241355"/>
                  </a:cubicBezTo>
                  <a:lnTo>
                    <a:pt x="239268" y="48816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0" name="Forme libre : forme 208">
              <a:extLst>
                <a:ext uri="{FF2B5EF4-FFF2-40B4-BE49-F238E27FC236}">
                  <a16:creationId xmlns:a16="http://schemas.microsoft.com/office/drawing/2014/main" id="{CD6801BD-D4A2-FC28-5849-E28591EB9ABA}"/>
                </a:ext>
              </a:extLst>
            </p:cNvPr>
            <p:cNvSpPr/>
            <p:nvPr/>
          </p:nvSpPr>
          <p:spPr>
            <a:xfrm>
              <a:off x="10373557" y="446892"/>
              <a:ext cx="9147" cy="65955"/>
            </a:xfrm>
            <a:custGeom>
              <a:avLst/>
              <a:gdLst>
                <a:gd name="connsiteX0" fmla="*/ 9147 w 9147"/>
                <a:gd name="connsiteY0" fmla="*/ 0 h 65955"/>
                <a:gd name="connsiteX1" fmla="*/ 0 w 9147"/>
                <a:gd name="connsiteY1" fmla="*/ 65955 h 65955"/>
              </a:gdLst>
              <a:ahLst/>
              <a:cxnLst>
                <a:cxn ang="0">
                  <a:pos x="connsiteX0" y="connsiteY0"/>
                </a:cxn>
                <a:cxn ang="0">
                  <a:pos x="connsiteX1" y="connsiteY1"/>
                </a:cxn>
              </a:cxnLst>
              <a:rect l="l" t="t" r="r" b="b"/>
              <a:pathLst>
                <a:path w="9147" h="65955">
                  <a:moveTo>
                    <a:pt x="9147" y="0"/>
                  </a:moveTo>
                  <a:cubicBezTo>
                    <a:pt x="3210" y="21022"/>
                    <a:pt x="0" y="43007"/>
                    <a:pt x="0" y="65955"/>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1" name="Forme libre : forme 209">
              <a:extLst>
                <a:ext uri="{FF2B5EF4-FFF2-40B4-BE49-F238E27FC236}">
                  <a16:creationId xmlns:a16="http://schemas.microsoft.com/office/drawing/2014/main" id="{5F0A1086-D521-33C8-951E-8234172C9D78}"/>
                </a:ext>
              </a:extLst>
            </p:cNvPr>
            <p:cNvSpPr/>
            <p:nvPr/>
          </p:nvSpPr>
          <p:spPr>
            <a:xfrm>
              <a:off x="10399875" y="271493"/>
              <a:ext cx="215036" cy="131589"/>
            </a:xfrm>
            <a:custGeom>
              <a:avLst/>
              <a:gdLst>
                <a:gd name="connsiteX0" fmla="*/ 215037 w 215036"/>
                <a:gd name="connsiteY0" fmla="*/ 0 h 131589"/>
                <a:gd name="connsiteX1" fmla="*/ 0 w 215036"/>
                <a:gd name="connsiteY1" fmla="*/ 131590 h 131589"/>
              </a:gdLst>
              <a:ahLst/>
              <a:cxnLst>
                <a:cxn ang="0">
                  <a:pos x="connsiteX0" y="connsiteY0"/>
                </a:cxn>
                <a:cxn ang="0">
                  <a:pos x="connsiteX1" y="connsiteY1"/>
                </a:cxn>
              </a:cxnLst>
              <a:rect l="l" t="t" r="r" b="b"/>
              <a:pathLst>
                <a:path w="215036" h="131589">
                  <a:moveTo>
                    <a:pt x="215037" y="0"/>
                  </a:moveTo>
                  <a:cubicBezTo>
                    <a:pt x="121319" y="0"/>
                    <a:pt x="39958" y="53438"/>
                    <a:pt x="0" y="13159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66" name="Graphique 40">
            <a:extLst>
              <a:ext uri="{FF2B5EF4-FFF2-40B4-BE49-F238E27FC236}">
                <a16:creationId xmlns:a16="http://schemas.microsoft.com/office/drawing/2014/main" id="{6DCAC262-E497-BCC6-77AD-697E14CE2CB4}"/>
              </a:ext>
            </a:extLst>
          </p:cNvPr>
          <p:cNvGrpSpPr/>
          <p:nvPr/>
        </p:nvGrpSpPr>
        <p:grpSpPr>
          <a:xfrm>
            <a:off x="4189517" y="3579148"/>
            <a:ext cx="914030" cy="722720"/>
            <a:chOff x="1105639" y="1404936"/>
            <a:chExt cx="690043" cy="545615"/>
          </a:xfrm>
          <a:effectLst>
            <a:outerShdw blurRad="50800" dist="38100" dir="8100000" algn="tr" rotWithShape="0">
              <a:prstClr val="black">
                <a:alpha val="40000"/>
              </a:prstClr>
            </a:outerShdw>
          </a:effectLst>
        </p:grpSpPr>
        <p:sp>
          <p:nvSpPr>
            <p:cNvPr id="67" name="Forme libre : forme 240">
              <a:extLst>
                <a:ext uri="{FF2B5EF4-FFF2-40B4-BE49-F238E27FC236}">
                  <a16:creationId xmlns:a16="http://schemas.microsoft.com/office/drawing/2014/main" id="{BC5E9676-777C-B9F5-D9E3-5A61E30DE53A}"/>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19050" cap="rnd">
              <a:solidFill>
                <a:schemeClr val="accent4">
                  <a:lumMod val="75000"/>
                </a:schemeClr>
              </a:solidFill>
              <a:prstDash val="solid"/>
              <a:round/>
            </a:ln>
          </p:spPr>
          <p:txBody>
            <a:bodyPr rtlCol="0" anchor="ctr"/>
            <a:lstStyle/>
            <a:p>
              <a:endParaRPr lang="fr-FR" sz="1400"/>
            </a:p>
          </p:txBody>
        </p:sp>
        <p:grpSp>
          <p:nvGrpSpPr>
            <p:cNvPr id="68" name="Graphique 40">
              <a:extLst>
                <a:ext uri="{FF2B5EF4-FFF2-40B4-BE49-F238E27FC236}">
                  <a16:creationId xmlns:a16="http://schemas.microsoft.com/office/drawing/2014/main" id="{901CE0D2-C32D-279B-DB20-FC986788C682}"/>
                </a:ext>
              </a:extLst>
            </p:cNvPr>
            <p:cNvGrpSpPr/>
            <p:nvPr/>
          </p:nvGrpSpPr>
          <p:grpSpPr>
            <a:xfrm>
              <a:off x="1154484" y="1409750"/>
              <a:ext cx="641358" cy="536071"/>
              <a:chOff x="1154484" y="1409750"/>
              <a:chExt cx="641358" cy="536071"/>
            </a:xfrm>
            <a:noFill/>
          </p:grpSpPr>
          <p:sp>
            <p:nvSpPr>
              <p:cNvPr id="69" name="Forme libre : forme 242">
                <a:extLst>
                  <a:ext uri="{FF2B5EF4-FFF2-40B4-BE49-F238E27FC236}">
                    <a16:creationId xmlns:a16="http://schemas.microsoft.com/office/drawing/2014/main" id="{545F1E47-4985-C947-F783-D773016E416E}"/>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70" name="Forme libre : forme 243">
                <a:extLst>
                  <a:ext uri="{FF2B5EF4-FFF2-40B4-BE49-F238E27FC236}">
                    <a16:creationId xmlns:a16="http://schemas.microsoft.com/office/drawing/2014/main" id="{5CB10DDE-0A09-E2D0-F990-4C49483E42D5}"/>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71" name="Forme libre : forme 244">
                <a:extLst>
                  <a:ext uri="{FF2B5EF4-FFF2-40B4-BE49-F238E27FC236}">
                    <a16:creationId xmlns:a16="http://schemas.microsoft.com/office/drawing/2014/main" id="{FB6ACD93-2F14-1D29-AEE4-27893A8E94EE}"/>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19050" cap="rnd">
                <a:solidFill>
                  <a:schemeClr val="accent4">
                    <a:lumMod val="75000"/>
                  </a:schemeClr>
                </a:solidFill>
                <a:prstDash val="solid"/>
                <a:round/>
              </a:ln>
            </p:spPr>
            <p:txBody>
              <a:bodyPr rtlCol="0" anchor="ctr"/>
              <a:lstStyle/>
              <a:p>
                <a:endParaRPr lang="fr-FR" sz="1400"/>
              </a:p>
            </p:txBody>
          </p:sp>
          <p:sp>
            <p:nvSpPr>
              <p:cNvPr id="72" name="Forme libre : forme 245">
                <a:extLst>
                  <a:ext uri="{FF2B5EF4-FFF2-40B4-BE49-F238E27FC236}">
                    <a16:creationId xmlns:a16="http://schemas.microsoft.com/office/drawing/2014/main" id="{47E169E2-F8D7-6AC1-0960-CCE1AC31F053}"/>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73" name="Forme libre : forme 246">
                <a:extLst>
                  <a:ext uri="{FF2B5EF4-FFF2-40B4-BE49-F238E27FC236}">
                    <a16:creationId xmlns:a16="http://schemas.microsoft.com/office/drawing/2014/main" id="{2C935FBB-9D8A-E8BD-19F5-1BA9EF5DA82C}"/>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74" name="Forme libre : forme 247">
                <a:extLst>
                  <a:ext uri="{FF2B5EF4-FFF2-40B4-BE49-F238E27FC236}">
                    <a16:creationId xmlns:a16="http://schemas.microsoft.com/office/drawing/2014/main" id="{5A38E9AC-280E-4876-98F0-C6D23004E764}"/>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75" name="Forme libre : forme 248">
                <a:extLst>
                  <a:ext uri="{FF2B5EF4-FFF2-40B4-BE49-F238E27FC236}">
                    <a16:creationId xmlns:a16="http://schemas.microsoft.com/office/drawing/2014/main" id="{57ED32AB-75DE-8219-977B-755014E542EB}"/>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19050" cap="rnd">
                <a:solidFill>
                  <a:schemeClr val="accent4">
                    <a:lumMod val="75000"/>
                  </a:schemeClr>
                </a:solidFill>
                <a:prstDash val="solid"/>
                <a:round/>
              </a:ln>
            </p:spPr>
            <p:txBody>
              <a:bodyPr rtlCol="0" anchor="ctr"/>
              <a:lstStyle/>
              <a:p>
                <a:endParaRPr lang="fr-FR" sz="1400"/>
              </a:p>
            </p:txBody>
          </p:sp>
          <p:sp>
            <p:nvSpPr>
              <p:cNvPr id="76" name="Forme libre : forme 249">
                <a:extLst>
                  <a:ext uri="{FF2B5EF4-FFF2-40B4-BE49-F238E27FC236}">
                    <a16:creationId xmlns:a16="http://schemas.microsoft.com/office/drawing/2014/main" id="{A0C8A444-42C1-BF84-DEEB-77779A73FFB5}"/>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19050" cap="rnd">
                <a:solidFill>
                  <a:schemeClr val="accent4">
                    <a:lumMod val="75000"/>
                  </a:schemeClr>
                </a:solidFill>
                <a:prstDash val="solid"/>
                <a:round/>
              </a:ln>
            </p:spPr>
            <p:txBody>
              <a:bodyPr rtlCol="0" anchor="ctr"/>
              <a:lstStyle/>
              <a:p>
                <a:endParaRPr lang="fr-FR" sz="1400"/>
              </a:p>
            </p:txBody>
          </p:sp>
          <p:sp>
            <p:nvSpPr>
              <p:cNvPr id="77" name="Forme libre : forme 250">
                <a:extLst>
                  <a:ext uri="{FF2B5EF4-FFF2-40B4-BE49-F238E27FC236}">
                    <a16:creationId xmlns:a16="http://schemas.microsoft.com/office/drawing/2014/main" id="{62C70117-6542-6793-7040-A78B1F744042}"/>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19050" cap="rnd">
                <a:solidFill>
                  <a:schemeClr val="accent4">
                    <a:lumMod val="75000"/>
                  </a:schemeClr>
                </a:solidFill>
                <a:prstDash val="solid"/>
                <a:round/>
              </a:ln>
            </p:spPr>
            <p:txBody>
              <a:bodyPr rtlCol="0" anchor="ctr"/>
              <a:lstStyle/>
              <a:p>
                <a:endParaRPr lang="fr-FR" sz="1400"/>
              </a:p>
            </p:txBody>
          </p:sp>
          <p:sp>
            <p:nvSpPr>
              <p:cNvPr id="78" name="Forme libre : forme 251">
                <a:extLst>
                  <a:ext uri="{FF2B5EF4-FFF2-40B4-BE49-F238E27FC236}">
                    <a16:creationId xmlns:a16="http://schemas.microsoft.com/office/drawing/2014/main" id="{C3D2662F-7F41-81B7-A89D-98A90C884ABA}"/>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19050" cap="rnd">
                <a:solidFill>
                  <a:schemeClr val="accent4">
                    <a:lumMod val="75000"/>
                  </a:schemeClr>
                </a:solidFill>
                <a:prstDash val="solid"/>
                <a:round/>
              </a:ln>
            </p:spPr>
            <p:txBody>
              <a:bodyPr rtlCol="0" anchor="ctr"/>
              <a:lstStyle/>
              <a:p>
                <a:endParaRPr lang="fr-FR" sz="1400"/>
              </a:p>
            </p:txBody>
          </p:sp>
        </p:grpSp>
      </p:grpSp>
      <p:grpSp>
        <p:nvGrpSpPr>
          <p:cNvPr id="79" name="Graphique 1813">
            <a:extLst>
              <a:ext uri="{FF2B5EF4-FFF2-40B4-BE49-F238E27FC236}">
                <a16:creationId xmlns:a16="http://schemas.microsoft.com/office/drawing/2014/main" id="{1111BB05-7AC1-91FF-AEB9-83F24BBE613B}"/>
              </a:ext>
            </a:extLst>
          </p:cNvPr>
          <p:cNvGrpSpPr/>
          <p:nvPr/>
        </p:nvGrpSpPr>
        <p:grpSpPr>
          <a:xfrm>
            <a:off x="4175686" y="4580698"/>
            <a:ext cx="921654" cy="860319"/>
            <a:chOff x="2279329" y="2853237"/>
            <a:chExt cx="426529" cy="398144"/>
          </a:xfrm>
          <a:noFill/>
          <a:effectLst>
            <a:outerShdw blurRad="50800" dist="38100" dir="8100000" algn="tr" rotWithShape="0">
              <a:prstClr val="black">
                <a:alpha val="40000"/>
              </a:prstClr>
            </a:outerShdw>
          </a:effectLst>
        </p:grpSpPr>
        <p:grpSp>
          <p:nvGrpSpPr>
            <p:cNvPr id="80" name="Graphique 1813">
              <a:extLst>
                <a:ext uri="{FF2B5EF4-FFF2-40B4-BE49-F238E27FC236}">
                  <a16:creationId xmlns:a16="http://schemas.microsoft.com/office/drawing/2014/main" id="{BBE4F5E4-5590-211C-6395-720C690DAE0B}"/>
                </a:ext>
              </a:extLst>
            </p:cNvPr>
            <p:cNvGrpSpPr/>
            <p:nvPr/>
          </p:nvGrpSpPr>
          <p:grpSpPr>
            <a:xfrm>
              <a:off x="2279329" y="2853237"/>
              <a:ext cx="426529" cy="398144"/>
              <a:chOff x="2279329" y="2853237"/>
              <a:chExt cx="426529" cy="398144"/>
            </a:xfrm>
            <a:grpFill/>
          </p:grpSpPr>
          <p:grpSp>
            <p:nvGrpSpPr>
              <p:cNvPr id="82" name="Graphique 1813">
                <a:extLst>
                  <a:ext uri="{FF2B5EF4-FFF2-40B4-BE49-F238E27FC236}">
                    <a16:creationId xmlns:a16="http://schemas.microsoft.com/office/drawing/2014/main" id="{F7726D50-1154-FE58-1C1D-0FDB9C83C452}"/>
                  </a:ext>
                </a:extLst>
              </p:cNvPr>
              <p:cNvGrpSpPr/>
              <p:nvPr/>
            </p:nvGrpSpPr>
            <p:grpSpPr>
              <a:xfrm>
                <a:off x="2279329" y="2853237"/>
                <a:ext cx="426529" cy="383857"/>
                <a:chOff x="2279329" y="2853237"/>
                <a:chExt cx="426529" cy="383857"/>
              </a:xfrm>
              <a:grpFill/>
            </p:grpSpPr>
            <p:grpSp>
              <p:nvGrpSpPr>
                <p:cNvPr id="84" name="Graphique 1813">
                  <a:extLst>
                    <a:ext uri="{FF2B5EF4-FFF2-40B4-BE49-F238E27FC236}">
                      <a16:creationId xmlns:a16="http://schemas.microsoft.com/office/drawing/2014/main" id="{5364C940-E6EE-BCAB-6291-AC744147A9F0}"/>
                    </a:ext>
                  </a:extLst>
                </p:cNvPr>
                <p:cNvGrpSpPr/>
                <p:nvPr/>
              </p:nvGrpSpPr>
              <p:grpSpPr>
                <a:xfrm>
                  <a:off x="2404487" y="2986968"/>
                  <a:ext cx="163258" cy="250126"/>
                  <a:chOff x="2404487" y="2986968"/>
                  <a:chExt cx="163258" cy="250126"/>
                </a:xfrm>
                <a:grpFill/>
              </p:grpSpPr>
              <p:sp>
                <p:nvSpPr>
                  <p:cNvPr id="98" name="Forme libre : forme 97">
                    <a:extLst>
                      <a:ext uri="{FF2B5EF4-FFF2-40B4-BE49-F238E27FC236}">
                        <a16:creationId xmlns:a16="http://schemas.microsoft.com/office/drawing/2014/main" id="{128F0C80-9BE3-D01E-AEAC-F085AB5897B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6B2EE810-A53E-E49C-4ED8-E7080225AD69}"/>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5" name="Forme libre : forme 84">
                  <a:extLst>
                    <a:ext uri="{FF2B5EF4-FFF2-40B4-BE49-F238E27FC236}">
                      <a16:creationId xmlns:a16="http://schemas.microsoft.com/office/drawing/2014/main" id="{4B355186-92D6-96BF-74D8-3318347D9881}"/>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0297D17-BF66-5B94-0DD2-107BEF1F973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44788845-07D5-312C-A3B8-66A87A984012}"/>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19050" cap="rnd">
                  <a:solidFill>
                    <a:schemeClr val="tx1">
                      <a:lumMod val="65000"/>
                      <a:lumOff val="35000"/>
                    </a:schemeClr>
                  </a:solidFill>
                  <a:prstDash val="solid"/>
                  <a:round/>
                </a:ln>
              </p:spPr>
              <p:txBody>
                <a:bodyPr rtlCol="0" anchor="ctr"/>
                <a:lstStyle/>
                <a:p>
                  <a:endParaRPr lang="fr-FR" sz="1400"/>
                </a:p>
              </p:txBody>
            </p:sp>
            <p:grpSp>
              <p:nvGrpSpPr>
                <p:cNvPr id="88" name="Graphique 1813">
                  <a:extLst>
                    <a:ext uri="{FF2B5EF4-FFF2-40B4-BE49-F238E27FC236}">
                      <a16:creationId xmlns:a16="http://schemas.microsoft.com/office/drawing/2014/main" id="{A09FD915-5654-D844-DFC8-AE42D837E28F}"/>
                    </a:ext>
                  </a:extLst>
                </p:cNvPr>
                <p:cNvGrpSpPr/>
                <p:nvPr/>
              </p:nvGrpSpPr>
              <p:grpSpPr>
                <a:xfrm>
                  <a:off x="2605465" y="2913530"/>
                  <a:ext cx="100393" cy="307943"/>
                  <a:chOff x="2605465" y="2913530"/>
                  <a:chExt cx="100393" cy="307943"/>
                </a:xfrm>
                <a:grpFill/>
              </p:grpSpPr>
              <p:sp>
                <p:nvSpPr>
                  <p:cNvPr id="95" name="Forme libre : forme 94">
                    <a:extLst>
                      <a:ext uri="{FF2B5EF4-FFF2-40B4-BE49-F238E27FC236}">
                        <a16:creationId xmlns:a16="http://schemas.microsoft.com/office/drawing/2014/main" id="{B0E8F19C-0081-770D-B5E0-5906C38988E1}"/>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C27CE73D-A315-5C93-A756-854B42BF96F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F1837D09-C053-2736-AC82-EA1780D34FA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89" name="Graphique 1813">
                  <a:extLst>
                    <a:ext uri="{FF2B5EF4-FFF2-40B4-BE49-F238E27FC236}">
                      <a16:creationId xmlns:a16="http://schemas.microsoft.com/office/drawing/2014/main" id="{22BBD5EF-621E-4574-3FB4-6341293B8D4E}"/>
                    </a:ext>
                  </a:extLst>
                </p:cNvPr>
                <p:cNvGrpSpPr/>
                <p:nvPr/>
              </p:nvGrpSpPr>
              <p:grpSpPr>
                <a:xfrm>
                  <a:off x="2279329" y="2915435"/>
                  <a:ext cx="100393" cy="307943"/>
                  <a:chOff x="2279329" y="2915435"/>
                  <a:chExt cx="100393" cy="307943"/>
                </a:xfrm>
                <a:grpFill/>
              </p:grpSpPr>
              <p:sp>
                <p:nvSpPr>
                  <p:cNvPr id="92" name="Forme libre : forme 91">
                    <a:extLst>
                      <a:ext uri="{FF2B5EF4-FFF2-40B4-BE49-F238E27FC236}">
                        <a16:creationId xmlns:a16="http://schemas.microsoft.com/office/drawing/2014/main" id="{76CDAC60-1382-5141-3C35-621FA231142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0EC56F0F-03A2-FA3E-A783-B25303F74B4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0B0132F-7105-7147-F277-98C57EC92C57}"/>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90" name="Forme libre : forme 89">
                  <a:extLst>
                    <a:ext uri="{FF2B5EF4-FFF2-40B4-BE49-F238E27FC236}">
                      <a16:creationId xmlns:a16="http://schemas.microsoft.com/office/drawing/2014/main" id="{D53F8EAA-5E78-C81A-C463-93AB2D6095FB}"/>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113E3728-6767-5BAD-1DEC-9666A8906AC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C6583045-613B-C232-B277-926AC1A3241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DD099F4B-DB16-748C-7458-C67A564F3B2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101" name="Graphique 48">
            <a:extLst>
              <a:ext uri="{FF2B5EF4-FFF2-40B4-BE49-F238E27FC236}">
                <a16:creationId xmlns:a16="http://schemas.microsoft.com/office/drawing/2014/main" id="{34BADBE4-6090-D8E6-B421-30A03834BEB9}"/>
              </a:ext>
            </a:extLst>
          </p:cNvPr>
          <p:cNvGrpSpPr/>
          <p:nvPr/>
        </p:nvGrpSpPr>
        <p:grpSpPr>
          <a:xfrm>
            <a:off x="4243584" y="5691818"/>
            <a:ext cx="778533" cy="778266"/>
            <a:chOff x="7526179" y="1506035"/>
            <a:chExt cx="464575" cy="464414"/>
          </a:xfrm>
          <a:noFill/>
          <a:effectLst>
            <a:outerShdw blurRad="50800" dist="38100" dir="8100000" algn="tr" rotWithShape="0">
              <a:prstClr val="black">
                <a:alpha val="40000"/>
              </a:prstClr>
            </a:outerShdw>
          </a:effectLst>
        </p:grpSpPr>
        <p:sp>
          <p:nvSpPr>
            <p:cNvPr id="102" name="Forme libre : forme 326">
              <a:extLst>
                <a:ext uri="{FF2B5EF4-FFF2-40B4-BE49-F238E27FC236}">
                  <a16:creationId xmlns:a16="http://schemas.microsoft.com/office/drawing/2014/main" id="{74840FC4-D356-4CB3-1B29-08CBFE65C687}"/>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3" name="Forme libre : forme 327">
              <a:extLst>
                <a:ext uri="{FF2B5EF4-FFF2-40B4-BE49-F238E27FC236}">
                  <a16:creationId xmlns:a16="http://schemas.microsoft.com/office/drawing/2014/main" id="{8F606D3D-FC21-67E8-E869-406B45E301DB}"/>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4" name="Forme libre : forme 328">
              <a:extLst>
                <a:ext uri="{FF2B5EF4-FFF2-40B4-BE49-F238E27FC236}">
                  <a16:creationId xmlns:a16="http://schemas.microsoft.com/office/drawing/2014/main" id="{EE46CB30-2ACD-F975-04B3-4C94D6DBEEE8}"/>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5" name="Forme libre : forme 329">
              <a:extLst>
                <a:ext uri="{FF2B5EF4-FFF2-40B4-BE49-F238E27FC236}">
                  <a16:creationId xmlns:a16="http://schemas.microsoft.com/office/drawing/2014/main" id="{69D10A9B-8C81-CA62-5C31-29FE572F0778}"/>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6" name="Forme libre : forme 330">
              <a:extLst>
                <a:ext uri="{FF2B5EF4-FFF2-40B4-BE49-F238E27FC236}">
                  <a16:creationId xmlns:a16="http://schemas.microsoft.com/office/drawing/2014/main" id="{2668D65A-FB70-4307-AF55-4FA03DE9FCC5}"/>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7" name="Forme libre : forme 331">
              <a:extLst>
                <a:ext uri="{FF2B5EF4-FFF2-40B4-BE49-F238E27FC236}">
                  <a16:creationId xmlns:a16="http://schemas.microsoft.com/office/drawing/2014/main" id="{2ACC0F18-B6D3-161F-CC63-52231EC2F4E2}"/>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8" name="Forme libre : forme 332">
              <a:extLst>
                <a:ext uri="{FF2B5EF4-FFF2-40B4-BE49-F238E27FC236}">
                  <a16:creationId xmlns:a16="http://schemas.microsoft.com/office/drawing/2014/main" id="{451AEF5F-F8E6-252E-FA8B-56769E14D8AE}"/>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9" name="Forme libre : forme 333">
              <a:extLst>
                <a:ext uri="{FF2B5EF4-FFF2-40B4-BE49-F238E27FC236}">
                  <a16:creationId xmlns:a16="http://schemas.microsoft.com/office/drawing/2014/main" id="{69029BF2-ADBF-1D7D-3D17-9A6487C35FBF}"/>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10" name="Forme libre : forme 334">
              <a:extLst>
                <a:ext uri="{FF2B5EF4-FFF2-40B4-BE49-F238E27FC236}">
                  <a16:creationId xmlns:a16="http://schemas.microsoft.com/office/drawing/2014/main" id="{2385F76B-1A3E-15D9-CCD5-7636E567509A}"/>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Tree>
    <p:extLst>
      <p:ext uri="{BB962C8B-B14F-4D97-AF65-F5344CB8AC3E}">
        <p14:creationId xmlns:p14="http://schemas.microsoft.com/office/powerpoint/2010/main" val="4145171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cteur droit 9">
            <a:extLst>
              <a:ext uri="{FF2B5EF4-FFF2-40B4-BE49-F238E27FC236}">
                <a16:creationId xmlns:a16="http://schemas.microsoft.com/office/drawing/2014/main" id="{1F7B8A38-4987-18E2-B06D-93DE9E5F1795}"/>
              </a:ext>
            </a:extLst>
          </p:cNvPr>
          <p:cNvCxnSpPr>
            <a:cxnSpLocks/>
          </p:cNvCxnSpPr>
          <p:nvPr/>
        </p:nvCxnSpPr>
        <p:spPr>
          <a:xfrm>
            <a:off x="603681" y="4358271"/>
            <a:ext cx="11130483"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DDB3CAFA-505C-441B-507F-C430296EC435}"/>
              </a:ext>
            </a:extLst>
          </p:cNvPr>
          <p:cNvSpPr>
            <a:spLocks noGrp="1"/>
          </p:cNvSpPr>
          <p:nvPr>
            <p:ph type="body" sz="quarter" idx="12"/>
          </p:nvPr>
        </p:nvSpPr>
        <p:spPr/>
        <p:txBody>
          <a:bodyPr/>
          <a:lstStyle/>
          <a:p>
            <a:r>
              <a:rPr lang="fr-FR" dirty="0"/>
              <a:t>Afin de faire connaitre nos offres de parrainage, vous pouvez vous appuyer sur nos dépliants, affiches et chevalets. </a:t>
            </a:r>
          </a:p>
        </p:txBody>
      </p:sp>
      <p:sp>
        <p:nvSpPr>
          <p:cNvPr id="4" name="Espace réservé du texte 3">
            <a:extLst>
              <a:ext uri="{FF2B5EF4-FFF2-40B4-BE49-F238E27FC236}">
                <a16:creationId xmlns:a16="http://schemas.microsoft.com/office/drawing/2014/main" id="{0576BC96-781E-990C-323B-DA3A93B6F9FD}"/>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1BECA906-20A3-AD4E-24BF-A2772491ACDB}"/>
              </a:ext>
            </a:extLst>
          </p:cNvPr>
          <p:cNvSpPr>
            <a:spLocks noGrp="1"/>
          </p:cNvSpPr>
          <p:nvPr>
            <p:ph type="body" sz="quarter" idx="16"/>
          </p:nvPr>
        </p:nvSpPr>
        <p:spPr/>
        <p:txBody>
          <a:bodyPr/>
          <a:lstStyle/>
          <a:p>
            <a:endParaRPr lang="fr-FR"/>
          </a:p>
        </p:txBody>
      </p:sp>
      <p:pic>
        <p:nvPicPr>
          <p:cNvPr id="7" name="Image 6">
            <a:extLst>
              <a:ext uri="{FF2B5EF4-FFF2-40B4-BE49-F238E27FC236}">
                <a16:creationId xmlns:a16="http://schemas.microsoft.com/office/drawing/2014/main" id="{6C6B5DEC-3837-8750-7BB0-35FCC4A7259B}"/>
              </a:ext>
            </a:extLst>
          </p:cNvPr>
          <p:cNvPicPr>
            <a:picLocks noChangeAspect="1"/>
          </p:cNvPicPr>
          <p:nvPr/>
        </p:nvPicPr>
        <p:blipFill>
          <a:blip r:embed="rId2"/>
          <a:stretch>
            <a:fillRect/>
          </a:stretch>
        </p:blipFill>
        <p:spPr>
          <a:xfrm rot="20991644">
            <a:off x="1086215" y="1877504"/>
            <a:ext cx="2426237" cy="2426237"/>
          </a:xfrm>
          <a:custGeom>
            <a:avLst/>
            <a:gdLst>
              <a:gd name="connsiteX0" fmla="*/ 0 w 2426237"/>
              <a:gd name="connsiteY0" fmla="*/ 0 h 2426237"/>
              <a:gd name="connsiteX1" fmla="*/ 2426237 w 2426237"/>
              <a:gd name="connsiteY1" fmla="*/ 0 h 2426237"/>
              <a:gd name="connsiteX2" fmla="*/ 2426237 w 2426237"/>
              <a:gd name="connsiteY2" fmla="*/ 2426237 h 2426237"/>
              <a:gd name="connsiteX3" fmla="*/ 0 w 2426237"/>
              <a:gd name="connsiteY3" fmla="*/ 2426237 h 2426237"/>
              <a:gd name="connsiteX4" fmla="*/ 0 w 2426237"/>
              <a:gd name="connsiteY4" fmla="*/ 0 h 2426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6237" h="2426237" fill="none" extrusionOk="0">
                <a:moveTo>
                  <a:pt x="0" y="0"/>
                </a:moveTo>
                <a:cubicBezTo>
                  <a:pt x="290677" y="155552"/>
                  <a:pt x="1605350" y="-115447"/>
                  <a:pt x="2426237" y="0"/>
                </a:cubicBezTo>
                <a:cubicBezTo>
                  <a:pt x="2291016" y="830933"/>
                  <a:pt x="2316500" y="1647059"/>
                  <a:pt x="2426237" y="2426237"/>
                </a:cubicBezTo>
                <a:cubicBezTo>
                  <a:pt x="2136335" y="2421734"/>
                  <a:pt x="884332" y="2352636"/>
                  <a:pt x="0" y="2426237"/>
                </a:cubicBezTo>
                <a:cubicBezTo>
                  <a:pt x="-14290" y="2134395"/>
                  <a:pt x="-100573" y="746581"/>
                  <a:pt x="0" y="0"/>
                </a:cubicBezTo>
                <a:close/>
              </a:path>
              <a:path w="2426237" h="2426237" stroke="0" extrusionOk="0">
                <a:moveTo>
                  <a:pt x="0" y="0"/>
                </a:moveTo>
                <a:cubicBezTo>
                  <a:pt x="656469" y="72903"/>
                  <a:pt x="1245036" y="-163139"/>
                  <a:pt x="2426237" y="0"/>
                </a:cubicBezTo>
                <a:cubicBezTo>
                  <a:pt x="2512408" y="324995"/>
                  <a:pt x="2405190" y="1819571"/>
                  <a:pt x="2426237" y="2426237"/>
                </a:cubicBezTo>
                <a:cubicBezTo>
                  <a:pt x="1242936" y="2306396"/>
                  <a:pt x="696106" y="2487025"/>
                  <a:pt x="0" y="2426237"/>
                </a:cubicBezTo>
                <a:cubicBezTo>
                  <a:pt x="-162533" y="2169435"/>
                  <a:pt x="-121491" y="443304"/>
                  <a:pt x="0" y="0"/>
                </a:cubicBezTo>
                <a:close/>
              </a:path>
            </a:pathLst>
          </a:custGeom>
          <a:ln>
            <a:solidFill>
              <a:schemeClr val="tx1">
                <a:lumMod val="85000"/>
                <a:lumOff val="15000"/>
              </a:schemeClr>
            </a:solidFill>
            <a:extLst>
              <a:ext uri="{C807C97D-BFC1-408E-A445-0C87EB9F89A2}">
                <ask:lineSketchStyleProps xmlns:ask="http://schemas.microsoft.com/office/drawing/2018/sketchyshapes" sd="1011554568">
                  <a:prstGeom prst="rect">
                    <a:avLst/>
                  </a:prstGeom>
                  <ask:type>
                    <ask:lineSketchCurved/>
                  </ask:type>
                </ask:lineSketchStyleProps>
              </a:ext>
            </a:extLst>
          </a:ln>
          <a:effectLst>
            <a:outerShdw blurRad="50800" dist="38100" dir="8100000" algn="tr" rotWithShape="0">
              <a:prstClr val="black">
                <a:alpha val="40000"/>
              </a:prstClr>
            </a:outerShdw>
          </a:effectLst>
        </p:spPr>
      </p:pic>
      <p:grpSp>
        <p:nvGrpSpPr>
          <p:cNvPr id="12" name="Groupe 11">
            <a:extLst>
              <a:ext uri="{FF2B5EF4-FFF2-40B4-BE49-F238E27FC236}">
                <a16:creationId xmlns:a16="http://schemas.microsoft.com/office/drawing/2014/main" id="{2B6DBB03-D62D-AD15-01F0-C86A76BDD7E0}"/>
              </a:ext>
            </a:extLst>
          </p:cNvPr>
          <p:cNvGrpSpPr/>
          <p:nvPr/>
        </p:nvGrpSpPr>
        <p:grpSpPr>
          <a:xfrm>
            <a:off x="2232881" y="4098807"/>
            <a:ext cx="533327" cy="533327"/>
            <a:chOff x="4370289" y="1387323"/>
            <a:chExt cx="533327" cy="533327"/>
          </a:xfrm>
        </p:grpSpPr>
        <p:sp>
          <p:nvSpPr>
            <p:cNvPr id="13" name="Ellipse 12">
              <a:extLst>
                <a:ext uri="{FF2B5EF4-FFF2-40B4-BE49-F238E27FC236}">
                  <a16:creationId xmlns:a16="http://schemas.microsoft.com/office/drawing/2014/main" id="{DDDD78BC-5917-2929-78F1-4274F4EFBB9E}"/>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4" name="ZoneTexte 13">
              <a:extLst>
                <a:ext uri="{FF2B5EF4-FFF2-40B4-BE49-F238E27FC236}">
                  <a16:creationId xmlns:a16="http://schemas.microsoft.com/office/drawing/2014/main" id="{308BE5B4-20EA-F29B-D241-7042C131444F}"/>
                </a:ext>
              </a:extLst>
            </p:cNvPr>
            <p:cNvSpPr txBox="1"/>
            <p:nvPr/>
          </p:nvSpPr>
          <p:spPr>
            <a:xfrm>
              <a:off x="4436742"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sp>
        <p:nvSpPr>
          <p:cNvPr id="18" name="Espace réservé du contenu 1">
            <a:extLst>
              <a:ext uri="{FF2B5EF4-FFF2-40B4-BE49-F238E27FC236}">
                <a16:creationId xmlns:a16="http://schemas.microsoft.com/office/drawing/2014/main" id="{8D6DBCE4-3BF2-DF83-9742-2AF08AAA955D}"/>
              </a:ext>
            </a:extLst>
          </p:cNvPr>
          <p:cNvSpPr txBox="1">
            <a:spLocks/>
          </p:cNvSpPr>
          <p:nvPr/>
        </p:nvSpPr>
        <p:spPr>
          <a:xfrm>
            <a:off x="695325" y="4789623"/>
            <a:ext cx="3557698" cy="113412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t>Les </a:t>
            </a:r>
            <a:r>
              <a:rPr lang="fr-FR" dirty="0">
                <a:highlight>
                  <a:srgbClr val="FBDCDD"/>
                </a:highlight>
              </a:rPr>
              <a:t>dépliants</a:t>
            </a:r>
            <a:r>
              <a:rPr lang="fr-FR" dirty="0"/>
              <a:t> sont à votre disposition dans votre agence. Si besoin, vous pouvez obtenir un réassort sur simple demande au </a:t>
            </a:r>
            <a:r>
              <a:rPr lang="fr-FR" dirty="0">
                <a:hlinkClick r:id="rId3"/>
              </a:rPr>
              <a:t>marketing</a:t>
            </a:r>
            <a:r>
              <a:rPr lang="fr-FR" dirty="0"/>
              <a:t>. </a:t>
            </a:r>
          </a:p>
        </p:txBody>
      </p:sp>
      <p:sp>
        <p:nvSpPr>
          <p:cNvPr id="44" name="Espace réservé du contenu 1">
            <a:extLst>
              <a:ext uri="{FF2B5EF4-FFF2-40B4-BE49-F238E27FC236}">
                <a16:creationId xmlns:a16="http://schemas.microsoft.com/office/drawing/2014/main" id="{0A851FDB-A36E-B567-1574-786FD15B2E85}"/>
              </a:ext>
            </a:extLst>
          </p:cNvPr>
          <p:cNvSpPr txBox="1">
            <a:spLocks/>
          </p:cNvSpPr>
          <p:nvPr/>
        </p:nvSpPr>
        <p:spPr>
          <a:xfrm>
            <a:off x="4743939" y="1817062"/>
            <a:ext cx="3145893" cy="210985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fr-FR" dirty="0"/>
              <a:t>Dans le cadre de la Campagne Jeunes 2024, un visuel</a:t>
            </a:r>
            <a:r>
              <a:rPr lang="fr-FR" dirty="0">
                <a:solidFill>
                  <a:schemeClr val="bg1"/>
                </a:solidFill>
              </a:rPr>
              <a:t>-</a:t>
            </a:r>
            <a:r>
              <a:rPr lang="fr-FR" dirty="0"/>
              <a:t> spécifique a été</a:t>
            </a:r>
            <a:r>
              <a:rPr lang="fr-FR" dirty="0">
                <a:solidFill>
                  <a:schemeClr val="bg1"/>
                </a:solidFill>
              </a:rPr>
              <a:t>--</a:t>
            </a:r>
            <a:r>
              <a:rPr lang="fr-FR" dirty="0"/>
              <a:t>               réalisé, disponible en</a:t>
            </a:r>
            <a:r>
              <a:rPr lang="fr-FR" dirty="0">
                <a:solidFill>
                  <a:schemeClr val="bg1"/>
                </a:solidFill>
              </a:rPr>
              <a:t>----    </a:t>
            </a:r>
            <a:r>
              <a:rPr lang="fr-FR" dirty="0">
                <a:highlight>
                  <a:srgbClr val="FBDCDD"/>
                </a:highlight>
              </a:rPr>
              <a:t>affiche</a:t>
            </a:r>
            <a:r>
              <a:rPr lang="fr-FR" dirty="0"/>
              <a:t> dans votre agence ou </a:t>
            </a:r>
            <a:r>
              <a:rPr lang="fr-FR" dirty="0">
                <a:solidFill>
                  <a:schemeClr val="bg1"/>
                </a:solidFill>
              </a:rPr>
              <a:t>-_</a:t>
            </a:r>
            <a:r>
              <a:rPr lang="fr-FR" dirty="0"/>
              <a:t> </a:t>
            </a:r>
            <a:r>
              <a:rPr lang="fr-FR" dirty="0">
                <a:solidFill>
                  <a:schemeClr val="bg1"/>
                </a:solidFill>
              </a:rPr>
              <a:t>---- </a:t>
            </a:r>
            <a:r>
              <a:rPr lang="fr-FR" dirty="0"/>
              <a:t>sous forme de </a:t>
            </a:r>
            <a:r>
              <a:rPr lang="fr-FR" dirty="0">
                <a:highlight>
                  <a:srgbClr val="FBDCDD"/>
                </a:highlight>
              </a:rPr>
              <a:t>chevalet</a:t>
            </a:r>
            <a:r>
              <a:rPr lang="fr-FR" dirty="0">
                <a:solidFill>
                  <a:schemeClr val="bg1"/>
                </a:solidFill>
              </a:rPr>
              <a:t>-----  </a:t>
            </a:r>
            <a:r>
              <a:rPr lang="fr-FR" dirty="0">
                <a:highlight>
                  <a:srgbClr val="FBDCDD"/>
                </a:highlight>
              </a:rPr>
              <a:t>à poser sur votre bureau</a:t>
            </a:r>
            <a:r>
              <a:rPr lang="fr-FR" dirty="0"/>
              <a:t>.</a:t>
            </a:r>
            <a:r>
              <a:rPr lang="fr-FR" dirty="0">
                <a:solidFill>
                  <a:schemeClr val="bg1"/>
                </a:solidFill>
              </a:rPr>
              <a:t>------</a:t>
            </a:r>
            <a:r>
              <a:rPr lang="fr-FR" dirty="0"/>
              <a:t> </a:t>
            </a:r>
          </a:p>
        </p:txBody>
      </p:sp>
      <p:cxnSp>
        <p:nvCxnSpPr>
          <p:cNvPr id="45" name="Connecteur droit 44">
            <a:extLst>
              <a:ext uri="{FF2B5EF4-FFF2-40B4-BE49-F238E27FC236}">
                <a16:creationId xmlns:a16="http://schemas.microsoft.com/office/drawing/2014/main" id="{3CAAF95C-5854-2D61-FA51-1245CAC99561}"/>
              </a:ext>
            </a:extLst>
          </p:cNvPr>
          <p:cNvCxnSpPr>
            <a:cxnSpLocks/>
          </p:cNvCxnSpPr>
          <p:nvPr/>
        </p:nvCxnSpPr>
        <p:spPr>
          <a:xfrm>
            <a:off x="3497695" y="1366138"/>
            <a:ext cx="2913494" cy="472566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63716AF-D24E-E4D7-B5B9-510AFAA593A5}"/>
              </a:ext>
            </a:extLst>
          </p:cNvPr>
          <p:cNvPicPr>
            <a:picLocks noChangeAspect="1"/>
          </p:cNvPicPr>
          <p:nvPr/>
        </p:nvPicPr>
        <p:blipFill>
          <a:blip r:embed="rId4"/>
          <a:stretch>
            <a:fillRect/>
          </a:stretch>
        </p:blipFill>
        <p:spPr>
          <a:xfrm rot="668579">
            <a:off x="7652532" y="1534835"/>
            <a:ext cx="3233438" cy="4540102"/>
          </a:xfrm>
          <a:custGeom>
            <a:avLst/>
            <a:gdLst>
              <a:gd name="connsiteX0" fmla="*/ 0 w 3233438"/>
              <a:gd name="connsiteY0" fmla="*/ 0 h 4540102"/>
              <a:gd name="connsiteX1" fmla="*/ 3233438 w 3233438"/>
              <a:gd name="connsiteY1" fmla="*/ 0 h 4540102"/>
              <a:gd name="connsiteX2" fmla="*/ 3233438 w 3233438"/>
              <a:gd name="connsiteY2" fmla="*/ 4540102 h 4540102"/>
              <a:gd name="connsiteX3" fmla="*/ 0 w 3233438"/>
              <a:gd name="connsiteY3" fmla="*/ 4540102 h 4540102"/>
              <a:gd name="connsiteX4" fmla="*/ 0 w 3233438"/>
              <a:gd name="connsiteY4" fmla="*/ 0 h 4540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438" h="4540102" fill="none" extrusionOk="0">
                <a:moveTo>
                  <a:pt x="0" y="0"/>
                </a:moveTo>
                <a:cubicBezTo>
                  <a:pt x="841886" y="72482"/>
                  <a:pt x="2864412" y="5296"/>
                  <a:pt x="3233438" y="0"/>
                </a:cubicBezTo>
                <a:cubicBezTo>
                  <a:pt x="3209537" y="1712191"/>
                  <a:pt x="3383086" y="3424228"/>
                  <a:pt x="3233438" y="4540102"/>
                </a:cubicBezTo>
                <a:cubicBezTo>
                  <a:pt x="2860537" y="4645414"/>
                  <a:pt x="586463" y="4557439"/>
                  <a:pt x="0" y="4540102"/>
                </a:cubicBezTo>
                <a:cubicBezTo>
                  <a:pt x="-28528" y="3507764"/>
                  <a:pt x="-57436" y="667160"/>
                  <a:pt x="0" y="0"/>
                </a:cubicBezTo>
                <a:close/>
              </a:path>
              <a:path w="3233438" h="4540102" stroke="0" extrusionOk="0">
                <a:moveTo>
                  <a:pt x="0" y="0"/>
                </a:moveTo>
                <a:cubicBezTo>
                  <a:pt x="1403010" y="-112195"/>
                  <a:pt x="1780089" y="25744"/>
                  <a:pt x="3233438" y="0"/>
                </a:cubicBezTo>
                <a:cubicBezTo>
                  <a:pt x="3314960" y="552365"/>
                  <a:pt x="3354008" y="2417936"/>
                  <a:pt x="3233438" y="4540102"/>
                </a:cubicBezTo>
                <a:cubicBezTo>
                  <a:pt x="1685142" y="4456535"/>
                  <a:pt x="1100387" y="4434388"/>
                  <a:pt x="0" y="4540102"/>
                </a:cubicBezTo>
                <a:cubicBezTo>
                  <a:pt x="107418" y="2936435"/>
                  <a:pt x="152816" y="1167582"/>
                  <a:pt x="0" y="0"/>
                </a:cubicBezTo>
                <a:close/>
              </a:path>
            </a:pathLst>
          </a:custGeom>
          <a:ln>
            <a:solidFill>
              <a:schemeClr val="tx1">
                <a:lumMod val="85000"/>
                <a:lumOff val="15000"/>
              </a:schemeClr>
            </a:solidFill>
            <a:extLst>
              <a:ext uri="{C807C97D-BFC1-408E-A445-0C87EB9F89A2}">
                <ask:lineSketchStyleProps xmlns:ask="http://schemas.microsoft.com/office/drawing/2018/sketchyshapes" sd="3810672526">
                  <a:prstGeom prst="rect">
                    <a:avLst/>
                  </a:prstGeom>
                  <ask:type>
                    <ask:lineSketchCurved/>
                  </ask:type>
                </ask:lineSketchStyleProps>
              </a:ext>
            </a:extLst>
          </a:ln>
          <a:effectLst>
            <a:outerShdw blurRad="50800" dist="38100" dir="8100000" algn="tr" rotWithShape="0">
              <a:prstClr val="black">
                <a:alpha val="40000"/>
              </a:prstClr>
            </a:outerShdw>
          </a:effectLst>
        </p:spPr>
      </p:pic>
      <p:grpSp>
        <p:nvGrpSpPr>
          <p:cNvPr id="15" name="Groupe 14">
            <a:extLst>
              <a:ext uri="{FF2B5EF4-FFF2-40B4-BE49-F238E27FC236}">
                <a16:creationId xmlns:a16="http://schemas.microsoft.com/office/drawing/2014/main" id="{01903EB9-5B2E-9915-4598-5E75979EA5C6}"/>
              </a:ext>
            </a:extLst>
          </p:cNvPr>
          <p:cNvGrpSpPr/>
          <p:nvPr/>
        </p:nvGrpSpPr>
        <p:grpSpPr>
          <a:xfrm>
            <a:off x="7307073" y="4097188"/>
            <a:ext cx="533327" cy="533327"/>
            <a:chOff x="4373446" y="2332564"/>
            <a:chExt cx="533327" cy="533327"/>
          </a:xfrm>
        </p:grpSpPr>
        <p:sp>
          <p:nvSpPr>
            <p:cNvPr id="16" name="Ellipse 15">
              <a:extLst>
                <a:ext uri="{FF2B5EF4-FFF2-40B4-BE49-F238E27FC236}">
                  <a16:creationId xmlns:a16="http://schemas.microsoft.com/office/drawing/2014/main" id="{C67E2BFB-FA03-53C5-ED8B-31683DBABF23}"/>
                </a:ext>
              </a:extLst>
            </p:cNvPr>
            <p:cNvSpPr/>
            <p:nvPr/>
          </p:nvSpPr>
          <p:spPr>
            <a:xfrm>
              <a:off x="4373446" y="2332564"/>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7" name="ZoneTexte 16">
              <a:extLst>
                <a:ext uri="{FF2B5EF4-FFF2-40B4-BE49-F238E27FC236}">
                  <a16:creationId xmlns:a16="http://schemas.microsoft.com/office/drawing/2014/main" id="{D33F4985-B344-0947-C9F2-B53A0BC6F013}"/>
                </a:ext>
              </a:extLst>
            </p:cNvPr>
            <p:cNvSpPr txBox="1"/>
            <p:nvPr/>
          </p:nvSpPr>
          <p:spPr>
            <a:xfrm>
              <a:off x="4427217" y="23375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spTree>
    <p:extLst>
      <p:ext uri="{BB962C8B-B14F-4D97-AF65-F5344CB8AC3E}">
        <p14:creationId xmlns:p14="http://schemas.microsoft.com/office/powerpoint/2010/main" val="356359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50" name="Groupe 3149">
            <a:extLst>
              <a:ext uri="{FF2B5EF4-FFF2-40B4-BE49-F238E27FC236}">
                <a16:creationId xmlns:a16="http://schemas.microsoft.com/office/drawing/2014/main" id="{23BE934A-08E6-9CE6-3531-038C85E21ADF}"/>
              </a:ext>
            </a:extLst>
          </p:cNvPr>
          <p:cNvGrpSpPr/>
          <p:nvPr/>
        </p:nvGrpSpPr>
        <p:grpSpPr>
          <a:xfrm>
            <a:off x="8590023" y="1375832"/>
            <a:ext cx="3168413" cy="3958811"/>
            <a:chOff x="8590023" y="1375832"/>
            <a:chExt cx="3168413" cy="3958811"/>
          </a:xfrm>
        </p:grpSpPr>
        <p:grpSp>
          <p:nvGrpSpPr>
            <p:cNvPr id="3114" name="Graphique 1754">
              <a:extLst>
                <a:ext uri="{FF2B5EF4-FFF2-40B4-BE49-F238E27FC236}">
                  <a16:creationId xmlns:a16="http://schemas.microsoft.com/office/drawing/2014/main" id="{768DC792-8A07-A9B8-A458-BD8A46D5ADF0}"/>
                </a:ext>
              </a:extLst>
            </p:cNvPr>
            <p:cNvGrpSpPr/>
            <p:nvPr/>
          </p:nvGrpSpPr>
          <p:grpSpPr>
            <a:xfrm>
              <a:off x="8638090" y="2611898"/>
              <a:ext cx="1843465" cy="1596484"/>
              <a:chOff x="3524246" y="595312"/>
              <a:chExt cx="445770" cy="386048"/>
            </a:xfrm>
            <a:noFill/>
          </p:grpSpPr>
          <p:sp>
            <p:nvSpPr>
              <p:cNvPr id="3115" name="Forme libre : forme 3114">
                <a:extLst>
                  <a:ext uri="{FF2B5EF4-FFF2-40B4-BE49-F238E27FC236}">
                    <a16:creationId xmlns:a16="http://schemas.microsoft.com/office/drawing/2014/main" id="{8AAAA27B-57F8-8324-D129-885C34923B1F}"/>
                  </a:ext>
                </a:extLst>
              </p:cNvPr>
              <p:cNvSpPr/>
              <p:nvPr/>
            </p:nvSpPr>
            <p:spPr>
              <a:xfrm>
                <a:off x="3610637" y="981360"/>
                <a:ext cx="359378" cy="9525"/>
              </a:xfrm>
              <a:custGeom>
                <a:avLst/>
                <a:gdLst>
                  <a:gd name="connsiteX0" fmla="*/ 0 w 359378"/>
                  <a:gd name="connsiteY0" fmla="*/ 0 h 9525"/>
                  <a:gd name="connsiteX1" fmla="*/ 359378 w 359378"/>
                  <a:gd name="connsiteY1" fmla="*/ 0 h 9525"/>
                </a:gdLst>
                <a:ahLst/>
                <a:cxnLst>
                  <a:cxn ang="0">
                    <a:pos x="connsiteX0" y="connsiteY0"/>
                  </a:cxn>
                  <a:cxn ang="0">
                    <a:pos x="connsiteX1" y="connsiteY1"/>
                  </a:cxn>
                </a:cxnLst>
                <a:rect l="l" t="t" r="r" b="b"/>
                <a:pathLst>
                  <a:path w="359378" h="9525">
                    <a:moveTo>
                      <a:pt x="0" y="0"/>
                    </a:moveTo>
                    <a:lnTo>
                      <a:pt x="359378" y="0"/>
                    </a:ln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16" name="Forme libre : forme 3115">
                <a:extLst>
                  <a:ext uri="{FF2B5EF4-FFF2-40B4-BE49-F238E27FC236}">
                    <a16:creationId xmlns:a16="http://schemas.microsoft.com/office/drawing/2014/main" id="{43C9C186-A844-A6C8-2F67-5D3E497A8A6B}"/>
                  </a:ext>
                </a:extLst>
              </p:cNvPr>
              <p:cNvSpPr/>
              <p:nvPr/>
            </p:nvSpPr>
            <p:spPr>
              <a:xfrm>
                <a:off x="3527103" y="981360"/>
                <a:ext cx="23431" cy="9525"/>
              </a:xfrm>
              <a:custGeom>
                <a:avLst/>
                <a:gdLst>
                  <a:gd name="connsiteX0" fmla="*/ 0 w 23431"/>
                  <a:gd name="connsiteY0" fmla="*/ 0 h 9525"/>
                  <a:gd name="connsiteX1" fmla="*/ 23432 w 23431"/>
                  <a:gd name="connsiteY1" fmla="*/ 0 h 9525"/>
                </a:gdLst>
                <a:ahLst/>
                <a:cxnLst>
                  <a:cxn ang="0">
                    <a:pos x="connsiteX0" y="connsiteY0"/>
                  </a:cxn>
                  <a:cxn ang="0">
                    <a:pos x="connsiteX1" y="connsiteY1"/>
                  </a:cxn>
                </a:cxnLst>
                <a:rect l="l" t="t" r="r" b="b"/>
                <a:pathLst>
                  <a:path w="23431" h="9525">
                    <a:moveTo>
                      <a:pt x="0" y="0"/>
                    </a:moveTo>
                    <a:lnTo>
                      <a:pt x="23432" y="0"/>
                    </a:lnTo>
                  </a:path>
                </a:pathLst>
              </a:custGeom>
              <a:grpFill/>
              <a:ln w="12700" cap="rnd">
                <a:solidFill>
                  <a:schemeClr val="tx1">
                    <a:lumMod val="85000"/>
                    <a:lumOff val="15000"/>
                  </a:schemeClr>
                </a:solidFill>
                <a:prstDash val="solid"/>
                <a:round/>
              </a:ln>
            </p:spPr>
            <p:txBody>
              <a:bodyPr rtlCol="0" anchor="ctr"/>
              <a:lstStyle/>
              <a:p>
                <a:endParaRPr lang="fr-FR" sz="1400"/>
              </a:p>
            </p:txBody>
          </p:sp>
          <p:grpSp>
            <p:nvGrpSpPr>
              <p:cNvPr id="3117" name="Graphique 1754">
                <a:extLst>
                  <a:ext uri="{FF2B5EF4-FFF2-40B4-BE49-F238E27FC236}">
                    <a16:creationId xmlns:a16="http://schemas.microsoft.com/office/drawing/2014/main" id="{27C823C4-8807-570C-94F1-50943A2B71C4}"/>
                  </a:ext>
                </a:extLst>
              </p:cNvPr>
              <p:cNvGrpSpPr/>
              <p:nvPr/>
            </p:nvGrpSpPr>
            <p:grpSpPr>
              <a:xfrm>
                <a:off x="3524246" y="595312"/>
                <a:ext cx="348043" cy="162794"/>
                <a:chOff x="3524246" y="595312"/>
                <a:chExt cx="348043" cy="162794"/>
              </a:xfrm>
              <a:grpFill/>
            </p:grpSpPr>
            <p:sp>
              <p:nvSpPr>
                <p:cNvPr id="3131" name="Forme libre : forme 3130">
                  <a:extLst>
                    <a:ext uri="{FF2B5EF4-FFF2-40B4-BE49-F238E27FC236}">
                      <a16:creationId xmlns:a16="http://schemas.microsoft.com/office/drawing/2014/main" id="{C1E7F27D-400B-930A-3FA7-E7FD451353E6}"/>
                    </a:ext>
                  </a:extLst>
                </p:cNvPr>
                <p:cNvSpPr/>
                <p:nvPr/>
              </p:nvSpPr>
              <p:spPr>
                <a:xfrm>
                  <a:off x="3813710" y="688657"/>
                  <a:ext cx="1047" cy="7334"/>
                </a:xfrm>
                <a:custGeom>
                  <a:avLst/>
                  <a:gdLst>
                    <a:gd name="connsiteX0" fmla="*/ 1048 w 1047"/>
                    <a:gd name="connsiteY0" fmla="*/ 0 h 7334"/>
                    <a:gd name="connsiteX1" fmla="*/ 0 w 1047"/>
                    <a:gd name="connsiteY1" fmla="*/ 7334 h 7334"/>
                  </a:gdLst>
                  <a:ahLst/>
                  <a:cxnLst>
                    <a:cxn ang="0">
                      <a:pos x="connsiteX0" y="connsiteY0"/>
                    </a:cxn>
                    <a:cxn ang="0">
                      <a:pos x="connsiteX1" y="connsiteY1"/>
                    </a:cxn>
                  </a:cxnLst>
                  <a:rect l="l" t="t" r="r" b="b"/>
                  <a:pathLst>
                    <a:path w="1047" h="7334">
                      <a:moveTo>
                        <a:pt x="1048" y="0"/>
                      </a:moveTo>
                      <a:lnTo>
                        <a:pt x="0" y="7334"/>
                      </a:ln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32" name="Forme libre : forme 3131">
                  <a:extLst>
                    <a:ext uri="{FF2B5EF4-FFF2-40B4-BE49-F238E27FC236}">
                      <a16:creationId xmlns:a16="http://schemas.microsoft.com/office/drawing/2014/main" id="{5B5ECAD4-044F-89C2-52E1-A7EC936FA12C}"/>
                    </a:ext>
                  </a:extLst>
                </p:cNvPr>
                <p:cNvSpPr/>
                <p:nvPr/>
              </p:nvSpPr>
              <p:spPr>
                <a:xfrm>
                  <a:off x="3803233" y="729900"/>
                  <a:ext cx="16668" cy="6582"/>
                </a:xfrm>
                <a:custGeom>
                  <a:avLst/>
                  <a:gdLst>
                    <a:gd name="connsiteX0" fmla="*/ 16669 w 16668"/>
                    <a:gd name="connsiteY0" fmla="*/ 2286 h 6582"/>
                    <a:gd name="connsiteX1" fmla="*/ 7525 w 16668"/>
                    <a:gd name="connsiteY1" fmla="*/ 6477 h 6582"/>
                    <a:gd name="connsiteX2" fmla="*/ 0 w 16668"/>
                    <a:gd name="connsiteY2" fmla="*/ 0 h 6582"/>
                  </a:gdLst>
                  <a:ahLst/>
                  <a:cxnLst>
                    <a:cxn ang="0">
                      <a:pos x="connsiteX0" y="connsiteY0"/>
                    </a:cxn>
                    <a:cxn ang="0">
                      <a:pos x="connsiteX1" y="connsiteY1"/>
                    </a:cxn>
                    <a:cxn ang="0">
                      <a:pos x="connsiteX2" y="connsiteY2"/>
                    </a:cxn>
                  </a:cxnLst>
                  <a:rect l="l" t="t" r="r" b="b"/>
                  <a:pathLst>
                    <a:path w="16668" h="6582">
                      <a:moveTo>
                        <a:pt x="16669" y="2286"/>
                      </a:moveTo>
                      <a:cubicBezTo>
                        <a:pt x="14954" y="5239"/>
                        <a:pt x="11335" y="7048"/>
                        <a:pt x="7525" y="6477"/>
                      </a:cubicBezTo>
                      <a:cubicBezTo>
                        <a:pt x="3715" y="5905"/>
                        <a:pt x="762" y="3239"/>
                        <a:pt x="0" y="0"/>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33" name="Forme libre : forme 3132">
                  <a:extLst>
                    <a:ext uri="{FF2B5EF4-FFF2-40B4-BE49-F238E27FC236}">
                      <a16:creationId xmlns:a16="http://schemas.microsoft.com/office/drawing/2014/main" id="{84457219-641A-7964-5D7A-74818C3ACB07}"/>
                    </a:ext>
                  </a:extLst>
                </p:cNvPr>
                <p:cNvSpPr/>
                <p:nvPr/>
              </p:nvSpPr>
              <p:spPr>
                <a:xfrm>
                  <a:off x="3768371" y="646108"/>
                  <a:ext cx="93370" cy="33595"/>
                </a:xfrm>
                <a:custGeom>
                  <a:avLst/>
                  <a:gdLst>
                    <a:gd name="connsiteX0" fmla="*/ 0 w 93370"/>
                    <a:gd name="connsiteY0" fmla="*/ 33595 h 33595"/>
                    <a:gd name="connsiteX1" fmla="*/ 44006 w 93370"/>
                    <a:gd name="connsiteY1" fmla="*/ 67 h 33595"/>
                    <a:gd name="connsiteX2" fmla="*/ 81153 w 93370"/>
                    <a:gd name="connsiteY2" fmla="*/ 30833 h 33595"/>
                    <a:gd name="connsiteX3" fmla="*/ 93345 w 93370"/>
                    <a:gd name="connsiteY3" fmla="*/ 7020 h 33595"/>
                  </a:gdLst>
                  <a:ahLst/>
                  <a:cxnLst>
                    <a:cxn ang="0">
                      <a:pos x="connsiteX0" y="connsiteY0"/>
                    </a:cxn>
                    <a:cxn ang="0">
                      <a:pos x="connsiteX1" y="connsiteY1"/>
                    </a:cxn>
                    <a:cxn ang="0">
                      <a:pos x="connsiteX2" y="connsiteY2"/>
                    </a:cxn>
                    <a:cxn ang="0">
                      <a:pos x="connsiteX3" y="connsiteY3"/>
                    </a:cxn>
                  </a:cxnLst>
                  <a:rect l="l" t="t" r="r" b="b"/>
                  <a:pathLst>
                    <a:path w="93370" h="33595">
                      <a:moveTo>
                        <a:pt x="0" y="33595"/>
                      </a:moveTo>
                      <a:cubicBezTo>
                        <a:pt x="0" y="33595"/>
                        <a:pt x="8382" y="-1743"/>
                        <a:pt x="44006" y="67"/>
                      </a:cubicBezTo>
                      <a:cubicBezTo>
                        <a:pt x="77248" y="1782"/>
                        <a:pt x="81153" y="30833"/>
                        <a:pt x="81153" y="30833"/>
                      </a:cubicBezTo>
                      <a:cubicBezTo>
                        <a:pt x="81153" y="30833"/>
                        <a:pt x="94012" y="24261"/>
                        <a:pt x="93345" y="7020"/>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34" name="Forme libre : forme 3133">
                  <a:extLst>
                    <a:ext uri="{FF2B5EF4-FFF2-40B4-BE49-F238E27FC236}">
                      <a16:creationId xmlns:a16="http://schemas.microsoft.com/office/drawing/2014/main" id="{7BA0EA88-B802-1EBD-BE98-E84F2FA6D0F3}"/>
                    </a:ext>
                  </a:extLst>
                </p:cNvPr>
                <p:cNvSpPr/>
                <p:nvPr/>
              </p:nvSpPr>
              <p:spPr>
                <a:xfrm>
                  <a:off x="3524246" y="595312"/>
                  <a:ext cx="9525" cy="9525"/>
                </a:xfrm>
                <a:custGeom>
                  <a:avLst/>
                  <a:gdLst/>
                  <a:ahLst/>
                  <a:cxnLst/>
                  <a:rect l="l" t="t" r="r" b="b"/>
                  <a:pathLst>
                    <a:path w="9525" h="9525"/>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35" name="Forme libre : forme 3134">
                  <a:extLst>
                    <a:ext uri="{FF2B5EF4-FFF2-40B4-BE49-F238E27FC236}">
                      <a16:creationId xmlns:a16="http://schemas.microsoft.com/office/drawing/2014/main" id="{6CD5E294-2B23-37B0-18BF-B1CE016C36B5}"/>
                    </a:ext>
                  </a:extLst>
                </p:cNvPr>
                <p:cNvSpPr/>
                <p:nvPr/>
              </p:nvSpPr>
              <p:spPr>
                <a:xfrm>
                  <a:off x="3723000" y="598168"/>
                  <a:ext cx="149288" cy="87249"/>
                </a:xfrm>
                <a:custGeom>
                  <a:avLst/>
                  <a:gdLst>
                    <a:gd name="connsiteX0" fmla="*/ 889 w 149288"/>
                    <a:gd name="connsiteY0" fmla="*/ 87250 h 87249"/>
                    <a:gd name="connsiteX1" fmla="*/ 15939 w 149288"/>
                    <a:gd name="connsiteY1" fmla="*/ 34005 h 87249"/>
                    <a:gd name="connsiteX2" fmla="*/ 43656 w 149288"/>
                    <a:gd name="connsiteY2" fmla="*/ 14384 h 87249"/>
                    <a:gd name="connsiteX3" fmla="*/ 45466 w 149288"/>
                    <a:gd name="connsiteY3" fmla="*/ 1906 h 87249"/>
                    <a:gd name="connsiteX4" fmla="*/ 103950 w 149288"/>
                    <a:gd name="connsiteY4" fmla="*/ 14193 h 87249"/>
                    <a:gd name="connsiteX5" fmla="*/ 121761 w 149288"/>
                    <a:gd name="connsiteY5" fmla="*/ 28862 h 87249"/>
                    <a:gd name="connsiteX6" fmla="*/ 149289 w 149288"/>
                    <a:gd name="connsiteY6" fmla="*/ 47912 h 87249"/>
                    <a:gd name="connsiteX7" fmla="*/ 139764 w 149288"/>
                    <a:gd name="connsiteY7" fmla="*/ 53055 h 8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288" h="87249">
                      <a:moveTo>
                        <a:pt x="889" y="87250"/>
                      </a:moveTo>
                      <a:cubicBezTo>
                        <a:pt x="889" y="87250"/>
                        <a:pt x="-5493" y="44006"/>
                        <a:pt x="15939" y="34005"/>
                      </a:cubicBezTo>
                      <a:cubicBezTo>
                        <a:pt x="15939" y="34005"/>
                        <a:pt x="13938" y="12193"/>
                        <a:pt x="43656" y="14384"/>
                      </a:cubicBezTo>
                      <a:cubicBezTo>
                        <a:pt x="43656" y="14384"/>
                        <a:pt x="48990" y="7907"/>
                        <a:pt x="45466" y="1906"/>
                      </a:cubicBezTo>
                      <a:cubicBezTo>
                        <a:pt x="45466" y="1906"/>
                        <a:pt x="85566" y="-7143"/>
                        <a:pt x="103950" y="14193"/>
                      </a:cubicBezTo>
                      <a:cubicBezTo>
                        <a:pt x="103950" y="14193"/>
                        <a:pt x="121095" y="11621"/>
                        <a:pt x="121761" y="28862"/>
                      </a:cubicBezTo>
                      <a:cubicBezTo>
                        <a:pt x="121761" y="28862"/>
                        <a:pt x="143764" y="31433"/>
                        <a:pt x="149289" y="47912"/>
                      </a:cubicBezTo>
                      <a:cubicBezTo>
                        <a:pt x="149289" y="47912"/>
                        <a:pt x="141288" y="48197"/>
                        <a:pt x="139764" y="53055"/>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36" name="Forme libre : forme 3135">
                  <a:extLst>
                    <a:ext uri="{FF2B5EF4-FFF2-40B4-BE49-F238E27FC236}">
                      <a16:creationId xmlns:a16="http://schemas.microsoft.com/office/drawing/2014/main" id="{7F374978-1C0B-3E4C-648E-C6DE8C3968FC}"/>
                    </a:ext>
                  </a:extLst>
                </p:cNvPr>
                <p:cNvSpPr/>
                <p:nvPr/>
              </p:nvSpPr>
              <p:spPr>
                <a:xfrm>
                  <a:off x="3726461" y="701420"/>
                  <a:ext cx="33242" cy="49434"/>
                </a:xfrm>
                <a:custGeom>
                  <a:avLst/>
                  <a:gdLst>
                    <a:gd name="connsiteX0" fmla="*/ 33242 w 33242"/>
                    <a:gd name="connsiteY0" fmla="*/ 49435 h 49434"/>
                    <a:gd name="connsiteX1" fmla="*/ 0 w 33242"/>
                    <a:gd name="connsiteY1" fmla="*/ 0 h 49434"/>
                  </a:gdLst>
                  <a:ahLst/>
                  <a:cxnLst>
                    <a:cxn ang="0">
                      <a:pos x="connsiteX0" y="connsiteY0"/>
                    </a:cxn>
                    <a:cxn ang="0">
                      <a:pos x="connsiteX1" y="connsiteY1"/>
                    </a:cxn>
                  </a:cxnLst>
                  <a:rect l="l" t="t" r="r" b="b"/>
                  <a:pathLst>
                    <a:path w="33242" h="49434">
                      <a:moveTo>
                        <a:pt x="33242" y="49435"/>
                      </a:moveTo>
                      <a:cubicBezTo>
                        <a:pt x="14192" y="39910"/>
                        <a:pt x="2381" y="21526"/>
                        <a:pt x="0" y="0"/>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37" name="Forme libre : forme 3136">
                  <a:extLst>
                    <a:ext uri="{FF2B5EF4-FFF2-40B4-BE49-F238E27FC236}">
                      <a16:creationId xmlns:a16="http://schemas.microsoft.com/office/drawing/2014/main" id="{62ADF8B7-35F9-4183-9A67-B54BE7AC6E0C}"/>
                    </a:ext>
                  </a:extLst>
                </p:cNvPr>
                <p:cNvSpPr/>
                <p:nvPr/>
              </p:nvSpPr>
              <p:spPr>
                <a:xfrm>
                  <a:off x="3784183" y="677227"/>
                  <a:ext cx="67522" cy="80879"/>
                </a:xfrm>
                <a:custGeom>
                  <a:avLst/>
                  <a:gdLst>
                    <a:gd name="connsiteX0" fmla="*/ 65627 w 67522"/>
                    <a:gd name="connsiteY0" fmla="*/ 0 h 80879"/>
                    <a:gd name="connsiteX1" fmla="*/ 66770 w 67522"/>
                    <a:gd name="connsiteY1" fmla="*/ 25527 h 80879"/>
                    <a:gd name="connsiteX2" fmla="*/ 0 w 67522"/>
                    <a:gd name="connsiteY2" fmla="*/ 80677 h 80879"/>
                  </a:gdLst>
                  <a:ahLst/>
                  <a:cxnLst>
                    <a:cxn ang="0">
                      <a:pos x="connsiteX0" y="connsiteY0"/>
                    </a:cxn>
                    <a:cxn ang="0">
                      <a:pos x="connsiteX1" y="connsiteY1"/>
                    </a:cxn>
                    <a:cxn ang="0">
                      <a:pos x="connsiteX2" y="connsiteY2"/>
                    </a:cxn>
                  </a:cxnLst>
                  <a:rect l="l" t="t" r="r" b="b"/>
                  <a:pathLst>
                    <a:path w="67522" h="80879">
                      <a:moveTo>
                        <a:pt x="65627" y="0"/>
                      </a:moveTo>
                      <a:cubicBezTo>
                        <a:pt x="67627" y="8096"/>
                        <a:pt x="68104" y="16764"/>
                        <a:pt x="66770" y="25527"/>
                      </a:cubicBezTo>
                      <a:cubicBezTo>
                        <a:pt x="61722" y="59436"/>
                        <a:pt x="32290" y="83344"/>
                        <a:pt x="0" y="80677"/>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38" name="Forme libre : forme 3137">
                  <a:extLst>
                    <a:ext uri="{FF2B5EF4-FFF2-40B4-BE49-F238E27FC236}">
                      <a16:creationId xmlns:a16="http://schemas.microsoft.com/office/drawing/2014/main" id="{3728A9DC-B672-4339-65F7-F7D434D5E079}"/>
                    </a:ext>
                  </a:extLst>
                </p:cNvPr>
                <p:cNvSpPr/>
                <p:nvPr/>
              </p:nvSpPr>
              <p:spPr>
                <a:xfrm>
                  <a:off x="3748420" y="680040"/>
                  <a:ext cx="17951" cy="33476"/>
                </a:xfrm>
                <a:custGeom>
                  <a:avLst/>
                  <a:gdLst>
                    <a:gd name="connsiteX0" fmla="*/ 15570 w 17951"/>
                    <a:gd name="connsiteY0" fmla="*/ 33477 h 33476"/>
                    <a:gd name="connsiteX1" fmla="*/ 44 w 17951"/>
                    <a:gd name="connsiteY1" fmla="*/ 15570 h 33476"/>
                    <a:gd name="connsiteX2" fmla="*/ 17951 w 17951"/>
                    <a:gd name="connsiteY2" fmla="*/ 44 h 33476"/>
                  </a:gdLst>
                  <a:ahLst/>
                  <a:cxnLst>
                    <a:cxn ang="0">
                      <a:pos x="connsiteX0" y="connsiteY0"/>
                    </a:cxn>
                    <a:cxn ang="0">
                      <a:pos x="connsiteX1" y="connsiteY1"/>
                    </a:cxn>
                    <a:cxn ang="0">
                      <a:pos x="connsiteX2" y="connsiteY2"/>
                    </a:cxn>
                  </a:cxnLst>
                  <a:rect l="l" t="t" r="r" b="b"/>
                  <a:pathLst>
                    <a:path w="17951" h="33476">
                      <a:moveTo>
                        <a:pt x="15570" y="33477"/>
                      </a:moveTo>
                      <a:cubicBezTo>
                        <a:pt x="6331" y="32810"/>
                        <a:pt x="-623" y="24809"/>
                        <a:pt x="44" y="15570"/>
                      </a:cubicBezTo>
                      <a:cubicBezTo>
                        <a:pt x="711" y="6331"/>
                        <a:pt x="8712" y="-623"/>
                        <a:pt x="17951" y="44"/>
                      </a:cubicBezTo>
                    </a:path>
                  </a:pathLst>
                </a:custGeom>
                <a:grpFill/>
                <a:ln w="12700" cap="rnd">
                  <a:solidFill>
                    <a:schemeClr val="tx1">
                      <a:lumMod val="85000"/>
                      <a:lumOff val="15000"/>
                    </a:schemeClr>
                  </a:solidFill>
                  <a:prstDash val="solid"/>
                  <a:round/>
                </a:ln>
              </p:spPr>
              <p:txBody>
                <a:bodyPr rtlCol="0" anchor="ctr"/>
                <a:lstStyle/>
                <a:p>
                  <a:endParaRPr lang="fr-FR" sz="1400"/>
                </a:p>
              </p:txBody>
            </p:sp>
          </p:grpSp>
          <p:grpSp>
            <p:nvGrpSpPr>
              <p:cNvPr id="3118" name="Graphique 1754">
                <a:extLst>
                  <a:ext uri="{FF2B5EF4-FFF2-40B4-BE49-F238E27FC236}">
                    <a16:creationId xmlns:a16="http://schemas.microsoft.com/office/drawing/2014/main" id="{F4ECDBC6-C01B-3AB9-4CE1-FF65ECFA7A86}"/>
                  </a:ext>
                </a:extLst>
              </p:cNvPr>
              <p:cNvGrpSpPr/>
              <p:nvPr/>
            </p:nvGrpSpPr>
            <p:grpSpPr>
              <a:xfrm>
                <a:off x="3641212" y="698467"/>
                <a:ext cx="316515" cy="282130"/>
                <a:chOff x="3641212" y="698467"/>
                <a:chExt cx="316515" cy="282130"/>
              </a:xfrm>
              <a:grpFill/>
            </p:grpSpPr>
            <p:grpSp>
              <p:nvGrpSpPr>
                <p:cNvPr id="3119" name="Graphique 1754">
                  <a:extLst>
                    <a:ext uri="{FF2B5EF4-FFF2-40B4-BE49-F238E27FC236}">
                      <a16:creationId xmlns:a16="http://schemas.microsoft.com/office/drawing/2014/main" id="{8E51C7AA-E912-12CA-CA23-CCA8E90B4CCA}"/>
                    </a:ext>
                  </a:extLst>
                </p:cNvPr>
                <p:cNvGrpSpPr/>
                <p:nvPr/>
              </p:nvGrpSpPr>
              <p:grpSpPr>
                <a:xfrm>
                  <a:off x="3900769" y="698467"/>
                  <a:ext cx="56959" cy="100965"/>
                  <a:chOff x="3900769" y="698467"/>
                  <a:chExt cx="56959" cy="100965"/>
                </a:xfrm>
                <a:grpFill/>
              </p:grpSpPr>
              <p:sp>
                <p:nvSpPr>
                  <p:cNvPr id="3128" name="Forme libre : forme 3127">
                    <a:extLst>
                      <a:ext uri="{FF2B5EF4-FFF2-40B4-BE49-F238E27FC236}">
                        <a16:creationId xmlns:a16="http://schemas.microsoft.com/office/drawing/2014/main" id="{A7682D73-F7A2-BD5E-30F2-A082D6C2287E}"/>
                      </a:ext>
                    </a:extLst>
                  </p:cNvPr>
                  <p:cNvSpPr/>
                  <p:nvPr/>
                </p:nvSpPr>
                <p:spPr>
                  <a:xfrm>
                    <a:off x="3929058" y="738282"/>
                    <a:ext cx="21050" cy="61150"/>
                  </a:xfrm>
                  <a:custGeom>
                    <a:avLst/>
                    <a:gdLst>
                      <a:gd name="connsiteX0" fmla="*/ 13335 w 21050"/>
                      <a:gd name="connsiteY0" fmla="*/ 3048 h 61150"/>
                      <a:gd name="connsiteX1" fmla="*/ 21050 w 21050"/>
                      <a:gd name="connsiteY1" fmla="*/ 0 h 61150"/>
                      <a:gd name="connsiteX2" fmla="*/ 0 w 21050"/>
                      <a:gd name="connsiteY2" fmla="*/ 61151 h 61150"/>
                    </a:gdLst>
                    <a:ahLst/>
                    <a:cxnLst>
                      <a:cxn ang="0">
                        <a:pos x="connsiteX0" y="connsiteY0"/>
                      </a:cxn>
                      <a:cxn ang="0">
                        <a:pos x="connsiteX1" y="connsiteY1"/>
                      </a:cxn>
                      <a:cxn ang="0">
                        <a:pos x="connsiteX2" y="connsiteY2"/>
                      </a:cxn>
                    </a:cxnLst>
                    <a:rect l="l" t="t" r="r" b="b"/>
                    <a:pathLst>
                      <a:path w="21050" h="61150">
                        <a:moveTo>
                          <a:pt x="13335" y="3048"/>
                        </a:moveTo>
                        <a:cubicBezTo>
                          <a:pt x="15716" y="1810"/>
                          <a:pt x="18288" y="762"/>
                          <a:pt x="21050" y="0"/>
                        </a:cubicBezTo>
                        <a:lnTo>
                          <a:pt x="0" y="61151"/>
                        </a:ln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29" name="Forme libre : forme 3128">
                    <a:extLst>
                      <a:ext uri="{FF2B5EF4-FFF2-40B4-BE49-F238E27FC236}">
                        <a16:creationId xmlns:a16="http://schemas.microsoft.com/office/drawing/2014/main" id="{B4429008-6493-46BC-2184-D47352C7CEEB}"/>
                      </a:ext>
                    </a:extLst>
                  </p:cNvPr>
                  <p:cNvSpPr/>
                  <p:nvPr/>
                </p:nvSpPr>
                <p:spPr>
                  <a:xfrm>
                    <a:off x="3900769" y="745902"/>
                    <a:ext cx="13620" cy="49148"/>
                  </a:xfrm>
                  <a:custGeom>
                    <a:avLst/>
                    <a:gdLst>
                      <a:gd name="connsiteX0" fmla="*/ 13621 w 13620"/>
                      <a:gd name="connsiteY0" fmla="*/ 49149 h 49148"/>
                      <a:gd name="connsiteX1" fmla="*/ 0 w 13620"/>
                      <a:gd name="connsiteY1" fmla="*/ 0 h 49148"/>
                      <a:gd name="connsiteX2" fmla="*/ 11430 w 13620"/>
                      <a:gd name="connsiteY2" fmla="*/ 10001 h 49148"/>
                    </a:gdLst>
                    <a:ahLst/>
                    <a:cxnLst>
                      <a:cxn ang="0">
                        <a:pos x="connsiteX0" y="connsiteY0"/>
                      </a:cxn>
                      <a:cxn ang="0">
                        <a:pos x="connsiteX1" y="connsiteY1"/>
                      </a:cxn>
                      <a:cxn ang="0">
                        <a:pos x="connsiteX2" y="connsiteY2"/>
                      </a:cxn>
                    </a:cxnLst>
                    <a:rect l="l" t="t" r="r" b="b"/>
                    <a:pathLst>
                      <a:path w="13620" h="49148">
                        <a:moveTo>
                          <a:pt x="13621" y="49149"/>
                        </a:moveTo>
                        <a:cubicBezTo>
                          <a:pt x="13621" y="49149"/>
                          <a:pt x="12287" y="22479"/>
                          <a:pt x="0" y="0"/>
                        </a:cubicBezTo>
                        <a:cubicBezTo>
                          <a:pt x="0" y="0"/>
                          <a:pt x="7144" y="2191"/>
                          <a:pt x="11430" y="10001"/>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30" name="Forme libre : forme 3129">
                    <a:extLst>
                      <a:ext uri="{FF2B5EF4-FFF2-40B4-BE49-F238E27FC236}">
                        <a16:creationId xmlns:a16="http://schemas.microsoft.com/office/drawing/2014/main" id="{0F21C05F-4F80-8E97-4ECA-10E4982A5954}"/>
                      </a:ext>
                    </a:extLst>
                  </p:cNvPr>
                  <p:cNvSpPr/>
                  <p:nvPr/>
                </p:nvSpPr>
                <p:spPr>
                  <a:xfrm>
                    <a:off x="3910770" y="698467"/>
                    <a:ext cx="46958" cy="75247"/>
                  </a:xfrm>
                  <a:custGeom>
                    <a:avLst/>
                    <a:gdLst>
                      <a:gd name="connsiteX0" fmla="*/ 0 w 46958"/>
                      <a:gd name="connsiteY0" fmla="*/ 67342 h 75247"/>
                      <a:gd name="connsiteX1" fmla="*/ 20193 w 46958"/>
                      <a:gd name="connsiteY1" fmla="*/ 75248 h 75247"/>
                      <a:gd name="connsiteX2" fmla="*/ 46958 w 46958"/>
                      <a:gd name="connsiteY2" fmla="*/ 0 h 75247"/>
                      <a:gd name="connsiteX3" fmla="*/ 22860 w 46958"/>
                      <a:gd name="connsiteY3" fmla="*/ 3620 h 75247"/>
                    </a:gdLst>
                    <a:ahLst/>
                    <a:cxnLst>
                      <a:cxn ang="0">
                        <a:pos x="connsiteX0" y="connsiteY0"/>
                      </a:cxn>
                      <a:cxn ang="0">
                        <a:pos x="connsiteX1" y="connsiteY1"/>
                      </a:cxn>
                      <a:cxn ang="0">
                        <a:pos x="connsiteX2" y="connsiteY2"/>
                      </a:cxn>
                      <a:cxn ang="0">
                        <a:pos x="connsiteX3" y="connsiteY3"/>
                      </a:cxn>
                    </a:cxnLst>
                    <a:rect l="l" t="t" r="r" b="b"/>
                    <a:pathLst>
                      <a:path w="46958" h="75247">
                        <a:moveTo>
                          <a:pt x="0" y="67342"/>
                        </a:moveTo>
                        <a:lnTo>
                          <a:pt x="20193" y="75248"/>
                        </a:lnTo>
                        <a:lnTo>
                          <a:pt x="46958" y="0"/>
                        </a:lnTo>
                        <a:lnTo>
                          <a:pt x="22860" y="3620"/>
                        </a:lnTo>
                        <a:close/>
                      </a:path>
                    </a:pathLst>
                  </a:custGeom>
                  <a:grpFill/>
                  <a:ln w="12700" cap="rnd">
                    <a:solidFill>
                      <a:schemeClr val="tx1">
                        <a:lumMod val="85000"/>
                        <a:lumOff val="15000"/>
                      </a:schemeClr>
                    </a:solidFill>
                    <a:prstDash val="solid"/>
                    <a:round/>
                  </a:ln>
                </p:spPr>
                <p:txBody>
                  <a:bodyPr rtlCol="0" anchor="ctr"/>
                  <a:lstStyle/>
                  <a:p>
                    <a:endParaRPr lang="fr-FR" sz="1400"/>
                  </a:p>
                </p:txBody>
              </p:sp>
            </p:grpSp>
            <p:sp>
              <p:nvSpPr>
                <p:cNvPr id="3120" name="Forme libre : forme 3119">
                  <a:extLst>
                    <a:ext uri="{FF2B5EF4-FFF2-40B4-BE49-F238E27FC236}">
                      <a16:creationId xmlns:a16="http://schemas.microsoft.com/office/drawing/2014/main" id="{D3490125-4592-59C6-480B-D2400DFE0FC1}"/>
                    </a:ext>
                  </a:extLst>
                </p:cNvPr>
                <p:cNvSpPr/>
                <p:nvPr/>
              </p:nvSpPr>
              <p:spPr>
                <a:xfrm>
                  <a:off x="3828855" y="795241"/>
                  <a:ext cx="85248" cy="107632"/>
                </a:xfrm>
                <a:custGeom>
                  <a:avLst/>
                  <a:gdLst>
                    <a:gd name="connsiteX0" fmla="*/ 85249 w 85248"/>
                    <a:gd name="connsiteY0" fmla="*/ 0 h 107632"/>
                    <a:gd name="connsiteX1" fmla="*/ 51626 w 85248"/>
                    <a:gd name="connsiteY1" fmla="*/ 107633 h 107632"/>
                    <a:gd name="connsiteX2" fmla="*/ 0 w 85248"/>
                    <a:gd name="connsiteY2" fmla="*/ 74867 h 107632"/>
                  </a:gdLst>
                  <a:ahLst/>
                  <a:cxnLst>
                    <a:cxn ang="0">
                      <a:pos x="connsiteX0" y="connsiteY0"/>
                    </a:cxn>
                    <a:cxn ang="0">
                      <a:pos x="connsiteX1" y="connsiteY1"/>
                    </a:cxn>
                    <a:cxn ang="0">
                      <a:pos x="connsiteX2" y="connsiteY2"/>
                    </a:cxn>
                  </a:cxnLst>
                  <a:rect l="l" t="t" r="r" b="b"/>
                  <a:pathLst>
                    <a:path w="85248" h="107632">
                      <a:moveTo>
                        <a:pt x="85249" y="0"/>
                      </a:moveTo>
                      <a:lnTo>
                        <a:pt x="51626" y="107633"/>
                      </a:lnTo>
                      <a:lnTo>
                        <a:pt x="0" y="74867"/>
                      </a:ln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21" name="Forme libre : forme 3120">
                  <a:extLst>
                    <a:ext uri="{FF2B5EF4-FFF2-40B4-BE49-F238E27FC236}">
                      <a16:creationId xmlns:a16="http://schemas.microsoft.com/office/drawing/2014/main" id="{AA6CA344-4790-D816-4165-16951280E7C3}"/>
                    </a:ext>
                  </a:extLst>
                </p:cNvPr>
                <p:cNvSpPr/>
                <p:nvPr/>
              </p:nvSpPr>
              <p:spPr>
                <a:xfrm>
                  <a:off x="3846095" y="799051"/>
                  <a:ext cx="83153" cy="158877"/>
                </a:xfrm>
                <a:custGeom>
                  <a:avLst/>
                  <a:gdLst>
                    <a:gd name="connsiteX0" fmla="*/ 0 w 83153"/>
                    <a:gd name="connsiteY0" fmla="*/ 132398 h 158877"/>
                    <a:gd name="connsiteX1" fmla="*/ 46863 w 83153"/>
                    <a:gd name="connsiteY1" fmla="*/ 158877 h 158877"/>
                    <a:gd name="connsiteX2" fmla="*/ 83153 w 83153"/>
                    <a:gd name="connsiteY2" fmla="*/ 0 h 158877"/>
                  </a:gdLst>
                  <a:ahLst/>
                  <a:cxnLst>
                    <a:cxn ang="0">
                      <a:pos x="connsiteX0" y="connsiteY0"/>
                    </a:cxn>
                    <a:cxn ang="0">
                      <a:pos x="connsiteX1" y="connsiteY1"/>
                    </a:cxn>
                    <a:cxn ang="0">
                      <a:pos x="connsiteX2" y="connsiteY2"/>
                    </a:cxn>
                  </a:cxnLst>
                  <a:rect l="l" t="t" r="r" b="b"/>
                  <a:pathLst>
                    <a:path w="83153" h="158877">
                      <a:moveTo>
                        <a:pt x="0" y="132398"/>
                      </a:moveTo>
                      <a:lnTo>
                        <a:pt x="46863" y="158877"/>
                      </a:lnTo>
                      <a:lnTo>
                        <a:pt x="83153" y="0"/>
                      </a:ln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22" name="Forme libre : forme 3121">
                  <a:extLst>
                    <a:ext uri="{FF2B5EF4-FFF2-40B4-BE49-F238E27FC236}">
                      <a16:creationId xmlns:a16="http://schemas.microsoft.com/office/drawing/2014/main" id="{DE52E025-6F71-F703-C059-740EC9DB3854}"/>
                    </a:ext>
                  </a:extLst>
                </p:cNvPr>
                <p:cNvSpPr/>
                <p:nvPr/>
              </p:nvSpPr>
              <p:spPr>
                <a:xfrm>
                  <a:off x="3711221" y="922686"/>
                  <a:ext cx="18478" cy="39909"/>
                </a:xfrm>
                <a:custGeom>
                  <a:avLst/>
                  <a:gdLst>
                    <a:gd name="connsiteX0" fmla="*/ 0 w 18478"/>
                    <a:gd name="connsiteY0" fmla="*/ 0 h 39909"/>
                    <a:gd name="connsiteX1" fmla="*/ 18479 w 18478"/>
                    <a:gd name="connsiteY1" fmla="*/ 39910 h 39909"/>
                  </a:gdLst>
                  <a:ahLst/>
                  <a:cxnLst>
                    <a:cxn ang="0">
                      <a:pos x="connsiteX0" y="connsiteY0"/>
                    </a:cxn>
                    <a:cxn ang="0">
                      <a:pos x="connsiteX1" y="connsiteY1"/>
                    </a:cxn>
                  </a:cxnLst>
                  <a:rect l="l" t="t" r="r" b="b"/>
                  <a:pathLst>
                    <a:path w="18478" h="39909">
                      <a:moveTo>
                        <a:pt x="0" y="0"/>
                      </a:moveTo>
                      <a:cubicBezTo>
                        <a:pt x="5524" y="16097"/>
                        <a:pt x="12668" y="30004"/>
                        <a:pt x="18479" y="39910"/>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23" name="Forme libre : forme 3122">
                  <a:extLst>
                    <a:ext uri="{FF2B5EF4-FFF2-40B4-BE49-F238E27FC236}">
                      <a16:creationId xmlns:a16="http://schemas.microsoft.com/office/drawing/2014/main" id="{1B510D83-261A-46BB-8313-3D9BDEE572A0}"/>
                    </a:ext>
                  </a:extLst>
                </p:cNvPr>
                <p:cNvSpPr/>
                <p:nvPr/>
              </p:nvSpPr>
              <p:spPr>
                <a:xfrm>
                  <a:off x="3703411" y="794563"/>
                  <a:ext cx="51149" cy="66590"/>
                </a:xfrm>
                <a:custGeom>
                  <a:avLst/>
                  <a:gdLst>
                    <a:gd name="connsiteX0" fmla="*/ 51149 w 51149"/>
                    <a:gd name="connsiteY0" fmla="*/ 11 h 66590"/>
                    <a:gd name="connsiteX1" fmla="*/ 1238 w 51149"/>
                    <a:gd name="connsiteY1" fmla="*/ 58971 h 66590"/>
                    <a:gd name="connsiteX2" fmla="*/ 0 w 51149"/>
                    <a:gd name="connsiteY2" fmla="*/ 66591 h 66590"/>
                  </a:gdLst>
                  <a:ahLst/>
                  <a:cxnLst>
                    <a:cxn ang="0">
                      <a:pos x="connsiteX0" y="connsiteY0"/>
                    </a:cxn>
                    <a:cxn ang="0">
                      <a:pos x="connsiteX1" y="connsiteY1"/>
                    </a:cxn>
                    <a:cxn ang="0">
                      <a:pos x="connsiteX2" y="connsiteY2"/>
                    </a:cxn>
                  </a:cxnLst>
                  <a:rect l="l" t="t" r="r" b="b"/>
                  <a:pathLst>
                    <a:path w="51149" h="66590">
                      <a:moveTo>
                        <a:pt x="51149" y="11"/>
                      </a:moveTo>
                      <a:cubicBezTo>
                        <a:pt x="51149" y="11"/>
                        <a:pt x="13716" y="-2275"/>
                        <a:pt x="1238" y="58971"/>
                      </a:cubicBezTo>
                      <a:cubicBezTo>
                        <a:pt x="762" y="61543"/>
                        <a:pt x="286" y="64019"/>
                        <a:pt x="0" y="66591"/>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24" name="Forme libre : forme 3123">
                  <a:extLst>
                    <a:ext uri="{FF2B5EF4-FFF2-40B4-BE49-F238E27FC236}">
                      <a16:creationId xmlns:a16="http://schemas.microsoft.com/office/drawing/2014/main" id="{613A6ABC-5CF7-BEF1-4444-ED9F22521A7B}"/>
                    </a:ext>
                  </a:extLst>
                </p:cNvPr>
                <p:cNvSpPr/>
                <p:nvPr/>
              </p:nvSpPr>
              <p:spPr>
                <a:xfrm>
                  <a:off x="3787516" y="801242"/>
                  <a:ext cx="63799" cy="179355"/>
                </a:xfrm>
                <a:custGeom>
                  <a:avLst/>
                  <a:gdLst>
                    <a:gd name="connsiteX0" fmla="*/ 39624 w 63799"/>
                    <a:gd name="connsiteY0" fmla="*/ 179356 h 179355"/>
                    <a:gd name="connsiteX1" fmla="*/ 36290 w 63799"/>
                    <a:gd name="connsiteY1" fmla="*/ 144113 h 179355"/>
                    <a:gd name="connsiteX2" fmla="*/ 63532 w 63799"/>
                    <a:gd name="connsiteY2" fmla="*/ 107823 h 179355"/>
                    <a:gd name="connsiteX3" fmla="*/ 0 w 63799"/>
                    <a:gd name="connsiteY3" fmla="*/ 0 h 179355"/>
                  </a:gdLst>
                  <a:ahLst/>
                  <a:cxnLst>
                    <a:cxn ang="0">
                      <a:pos x="connsiteX0" y="connsiteY0"/>
                    </a:cxn>
                    <a:cxn ang="0">
                      <a:pos x="connsiteX1" y="connsiteY1"/>
                    </a:cxn>
                    <a:cxn ang="0">
                      <a:pos x="connsiteX2" y="connsiteY2"/>
                    </a:cxn>
                    <a:cxn ang="0">
                      <a:pos x="connsiteX3" y="connsiteY3"/>
                    </a:cxn>
                  </a:cxnLst>
                  <a:rect l="l" t="t" r="r" b="b"/>
                  <a:pathLst>
                    <a:path w="63799" h="179355">
                      <a:moveTo>
                        <a:pt x="39624" y="179356"/>
                      </a:moveTo>
                      <a:lnTo>
                        <a:pt x="36290" y="144113"/>
                      </a:lnTo>
                      <a:cubicBezTo>
                        <a:pt x="36290" y="144113"/>
                        <a:pt x="66961" y="136207"/>
                        <a:pt x="63532" y="107823"/>
                      </a:cubicBezTo>
                      <a:lnTo>
                        <a:pt x="0" y="0"/>
                      </a:ln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25" name="Forme libre : forme 3124">
                  <a:extLst>
                    <a:ext uri="{FF2B5EF4-FFF2-40B4-BE49-F238E27FC236}">
                      <a16:creationId xmlns:a16="http://schemas.microsoft.com/office/drawing/2014/main" id="{DD342110-B470-AC8B-DF7C-3BC312D1F7A1}"/>
                    </a:ext>
                  </a:extLst>
                </p:cNvPr>
                <p:cNvSpPr/>
                <p:nvPr/>
              </p:nvSpPr>
              <p:spPr>
                <a:xfrm>
                  <a:off x="3641212" y="860488"/>
                  <a:ext cx="140398" cy="120110"/>
                </a:xfrm>
                <a:custGeom>
                  <a:avLst/>
                  <a:gdLst>
                    <a:gd name="connsiteX0" fmla="*/ 62294 w 140398"/>
                    <a:gd name="connsiteY0" fmla="*/ 381 h 120110"/>
                    <a:gd name="connsiteX1" fmla="*/ 0 w 140398"/>
                    <a:gd name="connsiteY1" fmla="*/ 120110 h 120110"/>
                    <a:gd name="connsiteX2" fmla="*/ 140399 w 140398"/>
                    <a:gd name="connsiteY2" fmla="*/ 120110 h 120110"/>
                    <a:gd name="connsiteX3" fmla="*/ 50292 w 140398"/>
                    <a:gd name="connsiteY3" fmla="*/ 92869 h 120110"/>
                    <a:gd name="connsiteX4" fmla="*/ 96774 w 140398"/>
                    <a:gd name="connsiteY4" fmla="*/ 19717 h 120110"/>
                    <a:gd name="connsiteX5" fmla="*/ 78772 w 140398"/>
                    <a:gd name="connsiteY5" fmla="*/ 0 h 12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98" h="120110">
                      <a:moveTo>
                        <a:pt x="62294" y="381"/>
                      </a:moveTo>
                      <a:lnTo>
                        <a:pt x="0" y="120110"/>
                      </a:lnTo>
                      <a:lnTo>
                        <a:pt x="140399" y="120110"/>
                      </a:lnTo>
                      <a:lnTo>
                        <a:pt x="50292" y="92869"/>
                      </a:lnTo>
                      <a:lnTo>
                        <a:pt x="96774" y="19717"/>
                      </a:lnTo>
                      <a:cubicBezTo>
                        <a:pt x="96774" y="19717"/>
                        <a:pt x="100108" y="8287"/>
                        <a:pt x="78772" y="0"/>
                      </a:cubicBez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26" name="Forme libre : forme 3125">
                  <a:extLst>
                    <a:ext uri="{FF2B5EF4-FFF2-40B4-BE49-F238E27FC236}">
                      <a16:creationId xmlns:a16="http://schemas.microsoft.com/office/drawing/2014/main" id="{76890F48-E112-FA34-C26C-C0F343E8F2BF}"/>
                    </a:ext>
                  </a:extLst>
                </p:cNvPr>
                <p:cNvSpPr/>
                <p:nvPr/>
              </p:nvSpPr>
              <p:spPr>
                <a:xfrm>
                  <a:off x="3787421" y="757903"/>
                  <a:ext cx="6286" cy="43433"/>
                </a:xfrm>
                <a:custGeom>
                  <a:avLst/>
                  <a:gdLst>
                    <a:gd name="connsiteX0" fmla="*/ 6287 w 6286"/>
                    <a:gd name="connsiteY0" fmla="*/ 0 h 43433"/>
                    <a:gd name="connsiteX1" fmla="*/ 0 w 6286"/>
                    <a:gd name="connsiteY1" fmla="*/ 43434 h 43433"/>
                  </a:gdLst>
                  <a:ahLst/>
                  <a:cxnLst>
                    <a:cxn ang="0">
                      <a:pos x="connsiteX0" y="connsiteY0"/>
                    </a:cxn>
                    <a:cxn ang="0">
                      <a:pos x="connsiteX1" y="connsiteY1"/>
                    </a:cxn>
                  </a:cxnLst>
                  <a:rect l="l" t="t" r="r" b="b"/>
                  <a:pathLst>
                    <a:path w="6286" h="43433">
                      <a:moveTo>
                        <a:pt x="6287" y="0"/>
                      </a:moveTo>
                      <a:lnTo>
                        <a:pt x="0" y="43434"/>
                      </a:lnTo>
                    </a:path>
                  </a:pathLst>
                </a:custGeom>
                <a:grpFill/>
                <a:ln w="12700" cap="rnd">
                  <a:solidFill>
                    <a:schemeClr val="tx1">
                      <a:lumMod val="85000"/>
                      <a:lumOff val="15000"/>
                    </a:schemeClr>
                  </a:solidFill>
                  <a:prstDash val="solid"/>
                  <a:round/>
                </a:ln>
              </p:spPr>
              <p:txBody>
                <a:bodyPr rtlCol="0" anchor="ctr"/>
                <a:lstStyle/>
                <a:p>
                  <a:endParaRPr lang="fr-FR" sz="1400"/>
                </a:p>
              </p:txBody>
            </p:sp>
            <p:sp>
              <p:nvSpPr>
                <p:cNvPr id="3127" name="Forme libre : forme 3126">
                  <a:extLst>
                    <a:ext uri="{FF2B5EF4-FFF2-40B4-BE49-F238E27FC236}">
                      <a16:creationId xmlns:a16="http://schemas.microsoft.com/office/drawing/2014/main" id="{4BB77DB3-675E-0137-C262-3117E6CECDC6}"/>
                    </a:ext>
                  </a:extLst>
                </p:cNvPr>
                <p:cNvSpPr/>
                <p:nvPr/>
              </p:nvSpPr>
              <p:spPr>
                <a:xfrm>
                  <a:off x="3754560" y="714469"/>
                  <a:ext cx="52387" cy="145827"/>
                </a:xfrm>
                <a:custGeom>
                  <a:avLst/>
                  <a:gdLst>
                    <a:gd name="connsiteX0" fmla="*/ 52388 w 52387"/>
                    <a:gd name="connsiteY0" fmla="*/ 145828 h 145827"/>
                    <a:gd name="connsiteX1" fmla="*/ 0 w 52387"/>
                    <a:gd name="connsiteY1" fmla="*/ 80105 h 145827"/>
                    <a:gd name="connsiteX2" fmla="*/ 11620 w 52387"/>
                    <a:gd name="connsiteY2" fmla="*/ 0 h 145827"/>
                  </a:gdLst>
                  <a:ahLst/>
                  <a:cxnLst>
                    <a:cxn ang="0">
                      <a:pos x="connsiteX0" y="connsiteY0"/>
                    </a:cxn>
                    <a:cxn ang="0">
                      <a:pos x="connsiteX1" y="connsiteY1"/>
                    </a:cxn>
                    <a:cxn ang="0">
                      <a:pos x="connsiteX2" y="connsiteY2"/>
                    </a:cxn>
                  </a:cxnLst>
                  <a:rect l="l" t="t" r="r" b="b"/>
                  <a:pathLst>
                    <a:path w="52387" h="145827">
                      <a:moveTo>
                        <a:pt x="52388" y="145828"/>
                      </a:moveTo>
                      <a:lnTo>
                        <a:pt x="0" y="80105"/>
                      </a:lnTo>
                      <a:lnTo>
                        <a:pt x="11620" y="0"/>
                      </a:lnTo>
                    </a:path>
                  </a:pathLst>
                </a:custGeom>
                <a:grpFill/>
                <a:ln w="12700" cap="rnd">
                  <a:solidFill>
                    <a:schemeClr val="tx1">
                      <a:lumMod val="85000"/>
                      <a:lumOff val="15000"/>
                    </a:schemeClr>
                  </a:solidFill>
                  <a:prstDash val="solid"/>
                  <a:round/>
                </a:ln>
              </p:spPr>
              <p:txBody>
                <a:bodyPr rtlCol="0" anchor="ctr"/>
                <a:lstStyle/>
                <a:p>
                  <a:endParaRPr lang="fr-FR" sz="1400"/>
                </a:p>
              </p:txBody>
            </p:sp>
          </p:grpSp>
        </p:grpSp>
        <p:sp>
          <p:nvSpPr>
            <p:cNvPr id="3082" name="Espace réservé du contenu 1">
              <a:extLst>
                <a:ext uri="{FF2B5EF4-FFF2-40B4-BE49-F238E27FC236}">
                  <a16:creationId xmlns:a16="http://schemas.microsoft.com/office/drawing/2014/main" id="{28F3C4B2-AE5C-F48D-CB61-5B6C27C8F1DF}"/>
                </a:ext>
              </a:extLst>
            </p:cNvPr>
            <p:cNvSpPr txBox="1">
              <a:spLocks/>
            </p:cNvSpPr>
            <p:nvPr/>
          </p:nvSpPr>
          <p:spPr>
            <a:xfrm>
              <a:off x="8590023" y="4475359"/>
              <a:ext cx="2938968" cy="85928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highlight>
                    <a:srgbClr val="FBDCDD"/>
                  </a:highlight>
                </a:rPr>
                <a:t>Envoyez l’email à votre client</a:t>
              </a:r>
              <a:r>
                <a:rPr lang="fr-FR" dirty="0"/>
                <a:t> et si vous n’avez pas de retour de sa part, </a:t>
              </a:r>
              <a:r>
                <a:rPr lang="fr-FR" dirty="0">
                  <a:highlight>
                    <a:srgbClr val="FBDCDD"/>
                  </a:highlight>
                </a:rPr>
                <a:t>recontactez-le</a:t>
              </a:r>
              <a:r>
                <a:rPr lang="fr-FR" dirty="0"/>
                <a:t> quelques jours plus tard.</a:t>
              </a:r>
            </a:p>
          </p:txBody>
        </p:sp>
        <p:sp>
          <p:nvSpPr>
            <p:cNvPr id="3106" name="Bulle narrative : rectangle à coins arrondis 3105">
              <a:extLst>
                <a:ext uri="{FF2B5EF4-FFF2-40B4-BE49-F238E27FC236}">
                  <a16:creationId xmlns:a16="http://schemas.microsoft.com/office/drawing/2014/main" id="{DBF12F43-CEB2-2A07-6524-B79F1BE0A35D}"/>
                </a:ext>
              </a:extLst>
            </p:cNvPr>
            <p:cNvSpPr/>
            <p:nvPr/>
          </p:nvSpPr>
          <p:spPr>
            <a:xfrm>
              <a:off x="9204665" y="1375832"/>
              <a:ext cx="2553771" cy="1111562"/>
            </a:xfrm>
            <a:prstGeom prst="wedgeRoundRectCallout">
              <a:avLst>
                <a:gd name="adj1" fmla="val 2390"/>
                <a:gd name="adj2" fmla="val 85337"/>
                <a:gd name="adj3" fmla="val 16667"/>
              </a:avLst>
            </a:prstGeom>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lang="fr-FR" sz="1600" dirty="0">
                  <a:latin typeface="Abadi Extra Light" panose="020B0204020104020204" pitchFamily="34" charset="0"/>
                </a:rPr>
                <a:t>Bonjour Madame MARTIN, je vous ai envoyé un email la semaine dernière, vous l’avez bien reçu ?...</a:t>
              </a:r>
            </a:p>
          </p:txBody>
        </p:sp>
      </p:grpSp>
      <p:cxnSp>
        <p:nvCxnSpPr>
          <p:cNvPr id="10" name="Connecteur droit 9">
            <a:extLst>
              <a:ext uri="{FF2B5EF4-FFF2-40B4-BE49-F238E27FC236}">
                <a16:creationId xmlns:a16="http://schemas.microsoft.com/office/drawing/2014/main" id="{8C9267B8-3CCB-53DE-B662-6FE16ED8E8A1}"/>
              </a:ext>
            </a:extLst>
          </p:cNvPr>
          <p:cNvCxnSpPr>
            <a:cxnSpLocks/>
          </p:cNvCxnSpPr>
          <p:nvPr/>
        </p:nvCxnSpPr>
        <p:spPr>
          <a:xfrm>
            <a:off x="444193" y="4241315"/>
            <a:ext cx="11130483"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077" name="Groupe 3076">
            <a:extLst>
              <a:ext uri="{FF2B5EF4-FFF2-40B4-BE49-F238E27FC236}">
                <a16:creationId xmlns:a16="http://schemas.microsoft.com/office/drawing/2014/main" id="{49ACEFCD-AD74-9D6F-0CB3-CC249C32C040}"/>
              </a:ext>
            </a:extLst>
          </p:cNvPr>
          <p:cNvGrpSpPr/>
          <p:nvPr/>
        </p:nvGrpSpPr>
        <p:grpSpPr>
          <a:xfrm rot="20704994">
            <a:off x="5620051" y="2809021"/>
            <a:ext cx="2024228" cy="3097608"/>
            <a:chOff x="7521827" y="1425604"/>
            <a:chExt cx="2864241" cy="4383051"/>
          </a:xfrm>
        </p:grpSpPr>
        <p:grpSp>
          <p:nvGrpSpPr>
            <p:cNvPr id="30" name="Groupe 29">
              <a:extLst>
                <a:ext uri="{FF2B5EF4-FFF2-40B4-BE49-F238E27FC236}">
                  <a16:creationId xmlns:a16="http://schemas.microsoft.com/office/drawing/2014/main" id="{6A318EE4-999F-FFDA-B253-DF11D4469E12}"/>
                </a:ext>
              </a:extLst>
            </p:cNvPr>
            <p:cNvGrpSpPr/>
            <p:nvPr/>
          </p:nvGrpSpPr>
          <p:grpSpPr>
            <a:xfrm>
              <a:off x="7578643" y="1425604"/>
              <a:ext cx="2807425" cy="4341525"/>
              <a:chOff x="6777992" y="752475"/>
              <a:chExt cx="3586915" cy="5546965"/>
            </a:xfrm>
          </p:grpSpPr>
          <p:pic>
            <p:nvPicPr>
              <p:cNvPr id="29" name="Image 28">
                <a:extLst>
                  <a:ext uri="{FF2B5EF4-FFF2-40B4-BE49-F238E27FC236}">
                    <a16:creationId xmlns:a16="http://schemas.microsoft.com/office/drawing/2014/main" id="{0571B386-8FB7-983C-7EF8-B37567BC55D2}"/>
                  </a:ext>
                </a:extLst>
              </p:cNvPr>
              <p:cNvPicPr>
                <a:picLocks noChangeAspect="1"/>
              </p:cNvPicPr>
              <p:nvPr/>
            </p:nvPicPr>
            <p:blipFill>
              <a:blip r:embed="rId2"/>
              <a:stretch>
                <a:fillRect/>
              </a:stretch>
            </p:blipFill>
            <p:spPr>
              <a:xfrm>
                <a:off x="6821645" y="5029307"/>
                <a:ext cx="3458916" cy="1270133"/>
              </a:xfrm>
              <a:prstGeom prst="rect">
                <a:avLst/>
              </a:prstGeom>
            </p:spPr>
          </p:pic>
          <p:pic>
            <p:nvPicPr>
              <p:cNvPr id="25" name="Image 24">
                <a:extLst>
                  <a:ext uri="{FF2B5EF4-FFF2-40B4-BE49-F238E27FC236}">
                    <a16:creationId xmlns:a16="http://schemas.microsoft.com/office/drawing/2014/main" id="{A0193901-F639-F6A1-5436-EBD705CFE2FB}"/>
                  </a:ext>
                </a:extLst>
              </p:cNvPr>
              <p:cNvPicPr>
                <a:picLocks noChangeAspect="1"/>
              </p:cNvPicPr>
              <p:nvPr/>
            </p:nvPicPr>
            <p:blipFill>
              <a:blip r:embed="rId3"/>
              <a:stretch>
                <a:fillRect/>
              </a:stretch>
            </p:blipFill>
            <p:spPr>
              <a:xfrm>
                <a:off x="6801500" y="752475"/>
                <a:ext cx="3542649" cy="2232028"/>
              </a:xfrm>
              <a:prstGeom prst="rect">
                <a:avLst/>
              </a:prstGeom>
            </p:spPr>
          </p:pic>
          <p:pic>
            <p:nvPicPr>
              <p:cNvPr id="27" name="Image 26">
                <a:extLst>
                  <a:ext uri="{FF2B5EF4-FFF2-40B4-BE49-F238E27FC236}">
                    <a16:creationId xmlns:a16="http://schemas.microsoft.com/office/drawing/2014/main" id="{E1F28BE6-02DE-56BF-3FC7-4F2F36D8375E}"/>
                  </a:ext>
                </a:extLst>
              </p:cNvPr>
              <p:cNvPicPr>
                <a:picLocks noChangeAspect="1"/>
              </p:cNvPicPr>
              <p:nvPr/>
            </p:nvPicPr>
            <p:blipFill>
              <a:blip r:embed="rId4"/>
              <a:stretch>
                <a:fillRect/>
              </a:stretch>
            </p:blipFill>
            <p:spPr>
              <a:xfrm>
                <a:off x="6777992" y="2986038"/>
                <a:ext cx="3586915" cy="2043381"/>
              </a:xfrm>
              <a:prstGeom prst="rect">
                <a:avLst/>
              </a:prstGeom>
            </p:spPr>
          </p:pic>
        </p:grpSp>
        <p:sp>
          <p:nvSpPr>
            <p:cNvPr id="3076" name="Rectangle 3075">
              <a:extLst>
                <a:ext uri="{FF2B5EF4-FFF2-40B4-BE49-F238E27FC236}">
                  <a16:creationId xmlns:a16="http://schemas.microsoft.com/office/drawing/2014/main" id="{E063BFE7-DCD1-BF77-74C3-A4A34999F95A}"/>
                </a:ext>
              </a:extLst>
            </p:cNvPr>
            <p:cNvSpPr/>
            <p:nvPr/>
          </p:nvSpPr>
          <p:spPr>
            <a:xfrm>
              <a:off x="7521827" y="1499847"/>
              <a:ext cx="2807425" cy="4308808"/>
            </a:xfrm>
            <a:custGeom>
              <a:avLst/>
              <a:gdLst>
                <a:gd name="connsiteX0" fmla="*/ 0 w 2807425"/>
                <a:gd name="connsiteY0" fmla="*/ 0 h 4308808"/>
                <a:gd name="connsiteX1" fmla="*/ 2807425 w 2807425"/>
                <a:gd name="connsiteY1" fmla="*/ 0 h 4308808"/>
                <a:gd name="connsiteX2" fmla="*/ 2807425 w 2807425"/>
                <a:gd name="connsiteY2" fmla="*/ 4308808 h 4308808"/>
                <a:gd name="connsiteX3" fmla="*/ 0 w 2807425"/>
                <a:gd name="connsiteY3" fmla="*/ 4308808 h 4308808"/>
                <a:gd name="connsiteX4" fmla="*/ 0 w 2807425"/>
                <a:gd name="connsiteY4" fmla="*/ 0 h 4308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7425" h="4308808" extrusionOk="0">
                  <a:moveTo>
                    <a:pt x="0" y="0"/>
                  </a:moveTo>
                  <a:cubicBezTo>
                    <a:pt x="1227527" y="45306"/>
                    <a:pt x="1903112" y="-112680"/>
                    <a:pt x="2807425" y="0"/>
                  </a:cubicBezTo>
                  <a:cubicBezTo>
                    <a:pt x="2852036" y="2102965"/>
                    <a:pt x="2967140" y="3256033"/>
                    <a:pt x="2807425" y="4308808"/>
                  </a:cubicBezTo>
                  <a:cubicBezTo>
                    <a:pt x="1834927" y="4203314"/>
                    <a:pt x="383698" y="4400996"/>
                    <a:pt x="0" y="4308808"/>
                  </a:cubicBezTo>
                  <a:cubicBezTo>
                    <a:pt x="38156" y="3182200"/>
                    <a:pt x="28205" y="451382"/>
                    <a:pt x="0" y="0"/>
                  </a:cubicBezTo>
                  <a:close/>
                </a:path>
              </a:pathLst>
            </a:custGeom>
            <a:noFill/>
            <a:ln>
              <a:solidFill>
                <a:schemeClr val="bg1">
                  <a:lumMod val="75000"/>
                </a:schemeClr>
              </a:solidFill>
              <a:extLst>
                <a:ext uri="{C807C97D-BFC1-408E-A445-0C87EB9F89A2}">
                  <ask:lineSketchStyleProps xmlns:ask="http://schemas.microsoft.com/office/drawing/2018/sketchyshapes" sd="3019950046">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50079" y="5377251"/>
            <a:ext cx="4115177" cy="859284"/>
          </a:xfrm>
        </p:spPr>
        <p:txBody>
          <a:bodyPr/>
          <a:lstStyle/>
          <a:p>
            <a:pPr marL="0" indent="0">
              <a:buNone/>
            </a:pPr>
            <a:r>
              <a:rPr lang="fr-FR" dirty="0"/>
              <a:t>Le </a:t>
            </a:r>
            <a:r>
              <a:rPr lang="fr-FR" dirty="0">
                <a:highlight>
                  <a:srgbClr val="FBDCDD"/>
                </a:highlight>
              </a:rPr>
              <a:t>modèle d’email </a:t>
            </a:r>
            <a:r>
              <a:rPr lang="fr-FR" dirty="0"/>
              <a:t>est disponible sous </a:t>
            </a:r>
            <a:r>
              <a:rPr lang="fr-FR" dirty="0">
                <a:highlight>
                  <a:srgbClr val="FBDCDD"/>
                </a:highlight>
              </a:rPr>
              <a:t>BDD Part / Pro &gt; Emailing Offre de Parrainage</a:t>
            </a:r>
            <a:r>
              <a:rPr lang="fr-FR" dirty="0"/>
              <a:t>.</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Vous pouvez également solliciter la recommandation de vos clients, en leur envoyant personnellement un email, disponible dans vos modèles d’emails.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Titre de la slide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grpSp>
        <p:nvGrpSpPr>
          <p:cNvPr id="31" name="Groupe 30">
            <a:extLst>
              <a:ext uri="{FF2B5EF4-FFF2-40B4-BE49-F238E27FC236}">
                <a16:creationId xmlns:a16="http://schemas.microsoft.com/office/drawing/2014/main" id="{7EAEB52A-0CA2-FE64-47B8-2CA53A25238F}"/>
              </a:ext>
            </a:extLst>
          </p:cNvPr>
          <p:cNvGrpSpPr/>
          <p:nvPr/>
        </p:nvGrpSpPr>
        <p:grpSpPr>
          <a:xfrm>
            <a:off x="5285408" y="3955637"/>
            <a:ext cx="533327" cy="533327"/>
            <a:chOff x="4370289" y="1387323"/>
            <a:chExt cx="533327" cy="533327"/>
          </a:xfrm>
        </p:grpSpPr>
        <p:sp>
          <p:nvSpPr>
            <p:cNvPr id="3072" name="Ellipse 3071">
              <a:extLst>
                <a:ext uri="{FF2B5EF4-FFF2-40B4-BE49-F238E27FC236}">
                  <a16:creationId xmlns:a16="http://schemas.microsoft.com/office/drawing/2014/main" id="{935D4D6C-938A-8289-6253-6DDCA065162D}"/>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073" name="ZoneTexte 3072">
              <a:extLst>
                <a:ext uri="{FF2B5EF4-FFF2-40B4-BE49-F238E27FC236}">
                  <a16:creationId xmlns:a16="http://schemas.microsoft.com/office/drawing/2014/main" id="{4A162E18-17C6-A6E8-22B5-187B78F0851E}"/>
                </a:ext>
              </a:extLst>
            </p:cNvPr>
            <p:cNvSpPr txBox="1"/>
            <p:nvPr/>
          </p:nvSpPr>
          <p:spPr>
            <a:xfrm>
              <a:off x="4436742"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sp>
        <p:nvSpPr>
          <p:cNvPr id="3078" name="Espace réservé du contenu 1">
            <a:extLst>
              <a:ext uri="{FF2B5EF4-FFF2-40B4-BE49-F238E27FC236}">
                <a16:creationId xmlns:a16="http://schemas.microsoft.com/office/drawing/2014/main" id="{163F3289-C475-CD0F-FD9D-EAC69573141E}"/>
              </a:ext>
            </a:extLst>
          </p:cNvPr>
          <p:cNvSpPr txBox="1">
            <a:spLocks/>
          </p:cNvSpPr>
          <p:nvPr/>
        </p:nvSpPr>
        <p:spPr>
          <a:xfrm>
            <a:off x="5295704" y="1677254"/>
            <a:ext cx="3053667" cy="85928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dirty="0">
                <a:highlight>
                  <a:srgbClr val="FBDCDD"/>
                </a:highlight>
              </a:rPr>
              <a:t>Personnalisez l’email</a:t>
            </a:r>
            <a:r>
              <a:rPr lang="fr-FR" dirty="0"/>
              <a:t>             en complétant les zones surlignées.  </a:t>
            </a:r>
          </a:p>
        </p:txBody>
      </p:sp>
      <p:grpSp>
        <p:nvGrpSpPr>
          <p:cNvPr id="3079" name="Groupe 3078">
            <a:extLst>
              <a:ext uri="{FF2B5EF4-FFF2-40B4-BE49-F238E27FC236}">
                <a16:creationId xmlns:a16="http://schemas.microsoft.com/office/drawing/2014/main" id="{44EAF6EE-9EA7-722B-9A9D-AFC982F91274}"/>
              </a:ext>
            </a:extLst>
          </p:cNvPr>
          <p:cNvGrpSpPr/>
          <p:nvPr/>
        </p:nvGrpSpPr>
        <p:grpSpPr>
          <a:xfrm>
            <a:off x="8490516" y="3955637"/>
            <a:ext cx="533327" cy="533327"/>
            <a:chOff x="4370289" y="1387323"/>
            <a:chExt cx="533327" cy="533327"/>
          </a:xfrm>
        </p:grpSpPr>
        <p:sp>
          <p:nvSpPr>
            <p:cNvPr id="3080" name="Ellipse 3079">
              <a:extLst>
                <a:ext uri="{FF2B5EF4-FFF2-40B4-BE49-F238E27FC236}">
                  <a16:creationId xmlns:a16="http://schemas.microsoft.com/office/drawing/2014/main" id="{F920F6E3-559D-1B23-763E-84E8F7D2559E}"/>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081" name="ZoneTexte 3080">
              <a:extLst>
                <a:ext uri="{FF2B5EF4-FFF2-40B4-BE49-F238E27FC236}">
                  <a16:creationId xmlns:a16="http://schemas.microsoft.com/office/drawing/2014/main" id="{8D02D4C0-5317-E277-92E2-DC0BAB2B3CC8}"/>
                </a:ext>
              </a:extLst>
            </p:cNvPr>
            <p:cNvSpPr txBox="1"/>
            <p:nvPr/>
          </p:nvSpPr>
          <p:spPr>
            <a:xfrm>
              <a:off x="4436742"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grpSp>
      <p:cxnSp>
        <p:nvCxnSpPr>
          <p:cNvPr id="3107" name="Connecteur droit 3106">
            <a:extLst>
              <a:ext uri="{FF2B5EF4-FFF2-40B4-BE49-F238E27FC236}">
                <a16:creationId xmlns:a16="http://schemas.microsoft.com/office/drawing/2014/main" id="{0EEE6827-D5D7-9441-A9F7-33FA4E6A9979}"/>
              </a:ext>
            </a:extLst>
          </p:cNvPr>
          <p:cNvCxnSpPr>
            <a:cxnSpLocks/>
          </p:cNvCxnSpPr>
          <p:nvPr/>
        </p:nvCxnSpPr>
        <p:spPr>
          <a:xfrm flipH="1">
            <a:off x="5000535" y="1677254"/>
            <a:ext cx="111719" cy="42982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149" name="Groupe 3148">
            <a:extLst>
              <a:ext uri="{FF2B5EF4-FFF2-40B4-BE49-F238E27FC236}">
                <a16:creationId xmlns:a16="http://schemas.microsoft.com/office/drawing/2014/main" id="{EE4C9AC0-59AD-00CF-6011-E4A4A9E1B24B}"/>
              </a:ext>
            </a:extLst>
          </p:cNvPr>
          <p:cNvGrpSpPr/>
          <p:nvPr/>
        </p:nvGrpSpPr>
        <p:grpSpPr>
          <a:xfrm>
            <a:off x="294267" y="1708523"/>
            <a:ext cx="4944379" cy="3755950"/>
            <a:chOff x="294267" y="1708523"/>
            <a:chExt cx="4944379" cy="3755950"/>
          </a:xfrm>
        </p:grpSpPr>
        <p:sp>
          <p:nvSpPr>
            <p:cNvPr id="3141" name="Rectangle 3140">
              <a:extLst>
                <a:ext uri="{FF2B5EF4-FFF2-40B4-BE49-F238E27FC236}">
                  <a16:creationId xmlns:a16="http://schemas.microsoft.com/office/drawing/2014/main" id="{86DCEDB5-F7C1-C3FC-478C-95BF672FF8B2}"/>
                </a:ext>
              </a:extLst>
            </p:cNvPr>
            <p:cNvSpPr/>
            <p:nvPr/>
          </p:nvSpPr>
          <p:spPr>
            <a:xfrm>
              <a:off x="2700448" y="4127738"/>
              <a:ext cx="1431558" cy="3476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e 7">
              <a:extLst>
                <a:ext uri="{FF2B5EF4-FFF2-40B4-BE49-F238E27FC236}">
                  <a16:creationId xmlns:a16="http://schemas.microsoft.com/office/drawing/2014/main" id="{4159A8E7-22EC-BF5B-4FE5-6B1DCA86B592}"/>
                </a:ext>
              </a:extLst>
            </p:cNvPr>
            <p:cNvGrpSpPr/>
            <p:nvPr/>
          </p:nvGrpSpPr>
          <p:grpSpPr>
            <a:xfrm>
              <a:off x="294267" y="1708523"/>
              <a:ext cx="4944379" cy="3755950"/>
              <a:chOff x="695325" y="1733107"/>
              <a:chExt cx="5962650" cy="4529470"/>
            </a:xfrm>
          </p:grpSpPr>
          <p:pic>
            <p:nvPicPr>
              <p:cNvPr id="3074" name="Picture 2" descr="Écran d'ordinateur PC écran de bureau isolé Internet moniteur ordinateur portable affichage numérique bu">
                <a:extLst>
                  <a:ext uri="{FF2B5EF4-FFF2-40B4-BE49-F238E27FC236}">
                    <a16:creationId xmlns:a16="http://schemas.microsoft.com/office/drawing/2014/main" id="{ED70B4F6-CBED-85F2-817A-759EBBB7FFF4}"/>
                  </a:ext>
                </a:extLst>
              </p:cNvPr>
              <p:cNvPicPr>
                <a:picLocks noChangeAspect="1" noChangeArrowheads="1"/>
              </p:cNvPicPr>
              <p:nvPr/>
            </p:nvPicPr>
            <p:blipFill rotWithShape="1">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t="16260" b="7776"/>
              <a:stretch/>
            </p:blipFill>
            <p:spPr bwMode="auto">
              <a:xfrm>
                <a:off x="695325" y="1733107"/>
                <a:ext cx="5962650" cy="452947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F21BCAA9-8C4C-3FE8-9300-BFEB8EC4E3FC}"/>
                  </a:ext>
                </a:extLst>
              </p:cNvPr>
              <p:cNvPicPr>
                <a:picLocks noChangeAspect="1"/>
              </p:cNvPicPr>
              <p:nvPr/>
            </p:nvPicPr>
            <p:blipFill>
              <a:blip r:embed="rId6"/>
              <a:stretch>
                <a:fillRect/>
              </a:stretch>
            </p:blipFill>
            <p:spPr>
              <a:xfrm>
                <a:off x="1481441" y="1984396"/>
                <a:ext cx="4422692" cy="2487764"/>
              </a:xfrm>
              <a:prstGeom prst="roundRect">
                <a:avLst>
                  <a:gd name="adj" fmla="val 6410"/>
                </a:avLst>
              </a:prstGeom>
            </p:spPr>
          </p:pic>
        </p:grpSp>
      </p:grpSp>
      <p:grpSp>
        <p:nvGrpSpPr>
          <p:cNvPr id="3148" name="Groupe 3147">
            <a:extLst>
              <a:ext uri="{FF2B5EF4-FFF2-40B4-BE49-F238E27FC236}">
                <a16:creationId xmlns:a16="http://schemas.microsoft.com/office/drawing/2014/main" id="{57601F38-5177-E419-FCEC-072FFEBF581F}"/>
              </a:ext>
            </a:extLst>
          </p:cNvPr>
          <p:cNvGrpSpPr/>
          <p:nvPr/>
        </p:nvGrpSpPr>
        <p:grpSpPr>
          <a:xfrm>
            <a:off x="601109" y="3952350"/>
            <a:ext cx="533327" cy="533327"/>
            <a:chOff x="695325" y="3974651"/>
            <a:chExt cx="533327" cy="533327"/>
          </a:xfrm>
        </p:grpSpPr>
        <p:sp>
          <p:nvSpPr>
            <p:cNvPr id="16" name="Ellipse 15">
              <a:extLst>
                <a:ext uri="{FF2B5EF4-FFF2-40B4-BE49-F238E27FC236}">
                  <a16:creationId xmlns:a16="http://schemas.microsoft.com/office/drawing/2014/main" id="{000268D1-C574-4781-6F1A-079A6F622F73}"/>
                </a:ext>
              </a:extLst>
            </p:cNvPr>
            <p:cNvSpPr/>
            <p:nvPr/>
          </p:nvSpPr>
          <p:spPr>
            <a:xfrm>
              <a:off x="695325" y="3974651"/>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7" name="ZoneTexte 16">
              <a:extLst>
                <a:ext uri="{FF2B5EF4-FFF2-40B4-BE49-F238E27FC236}">
                  <a16:creationId xmlns:a16="http://schemas.microsoft.com/office/drawing/2014/main" id="{6D86B082-56DA-217C-D324-33A0E4E34E99}"/>
                </a:ext>
              </a:extLst>
            </p:cNvPr>
            <p:cNvSpPr txBox="1"/>
            <p:nvPr/>
          </p:nvSpPr>
          <p:spPr>
            <a:xfrm>
              <a:off x="761778" y="3976418"/>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cxnSp>
        <p:nvCxnSpPr>
          <p:cNvPr id="3113" name="Connecteur droit 3112">
            <a:extLst>
              <a:ext uri="{FF2B5EF4-FFF2-40B4-BE49-F238E27FC236}">
                <a16:creationId xmlns:a16="http://schemas.microsoft.com/office/drawing/2014/main" id="{BBF8432F-5D21-7B06-4FE3-D06624773C3D}"/>
              </a:ext>
            </a:extLst>
          </p:cNvPr>
          <p:cNvCxnSpPr>
            <a:cxnSpLocks/>
          </p:cNvCxnSpPr>
          <p:nvPr/>
        </p:nvCxnSpPr>
        <p:spPr>
          <a:xfrm flipH="1">
            <a:off x="8275526" y="1729589"/>
            <a:ext cx="25228" cy="43404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53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49"/>
                                        </p:tgtEl>
                                        <p:attrNameLst>
                                          <p:attrName>style.visibility</p:attrName>
                                        </p:attrNameLst>
                                      </p:cBhvr>
                                      <p:to>
                                        <p:strVal val="visible"/>
                                      </p:to>
                                    </p:set>
                                    <p:anim calcmode="lin" valueType="num">
                                      <p:cBhvr additive="base">
                                        <p:cTn id="7" dur="500" fill="hold"/>
                                        <p:tgtEl>
                                          <p:spTgt spid="3149"/>
                                        </p:tgtEl>
                                        <p:attrNameLst>
                                          <p:attrName>ppt_x</p:attrName>
                                        </p:attrNameLst>
                                      </p:cBhvr>
                                      <p:tavLst>
                                        <p:tav tm="0">
                                          <p:val>
                                            <p:strVal val="#ppt_x"/>
                                          </p:val>
                                        </p:tav>
                                        <p:tav tm="100000">
                                          <p:val>
                                            <p:strVal val="#ppt_x"/>
                                          </p:val>
                                        </p:tav>
                                      </p:tavLst>
                                    </p:anim>
                                    <p:anim calcmode="lin" valueType="num">
                                      <p:cBhvr additive="base">
                                        <p:cTn id="8" dur="500" fill="hold"/>
                                        <p:tgtEl>
                                          <p:spTgt spid="314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3077"/>
                                        </p:tgtEl>
                                        <p:attrNameLst>
                                          <p:attrName>style.visibility</p:attrName>
                                        </p:attrNameLst>
                                      </p:cBhvr>
                                      <p:to>
                                        <p:strVal val="visible"/>
                                      </p:to>
                                    </p:set>
                                    <p:anim calcmode="lin" valueType="num">
                                      <p:cBhvr additive="base">
                                        <p:cTn id="17" dur="500" fill="hold"/>
                                        <p:tgtEl>
                                          <p:spTgt spid="3077"/>
                                        </p:tgtEl>
                                        <p:attrNameLst>
                                          <p:attrName>ppt_x</p:attrName>
                                        </p:attrNameLst>
                                      </p:cBhvr>
                                      <p:tavLst>
                                        <p:tav tm="0">
                                          <p:val>
                                            <p:strVal val="1+#ppt_w/2"/>
                                          </p:val>
                                        </p:tav>
                                        <p:tav tm="100000">
                                          <p:val>
                                            <p:strVal val="#ppt_x"/>
                                          </p:val>
                                        </p:tav>
                                      </p:tavLst>
                                    </p:anim>
                                    <p:anim calcmode="lin" valueType="num">
                                      <p:cBhvr additive="base">
                                        <p:cTn id="18" dur="500" fill="hold"/>
                                        <p:tgtEl>
                                          <p:spTgt spid="3077"/>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3078"/>
                                        </p:tgtEl>
                                        <p:attrNameLst>
                                          <p:attrName>style.visibility</p:attrName>
                                        </p:attrNameLst>
                                      </p:cBhvr>
                                      <p:to>
                                        <p:strVal val="visible"/>
                                      </p:to>
                                    </p:set>
                                    <p:anim calcmode="lin" valueType="num">
                                      <p:cBhvr additive="base">
                                        <p:cTn id="21" dur="500" fill="hold"/>
                                        <p:tgtEl>
                                          <p:spTgt spid="3078"/>
                                        </p:tgtEl>
                                        <p:attrNameLst>
                                          <p:attrName>ppt_x</p:attrName>
                                        </p:attrNameLst>
                                      </p:cBhvr>
                                      <p:tavLst>
                                        <p:tav tm="0">
                                          <p:val>
                                            <p:strVal val="#ppt_x"/>
                                          </p:val>
                                        </p:tav>
                                        <p:tav tm="100000">
                                          <p:val>
                                            <p:strVal val="#ppt_x"/>
                                          </p:val>
                                        </p:tav>
                                      </p:tavLst>
                                    </p:anim>
                                    <p:anim calcmode="lin" valueType="num">
                                      <p:cBhvr additive="base">
                                        <p:cTn id="22" dur="500" fill="hold"/>
                                        <p:tgtEl>
                                          <p:spTgt spid="3078"/>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3150"/>
                                        </p:tgtEl>
                                        <p:attrNameLst>
                                          <p:attrName>style.visibility</p:attrName>
                                        </p:attrNameLst>
                                      </p:cBhvr>
                                      <p:to>
                                        <p:strVal val="visible"/>
                                      </p:to>
                                    </p:set>
                                    <p:anim calcmode="lin" valueType="num">
                                      <p:cBhvr additive="base">
                                        <p:cTn id="27" dur="500" fill="hold"/>
                                        <p:tgtEl>
                                          <p:spTgt spid="3150"/>
                                        </p:tgtEl>
                                        <p:attrNameLst>
                                          <p:attrName>ppt_x</p:attrName>
                                        </p:attrNameLst>
                                      </p:cBhvr>
                                      <p:tavLst>
                                        <p:tav tm="0">
                                          <p:val>
                                            <p:strVal val="1+#ppt_w/2"/>
                                          </p:val>
                                        </p:tav>
                                        <p:tav tm="100000">
                                          <p:val>
                                            <p:strVal val="#ppt_x"/>
                                          </p:val>
                                        </p:tav>
                                      </p:tavLst>
                                    </p:anim>
                                    <p:anim calcmode="lin" valueType="num">
                                      <p:cBhvr additive="base">
                                        <p:cTn id="28" dur="500" fill="hold"/>
                                        <p:tgtEl>
                                          <p:spTgt spid="31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0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hlinkClick r:id="rId2"/>
            <a:extLst>
              <a:ext uri="{FF2B5EF4-FFF2-40B4-BE49-F238E27FC236}">
                <a16:creationId xmlns:a16="http://schemas.microsoft.com/office/drawing/2014/main" id="{61311D0A-D742-D2DE-BE45-19C38A19F447}"/>
              </a:ext>
            </a:extLst>
          </p:cNvPr>
          <p:cNvPicPr>
            <a:picLocks noChangeAspect="1"/>
          </p:cNvPicPr>
          <p:nvPr/>
        </p:nvPicPr>
        <p:blipFill>
          <a:blip r:embed="rId3"/>
          <a:stretch>
            <a:fillRect/>
          </a:stretch>
        </p:blipFill>
        <p:spPr>
          <a:xfrm>
            <a:off x="4218111" y="2157429"/>
            <a:ext cx="3979591" cy="2531529"/>
          </a:xfrm>
          <a:prstGeom prst="rect">
            <a:avLst/>
          </a:prstGeom>
        </p:spPr>
      </p:pic>
      <p:sp>
        <p:nvSpPr>
          <p:cNvPr id="3" name="Espace réservé du texte 2">
            <a:extLst>
              <a:ext uri="{FF2B5EF4-FFF2-40B4-BE49-F238E27FC236}">
                <a16:creationId xmlns:a16="http://schemas.microsoft.com/office/drawing/2014/main" id="{45FDF98E-0F80-E320-129E-5B1FD48291FF}"/>
              </a:ext>
            </a:extLst>
          </p:cNvPr>
          <p:cNvSpPr>
            <a:spLocks noGrp="1"/>
          </p:cNvSpPr>
          <p:nvPr>
            <p:ph type="body" sz="quarter" idx="12"/>
          </p:nvPr>
        </p:nvSpPr>
        <p:spPr/>
        <p:txBody>
          <a:bodyPr/>
          <a:lstStyle/>
          <a:p>
            <a:r>
              <a:rPr lang="fr-FR" dirty="0"/>
              <a:t>Retrouvez également toutes les informations concernant notre offre de parrainage via la page WEB du site de la CEGEE. N’hésitez pas à la partager avec vos clients.</a:t>
            </a:r>
          </a:p>
        </p:txBody>
      </p:sp>
      <p:sp>
        <p:nvSpPr>
          <p:cNvPr id="4" name="Espace réservé du texte 3">
            <a:extLst>
              <a:ext uri="{FF2B5EF4-FFF2-40B4-BE49-F238E27FC236}">
                <a16:creationId xmlns:a16="http://schemas.microsoft.com/office/drawing/2014/main" id="{FE251709-6E96-4D9B-E614-6EE3A0814C5F}"/>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678BC9D2-8D6C-82A7-25F2-481DB24BB90E}"/>
              </a:ext>
            </a:extLst>
          </p:cNvPr>
          <p:cNvSpPr>
            <a:spLocks noGrp="1"/>
          </p:cNvSpPr>
          <p:nvPr>
            <p:ph type="body" sz="quarter" idx="16"/>
          </p:nvPr>
        </p:nvSpPr>
        <p:spPr/>
        <p:txBody>
          <a:bodyPr/>
          <a:lstStyle/>
          <a:p>
            <a:endParaRPr lang="fr-FR"/>
          </a:p>
        </p:txBody>
      </p:sp>
      <p:pic>
        <p:nvPicPr>
          <p:cNvPr id="6" name="Picture 2" descr="Composition de bureau moderne avec dispositif technologique">
            <a:hlinkClick r:id="rId4"/>
            <a:extLst>
              <a:ext uri="{FF2B5EF4-FFF2-40B4-BE49-F238E27FC236}">
                <a16:creationId xmlns:a16="http://schemas.microsoft.com/office/drawing/2014/main" id="{85F0A5AA-6F8D-6D61-59CC-FF880BD680FF}"/>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32167"/>
          <a:stretch/>
        </p:blipFill>
        <p:spPr bwMode="auto">
          <a:xfrm>
            <a:off x="695325" y="1329047"/>
            <a:ext cx="10600659" cy="4801520"/>
          </a:xfrm>
          <a:custGeom>
            <a:avLst/>
            <a:gdLst>
              <a:gd name="connsiteX0" fmla="*/ 0 w 10600659"/>
              <a:gd name="connsiteY0" fmla="*/ 0 h 4801520"/>
              <a:gd name="connsiteX1" fmla="*/ 10600659 w 10600659"/>
              <a:gd name="connsiteY1" fmla="*/ 0 h 4801520"/>
              <a:gd name="connsiteX2" fmla="*/ 10600659 w 10600659"/>
              <a:gd name="connsiteY2" fmla="*/ 4801520 h 4801520"/>
              <a:gd name="connsiteX3" fmla="*/ 0 w 10600659"/>
              <a:gd name="connsiteY3" fmla="*/ 4801520 h 4801520"/>
              <a:gd name="connsiteX4" fmla="*/ 0 w 10600659"/>
              <a:gd name="connsiteY4" fmla="*/ 0 h 4801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0659" h="4801520" extrusionOk="0">
                <a:moveTo>
                  <a:pt x="0" y="0"/>
                </a:moveTo>
                <a:cubicBezTo>
                  <a:pt x="2708619" y="-151509"/>
                  <a:pt x="6668180" y="-163456"/>
                  <a:pt x="10600659" y="0"/>
                </a:cubicBezTo>
                <a:cubicBezTo>
                  <a:pt x="10628733" y="1816987"/>
                  <a:pt x="10558902" y="3111910"/>
                  <a:pt x="10600659" y="4801520"/>
                </a:cubicBezTo>
                <a:cubicBezTo>
                  <a:pt x="7087947" y="4773169"/>
                  <a:pt x="4022573" y="4705768"/>
                  <a:pt x="0" y="4801520"/>
                </a:cubicBezTo>
                <a:cubicBezTo>
                  <a:pt x="145361" y="3204179"/>
                  <a:pt x="-139827" y="552595"/>
                  <a:pt x="0" y="0"/>
                </a:cubicBezTo>
                <a:close/>
              </a:path>
            </a:pathLst>
          </a:custGeom>
          <a:noFill/>
          <a:ln>
            <a:solidFill>
              <a:schemeClr val="tx1">
                <a:lumMod val="85000"/>
                <a:lumOff val="15000"/>
              </a:schemeClr>
            </a:solidFill>
            <a:extLst>
              <a:ext uri="{C807C97D-BFC1-408E-A445-0C87EB9F89A2}">
                <ask:lineSketchStyleProps xmlns:ask="http://schemas.microsoft.com/office/drawing/2018/sketchyshapes" sd="3468337330">
                  <a:prstGeom prst="rect">
                    <a:avLst/>
                  </a:prstGeom>
                  <ask:type>
                    <ask:lineSketchCurved/>
                  </ask:type>
                </ask:lineSketchStyleProps>
              </a:ext>
            </a:extLst>
          </a:ln>
          <a:extLst>
            <a:ext uri="{909E8E84-426E-40DD-AFC4-6F175D3DCCD1}">
              <a14:hiddenFill xmlns:a14="http://schemas.microsoft.com/office/drawing/2010/main">
                <a:solidFill>
                  <a:srgbClr val="FFFFFF"/>
                </a:solidFill>
              </a14:hiddenFill>
            </a:ext>
          </a:extLst>
        </p:spPr>
      </p:pic>
      <p:pic>
        <p:nvPicPr>
          <p:cNvPr id="8" name="Picture 2" descr="Cliquez sur le curseur de l'ordinateur de l'icône 3d à la main">
            <a:hlinkClick r:id="rId4"/>
            <a:extLst>
              <a:ext uri="{FF2B5EF4-FFF2-40B4-BE49-F238E27FC236}">
                <a16:creationId xmlns:a16="http://schemas.microsoft.com/office/drawing/2014/main" id="{623E69C6-6B1A-9737-C84B-6FBA7E0FBB22}"/>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14157177" flipH="1" flipV="1">
            <a:off x="3815979" y="3735680"/>
            <a:ext cx="804262" cy="1525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4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CD3E3A-C26D-38E8-6E4F-F70AA10E68E8}"/>
              </a:ext>
            </a:extLst>
          </p:cNvPr>
          <p:cNvSpPr>
            <a:spLocks noGrp="1"/>
          </p:cNvSpPr>
          <p:nvPr>
            <p:ph type="body" sz="quarter" idx="12"/>
          </p:nvPr>
        </p:nvSpPr>
        <p:spPr/>
        <p:txBody>
          <a:bodyPr/>
          <a:lstStyle/>
          <a:p>
            <a:r>
              <a:rPr lang="fr-FR" dirty="0"/>
              <a:t>Toutes les informations concernant notre dispositif de parrainage sont disponibles dans l’espace « Conquêtes » de la Rubrique Des Commerciaux.</a:t>
            </a:r>
          </a:p>
        </p:txBody>
      </p:sp>
      <p:sp>
        <p:nvSpPr>
          <p:cNvPr id="4" name="Espace réservé du texte 3">
            <a:extLst>
              <a:ext uri="{FF2B5EF4-FFF2-40B4-BE49-F238E27FC236}">
                <a16:creationId xmlns:a16="http://schemas.microsoft.com/office/drawing/2014/main" id="{E0DB66B8-D8C9-A924-7724-4BD3E90A315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C4CBEE91-C36E-7E68-E15E-0C7D4D5E1EBD}"/>
              </a:ext>
            </a:extLst>
          </p:cNvPr>
          <p:cNvSpPr>
            <a:spLocks noGrp="1"/>
          </p:cNvSpPr>
          <p:nvPr>
            <p:ph type="body" sz="quarter" idx="16"/>
          </p:nvPr>
        </p:nvSpPr>
        <p:spPr/>
        <p:txBody>
          <a:bodyPr/>
          <a:lstStyle/>
          <a:p>
            <a:endParaRPr lang="fr-FR"/>
          </a:p>
        </p:txBody>
      </p:sp>
      <p:pic>
        <p:nvPicPr>
          <p:cNvPr id="7" name="Image 6">
            <a:extLst>
              <a:ext uri="{FF2B5EF4-FFF2-40B4-BE49-F238E27FC236}">
                <a16:creationId xmlns:a16="http://schemas.microsoft.com/office/drawing/2014/main" id="{471550D2-6939-6378-3C30-F225846C25A0}"/>
              </a:ext>
            </a:extLst>
          </p:cNvPr>
          <p:cNvPicPr>
            <a:picLocks noChangeAspect="1"/>
          </p:cNvPicPr>
          <p:nvPr/>
        </p:nvPicPr>
        <p:blipFill>
          <a:blip r:embed="rId2"/>
          <a:stretch>
            <a:fillRect/>
          </a:stretch>
        </p:blipFill>
        <p:spPr>
          <a:xfrm>
            <a:off x="3342666" y="1929846"/>
            <a:ext cx="5228627" cy="3184501"/>
          </a:xfrm>
          <a:prstGeom prst="rect">
            <a:avLst/>
          </a:prstGeom>
        </p:spPr>
      </p:pic>
      <p:pic>
        <p:nvPicPr>
          <p:cNvPr id="1026" name="Picture 2" descr="Arrangement d'ordinateur portable et de crayons">
            <a:extLst>
              <a:ext uri="{FF2B5EF4-FFF2-40B4-BE49-F238E27FC236}">
                <a16:creationId xmlns:a16="http://schemas.microsoft.com/office/drawing/2014/main" id="{2624E1CB-7D77-9947-3A90-B0962435586F}"/>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25210" b="6956"/>
          <a:stretch/>
        </p:blipFill>
        <p:spPr bwMode="auto">
          <a:xfrm>
            <a:off x="795670" y="1383855"/>
            <a:ext cx="10600660" cy="4801520"/>
          </a:xfrm>
          <a:custGeom>
            <a:avLst/>
            <a:gdLst>
              <a:gd name="connsiteX0" fmla="*/ 0 w 10600660"/>
              <a:gd name="connsiteY0" fmla="*/ 0 h 4801520"/>
              <a:gd name="connsiteX1" fmla="*/ 10600660 w 10600660"/>
              <a:gd name="connsiteY1" fmla="*/ 0 h 4801520"/>
              <a:gd name="connsiteX2" fmla="*/ 10600660 w 10600660"/>
              <a:gd name="connsiteY2" fmla="*/ 4801520 h 4801520"/>
              <a:gd name="connsiteX3" fmla="*/ 0 w 10600660"/>
              <a:gd name="connsiteY3" fmla="*/ 4801520 h 4801520"/>
              <a:gd name="connsiteX4" fmla="*/ 0 w 10600660"/>
              <a:gd name="connsiteY4" fmla="*/ 0 h 4801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0660" h="4801520" extrusionOk="0">
                <a:moveTo>
                  <a:pt x="0" y="0"/>
                </a:moveTo>
                <a:cubicBezTo>
                  <a:pt x="2743432" y="-16028"/>
                  <a:pt x="8510732" y="-26545"/>
                  <a:pt x="10600660" y="0"/>
                </a:cubicBezTo>
                <a:cubicBezTo>
                  <a:pt x="10541691" y="1661571"/>
                  <a:pt x="10599150" y="3331036"/>
                  <a:pt x="10600660" y="4801520"/>
                </a:cubicBezTo>
                <a:cubicBezTo>
                  <a:pt x="5755507" y="4948152"/>
                  <a:pt x="4060191" y="4950165"/>
                  <a:pt x="0" y="4801520"/>
                </a:cubicBezTo>
                <a:cubicBezTo>
                  <a:pt x="-98591" y="3556404"/>
                  <a:pt x="-85130" y="1069409"/>
                  <a:pt x="0" y="0"/>
                </a:cubicBezTo>
                <a:close/>
              </a:path>
            </a:pathLst>
          </a:custGeom>
          <a:noFill/>
          <a:ln>
            <a:solidFill>
              <a:schemeClr val="tx1">
                <a:lumMod val="85000"/>
                <a:lumOff val="15000"/>
              </a:schemeClr>
            </a:solidFill>
            <a:extLst>
              <a:ext uri="{C807C97D-BFC1-408E-A445-0C87EB9F89A2}">
                <ask:lineSketchStyleProps xmlns:ask="http://schemas.microsoft.com/office/drawing/2018/sketchyshapes" sd="763250756">
                  <a:prstGeom prst="rect">
                    <a:avLst/>
                  </a:prstGeom>
                  <ask:type>
                    <ask:lineSketchCurved/>
                  </ask:type>
                </ask:lineSketchStyleProps>
              </a:ext>
            </a:extLst>
          </a:ln>
          <a:extLst>
            <a:ext uri="{909E8E84-426E-40DD-AFC4-6F175D3DCCD1}">
              <a14:hiddenFill xmlns:a14="http://schemas.microsoft.com/office/drawing/2010/main">
                <a:solidFill>
                  <a:srgbClr val="FFFFFF"/>
                </a:solidFill>
              </a14:hiddenFill>
            </a:ext>
          </a:extLst>
        </p:spPr>
      </p:pic>
      <p:sp>
        <p:nvSpPr>
          <p:cNvPr id="10" name="Rectangle : coins arrondis 9">
            <a:extLst>
              <a:ext uri="{FF2B5EF4-FFF2-40B4-BE49-F238E27FC236}">
                <a16:creationId xmlns:a16="http://schemas.microsoft.com/office/drawing/2014/main" id="{67114B4F-6141-EF03-842D-F878DF644B21}"/>
              </a:ext>
            </a:extLst>
          </p:cNvPr>
          <p:cNvSpPr/>
          <p:nvPr/>
        </p:nvSpPr>
        <p:spPr>
          <a:xfrm>
            <a:off x="6010941" y="2230643"/>
            <a:ext cx="594613" cy="544750"/>
          </a:xfrm>
          <a:custGeom>
            <a:avLst/>
            <a:gdLst>
              <a:gd name="connsiteX0" fmla="*/ 0 w 594613"/>
              <a:gd name="connsiteY0" fmla="*/ 90793 h 544750"/>
              <a:gd name="connsiteX1" fmla="*/ 90793 w 594613"/>
              <a:gd name="connsiteY1" fmla="*/ 0 h 544750"/>
              <a:gd name="connsiteX2" fmla="*/ 503820 w 594613"/>
              <a:gd name="connsiteY2" fmla="*/ 0 h 544750"/>
              <a:gd name="connsiteX3" fmla="*/ 594613 w 594613"/>
              <a:gd name="connsiteY3" fmla="*/ 90793 h 544750"/>
              <a:gd name="connsiteX4" fmla="*/ 594613 w 594613"/>
              <a:gd name="connsiteY4" fmla="*/ 453957 h 544750"/>
              <a:gd name="connsiteX5" fmla="*/ 503820 w 594613"/>
              <a:gd name="connsiteY5" fmla="*/ 544750 h 544750"/>
              <a:gd name="connsiteX6" fmla="*/ 90793 w 594613"/>
              <a:gd name="connsiteY6" fmla="*/ 544750 h 544750"/>
              <a:gd name="connsiteX7" fmla="*/ 0 w 594613"/>
              <a:gd name="connsiteY7" fmla="*/ 453957 h 544750"/>
              <a:gd name="connsiteX8" fmla="*/ 0 w 594613"/>
              <a:gd name="connsiteY8" fmla="*/ 90793 h 5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4613" h="544750" extrusionOk="0">
                <a:moveTo>
                  <a:pt x="0" y="90793"/>
                </a:moveTo>
                <a:cubicBezTo>
                  <a:pt x="5844" y="36028"/>
                  <a:pt x="45363" y="11272"/>
                  <a:pt x="90793" y="0"/>
                </a:cubicBezTo>
                <a:cubicBezTo>
                  <a:pt x="193811" y="-32025"/>
                  <a:pt x="365968" y="38259"/>
                  <a:pt x="503820" y="0"/>
                </a:cubicBezTo>
                <a:cubicBezTo>
                  <a:pt x="551625" y="9689"/>
                  <a:pt x="594523" y="42307"/>
                  <a:pt x="594613" y="90793"/>
                </a:cubicBezTo>
                <a:cubicBezTo>
                  <a:pt x="597041" y="244445"/>
                  <a:pt x="555586" y="309926"/>
                  <a:pt x="594613" y="453957"/>
                </a:cubicBezTo>
                <a:cubicBezTo>
                  <a:pt x="588931" y="503266"/>
                  <a:pt x="562339" y="555974"/>
                  <a:pt x="503820" y="544750"/>
                </a:cubicBezTo>
                <a:cubicBezTo>
                  <a:pt x="349718" y="578021"/>
                  <a:pt x="288281" y="532168"/>
                  <a:pt x="90793" y="544750"/>
                </a:cubicBezTo>
                <a:cubicBezTo>
                  <a:pt x="32757" y="533762"/>
                  <a:pt x="11209" y="496430"/>
                  <a:pt x="0" y="453957"/>
                </a:cubicBezTo>
                <a:cubicBezTo>
                  <a:pt x="-25719" y="356098"/>
                  <a:pt x="23280" y="237836"/>
                  <a:pt x="0" y="90793"/>
                </a:cubicBezTo>
                <a:close/>
              </a:path>
            </a:pathLst>
          </a:custGeom>
          <a:noFill/>
          <a:ln w="28575">
            <a:solidFill>
              <a:schemeClr val="accent4">
                <a:lumMod val="75000"/>
              </a:schemeClr>
            </a:solidFill>
            <a:extLst>
              <a:ext uri="{C807C97D-BFC1-408E-A445-0C87EB9F89A2}">
                <ask:lineSketchStyleProps xmlns:ask="http://schemas.microsoft.com/office/drawing/2018/sketchyshapes" sd="2798853899">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72A1C34D-F874-AEAF-FE98-5C0CD6082B9F}"/>
              </a:ext>
            </a:extLst>
          </p:cNvPr>
          <p:cNvSpPr/>
          <p:nvPr/>
        </p:nvSpPr>
        <p:spPr>
          <a:xfrm>
            <a:off x="3781444" y="4126782"/>
            <a:ext cx="1407244" cy="544750"/>
          </a:xfrm>
          <a:custGeom>
            <a:avLst/>
            <a:gdLst>
              <a:gd name="connsiteX0" fmla="*/ 0 w 1407244"/>
              <a:gd name="connsiteY0" fmla="*/ 90793 h 544750"/>
              <a:gd name="connsiteX1" fmla="*/ 90793 w 1407244"/>
              <a:gd name="connsiteY1" fmla="*/ 0 h 544750"/>
              <a:gd name="connsiteX2" fmla="*/ 487089 w 1407244"/>
              <a:gd name="connsiteY2" fmla="*/ 0 h 544750"/>
              <a:gd name="connsiteX3" fmla="*/ 883385 w 1407244"/>
              <a:gd name="connsiteY3" fmla="*/ 0 h 544750"/>
              <a:gd name="connsiteX4" fmla="*/ 1316451 w 1407244"/>
              <a:gd name="connsiteY4" fmla="*/ 0 h 544750"/>
              <a:gd name="connsiteX5" fmla="*/ 1407244 w 1407244"/>
              <a:gd name="connsiteY5" fmla="*/ 90793 h 544750"/>
              <a:gd name="connsiteX6" fmla="*/ 1407244 w 1407244"/>
              <a:gd name="connsiteY6" fmla="*/ 453957 h 544750"/>
              <a:gd name="connsiteX7" fmla="*/ 1316451 w 1407244"/>
              <a:gd name="connsiteY7" fmla="*/ 544750 h 544750"/>
              <a:gd name="connsiteX8" fmla="*/ 907898 w 1407244"/>
              <a:gd name="connsiteY8" fmla="*/ 544750 h 544750"/>
              <a:gd name="connsiteX9" fmla="*/ 487089 w 1407244"/>
              <a:gd name="connsiteY9" fmla="*/ 544750 h 544750"/>
              <a:gd name="connsiteX10" fmla="*/ 90793 w 1407244"/>
              <a:gd name="connsiteY10" fmla="*/ 544750 h 544750"/>
              <a:gd name="connsiteX11" fmla="*/ 0 w 1407244"/>
              <a:gd name="connsiteY11" fmla="*/ 453957 h 544750"/>
              <a:gd name="connsiteX12" fmla="*/ 0 w 1407244"/>
              <a:gd name="connsiteY12" fmla="*/ 90793 h 5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7244" h="544750" extrusionOk="0">
                <a:moveTo>
                  <a:pt x="0" y="90793"/>
                </a:moveTo>
                <a:cubicBezTo>
                  <a:pt x="5844" y="36028"/>
                  <a:pt x="45363" y="11272"/>
                  <a:pt x="90793" y="0"/>
                </a:cubicBezTo>
                <a:cubicBezTo>
                  <a:pt x="195852" y="-21997"/>
                  <a:pt x="313713" y="23299"/>
                  <a:pt x="487089" y="0"/>
                </a:cubicBezTo>
                <a:cubicBezTo>
                  <a:pt x="660465" y="-23299"/>
                  <a:pt x="727961" y="18449"/>
                  <a:pt x="883385" y="0"/>
                </a:cubicBezTo>
                <a:cubicBezTo>
                  <a:pt x="1038809" y="-18449"/>
                  <a:pt x="1162517" y="25594"/>
                  <a:pt x="1316451" y="0"/>
                </a:cubicBezTo>
                <a:cubicBezTo>
                  <a:pt x="1368194" y="-3321"/>
                  <a:pt x="1399950" y="49987"/>
                  <a:pt x="1407244" y="90793"/>
                </a:cubicBezTo>
                <a:cubicBezTo>
                  <a:pt x="1414923" y="251893"/>
                  <a:pt x="1376669" y="281097"/>
                  <a:pt x="1407244" y="453957"/>
                </a:cubicBezTo>
                <a:cubicBezTo>
                  <a:pt x="1409634" y="507730"/>
                  <a:pt x="1371274" y="546626"/>
                  <a:pt x="1316451" y="544750"/>
                </a:cubicBezTo>
                <a:cubicBezTo>
                  <a:pt x="1133850" y="550960"/>
                  <a:pt x="1020913" y="514701"/>
                  <a:pt x="907898" y="544750"/>
                </a:cubicBezTo>
                <a:cubicBezTo>
                  <a:pt x="794883" y="574799"/>
                  <a:pt x="647237" y="535950"/>
                  <a:pt x="487089" y="544750"/>
                </a:cubicBezTo>
                <a:cubicBezTo>
                  <a:pt x="326941" y="553550"/>
                  <a:pt x="250037" y="513137"/>
                  <a:pt x="90793" y="544750"/>
                </a:cubicBezTo>
                <a:cubicBezTo>
                  <a:pt x="33774" y="539052"/>
                  <a:pt x="10718" y="498489"/>
                  <a:pt x="0" y="453957"/>
                </a:cubicBezTo>
                <a:cubicBezTo>
                  <a:pt x="-3033" y="277966"/>
                  <a:pt x="35334" y="241036"/>
                  <a:pt x="0" y="90793"/>
                </a:cubicBezTo>
                <a:close/>
              </a:path>
            </a:pathLst>
          </a:custGeom>
          <a:noFill/>
          <a:ln w="28575">
            <a:solidFill>
              <a:schemeClr val="accent4">
                <a:lumMod val="75000"/>
              </a:schemeClr>
            </a:solidFill>
            <a:extLst>
              <a:ext uri="{C807C97D-BFC1-408E-A445-0C87EB9F89A2}">
                <ask:lineSketchStyleProps xmlns:ask="http://schemas.microsoft.com/office/drawing/2018/sketchyshapes" sd="2798853899">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64058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AD5E93C2-10F5-B96E-9B0C-148C43B6D5C8}"/>
              </a:ext>
            </a:extLst>
          </p:cNvPr>
          <p:cNvSpPr/>
          <p:nvPr/>
        </p:nvSpPr>
        <p:spPr>
          <a:xfrm>
            <a:off x="5473321" y="291011"/>
            <a:ext cx="130037" cy="6275978"/>
          </a:xfrm>
          <a:prstGeom prst="rect">
            <a:avLst/>
          </a:prstGeom>
          <a:gradFill flip="none" rotWithShape="1">
            <a:gsLst>
              <a:gs pos="0">
                <a:schemeClr val="tx1">
                  <a:lumMod val="65000"/>
                  <a:lumOff val="35000"/>
                </a:schemeClr>
              </a:gs>
              <a:gs pos="0">
                <a:schemeClr val="tx1">
                  <a:lumMod val="50000"/>
                  <a:lumOff val="50000"/>
                </a:schemeClr>
              </a:gs>
              <a:gs pos="36000">
                <a:schemeClr val="tx1">
                  <a:lumMod val="65000"/>
                  <a:lumOff val="35000"/>
                </a:schemeClr>
              </a:gs>
              <a:gs pos="29000">
                <a:schemeClr val="accent4">
                  <a:lumMod val="75000"/>
                </a:schemeClr>
              </a:gs>
              <a:gs pos="21000">
                <a:srgbClr val="D11921"/>
              </a:gs>
              <a:gs pos="11000">
                <a:schemeClr val="tx1">
                  <a:lumMod val="65000"/>
                  <a:lumOff val="35000"/>
                </a:schemeClr>
              </a:gs>
              <a:gs pos="100000">
                <a:schemeClr val="tx1">
                  <a:lumMod val="65000"/>
                  <a:lumOff val="3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5886890" y="508883"/>
            <a:ext cx="4118351" cy="4471091"/>
          </a:xfrm>
        </p:spPr>
        <p:txBody>
          <a:bodyPr/>
          <a:lstStyle/>
          <a:p>
            <a:pPr marL="0" indent="0">
              <a:buNone/>
            </a:pPr>
            <a:r>
              <a:rPr lang="fr-FR" sz="2400" dirty="0">
                <a:solidFill>
                  <a:schemeClr val="tx1">
                    <a:lumMod val="65000"/>
                    <a:lumOff val="35000"/>
                  </a:schemeClr>
                </a:solidFill>
              </a:rPr>
              <a:t>Contexte</a:t>
            </a:r>
            <a:r>
              <a:rPr lang="fr-FR" sz="2400" b="1" dirty="0">
                <a:solidFill>
                  <a:schemeClr val="accent4">
                    <a:lumMod val="75000"/>
                  </a:schemeClr>
                </a:solidFill>
              </a:rPr>
              <a:t> </a:t>
            </a:r>
          </a:p>
          <a:p>
            <a:pPr marL="0" indent="0">
              <a:buNone/>
            </a:pPr>
            <a:endParaRPr lang="fr-FR" sz="2400" b="1" dirty="0">
              <a:solidFill>
                <a:schemeClr val="tx1">
                  <a:lumMod val="65000"/>
                  <a:lumOff val="35000"/>
                </a:schemeClr>
              </a:solidFill>
            </a:endParaRPr>
          </a:p>
          <a:p>
            <a:pPr marL="0" indent="0">
              <a:buNone/>
            </a:pPr>
            <a:r>
              <a:rPr lang="fr-FR" sz="2400" dirty="0">
                <a:solidFill>
                  <a:schemeClr val="tx1">
                    <a:lumMod val="65000"/>
                    <a:lumOff val="35000"/>
                  </a:schemeClr>
                </a:solidFill>
              </a:rPr>
              <a:t>Notre offre commerciale </a:t>
            </a:r>
          </a:p>
          <a:p>
            <a:pPr marL="0" indent="0">
              <a:buNone/>
            </a:pPr>
            <a:endParaRPr lang="fr-FR" sz="2400" dirty="0">
              <a:solidFill>
                <a:schemeClr val="accent4">
                  <a:lumMod val="75000"/>
                </a:schemeClr>
              </a:solidFill>
            </a:endParaRPr>
          </a:p>
          <a:p>
            <a:pPr marL="0" indent="0">
              <a:buNone/>
            </a:pPr>
            <a:r>
              <a:rPr lang="fr-FR" sz="2400" dirty="0">
                <a:solidFill>
                  <a:schemeClr val="tx1">
                    <a:lumMod val="65000"/>
                    <a:lumOff val="35000"/>
                  </a:schemeClr>
                </a:solidFill>
              </a:rPr>
              <a:t>Notre dispositif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Nos outils de com </a:t>
            </a:r>
          </a:p>
          <a:p>
            <a:pPr marL="0" indent="0">
              <a:buNone/>
            </a:pPr>
            <a:endParaRPr lang="fr-FR" sz="2800" dirty="0">
              <a:solidFill>
                <a:schemeClr val="tx1">
                  <a:lumMod val="65000"/>
                  <a:lumOff val="35000"/>
                </a:schemeClr>
              </a:solidFill>
            </a:endParaRPr>
          </a:p>
          <a:p>
            <a:pPr marL="0" indent="0">
              <a:buNone/>
            </a:pPr>
            <a:r>
              <a:rPr lang="fr-FR" sz="2400" dirty="0">
                <a:solidFill>
                  <a:schemeClr val="accent4">
                    <a:lumMod val="75000"/>
                  </a:schemeClr>
                </a:solidFill>
              </a:rPr>
              <a:t>Les bonnes pratiques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cibles </a:t>
            </a:r>
          </a:p>
          <a:p>
            <a:pPr marL="0" indent="0">
              <a:buNone/>
            </a:pPr>
            <a:endParaRPr lang="fr-FR" sz="2400" dirty="0">
              <a:solidFill>
                <a:schemeClr val="tx1">
                  <a:lumMod val="65000"/>
                  <a:lumOff val="35000"/>
                </a:schemeClr>
              </a:solidFill>
            </a:endParaRPr>
          </a:p>
        </p:txBody>
      </p:sp>
      <p:sp>
        <p:nvSpPr>
          <p:cNvPr id="5" name="Ellipse 4">
            <a:extLst>
              <a:ext uri="{FF2B5EF4-FFF2-40B4-BE49-F238E27FC236}">
                <a16:creationId xmlns:a16="http://schemas.microsoft.com/office/drawing/2014/main" id="{4CAE07D5-5860-0BCE-FB64-FFEB4EE36EA0}"/>
              </a:ext>
            </a:extLst>
          </p:cNvPr>
          <p:cNvSpPr/>
          <p:nvPr/>
        </p:nvSpPr>
        <p:spPr>
          <a:xfrm>
            <a:off x="5252599" y="440877"/>
            <a:ext cx="572252"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6" name="ZoneTexte 5">
            <a:extLst>
              <a:ext uri="{FF2B5EF4-FFF2-40B4-BE49-F238E27FC236}">
                <a16:creationId xmlns:a16="http://schemas.microsoft.com/office/drawing/2014/main" id="{6424D54D-C1A7-12F2-9C7D-BDFEFA5FEB5A}"/>
              </a:ext>
            </a:extLst>
          </p:cNvPr>
          <p:cNvSpPr txBox="1"/>
          <p:nvPr/>
        </p:nvSpPr>
        <p:spPr>
          <a:xfrm>
            <a:off x="5313204" y="442773"/>
            <a:ext cx="458782"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sp>
        <p:nvSpPr>
          <p:cNvPr id="8" name="Ellipse 7">
            <a:extLst>
              <a:ext uri="{FF2B5EF4-FFF2-40B4-BE49-F238E27FC236}">
                <a16:creationId xmlns:a16="http://schemas.microsoft.com/office/drawing/2014/main" id="{D6C0B104-43EA-9FB8-D704-1B0AAE40862B}"/>
              </a:ext>
            </a:extLst>
          </p:cNvPr>
          <p:cNvSpPr/>
          <p:nvPr/>
        </p:nvSpPr>
        <p:spPr>
          <a:xfrm>
            <a:off x="5252583" y="1514034"/>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9" name="ZoneTexte 8">
            <a:extLst>
              <a:ext uri="{FF2B5EF4-FFF2-40B4-BE49-F238E27FC236}">
                <a16:creationId xmlns:a16="http://schemas.microsoft.com/office/drawing/2014/main" id="{60CF2D99-642C-CE5E-D408-2ADB34D5A3BB}"/>
              </a:ext>
            </a:extLst>
          </p:cNvPr>
          <p:cNvSpPr txBox="1"/>
          <p:nvPr/>
        </p:nvSpPr>
        <p:spPr>
          <a:xfrm>
            <a:off x="5320841" y="151942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sp>
        <p:nvSpPr>
          <p:cNvPr id="11" name="Ellipse 10">
            <a:extLst>
              <a:ext uri="{FF2B5EF4-FFF2-40B4-BE49-F238E27FC236}">
                <a16:creationId xmlns:a16="http://schemas.microsoft.com/office/drawing/2014/main" id="{0967DF95-A2B6-131A-AF5C-D66B76973D0D}"/>
              </a:ext>
            </a:extLst>
          </p:cNvPr>
          <p:cNvSpPr/>
          <p:nvPr/>
        </p:nvSpPr>
        <p:spPr>
          <a:xfrm>
            <a:off x="5249435" y="2590688"/>
            <a:ext cx="572248"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2" name="ZoneTexte 11">
            <a:extLst>
              <a:ext uri="{FF2B5EF4-FFF2-40B4-BE49-F238E27FC236}">
                <a16:creationId xmlns:a16="http://schemas.microsoft.com/office/drawing/2014/main" id="{95BA52E2-273B-71B3-6E24-B97255966F5A}"/>
              </a:ext>
            </a:extLst>
          </p:cNvPr>
          <p:cNvSpPr txBox="1"/>
          <p:nvPr/>
        </p:nvSpPr>
        <p:spPr>
          <a:xfrm>
            <a:off x="5324304" y="260506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sp>
        <p:nvSpPr>
          <p:cNvPr id="14" name="Ellipse 13">
            <a:extLst>
              <a:ext uri="{FF2B5EF4-FFF2-40B4-BE49-F238E27FC236}">
                <a16:creationId xmlns:a16="http://schemas.microsoft.com/office/drawing/2014/main" id="{EE59A385-EDC6-663F-5841-F7749A39FC98}"/>
              </a:ext>
            </a:extLst>
          </p:cNvPr>
          <p:cNvSpPr/>
          <p:nvPr/>
        </p:nvSpPr>
        <p:spPr>
          <a:xfrm>
            <a:off x="5254949" y="3683442"/>
            <a:ext cx="572247"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5" name="ZoneTexte 14">
            <a:extLst>
              <a:ext uri="{FF2B5EF4-FFF2-40B4-BE49-F238E27FC236}">
                <a16:creationId xmlns:a16="http://schemas.microsoft.com/office/drawing/2014/main" id="{25B5F023-5476-2C7A-3732-9863D4D2A2C8}"/>
              </a:ext>
            </a:extLst>
          </p:cNvPr>
          <p:cNvSpPr txBox="1"/>
          <p:nvPr/>
        </p:nvSpPr>
        <p:spPr>
          <a:xfrm>
            <a:off x="5311141" y="3676328"/>
            <a:ext cx="458779"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sp>
        <p:nvSpPr>
          <p:cNvPr id="17" name="Ellipse 16">
            <a:extLst>
              <a:ext uri="{FF2B5EF4-FFF2-40B4-BE49-F238E27FC236}">
                <a16:creationId xmlns:a16="http://schemas.microsoft.com/office/drawing/2014/main" id="{871EF5D2-490C-3A88-BF7F-58A5EE99C308}"/>
              </a:ext>
            </a:extLst>
          </p:cNvPr>
          <p:cNvSpPr/>
          <p:nvPr/>
        </p:nvSpPr>
        <p:spPr>
          <a:xfrm>
            <a:off x="5254948" y="4747589"/>
            <a:ext cx="572248" cy="572247"/>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8" name="ZoneTexte 17">
            <a:extLst>
              <a:ext uri="{FF2B5EF4-FFF2-40B4-BE49-F238E27FC236}">
                <a16:creationId xmlns:a16="http://schemas.microsoft.com/office/drawing/2014/main" id="{83E5FAF7-763E-EBCD-FE4D-282C5799FE6A}"/>
              </a:ext>
            </a:extLst>
          </p:cNvPr>
          <p:cNvSpPr txBox="1"/>
          <p:nvPr/>
        </p:nvSpPr>
        <p:spPr>
          <a:xfrm>
            <a:off x="5330898" y="4759189"/>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sp>
        <p:nvSpPr>
          <p:cNvPr id="20" name="Ellipse 19">
            <a:extLst>
              <a:ext uri="{FF2B5EF4-FFF2-40B4-BE49-F238E27FC236}">
                <a16:creationId xmlns:a16="http://schemas.microsoft.com/office/drawing/2014/main" id="{56ED5F3E-6687-5D58-A626-D65BE4FE7668}"/>
              </a:ext>
            </a:extLst>
          </p:cNvPr>
          <p:cNvSpPr/>
          <p:nvPr/>
        </p:nvSpPr>
        <p:spPr>
          <a:xfrm>
            <a:off x="5254404" y="5836824"/>
            <a:ext cx="572247"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 name="ZoneTexte 20">
            <a:extLst>
              <a:ext uri="{FF2B5EF4-FFF2-40B4-BE49-F238E27FC236}">
                <a16:creationId xmlns:a16="http://schemas.microsoft.com/office/drawing/2014/main" id="{9E5E7C16-5086-5A30-4EB1-F9C2727FED37}"/>
              </a:ext>
            </a:extLst>
          </p:cNvPr>
          <p:cNvSpPr txBox="1"/>
          <p:nvPr/>
        </p:nvSpPr>
        <p:spPr>
          <a:xfrm>
            <a:off x="5320129" y="5830451"/>
            <a:ext cx="458779" cy="584776"/>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nvGrpSpPr>
          <p:cNvPr id="25" name="Graphique 34">
            <a:extLst>
              <a:ext uri="{FF2B5EF4-FFF2-40B4-BE49-F238E27FC236}">
                <a16:creationId xmlns:a16="http://schemas.microsoft.com/office/drawing/2014/main" id="{D832E381-FA33-A9DF-1F01-0B888D512158}"/>
              </a:ext>
            </a:extLst>
          </p:cNvPr>
          <p:cNvGrpSpPr/>
          <p:nvPr/>
        </p:nvGrpSpPr>
        <p:grpSpPr>
          <a:xfrm>
            <a:off x="3976585" y="349951"/>
            <a:ext cx="1051867" cy="823416"/>
            <a:chOff x="7214359" y="370988"/>
            <a:chExt cx="808938" cy="633249"/>
          </a:xfrm>
          <a:noFill/>
          <a:effectLst>
            <a:outerShdw blurRad="50800" dist="38100" dir="8100000" algn="tr" rotWithShape="0">
              <a:prstClr val="black">
                <a:alpha val="40000"/>
              </a:prstClr>
            </a:outerShdw>
          </a:effectLst>
        </p:grpSpPr>
        <p:grpSp>
          <p:nvGrpSpPr>
            <p:cNvPr id="26" name="Graphique 34">
              <a:extLst>
                <a:ext uri="{FF2B5EF4-FFF2-40B4-BE49-F238E27FC236}">
                  <a16:creationId xmlns:a16="http://schemas.microsoft.com/office/drawing/2014/main" id="{5A806EA1-F790-63A7-BC79-D3310FEAC05E}"/>
                </a:ext>
              </a:extLst>
            </p:cNvPr>
            <p:cNvGrpSpPr/>
            <p:nvPr/>
          </p:nvGrpSpPr>
          <p:grpSpPr>
            <a:xfrm>
              <a:off x="7214359" y="370988"/>
              <a:ext cx="808938" cy="633249"/>
              <a:chOff x="7214359" y="370988"/>
              <a:chExt cx="808938" cy="633249"/>
            </a:xfrm>
            <a:noFill/>
          </p:grpSpPr>
          <p:sp>
            <p:nvSpPr>
              <p:cNvPr id="29" name="Forme libre : forme 150">
                <a:extLst>
                  <a:ext uri="{FF2B5EF4-FFF2-40B4-BE49-F238E27FC236}">
                    <a16:creationId xmlns:a16="http://schemas.microsoft.com/office/drawing/2014/main" id="{BF73CF80-69C2-B935-9B9E-D20BD96BCD3C}"/>
                  </a:ext>
                </a:extLst>
              </p:cNvPr>
              <p:cNvSpPr/>
              <p:nvPr/>
            </p:nvSpPr>
            <p:spPr>
              <a:xfrm>
                <a:off x="7278892" y="449460"/>
                <a:ext cx="293198" cy="315975"/>
              </a:xfrm>
              <a:custGeom>
                <a:avLst/>
                <a:gdLst>
                  <a:gd name="connsiteX0" fmla="*/ 0 w 293198"/>
                  <a:gd name="connsiteY0" fmla="*/ 315975 h 315975"/>
                  <a:gd name="connsiteX1" fmla="*/ 90187 w 293198"/>
                  <a:gd name="connsiteY1" fmla="*/ 72214 h 315975"/>
                  <a:gd name="connsiteX2" fmla="*/ 193854 w 293198"/>
                  <a:gd name="connsiteY2" fmla="*/ 0 h 315975"/>
                  <a:gd name="connsiteX3" fmla="*/ 193854 w 293198"/>
                  <a:gd name="connsiteY3" fmla="*/ 0 h 315975"/>
                  <a:gd name="connsiteX4" fmla="*/ 292225 w 293198"/>
                  <a:gd name="connsiteY4" fmla="*/ 113135 h 315975"/>
                  <a:gd name="connsiteX5" fmla="*/ 268475 w 293198"/>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198" h="315975">
                    <a:moveTo>
                      <a:pt x="0" y="315975"/>
                    </a:moveTo>
                    <a:lnTo>
                      <a:pt x="90187" y="72214"/>
                    </a:lnTo>
                    <a:cubicBezTo>
                      <a:pt x="106235" y="28886"/>
                      <a:pt x="147637" y="0"/>
                      <a:pt x="193854" y="0"/>
                    </a:cubicBezTo>
                    <a:lnTo>
                      <a:pt x="193854" y="0"/>
                    </a:lnTo>
                    <a:cubicBezTo>
                      <a:pt x="254193" y="0"/>
                      <a:pt x="300570" y="53438"/>
                      <a:pt x="292225" y="113135"/>
                    </a:cubicBezTo>
                    <a:lnTo>
                      <a:pt x="268475"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0" name="Forme libre : forme 151">
                <a:extLst>
                  <a:ext uri="{FF2B5EF4-FFF2-40B4-BE49-F238E27FC236}">
                    <a16:creationId xmlns:a16="http://schemas.microsoft.com/office/drawing/2014/main" id="{C52B3983-B75B-171C-ACFB-83061EFCC3F1}"/>
                  </a:ext>
                </a:extLst>
              </p:cNvPr>
              <p:cNvSpPr/>
              <p:nvPr/>
            </p:nvSpPr>
            <p:spPr>
              <a:xfrm>
                <a:off x="7675576" y="449460"/>
                <a:ext cx="293037" cy="315975"/>
              </a:xfrm>
              <a:custGeom>
                <a:avLst/>
                <a:gdLst>
                  <a:gd name="connsiteX0" fmla="*/ 293038 w 293037"/>
                  <a:gd name="connsiteY0" fmla="*/ 315975 h 315975"/>
                  <a:gd name="connsiteX1" fmla="*/ 200283 w 293037"/>
                  <a:gd name="connsiteY1" fmla="*/ 64832 h 315975"/>
                  <a:gd name="connsiteX2" fmla="*/ 107047 w 293037"/>
                  <a:gd name="connsiteY2" fmla="*/ 0 h 315975"/>
                  <a:gd name="connsiteX3" fmla="*/ 99345 w 293037"/>
                  <a:gd name="connsiteY3" fmla="*/ 0 h 315975"/>
                  <a:gd name="connsiteX4" fmla="*/ 973 w 293037"/>
                  <a:gd name="connsiteY4" fmla="*/ 113135 h 315975"/>
                  <a:gd name="connsiteX5" fmla="*/ 24724 w 293037"/>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037" h="315975">
                    <a:moveTo>
                      <a:pt x="293038" y="315975"/>
                    </a:moveTo>
                    <a:lnTo>
                      <a:pt x="200283" y="64832"/>
                    </a:lnTo>
                    <a:cubicBezTo>
                      <a:pt x="185841" y="25836"/>
                      <a:pt x="148610" y="0"/>
                      <a:pt x="107047" y="0"/>
                    </a:cubicBezTo>
                    <a:lnTo>
                      <a:pt x="99345" y="0"/>
                    </a:lnTo>
                    <a:cubicBezTo>
                      <a:pt x="39006" y="0"/>
                      <a:pt x="-7371" y="53438"/>
                      <a:pt x="973" y="113135"/>
                    </a:cubicBezTo>
                    <a:lnTo>
                      <a:pt x="24724"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1" name="Forme libre : forme 152">
                <a:extLst>
                  <a:ext uri="{FF2B5EF4-FFF2-40B4-BE49-F238E27FC236}">
                    <a16:creationId xmlns:a16="http://schemas.microsoft.com/office/drawing/2014/main" id="{A2E54AF9-FD10-B203-5D14-F28C99A89118}"/>
                  </a:ext>
                </a:extLst>
              </p:cNvPr>
              <p:cNvSpPr/>
              <p:nvPr/>
            </p:nvSpPr>
            <p:spPr>
              <a:xfrm>
                <a:off x="7714746" y="375962"/>
                <a:ext cx="89059" cy="91310"/>
              </a:xfrm>
              <a:custGeom>
                <a:avLst/>
                <a:gdLst>
                  <a:gd name="connsiteX0" fmla="*/ 89059 w 89059"/>
                  <a:gd name="connsiteY0" fmla="*/ 74621 h 91310"/>
                  <a:gd name="connsiteX1" fmla="*/ 65630 w 89059"/>
                  <a:gd name="connsiteY1" fmla="*/ 21183 h 91310"/>
                  <a:gd name="connsiteX2" fmla="*/ 35140 w 89059"/>
                  <a:gd name="connsiteY2" fmla="*/ 0 h 91310"/>
                  <a:gd name="connsiteX3" fmla="*/ 32572 w 89059"/>
                  <a:gd name="connsiteY3" fmla="*/ 0 h 91310"/>
                  <a:gd name="connsiteX4" fmla="*/ 317 w 89059"/>
                  <a:gd name="connsiteY4" fmla="*/ 37070 h 91310"/>
                  <a:gd name="connsiteX5" fmla="*/ 5131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89059" y="74621"/>
                    </a:moveTo>
                    <a:lnTo>
                      <a:pt x="65630" y="21183"/>
                    </a:lnTo>
                    <a:cubicBezTo>
                      <a:pt x="60976" y="8505"/>
                      <a:pt x="48780" y="0"/>
                      <a:pt x="35140" y="0"/>
                    </a:cubicBezTo>
                    <a:lnTo>
                      <a:pt x="32572" y="0"/>
                    </a:lnTo>
                    <a:cubicBezTo>
                      <a:pt x="12834" y="0"/>
                      <a:pt x="-2411" y="17492"/>
                      <a:pt x="317" y="37070"/>
                    </a:cubicBezTo>
                    <a:lnTo>
                      <a:pt x="5131"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2" name="Forme libre : forme 153">
                <a:extLst>
                  <a:ext uri="{FF2B5EF4-FFF2-40B4-BE49-F238E27FC236}">
                    <a16:creationId xmlns:a16="http://schemas.microsoft.com/office/drawing/2014/main" id="{9F6A214F-C5EE-D1D7-FA47-8610C1EA20AF}"/>
                  </a:ext>
                </a:extLst>
              </p:cNvPr>
              <p:cNvSpPr/>
              <p:nvPr/>
            </p:nvSpPr>
            <p:spPr>
              <a:xfrm>
                <a:off x="7446428" y="375962"/>
                <a:ext cx="89059" cy="91310"/>
              </a:xfrm>
              <a:custGeom>
                <a:avLst/>
                <a:gdLst>
                  <a:gd name="connsiteX0" fmla="*/ 0 w 89059"/>
                  <a:gd name="connsiteY0" fmla="*/ 74621 h 91310"/>
                  <a:gd name="connsiteX1" fmla="*/ 23429 w 89059"/>
                  <a:gd name="connsiteY1" fmla="*/ 21183 h 91310"/>
                  <a:gd name="connsiteX2" fmla="*/ 53920 w 89059"/>
                  <a:gd name="connsiteY2" fmla="*/ 0 h 91310"/>
                  <a:gd name="connsiteX3" fmla="*/ 56487 w 89059"/>
                  <a:gd name="connsiteY3" fmla="*/ 0 h 91310"/>
                  <a:gd name="connsiteX4" fmla="*/ 88743 w 89059"/>
                  <a:gd name="connsiteY4" fmla="*/ 37070 h 91310"/>
                  <a:gd name="connsiteX5" fmla="*/ 83928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0" y="74621"/>
                    </a:moveTo>
                    <a:lnTo>
                      <a:pt x="23429" y="21183"/>
                    </a:lnTo>
                    <a:cubicBezTo>
                      <a:pt x="28083" y="8505"/>
                      <a:pt x="40279" y="0"/>
                      <a:pt x="53920" y="0"/>
                    </a:cubicBezTo>
                    <a:lnTo>
                      <a:pt x="56487" y="0"/>
                    </a:lnTo>
                    <a:cubicBezTo>
                      <a:pt x="76226" y="0"/>
                      <a:pt x="91471" y="17492"/>
                      <a:pt x="88743" y="37070"/>
                    </a:cubicBezTo>
                    <a:lnTo>
                      <a:pt x="83928"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3" name="Forme libre : forme 154">
                <a:extLst>
                  <a:ext uri="{FF2B5EF4-FFF2-40B4-BE49-F238E27FC236}">
                    <a16:creationId xmlns:a16="http://schemas.microsoft.com/office/drawing/2014/main" id="{7C1363FF-D53A-ED3E-A81A-3FF4BDD07539}"/>
                  </a:ext>
                </a:extLst>
              </p:cNvPr>
              <p:cNvSpPr/>
              <p:nvPr/>
            </p:nvSpPr>
            <p:spPr>
              <a:xfrm rot="-1529175">
                <a:off x="7712179" y="683076"/>
                <a:ext cx="266713" cy="266712"/>
              </a:xfrm>
              <a:custGeom>
                <a:avLst/>
                <a:gdLst>
                  <a:gd name="connsiteX0" fmla="*/ 266713 w 266713"/>
                  <a:gd name="connsiteY0" fmla="*/ 133356 h 266712"/>
                  <a:gd name="connsiteX1" fmla="*/ 133356 w 266713"/>
                  <a:gd name="connsiteY1" fmla="*/ 266713 h 266712"/>
                  <a:gd name="connsiteX2" fmla="*/ 0 w 266713"/>
                  <a:gd name="connsiteY2" fmla="*/ 133356 h 266712"/>
                  <a:gd name="connsiteX3" fmla="*/ 133356 w 266713"/>
                  <a:gd name="connsiteY3" fmla="*/ 0 h 266712"/>
                  <a:gd name="connsiteX4" fmla="*/ 266713 w 266713"/>
                  <a:gd name="connsiteY4" fmla="*/ 133356 h 26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13" h="266712">
                    <a:moveTo>
                      <a:pt x="266713" y="133356"/>
                    </a:moveTo>
                    <a:cubicBezTo>
                      <a:pt x="266713" y="207007"/>
                      <a:pt x="207007" y="266713"/>
                      <a:pt x="133356" y="266713"/>
                    </a:cubicBezTo>
                    <a:cubicBezTo>
                      <a:pt x="59706" y="266713"/>
                      <a:pt x="0" y="207007"/>
                      <a:pt x="0" y="133356"/>
                    </a:cubicBezTo>
                    <a:cubicBezTo>
                      <a:pt x="0" y="59706"/>
                      <a:pt x="59706" y="0"/>
                      <a:pt x="133356" y="0"/>
                    </a:cubicBezTo>
                    <a:cubicBezTo>
                      <a:pt x="207007" y="0"/>
                      <a:pt x="266713" y="59706"/>
                      <a:pt x="266713" y="133356"/>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4" name="Forme libre : forme 155">
                <a:extLst>
                  <a:ext uri="{FF2B5EF4-FFF2-40B4-BE49-F238E27FC236}">
                    <a16:creationId xmlns:a16="http://schemas.microsoft.com/office/drawing/2014/main" id="{ADEA5626-DF8F-0D18-3852-C520E08678A6}"/>
                  </a:ext>
                </a:extLst>
              </p:cNvPr>
              <p:cNvSpPr/>
              <p:nvPr/>
            </p:nvSpPr>
            <p:spPr>
              <a:xfrm rot="-3021569">
                <a:off x="7268775" y="683099"/>
                <a:ext cx="266722" cy="266722"/>
              </a:xfrm>
              <a:custGeom>
                <a:avLst/>
                <a:gdLst>
                  <a:gd name="connsiteX0" fmla="*/ 266723 w 266722"/>
                  <a:gd name="connsiteY0" fmla="*/ 133361 h 266722"/>
                  <a:gd name="connsiteX1" fmla="*/ 133361 w 266722"/>
                  <a:gd name="connsiteY1" fmla="*/ 266723 h 266722"/>
                  <a:gd name="connsiteX2" fmla="*/ 0 w 266722"/>
                  <a:gd name="connsiteY2" fmla="*/ 133361 h 266722"/>
                  <a:gd name="connsiteX3" fmla="*/ 133361 w 266722"/>
                  <a:gd name="connsiteY3" fmla="*/ 0 h 266722"/>
                  <a:gd name="connsiteX4" fmla="*/ 266723 w 266722"/>
                  <a:gd name="connsiteY4" fmla="*/ 133361 h 26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22" h="266722">
                    <a:moveTo>
                      <a:pt x="266723" y="133361"/>
                    </a:moveTo>
                    <a:cubicBezTo>
                      <a:pt x="266723" y="207015"/>
                      <a:pt x="207015" y="266723"/>
                      <a:pt x="133361" y="266723"/>
                    </a:cubicBezTo>
                    <a:cubicBezTo>
                      <a:pt x="59708" y="266723"/>
                      <a:pt x="0" y="207015"/>
                      <a:pt x="0" y="133361"/>
                    </a:cubicBezTo>
                    <a:cubicBezTo>
                      <a:pt x="0" y="59708"/>
                      <a:pt x="59708" y="0"/>
                      <a:pt x="133361" y="0"/>
                    </a:cubicBezTo>
                    <a:cubicBezTo>
                      <a:pt x="207015" y="0"/>
                      <a:pt x="266723" y="59708"/>
                      <a:pt x="266723" y="133361"/>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5" name="Forme libre : forme 156">
                <a:extLst>
                  <a:ext uri="{FF2B5EF4-FFF2-40B4-BE49-F238E27FC236}">
                    <a16:creationId xmlns:a16="http://schemas.microsoft.com/office/drawing/2014/main" id="{EA1B6A1A-0ACB-EAEC-F715-699EEC667804}"/>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6" name="Forme libre : forme 157">
                <a:extLst>
                  <a:ext uri="{FF2B5EF4-FFF2-40B4-BE49-F238E27FC236}">
                    <a16:creationId xmlns:a16="http://schemas.microsoft.com/office/drawing/2014/main" id="{01FE2E56-F117-CE9A-DEFA-A690A320A2EF}"/>
                  </a:ext>
                </a:extLst>
              </p:cNvPr>
              <p:cNvSpPr/>
              <p:nvPr/>
            </p:nvSpPr>
            <p:spPr>
              <a:xfrm>
                <a:off x="7555390" y="654868"/>
                <a:ext cx="136724" cy="16047"/>
              </a:xfrm>
              <a:custGeom>
                <a:avLst/>
                <a:gdLst>
                  <a:gd name="connsiteX0" fmla="*/ 0 w 136724"/>
                  <a:gd name="connsiteY0" fmla="*/ 0 h 16047"/>
                  <a:gd name="connsiteX1" fmla="*/ 136725 w 136724"/>
                  <a:gd name="connsiteY1" fmla="*/ 0 h 16047"/>
                </a:gdLst>
                <a:ahLst/>
                <a:cxnLst>
                  <a:cxn ang="0">
                    <a:pos x="connsiteX0" y="connsiteY0"/>
                  </a:cxn>
                  <a:cxn ang="0">
                    <a:pos x="connsiteX1" y="connsiteY1"/>
                  </a:cxn>
                </a:cxnLst>
                <a:rect l="l" t="t" r="r" b="b"/>
                <a:pathLst>
                  <a:path w="136724" h="16047">
                    <a:moveTo>
                      <a:pt x="0" y="0"/>
                    </a:moveTo>
                    <a:lnTo>
                      <a:pt x="136725"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37" name="Forme libre : forme 158">
                <a:extLst>
                  <a:ext uri="{FF2B5EF4-FFF2-40B4-BE49-F238E27FC236}">
                    <a16:creationId xmlns:a16="http://schemas.microsoft.com/office/drawing/2014/main" id="{8A0ABD2D-BF92-9E70-388A-065303B7C4F6}"/>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8" name="Forme libre : forme 159">
                <a:extLst>
                  <a:ext uri="{FF2B5EF4-FFF2-40B4-BE49-F238E27FC236}">
                    <a16:creationId xmlns:a16="http://schemas.microsoft.com/office/drawing/2014/main" id="{58BD1EED-787B-2845-15CB-3D9EC9FB7000}"/>
                  </a:ext>
                </a:extLst>
              </p:cNvPr>
              <p:cNvSpPr/>
              <p:nvPr/>
            </p:nvSpPr>
            <p:spPr>
              <a:xfrm>
                <a:off x="7688035" y="536116"/>
                <a:ext cx="222005" cy="124207"/>
              </a:xfrm>
              <a:custGeom>
                <a:avLst/>
                <a:gdLst>
                  <a:gd name="connsiteX0" fmla="*/ 222005 w 222005"/>
                  <a:gd name="connsiteY0" fmla="*/ 71251 h 124207"/>
                  <a:gd name="connsiteX1" fmla="*/ 119622 w 222005"/>
                  <a:gd name="connsiteY1" fmla="*/ 0 h 124207"/>
                  <a:gd name="connsiteX2" fmla="*/ 111117 w 222005"/>
                  <a:gd name="connsiteY2" fmla="*/ 0 h 124207"/>
                  <a:gd name="connsiteX3" fmla="*/ 1031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222005" y="71251"/>
                    </a:moveTo>
                    <a:cubicBezTo>
                      <a:pt x="206118" y="28404"/>
                      <a:pt x="165357" y="0"/>
                      <a:pt x="119622" y="0"/>
                    </a:cubicBezTo>
                    <a:lnTo>
                      <a:pt x="111117" y="0"/>
                    </a:lnTo>
                    <a:cubicBezTo>
                      <a:pt x="44841" y="0"/>
                      <a:pt x="-8116" y="58573"/>
                      <a:pt x="1031"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9" name="Forme libre : forme 160">
                <a:extLst>
                  <a:ext uri="{FF2B5EF4-FFF2-40B4-BE49-F238E27FC236}">
                    <a16:creationId xmlns:a16="http://schemas.microsoft.com/office/drawing/2014/main" id="{20A55F8F-FB0A-4374-0EF2-EEFE3207076C}"/>
                  </a:ext>
                </a:extLst>
              </p:cNvPr>
              <p:cNvSpPr/>
              <p:nvPr/>
            </p:nvSpPr>
            <p:spPr>
              <a:xfrm>
                <a:off x="7337465" y="536116"/>
                <a:ext cx="222005" cy="124207"/>
              </a:xfrm>
              <a:custGeom>
                <a:avLst/>
                <a:gdLst>
                  <a:gd name="connsiteX0" fmla="*/ 0 w 222005"/>
                  <a:gd name="connsiteY0" fmla="*/ 71251 h 124207"/>
                  <a:gd name="connsiteX1" fmla="*/ 102383 w 222005"/>
                  <a:gd name="connsiteY1" fmla="*/ 0 h 124207"/>
                  <a:gd name="connsiteX2" fmla="*/ 110888 w 222005"/>
                  <a:gd name="connsiteY2" fmla="*/ 0 h 124207"/>
                  <a:gd name="connsiteX3" fmla="*/ 220974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0" y="71251"/>
                    </a:moveTo>
                    <a:cubicBezTo>
                      <a:pt x="15887" y="28404"/>
                      <a:pt x="56648" y="0"/>
                      <a:pt x="102383" y="0"/>
                    </a:cubicBezTo>
                    <a:lnTo>
                      <a:pt x="110888" y="0"/>
                    </a:lnTo>
                    <a:cubicBezTo>
                      <a:pt x="177165" y="0"/>
                      <a:pt x="230121" y="58573"/>
                      <a:pt x="220974"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0" name="Forme libre : forme 161">
                <a:extLst>
                  <a:ext uri="{FF2B5EF4-FFF2-40B4-BE49-F238E27FC236}">
                    <a16:creationId xmlns:a16="http://schemas.microsoft.com/office/drawing/2014/main" id="{D491BA1B-3470-89BF-D03A-D799338BB3C7}"/>
                  </a:ext>
                </a:extLst>
              </p:cNvPr>
              <p:cNvSpPr/>
              <p:nvPr/>
            </p:nvSpPr>
            <p:spPr>
              <a:xfrm>
                <a:off x="7586843" y="767682"/>
                <a:ext cx="73818" cy="73818"/>
              </a:xfrm>
              <a:custGeom>
                <a:avLst/>
                <a:gdLst>
                  <a:gd name="connsiteX0" fmla="*/ 73819 w 73818"/>
                  <a:gd name="connsiteY0" fmla="*/ 36909 h 73818"/>
                  <a:gd name="connsiteX1" fmla="*/ 36909 w 73818"/>
                  <a:gd name="connsiteY1" fmla="*/ 73818 h 73818"/>
                  <a:gd name="connsiteX2" fmla="*/ 0 w 73818"/>
                  <a:gd name="connsiteY2" fmla="*/ 36909 h 73818"/>
                  <a:gd name="connsiteX3" fmla="*/ 36909 w 73818"/>
                  <a:gd name="connsiteY3" fmla="*/ 0 h 73818"/>
                  <a:gd name="connsiteX4" fmla="*/ 73819 w 73818"/>
                  <a:gd name="connsiteY4" fmla="*/ 36909 h 73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73818">
                    <a:moveTo>
                      <a:pt x="73819" y="36909"/>
                    </a:moveTo>
                    <a:cubicBezTo>
                      <a:pt x="73819" y="57294"/>
                      <a:pt x="57294" y="73818"/>
                      <a:pt x="36909" y="73818"/>
                    </a:cubicBezTo>
                    <a:cubicBezTo>
                      <a:pt x="16525" y="73818"/>
                      <a:pt x="0" y="57294"/>
                      <a:pt x="0" y="36909"/>
                    </a:cubicBezTo>
                    <a:cubicBezTo>
                      <a:pt x="0" y="16525"/>
                      <a:pt x="16525" y="0"/>
                      <a:pt x="36909" y="0"/>
                    </a:cubicBezTo>
                    <a:cubicBezTo>
                      <a:pt x="57294" y="0"/>
                      <a:pt x="73819" y="16525"/>
                      <a:pt x="73819" y="36909"/>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1" name="Forme libre : forme 162">
                <a:extLst>
                  <a:ext uri="{FF2B5EF4-FFF2-40B4-BE49-F238E27FC236}">
                    <a16:creationId xmlns:a16="http://schemas.microsoft.com/office/drawing/2014/main" id="{D271D3E1-5E5F-C8B4-0E1B-D913D4035699}"/>
                  </a:ext>
                </a:extLst>
              </p:cNvPr>
              <p:cNvSpPr/>
              <p:nvPr/>
            </p:nvSpPr>
            <p:spPr>
              <a:xfrm>
                <a:off x="7513185" y="722267"/>
                <a:ext cx="221134" cy="20540"/>
              </a:xfrm>
              <a:custGeom>
                <a:avLst/>
                <a:gdLst>
                  <a:gd name="connsiteX0" fmla="*/ 221135 w 221134"/>
                  <a:gd name="connsiteY0" fmla="*/ 20541 h 20540"/>
                  <a:gd name="connsiteX1" fmla="*/ 110567 w 221134"/>
                  <a:gd name="connsiteY1" fmla="*/ 0 h 20540"/>
                  <a:gd name="connsiteX2" fmla="*/ 110567 w 221134"/>
                  <a:gd name="connsiteY2" fmla="*/ 0 h 20540"/>
                  <a:gd name="connsiteX3" fmla="*/ 0 w 221134"/>
                  <a:gd name="connsiteY3" fmla="*/ 20541 h 20540"/>
                </a:gdLst>
                <a:ahLst/>
                <a:cxnLst>
                  <a:cxn ang="0">
                    <a:pos x="connsiteX0" y="connsiteY0"/>
                  </a:cxn>
                  <a:cxn ang="0">
                    <a:pos x="connsiteX1" y="connsiteY1"/>
                  </a:cxn>
                  <a:cxn ang="0">
                    <a:pos x="connsiteX2" y="connsiteY2"/>
                  </a:cxn>
                  <a:cxn ang="0">
                    <a:pos x="connsiteX3" y="connsiteY3"/>
                  </a:cxn>
                </a:cxnLst>
                <a:rect l="l" t="t" r="r" b="b"/>
                <a:pathLst>
                  <a:path w="221134" h="20540">
                    <a:moveTo>
                      <a:pt x="221135" y="20541"/>
                    </a:moveTo>
                    <a:cubicBezTo>
                      <a:pt x="186151" y="7061"/>
                      <a:pt x="148760" y="0"/>
                      <a:pt x="110567" y="0"/>
                    </a:cubicBezTo>
                    <a:lnTo>
                      <a:pt x="110567" y="0"/>
                    </a:lnTo>
                    <a:cubicBezTo>
                      <a:pt x="72374" y="0"/>
                      <a:pt x="34984" y="7061"/>
                      <a:pt x="0" y="20541"/>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27" name="Forme libre : forme 163">
              <a:extLst>
                <a:ext uri="{FF2B5EF4-FFF2-40B4-BE49-F238E27FC236}">
                  <a16:creationId xmlns:a16="http://schemas.microsoft.com/office/drawing/2014/main" id="{10038AAF-AE29-1D00-FDDF-DAA76B57CBF7}"/>
                </a:ext>
              </a:extLst>
            </p:cNvPr>
            <p:cNvSpPr/>
            <p:nvPr/>
          </p:nvSpPr>
          <p:spPr>
            <a:xfrm>
              <a:off x="7319010"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28" name="Forme libre : forme 164">
              <a:extLst>
                <a:ext uri="{FF2B5EF4-FFF2-40B4-BE49-F238E27FC236}">
                  <a16:creationId xmlns:a16="http://schemas.microsoft.com/office/drawing/2014/main" id="{1732B779-B579-DF50-43D7-14B625D30366}"/>
                </a:ext>
              </a:extLst>
            </p:cNvPr>
            <p:cNvSpPr/>
            <p:nvPr/>
          </p:nvSpPr>
          <p:spPr>
            <a:xfrm>
              <a:off x="7763527"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42" name="Graphique 2">
            <a:extLst>
              <a:ext uri="{FF2B5EF4-FFF2-40B4-BE49-F238E27FC236}">
                <a16:creationId xmlns:a16="http://schemas.microsoft.com/office/drawing/2014/main" id="{303034A4-9C40-6334-6860-024569A35A10}"/>
              </a:ext>
            </a:extLst>
          </p:cNvPr>
          <p:cNvGrpSpPr/>
          <p:nvPr/>
        </p:nvGrpSpPr>
        <p:grpSpPr>
          <a:xfrm>
            <a:off x="4175137" y="1325558"/>
            <a:ext cx="727895" cy="831886"/>
            <a:chOff x="1184026" y="296326"/>
            <a:chExt cx="555828" cy="635238"/>
          </a:xfrm>
          <a:noFill/>
          <a:effectLst>
            <a:outerShdw blurRad="50800" dist="38100" dir="8100000" algn="tr" rotWithShape="0">
              <a:prstClr val="black">
                <a:alpha val="40000"/>
              </a:prstClr>
            </a:outerShdw>
          </a:effectLst>
        </p:grpSpPr>
        <p:sp>
          <p:nvSpPr>
            <p:cNvPr id="43" name="Forme libre : forme 17">
              <a:extLst>
                <a:ext uri="{FF2B5EF4-FFF2-40B4-BE49-F238E27FC236}">
                  <a16:creationId xmlns:a16="http://schemas.microsoft.com/office/drawing/2014/main" id="{CED3004D-81B4-CEE8-162C-8F4E84EA73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44" name="Forme libre : forme 18">
              <a:extLst>
                <a:ext uri="{FF2B5EF4-FFF2-40B4-BE49-F238E27FC236}">
                  <a16:creationId xmlns:a16="http://schemas.microsoft.com/office/drawing/2014/main" id="{573D5E6E-1E15-D5A1-84F8-2D631F586F6B}"/>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5" name="Forme libre : forme 19">
              <a:extLst>
                <a:ext uri="{FF2B5EF4-FFF2-40B4-BE49-F238E27FC236}">
                  <a16:creationId xmlns:a16="http://schemas.microsoft.com/office/drawing/2014/main" id="{537EDA5A-F5DB-8D84-4DD0-8BE442FBC053}"/>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6" name="Forme libre : forme 20">
              <a:extLst>
                <a:ext uri="{FF2B5EF4-FFF2-40B4-BE49-F238E27FC236}">
                  <a16:creationId xmlns:a16="http://schemas.microsoft.com/office/drawing/2014/main" id="{D546A196-E244-2E18-D7FE-DBEFF1CB3D4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7" name="Forme libre : forme 21">
              <a:extLst>
                <a:ext uri="{FF2B5EF4-FFF2-40B4-BE49-F238E27FC236}">
                  <a16:creationId xmlns:a16="http://schemas.microsoft.com/office/drawing/2014/main" id="{1AFD3A26-329E-4774-BA5E-FE32D1E1A6E3}"/>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8" name="Forme libre : forme 22">
              <a:extLst>
                <a:ext uri="{FF2B5EF4-FFF2-40B4-BE49-F238E27FC236}">
                  <a16:creationId xmlns:a16="http://schemas.microsoft.com/office/drawing/2014/main" id="{9D7A0775-9F7A-ED43-2ECB-331FE53ADDA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9" name="Forme libre : forme 23">
              <a:extLst>
                <a:ext uri="{FF2B5EF4-FFF2-40B4-BE49-F238E27FC236}">
                  <a16:creationId xmlns:a16="http://schemas.microsoft.com/office/drawing/2014/main" id="{B8CAF527-A1E2-7CBD-30C0-C12F5AA1960F}"/>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0" name="Forme libre : forme 24">
              <a:extLst>
                <a:ext uri="{FF2B5EF4-FFF2-40B4-BE49-F238E27FC236}">
                  <a16:creationId xmlns:a16="http://schemas.microsoft.com/office/drawing/2014/main" id="{3178491C-381E-6B7C-EC47-55C768D4D75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51" name="Graphique 37">
            <a:extLst>
              <a:ext uri="{FF2B5EF4-FFF2-40B4-BE49-F238E27FC236}">
                <a16:creationId xmlns:a16="http://schemas.microsoft.com/office/drawing/2014/main" id="{14F140C3-DB76-AD4B-8418-22F60DA3B60A}"/>
              </a:ext>
            </a:extLst>
          </p:cNvPr>
          <p:cNvGrpSpPr/>
          <p:nvPr/>
        </p:nvGrpSpPr>
        <p:grpSpPr>
          <a:xfrm>
            <a:off x="4118648" y="2466166"/>
            <a:ext cx="884319" cy="828381"/>
            <a:chOff x="10053570" y="271493"/>
            <a:chExt cx="837198" cy="784241"/>
          </a:xfrm>
          <a:noFill/>
          <a:effectLst>
            <a:outerShdw blurRad="50800" dist="38100" dir="8100000" algn="tr" rotWithShape="0">
              <a:prstClr val="black">
                <a:alpha val="40000"/>
              </a:prstClr>
            </a:outerShdw>
          </a:effectLst>
        </p:grpSpPr>
        <p:grpSp>
          <p:nvGrpSpPr>
            <p:cNvPr id="52" name="Graphique 37">
              <a:extLst>
                <a:ext uri="{FF2B5EF4-FFF2-40B4-BE49-F238E27FC236}">
                  <a16:creationId xmlns:a16="http://schemas.microsoft.com/office/drawing/2014/main" id="{E75E4EA6-D8AA-58D8-CD79-A76FECB7AC3C}"/>
                </a:ext>
              </a:extLst>
            </p:cNvPr>
            <p:cNvGrpSpPr/>
            <p:nvPr/>
          </p:nvGrpSpPr>
          <p:grpSpPr>
            <a:xfrm>
              <a:off x="10153225" y="635771"/>
              <a:ext cx="346465" cy="346465"/>
              <a:chOff x="10153225" y="635771"/>
              <a:chExt cx="346465" cy="346465"/>
            </a:xfrm>
            <a:noFill/>
          </p:grpSpPr>
          <p:sp>
            <p:nvSpPr>
              <p:cNvPr id="64" name="Forme libre : forme 197">
                <a:extLst>
                  <a:ext uri="{FF2B5EF4-FFF2-40B4-BE49-F238E27FC236}">
                    <a16:creationId xmlns:a16="http://schemas.microsoft.com/office/drawing/2014/main" id="{73BF764C-A38F-C84F-6607-58C3195D51AD}"/>
                  </a:ext>
                </a:extLst>
              </p:cNvPr>
              <p:cNvSpPr/>
              <p:nvPr/>
            </p:nvSpPr>
            <p:spPr>
              <a:xfrm>
                <a:off x="10153225" y="635771"/>
                <a:ext cx="346465" cy="346465"/>
              </a:xfrm>
              <a:custGeom>
                <a:avLst/>
                <a:gdLst>
                  <a:gd name="connsiteX0" fmla="*/ 295756 w 346465"/>
                  <a:gd name="connsiteY0" fmla="*/ 295756 h 346465"/>
                  <a:gd name="connsiteX1" fmla="*/ 318704 w 346465"/>
                  <a:gd name="connsiteY1" fmla="*/ 272808 h 346465"/>
                  <a:gd name="connsiteX2" fmla="*/ 292707 w 346465"/>
                  <a:gd name="connsiteY2" fmla="*/ 236540 h 346465"/>
                  <a:gd name="connsiteX3" fmla="*/ 302496 w 346465"/>
                  <a:gd name="connsiteY3" fmla="*/ 213111 h 346465"/>
                  <a:gd name="connsiteX4" fmla="*/ 346466 w 346465"/>
                  <a:gd name="connsiteY4" fmla="*/ 205729 h 346465"/>
                  <a:gd name="connsiteX5" fmla="*/ 346466 w 346465"/>
                  <a:gd name="connsiteY5" fmla="*/ 140737 h 346465"/>
                  <a:gd name="connsiteX6" fmla="*/ 302496 w 346465"/>
                  <a:gd name="connsiteY6" fmla="*/ 133355 h 346465"/>
                  <a:gd name="connsiteX7" fmla="*/ 292707 w 346465"/>
                  <a:gd name="connsiteY7" fmla="*/ 109925 h 346465"/>
                  <a:gd name="connsiteX8" fmla="*/ 318704 w 346465"/>
                  <a:gd name="connsiteY8" fmla="*/ 73658 h 346465"/>
                  <a:gd name="connsiteX9" fmla="*/ 272808 w 346465"/>
                  <a:gd name="connsiteY9" fmla="*/ 27762 h 346465"/>
                  <a:gd name="connsiteX10" fmla="*/ 236540 w 346465"/>
                  <a:gd name="connsiteY10" fmla="*/ 53759 h 346465"/>
                  <a:gd name="connsiteX11" fmla="*/ 213111 w 346465"/>
                  <a:gd name="connsiteY11" fmla="*/ 43970 h 346465"/>
                  <a:gd name="connsiteX12" fmla="*/ 205729 w 346465"/>
                  <a:gd name="connsiteY12" fmla="*/ 0 h 346465"/>
                  <a:gd name="connsiteX13" fmla="*/ 140737 w 346465"/>
                  <a:gd name="connsiteY13" fmla="*/ 0 h 346465"/>
                  <a:gd name="connsiteX14" fmla="*/ 133355 w 346465"/>
                  <a:gd name="connsiteY14" fmla="*/ 43970 h 346465"/>
                  <a:gd name="connsiteX15" fmla="*/ 109925 w 346465"/>
                  <a:gd name="connsiteY15" fmla="*/ 53759 h 346465"/>
                  <a:gd name="connsiteX16" fmla="*/ 73658 w 346465"/>
                  <a:gd name="connsiteY16" fmla="*/ 27762 h 346465"/>
                  <a:gd name="connsiteX17" fmla="*/ 50710 w 346465"/>
                  <a:gd name="connsiteY17" fmla="*/ 50710 h 346465"/>
                  <a:gd name="connsiteX18" fmla="*/ 50710 w 346465"/>
                  <a:gd name="connsiteY18" fmla="*/ 50710 h 346465"/>
                  <a:gd name="connsiteX19" fmla="*/ 27762 w 346465"/>
                  <a:gd name="connsiteY19" fmla="*/ 73819 h 346465"/>
                  <a:gd name="connsiteX20" fmla="*/ 53759 w 346465"/>
                  <a:gd name="connsiteY20" fmla="*/ 110086 h 346465"/>
                  <a:gd name="connsiteX21" fmla="*/ 43970 w 346465"/>
                  <a:gd name="connsiteY21" fmla="*/ 133515 h 346465"/>
                  <a:gd name="connsiteX22" fmla="*/ 0 w 346465"/>
                  <a:gd name="connsiteY22" fmla="*/ 140897 h 346465"/>
                  <a:gd name="connsiteX23" fmla="*/ 0 w 346465"/>
                  <a:gd name="connsiteY23" fmla="*/ 205890 h 346465"/>
                  <a:gd name="connsiteX24" fmla="*/ 43970 w 346465"/>
                  <a:gd name="connsiteY24" fmla="*/ 213271 h 346465"/>
                  <a:gd name="connsiteX25" fmla="*/ 53759 w 346465"/>
                  <a:gd name="connsiteY25" fmla="*/ 236701 h 346465"/>
                  <a:gd name="connsiteX26" fmla="*/ 27762 w 346465"/>
                  <a:gd name="connsiteY26" fmla="*/ 272808 h 346465"/>
                  <a:gd name="connsiteX27" fmla="*/ 73658 w 346465"/>
                  <a:gd name="connsiteY27" fmla="*/ 318704 h 346465"/>
                  <a:gd name="connsiteX28" fmla="*/ 109925 w 346465"/>
                  <a:gd name="connsiteY28" fmla="*/ 292707 h 346465"/>
                  <a:gd name="connsiteX29" fmla="*/ 133355 w 346465"/>
                  <a:gd name="connsiteY29" fmla="*/ 302496 h 346465"/>
                  <a:gd name="connsiteX30" fmla="*/ 140737 w 346465"/>
                  <a:gd name="connsiteY30" fmla="*/ 346466 h 346465"/>
                  <a:gd name="connsiteX31" fmla="*/ 205729 w 346465"/>
                  <a:gd name="connsiteY31" fmla="*/ 346466 h 346465"/>
                  <a:gd name="connsiteX32" fmla="*/ 213111 w 346465"/>
                  <a:gd name="connsiteY32" fmla="*/ 302496 h 346465"/>
                  <a:gd name="connsiteX33" fmla="*/ 236540 w 346465"/>
                  <a:gd name="connsiteY33" fmla="*/ 292707 h 346465"/>
                  <a:gd name="connsiteX34" fmla="*/ 272808 w 346465"/>
                  <a:gd name="connsiteY34" fmla="*/ 318704 h 346465"/>
                  <a:gd name="connsiteX35" fmla="*/ 295756 w 346465"/>
                  <a:gd name="connsiteY35" fmla="*/ 295756 h 346465"/>
                  <a:gd name="connsiteX36" fmla="*/ 295756 w 346465"/>
                  <a:gd name="connsiteY36" fmla="*/ 295756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295756" y="295756"/>
                    </a:move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19209" y="46056"/>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lnTo>
                      <a:pt x="27762" y="73819"/>
                    </a:lnTo>
                    <a:lnTo>
                      <a:pt x="53759" y="110086"/>
                    </a:lnTo>
                    <a:cubicBezTo>
                      <a:pt x="49747" y="117468"/>
                      <a:pt x="46538" y="125331"/>
                      <a:pt x="43970" y="133515"/>
                    </a:cubicBezTo>
                    <a:lnTo>
                      <a:pt x="0" y="140897"/>
                    </a:lnTo>
                    <a:lnTo>
                      <a:pt x="0" y="205890"/>
                    </a:lnTo>
                    <a:lnTo>
                      <a:pt x="43970" y="213271"/>
                    </a:lnTo>
                    <a:cubicBezTo>
                      <a:pt x="46538" y="221456"/>
                      <a:pt x="49747" y="229319"/>
                      <a:pt x="53759" y="236701"/>
                    </a:cubicBezTo>
                    <a:lnTo>
                      <a:pt x="27762" y="272808"/>
                    </a:lnTo>
                    <a:lnTo>
                      <a:pt x="73658" y="318704"/>
                    </a:lnTo>
                    <a:lnTo>
                      <a:pt x="109925" y="292707"/>
                    </a:lnTo>
                    <a:cubicBezTo>
                      <a:pt x="117307" y="296719"/>
                      <a:pt x="125171" y="299928"/>
                      <a:pt x="133355" y="302496"/>
                    </a:cubicBezTo>
                    <a:lnTo>
                      <a:pt x="140737" y="346466"/>
                    </a:lnTo>
                    <a:lnTo>
                      <a:pt x="205729" y="346466"/>
                    </a:lnTo>
                    <a:lnTo>
                      <a:pt x="213111" y="302496"/>
                    </a:lnTo>
                    <a:cubicBezTo>
                      <a:pt x="221295" y="299928"/>
                      <a:pt x="229158" y="296719"/>
                      <a:pt x="236540" y="292707"/>
                    </a:cubicBezTo>
                    <a:lnTo>
                      <a:pt x="272808" y="318704"/>
                    </a:lnTo>
                    <a:lnTo>
                      <a:pt x="295756" y="295756"/>
                    </a:lnTo>
                    <a:lnTo>
                      <a:pt x="295756" y="295756"/>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5" name="Forme libre : forme 198">
                <a:extLst>
                  <a:ext uri="{FF2B5EF4-FFF2-40B4-BE49-F238E27FC236}">
                    <a16:creationId xmlns:a16="http://schemas.microsoft.com/office/drawing/2014/main" id="{E44E92F2-5D1E-E937-C278-DFA72941D518}"/>
                  </a:ext>
                </a:extLst>
              </p:cNvPr>
              <p:cNvSpPr/>
              <p:nvPr/>
            </p:nvSpPr>
            <p:spPr>
              <a:xfrm>
                <a:off x="10248908" y="731455"/>
                <a:ext cx="155259" cy="155259"/>
              </a:xfrm>
              <a:custGeom>
                <a:avLst/>
                <a:gdLst>
                  <a:gd name="connsiteX0" fmla="*/ 132512 w 155259"/>
                  <a:gd name="connsiteY0" fmla="*/ 132512 h 155259"/>
                  <a:gd name="connsiteX1" fmla="*/ 132512 w 155259"/>
                  <a:gd name="connsiteY1" fmla="*/ 22747 h 155259"/>
                  <a:gd name="connsiteX2" fmla="*/ 22747 w 155259"/>
                  <a:gd name="connsiteY2" fmla="*/ 22747 h 155259"/>
                  <a:gd name="connsiteX3" fmla="*/ 22747 w 155259"/>
                  <a:gd name="connsiteY3" fmla="*/ 22747 h 155259"/>
                  <a:gd name="connsiteX4" fmla="*/ 22747 w 155259"/>
                  <a:gd name="connsiteY4" fmla="*/ 132512 h 155259"/>
                  <a:gd name="connsiteX5" fmla="*/ 132512 w 155259"/>
                  <a:gd name="connsiteY5" fmla="*/ 132512 h 155259"/>
                  <a:gd name="connsiteX6" fmla="*/ 132512 w 155259"/>
                  <a:gd name="connsiteY6" fmla="*/ 132512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132512" y="132512"/>
                    </a:moveTo>
                    <a:cubicBezTo>
                      <a:pt x="162842" y="102183"/>
                      <a:pt x="162842" y="53077"/>
                      <a:pt x="132512" y="22747"/>
                    </a:cubicBezTo>
                    <a:cubicBezTo>
                      <a:pt x="102183" y="-7582"/>
                      <a:pt x="53077" y="-7582"/>
                      <a:pt x="22747" y="22747"/>
                    </a:cubicBezTo>
                    <a:lnTo>
                      <a:pt x="22747" y="22747"/>
                    </a:lnTo>
                    <a:cubicBezTo>
                      <a:pt x="-7582" y="53077"/>
                      <a:pt x="-7582" y="102183"/>
                      <a:pt x="22747" y="132512"/>
                    </a:cubicBezTo>
                    <a:cubicBezTo>
                      <a:pt x="53077" y="162842"/>
                      <a:pt x="102183" y="162842"/>
                      <a:pt x="132512" y="132512"/>
                    </a:cubicBezTo>
                    <a:lnTo>
                      <a:pt x="132512" y="132512"/>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3" name="Forme libre : forme 199">
              <a:extLst>
                <a:ext uri="{FF2B5EF4-FFF2-40B4-BE49-F238E27FC236}">
                  <a16:creationId xmlns:a16="http://schemas.microsoft.com/office/drawing/2014/main" id="{55EF7C7B-707A-9238-666E-BFD7B73804C2}"/>
                </a:ext>
              </a:extLst>
            </p:cNvPr>
            <p:cNvSpPr/>
            <p:nvPr/>
          </p:nvSpPr>
          <p:spPr>
            <a:xfrm>
              <a:off x="10053570" y="562274"/>
              <a:ext cx="74460" cy="39637"/>
            </a:xfrm>
            <a:custGeom>
              <a:avLst/>
              <a:gdLst>
                <a:gd name="connsiteX0" fmla="*/ 74460 w 74460"/>
                <a:gd name="connsiteY0" fmla="*/ 39637 h 39637"/>
                <a:gd name="connsiteX1" fmla="*/ 39798 w 74460"/>
                <a:gd name="connsiteY1" fmla="*/ 0 h 39637"/>
                <a:gd name="connsiteX2" fmla="*/ 0 w 74460"/>
                <a:gd name="connsiteY2" fmla="*/ 34502 h 39637"/>
              </a:gdLst>
              <a:ahLst/>
              <a:cxnLst>
                <a:cxn ang="0">
                  <a:pos x="connsiteX0" y="connsiteY0"/>
                </a:cxn>
                <a:cxn ang="0">
                  <a:pos x="connsiteX1" y="connsiteY1"/>
                </a:cxn>
                <a:cxn ang="0">
                  <a:pos x="connsiteX2" y="connsiteY2"/>
                </a:cxn>
              </a:cxnLst>
              <a:rect l="l" t="t" r="r" b="b"/>
              <a:pathLst>
                <a:path w="74460" h="39637">
                  <a:moveTo>
                    <a:pt x="74460" y="39637"/>
                  </a:moveTo>
                  <a:lnTo>
                    <a:pt x="39798" y="0"/>
                  </a:lnTo>
                  <a:lnTo>
                    <a:pt x="0" y="34502"/>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4" name="Forme libre : forme 200">
              <a:extLst>
                <a:ext uri="{FF2B5EF4-FFF2-40B4-BE49-F238E27FC236}">
                  <a16:creationId xmlns:a16="http://schemas.microsoft.com/office/drawing/2014/main" id="{EA9B2AC1-1033-1B96-F6FE-B56938D64513}"/>
                </a:ext>
              </a:extLst>
            </p:cNvPr>
            <p:cNvSpPr/>
            <p:nvPr/>
          </p:nvSpPr>
          <p:spPr>
            <a:xfrm>
              <a:off x="10088232" y="567569"/>
              <a:ext cx="241354" cy="488165"/>
            </a:xfrm>
            <a:custGeom>
              <a:avLst/>
              <a:gdLst>
                <a:gd name="connsiteX0" fmla="*/ 241355 w 241354"/>
                <a:gd name="connsiteY0" fmla="*/ 488165 h 488165"/>
                <a:gd name="connsiteX1" fmla="*/ 241355 w 241354"/>
                <a:gd name="connsiteY1" fmla="*/ 488165 h 488165"/>
                <a:gd name="connsiteX2" fmla="*/ 0 w 241354"/>
                <a:gd name="connsiteY2" fmla="*/ 246811 h 488165"/>
                <a:gd name="connsiteX3" fmla="*/ 2086 w 241354"/>
                <a:gd name="connsiteY3" fmla="*/ 0 h 488165"/>
              </a:gdLst>
              <a:ahLst/>
              <a:cxnLst>
                <a:cxn ang="0">
                  <a:pos x="connsiteX0" y="connsiteY0"/>
                </a:cxn>
                <a:cxn ang="0">
                  <a:pos x="connsiteX1" y="connsiteY1"/>
                </a:cxn>
                <a:cxn ang="0">
                  <a:pos x="connsiteX2" y="connsiteY2"/>
                </a:cxn>
                <a:cxn ang="0">
                  <a:pos x="connsiteX3" y="connsiteY3"/>
                </a:cxn>
              </a:cxnLst>
              <a:rect l="l" t="t" r="r" b="b"/>
              <a:pathLst>
                <a:path w="241354" h="488165">
                  <a:moveTo>
                    <a:pt x="241355" y="488165"/>
                  </a:moveTo>
                  <a:lnTo>
                    <a:pt x="241355" y="488165"/>
                  </a:lnTo>
                  <a:cubicBezTo>
                    <a:pt x="108160" y="488165"/>
                    <a:pt x="0" y="380166"/>
                    <a:pt x="0" y="246811"/>
                  </a:cubicBezTo>
                  <a:lnTo>
                    <a:pt x="2086"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5" name="Forme libre : forme 201">
              <a:extLst>
                <a:ext uri="{FF2B5EF4-FFF2-40B4-BE49-F238E27FC236}">
                  <a16:creationId xmlns:a16="http://schemas.microsoft.com/office/drawing/2014/main" id="{F3B63DAC-6B36-F98D-FDDA-68CD0DAEF37B}"/>
                </a:ext>
              </a:extLst>
            </p:cNvPr>
            <p:cNvSpPr/>
            <p:nvPr/>
          </p:nvSpPr>
          <p:spPr>
            <a:xfrm>
              <a:off x="10543179" y="814380"/>
              <a:ext cx="27762" cy="112493"/>
            </a:xfrm>
            <a:custGeom>
              <a:avLst/>
              <a:gdLst>
                <a:gd name="connsiteX0" fmla="*/ 0 w 27762"/>
                <a:gd name="connsiteY0" fmla="*/ 112493 h 112493"/>
                <a:gd name="connsiteX1" fmla="*/ 27762 w 27762"/>
                <a:gd name="connsiteY1" fmla="*/ 0 h 112493"/>
              </a:gdLst>
              <a:ahLst/>
              <a:cxnLst>
                <a:cxn ang="0">
                  <a:pos x="connsiteX0" y="connsiteY0"/>
                </a:cxn>
                <a:cxn ang="0">
                  <a:pos x="connsiteX1" y="connsiteY1"/>
                </a:cxn>
              </a:cxnLst>
              <a:rect l="l" t="t" r="r" b="b"/>
              <a:pathLst>
                <a:path w="27762" h="112493">
                  <a:moveTo>
                    <a:pt x="0" y="112493"/>
                  </a:moveTo>
                  <a:cubicBezTo>
                    <a:pt x="17813" y="78954"/>
                    <a:pt x="27762" y="40600"/>
                    <a:pt x="2776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6" name="Forme libre : forme 202">
              <a:extLst>
                <a:ext uri="{FF2B5EF4-FFF2-40B4-BE49-F238E27FC236}">
                  <a16:creationId xmlns:a16="http://schemas.microsoft.com/office/drawing/2014/main" id="{E237326A-CB00-C91E-1FA0-7D1B8F6ED171}"/>
                </a:ext>
              </a:extLst>
            </p:cNvPr>
            <p:cNvSpPr/>
            <p:nvPr/>
          </p:nvSpPr>
          <p:spPr>
            <a:xfrm>
              <a:off x="10329587" y="958808"/>
              <a:ext cx="193372" cy="96926"/>
            </a:xfrm>
            <a:custGeom>
              <a:avLst/>
              <a:gdLst>
                <a:gd name="connsiteX0" fmla="*/ 0 w 193372"/>
                <a:gd name="connsiteY0" fmla="*/ 96927 h 96926"/>
                <a:gd name="connsiteX1" fmla="*/ 193372 w 193372"/>
                <a:gd name="connsiteY1" fmla="*/ 0 h 96926"/>
              </a:gdLst>
              <a:ahLst/>
              <a:cxnLst>
                <a:cxn ang="0">
                  <a:pos x="connsiteX0" y="connsiteY0"/>
                </a:cxn>
                <a:cxn ang="0">
                  <a:pos x="connsiteX1" y="connsiteY1"/>
                </a:cxn>
              </a:cxnLst>
              <a:rect l="l" t="t" r="r" b="b"/>
              <a:pathLst>
                <a:path w="193372" h="96926">
                  <a:moveTo>
                    <a:pt x="0" y="96927"/>
                  </a:moveTo>
                  <a:cubicBezTo>
                    <a:pt x="79114" y="96927"/>
                    <a:pt x="149242" y="58894"/>
                    <a:pt x="19337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57" name="Graphique 37">
              <a:extLst>
                <a:ext uri="{FF2B5EF4-FFF2-40B4-BE49-F238E27FC236}">
                  <a16:creationId xmlns:a16="http://schemas.microsoft.com/office/drawing/2014/main" id="{BCDFD47B-2C28-2CE2-B7C7-806EBB0B4D42}"/>
                </a:ext>
              </a:extLst>
            </p:cNvPr>
            <p:cNvGrpSpPr/>
            <p:nvPr/>
          </p:nvGrpSpPr>
          <p:grpSpPr>
            <a:xfrm>
              <a:off x="10444648" y="344990"/>
              <a:ext cx="346465" cy="346465"/>
              <a:chOff x="10444648" y="344990"/>
              <a:chExt cx="346465" cy="346465"/>
            </a:xfrm>
            <a:noFill/>
          </p:grpSpPr>
          <p:sp>
            <p:nvSpPr>
              <p:cNvPr id="62" name="Forme libre : forme 204">
                <a:extLst>
                  <a:ext uri="{FF2B5EF4-FFF2-40B4-BE49-F238E27FC236}">
                    <a16:creationId xmlns:a16="http://schemas.microsoft.com/office/drawing/2014/main" id="{F0892F06-4522-6B9B-6797-2E07C49F150A}"/>
                  </a:ext>
                </a:extLst>
              </p:cNvPr>
              <p:cNvSpPr/>
              <p:nvPr/>
            </p:nvSpPr>
            <p:spPr>
              <a:xfrm>
                <a:off x="10444648" y="344990"/>
                <a:ext cx="346465" cy="346465"/>
              </a:xfrm>
              <a:custGeom>
                <a:avLst/>
                <a:gdLst>
                  <a:gd name="connsiteX0" fmla="*/ 50710 w 346465"/>
                  <a:gd name="connsiteY0" fmla="*/ 50710 h 346465"/>
                  <a:gd name="connsiteX1" fmla="*/ 27762 w 346465"/>
                  <a:gd name="connsiteY1" fmla="*/ 73658 h 346465"/>
                  <a:gd name="connsiteX2" fmla="*/ 53759 w 346465"/>
                  <a:gd name="connsiteY2" fmla="*/ 109925 h 346465"/>
                  <a:gd name="connsiteX3" fmla="*/ 43970 w 346465"/>
                  <a:gd name="connsiteY3" fmla="*/ 133355 h 346465"/>
                  <a:gd name="connsiteX4" fmla="*/ 0 w 346465"/>
                  <a:gd name="connsiteY4" fmla="*/ 140737 h 346465"/>
                  <a:gd name="connsiteX5" fmla="*/ 0 w 346465"/>
                  <a:gd name="connsiteY5" fmla="*/ 205729 h 346465"/>
                  <a:gd name="connsiteX6" fmla="*/ 43970 w 346465"/>
                  <a:gd name="connsiteY6" fmla="*/ 213111 h 346465"/>
                  <a:gd name="connsiteX7" fmla="*/ 53759 w 346465"/>
                  <a:gd name="connsiteY7" fmla="*/ 236540 h 346465"/>
                  <a:gd name="connsiteX8" fmla="*/ 27762 w 346465"/>
                  <a:gd name="connsiteY8" fmla="*/ 272808 h 346465"/>
                  <a:gd name="connsiteX9" fmla="*/ 73658 w 346465"/>
                  <a:gd name="connsiteY9" fmla="*/ 318704 h 346465"/>
                  <a:gd name="connsiteX10" fmla="*/ 109925 w 346465"/>
                  <a:gd name="connsiteY10" fmla="*/ 292707 h 346465"/>
                  <a:gd name="connsiteX11" fmla="*/ 133355 w 346465"/>
                  <a:gd name="connsiteY11" fmla="*/ 302496 h 346465"/>
                  <a:gd name="connsiteX12" fmla="*/ 140737 w 346465"/>
                  <a:gd name="connsiteY12" fmla="*/ 346466 h 346465"/>
                  <a:gd name="connsiteX13" fmla="*/ 205729 w 346465"/>
                  <a:gd name="connsiteY13" fmla="*/ 346466 h 346465"/>
                  <a:gd name="connsiteX14" fmla="*/ 213111 w 346465"/>
                  <a:gd name="connsiteY14" fmla="*/ 302496 h 346465"/>
                  <a:gd name="connsiteX15" fmla="*/ 236540 w 346465"/>
                  <a:gd name="connsiteY15" fmla="*/ 292707 h 346465"/>
                  <a:gd name="connsiteX16" fmla="*/ 272808 w 346465"/>
                  <a:gd name="connsiteY16" fmla="*/ 318704 h 346465"/>
                  <a:gd name="connsiteX17" fmla="*/ 295756 w 346465"/>
                  <a:gd name="connsiteY17" fmla="*/ 295756 h 346465"/>
                  <a:gd name="connsiteX18" fmla="*/ 295756 w 346465"/>
                  <a:gd name="connsiteY18" fmla="*/ 295756 h 346465"/>
                  <a:gd name="connsiteX19" fmla="*/ 318704 w 346465"/>
                  <a:gd name="connsiteY19" fmla="*/ 272808 h 346465"/>
                  <a:gd name="connsiteX20" fmla="*/ 292707 w 346465"/>
                  <a:gd name="connsiteY20" fmla="*/ 236540 h 346465"/>
                  <a:gd name="connsiteX21" fmla="*/ 302496 w 346465"/>
                  <a:gd name="connsiteY21" fmla="*/ 213111 h 346465"/>
                  <a:gd name="connsiteX22" fmla="*/ 346466 w 346465"/>
                  <a:gd name="connsiteY22" fmla="*/ 205729 h 346465"/>
                  <a:gd name="connsiteX23" fmla="*/ 346466 w 346465"/>
                  <a:gd name="connsiteY23" fmla="*/ 140737 h 346465"/>
                  <a:gd name="connsiteX24" fmla="*/ 302496 w 346465"/>
                  <a:gd name="connsiteY24" fmla="*/ 133355 h 346465"/>
                  <a:gd name="connsiteX25" fmla="*/ 292707 w 346465"/>
                  <a:gd name="connsiteY25" fmla="*/ 109925 h 346465"/>
                  <a:gd name="connsiteX26" fmla="*/ 318704 w 346465"/>
                  <a:gd name="connsiteY26" fmla="*/ 73658 h 346465"/>
                  <a:gd name="connsiteX27" fmla="*/ 272808 w 346465"/>
                  <a:gd name="connsiteY27" fmla="*/ 27762 h 346465"/>
                  <a:gd name="connsiteX28" fmla="*/ 236540 w 346465"/>
                  <a:gd name="connsiteY28" fmla="*/ 53759 h 346465"/>
                  <a:gd name="connsiteX29" fmla="*/ 213111 w 346465"/>
                  <a:gd name="connsiteY29" fmla="*/ 43970 h 346465"/>
                  <a:gd name="connsiteX30" fmla="*/ 205729 w 346465"/>
                  <a:gd name="connsiteY30" fmla="*/ 0 h 346465"/>
                  <a:gd name="connsiteX31" fmla="*/ 140737 w 346465"/>
                  <a:gd name="connsiteY31" fmla="*/ 0 h 346465"/>
                  <a:gd name="connsiteX32" fmla="*/ 133355 w 346465"/>
                  <a:gd name="connsiteY32" fmla="*/ 43970 h 346465"/>
                  <a:gd name="connsiteX33" fmla="*/ 109925 w 346465"/>
                  <a:gd name="connsiteY33" fmla="*/ 53759 h 346465"/>
                  <a:gd name="connsiteX34" fmla="*/ 73658 w 346465"/>
                  <a:gd name="connsiteY34" fmla="*/ 27762 h 346465"/>
                  <a:gd name="connsiteX35" fmla="*/ 50710 w 346465"/>
                  <a:gd name="connsiteY35" fmla="*/ 50710 h 346465"/>
                  <a:gd name="connsiteX36" fmla="*/ 50710 w 346465"/>
                  <a:gd name="connsiteY36" fmla="*/ 50710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50710" y="50710"/>
                    </a:moveTo>
                    <a:lnTo>
                      <a:pt x="27762" y="73658"/>
                    </a:lnTo>
                    <a:lnTo>
                      <a:pt x="53759" y="109925"/>
                    </a:lnTo>
                    <a:cubicBezTo>
                      <a:pt x="49747" y="117307"/>
                      <a:pt x="46538" y="125171"/>
                      <a:pt x="43970" y="133355"/>
                    </a:cubicBezTo>
                    <a:lnTo>
                      <a:pt x="0" y="140737"/>
                    </a:lnTo>
                    <a:lnTo>
                      <a:pt x="0" y="205729"/>
                    </a:lnTo>
                    <a:lnTo>
                      <a:pt x="43970" y="213111"/>
                    </a:lnTo>
                    <a:cubicBezTo>
                      <a:pt x="46538" y="221295"/>
                      <a:pt x="49747" y="229158"/>
                      <a:pt x="53759" y="236540"/>
                    </a:cubicBezTo>
                    <a:lnTo>
                      <a:pt x="27762" y="272808"/>
                    </a:lnTo>
                    <a:lnTo>
                      <a:pt x="73658" y="318704"/>
                    </a:lnTo>
                    <a:lnTo>
                      <a:pt x="109925" y="292707"/>
                    </a:lnTo>
                    <a:cubicBezTo>
                      <a:pt x="117307" y="296718"/>
                      <a:pt x="127257" y="300409"/>
                      <a:pt x="133355" y="302496"/>
                    </a:cubicBezTo>
                    <a:lnTo>
                      <a:pt x="140737" y="346466"/>
                    </a:lnTo>
                    <a:lnTo>
                      <a:pt x="205729" y="346466"/>
                    </a:lnTo>
                    <a:lnTo>
                      <a:pt x="213111" y="302496"/>
                    </a:lnTo>
                    <a:cubicBezTo>
                      <a:pt x="221295" y="299928"/>
                      <a:pt x="229158" y="296718"/>
                      <a:pt x="236540" y="292707"/>
                    </a:cubicBezTo>
                    <a:lnTo>
                      <a:pt x="272808" y="318704"/>
                    </a:lnTo>
                    <a:lnTo>
                      <a:pt x="295756" y="295756"/>
                    </a:lnTo>
                    <a:lnTo>
                      <a:pt x="295756" y="295756"/>
                    </a:ln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21295" y="46538"/>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3" name="Forme libre : forme 205">
                <a:extLst>
                  <a:ext uri="{FF2B5EF4-FFF2-40B4-BE49-F238E27FC236}">
                    <a16:creationId xmlns:a16="http://schemas.microsoft.com/office/drawing/2014/main" id="{E93E71EA-7FAF-E30E-97E6-F3DA30470F24}"/>
                  </a:ext>
                </a:extLst>
              </p:cNvPr>
              <p:cNvSpPr/>
              <p:nvPr/>
            </p:nvSpPr>
            <p:spPr>
              <a:xfrm>
                <a:off x="10540170" y="440513"/>
                <a:ext cx="155259" cy="155259"/>
              </a:xfrm>
              <a:custGeom>
                <a:avLst/>
                <a:gdLst>
                  <a:gd name="connsiteX0" fmla="*/ 22747 w 155259"/>
                  <a:gd name="connsiteY0" fmla="*/ 22747 h 155259"/>
                  <a:gd name="connsiteX1" fmla="*/ 22747 w 155259"/>
                  <a:gd name="connsiteY1" fmla="*/ 132512 h 155259"/>
                  <a:gd name="connsiteX2" fmla="*/ 132512 w 155259"/>
                  <a:gd name="connsiteY2" fmla="*/ 132512 h 155259"/>
                  <a:gd name="connsiteX3" fmla="*/ 132512 w 155259"/>
                  <a:gd name="connsiteY3" fmla="*/ 132512 h 155259"/>
                  <a:gd name="connsiteX4" fmla="*/ 132512 w 155259"/>
                  <a:gd name="connsiteY4" fmla="*/ 22747 h 155259"/>
                  <a:gd name="connsiteX5" fmla="*/ 22747 w 155259"/>
                  <a:gd name="connsiteY5" fmla="*/ 22747 h 155259"/>
                  <a:gd name="connsiteX6" fmla="*/ 22747 w 155259"/>
                  <a:gd name="connsiteY6" fmla="*/ 22747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22747" y="22747"/>
                    </a:moveTo>
                    <a:cubicBezTo>
                      <a:pt x="-7582" y="53077"/>
                      <a:pt x="-7582" y="102183"/>
                      <a:pt x="22747" y="132512"/>
                    </a:cubicBezTo>
                    <a:cubicBezTo>
                      <a:pt x="53077" y="162842"/>
                      <a:pt x="102183" y="162842"/>
                      <a:pt x="132512" y="132512"/>
                    </a:cubicBezTo>
                    <a:lnTo>
                      <a:pt x="132512" y="132512"/>
                    </a:lnTo>
                    <a:cubicBezTo>
                      <a:pt x="162842" y="102183"/>
                      <a:pt x="162842" y="53077"/>
                      <a:pt x="132512" y="22747"/>
                    </a:cubicBezTo>
                    <a:cubicBezTo>
                      <a:pt x="102343" y="-7582"/>
                      <a:pt x="53238" y="-7582"/>
                      <a:pt x="22747" y="22747"/>
                    </a:cubicBezTo>
                    <a:lnTo>
                      <a:pt x="22747" y="22747"/>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8" name="Forme libre : forme 206">
              <a:extLst>
                <a:ext uri="{FF2B5EF4-FFF2-40B4-BE49-F238E27FC236}">
                  <a16:creationId xmlns:a16="http://schemas.microsoft.com/office/drawing/2014/main" id="{9B6DA562-B11F-6D98-2B35-37B0C9C96AF1}"/>
                </a:ext>
              </a:extLst>
            </p:cNvPr>
            <p:cNvSpPr/>
            <p:nvPr/>
          </p:nvSpPr>
          <p:spPr>
            <a:xfrm>
              <a:off x="10816468" y="725316"/>
              <a:ext cx="74299" cy="39637"/>
            </a:xfrm>
            <a:custGeom>
              <a:avLst/>
              <a:gdLst>
                <a:gd name="connsiteX0" fmla="*/ 0 w 74299"/>
                <a:gd name="connsiteY0" fmla="*/ 0 h 39637"/>
                <a:gd name="connsiteX1" fmla="*/ 34663 w 74299"/>
                <a:gd name="connsiteY1" fmla="*/ 39637 h 39637"/>
                <a:gd name="connsiteX2" fmla="*/ 74300 w 74299"/>
                <a:gd name="connsiteY2" fmla="*/ 5135 h 39637"/>
              </a:gdLst>
              <a:ahLst/>
              <a:cxnLst>
                <a:cxn ang="0">
                  <a:pos x="connsiteX0" y="connsiteY0"/>
                </a:cxn>
                <a:cxn ang="0">
                  <a:pos x="connsiteX1" y="connsiteY1"/>
                </a:cxn>
                <a:cxn ang="0">
                  <a:pos x="connsiteX2" y="connsiteY2"/>
                </a:cxn>
              </a:cxnLst>
              <a:rect l="l" t="t" r="r" b="b"/>
              <a:pathLst>
                <a:path w="74299" h="39637">
                  <a:moveTo>
                    <a:pt x="0" y="0"/>
                  </a:moveTo>
                  <a:lnTo>
                    <a:pt x="34663" y="39637"/>
                  </a:lnTo>
                  <a:lnTo>
                    <a:pt x="74300" y="513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9" name="Forme libre : forme 207">
              <a:extLst>
                <a:ext uri="{FF2B5EF4-FFF2-40B4-BE49-F238E27FC236}">
                  <a16:creationId xmlns:a16="http://schemas.microsoft.com/office/drawing/2014/main" id="{B47E69B7-6B7E-3E4C-7939-550CB1281A55}"/>
                </a:ext>
              </a:extLst>
            </p:cNvPr>
            <p:cNvSpPr/>
            <p:nvPr/>
          </p:nvSpPr>
          <p:spPr>
            <a:xfrm>
              <a:off x="10614912" y="271493"/>
              <a:ext cx="241354" cy="488165"/>
            </a:xfrm>
            <a:custGeom>
              <a:avLst/>
              <a:gdLst>
                <a:gd name="connsiteX0" fmla="*/ 0 w 241354"/>
                <a:gd name="connsiteY0" fmla="*/ 0 h 488165"/>
                <a:gd name="connsiteX1" fmla="*/ 0 w 241354"/>
                <a:gd name="connsiteY1" fmla="*/ 0 h 488165"/>
                <a:gd name="connsiteX2" fmla="*/ 241355 w 241354"/>
                <a:gd name="connsiteY2" fmla="*/ 241355 h 488165"/>
                <a:gd name="connsiteX3" fmla="*/ 239268 w 241354"/>
                <a:gd name="connsiteY3" fmla="*/ 488165 h 488165"/>
              </a:gdLst>
              <a:ahLst/>
              <a:cxnLst>
                <a:cxn ang="0">
                  <a:pos x="connsiteX0" y="connsiteY0"/>
                </a:cxn>
                <a:cxn ang="0">
                  <a:pos x="connsiteX1" y="connsiteY1"/>
                </a:cxn>
                <a:cxn ang="0">
                  <a:pos x="connsiteX2" y="connsiteY2"/>
                </a:cxn>
                <a:cxn ang="0">
                  <a:pos x="connsiteX3" y="connsiteY3"/>
                </a:cxn>
              </a:cxnLst>
              <a:rect l="l" t="t" r="r" b="b"/>
              <a:pathLst>
                <a:path w="241354" h="488165">
                  <a:moveTo>
                    <a:pt x="0" y="0"/>
                  </a:moveTo>
                  <a:lnTo>
                    <a:pt x="0" y="0"/>
                  </a:lnTo>
                  <a:cubicBezTo>
                    <a:pt x="133194" y="0"/>
                    <a:pt x="241355" y="108000"/>
                    <a:pt x="241355" y="241355"/>
                  </a:cubicBezTo>
                  <a:lnTo>
                    <a:pt x="239268" y="48816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0" name="Forme libre : forme 208">
              <a:extLst>
                <a:ext uri="{FF2B5EF4-FFF2-40B4-BE49-F238E27FC236}">
                  <a16:creationId xmlns:a16="http://schemas.microsoft.com/office/drawing/2014/main" id="{CD6801BD-D4A2-FC28-5849-E28591EB9ABA}"/>
                </a:ext>
              </a:extLst>
            </p:cNvPr>
            <p:cNvSpPr/>
            <p:nvPr/>
          </p:nvSpPr>
          <p:spPr>
            <a:xfrm>
              <a:off x="10373557" y="446892"/>
              <a:ext cx="9147" cy="65955"/>
            </a:xfrm>
            <a:custGeom>
              <a:avLst/>
              <a:gdLst>
                <a:gd name="connsiteX0" fmla="*/ 9147 w 9147"/>
                <a:gd name="connsiteY0" fmla="*/ 0 h 65955"/>
                <a:gd name="connsiteX1" fmla="*/ 0 w 9147"/>
                <a:gd name="connsiteY1" fmla="*/ 65955 h 65955"/>
              </a:gdLst>
              <a:ahLst/>
              <a:cxnLst>
                <a:cxn ang="0">
                  <a:pos x="connsiteX0" y="connsiteY0"/>
                </a:cxn>
                <a:cxn ang="0">
                  <a:pos x="connsiteX1" y="connsiteY1"/>
                </a:cxn>
              </a:cxnLst>
              <a:rect l="l" t="t" r="r" b="b"/>
              <a:pathLst>
                <a:path w="9147" h="65955">
                  <a:moveTo>
                    <a:pt x="9147" y="0"/>
                  </a:moveTo>
                  <a:cubicBezTo>
                    <a:pt x="3210" y="21022"/>
                    <a:pt x="0" y="43007"/>
                    <a:pt x="0" y="65955"/>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1" name="Forme libre : forme 209">
              <a:extLst>
                <a:ext uri="{FF2B5EF4-FFF2-40B4-BE49-F238E27FC236}">
                  <a16:creationId xmlns:a16="http://schemas.microsoft.com/office/drawing/2014/main" id="{5F0A1086-D521-33C8-951E-8234172C9D78}"/>
                </a:ext>
              </a:extLst>
            </p:cNvPr>
            <p:cNvSpPr/>
            <p:nvPr/>
          </p:nvSpPr>
          <p:spPr>
            <a:xfrm>
              <a:off x="10399875" y="271493"/>
              <a:ext cx="215036" cy="131589"/>
            </a:xfrm>
            <a:custGeom>
              <a:avLst/>
              <a:gdLst>
                <a:gd name="connsiteX0" fmla="*/ 215037 w 215036"/>
                <a:gd name="connsiteY0" fmla="*/ 0 h 131589"/>
                <a:gd name="connsiteX1" fmla="*/ 0 w 215036"/>
                <a:gd name="connsiteY1" fmla="*/ 131590 h 131589"/>
              </a:gdLst>
              <a:ahLst/>
              <a:cxnLst>
                <a:cxn ang="0">
                  <a:pos x="connsiteX0" y="connsiteY0"/>
                </a:cxn>
                <a:cxn ang="0">
                  <a:pos x="connsiteX1" y="connsiteY1"/>
                </a:cxn>
              </a:cxnLst>
              <a:rect l="l" t="t" r="r" b="b"/>
              <a:pathLst>
                <a:path w="215036" h="131589">
                  <a:moveTo>
                    <a:pt x="215037" y="0"/>
                  </a:moveTo>
                  <a:cubicBezTo>
                    <a:pt x="121319" y="0"/>
                    <a:pt x="39958" y="53438"/>
                    <a:pt x="0" y="13159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66" name="Graphique 40">
            <a:extLst>
              <a:ext uri="{FF2B5EF4-FFF2-40B4-BE49-F238E27FC236}">
                <a16:creationId xmlns:a16="http://schemas.microsoft.com/office/drawing/2014/main" id="{6DCAC262-E497-BCC6-77AD-697E14CE2CB4}"/>
              </a:ext>
            </a:extLst>
          </p:cNvPr>
          <p:cNvGrpSpPr/>
          <p:nvPr/>
        </p:nvGrpSpPr>
        <p:grpSpPr>
          <a:xfrm>
            <a:off x="4189517" y="3579148"/>
            <a:ext cx="914030" cy="722720"/>
            <a:chOff x="1105639" y="1404936"/>
            <a:chExt cx="690043" cy="545615"/>
          </a:xfrm>
          <a:effectLst>
            <a:outerShdw blurRad="50800" dist="38100" dir="8100000" algn="tr" rotWithShape="0">
              <a:prstClr val="black">
                <a:alpha val="40000"/>
              </a:prstClr>
            </a:outerShdw>
          </a:effectLst>
        </p:grpSpPr>
        <p:sp>
          <p:nvSpPr>
            <p:cNvPr id="67" name="Forme libre : forme 240">
              <a:extLst>
                <a:ext uri="{FF2B5EF4-FFF2-40B4-BE49-F238E27FC236}">
                  <a16:creationId xmlns:a16="http://schemas.microsoft.com/office/drawing/2014/main" id="{BC5E9676-777C-B9F5-D9E3-5A61E30DE53A}"/>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68" name="Graphique 40">
              <a:extLst>
                <a:ext uri="{FF2B5EF4-FFF2-40B4-BE49-F238E27FC236}">
                  <a16:creationId xmlns:a16="http://schemas.microsoft.com/office/drawing/2014/main" id="{901CE0D2-C32D-279B-DB20-FC986788C682}"/>
                </a:ext>
              </a:extLst>
            </p:cNvPr>
            <p:cNvGrpSpPr/>
            <p:nvPr/>
          </p:nvGrpSpPr>
          <p:grpSpPr>
            <a:xfrm>
              <a:off x="1154484" y="1409750"/>
              <a:ext cx="641358" cy="536071"/>
              <a:chOff x="1154484" y="1409750"/>
              <a:chExt cx="641358" cy="536071"/>
            </a:xfrm>
            <a:noFill/>
          </p:grpSpPr>
          <p:sp>
            <p:nvSpPr>
              <p:cNvPr id="69" name="Forme libre : forme 242">
                <a:extLst>
                  <a:ext uri="{FF2B5EF4-FFF2-40B4-BE49-F238E27FC236}">
                    <a16:creationId xmlns:a16="http://schemas.microsoft.com/office/drawing/2014/main" id="{545F1E47-4985-C947-F783-D773016E416E}"/>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0" name="Forme libre : forme 243">
                <a:extLst>
                  <a:ext uri="{FF2B5EF4-FFF2-40B4-BE49-F238E27FC236}">
                    <a16:creationId xmlns:a16="http://schemas.microsoft.com/office/drawing/2014/main" id="{5CB10DDE-0A09-E2D0-F990-4C49483E42D5}"/>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1" name="Forme libre : forme 244">
                <a:extLst>
                  <a:ext uri="{FF2B5EF4-FFF2-40B4-BE49-F238E27FC236}">
                    <a16:creationId xmlns:a16="http://schemas.microsoft.com/office/drawing/2014/main" id="{FB6ACD93-2F14-1D29-AEE4-27893A8E94EE}"/>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2" name="Forme libre : forme 245">
                <a:extLst>
                  <a:ext uri="{FF2B5EF4-FFF2-40B4-BE49-F238E27FC236}">
                    <a16:creationId xmlns:a16="http://schemas.microsoft.com/office/drawing/2014/main" id="{47E169E2-F8D7-6AC1-0960-CCE1AC31F053}"/>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3" name="Forme libre : forme 246">
                <a:extLst>
                  <a:ext uri="{FF2B5EF4-FFF2-40B4-BE49-F238E27FC236}">
                    <a16:creationId xmlns:a16="http://schemas.microsoft.com/office/drawing/2014/main" id="{2C935FBB-9D8A-E8BD-19F5-1BA9EF5DA82C}"/>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4" name="Forme libre : forme 247">
                <a:extLst>
                  <a:ext uri="{FF2B5EF4-FFF2-40B4-BE49-F238E27FC236}">
                    <a16:creationId xmlns:a16="http://schemas.microsoft.com/office/drawing/2014/main" id="{5A38E9AC-280E-4876-98F0-C6D23004E764}"/>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5" name="Forme libre : forme 248">
                <a:extLst>
                  <a:ext uri="{FF2B5EF4-FFF2-40B4-BE49-F238E27FC236}">
                    <a16:creationId xmlns:a16="http://schemas.microsoft.com/office/drawing/2014/main" id="{57ED32AB-75DE-8219-977B-755014E542EB}"/>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6" name="Forme libre : forme 249">
                <a:extLst>
                  <a:ext uri="{FF2B5EF4-FFF2-40B4-BE49-F238E27FC236}">
                    <a16:creationId xmlns:a16="http://schemas.microsoft.com/office/drawing/2014/main" id="{A0C8A444-42C1-BF84-DEEB-77779A73FFB5}"/>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7" name="Forme libre : forme 250">
                <a:extLst>
                  <a:ext uri="{FF2B5EF4-FFF2-40B4-BE49-F238E27FC236}">
                    <a16:creationId xmlns:a16="http://schemas.microsoft.com/office/drawing/2014/main" id="{62C70117-6542-6793-7040-A78B1F744042}"/>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8" name="Forme libre : forme 251">
                <a:extLst>
                  <a:ext uri="{FF2B5EF4-FFF2-40B4-BE49-F238E27FC236}">
                    <a16:creationId xmlns:a16="http://schemas.microsoft.com/office/drawing/2014/main" id="{C3D2662F-7F41-81B7-A89D-98A90C884ABA}"/>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19050" cap="rnd">
                <a:solidFill>
                  <a:schemeClr val="tx1">
                    <a:lumMod val="65000"/>
                    <a:lumOff val="35000"/>
                  </a:schemeClr>
                </a:solidFill>
                <a:prstDash val="solid"/>
                <a:round/>
              </a:ln>
            </p:spPr>
            <p:txBody>
              <a:bodyPr rtlCol="0" anchor="ctr"/>
              <a:lstStyle/>
              <a:p>
                <a:endParaRPr lang="fr-FR" sz="1400"/>
              </a:p>
            </p:txBody>
          </p:sp>
        </p:grpSp>
      </p:grpSp>
      <p:grpSp>
        <p:nvGrpSpPr>
          <p:cNvPr id="79" name="Graphique 1813">
            <a:extLst>
              <a:ext uri="{FF2B5EF4-FFF2-40B4-BE49-F238E27FC236}">
                <a16:creationId xmlns:a16="http://schemas.microsoft.com/office/drawing/2014/main" id="{1111BB05-7AC1-91FF-AEB9-83F24BBE613B}"/>
              </a:ext>
            </a:extLst>
          </p:cNvPr>
          <p:cNvGrpSpPr/>
          <p:nvPr/>
        </p:nvGrpSpPr>
        <p:grpSpPr>
          <a:xfrm>
            <a:off x="4175686" y="4580698"/>
            <a:ext cx="921654" cy="860319"/>
            <a:chOff x="2279329" y="2853237"/>
            <a:chExt cx="426529" cy="398144"/>
          </a:xfrm>
          <a:noFill/>
          <a:effectLst>
            <a:outerShdw blurRad="50800" dist="38100" dir="8100000" algn="tr" rotWithShape="0">
              <a:prstClr val="black">
                <a:alpha val="40000"/>
              </a:prstClr>
            </a:outerShdw>
          </a:effectLst>
        </p:grpSpPr>
        <p:grpSp>
          <p:nvGrpSpPr>
            <p:cNvPr id="80" name="Graphique 1813">
              <a:extLst>
                <a:ext uri="{FF2B5EF4-FFF2-40B4-BE49-F238E27FC236}">
                  <a16:creationId xmlns:a16="http://schemas.microsoft.com/office/drawing/2014/main" id="{BBE4F5E4-5590-211C-6395-720C690DAE0B}"/>
                </a:ext>
              </a:extLst>
            </p:cNvPr>
            <p:cNvGrpSpPr/>
            <p:nvPr/>
          </p:nvGrpSpPr>
          <p:grpSpPr>
            <a:xfrm>
              <a:off x="2279329" y="2853237"/>
              <a:ext cx="426529" cy="398144"/>
              <a:chOff x="2279329" y="2853237"/>
              <a:chExt cx="426529" cy="398144"/>
            </a:xfrm>
            <a:grpFill/>
          </p:grpSpPr>
          <p:grpSp>
            <p:nvGrpSpPr>
              <p:cNvPr id="82" name="Graphique 1813">
                <a:extLst>
                  <a:ext uri="{FF2B5EF4-FFF2-40B4-BE49-F238E27FC236}">
                    <a16:creationId xmlns:a16="http://schemas.microsoft.com/office/drawing/2014/main" id="{F7726D50-1154-FE58-1C1D-0FDB9C83C452}"/>
                  </a:ext>
                </a:extLst>
              </p:cNvPr>
              <p:cNvGrpSpPr/>
              <p:nvPr/>
            </p:nvGrpSpPr>
            <p:grpSpPr>
              <a:xfrm>
                <a:off x="2279329" y="2853237"/>
                <a:ext cx="426529" cy="383857"/>
                <a:chOff x="2279329" y="2853237"/>
                <a:chExt cx="426529" cy="383857"/>
              </a:xfrm>
              <a:grpFill/>
            </p:grpSpPr>
            <p:grpSp>
              <p:nvGrpSpPr>
                <p:cNvPr id="84" name="Graphique 1813">
                  <a:extLst>
                    <a:ext uri="{FF2B5EF4-FFF2-40B4-BE49-F238E27FC236}">
                      <a16:creationId xmlns:a16="http://schemas.microsoft.com/office/drawing/2014/main" id="{5364C940-E6EE-BCAB-6291-AC744147A9F0}"/>
                    </a:ext>
                  </a:extLst>
                </p:cNvPr>
                <p:cNvGrpSpPr/>
                <p:nvPr/>
              </p:nvGrpSpPr>
              <p:grpSpPr>
                <a:xfrm>
                  <a:off x="2404487" y="2986968"/>
                  <a:ext cx="163258" cy="250126"/>
                  <a:chOff x="2404487" y="2986968"/>
                  <a:chExt cx="163258" cy="250126"/>
                </a:xfrm>
                <a:grpFill/>
              </p:grpSpPr>
              <p:sp>
                <p:nvSpPr>
                  <p:cNvPr id="98" name="Forme libre : forme 97">
                    <a:extLst>
                      <a:ext uri="{FF2B5EF4-FFF2-40B4-BE49-F238E27FC236}">
                        <a16:creationId xmlns:a16="http://schemas.microsoft.com/office/drawing/2014/main" id="{128F0C80-9BE3-D01E-AEAC-F085AB5897B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19050" cap="rnd">
                    <a:solidFill>
                      <a:schemeClr val="accent4">
                        <a:lumMod val="7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6B2EE810-A53E-E49C-4ED8-E7080225AD69}"/>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19050" cap="rnd">
                    <a:solidFill>
                      <a:schemeClr val="accent4">
                        <a:lumMod val="75000"/>
                      </a:schemeClr>
                    </a:solidFill>
                    <a:prstDash val="solid"/>
                    <a:round/>
                  </a:ln>
                </p:spPr>
                <p:txBody>
                  <a:bodyPr rtlCol="0" anchor="ctr"/>
                  <a:lstStyle/>
                  <a:p>
                    <a:endParaRPr lang="fr-FR" sz="1400"/>
                  </a:p>
                </p:txBody>
              </p:sp>
            </p:grpSp>
            <p:sp>
              <p:nvSpPr>
                <p:cNvPr id="85" name="Forme libre : forme 84">
                  <a:extLst>
                    <a:ext uri="{FF2B5EF4-FFF2-40B4-BE49-F238E27FC236}">
                      <a16:creationId xmlns:a16="http://schemas.microsoft.com/office/drawing/2014/main" id="{4B355186-92D6-96BF-74D8-3318347D9881}"/>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19050" cap="rnd">
                  <a:solidFill>
                    <a:schemeClr val="accent4">
                      <a:lumMod val="7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0297D17-BF66-5B94-0DD2-107BEF1F973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19050" cap="rnd">
                  <a:solidFill>
                    <a:schemeClr val="accent4">
                      <a:lumMod val="7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44788845-07D5-312C-A3B8-66A87A984012}"/>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19050" cap="rnd">
                  <a:solidFill>
                    <a:schemeClr val="accent4">
                      <a:lumMod val="75000"/>
                    </a:schemeClr>
                  </a:solidFill>
                  <a:prstDash val="solid"/>
                  <a:round/>
                </a:ln>
              </p:spPr>
              <p:txBody>
                <a:bodyPr rtlCol="0" anchor="ctr"/>
                <a:lstStyle/>
                <a:p>
                  <a:endParaRPr lang="fr-FR" sz="1400"/>
                </a:p>
              </p:txBody>
            </p:sp>
            <p:grpSp>
              <p:nvGrpSpPr>
                <p:cNvPr id="88" name="Graphique 1813">
                  <a:extLst>
                    <a:ext uri="{FF2B5EF4-FFF2-40B4-BE49-F238E27FC236}">
                      <a16:creationId xmlns:a16="http://schemas.microsoft.com/office/drawing/2014/main" id="{A09FD915-5654-D844-DFC8-AE42D837E28F}"/>
                    </a:ext>
                  </a:extLst>
                </p:cNvPr>
                <p:cNvGrpSpPr/>
                <p:nvPr/>
              </p:nvGrpSpPr>
              <p:grpSpPr>
                <a:xfrm>
                  <a:off x="2605465" y="2913530"/>
                  <a:ext cx="100393" cy="307943"/>
                  <a:chOff x="2605465" y="2913530"/>
                  <a:chExt cx="100393" cy="307943"/>
                </a:xfrm>
                <a:grpFill/>
              </p:grpSpPr>
              <p:sp>
                <p:nvSpPr>
                  <p:cNvPr id="95" name="Forme libre : forme 94">
                    <a:extLst>
                      <a:ext uri="{FF2B5EF4-FFF2-40B4-BE49-F238E27FC236}">
                        <a16:creationId xmlns:a16="http://schemas.microsoft.com/office/drawing/2014/main" id="{B0E8F19C-0081-770D-B5E0-5906C38988E1}"/>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19050" cap="rnd">
                    <a:solidFill>
                      <a:schemeClr val="accent4">
                        <a:lumMod val="7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C27CE73D-A315-5C93-A756-854B42BF96F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19050" cap="rnd">
                    <a:solidFill>
                      <a:schemeClr val="accent4">
                        <a:lumMod val="7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F1837D09-C053-2736-AC82-EA1780D34FA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19050" cap="rnd">
                    <a:solidFill>
                      <a:schemeClr val="accent4">
                        <a:lumMod val="75000"/>
                      </a:schemeClr>
                    </a:solidFill>
                    <a:prstDash val="solid"/>
                    <a:round/>
                  </a:ln>
                </p:spPr>
                <p:txBody>
                  <a:bodyPr rtlCol="0" anchor="ctr"/>
                  <a:lstStyle/>
                  <a:p>
                    <a:endParaRPr lang="fr-FR" sz="1400"/>
                  </a:p>
                </p:txBody>
              </p:sp>
            </p:grpSp>
            <p:grpSp>
              <p:nvGrpSpPr>
                <p:cNvPr id="89" name="Graphique 1813">
                  <a:extLst>
                    <a:ext uri="{FF2B5EF4-FFF2-40B4-BE49-F238E27FC236}">
                      <a16:creationId xmlns:a16="http://schemas.microsoft.com/office/drawing/2014/main" id="{22BBD5EF-621E-4574-3FB4-6341293B8D4E}"/>
                    </a:ext>
                  </a:extLst>
                </p:cNvPr>
                <p:cNvGrpSpPr/>
                <p:nvPr/>
              </p:nvGrpSpPr>
              <p:grpSpPr>
                <a:xfrm>
                  <a:off x="2279329" y="2915435"/>
                  <a:ext cx="100393" cy="307943"/>
                  <a:chOff x="2279329" y="2915435"/>
                  <a:chExt cx="100393" cy="307943"/>
                </a:xfrm>
                <a:grpFill/>
              </p:grpSpPr>
              <p:sp>
                <p:nvSpPr>
                  <p:cNvPr id="92" name="Forme libre : forme 91">
                    <a:extLst>
                      <a:ext uri="{FF2B5EF4-FFF2-40B4-BE49-F238E27FC236}">
                        <a16:creationId xmlns:a16="http://schemas.microsoft.com/office/drawing/2014/main" id="{76CDAC60-1382-5141-3C35-621FA231142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19050" cap="rnd">
                    <a:solidFill>
                      <a:schemeClr val="accent4">
                        <a:lumMod val="7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0EC56F0F-03A2-FA3E-A783-B25303F74B4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19050" cap="rnd">
                    <a:solidFill>
                      <a:schemeClr val="accent4">
                        <a:lumMod val="7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0B0132F-7105-7147-F277-98C57EC92C57}"/>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19050" cap="rnd">
                    <a:solidFill>
                      <a:schemeClr val="accent4">
                        <a:lumMod val="75000"/>
                      </a:schemeClr>
                    </a:solidFill>
                    <a:prstDash val="solid"/>
                    <a:round/>
                  </a:ln>
                </p:spPr>
                <p:txBody>
                  <a:bodyPr rtlCol="0" anchor="ctr"/>
                  <a:lstStyle/>
                  <a:p>
                    <a:endParaRPr lang="fr-FR" sz="1400"/>
                  </a:p>
                </p:txBody>
              </p:sp>
            </p:grpSp>
            <p:sp>
              <p:nvSpPr>
                <p:cNvPr id="90" name="Forme libre : forme 89">
                  <a:extLst>
                    <a:ext uri="{FF2B5EF4-FFF2-40B4-BE49-F238E27FC236}">
                      <a16:creationId xmlns:a16="http://schemas.microsoft.com/office/drawing/2014/main" id="{D53F8EAA-5E78-C81A-C463-93AB2D6095FB}"/>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19050" cap="rnd">
                  <a:solidFill>
                    <a:schemeClr val="accent4">
                      <a:lumMod val="7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113E3728-6767-5BAD-1DEC-9666A8906AC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19050" cap="rnd">
                  <a:solidFill>
                    <a:schemeClr val="accent4">
                      <a:lumMod val="75000"/>
                    </a:schemeClr>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C6583045-613B-C232-B277-926AC1A3241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19050" cap="rnd">
                <a:solidFill>
                  <a:schemeClr val="accent4">
                    <a:lumMod val="75000"/>
                  </a:schemeClr>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DD099F4B-DB16-748C-7458-C67A564F3B2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19050" cap="rnd">
              <a:solidFill>
                <a:schemeClr val="accent4">
                  <a:lumMod val="75000"/>
                </a:schemeClr>
              </a:solidFill>
              <a:prstDash val="solid"/>
              <a:round/>
            </a:ln>
          </p:spPr>
          <p:txBody>
            <a:bodyPr rtlCol="0" anchor="ctr"/>
            <a:lstStyle/>
            <a:p>
              <a:endParaRPr lang="fr-FR" sz="1400"/>
            </a:p>
          </p:txBody>
        </p:sp>
      </p:grpSp>
      <p:grpSp>
        <p:nvGrpSpPr>
          <p:cNvPr id="101" name="Graphique 48">
            <a:extLst>
              <a:ext uri="{FF2B5EF4-FFF2-40B4-BE49-F238E27FC236}">
                <a16:creationId xmlns:a16="http://schemas.microsoft.com/office/drawing/2014/main" id="{34BADBE4-6090-D8E6-B421-30A03834BEB9}"/>
              </a:ext>
            </a:extLst>
          </p:cNvPr>
          <p:cNvGrpSpPr/>
          <p:nvPr/>
        </p:nvGrpSpPr>
        <p:grpSpPr>
          <a:xfrm>
            <a:off x="4243584" y="5691818"/>
            <a:ext cx="778533" cy="778266"/>
            <a:chOff x="7526179" y="1506035"/>
            <a:chExt cx="464575" cy="464414"/>
          </a:xfrm>
          <a:noFill/>
          <a:effectLst>
            <a:outerShdw blurRad="50800" dist="38100" dir="8100000" algn="tr" rotWithShape="0">
              <a:prstClr val="black">
                <a:alpha val="40000"/>
              </a:prstClr>
            </a:outerShdw>
          </a:effectLst>
        </p:grpSpPr>
        <p:sp>
          <p:nvSpPr>
            <p:cNvPr id="102" name="Forme libre : forme 326">
              <a:extLst>
                <a:ext uri="{FF2B5EF4-FFF2-40B4-BE49-F238E27FC236}">
                  <a16:creationId xmlns:a16="http://schemas.microsoft.com/office/drawing/2014/main" id="{74840FC4-D356-4CB3-1B29-08CBFE65C687}"/>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3" name="Forme libre : forme 327">
              <a:extLst>
                <a:ext uri="{FF2B5EF4-FFF2-40B4-BE49-F238E27FC236}">
                  <a16:creationId xmlns:a16="http://schemas.microsoft.com/office/drawing/2014/main" id="{8F606D3D-FC21-67E8-E869-406B45E301DB}"/>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4" name="Forme libre : forme 328">
              <a:extLst>
                <a:ext uri="{FF2B5EF4-FFF2-40B4-BE49-F238E27FC236}">
                  <a16:creationId xmlns:a16="http://schemas.microsoft.com/office/drawing/2014/main" id="{EE46CB30-2ACD-F975-04B3-4C94D6DBEEE8}"/>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5" name="Forme libre : forme 329">
              <a:extLst>
                <a:ext uri="{FF2B5EF4-FFF2-40B4-BE49-F238E27FC236}">
                  <a16:creationId xmlns:a16="http://schemas.microsoft.com/office/drawing/2014/main" id="{69D10A9B-8C81-CA62-5C31-29FE572F0778}"/>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6" name="Forme libre : forme 330">
              <a:extLst>
                <a:ext uri="{FF2B5EF4-FFF2-40B4-BE49-F238E27FC236}">
                  <a16:creationId xmlns:a16="http://schemas.microsoft.com/office/drawing/2014/main" id="{2668D65A-FB70-4307-AF55-4FA03DE9FCC5}"/>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7" name="Forme libre : forme 331">
              <a:extLst>
                <a:ext uri="{FF2B5EF4-FFF2-40B4-BE49-F238E27FC236}">
                  <a16:creationId xmlns:a16="http://schemas.microsoft.com/office/drawing/2014/main" id="{2ACC0F18-B6D3-161F-CC63-52231EC2F4E2}"/>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8" name="Forme libre : forme 332">
              <a:extLst>
                <a:ext uri="{FF2B5EF4-FFF2-40B4-BE49-F238E27FC236}">
                  <a16:creationId xmlns:a16="http://schemas.microsoft.com/office/drawing/2014/main" id="{451AEF5F-F8E6-252E-FA8B-56769E14D8AE}"/>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09" name="Forme libre : forme 333">
              <a:extLst>
                <a:ext uri="{FF2B5EF4-FFF2-40B4-BE49-F238E27FC236}">
                  <a16:creationId xmlns:a16="http://schemas.microsoft.com/office/drawing/2014/main" id="{69029BF2-ADBF-1D7D-3D17-9A6487C35FBF}"/>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110" name="Forme libre : forme 334">
              <a:extLst>
                <a:ext uri="{FF2B5EF4-FFF2-40B4-BE49-F238E27FC236}">
                  <a16:creationId xmlns:a16="http://schemas.microsoft.com/office/drawing/2014/main" id="{2385F76B-1A3E-15D9-CCD5-7636E567509A}"/>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Tree>
    <p:extLst>
      <p:ext uri="{BB962C8B-B14F-4D97-AF65-F5344CB8AC3E}">
        <p14:creationId xmlns:p14="http://schemas.microsoft.com/office/powerpoint/2010/main" val="836070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New video (5) (1)">
            <a:hlinkClick r:id="" action="ppaction://media"/>
            <a:extLst>
              <a:ext uri="{FF2B5EF4-FFF2-40B4-BE49-F238E27FC236}">
                <a16:creationId xmlns:a16="http://schemas.microsoft.com/office/drawing/2014/main" id="{A1DA2431-3EB4-792A-E872-601D73F496CF}"/>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256976" y="1497291"/>
            <a:ext cx="2611743" cy="4643099"/>
          </a:xfrm>
          <a:prstGeom prst="rect">
            <a:avLst/>
          </a:prstGeom>
        </p:spPr>
      </p:pic>
      <p:pic>
        <p:nvPicPr>
          <p:cNvPr id="6" name="New video (3) (1)">
            <a:hlinkClick r:id="" action="ppaction://media"/>
            <a:extLst>
              <a:ext uri="{FF2B5EF4-FFF2-40B4-BE49-F238E27FC236}">
                <a16:creationId xmlns:a16="http://schemas.microsoft.com/office/drawing/2014/main" id="{D30839EB-86B8-9101-3961-028EE486CA5F}"/>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697630" y="1531080"/>
            <a:ext cx="2598592" cy="4619719"/>
          </a:xfrm>
          <a:prstGeom prst="rect">
            <a:avLst/>
          </a:prstGeom>
        </p:spPr>
      </p:pic>
      <p:pic>
        <p:nvPicPr>
          <p:cNvPr id="2" name="Média1">
            <a:hlinkClick r:id="" action="ppaction://media"/>
            <a:extLst>
              <a:ext uri="{FF2B5EF4-FFF2-40B4-BE49-F238E27FC236}">
                <a16:creationId xmlns:a16="http://schemas.microsoft.com/office/drawing/2014/main" id="{9904E4FF-1744-79B2-53A3-3FE6C0211E13}"/>
              </a:ext>
            </a:extLst>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4415571" y="1467342"/>
            <a:ext cx="2645438" cy="4703001"/>
          </a:xfrm>
          <a:prstGeom prst="rect">
            <a:avLst/>
          </a:prstGeom>
        </p:spPr>
      </p:pic>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11130483" cy="720000"/>
          </a:xfrm>
        </p:spPr>
        <p:txBody>
          <a:bodyPr/>
          <a:lstStyle/>
          <a:p>
            <a:r>
              <a:rPr lang="fr-FR" dirty="0"/>
              <a:t>Retrouvez les bonnes pratiques et les idées de nos collègues pour initier le parrainage :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Titre de la slide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sp>
        <p:nvSpPr>
          <p:cNvPr id="9" name="Rectangle 8">
            <a:extLst>
              <a:ext uri="{FF2B5EF4-FFF2-40B4-BE49-F238E27FC236}">
                <a16:creationId xmlns:a16="http://schemas.microsoft.com/office/drawing/2014/main" id="{F9FEA495-EC33-D480-330E-7E77D5D05198}"/>
              </a:ext>
            </a:extLst>
          </p:cNvPr>
          <p:cNvSpPr/>
          <p:nvPr/>
        </p:nvSpPr>
        <p:spPr>
          <a:xfrm>
            <a:off x="4504161" y="1506918"/>
            <a:ext cx="2466363" cy="4546833"/>
          </a:xfrm>
          <a:custGeom>
            <a:avLst/>
            <a:gdLst>
              <a:gd name="connsiteX0" fmla="*/ 0 w 2466363"/>
              <a:gd name="connsiteY0" fmla="*/ 0 h 4546833"/>
              <a:gd name="connsiteX1" fmla="*/ 641254 w 2466363"/>
              <a:gd name="connsiteY1" fmla="*/ 0 h 4546833"/>
              <a:gd name="connsiteX2" fmla="*/ 1208518 w 2466363"/>
              <a:gd name="connsiteY2" fmla="*/ 0 h 4546833"/>
              <a:gd name="connsiteX3" fmla="*/ 1751118 w 2466363"/>
              <a:gd name="connsiteY3" fmla="*/ 0 h 4546833"/>
              <a:gd name="connsiteX4" fmla="*/ 2466363 w 2466363"/>
              <a:gd name="connsiteY4" fmla="*/ 0 h 4546833"/>
              <a:gd name="connsiteX5" fmla="*/ 2466363 w 2466363"/>
              <a:gd name="connsiteY5" fmla="*/ 695016 h 4546833"/>
              <a:gd name="connsiteX6" fmla="*/ 2466363 w 2466363"/>
              <a:gd name="connsiteY6" fmla="*/ 1253627 h 4546833"/>
              <a:gd name="connsiteX7" fmla="*/ 2466363 w 2466363"/>
              <a:gd name="connsiteY7" fmla="*/ 1857706 h 4546833"/>
              <a:gd name="connsiteX8" fmla="*/ 2466363 w 2466363"/>
              <a:gd name="connsiteY8" fmla="*/ 2507254 h 4546833"/>
              <a:gd name="connsiteX9" fmla="*/ 2466363 w 2466363"/>
              <a:gd name="connsiteY9" fmla="*/ 3020396 h 4546833"/>
              <a:gd name="connsiteX10" fmla="*/ 2466363 w 2466363"/>
              <a:gd name="connsiteY10" fmla="*/ 3760880 h 4546833"/>
              <a:gd name="connsiteX11" fmla="*/ 2466363 w 2466363"/>
              <a:gd name="connsiteY11" fmla="*/ 4546833 h 4546833"/>
              <a:gd name="connsiteX12" fmla="*/ 1899100 w 2466363"/>
              <a:gd name="connsiteY12" fmla="*/ 4546833 h 4546833"/>
              <a:gd name="connsiteX13" fmla="*/ 1331836 w 2466363"/>
              <a:gd name="connsiteY13" fmla="*/ 4546833 h 4546833"/>
              <a:gd name="connsiteX14" fmla="*/ 665918 w 2466363"/>
              <a:gd name="connsiteY14" fmla="*/ 4546833 h 4546833"/>
              <a:gd name="connsiteX15" fmla="*/ 0 w 2466363"/>
              <a:gd name="connsiteY15" fmla="*/ 4546833 h 4546833"/>
              <a:gd name="connsiteX16" fmla="*/ 0 w 2466363"/>
              <a:gd name="connsiteY16" fmla="*/ 3988222 h 4546833"/>
              <a:gd name="connsiteX17" fmla="*/ 0 w 2466363"/>
              <a:gd name="connsiteY17" fmla="*/ 3429611 h 4546833"/>
              <a:gd name="connsiteX18" fmla="*/ 0 w 2466363"/>
              <a:gd name="connsiteY18" fmla="*/ 2780064 h 4546833"/>
              <a:gd name="connsiteX19" fmla="*/ 0 w 2466363"/>
              <a:gd name="connsiteY19" fmla="*/ 2175984 h 4546833"/>
              <a:gd name="connsiteX20" fmla="*/ 0 w 2466363"/>
              <a:gd name="connsiteY20" fmla="*/ 1617373 h 4546833"/>
              <a:gd name="connsiteX21" fmla="*/ 0 w 2466363"/>
              <a:gd name="connsiteY21" fmla="*/ 967826 h 4546833"/>
              <a:gd name="connsiteX22" fmla="*/ 0 w 2466363"/>
              <a:gd name="connsiteY22" fmla="*/ 0 h 4546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66363" h="4546833" extrusionOk="0">
                <a:moveTo>
                  <a:pt x="0" y="0"/>
                </a:moveTo>
                <a:cubicBezTo>
                  <a:pt x="296178" y="22221"/>
                  <a:pt x="360613" y="-771"/>
                  <a:pt x="641254" y="0"/>
                </a:cubicBezTo>
                <a:cubicBezTo>
                  <a:pt x="921895" y="771"/>
                  <a:pt x="1040183" y="-16954"/>
                  <a:pt x="1208518" y="0"/>
                </a:cubicBezTo>
                <a:cubicBezTo>
                  <a:pt x="1376853" y="16954"/>
                  <a:pt x="1546746" y="658"/>
                  <a:pt x="1751118" y="0"/>
                </a:cubicBezTo>
                <a:cubicBezTo>
                  <a:pt x="1955490" y="-658"/>
                  <a:pt x="2152381" y="-11835"/>
                  <a:pt x="2466363" y="0"/>
                </a:cubicBezTo>
                <a:cubicBezTo>
                  <a:pt x="2441576" y="242634"/>
                  <a:pt x="2460878" y="469843"/>
                  <a:pt x="2466363" y="695016"/>
                </a:cubicBezTo>
                <a:cubicBezTo>
                  <a:pt x="2471848" y="920189"/>
                  <a:pt x="2443149" y="985575"/>
                  <a:pt x="2466363" y="1253627"/>
                </a:cubicBezTo>
                <a:cubicBezTo>
                  <a:pt x="2489577" y="1521679"/>
                  <a:pt x="2468491" y="1655568"/>
                  <a:pt x="2466363" y="1857706"/>
                </a:cubicBezTo>
                <a:cubicBezTo>
                  <a:pt x="2464235" y="2059844"/>
                  <a:pt x="2482451" y="2242321"/>
                  <a:pt x="2466363" y="2507254"/>
                </a:cubicBezTo>
                <a:cubicBezTo>
                  <a:pt x="2450275" y="2772187"/>
                  <a:pt x="2448896" y="2802853"/>
                  <a:pt x="2466363" y="3020396"/>
                </a:cubicBezTo>
                <a:cubicBezTo>
                  <a:pt x="2483830" y="3237939"/>
                  <a:pt x="2464753" y="3596010"/>
                  <a:pt x="2466363" y="3760880"/>
                </a:cubicBezTo>
                <a:cubicBezTo>
                  <a:pt x="2467973" y="3925750"/>
                  <a:pt x="2505079" y="4216966"/>
                  <a:pt x="2466363" y="4546833"/>
                </a:cubicBezTo>
                <a:cubicBezTo>
                  <a:pt x="2294659" y="4571218"/>
                  <a:pt x="2013269" y="4550702"/>
                  <a:pt x="1899100" y="4546833"/>
                </a:cubicBezTo>
                <a:cubicBezTo>
                  <a:pt x="1784931" y="4542964"/>
                  <a:pt x="1567235" y="4563858"/>
                  <a:pt x="1331836" y="4546833"/>
                </a:cubicBezTo>
                <a:cubicBezTo>
                  <a:pt x="1096437" y="4529808"/>
                  <a:pt x="814352" y="4533764"/>
                  <a:pt x="665918" y="4546833"/>
                </a:cubicBezTo>
                <a:cubicBezTo>
                  <a:pt x="517484" y="4559902"/>
                  <a:pt x="261774" y="4538239"/>
                  <a:pt x="0" y="4546833"/>
                </a:cubicBezTo>
                <a:cubicBezTo>
                  <a:pt x="-894" y="4295405"/>
                  <a:pt x="-23237" y="4131188"/>
                  <a:pt x="0" y="3988222"/>
                </a:cubicBezTo>
                <a:cubicBezTo>
                  <a:pt x="23237" y="3845256"/>
                  <a:pt x="6642" y="3697088"/>
                  <a:pt x="0" y="3429611"/>
                </a:cubicBezTo>
                <a:cubicBezTo>
                  <a:pt x="-6642" y="3162134"/>
                  <a:pt x="-30968" y="3029587"/>
                  <a:pt x="0" y="2780064"/>
                </a:cubicBezTo>
                <a:cubicBezTo>
                  <a:pt x="30968" y="2530541"/>
                  <a:pt x="25491" y="2415102"/>
                  <a:pt x="0" y="2175984"/>
                </a:cubicBezTo>
                <a:cubicBezTo>
                  <a:pt x="-25491" y="1936866"/>
                  <a:pt x="13853" y="1839001"/>
                  <a:pt x="0" y="1617373"/>
                </a:cubicBezTo>
                <a:cubicBezTo>
                  <a:pt x="-13853" y="1395745"/>
                  <a:pt x="-8487" y="1216895"/>
                  <a:pt x="0" y="967826"/>
                </a:cubicBezTo>
                <a:cubicBezTo>
                  <a:pt x="8487" y="718757"/>
                  <a:pt x="23645" y="441777"/>
                  <a:pt x="0" y="0"/>
                </a:cubicBezTo>
                <a:close/>
              </a:path>
            </a:pathLst>
          </a:custGeom>
          <a:noFill/>
          <a:ln w="28575">
            <a:solidFill>
              <a:schemeClr val="bg1"/>
            </a:solidFill>
            <a:extLst>
              <a:ext uri="{C807C97D-BFC1-408E-A445-0C87EB9F89A2}">
                <ask:lineSketchStyleProps xmlns:ask="http://schemas.microsoft.com/office/drawing/2018/sketchyshapes" sd="2924534435">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ZoneTexte 11">
            <a:extLst>
              <a:ext uri="{FF2B5EF4-FFF2-40B4-BE49-F238E27FC236}">
                <a16:creationId xmlns:a16="http://schemas.microsoft.com/office/drawing/2014/main" id="{0A0D283A-7CE1-3938-5E26-E28E258C1BA0}"/>
              </a:ext>
            </a:extLst>
          </p:cNvPr>
          <p:cNvSpPr txBox="1"/>
          <p:nvPr/>
        </p:nvSpPr>
        <p:spPr>
          <a:xfrm>
            <a:off x="4612363" y="1654398"/>
            <a:ext cx="2248556" cy="461665"/>
          </a:xfrm>
          <a:custGeom>
            <a:avLst/>
            <a:gdLst>
              <a:gd name="connsiteX0" fmla="*/ 0 w 2248556"/>
              <a:gd name="connsiteY0" fmla="*/ 0 h 461665"/>
              <a:gd name="connsiteX1" fmla="*/ 517168 w 2248556"/>
              <a:gd name="connsiteY1" fmla="*/ 0 h 461665"/>
              <a:gd name="connsiteX2" fmla="*/ 1079307 w 2248556"/>
              <a:gd name="connsiteY2" fmla="*/ 0 h 461665"/>
              <a:gd name="connsiteX3" fmla="*/ 1686417 w 2248556"/>
              <a:gd name="connsiteY3" fmla="*/ 0 h 461665"/>
              <a:gd name="connsiteX4" fmla="*/ 2248556 w 2248556"/>
              <a:gd name="connsiteY4" fmla="*/ 0 h 461665"/>
              <a:gd name="connsiteX5" fmla="*/ 2248556 w 2248556"/>
              <a:gd name="connsiteY5" fmla="*/ 461665 h 461665"/>
              <a:gd name="connsiteX6" fmla="*/ 1663931 w 2248556"/>
              <a:gd name="connsiteY6" fmla="*/ 461665 h 461665"/>
              <a:gd name="connsiteX7" fmla="*/ 1101792 w 2248556"/>
              <a:gd name="connsiteY7" fmla="*/ 461665 h 461665"/>
              <a:gd name="connsiteX8" fmla="*/ 539653 w 2248556"/>
              <a:gd name="connsiteY8" fmla="*/ 461665 h 461665"/>
              <a:gd name="connsiteX9" fmla="*/ 0 w 2248556"/>
              <a:gd name="connsiteY9" fmla="*/ 461665 h 461665"/>
              <a:gd name="connsiteX10" fmla="*/ 0 w 2248556"/>
              <a:gd name="connsiteY10"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8556" h="461665" fill="none" extrusionOk="0">
                <a:moveTo>
                  <a:pt x="0" y="0"/>
                </a:moveTo>
                <a:cubicBezTo>
                  <a:pt x="126979" y="-20296"/>
                  <a:pt x="390106" y="-4633"/>
                  <a:pt x="517168" y="0"/>
                </a:cubicBezTo>
                <a:cubicBezTo>
                  <a:pt x="644230" y="4633"/>
                  <a:pt x="816754" y="-22734"/>
                  <a:pt x="1079307" y="0"/>
                </a:cubicBezTo>
                <a:cubicBezTo>
                  <a:pt x="1341860" y="22734"/>
                  <a:pt x="1451955" y="-19609"/>
                  <a:pt x="1686417" y="0"/>
                </a:cubicBezTo>
                <a:cubicBezTo>
                  <a:pt x="1920879" y="19609"/>
                  <a:pt x="2129723" y="-24330"/>
                  <a:pt x="2248556" y="0"/>
                </a:cubicBezTo>
                <a:cubicBezTo>
                  <a:pt x="2244541" y="202464"/>
                  <a:pt x="2243743" y="245884"/>
                  <a:pt x="2248556" y="461665"/>
                </a:cubicBezTo>
                <a:cubicBezTo>
                  <a:pt x="2044355" y="452961"/>
                  <a:pt x="1935206" y="466066"/>
                  <a:pt x="1663931" y="461665"/>
                </a:cubicBezTo>
                <a:cubicBezTo>
                  <a:pt x="1392656" y="457264"/>
                  <a:pt x="1245188" y="471145"/>
                  <a:pt x="1101792" y="461665"/>
                </a:cubicBezTo>
                <a:cubicBezTo>
                  <a:pt x="958396" y="452185"/>
                  <a:pt x="797272" y="478448"/>
                  <a:pt x="539653" y="461665"/>
                </a:cubicBezTo>
                <a:cubicBezTo>
                  <a:pt x="282034" y="444882"/>
                  <a:pt x="220557" y="445600"/>
                  <a:pt x="0" y="461665"/>
                </a:cubicBezTo>
                <a:cubicBezTo>
                  <a:pt x="-16211" y="336516"/>
                  <a:pt x="-1544" y="174700"/>
                  <a:pt x="0" y="0"/>
                </a:cubicBezTo>
                <a:close/>
              </a:path>
              <a:path w="2248556" h="461665" stroke="0" extrusionOk="0">
                <a:moveTo>
                  <a:pt x="0" y="0"/>
                </a:moveTo>
                <a:cubicBezTo>
                  <a:pt x="250157" y="6046"/>
                  <a:pt x="391478" y="-22998"/>
                  <a:pt x="562139" y="0"/>
                </a:cubicBezTo>
                <a:cubicBezTo>
                  <a:pt x="732800" y="22998"/>
                  <a:pt x="920325" y="25738"/>
                  <a:pt x="1169249" y="0"/>
                </a:cubicBezTo>
                <a:cubicBezTo>
                  <a:pt x="1418173" y="-25738"/>
                  <a:pt x="1502085" y="-12460"/>
                  <a:pt x="1663931" y="0"/>
                </a:cubicBezTo>
                <a:cubicBezTo>
                  <a:pt x="1825777" y="12460"/>
                  <a:pt x="2075479" y="-4597"/>
                  <a:pt x="2248556" y="0"/>
                </a:cubicBezTo>
                <a:cubicBezTo>
                  <a:pt x="2257052" y="182394"/>
                  <a:pt x="2257962" y="363144"/>
                  <a:pt x="2248556" y="461665"/>
                </a:cubicBezTo>
                <a:cubicBezTo>
                  <a:pt x="2123756" y="459378"/>
                  <a:pt x="1950130" y="453733"/>
                  <a:pt x="1686417" y="461665"/>
                </a:cubicBezTo>
                <a:cubicBezTo>
                  <a:pt x="1422704" y="469597"/>
                  <a:pt x="1378594" y="475713"/>
                  <a:pt x="1079307" y="461665"/>
                </a:cubicBezTo>
                <a:cubicBezTo>
                  <a:pt x="780020" y="447618"/>
                  <a:pt x="783582" y="484099"/>
                  <a:pt x="539653" y="461665"/>
                </a:cubicBezTo>
                <a:cubicBezTo>
                  <a:pt x="295724" y="439231"/>
                  <a:pt x="114567" y="474875"/>
                  <a:pt x="0" y="461665"/>
                </a:cubicBezTo>
                <a:cubicBezTo>
                  <a:pt x="-10959" y="232164"/>
                  <a:pt x="-8814" y="22322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782294884">
                  <a:prstGeom prst="rect">
                    <a:avLst/>
                  </a:prstGeom>
                  <ask:type>
                    <ask:lineSketchFreehand/>
                  </ask:type>
                </ask:lineSketchStyleProps>
              </a:ext>
            </a:extLst>
          </a:ln>
        </p:spPr>
        <p:txBody>
          <a:bodyPr wrap="square" rtlCol="0">
            <a:spAutoFit/>
          </a:bodyPr>
          <a:lstStyle/>
          <a:p>
            <a:pPr algn="ctr"/>
            <a:r>
              <a:rPr lang="fr-FR" sz="1200" b="1" dirty="0">
                <a:solidFill>
                  <a:schemeClr val="tx1">
                    <a:lumMod val="75000"/>
                    <a:lumOff val="25000"/>
                  </a:schemeClr>
                </a:solidFill>
              </a:rPr>
              <a:t>Stéphanie BERNARDIN</a:t>
            </a:r>
          </a:p>
          <a:p>
            <a:pPr algn="ctr"/>
            <a:r>
              <a:rPr lang="fr-FR" sz="1200" dirty="0">
                <a:solidFill>
                  <a:schemeClr val="tx1">
                    <a:lumMod val="75000"/>
                    <a:lumOff val="25000"/>
                  </a:schemeClr>
                </a:solidFill>
              </a:rPr>
              <a:t>Directrice d’agence de Barr</a:t>
            </a:r>
          </a:p>
        </p:txBody>
      </p:sp>
      <p:sp>
        <p:nvSpPr>
          <p:cNvPr id="13" name="Rectangle 12">
            <a:extLst>
              <a:ext uri="{FF2B5EF4-FFF2-40B4-BE49-F238E27FC236}">
                <a16:creationId xmlns:a16="http://schemas.microsoft.com/office/drawing/2014/main" id="{F77D97E0-5AB1-712E-901E-C329C3008694}"/>
              </a:ext>
            </a:extLst>
          </p:cNvPr>
          <p:cNvSpPr/>
          <p:nvPr/>
        </p:nvSpPr>
        <p:spPr>
          <a:xfrm>
            <a:off x="761993" y="1594764"/>
            <a:ext cx="2466363" cy="4439109"/>
          </a:xfrm>
          <a:custGeom>
            <a:avLst/>
            <a:gdLst>
              <a:gd name="connsiteX0" fmla="*/ 0 w 2466363"/>
              <a:gd name="connsiteY0" fmla="*/ 0 h 4439109"/>
              <a:gd name="connsiteX1" fmla="*/ 641254 w 2466363"/>
              <a:gd name="connsiteY1" fmla="*/ 0 h 4439109"/>
              <a:gd name="connsiteX2" fmla="*/ 1208518 w 2466363"/>
              <a:gd name="connsiteY2" fmla="*/ 0 h 4439109"/>
              <a:gd name="connsiteX3" fmla="*/ 1751118 w 2466363"/>
              <a:gd name="connsiteY3" fmla="*/ 0 h 4439109"/>
              <a:gd name="connsiteX4" fmla="*/ 2466363 w 2466363"/>
              <a:gd name="connsiteY4" fmla="*/ 0 h 4439109"/>
              <a:gd name="connsiteX5" fmla="*/ 2466363 w 2466363"/>
              <a:gd name="connsiteY5" fmla="*/ 678550 h 4439109"/>
              <a:gd name="connsiteX6" fmla="*/ 2466363 w 2466363"/>
              <a:gd name="connsiteY6" fmla="*/ 1223926 h 4439109"/>
              <a:gd name="connsiteX7" fmla="*/ 2466363 w 2466363"/>
              <a:gd name="connsiteY7" fmla="*/ 1813693 h 4439109"/>
              <a:gd name="connsiteX8" fmla="*/ 2466363 w 2466363"/>
              <a:gd name="connsiteY8" fmla="*/ 2447852 h 4439109"/>
              <a:gd name="connsiteX9" fmla="*/ 2466363 w 2466363"/>
              <a:gd name="connsiteY9" fmla="*/ 2948837 h 4439109"/>
              <a:gd name="connsiteX10" fmla="*/ 2466363 w 2466363"/>
              <a:gd name="connsiteY10" fmla="*/ 3671777 h 4439109"/>
              <a:gd name="connsiteX11" fmla="*/ 2466363 w 2466363"/>
              <a:gd name="connsiteY11" fmla="*/ 4439109 h 4439109"/>
              <a:gd name="connsiteX12" fmla="*/ 1899100 w 2466363"/>
              <a:gd name="connsiteY12" fmla="*/ 4439109 h 4439109"/>
              <a:gd name="connsiteX13" fmla="*/ 1331836 w 2466363"/>
              <a:gd name="connsiteY13" fmla="*/ 4439109 h 4439109"/>
              <a:gd name="connsiteX14" fmla="*/ 665918 w 2466363"/>
              <a:gd name="connsiteY14" fmla="*/ 4439109 h 4439109"/>
              <a:gd name="connsiteX15" fmla="*/ 0 w 2466363"/>
              <a:gd name="connsiteY15" fmla="*/ 4439109 h 4439109"/>
              <a:gd name="connsiteX16" fmla="*/ 0 w 2466363"/>
              <a:gd name="connsiteY16" fmla="*/ 3893733 h 4439109"/>
              <a:gd name="connsiteX17" fmla="*/ 0 w 2466363"/>
              <a:gd name="connsiteY17" fmla="*/ 3348357 h 4439109"/>
              <a:gd name="connsiteX18" fmla="*/ 0 w 2466363"/>
              <a:gd name="connsiteY18" fmla="*/ 2714198 h 4439109"/>
              <a:gd name="connsiteX19" fmla="*/ 0 w 2466363"/>
              <a:gd name="connsiteY19" fmla="*/ 2124431 h 4439109"/>
              <a:gd name="connsiteX20" fmla="*/ 0 w 2466363"/>
              <a:gd name="connsiteY20" fmla="*/ 1579054 h 4439109"/>
              <a:gd name="connsiteX21" fmla="*/ 0 w 2466363"/>
              <a:gd name="connsiteY21" fmla="*/ 944896 h 4439109"/>
              <a:gd name="connsiteX22" fmla="*/ 0 w 2466363"/>
              <a:gd name="connsiteY22" fmla="*/ 0 h 4439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66363" h="4439109" extrusionOk="0">
                <a:moveTo>
                  <a:pt x="0" y="0"/>
                </a:moveTo>
                <a:cubicBezTo>
                  <a:pt x="296178" y="22221"/>
                  <a:pt x="360613" y="-771"/>
                  <a:pt x="641254" y="0"/>
                </a:cubicBezTo>
                <a:cubicBezTo>
                  <a:pt x="921895" y="771"/>
                  <a:pt x="1040183" y="-16954"/>
                  <a:pt x="1208518" y="0"/>
                </a:cubicBezTo>
                <a:cubicBezTo>
                  <a:pt x="1376853" y="16954"/>
                  <a:pt x="1546746" y="658"/>
                  <a:pt x="1751118" y="0"/>
                </a:cubicBezTo>
                <a:cubicBezTo>
                  <a:pt x="1955490" y="-658"/>
                  <a:pt x="2152381" y="-11835"/>
                  <a:pt x="2466363" y="0"/>
                </a:cubicBezTo>
                <a:cubicBezTo>
                  <a:pt x="2475164" y="193774"/>
                  <a:pt x="2494045" y="432566"/>
                  <a:pt x="2466363" y="678550"/>
                </a:cubicBezTo>
                <a:cubicBezTo>
                  <a:pt x="2438682" y="924534"/>
                  <a:pt x="2449985" y="1070972"/>
                  <a:pt x="2466363" y="1223926"/>
                </a:cubicBezTo>
                <a:cubicBezTo>
                  <a:pt x="2482741" y="1376880"/>
                  <a:pt x="2466517" y="1562553"/>
                  <a:pt x="2466363" y="1813693"/>
                </a:cubicBezTo>
                <a:cubicBezTo>
                  <a:pt x="2466209" y="2064833"/>
                  <a:pt x="2454898" y="2155700"/>
                  <a:pt x="2466363" y="2447852"/>
                </a:cubicBezTo>
                <a:cubicBezTo>
                  <a:pt x="2477828" y="2740004"/>
                  <a:pt x="2446046" y="2823392"/>
                  <a:pt x="2466363" y="2948837"/>
                </a:cubicBezTo>
                <a:cubicBezTo>
                  <a:pt x="2486680" y="3074283"/>
                  <a:pt x="2446001" y="3355304"/>
                  <a:pt x="2466363" y="3671777"/>
                </a:cubicBezTo>
                <a:cubicBezTo>
                  <a:pt x="2486725" y="3988250"/>
                  <a:pt x="2464235" y="4182951"/>
                  <a:pt x="2466363" y="4439109"/>
                </a:cubicBezTo>
                <a:cubicBezTo>
                  <a:pt x="2294659" y="4463494"/>
                  <a:pt x="2013269" y="4442978"/>
                  <a:pt x="1899100" y="4439109"/>
                </a:cubicBezTo>
                <a:cubicBezTo>
                  <a:pt x="1784931" y="4435240"/>
                  <a:pt x="1567235" y="4456134"/>
                  <a:pt x="1331836" y="4439109"/>
                </a:cubicBezTo>
                <a:cubicBezTo>
                  <a:pt x="1096437" y="4422084"/>
                  <a:pt x="814352" y="4426040"/>
                  <a:pt x="665918" y="4439109"/>
                </a:cubicBezTo>
                <a:cubicBezTo>
                  <a:pt x="517484" y="4452178"/>
                  <a:pt x="261774" y="4430515"/>
                  <a:pt x="0" y="4439109"/>
                </a:cubicBezTo>
                <a:cubicBezTo>
                  <a:pt x="25131" y="4261671"/>
                  <a:pt x="13383" y="4024063"/>
                  <a:pt x="0" y="3893733"/>
                </a:cubicBezTo>
                <a:cubicBezTo>
                  <a:pt x="-13383" y="3763403"/>
                  <a:pt x="2453" y="3556813"/>
                  <a:pt x="0" y="3348357"/>
                </a:cubicBezTo>
                <a:cubicBezTo>
                  <a:pt x="-2453" y="3139901"/>
                  <a:pt x="18132" y="2925433"/>
                  <a:pt x="0" y="2714198"/>
                </a:cubicBezTo>
                <a:cubicBezTo>
                  <a:pt x="-18132" y="2502963"/>
                  <a:pt x="-926" y="2361471"/>
                  <a:pt x="0" y="2124431"/>
                </a:cubicBezTo>
                <a:cubicBezTo>
                  <a:pt x="926" y="1887391"/>
                  <a:pt x="-23405" y="1734100"/>
                  <a:pt x="0" y="1579054"/>
                </a:cubicBezTo>
                <a:cubicBezTo>
                  <a:pt x="23405" y="1424008"/>
                  <a:pt x="-20286" y="1179348"/>
                  <a:pt x="0" y="944896"/>
                </a:cubicBezTo>
                <a:cubicBezTo>
                  <a:pt x="20286" y="710444"/>
                  <a:pt x="-33558" y="385240"/>
                  <a:pt x="0" y="0"/>
                </a:cubicBezTo>
                <a:close/>
              </a:path>
            </a:pathLst>
          </a:custGeom>
          <a:noFill/>
          <a:ln w="28575">
            <a:solidFill>
              <a:schemeClr val="bg1"/>
            </a:solidFill>
            <a:extLst>
              <a:ext uri="{C807C97D-BFC1-408E-A445-0C87EB9F89A2}">
                <ask:lineSketchStyleProps xmlns:ask="http://schemas.microsoft.com/office/drawing/2018/sketchyshapes" sd="2924534435">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4" name="ZoneTexte 13">
            <a:extLst>
              <a:ext uri="{FF2B5EF4-FFF2-40B4-BE49-F238E27FC236}">
                <a16:creationId xmlns:a16="http://schemas.microsoft.com/office/drawing/2014/main" id="{FBE23019-673A-7340-B157-6F137A81915A}"/>
              </a:ext>
            </a:extLst>
          </p:cNvPr>
          <p:cNvSpPr txBox="1"/>
          <p:nvPr/>
        </p:nvSpPr>
        <p:spPr>
          <a:xfrm>
            <a:off x="855810" y="2777519"/>
            <a:ext cx="2248556" cy="461665"/>
          </a:xfrm>
          <a:custGeom>
            <a:avLst/>
            <a:gdLst>
              <a:gd name="connsiteX0" fmla="*/ 0 w 2248556"/>
              <a:gd name="connsiteY0" fmla="*/ 0 h 461665"/>
              <a:gd name="connsiteX1" fmla="*/ 517168 w 2248556"/>
              <a:gd name="connsiteY1" fmla="*/ 0 h 461665"/>
              <a:gd name="connsiteX2" fmla="*/ 1079307 w 2248556"/>
              <a:gd name="connsiteY2" fmla="*/ 0 h 461665"/>
              <a:gd name="connsiteX3" fmla="*/ 1686417 w 2248556"/>
              <a:gd name="connsiteY3" fmla="*/ 0 h 461665"/>
              <a:gd name="connsiteX4" fmla="*/ 2248556 w 2248556"/>
              <a:gd name="connsiteY4" fmla="*/ 0 h 461665"/>
              <a:gd name="connsiteX5" fmla="*/ 2248556 w 2248556"/>
              <a:gd name="connsiteY5" fmla="*/ 461665 h 461665"/>
              <a:gd name="connsiteX6" fmla="*/ 1663931 w 2248556"/>
              <a:gd name="connsiteY6" fmla="*/ 461665 h 461665"/>
              <a:gd name="connsiteX7" fmla="*/ 1101792 w 2248556"/>
              <a:gd name="connsiteY7" fmla="*/ 461665 h 461665"/>
              <a:gd name="connsiteX8" fmla="*/ 539653 w 2248556"/>
              <a:gd name="connsiteY8" fmla="*/ 461665 h 461665"/>
              <a:gd name="connsiteX9" fmla="*/ 0 w 2248556"/>
              <a:gd name="connsiteY9" fmla="*/ 461665 h 461665"/>
              <a:gd name="connsiteX10" fmla="*/ 0 w 2248556"/>
              <a:gd name="connsiteY10"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8556" h="461665" fill="none" extrusionOk="0">
                <a:moveTo>
                  <a:pt x="0" y="0"/>
                </a:moveTo>
                <a:cubicBezTo>
                  <a:pt x="126979" y="-20296"/>
                  <a:pt x="390106" y="-4633"/>
                  <a:pt x="517168" y="0"/>
                </a:cubicBezTo>
                <a:cubicBezTo>
                  <a:pt x="644230" y="4633"/>
                  <a:pt x="816754" y="-22734"/>
                  <a:pt x="1079307" y="0"/>
                </a:cubicBezTo>
                <a:cubicBezTo>
                  <a:pt x="1341860" y="22734"/>
                  <a:pt x="1451955" y="-19609"/>
                  <a:pt x="1686417" y="0"/>
                </a:cubicBezTo>
                <a:cubicBezTo>
                  <a:pt x="1920879" y="19609"/>
                  <a:pt x="2129723" y="-24330"/>
                  <a:pt x="2248556" y="0"/>
                </a:cubicBezTo>
                <a:cubicBezTo>
                  <a:pt x="2244541" y="202464"/>
                  <a:pt x="2243743" y="245884"/>
                  <a:pt x="2248556" y="461665"/>
                </a:cubicBezTo>
                <a:cubicBezTo>
                  <a:pt x="2044355" y="452961"/>
                  <a:pt x="1935206" y="466066"/>
                  <a:pt x="1663931" y="461665"/>
                </a:cubicBezTo>
                <a:cubicBezTo>
                  <a:pt x="1392656" y="457264"/>
                  <a:pt x="1245188" y="471145"/>
                  <a:pt x="1101792" y="461665"/>
                </a:cubicBezTo>
                <a:cubicBezTo>
                  <a:pt x="958396" y="452185"/>
                  <a:pt x="797272" y="478448"/>
                  <a:pt x="539653" y="461665"/>
                </a:cubicBezTo>
                <a:cubicBezTo>
                  <a:pt x="282034" y="444882"/>
                  <a:pt x="220557" y="445600"/>
                  <a:pt x="0" y="461665"/>
                </a:cubicBezTo>
                <a:cubicBezTo>
                  <a:pt x="-16211" y="336516"/>
                  <a:pt x="-1544" y="174700"/>
                  <a:pt x="0" y="0"/>
                </a:cubicBezTo>
                <a:close/>
              </a:path>
              <a:path w="2248556" h="461665" stroke="0" extrusionOk="0">
                <a:moveTo>
                  <a:pt x="0" y="0"/>
                </a:moveTo>
                <a:cubicBezTo>
                  <a:pt x="250157" y="6046"/>
                  <a:pt x="391478" y="-22998"/>
                  <a:pt x="562139" y="0"/>
                </a:cubicBezTo>
                <a:cubicBezTo>
                  <a:pt x="732800" y="22998"/>
                  <a:pt x="920325" y="25738"/>
                  <a:pt x="1169249" y="0"/>
                </a:cubicBezTo>
                <a:cubicBezTo>
                  <a:pt x="1418173" y="-25738"/>
                  <a:pt x="1502085" y="-12460"/>
                  <a:pt x="1663931" y="0"/>
                </a:cubicBezTo>
                <a:cubicBezTo>
                  <a:pt x="1825777" y="12460"/>
                  <a:pt x="2075479" y="-4597"/>
                  <a:pt x="2248556" y="0"/>
                </a:cubicBezTo>
                <a:cubicBezTo>
                  <a:pt x="2257052" y="182394"/>
                  <a:pt x="2257962" y="363144"/>
                  <a:pt x="2248556" y="461665"/>
                </a:cubicBezTo>
                <a:cubicBezTo>
                  <a:pt x="2123756" y="459378"/>
                  <a:pt x="1950130" y="453733"/>
                  <a:pt x="1686417" y="461665"/>
                </a:cubicBezTo>
                <a:cubicBezTo>
                  <a:pt x="1422704" y="469597"/>
                  <a:pt x="1378594" y="475713"/>
                  <a:pt x="1079307" y="461665"/>
                </a:cubicBezTo>
                <a:cubicBezTo>
                  <a:pt x="780020" y="447618"/>
                  <a:pt x="783582" y="484099"/>
                  <a:pt x="539653" y="461665"/>
                </a:cubicBezTo>
                <a:cubicBezTo>
                  <a:pt x="295724" y="439231"/>
                  <a:pt x="114567" y="474875"/>
                  <a:pt x="0" y="461665"/>
                </a:cubicBezTo>
                <a:cubicBezTo>
                  <a:pt x="-10959" y="232164"/>
                  <a:pt x="-8814" y="22322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782294884">
                  <a:prstGeom prst="rect">
                    <a:avLst/>
                  </a:prstGeom>
                  <ask:type>
                    <ask:lineSketchFreehand/>
                  </ask:type>
                </ask:lineSketchStyleProps>
              </a:ext>
            </a:extLst>
          </a:ln>
        </p:spPr>
        <p:txBody>
          <a:bodyPr wrap="square" rtlCol="0">
            <a:spAutoFit/>
          </a:bodyPr>
          <a:lstStyle/>
          <a:p>
            <a:pPr algn="ctr"/>
            <a:r>
              <a:rPr lang="fr-FR" sz="1200" b="1" dirty="0">
                <a:solidFill>
                  <a:schemeClr val="tx1">
                    <a:lumMod val="75000"/>
                    <a:lumOff val="25000"/>
                  </a:schemeClr>
                </a:solidFill>
              </a:rPr>
              <a:t>Michael DA SILVA</a:t>
            </a:r>
          </a:p>
          <a:p>
            <a:pPr algn="ctr"/>
            <a:r>
              <a:rPr lang="fr-FR" sz="1200" dirty="0">
                <a:solidFill>
                  <a:schemeClr val="tx1">
                    <a:lumMod val="75000"/>
                    <a:lumOff val="25000"/>
                  </a:schemeClr>
                </a:solidFill>
              </a:rPr>
              <a:t>Directeur d’agence d’Orbey</a:t>
            </a:r>
          </a:p>
        </p:txBody>
      </p:sp>
      <p:pic>
        <p:nvPicPr>
          <p:cNvPr id="16" name="Image 15">
            <a:extLst>
              <a:ext uri="{FF2B5EF4-FFF2-40B4-BE49-F238E27FC236}">
                <a16:creationId xmlns:a16="http://schemas.microsoft.com/office/drawing/2014/main" id="{C1FF8873-48AB-CF81-1175-5460A5016568}"/>
              </a:ext>
            </a:extLst>
          </p:cNvPr>
          <p:cNvPicPr>
            <a:picLocks noChangeAspect="1"/>
          </p:cNvPicPr>
          <p:nvPr/>
        </p:nvPicPr>
        <p:blipFill>
          <a:blip r:embed="rId11">
            <a:clrChange>
              <a:clrFrom>
                <a:srgbClr val="F7F7F7"/>
              </a:clrFrom>
              <a:clrTo>
                <a:srgbClr val="F7F7F7">
                  <a:alpha val="0"/>
                </a:srgbClr>
              </a:clrTo>
            </a:clrChange>
          </a:blip>
          <a:stretch>
            <a:fillRect/>
          </a:stretch>
        </p:blipFill>
        <p:spPr>
          <a:xfrm rot="21068067">
            <a:off x="1197171" y="1769153"/>
            <a:ext cx="1191968" cy="1157302"/>
          </a:xfrm>
          <a:prstGeom prst="rect">
            <a:avLst/>
          </a:prstGeom>
        </p:spPr>
      </p:pic>
      <p:pic>
        <p:nvPicPr>
          <p:cNvPr id="22" name="Image 21">
            <a:extLst>
              <a:ext uri="{FF2B5EF4-FFF2-40B4-BE49-F238E27FC236}">
                <a16:creationId xmlns:a16="http://schemas.microsoft.com/office/drawing/2014/main" id="{8C435D9B-69DE-6B8E-CDAD-CF069307A6DD}"/>
              </a:ext>
            </a:extLst>
          </p:cNvPr>
          <p:cNvPicPr>
            <a:picLocks noChangeAspect="1"/>
          </p:cNvPicPr>
          <p:nvPr/>
        </p:nvPicPr>
        <p:blipFill>
          <a:blip r:embed="rId12">
            <a:clrChange>
              <a:clrFrom>
                <a:srgbClr val="F7F7F7"/>
              </a:clrFrom>
              <a:clrTo>
                <a:srgbClr val="F7F7F7">
                  <a:alpha val="0"/>
                </a:srgbClr>
              </a:clrTo>
            </a:clrChange>
          </a:blip>
          <a:stretch>
            <a:fillRect/>
          </a:stretch>
        </p:blipFill>
        <p:spPr>
          <a:xfrm>
            <a:off x="1934889" y="2253715"/>
            <a:ext cx="550669" cy="624267"/>
          </a:xfrm>
          <a:prstGeom prst="rect">
            <a:avLst/>
          </a:prstGeom>
        </p:spPr>
      </p:pic>
      <p:sp>
        <p:nvSpPr>
          <p:cNvPr id="19" name="Rectangle 18">
            <a:extLst>
              <a:ext uri="{FF2B5EF4-FFF2-40B4-BE49-F238E27FC236}">
                <a16:creationId xmlns:a16="http://schemas.microsoft.com/office/drawing/2014/main" id="{6610FA49-0102-1E24-F22D-7D01F8BCAE03}"/>
              </a:ext>
            </a:extLst>
          </p:cNvPr>
          <p:cNvSpPr/>
          <p:nvPr/>
        </p:nvSpPr>
        <p:spPr>
          <a:xfrm>
            <a:off x="8323089" y="1526796"/>
            <a:ext cx="2466363" cy="4546833"/>
          </a:xfrm>
          <a:custGeom>
            <a:avLst/>
            <a:gdLst>
              <a:gd name="connsiteX0" fmla="*/ 0 w 2466363"/>
              <a:gd name="connsiteY0" fmla="*/ 0 h 4546833"/>
              <a:gd name="connsiteX1" fmla="*/ 641254 w 2466363"/>
              <a:gd name="connsiteY1" fmla="*/ 0 h 4546833"/>
              <a:gd name="connsiteX2" fmla="*/ 1208518 w 2466363"/>
              <a:gd name="connsiteY2" fmla="*/ 0 h 4546833"/>
              <a:gd name="connsiteX3" fmla="*/ 1751118 w 2466363"/>
              <a:gd name="connsiteY3" fmla="*/ 0 h 4546833"/>
              <a:gd name="connsiteX4" fmla="*/ 2466363 w 2466363"/>
              <a:gd name="connsiteY4" fmla="*/ 0 h 4546833"/>
              <a:gd name="connsiteX5" fmla="*/ 2466363 w 2466363"/>
              <a:gd name="connsiteY5" fmla="*/ 695016 h 4546833"/>
              <a:gd name="connsiteX6" fmla="*/ 2466363 w 2466363"/>
              <a:gd name="connsiteY6" fmla="*/ 1253627 h 4546833"/>
              <a:gd name="connsiteX7" fmla="*/ 2466363 w 2466363"/>
              <a:gd name="connsiteY7" fmla="*/ 1857706 h 4546833"/>
              <a:gd name="connsiteX8" fmla="*/ 2466363 w 2466363"/>
              <a:gd name="connsiteY8" fmla="*/ 2507254 h 4546833"/>
              <a:gd name="connsiteX9" fmla="*/ 2466363 w 2466363"/>
              <a:gd name="connsiteY9" fmla="*/ 3020396 h 4546833"/>
              <a:gd name="connsiteX10" fmla="*/ 2466363 w 2466363"/>
              <a:gd name="connsiteY10" fmla="*/ 3760880 h 4546833"/>
              <a:gd name="connsiteX11" fmla="*/ 2466363 w 2466363"/>
              <a:gd name="connsiteY11" fmla="*/ 4546833 h 4546833"/>
              <a:gd name="connsiteX12" fmla="*/ 1899100 w 2466363"/>
              <a:gd name="connsiteY12" fmla="*/ 4546833 h 4546833"/>
              <a:gd name="connsiteX13" fmla="*/ 1331836 w 2466363"/>
              <a:gd name="connsiteY13" fmla="*/ 4546833 h 4546833"/>
              <a:gd name="connsiteX14" fmla="*/ 665918 w 2466363"/>
              <a:gd name="connsiteY14" fmla="*/ 4546833 h 4546833"/>
              <a:gd name="connsiteX15" fmla="*/ 0 w 2466363"/>
              <a:gd name="connsiteY15" fmla="*/ 4546833 h 4546833"/>
              <a:gd name="connsiteX16" fmla="*/ 0 w 2466363"/>
              <a:gd name="connsiteY16" fmla="*/ 3988222 h 4546833"/>
              <a:gd name="connsiteX17" fmla="*/ 0 w 2466363"/>
              <a:gd name="connsiteY17" fmla="*/ 3429611 h 4546833"/>
              <a:gd name="connsiteX18" fmla="*/ 0 w 2466363"/>
              <a:gd name="connsiteY18" fmla="*/ 2780064 h 4546833"/>
              <a:gd name="connsiteX19" fmla="*/ 0 w 2466363"/>
              <a:gd name="connsiteY19" fmla="*/ 2175984 h 4546833"/>
              <a:gd name="connsiteX20" fmla="*/ 0 w 2466363"/>
              <a:gd name="connsiteY20" fmla="*/ 1617373 h 4546833"/>
              <a:gd name="connsiteX21" fmla="*/ 0 w 2466363"/>
              <a:gd name="connsiteY21" fmla="*/ 967826 h 4546833"/>
              <a:gd name="connsiteX22" fmla="*/ 0 w 2466363"/>
              <a:gd name="connsiteY22" fmla="*/ 0 h 4546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66363" h="4546833" extrusionOk="0">
                <a:moveTo>
                  <a:pt x="0" y="0"/>
                </a:moveTo>
                <a:cubicBezTo>
                  <a:pt x="296178" y="22221"/>
                  <a:pt x="360613" y="-771"/>
                  <a:pt x="641254" y="0"/>
                </a:cubicBezTo>
                <a:cubicBezTo>
                  <a:pt x="921895" y="771"/>
                  <a:pt x="1040183" y="-16954"/>
                  <a:pt x="1208518" y="0"/>
                </a:cubicBezTo>
                <a:cubicBezTo>
                  <a:pt x="1376853" y="16954"/>
                  <a:pt x="1546746" y="658"/>
                  <a:pt x="1751118" y="0"/>
                </a:cubicBezTo>
                <a:cubicBezTo>
                  <a:pt x="1955490" y="-658"/>
                  <a:pt x="2152381" y="-11835"/>
                  <a:pt x="2466363" y="0"/>
                </a:cubicBezTo>
                <a:cubicBezTo>
                  <a:pt x="2441576" y="242634"/>
                  <a:pt x="2460878" y="469843"/>
                  <a:pt x="2466363" y="695016"/>
                </a:cubicBezTo>
                <a:cubicBezTo>
                  <a:pt x="2471848" y="920189"/>
                  <a:pt x="2443149" y="985575"/>
                  <a:pt x="2466363" y="1253627"/>
                </a:cubicBezTo>
                <a:cubicBezTo>
                  <a:pt x="2489577" y="1521679"/>
                  <a:pt x="2468491" y="1655568"/>
                  <a:pt x="2466363" y="1857706"/>
                </a:cubicBezTo>
                <a:cubicBezTo>
                  <a:pt x="2464235" y="2059844"/>
                  <a:pt x="2482451" y="2242321"/>
                  <a:pt x="2466363" y="2507254"/>
                </a:cubicBezTo>
                <a:cubicBezTo>
                  <a:pt x="2450275" y="2772187"/>
                  <a:pt x="2448896" y="2802853"/>
                  <a:pt x="2466363" y="3020396"/>
                </a:cubicBezTo>
                <a:cubicBezTo>
                  <a:pt x="2483830" y="3237939"/>
                  <a:pt x="2464753" y="3596010"/>
                  <a:pt x="2466363" y="3760880"/>
                </a:cubicBezTo>
                <a:cubicBezTo>
                  <a:pt x="2467973" y="3925750"/>
                  <a:pt x="2505079" y="4216966"/>
                  <a:pt x="2466363" y="4546833"/>
                </a:cubicBezTo>
                <a:cubicBezTo>
                  <a:pt x="2294659" y="4571218"/>
                  <a:pt x="2013269" y="4550702"/>
                  <a:pt x="1899100" y="4546833"/>
                </a:cubicBezTo>
                <a:cubicBezTo>
                  <a:pt x="1784931" y="4542964"/>
                  <a:pt x="1567235" y="4563858"/>
                  <a:pt x="1331836" y="4546833"/>
                </a:cubicBezTo>
                <a:cubicBezTo>
                  <a:pt x="1096437" y="4529808"/>
                  <a:pt x="814352" y="4533764"/>
                  <a:pt x="665918" y="4546833"/>
                </a:cubicBezTo>
                <a:cubicBezTo>
                  <a:pt x="517484" y="4559902"/>
                  <a:pt x="261774" y="4538239"/>
                  <a:pt x="0" y="4546833"/>
                </a:cubicBezTo>
                <a:cubicBezTo>
                  <a:pt x="-894" y="4295405"/>
                  <a:pt x="-23237" y="4131188"/>
                  <a:pt x="0" y="3988222"/>
                </a:cubicBezTo>
                <a:cubicBezTo>
                  <a:pt x="23237" y="3845256"/>
                  <a:pt x="6642" y="3697088"/>
                  <a:pt x="0" y="3429611"/>
                </a:cubicBezTo>
                <a:cubicBezTo>
                  <a:pt x="-6642" y="3162134"/>
                  <a:pt x="-30968" y="3029587"/>
                  <a:pt x="0" y="2780064"/>
                </a:cubicBezTo>
                <a:cubicBezTo>
                  <a:pt x="30968" y="2530541"/>
                  <a:pt x="25491" y="2415102"/>
                  <a:pt x="0" y="2175984"/>
                </a:cubicBezTo>
                <a:cubicBezTo>
                  <a:pt x="-25491" y="1936866"/>
                  <a:pt x="13853" y="1839001"/>
                  <a:pt x="0" y="1617373"/>
                </a:cubicBezTo>
                <a:cubicBezTo>
                  <a:pt x="-13853" y="1395745"/>
                  <a:pt x="-8487" y="1216895"/>
                  <a:pt x="0" y="967826"/>
                </a:cubicBezTo>
                <a:cubicBezTo>
                  <a:pt x="8487" y="718757"/>
                  <a:pt x="23645" y="441777"/>
                  <a:pt x="0" y="0"/>
                </a:cubicBezTo>
                <a:close/>
              </a:path>
            </a:pathLst>
          </a:custGeom>
          <a:noFill/>
          <a:ln w="28575">
            <a:solidFill>
              <a:schemeClr val="bg1"/>
            </a:solidFill>
            <a:extLst>
              <a:ext uri="{C807C97D-BFC1-408E-A445-0C87EB9F89A2}">
                <ask:lineSketchStyleProps xmlns:ask="http://schemas.microsoft.com/office/drawing/2018/sketchyshapes" sd="2924534435">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0" name="ZoneTexte 19">
            <a:extLst>
              <a:ext uri="{FF2B5EF4-FFF2-40B4-BE49-F238E27FC236}">
                <a16:creationId xmlns:a16="http://schemas.microsoft.com/office/drawing/2014/main" id="{7EBA0D40-EF5C-C7EB-1267-FA8C211C49FE}"/>
              </a:ext>
            </a:extLst>
          </p:cNvPr>
          <p:cNvSpPr txBox="1"/>
          <p:nvPr/>
        </p:nvSpPr>
        <p:spPr>
          <a:xfrm>
            <a:off x="8438569" y="1684215"/>
            <a:ext cx="2248556" cy="461665"/>
          </a:xfrm>
          <a:custGeom>
            <a:avLst/>
            <a:gdLst>
              <a:gd name="connsiteX0" fmla="*/ 0 w 2248556"/>
              <a:gd name="connsiteY0" fmla="*/ 0 h 461665"/>
              <a:gd name="connsiteX1" fmla="*/ 517168 w 2248556"/>
              <a:gd name="connsiteY1" fmla="*/ 0 h 461665"/>
              <a:gd name="connsiteX2" fmla="*/ 1079307 w 2248556"/>
              <a:gd name="connsiteY2" fmla="*/ 0 h 461665"/>
              <a:gd name="connsiteX3" fmla="*/ 1686417 w 2248556"/>
              <a:gd name="connsiteY3" fmla="*/ 0 h 461665"/>
              <a:gd name="connsiteX4" fmla="*/ 2248556 w 2248556"/>
              <a:gd name="connsiteY4" fmla="*/ 0 h 461665"/>
              <a:gd name="connsiteX5" fmla="*/ 2248556 w 2248556"/>
              <a:gd name="connsiteY5" fmla="*/ 461665 h 461665"/>
              <a:gd name="connsiteX6" fmla="*/ 1663931 w 2248556"/>
              <a:gd name="connsiteY6" fmla="*/ 461665 h 461665"/>
              <a:gd name="connsiteX7" fmla="*/ 1101792 w 2248556"/>
              <a:gd name="connsiteY7" fmla="*/ 461665 h 461665"/>
              <a:gd name="connsiteX8" fmla="*/ 539653 w 2248556"/>
              <a:gd name="connsiteY8" fmla="*/ 461665 h 461665"/>
              <a:gd name="connsiteX9" fmla="*/ 0 w 2248556"/>
              <a:gd name="connsiteY9" fmla="*/ 461665 h 461665"/>
              <a:gd name="connsiteX10" fmla="*/ 0 w 2248556"/>
              <a:gd name="connsiteY10"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8556" h="461665" fill="none" extrusionOk="0">
                <a:moveTo>
                  <a:pt x="0" y="0"/>
                </a:moveTo>
                <a:cubicBezTo>
                  <a:pt x="126979" y="-20296"/>
                  <a:pt x="390106" y="-4633"/>
                  <a:pt x="517168" y="0"/>
                </a:cubicBezTo>
                <a:cubicBezTo>
                  <a:pt x="644230" y="4633"/>
                  <a:pt x="816754" y="-22734"/>
                  <a:pt x="1079307" y="0"/>
                </a:cubicBezTo>
                <a:cubicBezTo>
                  <a:pt x="1341860" y="22734"/>
                  <a:pt x="1451955" y="-19609"/>
                  <a:pt x="1686417" y="0"/>
                </a:cubicBezTo>
                <a:cubicBezTo>
                  <a:pt x="1920879" y="19609"/>
                  <a:pt x="2129723" y="-24330"/>
                  <a:pt x="2248556" y="0"/>
                </a:cubicBezTo>
                <a:cubicBezTo>
                  <a:pt x="2244541" y="202464"/>
                  <a:pt x="2243743" y="245884"/>
                  <a:pt x="2248556" y="461665"/>
                </a:cubicBezTo>
                <a:cubicBezTo>
                  <a:pt x="2044355" y="452961"/>
                  <a:pt x="1935206" y="466066"/>
                  <a:pt x="1663931" y="461665"/>
                </a:cubicBezTo>
                <a:cubicBezTo>
                  <a:pt x="1392656" y="457264"/>
                  <a:pt x="1245188" y="471145"/>
                  <a:pt x="1101792" y="461665"/>
                </a:cubicBezTo>
                <a:cubicBezTo>
                  <a:pt x="958396" y="452185"/>
                  <a:pt x="797272" y="478448"/>
                  <a:pt x="539653" y="461665"/>
                </a:cubicBezTo>
                <a:cubicBezTo>
                  <a:pt x="282034" y="444882"/>
                  <a:pt x="220557" y="445600"/>
                  <a:pt x="0" y="461665"/>
                </a:cubicBezTo>
                <a:cubicBezTo>
                  <a:pt x="-16211" y="336516"/>
                  <a:pt x="-1544" y="174700"/>
                  <a:pt x="0" y="0"/>
                </a:cubicBezTo>
                <a:close/>
              </a:path>
              <a:path w="2248556" h="461665" stroke="0" extrusionOk="0">
                <a:moveTo>
                  <a:pt x="0" y="0"/>
                </a:moveTo>
                <a:cubicBezTo>
                  <a:pt x="250157" y="6046"/>
                  <a:pt x="391478" y="-22998"/>
                  <a:pt x="562139" y="0"/>
                </a:cubicBezTo>
                <a:cubicBezTo>
                  <a:pt x="732800" y="22998"/>
                  <a:pt x="920325" y="25738"/>
                  <a:pt x="1169249" y="0"/>
                </a:cubicBezTo>
                <a:cubicBezTo>
                  <a:pt x="1418173" y="-25738"/>
                  <a:pt x="1502085" y="-12460"/>
                  <a:pt x="1663931" y="0"/>
                </a:cubicBezTo>
                <a:cubicBezTo>
                  <a:pt x="1825777" y="12460"/>
                  <a:pt x="2075479" y="-4597"/>
                  <a:pt x="2248556" y="0"/>
                </a:cubicBezTo>
                <a:cubicBezTo>
                  <a:pt x="2257052" y="182394"/>
                  <a:pt x="2257962" y="363144"/>
                  <a:pt x="2248556" y="461665"/>
                </a:cubicBezTo>
                <a:cubicBezTo>
                  <a:pt x="2123756" y="459378"/>
                  <a:pt x="1950130" y="453733"/>
                  <a:pt x="1686417" y="461665"/>
                </a:cubicBezTo>
                <a:cubicBezTo>
                  <a:pt x="1422704" y="469597"/>
                  <a:pt x="1378594" y="475713"/>
                  <a:pt x="1079307" y="461665"/>
                </a:cubicBezTo>
                <a:cubicBezTo>
                  <a:pt x="780020" y="447618"/>
                  <a:pt x="783582" y="484099"/>
                  <a:pt x="539653" y="461665"/>
                </a:cubicBezTo>
                <a:cubicBezTo>
                  <a:pt x="295724" y="439231"/>
                  <a:pt x="114567" y="474875"/>
                  <a:pt x="0" y="461665"/>
                </a:cubicBezTo>
                <a:cubicBezTo>
                  <a:pt x="-10959" y="232164"/>
                  <a:pt x="-8814" y="22322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782294884">
                  <a:prstGeom prst="rect">
                    <a:avLst/>
                  </a:prstGeom>
                  <ask:type>
                    <ask:lineSketchFreehand/>
                  </ask:type>
                </ask:lineSketchStyleProps>
              </a:ext>
            </a:extLst>
          </a:ln>
        </p:spPr>
        <p:txBody>
          <a:bodyPr wrap="square" rtlCol="0">
            <a:spAutoFit/>
          </a:bodyPr>
          <a:lstStyle/>
          <a:p>
            <a:pPr algn="ctr"/>
            <a:r>
              <a:rPr lang="fr-FR" sz="1200" b="1" dirty="0">
                <a:solidFill>
                  <a:schemeClr val="tx1">
                    <a:lumMod val="75000"/>
                    <a:lumOff val="25000"/>
                  </a:schemeClr>
                </a:solidFill>
              </a:rPr>
              <a:t>Aurélie BLANDIN</a:t>
            </a:r>
          </a:p>
          <a:p>
            <a:pPr algn="ctr"/>
            <a:r>
              <a:rPr lang="fr-FR" sz="1200" dirty="0">
                <a:solidFill>
                  <a:schemeClr val="tx1">
                    <a:lumMod val="75000"/>
                    <a:lumOff val="25000"/>
                  </a:schemeClr>
                </a:solidFill>
              </a:rPr>
              <a:t>Directrice d’agence de Wassy</a:t>
            </a:r>
          </a:p>
        </p:txBody>
      </p:sp>
      <p:grpSp>
        <p:nvGrpSpPr>
          <p:cNvPr id="1154" name="Groupe 1153">
            <a:extLst>
              <a:ext uri="{FF2B5EF4-FFF2-40B4-BE49-F238E27FC236}">
                <a16:creationId xmlns:a16="http://schemas.microsoft.com/office/drawing/2014/main" id="{5337DDE5-7DB7-9650-ABE3-4F6F586FD6E8}"/>
              </a:ext>
            </a:extLst>
          </p:cNvPr>
          <p:cNvGrpSpPr/>
          <p:nvPr/>
        </p:nvGrpSpPr>
        <p:grpSpPr>
          <a:xfrm>
            <a:off x="692896" y="1531080"/>
            <a:ext cx="2598591" cy="4643099"/>
            <a:chOff x="697631" y="1497291"/>
            <a:chExt cx="2598591" cy="4643099"/>
          </a:xfrm>
        </p:grpSpPr>
        <p:sp>
          <p:nvSpPr>
            <p:cNvPr id="11" name="Rectangle 10">
              <a:extLst>
                <a:ext uri="{FF2B5EF4-FFF2-40B4-BE49-F238E27FC236}">
                  <a16:creationId xmlns:a16="http://schemas.microsoft.com/office/drawing/2014/main" id="{735BB5E5-0A05-A436-110B-C0A0558032E6}"/>
                </a:ext>
              </a:extLst>
            </p:cNvPr>
            <p:cNvSpPr/>
            <p:nvPr/>
          </p:nvSpPr>
          <p:spPr>
            <a:xfrm>
              <a:off x="697631" y="1497291"/>
              <a:ext cx="2598591" cy="4643099"/>
            </a:xfrm>
            <a:custGeom>
              <a:avLst/>
              <a:gdLst>
                <a:gd name="connsiteX0" fmla="*/ 0 w 2598591"/>
                <a:gd name="connsiteY0" fmla="*/ 0 h 4643099"/>
                <a:gd name="connsiteX1" fmla="*/ 597676 w 2598591"/>
                <a:gd name="connsiteY1" fmla="*/ 0 h 4643099"/>
                <a:gd name="connsiteX2" fmla="*/ 1195352 w 2598591"/>
                <a:gd name="connsiteY2" fmla="*/ 0 h 4643099"/>
                <a:gd name="connsiteX3" fmla="*/ 1793028 w 2598591"/>
                <a:gd name="connsiteY3" fmla="*/ 0 h 4643099"/>
                <a:gd name="connsiteX4" fmla="*/ 2598591 w 2598591"/>
                <a:gd name="connsiteY4" fmla="*/ 0 h 4643099"/>
                <a:gd name="connsiteX5" fmla="*/ 2598591 w 2598591"/>
                <a:gd name="connsiteY5" fmla="*/ 570438 h 4643099"/>
                <a:gd name="connsiteX6" fmla="*/ 2598591 w 2598591"/>
                <a:gd name="connsiteY6" fmla="*/ 1280169 h 4643099"/>
                <a:gd name="connsiteX7" fmla="*/ 2598591 w 2598591"/>
                <a:gd name="connsiteY7" fmla="*/ 1850607 h 4643099"/>
                <a:gd name="connsiteX8" fmla="*/ 2598591 w 2598591"/>
                <a:gd name="connsiteY8" fmla="*/ 2421044 h 4643099"/>
                <a:gd name="connsiteX9" fmla="*/ 2598591 w 2598591"/>
                <a:gd name="connsiteY9" fmla="*/ 2945051 h 4643099"/>
                <a:gd name="connsiteX10" fmla="*/ 2598591 w 2598591"/>
                <a:gd name="connsiteY10" fmla="*/ 3701213 h 4643099"/>
                <a:gd name="connsiteX11" fmla="*/ 2598591 w 2598591"/>
                <a:gd name="connsiteY11" fmla="*/ 4643099 h 4643099"/>
                <a:gd name="connsiteX12" fmla="*/ 1922957 w 2598591"/>
                <a:gd name="connsiteY12" fmla="*/ 4643099 h 4643099"/>
                <a:gd name="connsiteX13" fmla="*/ 1351267 w 2598591"/>
                <a:gd name="connsiteY13" fmla="*/ 4643099 h 4643099"/>
                <a:gd name="connsiteX14" fmla="*/ 675634 w 2598591"/>
                <a:gd name="connsiteY14" fmla="*/ 4643099 h 4643099"/>
                <a:gd name="connsiteX15" fmla="*/ 0 w 2598591"/>
                <a:gd name="connsiteY15" fmla="*/ 4643099 h 4643099"/>
                <a:gd name="connsiteX16" fmla="*/ 0 w 2598591"/>
                <a:gd name="connsiteY16" fmla="*/ 3979799 h 4643099"/>
                <a:gd name="connsiteX17" fmla="*/ 0 w 2598591"/>
                <a:gd name="connsiteY17" fmla="*/ 3362930 h 4643099"/>
                <a:gd name="connsiteX18" fmla="*/ 0 w 2598591"/>
                <a:gd name="connsiteY18" fmla="*/ 2792492 h 4643099"/>
                <a:gd name="connsiteX19" fmla="*/ 0 w 2598591"/>
                <a:gd name="connsiteY19" fmla="*/ 2222055 h 4643099"/>
                <a:gd name="connsiteX20" fmla="*/ 0 w 2598591"/>
                <a:gd name="connsiteY20" fmla="*/ 1558755 h 4643099"/>
                <a:gd name="connsiteX21" fmla="*/ 0 w 2598591"/>
                <a:gd name="connsiteY21" fmla="*/ 1034748 h 4643099"/>
                <a:gd name="connsiteX22" fmla="*/ 0 w 2598591"/>
                <a:gd name="connsiteY22" fmla="*/ 0 h 4643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98591" h="4643099" fill="none" extrusionOk="0">
                  <a:moveTo>
                    <a:pt x="0" y="0"/>
                  </a:moveTo>
                  <a:cubicBezTo>
                    <a:pt x="209153" y="7209"/>
                    <a:pt x="435544" y="-14945"/>
                    <a:pt x="597676" y="0"/>
                  </a:cubicBezTo>
                  <a:cubicBezTo>
                    <a:pt x="759808" y="14945"/>
                    <a:pt x="991577" y="-24106"/>
                    <a:pt x="1195352" y="0"/>
                  </a:cubicBezTo>
                  <a:cubicBezTo>
                    <a:pt x="1399127" y="24106"/>
                    <a:pt x="1535975" y="-27797"/>
                    <a:pt x="1793028" y="0"/>
                  </a:cubicBezTo>
                  <a:cubicBezTo>
                    <a:pt x="2050081" y="27797"/>
                    <a:pt x="2260159" y="2704"/>
                    <a:pt x="2598591" y="0"/>
                  </a:cubicBezTo>
                  <a:cubicBezTo>
                    <a:pt x="2615559" y="279521"/>
                    <a:pt x="2594846" y="405775"/>
                    <a:pt x="2598591" y="570438"/>
                  </a:cubicBezTo>
                  <a:cubicBezTo>
                    <a:pt x="2602336" y="735101"/>
                    <a:pt x="2595679" y="1114878"/>
                    <a:pt x="2598591" y="1280169"/>
                  </a:cubicBezTo>
                  <a:cubicBezTo>
                    <a:pt x="2601503" y="1445460"/>
                    <a:pt x="2612899" y="1587388"/>
                    <a:pt x="2598591" y="1850607"/>
                  </a:cubicBezTo>
                  <a:cubicBezTo>
                    <a:pt x="2584283" y="2113826"/>
                    <a:pt x="2610209" y="2159586"/>
                    <a:pt x="2598591" y="2421044"/>
                  </a:cubicBezTo>
                  <a:cubicBezTo>
                    <a:pt x="2586973" y="2682502"/>
                    <a:pt x="2601700" y="2818947"/>
                    <a:pt x="2598591" y="2945051"/>
                  </a:cubicBezTo>
                  <a:cubicBezTo>
                    <a:pt x="2595482" y="3071155"/>
                    <a:pt x="2620474" y="3504693"/>
                    <a:pt x="2598591" y="3701213"/>
                  </a:cubicBezTo>
                  <a:cubicBezTo>
                    <a:pt x="2576708" y="3897733"/>
                    <a:pt x="2594157" y="4375862"/>
                    <a:pt x="2598591" y="4643099"/>
                  </a:cubicBezTo>
                  <a:cubicBezTo>
                    <a:pt x="2453161" y="4640605"/>
                    <a:pt x="2192015" y="4675507"/>
                    <a:pt x="1922957" y="4643099"/>
                  </a:cubicBezTo>
                  <a:cubicBezTo>
                    <a:pt x="1653899" y="4610691"/>
                    <a:pt x="1481031" y="4663080"/>
                    <a:pt x="1351267" y="4643099"/>
                  </a:cubicBezTo>
                  <a:cubicBezTo>
                    <a:pt x="1221503" y="4623119"/>
                    <a:pt x="836513" y="4669499"/>
                    <a:pt x="675634" y="4643099"/>
                  </a:cubicBezTo>
                  <a:cubicBezTo>
                    <a:pt x="514755" y="4616699"/>
                    <a:pt x="192420" y="4667203"/>
                    <a:pt x="0" y="4643099"/>
                  </a:cubicBezTo>
                  <a:cubicBezTo>
                    <a:pt x="-9988" y="4509530"/>
                    <a:pt x="-3034" y="4238735"/>
                    <a:pt x="0" y="3979799"/>
                  </a:cubicBezTo>
                  <a:cubicBezTo>
                    <a:pt x="3034" y="3720863"/>
                    <a:pt x="-3777" y="3565381"/>
                    <a:pt x="0" y="3362930"/>
                  </a:cubicBezTo>
                  <a:cubicBezTo>
                    <a:pt x="3777" y="3160479"/>
                    <a:pt x="24713" y="2965946"/>
                    <a:pt x="0" y="2792492"/>
                  </a:cubicBezTo>
                  <a:cubicBezTo>
                    <a:pt x="-24713" y="2619038"/>
                    <a:pt x="-19022" y="2400615"/>
                    <a:pt x="0" y="2222055"/>
                  </a:cubicBezTo>
                  <a:cubicBezTo>
                    <a:pt x="19022" y="2043495"/>
                    <a:pt x="2402" y="1743953"/>
                    <a:pt x="0" y="1558755"/>
                  </a:cubicBezTo>
                  <a:cubicBezTo>
                    <a:pt x="-2402" y="1373557"/>
                    <a:pt x="22461" y="1257894"/>
                    <a:pt x="0" y="1034748"/>
                  </a:cubicBezTo>
                  <a:cubicBezTo>
                    <a:pt x="-22461" y="811602"/>
                    <a:pt x="23358" y="319192"/>
                    <a:pt x="0" y="0"/>
                  </a:cubicBezTo>
                  <a:close/>
                </a:path>
                <a:path w="2598591" h="4643099" stroke="0" extrusionOk="0">
                  <a:moveTo>
                    <a:pt x="0" y="0"/>
                  </a:moveTo>
                  <a:cubicBezTo>
                    <a:pt x="217604" y="8530"/>
                    <a:pt x="472275" y="-17854"/>
                    <a:pt x="649648" y="0"/>
                  </a:cubicBezTo>
                  <a:cubicBezTo>
                    <a:pt x="827021" y="17854"/>
                    <a:pt x="1061489" y="26813"/>
                    <a:pt x="1273310" y="0"/>
                  </a:cubicBezTo>
                  <a:cubicBezTo>
                    <a:pt x="1485131" y="-26813"/>
                    <a:pt x="1684912" y="-1331"/>
                    <a:pt x="1948943" y="0"/>
                  </a:cubicBezTo>
                  <a:cubicBezTo>
                    <a:pt x="2212974" y="1331"/>
                    <a:pt x="2432082" y="-10529"/>
                    <a:pt x="2598591" y="0"/>
                  </a:cubicBezTo>
                  <a:cubicBezTo>
                    <a:pt x="2585013" y="295904"/>
                    <a:pt x="2611954" y="476845"/>
                    <a:pt x="2598591" y="756162"/>
                  </a:cubicBezTo>
                  <a:cubicBezTo>
                    <a:pt x="2585228" y="1035479"/>
                    <a:pt x="2632084" y="1200010"/>
                    <a:pt x="2598591" y="1465893"/>
                  </a:cubicBezTo>
                  <a:cubicBezTo>
                    <a:pt x="2565098" y="1731776"/>
                    <a:pt x="2612222" y="1907891"/>
                    <a:pt x="2598591" y="2129193"/>
                  </a:cubicBezTo>
                  <a:cubicBezTo>
                    <a:pt x="2584960" y="2350495"/>
                    <a:pt x="2600137" y="2461418"/>
                    <a:pt x="2598591" y="2699630"/>
                  </a:cubicBezTo>
                  <a:cubicBezTo>
                    <a:pt x="2597045" y="2937842"/>
                    <a:pt x="2594300" y="3101112"/>
                    <a:pt x="2598591" y="3455792"/>
                  </a:cubicBezTo>
                  <a:cubicBezTo>
                    <a:pt x="2602882" y="3810472"/>
                    <a:pt x="2576124" y="3792527"/>
                    <a:pt x="2598591" y="4026230"/>
                  </a:cubicBezTo>
                  <a:cubicBezTo>
                    <a:pt x="2621058" y="4259933"/>
                    <a:pt x="2585926" y="4376796"/>
                    <a:pt x="2598591" y="4643099"/>
                  </a:cubicBezTo>
                  <a:cubicBezTo>
                    <a:pt x="2435241" y="4657665"/>
                    <a:pt x="2233148" y="4644110"/>
                    <a:pt x="1922957" y="4643099"/>
                  </a:cubicBezTo>
                  <a:cubicBezTo>
                    <a:pt x="1612766" y="4642088"/>
                    <a:pt x="1549435" y="4654742"/>
                    <a:pt x="1351267" y="4643099"/>
                  </a:cubicBezTo>
                  <a:cubicBezTo>
                    <a:pt x="1153099" y="4631457"/>
                    <a:pt x="859217" y="4623459"/>
                    <a:pt x="727605" y="4643099"/>
                  </a:cubicBezTo>
                  <a:cubicBezTo>
                    <a:pt x="595993" y="4662739"/>
                    <a:pt x="287391" y="4658419"/>
                    <a:pt x="0" y="4643099"/>
                  </a:cubicBezTo>
                  <a:cubicBezTo>
                    <a:pt x="24400" y="4403993"/>
                    <a:pt x="-26654" y="4136680"/>
                    <a:pt x="0" y="3979799"/>
                  </a:cubicBezTo>
                  <a:cubicBezTo>
                    <a:pt x="26654" y="3822918"/>
                    <a:pt x="4528" y="3515055"/>
                    <a:pt x="0" y="3223637"/>
                  </a:cubicBezTo>
                  <a:cubicBezTo>
                    <a:pt x="-4528" y="2932219"/>
                    <a:pt x="-8887" y="2758853"/>
                    <a:pt x="0" y="2560337"/>
                  </a:cubicBezTo>
                  <a:cubicBezTo>
                    <a:pt x="8887" y="2361821"/>
                    <a:pt x="-15396" y="2136983"/>
                    <a:pt x="0" y="1989900"/>
                  </a:cubicBezTo>
                  <a:cubicBezTo>
                    <a:pt x="15396" y="1842817"/>
                    <a:pt x="-14940" y="1612384"/>
                    <a:pt x="0" y="1373031"/>
                  </a:cubicBezTo>
                  <a:cubicBezTo>
                    <a:pt x="14940" y="1133678"/>
                    <a:pt x="-8701" y="848837"/>
                    <a:pt x="0" y="663300"/>
                  </a:cubicBezTo>
                  <a:cubicBezTo>
                    <a:pt x="8701" y="477763"/>
                    <a:pt x="25242" y="303562"/>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3835293155">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highlight>
                  <a:srgbClr val="C80F2A"/>
                </a:highlight>
              </a:endParaRPr>
            </a:p>
            <a:p>
              <a:pPr algn="ctr"/>
              <a:endParaRPr lang="fr-FR" dirty="0">
                <a:solidFill>
                  <a:schemeClr val="bg1"/>
                </a:solidFill>
                <a:highlight>
                  <a:srgbClr val="C80F2A"/>
                </a:highlight>
              </a:endParaRPr>
            </a:p>
            <a:p>
              <a:pPr algn="ctr"/>
              <a:endParaRPr lang="fr-FR" dirty="0">
                <a:solidFill>
                  <a:schemeClr val="bg1"/>
                </a:solidFill>
                <a:highlight>
                  <a:srgbClr val="C80F2A"/>
                </a:highlight>
              </a:endParaRPr>
            </a:p>
            <a:p>
              <a:pPr algn="ctr"/>
              <a:endParaRPr lang="fr-FR" dirty="0">
                <a:solidFill>
                  <a:schemeClr val="bg1"/>
                </a:solidFill>
                <a:highlight>
                  <a:srgbClr val="C80F2A"/>
                </a:highlight>
              </a:endParaRPr>
            </a:p>
            <a:p>
              <a:pPr algn="ctr"/>
              <a:endParaRPr lang="fr-FR" dirty="0">
                <a:solidFill>
                  <a:schemeClr val="tx1">
                    <a:lumMod val="75000"/>
                    <a:lumOff val="25000"/>
                  </a:schemeClr>
                </a:solidFill>
              </a:endParaRPr>
            </a:p>
            <a:p>
              <a:pPr algn="ctr"/>
              <a:endParaRPr lang="fr-FR" dirty="0">
                <a:solidFill>
                  <a:schemeClr val="tx1">
                    <a:lumMod val="75000"/>
                    <a:lumOff val="25000"/>
                  </a:schemeClr>
                </a:solidFill>
              </a:endParaRPr>
            </a:p>
            <a:p>
              <a:pPr algn="ctr"/>
              <a:r>
                <a:rPr lang="fr-FR" dirty="0">
                  <a:solidFill>
                    <a:schemeClr val="tx1">
                      <a:lumMod val="75000"/>
                      <a:lumOff val="25000"/>
                    </a:schemeClr>
                  </a:solidFill>
                </a:rPr>
                <a:t>Récupérer des </a:t>
              </a:r>
              <a:r>
                <a:rPr lang="fr-FR" dirty="0">
                  <a:solidFill>
                    <a:schemeClr val="bg1"/>
                  </a:solidFill>
                  <a:highlight>
                    <a:srgbClr val="D11921"/>
                  </a:highlight>
                </a:rPr>
                <a:t>noms de prospects</a:t>
              </a:r>
              <a:r>
                <a:rPr lang="fr-FR" dirty="0">
                  <a:solidFill>
                    <a:schemeClr val="tx1">
                      <a:lumMod val="75000"/>
                      <a:lumOff val="25000"/>
                    </a:schemeClr>
                  </a:solidFill>
                </a:rPr>
                <a:t>, grâce à un évènement ludique !</a:t>
              </a:r>
              <a:endParaRPr lang="fr-FR" dirty="0">
                <a:solidFill>
                  <a:schemeClr val="bg1"/>
                </a:solidFill>
                <a:highlight>
                  <a:srgbClr val="D11921"/>
                </a:highlight>
              </a:endParaRPr>
            </a:p>
          </p:txBody>
        </p:sp>
        <p:grpSp>
          <p:nvGrpSpPr>
            <p:cNvPr id="1025" name="Graphique 31">
              <a:extLst>
                <a:ext uri="{FF2B5EF4-FFF2-40B4-BE49-F238E27FC236}">
                  <a16:creationId xmlns:a16="http://schemas.microsoft.com/office/drawing/2014/main" id="{721C5001-6A54-CE7E-8946-D42AABDE9A8F}"/>
                </a:ext>
              </a:extLst>
            </p:cNvPr>
            <p:cNvGrpSpPr/>
            <p:nvPr/>
          </p:nvGrpSpPr>
          <p:grpSpPr>
            <a:xfrm>
              <a:off x="1335612" y="2359497"/>
              <a:ext cx="1560452" cy="1154966"/>
              <a:chOff x="4696416" y="440426"/>
              <a:chExt cx="716842" cy="530570"/>
            </a:xfrm>
          </p:grpSpPr>
          <p:grpSp>
            <p:nvGrpSpPr>
              <p:cNvPr id="1027" name="Graphique 31">
                <a:extLst>
                  <a:ext uri="{FF2B5EF4-FFF2-40B4-BE49-F238E27FC236}">
                    <a16:creationId xmlns:a16="http://schemas.microsoft.com/office/drawing/2014/main" id="{511C39AD-4E11-12D4-3522-B262AD8075B9}"/>
                  </a:ext>
                </a:extLst>
              </p:cNvPr>
              <p:cNvGrpSpPr/>
              <p:nvPr/>
            </p:nvGrpSpPr>
            <p:grpSpPr>
              <a:xfrm>
                <a:off x="4696416" y="440426"/>
                <a:ext cx="393484" cy="530570"/>
                <a:chOff x="4696416" y="440426"/>
                <a:chExt cx="393484" cy="530570"/>
              </a:xfrm>
              <a:noFill/>
            </p:grpSpPr>
            <p:grpSp>
              <p:nvGrpSpPr>
                <p:cNvPr id="1034" name="Graphique 31">
                  <a:extLst>
                    <a:ext uri="{FF2B5EF4-FFF2-40B4-BE49-F238E27FC236}">
                      <a16:creationId xmlns:a16="http://schemas.microsoft.com/office/drawing/2014/main" id="{E50F0A84-FB64-AC5C-01D8-E75957DF9BAF}"/>
                    </a:ext>
                  </a:extLst>
                </p:cNvPr>
                <p:cNvGrpSpPr/>
                <p:nvPr/>
              </p:nvGrpSpPr>
              <p:grpSpPr>
                <a:xfrm>
                  <a:off x="4696495" y="440426"/>
                  <a:ext cx="393405" cy="530570"/>
                  <a:chOff x="4696495" y="440426"/>
                  <a:chExt cx="393405" cy="530570"/>
                </a:xfrm>
                <a:noFill/>
              </p:grpSpPr>
              <p:sp>
                <p:nvSpPr>
                  <p:cNvPr id="1038" name="Forme libre : forme 85">
                    <a:extLst>
                      <a:ext uri="{FF2B5EF4-FFF2-40B4-BE49-F238E27FC236}">
                        <a16:creationId xmlns:a16="http://schemas.microsoft.com/office/drawing/2014/main" id="{3867F421-38D3-D7C4-E316-3E9D1B7BA6C4}"/>
                      </a:ext>
                    </a:extLst>
                  </p:cNvPr>
                  <p:cNvSpPr/>
                  <p:nvPr/>
                </p:nvSpPr>
                <p:spPr>
                  <a:xfrm>
                    <a:off x="4863310" y="802658"/>
                    <a:ext cx="59375" cy="168338"/>
                  </a:xfrm>
                  <a:custGeom>
                    <a:avLst/>
                    <a:gdLst>
                      <a:gd name="connsiteX0" fmla="*/ 30651 w 59375"/>
                      <a:gd name="connsiteY0" fmla="*/ 0 h 168338"/>
                      <a:gd name="connsiteX1" fmla="*/ 59376 w 59375"/>
                      <a:gd name="connsiteY1" fmla="*/ 130627 h 168338"/>
                      <a:gd name="connsiteX2" fmla="*/ 29688 w 59375"/>
                      <a:gd name="connsiteY2" fmla="*/ 168338 h 168338"/>
                      <a:gd name="connsiteX3" fmla="*/ 0 w 59375"/>
                      <a:gd name="connsiteY3" fmla="*/ 132552 h 168338"/>
                    </a:gdLst>
                    <a:ahLst/>
                    <a:cxnLst>
                      <a:cxn ang="0">
                        <a:pos x="connsiteX0" y="connsiteY0"/>
                      </a:cxn>
                      <a:cxn ang="0">
                        <a:pos x="connsiteX1" y="connsiteY1"/>
                      </a:cxn>
                      <a:cxn ang="0">
                        <a:pos x="connsiteX2" y="connsiteY2"/>
                      </a:cxn>
                      <a:cxn ang="0">
                        <a:pos x="connsiteX3" y="connsiteY3"/>
                      </a:cxn>
                    </a:cxnLst>
                    <a:rect l="l" t="t" r="r" b="b"/>
                    <a:pathLst>
                      <a:path w="59375" h="168338">
                        <a:moveTo>
                          <a:pt x="30651" y="0"/>
                        </a:moveTo>
                        <a:lnTo>
                          <a:pt x="59376" y="130627"/>
                        </a:lnTo>
                        <a:lnTo>
                          <a:pt x="29688" y="168338"/>
                        </a:lnTo>
                        <a:lnTo>
                          <a:pt x="0" y="132552"/>
                        </a:lnTo>
                        <a:close/>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39" name="Forme libre : forme 86">
                    <a:extLst>
                      <a:ext uri="{FF2B5EF4-FFF2-40B4-BE49-F238E27FC236}">
                        <a16:creationId xmlns:a16="http://schemas.microsoft.com/office/drawing/2014/main" id="{9BADC796-96B8-5F00-3DD0-3260D0CE38D7}"/>
                      </a:ext>
                    </a:extLst>
                  </p:cNvPr>
                  <p:cNvSpPr/>
                  <p:nvPr/>
                </p:nvSpPr>
                <p:spPr>
                  <a:xfrm>
                    <a:off x="4820142" y="505137"/>
                    <a:ext cx="139292" cy="39038"/>
                  </a:xfrm>
                  <a:custGeom>
                    <a:avLst/>
                    <a:gdLst>
                      <a:gd name="connsiteX0" fmla="*/ 0 w 139292"/>
                      <a:gd name="connsiteY0" fmla="*/ 30009 h 39038"/>
                      <a:gd name="connsiteX1" fmla="*/ 119554 w 139292"/>
                      <a:gd name="connsiteY1" fmla="*/ 0 h 39038"/>
                      <a:gd name="connsiteX2" fmla="*/ 117147 w 139292"/>
                      <a:gd name="connsiteY2" fmla="*/ 28565 h 39038"/>
                      <a:gd name="connsiteX3" fmla="*/ 139292 w 139292"/>
                      <a:gd name="connsiteY3" fmla="*/ 21504 h 39038"/>
                    </a:gdLst>
                    <a:ahLst/>
                    <a:cxnLst>
                      <a:cxn ang="0">
                        <a:pos x="connsiteX0" y="connsiteY0"/>
                      </a:cxn>
                      <a:cxn ang="0">
                        <a:pos x="connsiteX1" y="connsiteY1"/>
                      </a:cxn>
                      <a:cxn ang="0">
                        <a:pos x="connsiteX2" y="connsiteY2"/>
                      </a:cxn>
                      <a:cxn ang="0">
                        <a:pos x="connsiteX3" y="connsiteY3"/>
                      </a:cxn>
                    </a:cxnLst>
                    <a:rect l="l" t="t" r="r" b="b"/>
                    <a:pathLst>
                      <a:path w="139292" h="39038">
                        <a:moveTo>
                          <a:pt x="0" y="30009"/>
                        </a:moveTo>
                        <a:cubicBezTo>
                          <a:pt x="0" y="30009"/>
                          <a:pt x="69646" y="64030"/>
                          <a:pt x="119554" y="0"/>
                        </a:cubicBezTo>
                        <a:cubicBezTo>
                          <a:pt x="119554" y="0"/>
                          <a:pt x="125171" y="11875"/>
                          <a:pt x="117147" y="28565"/>
                        </a:cubicBezTo>
                        <a:cubicBezTo>
                          <a:pt x="117147" y="28565"/>
                          <a:pt x="129022" y="35625"/>
                          <a:pt x="139292" y="21504"/>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40" name="Forme libre : forme 87">
                    <a:extLst>
                      <a:ext uri="{FF2B5EF4-FFF2-40B4-BE49-F238E27FC236}">
                        <a16:creationId xmlns:a16="http://schemas.microsoft.com/office/drawing/2014/main" id="{19A44B29-A347-F678-FA7D-B536FB60AF75}"/>
                      </a:ext>
                    </a:extLst>
                  </p:cNvPr>
                  <p:cNvSpPr/>
                  <p:nvPr/>
                </p:nvSpPr>
                <p:spPr>
                  <a:xfrm>
                    <a:off x="4791982" y="445601"/>
                    <a:ext cx="103422" cy="267672"/>
                  </a:xfrm>
                  <a:custGeom>
                    <a:avLst/>
                    <a:gdLst>
                      <a:gd name="connsiteX0" fmla="*/ 103423 w 103422"/>
                      <a:gd name="connsiteY0" fmla="*/ 267673 h 267672"/>
                      <a:gd name="connsiteX1" fmla="*/ 19495 w 103422"/>
                      <a:gd name="connsiteY1" fmla="*/ 191607 h 267672"/>
                      <a:gd name="connsiteX2" fmla="*/ 558 w 103422"/>
                      <a:gd name="connsiteY2" fmla="*/ 174116 h 267672"/>
                      <a:gd name="connsiteX3" fmla="*/ 14038 w 103422"/>
                      <a:gd name="connsiteY3" fmla="*/ 150365 h 267672"/>
                      <a:gd name="connsiteX4" fmla="*/ 98609 w 103422"/>
                      <a:gd name="connsiteY4" fmla="*/ 0 h 267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422" h="267672">
                        <a:moveTo>
                          <a:pt x="103423" y="267673"/>
                        </a:moveTo>
                        <a:cubicBezTo>
                          <a:pt x="40035" y="267673"/>
                          <a:pt x="19495" y="191607"/>
                          <a:pt x="19495" y="191607"/>
                        </a:cubicBezTo>
                        <a:cubicBezTo>
                          <a:pt x="19495" y="191607"/>
                          <a:pt x="4410" y="193212"/>
                          <a:pt x="558" y="174116"/>
                        </a:cubicBezTo>
                        <a:cubicBezTo>
                          <a:pt x="-3293" y="155019"/>
                          <a:pt x="14038" y="150365"/>
                          <a:pt x="14038" y="150365"/>
                        </a:cubicBezTo>
                        <a:cubicBezTo>
                          <a:pt x="14038" y="150365"/>
                          <a:pt x="-20143" y="32416"/>
                          <a:pt x="98609"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41" name="Forme libre : forme 88">
                    <a:extLst>
                      <a:ext uri="{FF2B5EF4-FFF2-40B4-BE49-F238E27FC236}">
                        <a16:creationId xmlns:a16="http://schemas.microsoft.com/office/drawing/2014/main" id="{4E0B77DF-7438-08DE-E917-DB7A04797A45}"/>
                      </a:ext>
                    </a:extLst>
                  </p:cNvPr>
                  <p:cNvSpPr/>
                  <p:nvPr/>
                </p:nvSpPr>
                <p:spPr>
                  <a:xfrm>
                    <a:off x="4890260" y="440426"/>
                    <a:ext cx="105830" cy="255636"/>
                  </a:xfrm>
                  <a:custGeom>
                    <a:avLst/>
                    <a:gdLst>
                      <a:gd name="connsiteX0" fmla="*/ 0 w 105830"/>
                      <a:gd name="connsiteY0" fmla="*/ 255637 h 255636"/>
                      <a:gd name="connsiteX1" fmla="*/ 86336 w 105830"/>
                      <a:gd name="connsiteY1" fmla="*/ 179572 h 255636"/>
                      <a:gd name="connsiteX2" fmla="*/ 105272 w 105830"/>
                      <a:gd name="connsiteY2" fmla="*/ 162080 h 255636"/>
                      <a:gd name="connsiteX3" fmla="*/ 91792 w 105830"/>
                      <a:gd name="connsiteY3" fmla="*/ 138330 h 255636"/>
                      <a:gd name="connsiteX4" fmla="*/ 38193 w 105830"/>
                      <a:gd name="connsiteY4" fmla="*/ 0 h 255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30" h="255636">
                        <a:moveTo>
                          <a:pt x="0" y="255637"/>
                        </a:moveTo>
                        <a:cubicBezTo>
                          <a:pt x="63388" y="255637"/>
                          <a:pt x="86336" y="179572"/>
                          <a:pt x="86336" y="179572"/>
                        </a:cubicBezTo>
                        <a:cubicBezTo>
                          <a:pt x="86336" y="179572"/>
                          <a:pt x="101420" y="181176"/>
                          <a:pt x="105272" y="162080"/>
                        </a:cubicBezTo>
                        <a:cubicBezTo>
                          <a:pt x="109123" y="142983"/>
                          <a:pt x="91792" y="138330"/>
                          <a:pt x="91792" y="138330"/>
                        </a:cubicBezTo>
                        <a:cubicBezTo>
                          <a:pt x="91792" y="138330"/>
                          <a:pt x="119393" y="42686"/>
                          <a:pt x="38193"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42" name="Forme libre : forme 89">
                    <a:extLst>
                      <a:ext uri="{FF2B5EF4-FFF2-40B4-BE49-F238E27FC236}">
                        <a16:creationId xmlns:a16="http://schemas.microsoft.com/office/drawing/2014/main" id="{03CA9E79-9DEC-4A9D-68AE-33CCD74D1FCD}"/>
                      </a:ext>
                    </a:extLst>
                  </p:cNvPr>
                  <p:cNvSpPr/>
                  <p:nvPr/>
                </p:nvSpPr>
                <p:spPr>
                  <a:xfrm>
                    <a:off x="4854163" y="592917"/>
                    <a:ext cx="16047" cy="17331"/>
                  </a:xfrm>
                  <a:custGeom>
                    <a:avLst/>
                    <a:gdLst>
                      <a:gd name="connsiteX0" fmla="*/ 0 w 16047"/>
                      <a:gd name="connsiteY0" fmla="*/ 0 h 17331"/>
                      <a:gd name="connsiteX1" fmla="*/ 0 w 16047"/>
                      <a:gd name="connsiteY1" fmla="*/ 17331 h 17331"/>
                    </a:gdLst>
                    <a:ahLst/>
                    <a:cxnLst>
                      <a:cxn ang="0">
                        <a:pos x="connsiteX0" y="connsiteY0"/>
                      </a:cxn>
                      <a:cxn ang="0">
                        <a:pos x="connsiteX1" y="connsiteY1"/>
                      </a:cxn>
                    </a:cxnLst>
                    <a:rect l="l" t="t" r="r" b="b"/>
                    <a:pathLst>
                      <a:path w="16047" h="17331">
                        <a:moveTo>
                          <a:pt x="0" y="0"/>
                        </a:moveTo>
                        <a:lnTo>
                          <a:pt x="0" y="17331"/>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43" name="Forme libre : forme 90">
                    <a:extLst>
                      <a:ext uri="{FF2B5EF4-FFF2-40B4-BE49-F238E27FC236}">
                        <a16:creationId xmlns:a16="http://schemas.microsoft.com/office/drawing/2014/main" id="{4A09B2F7-1252-3FD9-6159-ADB2EBB2D423}"/>
                      </a:ext>
                    </a:extLst>
                  </p:cNvPr>
                  <p:cNvSpPr/>
                  <p:nvPr/>
                </p:nvSpPr>
                <p:spPr>
                  <a:xfrm>
                    <a:off x="4929426" y="592115"/>
                    <a:ext cx="16047" cy="17331"/>
                  </a:xfrm>
                  <a:custGeom>
                    <a:avLst/>
                    <a:gdLst>
                      <a:gd name="connsiteX0" fmla="*/ 0 w 16047"/>
                      <a:gd name="connsiteY0" fmla="*/ 0 h 17331"/>
                      <a:gd name="connsiteX1" fmla="*/ 0 w 16047"/>
                      <a:gd name="connsiteY1" fmla="*/ 17331 h 17331"/>
                    </a:gdLst>
                    <a:ahLst/>
                    <a:cxnLst>
                      <a:cxn ang="0">
                        <a:pos x="connsiteX0" y="connsiteY0"/>
                      </a:cxn>
                      <a:cxn ang="0">
                        <a:pos x="connsiteX1" y="connsiteY1"/>
                      </a:cxn>
                    </a:cxnLst>
                    <a:rect l="l" t="t" r="r" b="b"/>
                    <a:pathLst>
                      <a:path w="16047" h="17331">
                        <a:moveTo>
                          <a:pt x="0" y="0"/>
                        </a:moveTo>
                        <a:lnTo>
                          <a:pt x="0" y="17331"/>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44" name="Forme libre : forme 91">
                    <a:extLst>
                      <a:ext uri="{FF2B5EF4-FFF2-40B4-BE49-F238E27FC236}">
                        <a16:creationId xmlns:a16="http://schemas.microsoft.com/office/drawing/2014/main" id="{12A8F294-E19B-0966-B673-F1374DA7DDD3}"/>
                      </a:ext>
                    </a:extLst>
                  </p:cNvPr>
                  <p:cNvSpPr/>
                  <p:nvPr/>
                </p:nvSpPr>
                <p:spPr>
                  <a:xfrm>
                    <a:off x="4878074" y="658391"/>
                    <a:ext cx="33057" cy="6860"/>
                  </a:xfrm>
                  <a:custGeom>
                    <a:avLst/>
                    <a:gdLst>
                      <a:gd name="connsiteX0" fmla="*/ 33058 w 33057"/>
                      <a:gd name="connsiteY0" fmla="*/ 0 h 6860"/>
                      <a:gd name="connsiteX1" fmla="*/ 0 w 33057"/>
                      <a:gd name="connsiteY1" fmla="*/ 0 h 6860"/>
                    </a:gdLst>
                    <a:ahLst/>
                    <a:cxnLst>
                      <a:cxn ang="0">
                        <a:pos x="connsiteX0" y="connsiteY0"/>
                      </a:cxn>
                      <a:cxn ang="0">
                        <a:pos x="connsiteX1" y="connsiteY1"/>
                      </a:cxn>
                    </a:cxnLst>
                    <a:rect l="l" t="t" r="r" b="b"/>
                    <a:pathLst>
                      <a:path w="33057" h="6860">
                        <a:moveTo>
                          <a:pt x="33058" y="0"/>
                        </a:moveTo>
                        <a:cubicBezTo>
                          <a:pt x="23911" y="9147"/>
                          <a:pt x="9147" y="9147"/>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45" name="Forme libre : forme 92">
                    <a:extLst>
                      <a:ext uri="{FF2B5EF4-FFF2-40B4-BE49-F238E27FC236}">
                        <a16:creationId xmlns:a16="http://schemas.microsoft.com/office/drawing/2014/main" id="{20E54D56-2702-4A48-B65D-7C66F7E9219A}"/>
                      </a:ext>
                    </a:extLst>
                  </p:cNvPr>
                  <p:cNvSpPr/>
                  <p:nvPr/>
                </p:nvSpPr>
                <p:spPr>
                  <a:xfrm>
                    <a:off x="4696495" y="712792"/>
                    <a:ext cx="200353" cy="184706"/>
                  </a:xfrm>
                  <a:custGeom>
                    <a:avLst/>
                    <a:gdLst>
                      <a:gd name="connsiteX0" fmla="*/ 723 w 200353"/>
                      <a:gd name="connsiteY0" fmla="*/ 184707 h 184706"/>
                      <a:gd name="connsiteX1" fmla="*/ 116586 w 200353"/>
                      <a:gd name="connsiteY1" fmla="*/ 35625 h 184706"/>
                      <a:gd name="connsiteX2" fmla="*/ 140336 w 200353"/>
                      <a:gd name="connsiteY2" fmla="*/ 0 h 184706"/>
                      <a:gd name="connsiteX3" fmla="*/ 200354 w 200353"/>
                      <a:gd name="connsiteY3" fmla="*/ 49266 h 184706"/>
                      <a:gd name="connsiteX4" fmla="*/ 168259 w 200353"/>
                      <a:gd name="connsiteY4" fmla="*/ 87940 h 184706"/>
                      <a:gd name="connsiteX5" fmla="*/ 136164 w 200353"/>
                      <a:gd name="connsiteY5" fmla="*/ 55845 h 18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53" h="184706">
                        <a:moveTo>
                          <a:pt x="723" y="184707"/>
                        </a:moveTo>
                        <a:cubicBezTo>
                          <a:pt x="723" y="184707"/>
                          <a:pt x="-16448" y="68844"/>
                          <a:pt x="116586" y="35625"/>
                        </a:cubicBezTo>
                        <a:lnTo>
                          <a:pt x="140336" y="0"/>
                        </a:lnTo>
                        <a:lnTo>
                          <a:pt x="200354" y="49266"/>
                        </a:lnTo>
                        <a:lnTo>
                          <a:pt x="168259" y="87940"/>
                        </a:lnTo>
                        <a:lnTo>
                          <a:pt x="136164" y="55845"/>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46" name="Forme libre : forme 93">
                    <a:extLst>
                      <a:ext uri="{FF2B5EF4-FFF2-40B4-BE49-F238E27FC236}">
                        <a16:creationId xmlns:a16="http://schemas.microsoft.com/office/drawing/2014/main" id="{E089DA1A-13D6-5481-F847-A9EF6E35817E}"/>
                      </a:ext>
                    </a:extLst>
                  </p:cNvPr>
                  <p:cNvSpPr/>
                  <p:nvPr/>
                </p:nvSpPr>
                <p:spPr>
                  <a:xfrm>
                    <a:off x="4898935" y="713434"/>
                    <a:ext cx="190965" cy="120998"/>
                  </a:xfrm>
                  <a:custGeom>
                    <a:avLst/>
                    <a:gdLst>
                      <a:gd name="connsiteX0" fmla="*/ 190965 w 190965"/>
                      <a:gd name="connsiteY0" fmla="*/ 120998 h 120998"/>
                      <a:gd name="connsiteX1" fmla="*/ 83768 w 190965"/>
                      <a:gd name="connsiteY1" fmla="*/ 35625 h 120998"/>
                      <a:gd name="connsiteX2" fmla="*/ 60018 w 190965"/>
                      <a:gd name="connsiteY2" fmla="*/ 0 h 120998"/>
                      <a:gd name="connsiteX3" fmla="*/ 0 w 190965"/>
                      <a:gd name="connsiteY3" fmla="*/ 49266 h 120998"/>
                      <a:gd name="connsiteX4" fmla="*/ 32095 w 190965"/>
                      <a:gd name="connsiteY4" fmla="*/ 87940 h 120998"/>
                      <a:gd name="connsiteX5" fmla="*/ 64190 w 190965"/>
                      <a:gd name="connsiteY5" fmla="*/ 55845 h 12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965" h="120998">
                        <a:moveTo>
                          <a:pt x="190965" y="120998"/>
                        </a:moveTo>
                        <a:cubicBezTo>
                          <a:pt x="178288" y="88261"/>
                          <a:pt x="149242" y="51994"/>
                          <a:pt x="83768" y="35625"/>
                        </a:cubicBezTo>
                        <a:lnTo>
                          <a:pt x="60018" y="0"/>
                        </a:lnTo>
                        <a:lnTo>
                          <a:pt x="0" y="49266"/>
                        </a:lnTo>
                        <a:lnTo>
                          <a:pt x="32095" y="87940"/>
                        </a:lnTo>
                        <a:lnTo>
                          <a:pt x="64190" y="55845"/>
                        </a:lnTo>
                      </a:path>
                    </a:pathLst>
                  </a:custGeom>
                  <a:noFill/>
                  <a:ln w="12700" cap="rnd">
                    <a:solidFill>
                      <a:schemeClr val="tx1">
                        <a:lumMod val="75000"/>
                        <a:lumOff val="25000"/>
                      </a:schemeClr>
                    </a:solidFill>
                    <a:prstDash val="solid"/>
                    <a:round/>
                  </a:ln>
                </p:spPr>
                <p:txBody>
                  <a:bodyPr rtlCol="0" anchor="ctr"/>
                  <a:lstStyle/>
                  <a:p>
                    <a:endParaRPr lang="fr-FR" sz="1400"/>
                  </a:p>
                </p:txBody>
              </p:sp>
            </p:grpSp>
            <p:sp>
              <p:nvSpPr>
                <p:cNvPr id="1035" name="Forme libre : forme 94">
                  <a:extLst>
                    <a:ext uri="{FF2B5EF4-FFF2-40B4-BE49-F238E27FC236}">
                      <a16:creationId xmlns:a16="http://schemas.microsoft.com/office/drawing/2014/main" id="{95D878CF-4A39-7355-0386-AD726F9F92B5}"/>
                    </a:ext>
                  </a:extLst>
                </p:cNvPr>
                <p:cNvSpPr/>
                <p:nvPr/>
              </p:nvSpPr>
              <p:spPr>
                <a:xfrm>
                  <a:off x="4709735" y="829136"/>
                  <a:ext cx="45093" cy="16047"/>
                </a:xfrm>
                <a:custGeom>
                  <a:avLst/>
                  <a:gdLst>
                    <a:gd name="connsiteX0" fmla="*/ 0 w 45093"/>
                    <a:gd name="connsiteY0" fmla="*/ 0 h 16047"/>
                    <a:gd name="connsiteX1" fmla="*/ 45094 w 45093"/>
                    <a:gd name="connsiteY1" fmla="*/ 0 h 16047"/>
                  </a:gdLst>
                  <a:ahLst/>
                  <a:cxnLst>
                    <a:cxn ang="0">
                      <a:pos x="connsiteX0" y="connsiteY0"/>
                    </a:cxn>
                    <a:cxn ang="0">
                      <a:pos x="connsiteX1" y="connsiteY1"/>
                    </a:cxn>
                  </a:cxnLst>
                  <a:rect l="l" t="t" r="r" b="b"/>
                  <a:pathLst>
                    <a:path w="45093" h="16047">
                      <a:moveTo>
                        <a:pt x="0" y="0"/>
                      </a:moveTo>
                      <a:lnTo>
                        <a:pt x="45094" y="0"/>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36" name="Forme libre : forme 95">
                  <a:extLst>
                    <a:ext uri="{FF2B5EF4-FFF2-40B4-BE49-F238E27FC236}">
                      <a16:creationId xmlns:a16="http://schemas.microsoft.com/office/drawing/2014/main" id="{E3CF66F8-DFE0-675E-5870-BED10E0D506F}"/>
                    </a:ext>
                  </a:extLst>
                </p:cNvPr>
                <p:cNvSpPr/>
                <p:nvPr/>
              </p:nvSpPr>
              <p:spPr>
                <a:xfrm>
                  <a:off x="4703156" y="852405"/>
                  <a:ext cx="81681" cy="16047"/>
                </a:xfrm>
                <a:custGeom>
                  <a:avLst/>
                  <a:gdLst>
                    <a:gd name="connsiteX0" fmla="*/ 0 w 81681"/>
                    <a:gd name="connsiteY0" fmla="*/ 0 h 16047"/>
                    <a:gd name="connsiteX1" fmla="*/ 81682 w 81681"/>
                    <a:gd name="connsiteY1" fmla="*/ 0 h 16047"/>
                  </a:gdLst>
                  <a:ahLst/>
                  <a:cxnLst>
                    <a:cxn ang="0">
                      <a:pos x="connsiteX0" y="connsiteY0"/>
                    </a:cxn>
                    <a:cxn ang="0">
                      <a:pos x="connsiteX1" y="connsiteY1"/>
                    </a:cxn>
                  </a:cxnLst>
                  <a:rect l="l" t="t" r="r" b="b"/>
                  <a:pathLst>
                    <a:path w="81681" h="16047">
                      <a:moveTo>
                        <a:pt x="0" y="0"/>
                      </a:moveTo>
                      <a:lnTo>
                        <a:pt x="81682" y="0"/>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37" name="Forme libre : forme 96">
                  <a:extLst>
                    <a:ext uri="{FF2B5EF4-FFF2-40B4-BE49-F238E27FC236}">
                      <a16:creationId xmlns:a16="http://schemas.microsoft.com/office/drawing/2014/main" id="{CFDD0C00-4384-8A4D-89AC-99254667E920}"/>
                    </a:ext>
                  </a:extLst>
                </p:cNvPr>
                <p:cNvSpPr/>
                <p:nvPr/>
              </p:nvSpPr>
              <p:spPr>
                <a:xfrm>
                  <a:off x="4696416" y="919965"/>
                  <a:ext cx="16047" cy="10912"/>
                </a:xfrm>
                <a:custGeom>
                  <a:avLst/>
                  <a:gdLst>
                    <a:gd name="connsiteX0" fmla="*/ 0 w 16047"/>
                    <a:gd name="connsiteY0" fmla="*/ 0 h 10912"/>
                    <a:gd name="connsiteX1" fmla="*/ 0 w 16047"/>
                    <a:gd name="connsiteY1" fmla="*/ 10912 h 10912"/>
                  </a:gdLst>
                  <a:ahLst/>
                  <a:cxnLst>
                    <a:cxn ang="0">
                      <a:pos x="connsiteX0" y="connsiteY0"/>
                    </a:cxn>
                    <a:cxn ang="0">
                      <a:pos x="connsiteX1" y="connsiteY1"/>
                    </a:cxn>
                  </a:cxnLst>
                  <a:rect l="l" t="t" r="r" b="b"/>
                  <a:pathLst>
                    <a:path w="16047" h="10912">
                      <a:moveTo>
                        <a:pt x="0" y="0"/>
                      </a:moveTo>
                      <a:lnTo>
                        <a:pt x="0" y="10912"/>
                      </a:lnTo>
                    </a:path>
                  </a:pathLst>
                </a:custGeom>
                <a:ln w="12700" cap="rnd">
                  <a:solidFill>
                    <a:schemeClr val="tx1">
                      <a:lumMod val="75000"/>
                      <a:lumOff val="25000"/>
                    </a:schemeClr>
                  </a:solidFill>
                  <a:prstDash val="solid"/>
                  <a:round/>
                </a:ln>
              </p:spPr>
              <p:txBody>
                <a:bodyPr rtlCol="0" anchor="ctr"/>
                <a:lstStyle/>
                <a:p>
                  <a:endParaRPr lang="fr-FR" sz="1400"/>
                </a:p>
              </p:txBody>
            </p:sp>
          </p:grpSp>
          <p:sp>
            <p:nvSpPr>
              <p:cNvPr id="1028" name="Forme libre : forme 97">
                <a:extLst>
                  <a:ext uri="{FF2B5EF4-FFF2-40B4-BE49-F238E27FC236}">
                    <a16:creationId xmlns:a16="http://schemas.microsoft.com/office/drawing/2014/main" id="{DDA3B6D8-F0F2-B1CD-DCF6-A8262238AD6C}"/>
                  </a:ext>
                </a:extLst>
              </p:cNvPr>
              <p:cNvSpPr/>
              <p:nvPr/>
            </p:nvSpPr>
            <p:spPr>
              <a:xfrm>
                <a:off x="5120712" y="450415"/>
                <a:ext cx="105913" cy="93717"/>
              </a:xfrm>
              <a:custGeom>
                <a:avLst/>
                <a:gdLst>
                  <a:gd name="connsiteX0" fmla="*/ 0 w 105913"/>
                  <a:gd name="connsiteY0" fmla="*/ 45094 h 93717"/>
                  <a:gd name="connsiteX1" fmla="*/ 35305 w 105913"/>
                  <a:gd name="connsiteY1" fmla="*/ 93717 h 93717"/>
                  <a:gd name="connsiteX2" fmla="*/ 105914 w 105913"/>
                  <a:gd name="connsiteY2" fmla="*/ 0 h 93717"/>
                </a:gdLst>
                <a:ahLst/>
                <a:cxnLst>
                  <a:cxn ang="0">
                    <a:pos x="connsiteX0" y="connsiteY0"/>
                  </a:cxn>
                  <a:cxn ang="0">
                    <a:pos x="connsiteX1" y="connsiteY1"/>
                  </a:cxn>
                  <a:cxn ang="0">
                    <a:pos x="connsiteX2" y="connsiteY2"/>
                  </a:cxn>
                </a:cxnLst>
                <a:rect l="l" t="t" r="r" b="b"/>
                <a:pathLst>
                  <a:path w="105913" h="93717">
                    <a:moveTo>
                      <a:pt x="0" y="45094"/>
                    </a:moveTo>
                    <a:lnTo>
                      <a:pt x="35305" y="93717"/>
                    </a:lnTo>
                    <a:lnTo>
                      <a:pt x="105914" y="0"/>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29" name="Forme libre : forme 98">
                <a:extLst>
                  <a:ext uri="{FF2B5EF4-FFF2-40B4-BE49-F238E27FC236}">
                    <a16:creationId xmlns:a16="http://schemas.microsoft.com/office/drawing/2014/main" id="{7DB42DA0-F991-83E9-7F14-19DCAC879171}"/>
                  </a:ext>
                </a:extLst>
              </p:cNvPr>
              <p:cNvSpPr/>
              <p:nvPr/>
            </p:nvSpPr>
            <p:spPr>
              <a:xfrm>
                <a:off x="5268991" y="487806"/>
                <a:ext cx="105753" cy="16047"/>
              </a:xfrm>
              <a:custGeom>
                <a:avLst/>
                <a:gdLst>
                  <a:gd name="connsiteX0" fmla="*/ 0 w 105753"/>
                  <a:gd name="connsiteY0" fmla="*/ 0 h 16047"/>
                  <a:gd name="connsiteX1" fmla="*/ 105753 w 105753"/>
                  <a:gd name="connsiteY1" fmla="*/ 0 h 16047"/>
                </a:gdLst>
                <a:ahLst/>
                <a:cxnLst>
                  <a:cxn ang="0">
                    <a:pos x="connsiteX0" y="connsiteY0"/>
                  </a:cxn>
                  <a:cxn ang="0">
                    <a:pos x="connsiteX1" y="connsiteY1"/>
                  </a:cxn>
                </a:cxnLst>
                <a:rect l="l" t="t" r="r" b="b"/>
                <a:pathLst>
                  <a:path w="105753" h="16047">
                    <a:moveTo>
                      <a:pt x="0" y="0"/>
                    </a:moveTo>
                    <a:lnTo>
                      <a:pt x="105753" y="0"/>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30" name="Forme libre : forme 99">
                <a:extLst>
                  <a:ext uri="{FF2B5EF4-FFF2-40B4-BE49-F238E27FC236}">
                    <a16:creationId xmlns:a16="http://schemas.microsoft.com/office/drawing/2014/main" id="{FA229F06-D57A-B3E2-6929-B1E5739F4523}"/>
                  </a:ext>
                </a:extLst>
              </p:cNvPr>
              <p:cNvSpPr/>
              <p:nvPr/>
            </p:nvSpPr>
            <p:spPr>
              <a:xfrm>
                <a:off x="5268991" y="528085"/>
                <a:ext cx="144267" cy="16047"/>
              </a:xfrm>
              <a:custGeom>
                <a:avLst/>
                <a:gdLst>
                  <a:gd name="connsiteX0" fmla="*/ 0 w 144267"/>
                  <a:gd name="connsiteY0" fmla="*/ 0 h 16047"/>
                  <a:gd name="connsiteX1" fmla="*/ 144267 w 144267"/>
                  <a:gd name="connsiteY1" fmla="*/ 0 h 16047"/>
                </a:gdLst>
                <a:ahLst/>
                <a:cxnLst>
                  <a:cxn ang="0">
                    <a:pos x="connsiteX0" y="connsiteY0"/>
                  </a:cxn>
                  <a:cxn ang="0">
                    <a:pos x="connsiteX1" y="connsiteY1"/>
                  </a:cxn>
                </a:cxnLst>
                <a:rect l="l" t="t" r="r" b="b"/>
                <a:pathLst>
                  <a:path w="144267" h="16047">
                    <a:moveTo>
                      <a:pt x="0" y="0"/>
                    </a:moveTo>
                    <a:lnTo>
                      <a:pt x="144267" y="0"/>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31" name="Forme libre : forme 100">
                <a:extLst>
                  <a:ext uri="{FF2B5EF4-FFF2-40B4-BE49-F238E27FC236}">
                    <a16:creationId xmlns:a16="http://schemas.microsoft.com/office/drawing/2014/main" id="{D567218F-50EB-61A1-6C25-91BFBB56B1C5}"/>
                  </a:ext>
                </a:extLst>
              </p:cNvPr>
              <p:cNvSpPr/>
              <p:nvPr/>
            </p:nvSpPr>
            <p:spPr>
              <a:xfrm>
                <a:off x="5120712" y="585214"/>
                <a:ext cx="105913" cy="93717"/>
              </a:xfrm>
              <a:custGeom>
                <a:avLst/>
                <a:gdLst>
                  <a:gd name="connsiteX0" fmla="*/ 0 w 105913"/>
                  <a:gd name="connsiteY0" fmla="*/ 45094 h 93717"/>
                  <a:gd name="connsiteX1" fmla="*/ 35305 w 105913"/>
                  <a:gd name="connsiteY1" fmla="*/ 93717 h 93717"/>
                  <a:gd name="connsiteX2" fmla="*/ 105914 w 105913"/>
                  <a:gd name="connsiteY2" fmla="*/ 0 h 93717"/>
                </a:gdLst>
                <a:ahLst/>
                <a:cxnLst>
                  <a:cxn ang="0">
                    <a:pos x="connsiteX0" y="connsiteY0"/>
                  </a:cxn>
                  <a:cxn ang="0">
                    <a:pos x="connsiteX1" y="connsiteY1"/>
                  </a:cxn>
                  <a:cxn ang="0">
                    <a:pos x="connsiteX2" y="connsiteY2"/>
                  </a:cxn>
                </a:cxnLst>
                <a:rect l="l" t="t" r="r" b="b"/>
                <a:pathLst>
                  <a:path w="105913" h="93717">
                    <a:moveTo>
                      <a:pt x="0" y="45094"/>
                    </a:moveTo>
                    <a:lnTo>
                      <a:pt x="35305" y="93717"/>
                    </a:lnTo>
                    <a:lnTo>
                      <a:pt x="105914" y="0"/>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32" name="Forme libre : forme 101">
                <a:extLst>
                  <a:ext uri="{FF2B5EF4-FFF2-40B4-BE49-F238E27FC236}">
                    <a16:creationId xmlns:a16="http://schemas.microsoft.com/office/drawing/2014/main" id="{5BAADF32-8C73-7E55-43CC-7C7A734B14FF}"/>
                  </a:ext>
                </a:extLst>
              </p:cNvPr>
              <p:cNvSpPr/>
              <p:nvPr/>
            </p:nvSpPr>
            <p:spPr>
              <a:xfrm>
                <a:off x="5268991" y="622605"/>
                <a:ext cx="105753" cy="16047"/>
              </a:xfrm>
              <a:custGeom>
                <a:avLst/>
                <a:gdLst>
                  <a:gd name="connsiteX0" fmla="*/ 0 w 105753"/>
                  <a:gd name="connsiteY0" fmla="*/ 0 h 16047"/>
                  <a:gd name="connsiteX1" fmla="*/ 105753 w 105753"/>
                  <a:gd name="connsiteY1" fmla="*/ 0 h 16047"/>
                </a:gdLst>
                <a:ahLst/>
                <a:cxnLst>
                  <a:cxn ang="0">
                    <a:pos x="connsiteX0" y="connsiteY0"/>
                  </a:cxn>
                  <a:cxn ang="0">
                    <a:pos x="connsiteX1" y="connsiteY1"/>
                  </a:cxn>
                </a:cxnLst>
                <a:rect l="l" t="t" r="r" b="b"/>
                <a:pathLst>
                  <a:path w="105753" h="16047">
                    <a:moveTo>
                      <a:pt x="0" y="0"/>
                    </a:moveTo>
                    <a:lnTo>
                      <a:pt x="105753" y="0"/>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33" name="Forme libre : forme 102">
                <a:extLst>
                  <a:ext uri="{FF2B5EF4-FFF2-40B4-BE49-F238E27FC236}">
                    <a16:creationId xmlns:a16="http://schemas.microsoft.com/office/drawing/2014/main" id="{33763D52-1AE5-4E1E-7130-4A6758D5F98F}"/>
                  </a:ext>
                </a:extLst>
              </p:cNvPr>
              <p:cNvSpPr/>
              <p:nvPr/>
            </p:nvSpPr>
            <p:spPr>
              <a:xfrm>
                <a:off x="5268991" y="662884"/>
                <a:ext cx="144267" cy="16047"/>
              </a:xfrm>
              <a:custGeom>
                <a:avLst/>
                <a:gdLst>
                  <a:gd name="connsiteX0" fmla="*/ 0 w 144267"/>
                  <a:gd name="connsiteY0" fmla="*/ 0 h 16047"/>
                  <a:gd name="connsiteX1" fmla="*/ 144267 w 144267"/>
                  <a:gd name="connsiteY1" fmla="*/ 0 h 16047"/>
                </a:gdLst>
                <a:ahLst/>
                <a:cxnLst>
                  <a:cxn ang="0">
                    <a:pos x="connsiteX0" y="connsiteY0"/>
                  </a:cxn>
                  <a:cxn ang="0">
                    <a:pos x="connsiteX1" y="connsiteY1"/>
                  </a:cxn>
                </a:cxnLst>
                <a:rect l="l" t="t" r="r" b="b"/>
                <a:pathLst>
                  <a:path w="144267" h="16047">
                    <a:moveTo>
                      <a:pt x="0" y="0"/>
                    </a:moveTo>
                    <a:lnTo>
                      <a:pt x="144267" y="0"/>
                    </a:lnTo>
                  </a:path>
                </a:pathLst>
              </a:custGeom>
              <a:ln w="12700" cap="rnd">
                <a:solidFill>
                  <a:schemeClr val="tx1">
                    <a:lumMod val="75000"/>
                    <a:lumOff val="25000"/>
                  </a:schemeClr>
                </a:solidFill>
                <a:prstDash val="solid"/>
                <a:round/>
              </a:ln>
            </p:spPr>
            <p:txBody>
              <a:bodyPr rtlCol="0" anchor="ctr"/>
              <a:lstStyle/>
              <a:p>
                <a:endParaRPr lang="fr-FR" sz="1400"/>
              </a:p>
            </p:txBody>
          </p:sp>
        </p:grpSp>
      </p:grpSp>
      <p:grpSp>
        <p:nvGrpSpPr>
          <p:cNvPr id="1156" name="Groupe 1155">
            <a:extLst>
              <a:ext uri="{FF2B5EF4-FFF2-40B4-BE49-F238E27FC236}">
                <a16:creationId xmlns:a16="http://schemas.microsoft.com/office/drawing/2014/main" id="{B7D45E2B-3168-EB53-561C-F62692EC01BC}"/>
              </a:ext>
            </a:extLst>
          </p:cNvPr>
          <p:cNvGrpSpPr/>
          <p:nvPr/>
        </p:nvGrpSpPr>
        <p:grpSpPr>
          <a:xfrm>
            <a:off x="8237345" y="1488951"/>
            <a:ext cx="2631374" cy="4643098"/>
            <a:chOff x="8237345" y="1497291"/>
            <a:chExt cx="2631374" cy="4643098"/>
          </a:xfrm>
        </p:grpSpPr>
        <p:sp>
          <p:nvSpPr>
            <p:cNvPr id="15" name="Rectangle 14">
              <a:extLst>
                <a:ext uri="{FF2B5EF4-FFF2-40B4-BE49-F238E27FC236}">
                  <a16:creationId xmlns:a16="http://schemas.microsoft.com/office/drawing/2014/main" id="{CBB7D41E-A629-306F-888A-DF37575D4CE4}"/>
                </a:ext>
              </a:extLst>
            </p:cNvPr>
            <p:cNvSpPr/>
            <p:nvPr/>
          </p:nvSpPr>
          <p:spPr>
            <a:xfrm>
              <a:off x="8237345" y="1497291"/>
              <a:ext cx="2631374" cy="4643098"/>
            </a:xfrm>
            <a:custGeom>
              <a:avLst/>
              <a:gdLst>
                <a:gd name="connsiteX0" fmla="*/ 0 w 2631374"/>
                <a:gd name="connsiteY0" fmla="*/ 0 h 4643098"/>
                <a:gd name="connsiteX1" fmla="*/ 578902 w 2631374"/>
                <a:gd name="connsiteY1" fmla="*/ 0 h 4643098"/>
                <a:gd name="connsiteX2" fmla="*/ 1236746 w 2631374"/>
                <a:gd name="connsiteY2" fmla="*/ 0 h 4643098"/>
                <a:gd name="connsiteX3" fmla="*/ 1841962 w 2631374"/>
                <a:gd name="connsiteY3" fmla="*/ 0 h 4643098"/>
                <a:gd name="connsiteX4" fmla="*/ 2631374 w 2631374"/>
                <a:gd name="connsiteY4" fmla="*/ 0 h 4643098"/>
                <a:gd name="connsiteX5" fmla="*/ 2631374 w 2631374"/>
                <a:gd name="connsiteY5" fmla="*/ 524007 h 4643098"/>
                <a:gd name="connsiteX6" fmla="*/ 2631374 w 2631374"/>
                <a:gd name="connsiteY6" fmla="*/ 1094445 h 4643098"/>
                <a:gd name="connsiteX7" fmla="*/ 2631374 w 2631374"/>
                <a:gd name="connsiteY7" fmla="*/ 1618451 h 4643098"/>
                <a:gd name="connsiteX8" fmla="*/ 2631374 w 2631374"/>
                <a:gd name="connsiteY8" fmla="*/ 2281751 h 4643098"/>
                <a:gd name="connsiteX9" fmla="*/ 2631374 w 2631374"/>
                <a:gd name="connsiteY9" fmla="*/ 2945051 h 4643098"/>
                <a:gd name="connsiteX10" fmla="*/ 2631374 w 2631374"/>
                <a:gd name="connsiteY10" fmla="*/ 3701212 h 4643098"/>
                <a:gd name="connsiteX11" fmla="*/ 2631374 w 2631374"/>
                <a:gd name="connsiteY11" fmla="*/ 4643098 h 4643098"/>
                <a:gd name="connsiteX12" fmla="*/ 2026158 w 2631374"/>
                <a:gd name="connsiteY12" fmla="*/ 4643098 h 4643098"/>
                <a:gd name="connsiteX13" fmla="*/ 1368314 w 2631374"/>
                <a:gd name="connsiteY13" fmla="*/ 4643098 h 4643098"/>
                <a:gd name="connsiteX14" fmla="*/ 789412 w 2631374"/>
                <a:gd name="connsiteY14" fmla="*/ 4643098 h 4643098"/>
                <a:gd name="connsiteX15" fmla="*/ 0 w 2631374"/>
                <a:gd name="connsiteY15" fmla="*/ 4643098 h 4643098"/>
                <a:gd name="connsiteX16" fmla="*/ 0 w 2631374"/>
                <a:gd name="connsiteY16" fmla="*/ 3933367 h 4643098"/>
                <a:gd name="connsiteX17" fmla="*/ 0 w 2631374"/>
                <a:gd name="connsiteY17" fmla="*/ 3177206 h 4643098"/>
                <a:gd name="connsiteX18" fmla="*/ 0 w 2631374"/>
                <a:gd name="connsiteY18" fmla="*/ 2513906 h 4643098"/>
                <a:gd name="connsiteX19" fmla="*/ 0 w 2631374"/>
                <a:gd name="connsiteY19" fmla="*/ 1757744 h 4643098"/>
                <a:gd name="connsiteX20" fmla="*/ 0 w 2631374"/>
                <a:gd name="connsiteY20" fmla="*/ 1048014 h 4643098"/>
                <a:gd name="connsiteX21" fmla="*/ 0 w 2631374"/>
                <a:gd name="connsiteY21" fmla="*/ 0 h 464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31374" h="4643098" fill="none" extrusionOk="0">
                  <a:moveTo>
                    <a:pt x="0" y="0"/>
                  </a:moveTo>
                  <a:cubicBezTo>
                    <a:pt x="261347" y="4426"/>
                    <a:pt x="408825" y="13999"/>
                    <a:pt x="578902" y="0"/>
                  </a:cubicBezTo>
                  <a:cubicBezTo>
                    <a:pt x="748979" y="-13999"/>
                    <a:pt x="959788" y="-4347"/>
                    <a:pt x="1236746" y="0"/>
                  </a:cubicBezTo>
                  <a:cubicBezTo>
                    <a:pt x="1513704" y="4347"/>
                    <a:pt x="1615308" y="-17401"/>
                    <a:pt x="1841962" y="0"/>
                  </a:cubicBezTo>
                  <a:cubicBezTo>
                    <a:pt x="2068616" y="17401"/>
                    <a:pt x="2312387" y="-5256"/>
                    <a:pt x="2631374" y="0"/>
                  </a:cubicBezTo>
                  <a:cubicBezTo>
                    <a:pt x="2649788" y="211719"/>
                    <a:pt x="2644741" y="410093"/>
                    <a:pt x="2631374" y="524007"/>
                  </a:cubicBezTo>
                  <a:cubicBezTo>
                    <a:pt x="2618007" y="637921"/>
                    <a:pt x="2615096" y="831504"/>
                    <a:pt x="2631374" y="1094445"/>
                  </a:cubicBezTo>
                  <a:cubicBezTo>
                    <a:pt x="2647652" y="1357386"/>
                    <a:pt x="2639881" y="1492102"/>
                    <a:pt x="2631374" y="1618451"/>
                  </a:cubicBezTo>
                  <a:cubicBezTo>
                    <a:pt x="2622867" y="1744800"/>
                    <a:pt x="2645005" y="2104471"/>
                    <a:pt x="2631374" y="2281751"/>
                  </a:cubicBezTo>
                  <a:cubicBezTo>
                    <a:pt x="2617743" y="2459031"/>
                    <a:pt x="2655566" y="2705731"/>
                    <a:pt x="2631374" y="2945051"/>
                  </a:cubicBezTo>
                  <a:cubicBezTo>
                    <a:pt x="2607182" y="3184371"/>
                    <a:pt x="2668994" y="3533761"/>
                    <a:pt x="2631374" y="3701212"/>
                  </a:cubicBezTo>
                  <a:cubicBezTo>
                    <a:pt x="2593754" y="3868663"/>
                    <a:pt x="2636506" y="4322961"/>
                    <a:pt x="2631374" y="4643098"/>
                  </a:cubicBezTo>
                  <a:cubicBezTo>
                    <a:pt x="2391073" y="4637574"/>
                    <a:pt x="2243523" y="4656477"/>
                    <a:pt x="2026158" y="4643098"/>
                  </a:cubicBezTo>
                  <a:cubicBezTo>
                    <a:pt x="1808793" y="4629719"/>
                    <a:pt x="1555497" y="4639794"/>
                    <a:pt x="1368314" y="4643098"/>
                  </a:cubicBezTo>
                  <a:cubicBezTo>
                    <a:pt x="1181131" y="4646402"/>
                    <a:pt x="924702" y="4618220"/>
                    <a:pt x="789412" y="4643098"/>
                  </a:cubicBezTo>
                  <a:cubicBezTo>
                    <a:pt x="654122" y="4667976"/>
                    <a:pt x="289914" y="4621416"/>
                    <a:pt x="0" y="4643098"/>
                  </a:cubicBezTo>
                  <a:cubicBezTo>
                    <a:pt x="-31146" y="4480916"/>
                    <a:pt x="-19235" y="4104780"/>
                    <a:pt x="0" y="3933367"/>
                  </a:cubicBezTo>
                  <a:cubicBezTo>
                    <a:pt x="19235" y="3761954"/>
                    <a:pt x="-10836" y="3531455"/>
                    <a:pt x="0" y="3177206"/>
                  </a:cubicBezTo>
                  <a:cubicBezTo>
                    <a:pt x="10836" y="2822957"/>
                    <a:pt x="-5037" y="2825297"/>
                    <a:pt x="0" y="2513906"/>
                  </a:cubicBezTo>
                  <a:cubicBezTo>
                    <a:pt x="5037" y="2202515"/>
                    <a:pt x="25635" y="2062908"/>
                    <a:pt x="0" y="1757744"/>
                  </a:cubicBezTo>
                  <a:cubicBezTo>
                    <a:pt x="-25635" y="1452580"/>
                    <a:pt x="2513" y="1278495"/>
                    <a:pt x="0" y="1048014"/>
                  </a:cubicBezTo>
                  <a:cubicBezTo>
                    <a:pt x="-2513" y="817533"/>
                    <a:pt x="-161" y="451236"/>
                    <a:pt x="0" y="0"/>
                  </a:cubicBezTo>
                  <a:close/>
                </a:path>
                <a:path w="2631374" h="4643098" stroke="0" extrusionOk="0">
                  <a:moveTo>
                    <a:pt x="0" y="0"/>
                  </a:moveTo>
                  <a:cubicBezTo>
                    <a:pt x="259427" y="12478"/>
                    <a:pt x="402528" y="17476"/>
                    <a:pt x="684157" y="0"/>
                  </a:cubicBezTo>
                  <a:cubicBezTo>
                    <a:pt x="965786" y="-17476"/>
                    <a:pt x="1073879" y="21041"/>
                    <a:pt x="1342001" y="0"/>
                  </a:cubicBezTo>
                  <a:cubicBezTo>
                    <a:pt x="1610123" y="-21041"/>
                    <a:pt x="1677187" y="26022"/>
                    <a:pt x="1973531" y="0"/>
                  </a:cubicBezTo>
                  <a:cubicBezTo>
                    <a:pt x="2269875" y="-26022"/>
                    <a:pt x="2390537" y="-7892"/>
                    <a:pt x="2631374" y="0"/>
                  </a:cubicBezTo>
                  <a:cubicBezTo>
                    <a:pt x="2645889" y="162603"/>
                    <a:pt x="2614798" y="344773"/>
                    <a:pt x="2631374" y="570438"/>
                  </a:cubicBezTo>
                  <a:cubicBezTo>
                    <a:pt x="2647950" y="796103"/>
                    <a:pt x="2648679" y="874856"/>
                    <a:pt x="2631374" y="1094445"/>
                  </a:cubicBezTo>
                  <a:cubicBezTo>
                    <a:pt x="2614069" y="1314034"/>
                    <a:pt x="2653702" y="1394265"/>
                    <a:pt x="2631374" y="1618451"/>
                  </a:cubicBezTo>
                  <a:cubicBezTo>
                    <a:pt x="2609046" y="1842637"/>
                    <a:pt x="2646386" y="2059363"/>
                    <a:pt x="2631374" y="2281751"/>
                  </a:cubicBezTo>
                  <a:cubicBezTo>
                    <a:pt x="2616362" y="2504139"/>
                    <a:pt x="2621261" y="2682680"/>
                    <a:pt x="2631374" y="2805758"/>
                  </a:cubicBezTo>
                  <a:cubicBezTo>
                    <a:pt x="2641487" y="2928836"/>
                    <a:pt x="2633669" y="3297151"/>
                    <a:pt x="2631374" y="3561919"/>
                  </a:cubicBezTo>
                  <a:cubicBezTo>
                    <a:pt x="2629079" y="3826687"/>
                    <a:pt x="2577569" y="4417314"/>
                    <a:pt x="2631374" y="4643098"/>
                  </a:cubicBezTo>
                  <a:cubicBezTo>
                    <a:pt x="2352491" y="4628424"/>
                    <a:pt x="2234418" y="4622605"/>
                    <a:pt x="1920903" y="4643098"/>
                  </a:cubicBezTo>
                  <a:cubicBezTo>
                    <a:pt x="1607388" y="4663591"/>
                    <a:pt x="1507969" y="4631023"/>
                    <a:pt x="1342001" y="4643098"/>
                  </a:cubicBezTo>
                  <a:cubicBezTo>
                    <a:pt x="1176033" y="4655173"/>
                    <a:pt x="910060" y="4618549"/>
                    <a:pt x="684157" y="4643098"/>
                  </a:cubicBezTo>
                  <a:cubicBezTo>
                    <a:pt x="458254" y="4667647"/>
                    <a:pt x="176087" y="4611758"/>
                    <a:pt x="0" y="4643098"/>
                  </a:cubicBezTo>
                  <a:cubicBezTo>
                    <a:pt x="-16030" y="4513372"/>
                    <a:pt x="20805" y="4244751"/>
                    <a:pt x="0" y="4026229"/>
                  </a:cubicBezTo>
                  <a:cubicBezTo>
                    <a:pt x="-20805" y="3807707"/>
                    <a:pt x="-14728" y="3627373"/>
                    <a:pt x="0" y="3409361"/>
                  </a:cubicBezTo>
                  <a:cubicBezTo>
                    <a:pt x="14728" y="3191349"/>
                    <a:pt x="-223" y="3002772"/>
                    <a:pt x="0" y="2838923"/>
                  </a:cubicBezTo>
                  <a:cubicBezTo>
                    <a:pt x="223" y="2675074"/>
                    <a:pt x="-7852" y="2484311"/>
                    <a:pt x="0" y="2314916"/>
                  </a:cubicBezTo>
                  <a:cubicBezTo>
                    <a:pt x="7852" y="2145521"/>
                    <a:pt x="13949" y="1989793"/>
                    <a:pt x="0" y="1698047"/>
                  </a:cubicBezTo>
                  <a:cubicBezTo>
                    <a:pt x="-13949" y="1406301"/>
                    <a:pt x="-12152" y="1256873"/>
                    <a:pt x="0" y="1127610"/>
                  </a:cubicBezTo>
                  <a:cubicBezTo>
                    <a:pt x="12152" y="998347"/>
                    <a:pt x="-27495" y="296210"/>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43062362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highlight>
                  <a:srgbClr val="C80F2A"/>
                </a:highlight>
              </a:endParaRPr>
            </a:p>
            <a:p>
              <a:pPr algn="ctr"/>
              <a:endParaRPr lang="fr-FR" dirty="0">
                <a:highlight>
                  <a:srgbClr val="C80F2A"/>
                </a:highlight>
              </a:endParaRPr>
            </a:p>
            <a:p>
              <a:pPr algn="ctr"/>
              <a:endParaRPr lang="fr-FR" dirty="0">
                <a:highlight>
                  <a:srgbClr val="C80F2A"/>
                </a:highlight>
              </a:endParaRPr>
            </a:p>
            <a:p>
              <a:pPr algn="ctr"/>
              <a:endParaRPr lang="fr-FR" dirty="0">
                <a:highlight>
                  <a:srgbClr val="C80F2A"/>
                </a:highlight>
              </a:endParaRPr>
            </a:p>
            <a:p>
              <a:pPr algn="ctr"/>
              <a:endParaRPr lang="fr-FR" dirty="0">
                <a:highlight>
                  <a:srgbClr val="C80F2A"/>
                </a:highlight>
              </a:endParaRPr>
            </a:p>
            <a:p>
              <a:pPr algn="ctr"/>
              <a:endParaRPr lang="fr-FR" dirty="0">
                <a:highlight>
                  <a:srgbClr val="C80F2A"/>
                </a:highlight>
              </a:endParaRPr>
            </a:p>
            <a:p>
              <a:pPr algn="ctr"/>
              <a:endParaRPr lang="fr-FR" dirty="0">
                <a:solidFill>
                  <a:schemeClr val="tx1">
                    <a:lumMod val="75000"/>
                    <a:lumOff val="25000"/>
                  </a:schemeClr>
                </a:solidFill>
              </a:endParaRPr>
            </a:p>
            <a:p>
              <a:pPr algn="ctr"/>
              <a:r>
                <a:rPr lang="fr-FR" dirty="0">
                  <a:solidFill>
                    <a:schemeClr val="tx1">
                      <a:lumMod val="75000"/>
                      <a:lumOff val="25000"/>
                    </a:schemeClr>
                  </a:solidFill>
                </a:rPr>
                <a:t>Mieux que de communiquer « des noms », </a:t>
              </a:r>
              <a:r>
                <a:rPr lang="fr-FR" dirty="0">
                  <a:solidFill>
                    <a:schemeClr val="bg1"/>
                  </a:solidFill>
                  <a:highlight>
                    <a:srgbClr val="D11921"/>
                  </a:highlight>
                </a:rPr>
                <a:t>les clients viennent directement en agence avec leurs filleuls</a:t>
              </a:r>
              <a:r>
                <a:rPr lang="fr-FR" dirty="0">
                  <a:solidFill>
                    <a:schemeClr val="bg1"/>
                  </a:solidFill>
                </a:rPr>
                <a:t> </a:t>
              </a:r>
              <a:r>
                <a:rPr lang="fr-FR" dirty="0">
                  <a:solidFill>
                    <a:schemeClr val="tx1">
                      <a:lumMod val="75000"/>
                      <a:lumOff val="25000"/>
                    </a:schemeClr>
                  </a:solidFill>
                </a:rPr>
                <a:t>!</a:t>
              </a:r>
            </a:p>
          </p:txBody>
        </p:sp>
        <p:grpSp>
          <p:nvGrpSpPr>
            <p:cNvPr id="1047" name="Graphique 1848">
              <a:extLst>
                <a:ext uri="{FF2B5EF4-FFF2-40B4-BE49-F238E27FC236}">
                  <a16:creationId xmlns:a16="http://schemas.microsoft.com/office/drawing/2014/main" id="{8770B1ED-9894-EFD5-F36C-0DB4A6A2EFD5}"/>
                </a:ext>
              </a:extLst>
            </p:cNvPr>
            <p:cNvGrpSpPr/>
            <p:nvPr/>
          </p:nvGrpSpPr>
          <p:grpSpPr>
            <a:xfrm>
              <a:off x="8520493" y="2171883"/>
              <a:ext cx="1985945" cy="1619022"/>
              <a:chOff x="1221041" y="4485535"/>
              <a:chExt cx="376330" cy="306800"/>
            </a:xfrm>
            <a:noFill/>
          </p:grpSpPr>
          <p:sp>
            <p:nvSpPr>
              <p:cNvPr id="1048" name="Forme libre : forme 1047">
                <a:extLst>
                  <a:ext uri="{FF2B5EF4-FFF2-40B4-BE49-F238E27FC236}">
                    <a16:creationId xmlns:a16="http://schemas.microsoft.com/office/drawing/2014/main" id="{2B2973BA-3F01-40C0-DA23-BD75EF71A001}"/>
                  </a:ext>
                </a:extLst>
              </p:cNvPr>
              <p:cNvSpPr/>
              <p:nvPr/>
            </p:nvSpPr>
            <p:spPr>
              <a:xfrm>
                <a:off x="1224106" y="4737090"/>
                <a:ext cx="21413" cy="35909"/>
              </a:xfrm>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a:moveTo>
                      <a:pt x="173" y="0"/>
                    </a:moveTo>
                    <a:lnTo>
                      <a:pt x="173" y="8668"/>
                    </a:lnTo>
                    <a:cubicBezTo>
                      <a:pt x="173" y="8668"/>
                      <a:pt x="-3351" y="35909"/>
                      <a:pt x="21414" y="35909"/>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49" name="Forme libre : forme 1048">
                <a:extLst>
                  <a:ext uri="{FF2B5EF4-FFF2-40B4-BE49-F238E27FC236}">
                    <a16:creationId xmlns:a16="http://schemas.microsoft.com/office/drawing/2014/main" id="{D761AC3D-E494-A6F7-DEED-E3FE7F0C22F3}"/>
                  </a:ext>
                </a:extLst>
              </p:cNvPr>
              <p:cNvSpPr/>
              <p:nvPr/>
            </p:nvSpPr>
            <p:spPr>
              <a:xfrm>
                <a:off x="1223805" y="4644221"/>
                <a:ext cx="57433" cy="78962"/>
              </a:xfrm>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a:moveTo>
                      <a:pt x="40384" y="19526"/>
                    </a:moveTo>
                    <a:lnTo>
                      <a:pt x="48575" y="26194"/>
                    </a:lnTo>
                    <a:lnTo>
                      <a:pt x="57434" y="14288"/>
                    </a:lnTo>
                    <a:lnTo>
                      <a:pt x="41241" y="0"/>
                    </a:lnTo>
                    <a:lnTo>
                      <a:pt x="33621" y="9430"/>
                    </a:lnTo>
                    <a:cubicBezTo>
                      <a:pt x="-6003" y="24098"/>
                      <a:pt x="379" y="54197"/>
                      <a:pt x="379" y="54197"/>
                    </a:cubicBezTo>
                    <a:lnTo>
                      <a:pt x="379" y="78962"/>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0" name="Forme libre : forme 1049">
                <a:extLst>
                  <a:ext uri="{FF2B5EF4-FFF2-40B4-BE49-F238E27FC236}">
                    <a16:creationId xmlns:a16="http://schemas.microsoft.com/office/drawing/2014/main" id="{2BF850F1-6497-2A64-F5A4-222CBF4BAC33}"/>
                  </a:ext>
                </a:extLst>
              </p:cNvPr>
              <p:cNvSpPr/>
              <p:nvPr/>
            </p:nvSpPr>
            <p:spPr>
              <a:xfrm>
                <a:off x="1283905" y="4643554"/>
                <a:ext cx="57433" cy="87915"/>
              </a:xfrm>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a:moveTo>
                      <a:pt x="8858" y="26194"/>
                    </a:moveTo>
                    <a:lnTo>
                      <a:pt x="0" y="14288"/>
                    </a:lnTo>
                    <a:lnTo>
                      <a:pt x="16193" y="0"/>
                    </a:lnTo>
                    <a:lnTo>
                      <a:pt x="23813" y="9430"/>
                    </a:lnTo>
                    <a:cubicBezTo>
                      <a:pt x="63437" y="24098"/>
                      <a:pt x="57055" y="54197"/>
                      <a:pt x="57055" y="54197"/>
                    </a:cubicBezTo>
                    <a:lnTo>
                      <a:pt x="57055" y="87916"/>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1" name="Forme libre : forme 1050">
                <a:extLst>
                  <a:ext uri="{FF2B5EF4-FFF2-40B4-BE49-F238E27FC236}">
                    <a16:creationId xmlns:a16="http://schemas.microsoft.com/office/drawing/2014/main" id="{9D73E086-0A76-977A-5A76-3F930E0FC055}"/>
                  </a:ext>
                </a:extLst>
              </p:cNvPr>
              <p:cNvSpPr/>
              <p:nvPr/>
            </p:nvSpPr>
            <p:spPr>
              <a:xfrm>
                <a:off x="1254568"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2" name="Forme libre : forme 1051">
                <a:extLst>
                  <a:ext uri="{FF2B5EF4-FFF2-40B4-BE49-F238E27FC236}">
                    <a16:creationId xmlns:a16="http://schemas.microsoft.com/office/drawing/2014/main" id="{AC4883AA-62F9-DF62-0484-24E66C9212E6}"/>
                  </a:ext>
                </a:extLst>
              </p:cNvPr>
              <p:cNvSpPr/>
              <p:nvPr/>
            </p:nvSpPr>
            <p:spPr>
              <a:xfrm>
                <a:off x="1253140"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3" name="Forme libre : forme 1052">
                <a:extLst>
                  <a:ext uri="{FF2B5EF4-FFF2-40B4-BE49-F238E27FC236}">
                    <a16:creationId xmlns:a16="http://schemas.microsoft.com/office/drawing/2014/main" id="{3F5B5166-1FC9-7653-93A9-7D9198014A81}"/>
                  </a:ext>
                </a:extLst>
              </p:cNvPr>
              <p:cNvSpPr/>
              <p:nvPr/>
            </p:nvSpPr>
            <p:spPr>
              <a:xfrm>
                <a:off x="1247139"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4" name="Forme libre : forme 1053">
                <a:extLst>
                  <a:ext uri="{FF2B5EF4-FFF2-40B4-BE49-F238E27FC236}">
                    <a16:creationId xmlns:a16="http://schemas.microsoft.com/office/drawing/2014/main" id="{F2BBAF54-0061-2DEE-3CC7-9F974216D798}"/>
                  </a:ext>
                </a:extLst>
              </p:cNvPr>
              <p:cNvSpPr/>
              <p:nvPr/>
            </p:nvSpPr>
            <p:spPr>
              <a:xfrm>
                <a:off x="1283524"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5" name="Forme libre : forme 1054">
                <a:extLst>
                  <a:ext uri="{FF2B5EF4-FFF2-40B4-BE49-F238E27FC236}">
                    <a16:creationId xmlns:a16="http://schemas.microsoft.com/office/drawing/2014/main" id="{16FD20C1-09CE-423F-A69C-0248E2A5745B}"/>
                  </a:ext>
                </a:extLst>
              </p:cNvPr>
              <p:cNvSpPr/>
              <p:nvPr/>
            </p:nvSpPr>
            <p:spPr>
              <a:xfrm>
                <a:off x="1283524"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6" name="Forme libre : forme 1055">
                <a:extLst>
                  <a:ext uri="{FF2B5EF4-FFF2-40B4-BE49-F238E27FC236}">
                    <a16:creationId xmlns:a16="http://schemas.microsoft.com/office/drawing/2014/main" id="{8332F595-E061-8423-1EC6-A21F8D0A2690}"/>
                  </a:ext>
                </a:extLst>
              </p:cNvPr>
              <p:cNvSpPr/>
              <p:nvPr/>
            </p:nvSpPr>
            <p:spPr>
              <a:xfrm>
                <a:off x="1312576"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7" name="Forme libre : forme 1056">
                <a:extLst>
                  <a:ext uri="{FF2B5EF4-FFF2-40B4-BE49-F238E27FC236}">
                    <a16:creationId xmlns:a16="http://schemas.microsoft.com/office/drawing/2014/main" id="{94BA2DAB-9AF1-7192-A2A5-AF2FB5CEF5D2}"/>
                  </a:ext>
                </a:extLst>
              </p:cNvPr>
              <p:cNvSpPr/>
              <p:nvPr/>
            </p:nvSpPr>
            <p:spPr>
              <a:xfrm>
                <a:off x="1351916" y="4644316"/>
                <a:ext cx="57433" cy="54197"/>
              </a:xfrm>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a:moveTo>
                      <a:pt x="379" y="54197"/>
                    </a:moveTo>
                    <a:cubicBezTo>
                      <a:pt x="379" y="54197"/>
                      <a:pt x="-6003" y="24003"/>
                      <a:pt x="33621" y="9430"/>
                    </a:cubicBezTo>
                    <a:lnTo>
                      <a:pt x="41241" y="0"/>
                    </a:lnTo>
                    <a:lnTo>
                      <a:pt x="57434" y="14288"/>
                    </a:lnTo>
                    <a:lnTo>
                      <a:pt x="48575" y="26194"/>
                    </a:lnTo>
                    <a:lnTo>
                      <a:pt x="40384" y="19526"/>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8" name="Forme libre : forme 1057">
                <a:extLst>
                  <a:ext uri="{FF2B5EF4-FFF2-40B4-BE49-F238E27FC236}">
                    <a16:creationId xmlns:a16="http://schemas.microsoft.com/office/drawing/2014/main" id="{9DC47909-8DE8-F216-A3C8-9DF1366C3F0E}"/>
                  </a:ext>
                </a:extLst>
              </p:cNvPr>
              <p:cNvSpPr/>
              <p:nvPr/>
            </p:nvSpPr>
            <p:spPr>
              <a:xfrm>
                <a:off x="1411826" y="4643554"/>
                <a:ext cx="57433" cy="54197"/>
              </a:xfrm>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a:moveTo>
                      <a:pt x="57055" y="54197"/>
                    </a:moveTo>
                    <a:cubicBezTo>
                      <a:pt x="57055" y="54197"/>
                      <a:pt x="63437" y="24003"/>
                      <a:pt x="23813" y="9430"/>
                    </a:cubicBezTo>
                    <a:lnTo>
                      <a:pt x="16192" y="0"/>
                    </a:lnTo>
                    <a:lnTo>
                      <a:pt x="0" y="14288"/>
                    </a:lnTo>
                    <a:lnTo>
                      <a:pt x="8858" y="26194"/>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59" name="Forme libre : forme 1058">
                <a:extLst>
                  <a:ext uri="{FF2B5EF4-FFF2-40B4-BE49-F238E27FC236}">
                    <a16:creationId xmlns:a16="http://schemas.microsoft.com/office/drawing/2014/main" id="{E600C8B8-2559-58AE-0F7C-1CD4607D2662}"/>
                  </a:ext>
                </a:extLst>
              </p:cNvPr>
              <p:cNvSpPr/>
              <p:nvPr/>
            </p:nvSpPr>
            <p:spPr>
              <a:xfrm>
                <a:off x="1328197" y="4580880"/>
                <a:ext cx="16192" cy="14287"/>
              </a:xfrm>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a:moveTo>
                      <a:pt x="0" y="0"/>
                    </a:moveTo>
                    <a:lnTo>
                      <a:pt x="16192" y="14288"/>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60" name="Forme libre : forme 1059">
                <a:extLst>
                  <a:ext uri="{FF2B5EF4-FFF2-40B4-BE49-F238E27FC236}">
                    <a16:creationId xmlns:a16="http://schemas.microsoft.com/office/drawing/2014/main" id="{ACC388D0-C2E1-BDDF-32D7-7F0CF3C29494}"/>
                  </a:ext>
                </a:extLst>
              </p:cNvPr>
              <p:cNvSpPr/>
              <p:nvPr/>
            </p:nvSpPr>
            <p:spPr>
              <a:xfrm>
                <a:off x="1221041" y="4485535"/>
                <a:ext cx="9525" cy="9525"/>
              </a:xfrm>
              <a:custGeom>
                <a:avLst/>
                <a:gdLst/>
                <a:ahLst/>
                <a:cxnLst/>
                <a:rect l="l" t="t" r="r" b="b"/>
                <a:pathLst>
                  <a:path w="9525" h="9525"/>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61" name="Forme libre : forme 1060">
                <a:extLst>
                  <a:ext uri="{FF2B5EF4-FFF2-40B4-BE49-F238E27FC236}">
                    <a16:creationId xmlns:a16="http://schemas.microsoft.com/office/drawing/2014/main" id="{CC380BB8-9F29-B2A6-E3D3-54713DCD39EE}"/>
                  </a:ext>
                </a:extLst>
              </p:cNvPr>
              <p:cNvSpPr/>
              <p:nvPr/>
            </p:nvSpPr>
            <p:spPr>
              <a:xfrm>
                <a:off x="1221041" y="4485535"/>
                <a:ext cx="9525" cy="9525"/>
              </a:xfrm>
              <a:custGeom>
                <a:avLst/>
                <a:gdLst/>
                <a:ahLst/>
                <a:cxnLst/>
                <a:rect l="l" t="t" r="r" b="b"/>
                <a:pathLst>
                  <a:path w="9525" h="9525"/>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62" name="Forme libre : forme 1061">
                <a:extLst>
                  <a:ext uri="{FF2B5EF4-FFF2-40B4-BE49-F238E27FC236}">
                    <a16:creationId xmlns:a16="http://schemas.microsoft.com/office/drawing/2014/main" id="{C1364043-9368-EF10-1E2B-CD20EB301D60}"/>
                  </a:ext>
                </a:extLst>
              </p:cNvPr>
              <p:cNvSpPr/>
              <p:nvPr/>
            </p:nvSpPr>
            <p:spPr>
              <a:xfrm>
                <a:off x="1347056" y="4580118"/>
                <a:ext cx="16097" cy="14382"/>
              </a:xfrm>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a:moveTo>
                      <a:pt x="16097" y="0"/>
                    </a:moveTo>
                    <a:lnTo>
                      <a:pt x="0" y="14383"/>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63" name="Forme libre : forme 1062">
                <a:extLst>
                  <a:ext uri="{FF2B5EF4-FFF2-40B4-BE49-F238E27FC236}">
                    <a16:creationId xmlns:a16="http://schemas.microsoft.com/office/drawing/2014/main" id="{B9CC1673-628D-04AC-CC16-34F23FAE4976}"/>
                  </a:ext>
                </a:extLst>
              </p:cNvPr>
              <p:cNvSpPr/>
              <p:nvPr/>
            </p:nvSpPr>
            <p:spPr>
              <a:xfrm>
                <a:off x="1221041" y="4485535"/>
                <a:ext cx="9525" cy="9525"/>
              </a:xfrm>
              <a:custGeom>
                <a:avLst/>
                <a:gdLst/>
                <a:ahLst/>
                <a:cxnLst/>
                <a:rect l="l" t="t" r="r" b="b"/>
                <a:pathLst>
                  <a:path w="9525" h="9525"/>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64" name="Forme libre : forme 1063">
                <a:extLst>
                  <a:ext uri="{FF2B5EF4-FFF2-40B4-BE49-F238E27FC236}">
                    <a16:creationId xmlns:a16="http://schemas.microsoft.com/office/drawing/2014/main" id="{D2F2DF2B-5E32-D40A-92DD-278DB23F43BD}"/>
                  </a:ext>
                </a:extLst>
              </p:cNvPr>
              <p:cNvSpPr/>
              <p:nvPr/>
            </p:nvSpPr>
            <p:spPr>
              <a:xfrm>
                <a:off x="1317719" y="4542780"/>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65" name="Forme libre : forme 1064">
                <a:extLst>
                  <a:ext uri="{FF2B5EF4-FFF2-40B4-BE49-F238E27FC236}">
                    <a16:creationId xmlns:a16="http://schemas.microsoft.com/office/drawing/2014/main" id="{0941A114-FB2E-2130-D2B5-49F16C7140EA}"/>
                  </a:ext>
                </a:extLst>
              </p:cNvPr>
              <p:cNvSpPr/>
              <p:nvPr/>
            </p:nvSpPr>
            <p:spPr>
              <a:xfrm>
                <a:off x="1316291" y="4488773"/>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66" name="Forme libre : forme 1065">
                <a:extLst>
                  <a:ext uri="{FF2B5EF4-FFF2-40B4-BE49-F238E27FC236}">
                    <a16:creationId xmlns:a16="http://schemas.microsoft.com/office/drawing/2014/main" id="{09A0132E-F5F1-F6AF-7ED7-6FBB9480F8B7}"/>
                  </a:ext>
                </a:extLst>
              </p:cNvPr>
              <p:cNvSpPr/>
              <p:nvPr/>
            </p:nvSpPr>
            <p:spPr>
              <a:xfrm>
                <a:off x="1310290" y="4526683"/>
                <a:ext cx="5810" cy="15811"/>
              </a:xfrm>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a:moveTo>
                      <a:pt x="5810" y="15811"/>
                    </a:moveTo>
                    <a:cubicBezTo>
                      <a:pt x="2572" y="15811"/>
                      <a:pt x="0" y="12287"/>
                      <a:pt x="0" y="7906"/>
                    </a:cubicBezTo>
                    <a:cubicBezTo>
                      <a:pt x="0" y="3524"/>
                      <a:pt x="2191" y="0"/>
                      <a:pt x="5429"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67" name="Forme libre : forme 1066">
                <a:extLst>
                  <a:ext uri="{FF2B5EF4-FFF2-40B4-BE49-F238E27FC236}">
                    <a16:creationId xmlns:a16="http://schemas.microsoft.com/office/drawing/2014/main" id="{10D2FE9A-BDA7-BD68-3420-E7F1C1B1CCC4}"/>
                  </a:ext>
                </a:extLst>
              </p:cNvPr>
              <p:cNvSpPr/>
              <p:nvPr/>
            </p:nvSpPr>
            <p:spPr>
              <a:xfrm>
                <a:off x="1346580" y="4542780"/>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68" name="Forme libre : forme 1067">
                <a:extLst>
                  <a:ext uri="{FF2B5EF4-FFF2-40B4-BE49-F238E27FC236}">
                    <a16:creationId xmlns:a16="http://schemas.microsoft.com/office/drawing/2014/main" id="{1B4DA236-0019-E266-DA9C-3B7AB6B9A6E5}"/>
                  </a:ext>
                </a:extLst>
              </p:cNvPr>
              <p:cNvSpPr/>
              <p:nvPr/>
            </p:nvSpPr>
            <p:spPr>
              <a:xfrm>
                <a:off x="1346580" y="4488773"/>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49" y="0"/>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69" name="Forme libre : forme 1068">
                <a:extLst>
                  <a:ext uri="{FF2B5EF4-FFF2-40B4-BE49-F238E27FC236}">
                    <a16:creationId xmlns:a16="http://schemas.microsoft.com/office/drawing/2014/main" id="{6517928C-0F9D-44AA-930C-8C5380C2E4C6}"/>
                  </a:ext>
                </a:extLst>
              </p:cNvPr>
              <p:cNvSpPr/>
              <p:nvPr/>
            </p:nvSpPr>
            <p:spPr>
              <a:xfrm>
                <a:off x="1375631" y="4526587"/>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3"/>
                      <a:pt x="5810" y="8001"/>
                    </a:cubicBezTo>
                    <a:cubicBezTo>
                      <a:pt x="5810" y="3620"/>
                      <a:pt x="3620" y="0"/>
                      <a:pt x="381"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0" name="Forme libre : forme 1069">
                <a:extLst>
                  <a:ext uri="{FF2B5EF4-FFF2-40B4-BE49-F238E27FC236}">
                    <a16:creationId xmlns:a16="http://schemas.microsoft.com/office/drawing/2014/main" id="{521A2247-3657-B9FA-DB42-4B96CCD0CD8C}"/>
                  </a:ext>
                </a:extLst>
              </p:cNvPr>
              <p:cNvSpPr/>
              <p:nvPr/>
            </p:nvSpPr>
            <p:spPr>
              <a:xfrm>
                <a:off x="1330387" y="4507347"/>
                <a:ext cx="30003" cy="11843"/>
              </a:xfrm>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a:moveTo>
                      <a:pt x="0" y="10954"/>
                    </a:moveTo>
                    <a:cubicBezTo>
                      <a:pt x="0" y="10954"/>
                      <a:pt x="15145" y="16478"/>
                      <a:pt x="25908" y="0"/>
                    </a:cubicBezTo>
                    <a:lnTo>
                      <a:pt x="30004" y="8858"/>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1" name="Forme libre : forme 1070">
                <a:extLst>
                  <a:ext uri="{FF2B5EF4-FFF2-40B4-BE49-F238E27FC236}">
                    <a16:creationId xmlns:a16="http://schemas.microsoft.com/office/drawing/2014/main" id="{B84F839E-2C97-66A7-1755-D7FC0FC44424}"/>
                  </a:ext>
                </a:extLst>
              </p:cNvPr>
              <p:cNvSpPr/>
              <p:nvPr/>
            </p:nvSpPr>
            <p:spPr>
              <a:xfrm>
                <a:off x="1456784" y="4580880"/>
                <a:ext cx="16192" cy="14287"/>
              </a:xfrm>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a:moveTo>
                      <a:pt x="0" y="0"/>
                    </a:moveTo>
                    <a:lnTo>
                      <a:pt x="16193" y="14288"/>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72" name="Forme libre : forme 1071">
                <a:extLst>
                  <a:ext uri="{FF2B5EF4-FFF2-40B4-BE49-F238E27FC236}">
                    <a16:creationId xmlns:a16="http://schemas.microsoft.com/office/drawing/2014/main" id="{10AA6FFC-9D0B-6569-6A13-7A84CEEFA5E9}"/>
                  </a:ext>
                </a:extLst>
              </p:cNvPr>
              <p:cNvSpPr/>
              <p:nvPr/>
            </p:nvSpPr>
            <p:spPr>
              <a:xfrm>
                <a:off x="1221041" y="4485535"/>
                <a:ext cx="9525" cy="9525"/>
              </a:xfrm>
              <a:custGeom>
                <a:avLst/>
                <a:gdLst/>
                <a:ahLst/>
                <a:cxnLst/>
                <a:rect l="l" t="t" r="r" b="b"/>
                <a:pathLst>
                  <a:path w="9525" h="9525"/>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3" name="Forme libre : forme 1072">
                <a:extLst>
                  <a:ext uri="{FF2B5EF4-FFF2-40B4-BE49-F238E27FC236}">
                    <a16:creationId xmlns:a16="http://schemas.microsoft.com/office/drawing/2014/main" id="{011B6459-4E8B-D60E-B89A-95EF8E6B5008}"/>
                  </a:ext>
                </a:extLst>
              </p:cNvPr>
              <p:cNvSpPr/>
              <p:nvPr/>
            </p:nvSpPr>
            <p:spPr>
              <a:xfrm>
                <a:off x="1475644" y="4580118"/>
                <a:ext cx="16097" cy="39528"/>
              </a:xfrm>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a:moveTo>
                      <a:pt x="16097" y="0"/>
                    </a:moveTo>
                    <a:lnTo>
                      <a:pt x="0" y="14383"/>
                    </a:lnTo>
                    <a:lnTo>
                      <a:pt x="0" y="39529"/>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4" name="Forme libre : forme 1073">
                <a:extLst>
                  <a:ext uri="{FF2B5EF4-FFF2-40B4-BE49-F238E27FC236}">
                    <a16:creationId xmlns:a16="http://schemas.microsoft.com/office/drawing/2014/main" id="{479B362F-F01F-BE15-29CB-B8D1E0979069}"/>
                  </a:ext>
                </a:extLst>
              </p:cNvPr>
              <p:cNvSpPr/>
              <p:nvPr/>
            </p:nvSpPr>
            <p:spPr>
              <a:xfrm>
                <a:off x="1221041" y="4485535"/>
                <a:ext cx="9525" cy="9525"/>
              </a:xfrm>
              <a:custGeom>
                <a:avLst/>
                <a:gdLst/>
                <a:ahLst/>
                <a:cxnLst/>
                <a:rect l="l" t="t" r="r" b="b"/>
                <a:pathLst>
                  <a:path w="9525" h="9525"/>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5" name="Forme libre : forme 1074">
                <a:extLst>
                  <a:ext uri="{FF2B5EF4-FFF2-40B4-BE49-F238E27FC236}">
                    <a16:creationId xmlns:a16="http://schemas.microsoft.com/office/drawing/2014/main" id="{EDBE9E88-34E8-3BF9-DB7F-FECC213DE0A6}"/>
                  </a:ext>
                </a:extLst>
              </p:cNvPr>
              <p:cNvSpPr/>
              <p:nvPr/>
            </p:nvSpPr>
            <p:spPr>
              <a:xfrm>
                <a:off x="1479837" y="4644221"/>
                <a:ext cx="57433" cy="100583"/>
              </a:xfrm>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a:moveTo>
                      <a:pt x="40384" y="19526"/>
                    </a:moveTo>
                    <a:lnTo>
                      <a:pt x="48575" y="26194"/>
                    </a:lnTo>
                    <a:lnTo>
                      <a:pt x="57434" y="14288"/>
                    </a:lnTo>
                    <a:lnTo>
                      <a:pt x="41241" y="0"/>
                    </a:lnTo>
                    <a:lnTo>
                      <a:pt x="33621" y="9430"/>
                    </a:lnTo>
                    <a:cubicBezTo>
                      <a:pt x="-6003" y="24098"/>
                      <a:pt x="379" y="54197"/>
                      <a:pt x="379" y="54197"/>
                    </a:cubicBezTo>
                    <a:lnTo>
                      <a:pt x="379" y="100584"/>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6" name="Forme libre : forme 1075">
                <a:extLst>
                  <a:ext uri="{FF2B5EF4-FFF2-40B4-BE49-F238E27FC236}">
                    <a16:creationId xmlns:a16="http://schemas.microsoft.com/office/drawing/2014/main" id="{71E88463-DF42-AEA8-DE25-44241022F039}"/>
                  </a:ext>
                </a:extLst>
              </p:cNvPr>
              <p:cNvSpPr/>
              <p:nvPr/>
            </p:nvSpPr>
            <p:spPr>
              <a:xfrm>
                <a:off x="1539937" y="4643554"/>
                <a:ext cx="57433" cy="103251"/>
              </a:xfrm>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a:moveTo>
                      <a:pt x="8858" y="26194"/>
                    </a:moveTo>
                    <a:lnTo>
                      <a:pt x="0" y="14288"/>
                    </a:lnTo>
                    <a:lnTo>
                      <a:pt x="16193" y="0"/>
                    </a:lnTo>
                    <a:lnTo>
                      <a:pt x="23813" y="9430"/>
                    </a:lnTo>
                    <a:cubicBezTo>
                      <a:pt x="63437" y="24098"/>
                      <a:pt x="57055" y="54197"/>
                      <a:pt x="57055" y="54197"/>
                    </a:cubicBezTo>
                    <a:lnTo>
                      <a:pt x="57055" y="103251"/>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7" name="Forme libre : forme 1076">
                <a:extLst>
                  <a:ext uri="{FF2B5EF4-FFF2-40B4-BE49-F238E27FC236}">
                    <a16:creationId xmlns:a16="http://schemas.microsoft.com/office/drawing/2014/main" id="{C8B6A468-0B5C-B041-5B39-232CF906EBEF}"/>
                  </a:ext>
                </a:extLst>
              </p:cNvPr>
              <p:cNvSpPr/>
              <p:nvPr/>
            </p:nvSpPr>
            <p:spPr>
              <a:xfrm>
                <a:off x="1510600" y="4611741"/>
                <a:ext cx="27431" cy="27051"/>
              </a:xfrm>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a:moveTo>
                      <a:pt x="27432" y="27051"/>
                    </a:moveTo>
                    <a:cubicBezTo>
                      <a:pt x="14764" y="27051"/>
                      <a:pt x="3905" y="15716"/>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8" name="Forme libre : forme 1077">
                <a:extLst>
                  <a:ext uri="{FF2B5EF4-FFF2-40B4-BE49-F238E27FC236}">
                    <a16:creationId xmlns:a16="http://schemas.microsoft.com/office/drawing/2014/main" id="{5A0578BF-24EC-710C-A1EC-AD56429C802E}"/>
                  </a:ext>
                </a:extLst>
              </p:cNvPr>
              <p:cNvSpPr/>
              <p:nvPr/>
            </p:nvSpPr>
            <p:spPr>
              <a:xfrm>
                <a:off x="1509267"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79" name="Forme libre : forme 1078">
                <a:extLst>
                  <a:ext uri="{FF2B5EF4-FFF2-40B4-BE49-F238E27FC236}">
                    <a16:creationId xmlns:a16="http://schemas.microsoft.com/office/drawing/2014/main" id="{AA779E67-1701-D62E-0518-2CD9CF7DB110}"/>
                  </a:ext>
                </a:extLst>
              </p:cNvPr>
              <p:cNvSpPr/>
              <p:nvPr/>
            </p:nvSpPr>
            <p:spPr>
              <a:xfrm>
                <a:off x="1503171"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80" name="Forme libre : forme 1079">
                <a:extLst>
                  <a:ext uri="{FF2B5EF4-FFF2-40B4-BE49-F238E27FC236}">
                    <a16:creationId xmlns:a16="http://schemas.microsoft.com/office/drawing/2014/main" id="{61886D09-E1FB-80E0-EF28-5066EE5584F5}"/>
                  </a:ext>
                </a:extLst>
              </p:cNvPr>
              <p:cNvSpPr/>
              <p:nvPr/>
            </p:nvSpPr>
            <p:spPr>
              <a:xfrm>
                <a:off x="1539556" y="4611741"/>
                <a:ext cx="27432" cy="27051"/>
              </a:xfrm>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a:moveTo>
                      <a:pt x="0" y="27051"/>
                    </a:moveTo>
                    <a:cubicBezTo>
                      <a:pt x="12668" y="27051"/>
                      <a:pt x="23527" y="15716"/>
                      <a:pt x="27432"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81" name="Forme libre : forme 1080">
                <a:extLst>
                  <a:ext uri="{FF2B5EF4-FFF2-40B4-BE49-F238E27FC236}">
                    <a16:creationId xmlns:a16="http://schemas.microsoft.com/office/drawing/2014/main" id="{61F60C4A-576F-F110-9308-FEF8D98B5E13}"/>
                  </a:ext>
                </a:extLst>
              </p:cNvPr>
              <p:cNvSpPr/>
              <p:nvPr/>
            </p:nvSpPr>
            <p:spPr>
              <a:xfrm>
                <a:off x="1539556"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82" name="Forme libre : forme 1081">
                <a:extLst>
                  <a:ext uri="{FF2B5EF4-FFF2-40B4-BE49-F238E27FC236}">
                    <a16:creationId xmlns:a16="http://schemas.microsoft.com/office/drawing/2014/main" id="{2733A521-DAAB-868D-E69E-227DC26F5C7B}"/>
                  </a:ext>
                </a:extLst>
              </p:cNvPr>
              <p:cNvSpPr/>
              <p:nvPr/>
            </p:nvSpPr>
            <p:spPr>
              <a:xfrm>
                <a:off x="1568608"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83" name="Forme libre : forme 1082">
                <a:extLst>
                  <a:ext uri="{FF2B5EF4-FFF2-40B4-BE49-F238E27FC236}">
                    <a16:creationId xmlns:a16="http://schemas.microsoft.com/office/drawing/2014/main" id="{8EAC9089-CD71-5022-8EF7-31529DD23E34}"/>
                  </a:ext>
                </a:extLst>
              </p:cNvPr>
              <p:cNvSpPr/>
              <p:nvPr/>
            </p:nvSpPr>
            <p:spPr>
              <a:xfrm>
                <a:off x="1522888" y="4576308"/>
                <a:ext cx="33242" cy="11843"/>
              </a:xfrm>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a:moveTo>
                      <a:pt x="33242" y="10954"/>
                    </a:moveTo>
                    <a:cubicBezTo>
                      <a:pt x="33242" y="10954"/>
                      <a:pt x="16478" y="16478"/>
                      <a:pt x="4572" y="0"/>
                    </a:cubicBezTo>
                    <a:lnTo>
                      <a:pt x="0" y="8858"/>
                    </a:ln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84" name="Forme libre : forme 1083">
                <a:extLst>
                  <a:ext uri="{FF2B5EF4-FFF2-40B4-BE49-F238E27FC236}">
                    <a16:creationId xmlns:a16="http://schemas.microsoft.com/office/drawing/2014/main" id="{371154E7-FF9D-68AF-7CED-7E72738F61BF}"/>
                  </a:ext>
                </a:extLst>
              </p:cNvPr>
              <p:cNvSpPr/>
              <p:nvPr/>
            </p:nvSpPr>
            <p:spPr>
              <a:xfrm>
                <a:off x="1247425" y="4695847"/>
                <a:ext cx="9525" cy="96488"/>
              </a:xfrm>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a:moveTo>
                      <a:pt x="0" y="0"/>
                    </a:moveTo>
                    <a:lnTo>
                      <a:pt x="0" y="96488"/>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85" name="Forme libre : forme 1084">
                <a:extLst>
                  <a:ext uri="{FF2B5EF4-FFF2-40B4-BE49-F238E27FC236}">
                    <a16:creationId xmlns:a16="http://schemas.microsoft.com/office/drawing/2014/main" id="{C66ADC87-0F19-4C6D-A14F-DF657A72AB33}"/>
                  </a:ext>
                </a:extLst>
              </p:cNvPr>
              <p:cNvSpPr/>
              <p:nvPr/>
            </p:nvSpPr>
            <p:spPr>
              <a:xfrm>
                <a:off x="1567179" y="4770808"/>
                <a:ext cx="9525" cy="9715"/>
              </a:xfrm>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a:moveTo>
                      <a:pt x="0" y="0"/>
                    </a:moveTo>
                    <a:lnTo>
                      <a:pt x="0" y="9715"/>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86" name="Forme libre : forme 1085">
                <a:extLst>
                  <a:ext uri="{FF2B5EF4-FFF2-40B4-BE49-F238E27FC236}">
                    <a16:creationId xmlns:a16="http://schemas.microsoft.com/office/drawing/2014/main" id="{D6F6BCEC-CFA9-C52B-D9EF-16DD47BC1CA4}"/>
                  </a:ext>
                </a:extLst>
              </p:cNvPr>
              <p:cNvSpPr/>
              <p:nvPr/>
            </p:nvSpPr>
            <p:spPr>
              <a:xfrm>
                <a:off x="1567179" y="4699847"/>
                <a:ext cx="9525" cy="56388"/>
              </a:xfrm>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a:moveTo>
                      <a:pt x="0" y="0"/>
                    </a:moveTo>
                    <a:lnTo>
                      <a:pt x="0" y="56388"/>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87" name="Forme libre : forme 1086">
                <a:extLst>
                  <a:ext uri="{FF2B5EF4-FFF2-40B4-BE49-F238E27FC236}">
                    <a16:creationId xmlns:a16="http://schemas.microsoft.com/office/drawing/2014/main" id="{6548FDA3-5EBA-D06C-D3F1-E4C4EEDE9179}"/>
                  </a:ext>
                </a:extLst>
              </p:cNvPr>
              <p:cNvSpPr/>
              <p:nvPr/>
            </p:nvSpPr>
            <p:spPr>
              <a:xfrm>
                <a:off x="1440973" y="4702800"/>
                <a:ext cx="9525" cy="28194"/>
              </a:xfrm>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a:moveTo>
                      <a:pt x="0" y="0"/>
                    </a:moveTo>
                    <a:lnTo>
                      <a:pt x="0" y="28194"/>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88" name="Forme libre : forme 1087">
                <a:extLst>
                  <a:ext uri="{FF2B5EF4-FFF2-40B4-BE49-F238E27FC236}">
                    <a16:creationId xmlns:a16="http://schemas.microsoft.com/office/drawing/2014/main" id="{0FE439F0-1E4F-F22F-47AB-5D5E971F9067}"/>
                  </a:ext>
                </a:extLst>
              </p:cNvPr>
              <p:cNvSpPr/>
              <p:nvPr/>
            </p:nvSpPr>
            <p:spPr>
              <a:xfrm>
                <a:off x="1375631" y="4690417"/>
                <a:ext cx="9525" cy="78676"/>
              </a:xfrm>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a:moveTo>
                      <a:pt x="0" y="0"/>
                    </a:moveTo>
                    <a:lnTo>
                      <a:pt x="0" y="78677"/>
                    </a:lnTo>
                  </a:path>
                </a:pathLst>
              </a:custGeom>
              <a:ln w="12700" cap="rnd">
                <a:solidFill>
                  <a:schemeClr val="tx1">
                    <a:lumMod val="75000"/>
                    <a:lumOff val="25000"/>
                  </a:schemeClr>
                </a:solidFill>
                <a:prstDash val="solid"/>
                <a:round/>
              </a:ln>
            </p:spPr>
            <p:txBody>
              <a:bodyPr rtlCol="0" anchor="ctr"/>
              <a:lstStyle/>
              <a:p>
                <a:endParaRPr lang="fr-FR" sz="1400"/>
              </a:p>
            </p:txBody>
          </p:sp>
          <p:sp>
            <p:nvSpPr>
              <p:cNvPr id="1089" name="Forme libre : forme 1088">
                <a:extLst>
                  <a:ext uri="{FF2B5EF4-FFF2-40B4-BE49-F238E27FC236}">
                    <a16:creationId xmlns:a16="http://schemas.microsoft.com/office/drawing/2014/main" id="{1A224F1F-68E9-4F34-4C99-6E9A3759BFC1}"/>
                  </a:ext>
                </a:extLst>
              </p:cNvPr>
              <p:cNvSpPr/>
              <p:nvPr/>
            </p:nvSpPr>
            <p:spPr>
              <a:xfrm>
                <a:off x="1345628" y="4593739"/>
                <a:ext cx="9525" cy="50196"/>
              </a:xfrm>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a:moveTo>
                      <a:pt x="0" y="0"/>
                    </a:moveTo>
                    <a:lnTo>
                      <a:pt x="0" y="50197"/>
                    </a:lnTo>
                  </a:path>
                </a:pathLst>
              </a:custGeom>
              <a:ln w="12700" cap="rnd">
                <a:solidFill>
                  <a:schemeClr val="tx1">
                    <a:lumMod val="75000"/>
                    <a:lumOff val="25000"/>
                  </a:schemeClr>
                </a:solidFill>
                <a:prstDash val="solid"/>
                <a:round/>
              </a:ln>
            </p:spPr>
            <p:txBody>
              <a:bodyPr rtlCol="0" anchor="ctr"/>
              <a:lstStyle/>
              <a:p>
                <a:endParaRPr lang="fr-FR" sz="1400"/>
              </a:p>
            </p:txBody>
          </p:sp>
          <p:grpSp>
            <p:nvGrpSpPr>
              <p:cNvPr id="1090" name="Graphique 1848">
                <a:extLst>
                  <a:ext uri="{FF2B5EF4-FFF2-40B4-BE49-F238E27FC236}">
                    <a16:creationId xmlns:a16="http://schemas.microsoft.com/office/drawing/2014/main" id="{B52DE325-E608-9D3D-C38B-37DA3D804CD4}"/>
                  </a:ext>
                </a:extLst>
              </p:cNvPr>
              <p:cNvGrpSpPr/>
              <p:nvPr/>
            </p:nvGrpSpPr>
            <p:grpSpPr>
              <a:xfrm>
                <a:off x="1365725" y="4557149"/>
                <a:ext cx="88773" cy="81642"/>
                <a:chOff x="1365725" y="4557149"/>
                <a:chExt cx="88773" cy="81642"/>
              </a:xfrm>
              <a:noFill/>
            </p:grpSpPr>
            <p:sp>
              <p:nvSpPr>
                <p:cNvPr id="1097" name="Forme libre : forme 1096">
                  <a:extLst>
                    <a:ext uri="{FF2B5EF4-FFF2-40B4-BE49-F238E27FC236}">
                      <a16:creationId xmlns:a16="http://schemas.microsoft.com/office/drawing/2014/main" id="{3C8FBB8C-2E54-4B5F-7BD9-A4DE0BF687E7}"/>
                    </a:ext>
                  </a:extLst>
                </p:cNvPr>
                <p:cNvSpPr/>
                <p:nvPr/>
              </p:nvSpPr>
              <p:spPr>
                <a:xfrm>
                  <a:off x="1382584"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98" name="Forme libre : forme 1097">
                  <a:extLst>
                    <a:ext uri="{FF2B5EF4-FFF2-40B4-BE49-F238E27FC236}">
                      <a16:creationId xmlns:a16="http://schemas.microsoft.com/office/drawing/2014/main" id="{7BD7F439-78E5-56F3-3EC3-424DA9CA979E}"/>
                    </a:ext>
                  </a:extLst>
                </p:cNvPr>
                <p:cNvSpPr/>
                <p:nvPr/>
              </p:nvSpPr>
              <p:spPr>
                <a:xfrm>
                  <a:off x="1411541"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99" name="Forme libre : forme 1098">
                  <a:extLst>
                    <a:ext uri="{FF2B5EF4-FFF2-40B4-BE49-F238E27FC236}">
                      <a16:creationId xmlns:a16="http://schemas.microsoft.com/office/drawing/2014/main" id="{E6C181B8-A4A8-0F5A-7167-201A05257279}"/>
                    </a:ext>
                  </a:extLst>
                </p:cNvPr>
                <p:cNvSpPr/>
                <p:nvPr/>
              </p:nvSpPr>
              <p:spPr>
                <a:xfrm>
                  <a:off x="1440592"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100" name="Forme libre : forme 1099">
                  <a:extLst>
                    <a:ext uri="{FF2B5EF4-FFF2-40B4-BE49-F238E27FC236}">
                      <a16:creationId xmlns:a16="http://schemas.microsoft.com/office/drawing/2014/main" id="{0FC9B3FA-3E2B-C488-3FF6-9B7729596F0D}"/>
                    </a:ext>
                  </a:extLst>
                </p:cNvPr>
                <p:cNvSpPr/>
                <p:nvPr/>
              </p:nvSpPr>
              <p:spPr>
                <a:xfrm>
                  <a:off x="1389443" y="4578975"/>
                  <a:ext cx="32004" cy="19145"/>
                </a:xfrm>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a:moveTo>
                        <a:pt x="0" y="19145"/>
                      </a:moveTo>
                      <a:cubicBezTo>
                        <a:pt x="7525" y="17526"/>
                        <a:pt x="19145" y="12859"/>
                        <a:pt x="32004"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101" name="Forme libre : forme 1100">
                  <a:extLst>
                    <a:ext uri="{FF2B5EF4-FFF2-40B4-BE49-F238E27FC236}">
                      <a16:creationId xmlns:a16="http://schemas.microsoft.com/office/drawing/2014/main" id="{25333D97-4A94-AB6F-9DFB-CB8FF2241B66}"/>
                    </a:ext>
                  </a:extLst>
                </p:cNvPr>
                <p:cNvSpPr/>
                <p:nvPr/>
              </p:nvSpPr>
              <p:spPr>
                <a:xfrm>
                  <a:off x="1365725" y="4576784"/>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2" y="64770"/>
                        <a:pt x="28003" y="55435"/>
                        <a:pt x="28003" y="55435"/>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102" name="Forme libre : forme 1101">
                  <a:extLst>
                    <a:ext uri="{FF2B5EF4-FFF2-40B4-BE49-F238E27FC236}">
                      <a16:creationId xmlns:a16="http://schemas.microsoft.com/office/drawing/2014/main" id="{7D01DD1E-D92C-5618-FF40-6BC1A5D9FB4B}"/>
                    </a:ext>
                  </a:extLst>
                </p:cNvPr>
                <p:cNvSpPr/>
                <p:nvPr/>
              </p:nvSpPr>
              <p:spPr>
                <a:xfrm>
                  <a:off x="1389823" y="4557149"/>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2" y="13"/>
                      </a:cubicBezTo>
                      <a:lnTo>
                        <a:pt x="19526" y="13"/>
                      </a:lnTo>
                      <a:cubicBezTo>
                        <a:pt x="12192" y="-177"/>
                        <a:pt x="5239" y="1728"/>
                        <a:pt x="0" y="5347"/>
                      </a:cubicBezTo>
                    </a:path>
                  </a:pathLst>
                </a:custGeom>
                <a:noFill/>
                <a:ln w="12700" cap="rnd">
                  <a:solidFill>
                    <a:schemeClr val="tx1">
                      <a:lumMod val="75000"/>
                      <a:lumOff val="25000"/>
                    </a:schemeClr>
                  </a:solidFill>
                  <a:prstDash val="solid"/>
                  <a:round/>
                </a:ln>
              </p:spPr>
              <p:txBody>
                <a:bodyPr rtlCol="0" anchor="ctr"/>
                <a:lstStyle/>
                <a:p>
                  <a:endParaRPr lang="fr-FR" sz="1400"/>
                </a:p>
              </p:txBody>
            </p:sp>
          </p:grpSp>
          <p:sp>
            <p:nvSpPr>
              <p:cNvPr id="1091" name="Forme libre : forme 1090">
                <a:extLst>
                  <a:ext uri="{FF2B5EF4-FFF2-40B4-BE49-F238E27FC236}">
                    <a16:creationId xmlns:a16="http://schemas.microsoft.com/office/drawing/2014/main" id="{4349D7A4-16A2-51E8-8AB5-15AA504C2462}"/>
                  </a:ext>
                </a:extLst>
              </p:cNvPr>
              <p:cNvSpPr/>
              <p:nvPr/>
            </p:nvSpPr>
            <p:spPr>
              <a:xfrm>
                <a:off x="1446402" y="4543065"/>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92" name="Forme libre : forme 1091">
                <a:extLst>
                  <a:ext uri="{FF2B5EF4-FFF2-40B4-BE49-F238E27FC236}">
                    <a16:creationId xmlns:a16="http://schemas.microsoft.com/office/drawing/2014/main" id="{DD88B3BC-95A1-BFD1-E74C-B457CA1FF496}"/>
                  </a:ext>
                </a:extLst>
              </p:cNvPr>
              <p:cNvSpPr/>
              <p:nvPr/>
            </p:nvSpPr>
            <p:spPr>
              <a:xfrm>
                <a:off x="1475358" y="4543065"/>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93" name="Forme libre : forme 1092">
                <a:extLst>
                  <a:ext uri="{FF2B5EF4-FFF2-40B4-BE49-F238E27FC236}">
                    <a16:creationId xmlns:a16="http://schemas.microsoft.com/office/drawing/2014/main" id="{111BB7AE-8B91-D787-F145-28D2951CCF53}"/>
                  </a:ext>
                </a:extLst>
              </p:cNvPr>
              <p:cNvSpPr/>
              <p:nvPr/>
            </p:nvSpPr>
            <p:spPr>
              <a:xfrm>
                <a:off x="1504409" y="4526873"/>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94" name="Forme libre : forme 1093">
                <a:extLst>
                  <a:ext uri="{FF2B5EF4-FFF2-40B4-BE49-F238E27FC236}">
                    <a16:creationId xmlns:a16="http://schemas.microsoft.com/office/drawing/2014/main" id="{248A607D-E351-37D6-4E96-31958163E0F4}"/>
                  </a:ext>
                </a:extLst>
              </p:cNvPr>
              <p:cNvSpPr/>
              <p:nvPr/>
            </p:nvSpPr>
            <p:spPr>
              <a:xfrm>
                <a:off x="1457356" y="4510395"/>
                <a:ext cx="32004" cy="19145"/>
              </a:xfrm>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a:moveTo>
                      <a:pt x="32004" y="19145"/>
                    </a:moveTo>
                    <a:cubicBezTo>
                      <a:pt x="24479" y="17526"/>
                      <a:pt x="12859" y="12859"/>
                      <a:pt x="0" y="0"/>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95" name="Forme libre : forme 1094">
                <a:extLst>
                  <a:ext uri="{FF2B5EF4-FFF2-40B4-BE49-F238E27FC236}">
                    <a16:creationId xmlns:a16="http://schemas.microsoft.com/office/drawing/2014/main" id="{7795A576-7C4E-9608-29B7-4A827C82764E}"/>
                  </a:ext>
                </a:extLst>
              </p:cNvPr>
              <p:cNvSpPr/>
              <p:nvPr/>
            </p:nvSpPr>
            <p:spPr>
              <a:xfrm>
                <a:off x="1429543" y="4508013"/>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3" y="64770"/>
                      <a:pt x="28004" y="55436"/>
                      <a:pt x="28004" y="55436"/>
                    </a:cubicBezTo>
                  </a:path>
                </a:pathLst>
              </a:custGeom>
              <a:noFill/>
              <a:ln w="12700" cap="rnd">
                <a:solidFill>
                  <a:schemeClr val="tx1">
                    <a:lumMod val="75000"/>
                    <a:lumOff val="25000"/>
                  </a:schemeClr>
                </a:solidFill>
                <a:prstDash val="solid"/>
                <a:round/>
              </a:ln>
            </p:spPr>
            <p:txBody>
              <a:bodyPr rtlCol="0" anchor="ctr"/>
              <a:lstStyle/>
              <a:p>
                <a:endParaRPr lang="fr-FR" sz="1400"/>
              </a:p>
            </p:txBody>
          </p:sp>
          <p:sp>
            <p:nvSpPr>
              <p:cNvPr id="1096" name="Forme libre : forme 1095">
                <a:extLst>
                  <a:ext uri="{FF2B5EF4-FFF2-40B4-BE49-F238E27FC236}">
                    <a16:creationId xmlns:a16="http://schemas.microsoft.com/office/drawing/2014/main" id="{4EF5D84A-9F4B-A7D9-4CBA-4B1AFF58B99C}"/>
                  </a:ext>
                </a:extLst>
              </p:cNvPr>
              <p:cNvSpPr/>
              <p:nvPr/>
            </p:nvSpPr>
            <p:spPr>
              <a:xfrm>
                <a:off x="1453546" y="4488474"/>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1" y="13"/>
                    </a:cubicBezTo>
                    <a:lnTo>
                      <a:pt x="19526" y="13"/>
                    </a:lnTo>
                    <a:cubicBezTo>
                      <a:pt x="12192" y="-177"/>
                      <a:pt x="5239" y="1728"/>
                      <a:pt x="0" y="5442"/>
                    </a:cubicBezTo>
                  </a:path>
                </a:pathLst>
              </a:custGeom>
              <a:noFill/>
              <a:ln w="12700" cap="rnd">
                <a:solidFill>
                  <a:schemeClr val="tx1">
                    <a:lumMod val="75000"/>
                    <a:lumOff val="25000"/>
                  </a:schemeClr>
                </a:solidFill>
                <a:prstDash val="solid"/>
                <a:round/>
              </a:ln>
            </p:spPr>
            <p:txBody>
              <a:bodyPr rtlCol="0" anchor="ctr"/>
              <a:lstStyle/>
              <a:p>
                <a:endParaRPr lang="fr-FR" sz="1400"/>
              </a:p>
            </p:txBody>
          </p:sp>
        </p:grpSp>
      </p:grpSp>
      <p:grpSp>
        <p:nvGrpSpPr>
          <p:cNvPr id="1155" name="Groupe 1154">
            <a:extLst>
              <a:ext uri="{FF2B5EF4-FFF2-40B4-BE49-F238E27FC236}">
                <a16:creationId xmlns:a16="http://schemas.microsoft.com/office/drawing/2014/main" id="{7C9DD2BF-0B8F-4114-C175-326AC2B20A68}"/>
              </a:ext>
            </a:extLst>
          </p:cNvPr>
          <p:cNvGrpSpPr/>
          <p:nvPr/>
        </p:nvGrpSpPr>
        <p:grpSpPr>
          <a:xfrm>
            <a:off x="4384908" y="1443142"/>
            <a:ext cx="2714032" cy="4719934"/>
            <a:chOff x="4346977" y="1458873"/>
            <a:chExt cx="2714032" cy="4719934"/>
          </a:xfrm>
        </p:grpSpPr>
        <p:sp>
          <p:nvSpPr>
            <p:cNvPr id="17" name="Rectangle 16">
              <a:extLst>
                <a:ext uri="{FF2B5EF4-FFF2-40B4-BE49-F238E27FC236}">
                  <a16:creationId xmlns:a16="http://schemas.microsoft.com/office/drawing/2014/main" id="{945093DC-4273-0202-3982-C4F2521D73C8}"/>
                </a:ext>
              </a:extLst>
            </p:cNvPr>
            <p:cNvSpPr/>
            <p:nvPr/>
          </p:nvSpPr>
          <p:spPr>
            <a:xfrm>
              <a:off x="4346977" y="1458873"/>
              <a:ext cx="2714032" cy="4719934"/>
            </a:xfrm>
            <a:custGeom>
              <a:avLst/>
              <a:gdLst>
                <a:gd name="connsiteX0" fmla="*/ 0 w 2714032"/>
                <a:gd name="connsiteY0" fmla="*/ 0 h 4719934"/>
                <a:gd name="connsiteX1" fmla="*/ 678508 w 2714032"/>
                <a:gd name="connsiteY1" fmla="*/ 0 h 4719934"/>
                <a:gd name="connsiteX2" fmla="*/ 1329876 w 2714032"/>
                <a:gd name="connsiteY2" fmla="*/ 0 h 4719934"/>
                <a:gd name="connsiteX3" fmla="*/ 2008384 w 2714032"/>
                <a:gd name="connsiteY3" fmla="*/ 0 h 4719934"/>
                <a:gd name="connsiteX4" fmla="*/ 2714032 w 2714032"/>
                <a:gd name="connsiteY4" fmla="*/ 0 h 4719934"/>
                <a:gd name="connsiteX5" fmla="*/ 2714032 w 2714032"/>
                <a:gd name="connsiteY5" fmla="*/ 532678 h 4719934"/>
                <a:gd name="connsiteX6" fmla="*/ 2714032 w 2714032"/>
                <a:gd name="connsiteY6" fmla="*/ 1112556 h 4719934"/>
                <a:gd name="connsiteX7" fmla="*/ 2714032 w 2714032"/>
                <a:gd name="connsiteY7" fmla="*/ 1786832 h 4719934"/>
                <a:gd name="connsiteX8" fmla="*/ 2714032 w 2714032"/>
                <a:gd name="connsiteY8" fmla="*/ 2461108 h 4719934"/>
                <a:gd name="connsiteX9" fmla="*/ 2714032 w 2714032"/>
                <a:gd name="connsiteY9" fmla="*/ 3040986 h 4719934"/>
                <a:gd name="connsiteX10" fmla="*/ 2714032 w 2714032"/>
                <a:gd name="connsiteY10" fmla="*/ 3809661 h 4719934"/>
                <a:gd name="connsiteX11" fmla="*/ 2714032 w 2714032"/>
                <a:gd name="connsiteY11" fmla="*/ 4719934 h 4719934"/>
                <a:gd name="connsiteX12" fmla="*/ 2008384 w 2714032"/>
                <a:gd name="connsiteY12" fmla="*/ 4719934 h 4719934"/>
                <a:gd name="connsiteX13" fmla="*/ 1302735 w 2714032"/>
                <a:gd name="connsiteY13" fmla="*/ 4719934 h 4719934"/>
                <a:gd name="connsiteX14" fmla="*/ 0 w 2714032"/>
                <a:gd name="connsiteY14" fmla="*/ 4719934 h 4719934"/>
                <a:gd name="connsiteX15" fmla="*/ 0 w 2714032"/>
                <a:gd name="connsiteY15" fmla="*/ 4092857 h 4719934"/>
                <a:gd name="connsiteX16" fmla="*/ 0 w 2714032"/>
                <a:gd name="connsiteY16" fmla="*/ 3560179 h 4719934"/>
                <a:gd name="connsiteX17" fmla="*/ 0 w 2714032"/>
                <a:gd name="connsiteY17" fmla="*/ 2980301 h 4719934"/>
                <a:gd name="connsiteX18" fmla="*/ 0 w 2714032"/>
                <a:gd name="connsiteY18" fmla="*/ 2211626 h 4719934"/>
                <a:gd name="connsiteX19" fmla="*/ 0 w 2714032"/>
                <a:gd name="connsiteY19" fmla="*/ 1584549 h 4719934"/>
                <a:gd name="connsiteX20" fmla="*/ 0 w 2714032"/>
                <a:gd name="connsiteY20" fmla="*/ 863074 h 4719934"/>
                <a:gd name="connsiteX21" fmla="*/ 0 w 2714032"/>
                <a:gd name="connsiteY21" fmla="*/ 0 h 471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14032" h="4719934" fill="none" extrusionOk="0">
                  <a:moveTo>
                    <a:pt x="0" y="0"/>
                  </a:moveTo>
                  <a:cubicBezTo>
                    <a:pt x="222184" y="-14087"/>
                    <a:pt x="502267" y="22592"/>
                    <a:pt x="678508" y="0"/>
                  </a:cubicBezTo>
                  <a:cubicBezTo>
                    <a:pt x="854749" y="-22592"/>
                    <a:pt x="1074296" y="6415"/>
                    <a:pt x="1329876" y="0"/>
                  </a:cubicBezTo>
                  <a:cubicBezTo>
                    <a:pt x="1585456" y="-6415"/>
                    <a:pt x="1785826" y="23811"/>
                    <a:pt x="2008384" y="0"/>
                  </a:cubicBezTo>
                  <a:cubicBezTo>
                    <a:pt x="2230942" y="-23811"/>
                    <a:pt x="2510194" y="1879"/>
                    <a:pt x="2714032" y="0"/>
                  </a:cubicBezTo>
                  <a:cubicBezTo>
                    <a:pt x="2705310" y="112064"/>
                    <a:pt x="2712399" y="334053"/>
                    <a:pt x="2714032" y="532678"/>
                  </a:cubicBezTo>
                  <a:cubicBezTo>
                    <a:pt x="2715665" y="731303"/>
                    <a:pt x="2706488" y="891294"/>
                    <a:pt x="2714032" y="1112556"/>
                  </a:cubicBezTo>
                  <a:cubicBezTo>
                    <a:pt x="2721576" y="1333818"/>
                    <a:pt x="2731938" y="1566928"/>
                    <a:pt x="2714032" y="1786832"/>
                  </a:cubicBezTo>
                  <a:cubicBezTo>
                    <a:pt x="2696126" y="2006736"/>
                    <a:pt x="2729118" y="2246205"/>
                    <a:pt x="2714032" y="2461108"/>
                  </a:cubicBezTo>
                  <a:cubicBezTo>
                    <a:pt x="2698946" y="2676011"/>
                    <a:pt x="2729315" y="2872029"/>
                    <a:pt x="2714032" y="3040986"/>
                  </a:cubicBezTo>
                  <a:cubicBezTo>
                    <a:pt x="2698749" y="3209943"/>
                    <a:pt x="2698089" y="3526248"/>
                    <a:pt x="2714032" y="3809661"/>
                  </a:cubicBezTo>
                  <a:cubicBezTo>
                    <a:pt x="2729975" y="4093075"/>
                    <a:pt x="2706245" y="4498803"/>
                    <a:pt x="2714032" y="4719934"/>
                  </a:cubicBezTo>
                  <a:cubicBezTo>
                    <a:pt x="2558349" y="4714390"/>
                    <a:pt x="2332569" y="4707339"/>
                    <a:pt x="2008384" y="4719934"/>
                  </a:cubicBezTo>
                  <a:cubicBezTo>
                    <a:pt x="1684199" y="4732529"/>
                    <a:pt x="1563100" y="4715947"/>
                    <a:pt x="1302735" y="4719934"/>
                  </a:cubicBezTo>
                  <a:cubicBezTo>
                    <a:pt x="1042370" y="4723921"/>
                    <a:pt x="274007" y="4684538"/>
                    <a:pt x="0" y="4719934"/>
                  </a:cubicBezTo>
                  <a:cubicBezTo>
                    <a:pt x="-18821" y="4584351"/>
                    <a:pt x="-22313" y="4368046"/>
                    <a:pt x="0" y="4092857"/>
                  </a:cubicBezTo>
                  <a:cubicBezTo>
                    <a:pt x="22313" y="3817668"/>
                    <a:pt x="18516" y="3745269"/>
                    <a:pt x="0" y="3560179"/>
                  </a:cubicBezTo>
                  <a:cubicBezTo>
                    <a:pt x="-18516" y="3375089"/>
                    <a:pt x="26410" y="3153089"/>
                    <a:pt x="0" y="2980301"/>
                  </a:cubicBezTo>
                  <a:cubicBezTo>
                    <a:pt x="-26410" y="2807513"/>
                    <a:pt x="-22179" y="2545023"/>
                    <a:pt x="0" y="2211626"/>
                  </a:cubicBezTo>
                  <a:cubicBezTo>
                    <a:pt x="22179" y="1878229"/>
                    <a:pt x="20701" y="1897372"/>
                    <a:pt x="0" y="1584549"/>
                  </a:cubicBezTo>
                  <a:cubicBezTo>
                    <a:pt x="-20701" y="1271726"/>
                    <a:pt x="10878" y="1029134"/>
                    <a:pt x="0" y="863074"/>
                  </a:cubicBezTo>
                  <a:cubicBezTo>
                    <a:pt x="-10878" y="697015"/>
                    <a:pt x="-8093" y="355213"/>
                    <a:pt x="0" y="0"/>
                  </a:cubicBezTo>
                  <a:close/>
                </a:path>
                <a:path w="2714032" h="4719934" stroke="0" extrusionOk="0">
                  <a:moveTo>
                    <a:pt x="0" y="0"/>
                  </a:moveTo>
                  <a:cubicBezTo>
                    <a:pt x="203474" y="22553"/>
                    <a:pt x="480276" y="4849"/>
                    <a:pt x="705648" y="0"/>
                  </a:cubicBezTo>
                  <a:cubicBezTo>
                    <a:pt x="931020" y="-4849"/>
                    <a:pt x="1040707" y="-7434"/>
                    <a:pt x="1302735" y="0"/>
                  </a:cubicBezTo>
                  <a:cubicBezTo>
                    <a:pt x="1564763" y="7434"/>
                    <a:pt x="1670941" y="-15134"/>
                    <a:pt x="2008384" y="0"/>
                  </a:cubicBezTo>
                  <a:cubicBezTo>
                    <a:pt x="2345827" y="15134"/>
                    <a:pt x="2464216" y="-11996"/>
                    <a:pt x="2714032" y="0"/>
                  </a:cubicBezTo>
                  <a:cubicBezTo>
                    <a:pt x="2706702" y="137535"/>
                    <a:pt x="2733664" y="390194"/>
                    <a:pt x="2714032" y="579878"/>
                  </a:cubicBezTo>
                  <a:cubicBezTo>
                    <a:pt x="2694400" y="769562"/>
                    <a:pt x="2702443" y="916097"/>
                    <a:pt x="2714032" y="1206955"/>
                  </a:cubicBezTo>
                  <a:cubicBezTo>
                    <a:pt x="2725621" y="1497813"/>
                    <a:pt x="2744452" y="1642410"/>
                    <a:pt x="2714032" y="1834031"/>
                  </a:cubicBezTo>
                  <a:cubicBezTo>
                    <a:pt x="2683612" y="2025652"/>
                    <a:pt x="2722466" y="2236004"/>
                    <a:pt x="2714032" y="2413909"/>
                  </a:cubicBezTo>
                  <a:cubicBezTo>
                    <a:pt x="2705598" y="2591814"/>
                    <a:pt x="2692232" y="2735925"/>
                    <a:pt x="2714032" y="2993787"/>
                  </a:cubicBezTo>
                  <a:cubicBezTo>
                    <a:pt x="2735832" y="3251649"/>
                    <a:pt x="2728975" y="3298389"/>
                    <a:pt x="2714032" y="3573664"/>
                  </a:cubicBezTo>
                  <a:cubicBezTo>
                    <a:pt x="2699089" y="3848939"/>
                    <a:pt x="2731946" y="4389462"/>
                    <a:pt x="2714032" y="4719934"/>
                  </a:cubicBezTo>
                  <a:cubicBezTo>
                    <a:pt x="2487944" y="4701446"/>
                    <a:pt x="2308881" y="4713029"/>
                    <a:pt x="2062664" y="4719934"/>
                  </a:cubicBezTo>
                  <a:cubicBezTo>
                    <a:pt x="1816447" y="4726839"/>
                    <a:pt x="1577613" y="4713266"/>
                    <a:pt x="1329876" y="4719934"/>
                  </a:cubicBezTo>
                  <a:cubicBezTo>
                    <a:pt x="1082139" y="4726602"/>
                    <a:pt x="818601" y="4706504"/>
                    <a:pt x="597087" y="4719934"/>
                  </a:cubicBezTo>
                  <a:cubicBezTo>
                    <a:pt x="375573" y="4733364"/>
                    <a:pt x="204737" y="4742134"/>
                    <a:pt x="0" y="4719934"/>
                  </a:cubicBezTo>
                  <a:cubicBezTo>
                    <a:pt x="18692" y="4502341"/>
                    <a:pt x="21269" y="4318106"/>
                    <a:pt x="0" y="4092857"/>
                  </a:cubicBezTo>
                  <a:cubicBezTo>
                    <a:pt x="-21269" y="3867608"/>
                    <a:pt x="-10946" y="3627865"/>
                    <a:pt x="0" y="3324182"/>
                  </a:cubicBezTo>
                  <a:cubicBezTo>
                    <a:pt x="10946" y="3020500"/>
                    <a:pt x="-31165" y="2871077"/>
                    <a:pt x="0" y="2555507"/>
                  </a:cubicBezTo>
                  <a:cubicBezTo>
                    <a:pt x="31165" y="2239937"/>
                    <a:pt x="-4605" y="1988386"/>
                    <a:pt x="0" y="1834031"/>
                  </a:cubicBezTo>
                  <a:cubicBezTo>
                    <a:pt x="4605" y="1679676"/>
                    <a:pt x="24673" y="1483807"/>
                    <a:pt x="0" y="1254154"/>
                  </a:cubicBezTo>
                  <a:cubicBezTo>
                    <a:pt x="-24673" y="1024501"/>
                    <a:pt x="43207" y="416242"/>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84551968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highlight>
                  <a:srgbClr val="C80F2A"/>
                </a:highlight>
              </a:endParaRPr>
            </a:p>
            <a:p>
              <a:pPr algn="ctr"/>
              <a:endParaRPr lang="fr-FR" dirty="0">
                <a:solidFill>
                  <a:schemeClr val="bg1"/>
                </a:solidFill>
                <a:highlight>
                  <a:srgbClr val="C80F2A"/>
                </a:highlight>
              </a:endParaRPr>
            </a:p>
            <a:p>
              <a:pPr algn="ctr"/>
              <a:endParaRPr lang="fr-FR" dirty="0">
                <a:solidFill>
                  <a:schemeClr val="bg1"/>
                </a:solidFill>
                <a:highlight>
                  <a:srgbClr val="C80F2A"/>
                </a:highlight>
              </a:endParaRPr>
            </a:p>
            <a:p>
              <a:pPr algn="ctr"/>
              <a:endParaRPr lang="fr-FR" dirty="0">
                <a:solidFill>
                  <a:schemeClr val="bg1"/>
                </a:solidFill>
                <a:highlight>
                  <a:srgbClr val="C80F2A"/>
                </a:highlight>
              </a:endParaRPr>
            </a:p>
            <a:p>
              <a:pPr algn="ctr"/>
              <a:endParaRPr lang="fr-FR" dirty="0">
                <a:solidFill>
                  <a:schemeClr val="bg1"/>
                </a:solidFill>
                <a:highlight>
                  <a:srgbClr val="C80F2A"/>
                </a:highlight>
              </a:endParaRPr>
            </a:p>
            <a:p>
              <a:pPr algn="ctr"/>
              <a:endParaRPr lang="fr-FR" dirty="0">
                <a:solidFill>
                  <a:schemeClr val="tx1">
                    <a:lumMod val="75000"/>
                    <a:lumOff val="25000"/>
                  </a:schemeClr>
                </a:solidFill>
              </a:endParaRPr>
            </a:p>
            <a:p>
              <a:pPr algn="ctr"/>
              <a:r>
                <a:rPr lang="fr-FR" dirty="0">
                  <a:solidFill>
                    <a:schemeClr val="tx1">
                      <a:lumMod val="75000"/>
                      <a:lumOff val="25000"/>
                    </a:schemeClr>
                  </a:solidFill>
                </a:rPr>
                <a:t>Le parrainage, </a:t>
              </a:r>
              <a:r>
                <a:rPr lang="fr-FR" dirty="0">
                  <a:solidFill>
                    <a:schemeClr val="bg1"/>
                  </a:solidFill>
                  <a:highlight>
                    <a:srgbClr val="D11921"/>
                  </a:highlight>
                </a:rPr>
                <a:t>un réflexe au quotidien </a:t>
              </a:r>
            </a:p>
          </p:txBody>
        </p:sp>
        <p:grpSp>
          <p:nvGrpSpPr>
            <p:cNvPr id="1103" name="Graphique 1857">
              <a:extLst>
                <a:ext uri="{FF2B5EF4-FFF2-40B4-BE49-F238E27FC236}">
                  <a16:creationId xmlns:a16="http://schemas.microsoft.com/office/drawing/2014/main" id="{AAE2E837-44FC-5E6C-DDAE-62B5724C7DA0}"/>
                </a:ext>
              </a:extLst>
            </p:cNvPr>
            <p:cNvGrpSpPr/>
            <p:nvPr/>
          </p:nvGrpSpPr>
          <p:grpSpPr>
            <a:xfrm>
              <a:off x="4733291" y="2079533"/>
              <a:ext cx="1722325" cy="1594937"/>
              <a:chOff x="5843579" y="4396203"/>
              <a:chExt cx="423671" cy="392334"/>
            </a:xfrm>
            <a:noFill/>
          </p:grpSpPr>
          <p:sp>
            <p:nvSpPr>
              <p:cNvPr id="1104" name="Forme libre : forme 1103">
                <a:extLst>
                  <a:ext uri="{FF2B5EF4-FFF2-40B4-BE49-F238E27FC236}">
                    <a16:creationId xmlns:a16="http://schemas.microsoft.com/office/drawing/2014/main" id="{F6BD22F7-D4E7-D79B-3EA4-0AF228F1987D}"/>
                  </a:ext>
                </a:extLst>
              </p:cNvPr>
              <p:cNvSpPr/>
              <p:nvPr/>
            </p:nvSpPr>
            <p:spPr>
              <a:xfrm>
                <a:off x="5990168" y="4506407"/>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8"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05" name="Forme libre : forme 1104">
                <a:extLst>
                  <a:ext uri="{FF2B5EF4-FFF2-40B4-BE49-F238E27FC236}">
                    <a16:creationId xmlns:a16="http://schemas.microsoft.com/office/drawing/2014/main" id="{2AE1CE47-96DE-4424-0408-A4BDEE4A4338}"/>
                  </a:ext>
                </a:extLst>
              </p:cNvPr>
              <p:cNvSpPr/>
              <p:nvPr/>
            </p:nvSpPr>
            <p:spPr>
              <a:xfrm>
                <a:off x="6009123" y="4532029"/>
                <a:ext cx="9525" cy="8096"/>
              </a:xfrm>
              <a:custGeom>
                <a:avLst/>
                <a:gdLst>
                  <a:gd name="connsiteX0" fmla="*/ 0 w 9525"/>
                  <a:gd name="connsiteY0" fmla="*/ 0 h 8096"/>
                  <a:gd name="connsiteX1" fmla="*/ 0 w 9525"/>
                  <a:gd name="connsiteY1" fmla="*/ 8096 h 8096"/>
                </a:gdLst>
                <a:ahLst/>
                <a:cxnLst>
                  <a:cxn ang="0">
                    <a:pos x="connsiteX0" y="connsiteY0"/>
                  </a:cxn>
                  <a:cxn ang="0">
                    <a:pos x="connsiteX1" y="connsiteY1"/>
                  </a:cxn>
                </a:cxnLst>
                <a:rect l="l" t="t" r="r" b="b"/>
                <a:pathLst>
                  <a:path w="9525" h="8096">
                    <a:moveTo>
                      <a:pt x="0" y="0"/>
                    </a:moveTo>
                    <a:lnTo>
                      <a:pt x="0" y="8096"/>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06" name="Forme libre : forme 1105">
                <a:extLst>
                  <a:ext uri="{FF2B5EF4-FFF2-40B4-BE49-F238E27FC236}">
                    <a16:creationId xmlns:a16="http://schemas.microsoft.com/office/drawing/2014/main" id="{69D7D4DD-A704-CA38-9D84-C1C52AA8C109}"/>
                  </a:ext>
                </a:extLst>
              </p:cNvPr>
              <p:cNvSpPr/>
              <p:nvPr/>
            </p:nvSpPr>
            <p:spPr>
              <a:xfrm>
                <a:off x="6043794" y="4532886"/>
                <a:ext cx="9525" cy="6858"/>
              </a:xfrm>
              <a:custGeom>
                <a:avLst/>
                <a:gdLst>
                  <a:gd name="connsiteX0" fmla="*/ 0 w 9525"/>
                  <a:gd name="connsiteY0" fmla="*/ 0 h 6858"/>
                  <a:gd name="connsiteX1" fmla="*/ 0 w 9525"/>
                  <a:gd name="connsiteY1" fmla="*/ 6858 h 6858"/>
                </a:gdLst>
                <a:ahLst/>
                <a:cxnLst>
                  <a:cxn ang="0">
                    <a:pos x="connsiteX0" y="connsiteY0"/>
                  </a:cxn>
                  <a:cxn ang="0">
                    <a:pos x="connsiteX1" y="connsiteY1"/>
                  </a:cxn>
                </a:cxnLst>
                <a:rect l="l" t="t" r="r" b="b"/>
                <a:pathLst>
                  <a:path w="9525" h="6858">
                    <a:moveTo>
                      <a:pt x="0" y="0"/>
                    </a:moveTo>
                    <a:lnTo>
                      <a:pt x="0" y="6858"/>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07" name="Forme libre : forme 1106">
                <a:extLst>
                  <a:ext uri="{FF2B5EF4-FFF2-40B4-BE49-F238E27FC236}">
                    <a16:creationId xmlns:a16="http://schemas.microsoft.com/office/drawing/2014/main" id="{2F3A1D9F-5A48-74A0-F92E-ABB6EB569C44}"/>
                  </a:ext>
                </a:extLst>
              </p:cNvPr>
              <p:cNvSpPr/>
              <p:nvPr/>
            </p:nvSpPr>
            <p:spPr>
              <a:xfrm>
                <a:off x="6020077" y="4562223"/>
                <a:ext cx="15239" cy="3143"/>
              </a:xfrm>
              <a:custGeom>
                <a:avLst/>
                <a:gdLst>
                  <a:gd name="connsiteX0" fmla="*/ 15240 w 15239"/>
                  <a:gd name="connsiteY0" fmla="*/ 0 h 3143"/>
                  <a:gd name="connsiteX1" fmla="*/ 0 w 15239"/>
                  <a:gd name="connsiteY1" fmla="*/ 0 h 3143"/>
                </a:gdLst>
                <a:ahLst/>
                <a:cxnLst>
                  <a:cxn ang="0">
                    <a:pos x="connsiteX0" y="connsiteY0"/>
                  </a:cxn>
                  <a:cxn ang="0">
                    <a:pos x="connsiteX1" y="connsiteY1"/>
                  </a:cxn>
                </a:cxnLst>
                <a:rect l="l" t="t" r="r" b="b"/>
                <a:pathLst>
                  <a:path w="15239" h="3143">
                    <a:moveTo>
                      <a:pt x="15240" y="0"/>
                    </a:moveTo>
                    <a:cubicBezTo>
                      <a:pt x="11049" y="4191"/>
                      <a:pt x="4191" y="4191"/>
                      <a:pt x="0" y="0"/>
                    </a:cubicBezTo>
                  </a:path>
                </a:pathLst>
              </a:custGeom>
              <a:grpFill/>
              <a:ln w="12700" cap="rnd">
                <a:solidFill>
                  <a:schemeClr val="tx1">
                    <a:lumMod val="75000"/>
                    <a:lumOff val="25000"/>
                  </a:schemeClr>
                </a:solidFill>
                <a:prstDash val="solid"/>
                <a:round/>
              </a:ln>
            </p:spPr>
            <p:txBody>
              <a:bodyPr rtlCol="0" anchor="ctr"/>
              <a:lstStyle/>
              <a:p>
                <a:endParaRPr lang="fr-FR" sz="1400"/>
              </a:p>
            </p:txBody>
          </p:sp>
          <p:grpSp>
            <p:nvGrpSpPr>
              <p:cNvPr id="1108" name="Graphique 1857">
                <a:extLst>
                  <a:ext uri="{FF2B5EF4-FFF2-40B4-BE49-F238E27FC236}">
                    <a16:creationId xmlns:a16="http://schemas.microsoft.com/office/drawing/2014/main" id="{69AB8B5C-110B-A515-D2CD-D4454E8C5B51}"/>
                  </a:ext>
                </a:extLst>
              </p:cNvPr>
              <p:cNvGrpSpPr/>
              <p:nvPr/>
            </p:nvGrpSpPr>
            <p:grpSpPr>
              <a:xfrm>
                <a:off x="5863010" y="4721767"/>
                <a:ext cx="258889" cy="761"/>
                <a:chOff x="5863010" y="4721767"/>
                <a:chExt cx="258889" cy="761"/>
              </a:xfrm>
              <a:grpFill/>
            </p:grpSpPr>
            <p:sp>
              <p:nvSpPr>
                <p:cNvPr id="1152" name="Forme libre : forme 1151">
                  <a:extLst>
                    <a:ext uri="{FF2B5EF4-FFF2-40B4-BE49-F238E27FC236}">
                      <a16:creationId xmlns:a16="http://schemas.microsoft.com/office/drawing/2014/main" id="{8C686EE8-FCC8-CE4E-03A3-E96393663F73}"/>
                    </a:ext>
                  </a:extLst>
                </p:cNvPr>
                <p:cNvSpPr/>
                <p:nvPr/>
              </p:nvSpPr>
              <p:spPr>
                <a:xfrm>
                  <a:off x="5901491" y="4722529"/>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53" name="Forme libre : forme 1152">
                  <a:extLst>
                    <a:ext uri="{FF2B5EF4-FFF2-40B4-BE49-F238E27FC236}">
                      <a16:creationId xmlns:a16="http://schemas.microsoft.com/office/drawing/2014/main" id="{F7778EC6-B7B7-62B1-40E4-7AD731C51CD4}"/>
                    </a:ext>
                  </a:extLst>
                </p:cNvPr>
                <p:cNvSpPr/>
                <p:nvPr/>
              </p:nvSpPr>
              <p:spPr>
                <a:xfrm>
                  <a:off x="5863010" y="472176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tx1">
                      <a:lumMod val="75000"/>
                      <a:lumOff val="25000"/>
                    </a:schemeClr>
                  </a:solidFill>
                  <a:prstDash val="solid"/>
                  <a:round/>
                </a:ln>
              </p:spPr>
              <p:txBody>
                <a:bodyPr rtlCol="0" anchor="ctr"/>
                <a:lstStyle/>
                <a:p>
                  <a:endParaRPr lang="fr-FR" sz="1400"/>
                </a:p>
              </p:txBody>
            </p:sp>
          </p:grpSp>
          <p:sp>
            <p:nvSpPr>
              <p:cNvPr id="1109" name="Forme libre : forme 1108">
                <a:extLst>
                  <a:ext uri="{FF2B5EF4-FFF2-40B4-BE49-F238E27FC236}">
                    <a16:creationId xmlns:a16="http://schemas.microsoft.com/office/drawing/2014/main" id="{FA5CE0AC-17FF-6CC6-F552-45CA711C48D3}"/>
                  </a:ext>
                </a:extLst>
              </p:cNvPr>
              <p:cNvSpPr/>
              <p:nvPr/>
            </p:nvSpPr>
            <p:spPr>
              <a:xfrm>
                <a:off x="5965429" y="4474141"/>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0" name="Forme libre : forme 1109">
                <a:extLst>
                  <a:ext uri="{FF2B5EF4-FFF2-40B4-BE49-F238E27FC236}">
                    <a16:creationId xmlns:a16="http://schemas.microsoft.com/office/drawing/2014/main" id="{389EE691-146E-74E5-B29D-EC03D32B68EC}"/>
                  </a:ext>
                </a:extLst>
              </p:cNvPr>
              <p:cNvSpPr/>
              <p:nvPr/>
            </p:nvSpPr>
            <p:spPr>
              <a:xfrm>
                <a:off x="6192384" y="4617082"/>
                <a:ext cx="74866" cy="72109"/>
              </a:xfrm>
              <a:custGeom>
                <a:avLst/>
                <a:gdLst>
                  <a:gd name="connsiteX0" fmla="*/ 74867 w 74866"/>
                  <a:gd name="connsiteY0" fmla="*/ 72109 h 72109"/>
                  <a:gd name="connsiteX1" fmla="*/ 74486 w 74866"/>
                  <a:gd name="connsiteY1" fmla="*/ 34581 h 72109"/>
                  <a:gd name="connsiteX2" fmla="*/ 26289 w 74866"/>
                  <a:gd name="connsiteY2" fmla="*/ 5 h 72109"/>
                  <a:gd name="connsiteX3" fmla="*/ 0 w 74866"/>
                  <a:gd name="connsiteY3" fmla="*/ 5 h 72109"/>
                </a:gdLst>
                <a:ahLst/>
                <a:cxnLst>
                  <a:cxn ang="0">
                    <a:pos x="connsiteX0" y="connsiteY0"/>
                  </a:cxn>
                  <a:cxn ang="0">
                    <a:pos x="connsiteX1" y="connsiteY1"/>
                  </a:cxn>
                  <a:cxn ang="0">
                    <a:pos x="connsiteX2" y="connsiteY2"/>
                  </a:cxn>
                  <a:cxn ang="0">
                    <a:pos x="connsiteX3" y="connsiteY3"/>
                  </a:cxn>
                </a:cxnLst>
                <a:rect l="l" t="t" r="r" b="b"/>
                <a:pathLst>
                  <a:path w="74866" h="72109">
                    <a:moveTo>
                      <a:pt x="74867" y="72109"/>
                    </a:moveTo>
                    <a:cubicBezTo>
                      <a:pt x="74676" y="57727"/>
                      <a:pt x="74486" y="46011"/>
                      <a:pt x="74486" y="34581"/>
                    </a:cubicBezTo>
                    <a:cubicBezTo>
                      <a:pt x="74486" y="-1233"/>
                      <a:pt x="26289" y="5"/>
                      <a:pt x="26289" y="5"/>
                    </a:cubicBezTo>
                    <a:lnTo>
                      <a:pt x="0" y="5"/>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1" name="Forme libre : forme 1110">
                <a:extLst>
                  <a:ext uri="{FF2B5EF4-FFF2-40B4-BE49-F238E27FC236}">
                    <a16:creationId xmlns:a16="http://schemas.microsoft.com/office/drawing/2014/main" id="{097F759A-7114-B735-3B85-CE51D7BD4861}"/>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2" name="Forme libre : forme 1111">
                <a:extLst>
                  <a:ext uri="{FF2B5EF4-FFF2-40B4-BE49-F238E27FC236}">
                    <a16:creationId xmlns:a16="http://schemas.microsoft.com/office/drawing/2014/main" id="{6D767153-7367-83C6-C06A-2D0C284F5F47}"/>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3" name="Forme libre : forme 1112">
                <a:extLst>
                  <a:ext uri="{FF2B5EF4-FFF2-40B4-BE49-F238E27FC236}">
                    <a16:creationId xmlns:a16="http://schemas.microsoft.com/office/drawing/2014/main" id="{2212ACE9-9376-ABF6-B554-EF5C1952CA78}"/>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4" name="Forme libre : forme 1113">
                <a:extLst>
                  <a:ext uri="{FF2B5EF4-FFF2-40B4-BE49-F238E27FC236}">
                    <a16:creationId xmlns:a16="http://schemas.microsoft.com/office/drawing/2014/main" id="{A1D382D3-6E7C-48E9-754B-A0526E5E3874}"/>
                  </a:ext>
                </a:extLst>
              </p:cNvPr>
              <p:cNvSpPr/>
              <p:nvPr/>
            </p:nvSpPr>
            <p:spPr>
              <a:xfrm>
                <a:off x="6123636" y="4597466"/>
                <a:ext cx="60647" cy="165258"/>
              </a:xfrm>
              <a:custGeom>
                <a:avLst/>
                <a:gdLst>
                  <a:gd name="connsiteX0" fmla="*/ 60556 w 60647"/>
                  <a:gd name="connsiteY0" fmla="*/ 0 h 165258"/>
                  <a:gd name="connsiteX1" fmla="*/ 45412 w 60647"/>
                  <a:gd name="connsiteY1" fmla="*/ 18383 h 165258"/>
                  <a:gd name="connsiteX2" fmla="*/ 1120 w 60647"/>
                  <a:gd name="connsiteY2" fmla="*/ 55531 h 165258"/>
                  <a:gd name="connsiteX3" fmla="*/ 16646 w 60647"/>
                  <a:gd name="connsiteY3" fmla="*/ 165259 h 165258"/>
                </a:gdLst>
                <a:ahLst/>
                <a:cxnLst>
                  <a:cxn ang="0">
                    <a:pos x="connsiteX0" y="connsiteY0"/>
                  </a:cxn>
                  <a:cxn ang="0">
                    <a:pos x="connsiteX1" y="connsiteY1"/>
                  </a:cxn>
                  <a:cxn ang="0">
                    <a:pos x="connsiteX2" y="connsiteY2"/>
                  </a:cxn>
                  <a:cxn ang="0">
                    <a:pos x="connsiteX3" y="connsiteY3"/>
                  </a:cxn>
                </a:cxnLst>
                <a:rect l="l" t="t" r="r" b="b"/>
                <a:pathLst>
                  <a:path w="60647" h="165258">
                    <a:moveTo>
                      <a:pt x="60556" y="0"/>
                    </a:moveTo>
                    <a:cubicBezTo>
                      <a:pt x="61318" y="10478"/>
                      <a:pt x="57413" y="17907"/>
                      <a:pt x="45412" y="18383"/>
                    </a:cubicBezTo>
                    <a:cubicBezTo>
                      <a:pt x="25885" y="19050"/>
                      <a:pt x="1120" y="22955"/>
                      <a:pt x="1120" y="55531"/>
                    </a:cubicBezTo>
                    <a:cubicBezTo>
                      <a:pt x="1120" y="88106"/>
                      <a:pt x="-6214" y="158782"/>
                      <a:pt x="16646" y="165259"/>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5" name="Forme libre : forme 1114">
                <a:extLst>
                  <a:ext uri="{FF2B5EF4-FFF2-40B4-BE49-F238E27FC236}">
                    <a16:creationId xmlns:a16="http://schemas.microsoft.com/office/drawing/2014/main" id="{A678982B-92F0-4221-839F-14403B6176B0}"/>
                  </a:ext>
                </a:extLst>
              </p:cNvPr>
              <p:cNvSpPr/>
              <p:nvPr/>
            </p:nvSpPr>
            <p:spPr>
              <a:xfrm>
                <a:off x="5982834" y="4658140"/>
                <a:ext cx="68294" cy="50577"/>
              </a:xfrm>
              <a:custGeom>
                <a:avLst/>
                <a:gdLst>
                  <a:gd name="connsiteX0" fmla="*/ 68294 w 68294"/>
                  <a:gd name="connsiteY0" fmla="*/ 50578 h 50577"/>
                  <a:gd name="connsiteX1" fmla="*/ 68294 w 68294"/>
                  <a:gd name="connsiteY1" fmla="*/ 0 h 50577"/>
                  <a:gd name="connsiteX2" fmla="*/ 0 w 68294"/>
                  <a:gd name="connsiteY2" fmla="*/ 0 h 50577"/>
                  <a:gd name="connsiteX3" fmla="*/ 0 w 68294"/>
                  <a:gd name="connsiteY3" fmla="*/ 41339 h 50577"/>
                </a:gdLst>
                <a:ahLst/>
                <a:cxnLst>
                  <a:cxn ang="0">
                    <a:pos x="connsiteX0" y="connsiteY0"/>
                  </a:cxn>
                  <a:cxn ang="0">
                    <a:pos x="connsiteX1" y="connsiteY1"/>
                  </a:cxn>
                  <a:cxn ang="0">
                    <a:pos x="connsiteX2" y="connsiteY2"/>
                  </a:cxn>
                  <a:cxn ang="0">
                    <a:pos x="connsiteX3" y="connsiteY3"/>
                  </a:cxn>
                </a:cxnLst>
                <a:rect l="l" t="t" r="r" b="b"/>
                <a:pathLst>
                  <a:path w="68294" h="50577">
                    <a:moveTo>
                      <a:pt x="68294" y="50578"/>
                    </a:moveTo>
                    <a:lnTo>
                      <a:pt x="68294" y="0"/>
                    </a:lnTo>
                    <a:lnTo>
                      <a:pt x="0" y="0"/>
                    </a:lnTo>
                    <a:lnTo>
                      <a:pt x="0" y="41339"/>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6" name="Forme libre : forme 1115">
                <a:extLst>
                  <a:ext uri="{FF2B5EF4-FFF2-40B4-BE49-F238E27FC236}">
                    <a16:creationId xmlns:a16="http://schemas.microsoft.com/office/drawing/2014/main" id="{44F4CFB2-D2F4-4B28-3654-741447110045}"/>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7" name="Forme libre : forme 1116">
                <a:extLst>
                  <a:ext uri="{FF2B5EF4-FFF2-40B4-BE49-F238E27FC236}">
                    <a16:creationId xmlns:a16="http://schemas.microsoft.com/office/drawing/2014/main" id="{429ADEB4-A79F-C877-085E-19C1C0A5DD4B}"/>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8" name="Forme libre : forme 1117">
                <a:extLst>
                  <a:ext uri="{FF2B5EF4-FFF2-40B4-BE49-F238E27FC236}">
                    <a16:creationId xmlns:a16="http://schemas.microsoft.com/office/drawing/2014/main" id="{1A488A39-FB87-D406-758B-434780E8323F}"/>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19" name="Forme libre : forme 1118">
                <a:extLst>
                  <a:ext uri="{FF2B5EF4-FFF2-40B4-BE49-F238E27FC236}">
                    <a16:creationId xmlns:a16="http://schemas.microsoft.com/office/drawing/2014/main" id="{3CFD652A-24CF-81F0-16F2-B6C38937EE2F}"/>
                  </a:ext>
                </a:extLst>
              </p:cNvPr>
              <p:cNvSpPr/>
              <p:nvPr/>
            </p:nvSpPr>
            <p:spPr>
              <a:xfrm>
                <a:off x="6069226" y="4689954"/>
                <a:ext cx="761" cy="32480"/>
              </a:xfrm>
              <a:custGeom>
                <a:avLst/>
                <a:gdLst>
                  <a:gd name="connsiteX0" fmla="*/ 762 w 761"/>
                  <a:gd name="connsiteY0" fmla="*/ 32480 h 32480"/>
                  <a:gd name="connsiteX1" fmla="*/ 0 w 761"/>
                  <a:gd name="connsiteY1" fmla="*/ 0 h 32480"/>
                </a:gdLst>
                <a:ahLst/>
                <a:cxnLst>
                  <a:cxn ang="0">
                    <a:pos x="connsiteX0" y="connsiteY0"/>
                  </a:cxn>
                  <a:cxn ang="0">
                    <a:pos x="connsiteX1" y="connsiteY1"/>
                  </a:cxn>
                </a:cxnLst>
                <a:rect l="l" t="t" r="r" b="b"/>
                <a:pathLst>
                  <a:path w="761" h="32480">
                    <a:moveTo>
                      <a:pt x="762" y="32480"/>
                    </a:moveTo>
                    <a:cubicBezTo>
                      <a:pt x="476" y="6858"/>
                      <a:pt x="0" y="21526"/>
                      <a:pt x="0" y="0"/>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20" name="Forme libre : forme 1119">
                <a:extLst>
                  <a:ext uri="{FF2B5EF4-FFF2-40B4-BE49-F238E27FC236}">
                    <a16:creationId xmlns:a16="http://schemas.microsoft.com/office/drawing/2014/main" id="{4B5C84F7-2516-F825-E864-FE5CF90A8A04}"/>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21" name="Forme libre : forme 1120">
                <a:extLst>
                  <a:ext uri="{FF2B5EF4-FFF2-40B4-BE49-F238E27FC236}">
                    <a16:creationId xmlns:a16="http://schemas.microsoft.com/office/drawing/2014/main" id="{B34BCC5E-8ACC-89A8-6B17-E6CB3FA85DB7}"/>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22" name="Forme libre : forme 1121">
                <a:extLst>
                  <a:ext uri="{FF2B5EF4-FFF2-40B4-BE49-F238E27FC236}">
                    <a16:creationId xmlns:a16="http://schemas.microsoft.com/office/drawing/2014/main" id="{90EB8200-2985-2994-0210-67CCF0A740DC}"/>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23" name="Forme libre : forme 1122">
                <a:extLst>
                  <a:ext uri="{FF2B5EF4-FFF2-40B4-BE49-F238E27FC236}">
                    <a16:creationId xmlns:a16="http://schemas.microsoft.com/office/drawing/2014/main" id="{B5AE0B37-BA82-F127-BBAC-C75181291B2E}"/>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24" name="Forme libre : forme 1123">
                <a:extLst>
                  <a:ext uri="{FF2B5EF4-FFF2-40B4-BE49-F238E27FC236}">
                    <a16:creationId xmlns:a16="http://schemas.microsoft.com/office/drawing/2014/main" id="{48E7DBD4-DDD6-1173-9AA3-8E6B6F4C87C7}"/>
                  </a:ext>
                </a:extLst>
              </p:cNvPr>
              <p:cNvSpPr/>
              <p:nvPr/>
            </p:nvSpPr>
            <p:spPr>
              <a:xfrm>
                <a:off x="5843579" y="4396203"/>
                <a:ext cx="9525" cy="9525"/>
              </a:xfrm>
              <a:custGeom>
                <a:avLst/>
                <a:gdLst/>
                <a:ahLst/>
                <a:cxnLst/>
                <a:rect l="l" t="t" r="r" b="b"/>
                <a:pathLst>
                  <a:path w="9525" h="9525"/>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25" name="Forme libre : forme 1124">
                <a:extLst>
                  <a:ext uri="{FF2B5EF4-FFF2-40B4-BE49-F238E27FC236}">
                    <a16:creationId xmlns:a16="http://schemas.microsoft.com/office/drawing/2014/main" id="{A3FB3ED7-FA23-8F47-678D-D7EFEA3AB830}"/>
                  </a:ext>
                </a:extLst>
              </p:cNvPr>
              <p:cNvSpPr/>
              <p:nvPr/>
            </p:nvSpPr>
            <p:spPr>
              <a:xfrm>
                <a:off x="6047604" y="4575368"/>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tx1">
                    <a:lumMod val="75000"/>
                    <a:lumOff val="25000"/>
                  </a:schemeClr>
                </a:solidFill>
                <a:prstDash val="solid"/>
                <a:round/>
              </a:ln>
            </p:spPr>
            <p:txBody>
              <a:bodyPr rtlCol="0" anchor="ctr"/>
              <a:lstStyle/>
              <a:p>
                <a:endParaRPr lang="fr-FR" sz="1400"/>
              </a:p>
            </p:txBody>
          </p:sp>
          <p:grpSp>
            <p:nvGrpSpPr>
              <p:cNvPr id="1126" name="Graphique 1857">
                <a:extLst>
                  <a:ext uri="{FF2B5EF4-FFF2-40B4-BE49-F238E27FC236}">
                    <a16:creationId xmlns:a16="http://schemas.microsoft.com/office/drawing/2014/main" id="{1A6C268E-4E42-0E42-D6B0-2062C8A0798F}"/>
                  </a:ext>
                </a:extLst>
              </p:cNvPr>
              <p:cNvGrpSpPr/>
              <p:nvPr/>
            </p:nvGrpSpPr>
            <p:grpSpPr>
              <a:xfrm>
                <a:off x="6033697" y="4602398"/>
                <a:ext cx="66675" cy="118511"/>
                <a:chOff x="6033697" y="4602398"/>
                <a:chExt cx="66675" cy="118511"/>
              </a:xfrm>
              <a:grpFill/>
            </p:grpSpPr>
            <p:sp>
              <p:nvSpPr>
                <p:cNvPr id="1150" name="Forme libre : forme 1149">
                  <a:extLst>
                    <a:ext uri="{FF2B5EF4-FFF2-40B4-BE49-F238E27FC236}">
                      <a16:creationId xmlns:a16="http://schemas.microsoft.com/office/drawing/2014/main" id="{7D1DEE2B-0D1B-B4C7-864E-AF426E6981DB}"/>
                    </a:ext>
                  </a:extLst>
                </p:cNvPr>
                <p:cNvSpPr/>
                <p:nvPr/>
              </p:nvSpPr>
              <p:spPr>
                <a:xfrm>
                  <a:off x="6033697" y="4602398"/>
                  <a:ext cx="66103" cy="54408"/>
                </a:xfrm>
                <a:custGeom>
                  <a:avLst/>
                  <a:gdLst>
                    <a:gd name="connsiteX0" fmla="*/ 0 w 66103"/>
                    <a:gd name="connsiteY0" fmla="*/ 54408 h 54408"/>
                    <a:gd name="connsiteX1" fmla="*/ 13907 w 66103"/>
                    <a:gd name="connsiteY1" fmla="*/ 783 h 54408"/>
                    <a:gd name="connsiteX2" fmla="*/ 66104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7" y="783"/>
                      </a:lnTo>
                      <a:cubicBezTo>
                        <a:pt x="13907" y="783"/>
                        <a:pt x="66104" y="-9790"/>
                        <a:pt x="66104" y="46788"/>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51" name="Forme libre : forme 1150">
                  <a:extLst>
                    <a:ext uri="{FF2B5EF4-FFF2-40B4-BE49-F238E27FC236}">
                      <a16:creationId xmlns:a16="http://schemas.microsoft.com/office/drawing/2014/main" id="{527C421B-19E2-3E0B-0612-651F0A7843A5}"/>
                    </a:ext>
                  </a:extLst>
                </p:cNvPr>
                <p:cNvSpPr/>
                <p:nvPr/>
              </p:nvSpPr>
              <p:spPr>
                <a:xfrm>
                  <a:off x="6099992" y="464975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1" y="57817"/>
                        <a:pt x="381" y="71152"/>
                      </a:cubicBezTo>
                    </a:path>
                  </a:pathLst>
                </a:custGeom>
                <a:grpFill/>
                <a:ln w="12700" cap="rnd">
                  <a:solidFill>
                    <a:schemeClr val="tx1">
                      <a:lumMod val="75000"/>
                      <a:lumOff val="25000"/>
                    </a:schemeClr>
                  </a:solidFill>
                  <a:prstDash val="solid"/>
                  <a:round/>
                </a:ln>
              </p:spPr>
              <p:txBody>
                <a:bodyPr rtlCol="0" anchor="ctr"/>
                <a:lstStyle/>
                <a:p>
                  <a:endParaRPr lang="fr-FR" sz="1400"/>
                </a:p>
              </p:txBody>
            </p:sp>
          </p:grpSp>
          <p:grpSp>
            <p:nvGrpSpPr>
              <p:cNvPr id="1127" name="Graphique 1857">
                <a:extLst>
                  <a:ext uri="{FF2B5EF4-FFF2-40B4-BE49-F238E27FC236}">
                    <a16:creationId xmlns:a16="http://schemas.microsoft.com/office/drawing/2014/main" id="{90144C7E-6977-F52C-EDDB-51FCAE0739F0}"/>
                  </a:ext>
                </a:extLst>
              </p:cNvPr>
              <p:cNvGrpSpPr/>
              <p:nvPr/>
            </p:nvGrpSpPr>
            <p:grpSpPr>
              <a:xfrm>
                <a:off x="5953211" y="4600969"/>
                <a:ext cx="67055" cy="118511"/>
                <a:chOff x="5953211" y="4600969"/>
                <a:chExt cx="67055" cy="118511"/>
              </a:xfrm>
              <a:grpFill/>
            </p:grpSpPr>
            <p:sp>
              <p:nvSpPr>
                <p:cNvPr id="1148" name="Forme libre : forme 1147">
                  <a:extLst>
                    <a:ext uri="{FF2B5EF4-FFF2-40B4-BE49-F238E27FC236}">
                      <a16:creationId xmlns:a16="http://schemas.microsoft.com/office/drawing/2014/main" id="{F464F7EB-1912-99E7-E4C2-E7126765FE1B}"/>
                    </a:ext>
                  </a:extLst>
                </p:cNvPr>
                <p:cNvSpPr/>
                <p:nvPr/>
              </p:nvSpPr>
              <p:spPr>
                <a:xfrm>
                  <a:off x="5953783" y="460096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49" name="Forme libre : forme 1148">
                  <a:extLst>
                    <a:ext uri="{FF2B5EF4-FFF2-40B4-BE49-F238E27FC236}">
                      <a16:creationId xmlns:a16="http://schemas.microsoft.com/office/drawing/2014/main" id="{381C3F69-1D85-8EA1-C2E6-5EC545542B03}"/>
                    </a:ext>
                  </a:extLst>
                </p:cNvPr>
                <p:cNvSpPr/>
                <p:nvPr/>
              </p:nvSpPr>
              <p:spPr>
                <a:xfrm>
                  <a:off x="5953211" y="464832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0" y="57817"/>
                        <a:pt x="0" y="71152"/>
                      </a:cubicBezTo>
                    </a:path>
                  </a:pathLst>
                </a:custGeom>
                <a:grpFill/>
                <a:ln w="12700" cap="rnd">
                  <a:solidFill>
                    <a:schemeClr val="tx1">
                      <a:lumMod val="75000"/>
                      <a:lumOff val="25000"/>
                    </a:schemeClr>
                  </a:solidFill>
                  <a:prstDash val="solid"/>
                  <a:round/>
                </a:ln>
              </p:spPr>
              <p:txBody>
                <a:bodyPr rtlCol="0" anchor="ctr"/>
                <a:lstStyle/>
                <a:p>
                  <a:endParaRPr lang="fr-FR" sz="1400"/>
                </a:p>
              </p:txBody>
            </p:sp>
          </p:grpSp>
          <p:grpSp>
            <p:nvGrpSpPr>
              <p:cNvPr id="1128" name="Graphique 1857">
                <a:extLst>
                  <a:ext uri="{FF2B5EF4-FFF2-40B4-BE49-F238E27FC236}">
                    <a16:creationId xmlns:a16="http://schemas.microsoft.com/office/drawing/2014/main" id="{B8D1827C-323D-995C-C52A-8D0483168735}"/>
                  </a:ext>
                </a:extLst>
              </p:cNvPr>
              <p:cNvGrpSpPr/>
              <p:nvPr/>
            </p:nvGrpSpPr>
            <p:grpSpPr>
              <a:xfrm>
                <a:off x="5846529" y="4399060"/>
                <a:ext cx="133637" cy="104203"/>
                <a:chOff x="5846529" y="4399060"/>
                <a:chExt cx="133637" cy="104203"/>
              </a:xfrm>
              <a:grpFill/>
            </p:grpSpPr>
            <p:sp>
              <p:nvSpPr>
                <p:cNvPr id="1144" name="Forme libre : forme 1143">
                  <a:extLst>
                    <a:ext uri="{FF2B5EF4-FFF2-40B4-BE49-F238E27FC236}">
                      <a16:creationId xmlns:a16="http://schemas.microsoft.com/office/drawing/2014/main" id="{38FE7EDE-F2EC-41CD-0522-97EEFBD40C72}"/>
                    </a:ext>
                  </a:extLst>
                </p:cNvPr>
                <p:cNvSpPr/>
                <p:nvPr/>
              </p:nvSpPr>
              <p:spPr>
                <a:xfrm>
                  <a:off x="5868629"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45" name="Forme libre : forme 1144">
                  <a:extLst>
                    <a:ext uri="{FF2B5EF4-FFF2-40B4-BE49-F238E27FC236}">
                      <a16:creationId xmlns:a16="http://schemas.microsoft.com/office/drawing/2014/main" id="{1471F4D3-1667-F73C-00D9-CC23F22F3033}"/>
                    </a:ext>
                  </a:extLst>
                </p:cNvPr>
                <p:cNvSpPr/>
                <p:nvPr/>
              </p:nvSpPr>
              <p:spPr>
                <a:xfrm>
                  <a:off x="5846529" y="4427635"/>
                  <a:ext cx="83631" cy="63436"/>
                </a:xfrm>
                <a:custGeom>
                  <a:avLst/>
                  <a:gdLst>
                    <a:gd name="connsiteX0" fmla="*/ 83632 w 83631"/>
                    <a:gd name="connsiteY0" fmla="*/ 62008 h 63436"/>
                    <a:gd name="connsiteX1" fmla="*/ 66868 w 83631"/>
                    <a:gd name="connsiteY1" fmla="*/ 63437 h 63436"/>
                    <a:gd name="connsiteX2" fmla="*/ 2 w 83631"/>
                    <a:gd name="connsiteY2" fmla="*/ 22384 h 63436"/>
                    <a:gd name="connsiteX3" fmla="*/ 8289 w 83631"/>
                    <a:gd name="connsiteY3" fmla="*/ 0 h 63436"/>
                  </a:gdLst>
                  <a:ahLst/>
                  <a:cxnLst>
                    <a:cxn ang="0">
                      <a:pos x="connsiteX0" y="connsiteY0"/>
                    </a:cxn>
                    <a:cxn ang="0">
                      <a:pos x="connsiteX1" y="connsiteY1"/>
                    </a:cxn>
                    <a:cxn ang="0">
                      <a:pos x="connsiteX2" y="connsiteY2"/>
                    </a:cxn>
                    <a:cxn ang="0">
                      <a:pos x="connsiteX3" y="connsiteY3"/>
                    </a:cxn>
                  </a:cxnLst>
                  <a:rect l="l" t="t" r="r" b="b"/>
                  <a:pathLst>
                    <a:path w="83631" h="63436">
                      <a:moveTo>
                        <a:pt x="83632" y="62008"/>
                      </a:moveTo>
                      <a:cubicBezTo>
                        <a:pt x="78298" y="62960"/>
                        <a:pt x="72583" y="63437"/>
                        <a:pt x="66868" y="63437"/>
                      </a:cubicBezTo>
                      <a:cubicBezTo>
                        <a:pt x="29911" y="63437"/>
                        <a:pt x="2" y="47720"/>
                        <a:pt x="2" y="22384"/>
                      </a:cubicBezTo>
                      <a:cubicBezTo>
                        <a:pt x="-93" y="14288"/>
                        <a:pt x="2955" y="6668"/>
                        <a:pt x="8289" y="0"/>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46" name="Forme libre : forme 1145">
                  <a:extLst>
                    <a:ext uri="{FF2B5EF4-FFF2-40B4-BE49-F238E27FC236}">
                      <a16:creationId xmlns:a16="http://schemas.microsoft.com/office/drawing/2014/main" id="{3975DF7A-FCDE-022F-1CF0-ABD631FA173A}"/>
                    </a:ext>
                  </a:extLst>
                </p:cNvPr>
                <p:cNvSpPr/>
                <p:nvPr/>
              </p:nvSpPr>
              <p:spPr>
                <a:xfrm>
                  <a:off x="5930256"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47" name="Forme libre : forme 1146">
                  <a:extLst>
                    <a:ext uri="{FF2B5EF4-FFF2-40B4-BE49-F238E27FC236}">
                      <a16:creationId xmlns:a16="http://schemas.microsoft.com/office/drawing/2014/main" id="{1B112000-BC3F-D127-A20D-A70D12C3A165}"/>
                    </a:ext>
                  </a:extLst>
                </p:cNvPr>
                <p:cNvSpPr/>
                <p:nvPr/>
              </p:nvSpPr>
              <p:spPr>
                <a:xfrm>
                  <a:off x="5881869"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tx1">
                      <a:lumMod val="75000"/>
                      <a:lumOff val="25000"/>
                    </a:schemeClr>
                  </a:solidFill>
                  <a:prstDash val="solid"/>
                  <a:round/>
                </a:ln>
              </p:spPr>
              <p:txBody>
                <a:bodyPr rtlCol="0" anchor="ctr"/>
                <a:lstStyle/>
                <a:p>
                  <a:endParaRPr lang="fr-FR" sz="1400"/>
                </a:p>
              </p:txBody>
            </p:sp>
          </p:grpSp>
          <p:sp>
            <p:nvSpPr>
              <p:cNvPr id="1129" name="Forme libre : forme 1128">
                <a:extLst>
                  <a:ext uri="{FF2B5EF4-FFF2-40B4-BE49-F238E27FC236}">
                    <a16:creationId xmlns:a16="http://schemas.microsoft.com/office/drawing/2014/main" id="{DDACE72D-ACD6-6F89-FB65-CB77CB49CDAD}"/>
                  </a:ext>
                </a:extLst>
              </p:cNvPr>
              <p:cNvSpPr/>
              <p:nvPr/>
            </p:nvSpPr>
            <p:spPr>
              <a:xfrm>
                <a:off x="5964737" y="4699859"/>
                <a:ext cx="37719" cy="18859"/>
              </a:xfrm>
              <a:custGeom>
                <a:avLst/>
                <a:gdLst>
                  <a:gd name="connsiteX0" fmla="*/ 0 w 37719"/>
                  <a:gd name="connsiteY0" fmla="*/ 18860 h 18859"/>
                  <a:gd name="connsiteX1" fmla="*/ 18859 w 37719"/>
                  <a:gd name="connsiteY1" fmla="*/ 0 h 18859"/>
                  <a:gd name="connsiteX2" fmla="*/ 37719 w 37719"/>
                  <a:gd name="connsiteY2" fmla="*/ 18860 h 18859"/>
                </a:gdLst>
                <a:ahLst/>
                <a:cxnLst>
                  <a:cxn ang="0">
                    <a:pos x="connsiteX0" y="connsiteY0"/>
                  </a:cxn>
                  <a:cxn ang="0">
                    <a:pos x="connsiteX1" y="connsiteY1"/>
                  </a:cxn>
                  <a:cxn ang="0">
                    <a:pos x="connsiteX2" y="connsiteY2"/>
                  </a:cxn>
                </a:cxnLst>
                <a:rect l="l" t="t" r="r" b="b"/>
                <a:pathLst>
                  <a:path w="37719" h="18859">
                    <a:moveTo>
                      <a:pt x="0" y="18860"/>
                    </a:moveTo>
                    <a:cubicBezTo>
                      <a:pt x="0" y="8477"/>
                      <a:pt x="8382" y="0"/>
                      <a:pt x="18859" y="0"/>
                    </a:cubicBezTo>
                    <a:cubicBezTo>
                      <a:pt x="29337" y="0"/>
                      <a:pt x="37719" y="8382"/>
                      <a:pt x="37719" y="18860"/>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30" name="Forme libre : forme 1129">
                <a:extLst>
                  <a:ext uri="{FF2B5EF4-FFF2-40B4-BE49-F238E27FC236}">
                    <a16:creationId xmlns:a16="http://schemas.microsoft.com/office/drawing/2014/main" id="{F925BE23-2F8D-852E-C71E-4358E4B63F2C}"/>
                  </a:ext>
                </a:extLst>
              </p:cNvPr>
              <p:cNvSpPr/>
              <p:nvPr/>
            </p:nvSpPr>
            <p:spPr>
              <a:xfrm>
                <a:off x="6141711" y="4652044"/>
                <a:ext cx="112776" cy="136493"/>
              </a:xfrm>
              <a:custGeom>
                <a:avLst/>
                <a:gdLst>
                  <a:gd name="connsiteX0" fmla="*/ 0 w 112776"/>
                  <a:gd name="connsiteY0" fmla="*/ 125730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730"/>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31" name="Forme libre : forme 1130">
                <a:extLst>
                  <a:ext uri="{FF2B5EF4-FFF2-40B4-BE49-F238E27FC236}">
                    <a16:creationId xmlns:a16="http://schemas.microsoft.com/office/drawing/2014/main" id="{0CA1B4EA-8B6A-A856-5DC2-2A1A9EDA55AA}"/>
                  </a:ext>
                </a:extLst>
              </p:cNvPr>
              <p:cNvSpPr/>
              <p:nvPr/>
            </p:nvSpPr>
            <p:spPr>
              <a:xfrm>
                <a:off x="6161523" y="4556413"/>
                <a:ext cx="22097" cy="40671"/>
              </a:xfrm>
              <a:custGeom>
                <a:avLst/>
                <a:gdLst>
                  <a:gd name="connsiteX0" fmla="*/ 22098 w 22097"/>
                  <a:gd name="connsiteY0" fmla="*/ 40672 h 40671"/>
                  <a:gd name="connsiteX1" fmla="*/ 0 w 22097"/>
                  <a:gd name="connsiteY1" fmla="*/ 0 h 40671"/>
                </a:gdLst>
                <a:ahLst/>
                <a:cxnLst>
                  <a:cxn ang="0">
                    <a:pos x="connsiteX0" y="connsiteY0"/>
                  </a:cxn>
                  <a:cxn ang="0">
                    <a:pos x="connsiteX1" y="connsiteY1"/>
                  </a:cxn>
                </a:cxnLst>
                <a:rect l="l" t="t" r="r" b="b"/>
                <a:pathLst>
                  <a:path w="22097" h="40671">
                    <a:moveTo>
                      <a:pt x="22098" y="40672"/>
                    </a:moveTo>
                    <a:cubicBezTo>
                      <a:pt x="8953" y="33147"/>
                      <a:pt x="0" y="17717"/>
                      <a:pt x="0" y="0"/>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32" name="Forme libre : forme 1131">
                <a:extLst>
                  <a:ext uri="{FF2B5EF4-FFF2-40B4-BE49-F238E27FC236}">
                    <a16:creationId xmlns:a16="http://schemas.microsoft.com/office/drawing/2014/main" id="{A29A51B4-3F24-02C9-6353-E62A1B2AB8EC}"/>
                  </a:ext>
                </a:extLst>
              </p:cNvPr>
              <p:cNvSpPr/>
              <p:nvPr/>
            </p:nvSpPr>
            <p:spPr>
              <a:xfrm>
                <a:off x="6216959" y="4556413"/>
                <a:ext cx="25622" cy="42481"/>
              </a:xfrm>
              <a:custGeom>
                <a:avLst/>
                <a:gdLst>
                  <a:gd name="connsiteX0" fmla="*/ 25622 w 25622"/>
                  <a:gd name="connsiteY0" fmla="*/ 0 h 42481"/>
                  <a:gd name="connsiteX1" fmla="*/ 0 w 25622"/>
                  <a:gd name="connsiteY1" fmla="*/ 42482 h 42481"/>
                </a:gdLst>
                <a:ahLst/>
                <a:cxnLst>
                  <a:cxn ang="0">
                    <a:pos x="connsiteX0" y="connsiteY0"/>
                  </a:cxn>
                  <a:cxn ang="0">
                    <a:pos x="connsiteX1" y="connsiteY1"/>
                  </a:cxn>
                </a:cxnLst>
                <a:rect l="l" t="t" r="r" b="b"/>
                <a:pathLst>
                  <a:path w="25622" h="42481">
                    <a:moveTo>
                      <a:pt x="25622" y="0"/>
                    </a:moveTo>
                    <a:cubicBezTo>
                      <a:pt x="25622" y="19241"/>
                      <a:pt x="15049" y="35814"/>
                      <a:pt x="0" y="42482"/>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33" name="Forme libre : forme 1132">
                <a:extLst>
                  <a:ext uri="{FF2B5EF4-FFF2-40B4-BE49-F238E27FC236}">
                    <a16:creationId xmlns:a16="http://schemas.microsoft.com/office/drawing/2014/main" id="{92FA84F7-7981-5D46-C47C-EC76D21F4896}"/>
                  </a:ext>
                </a:extLst>
              </p:cNvPr>
              <p:cNvSpPr/>
              <p:nvPr/>
            </p:nvSpPr>
            <p:spPr>
              <a:xfrm>
                <a:off x="6156711" y="4477328"/>
                <a:ext cx="91870" cy="71179"/>
              </a:xfrm>
              <a:custGeom>
                <a:avLst/>
                <a:gdLst>
                  <a:gd name="connsiteX0" fmla="*/ 2526 w 91870"/>
                  <a:gd name="connsiteY0" fmla="*/ 70608 h 71179"/>
                  <a:gd name="connsiteX1" fmla="*/ 7003 w 91870"/>
                  <a:gd name="connsiteY1" fmla="*/ 30507 h 71179"/>
                  <a:gd name="connsiteX2" fmla="*/ 22528 w 91870"/>
                  <a:gd name="connsiteY2" fmla="*/ 13362 h 71179"/>
                  <a:gd name="connsiteX3" fmla="*/ 22528 w 91870"/>
                  <a:gd name="connsiteY3" fmla="*/ 4123 h 71179"/>
                  <a:gd name="connsiteX4" fmla="*/ 60343 w 91870"/>
                  <a:gd name="connsiteY4" fmla="*/ 6790 h 71179"/>
                  <a:gd name="connsiteX5" fmla="*/ 72820 w 91870"/>
                  <a:gd name="connsiteY5" fmla="*/ 15458 h 71179"/>
                  <a:gd name="connsiteX6" fmla="*/ 91870 w 91870"/>
                  <a:gd name="connsiteY6" fmla="*/ 26316 h 71179"/>
                  <a:gd name="connsiteX7" fmla="*/ 86346 w 91870"/>
                  <a:gd name="connsiteY7" fmla="*/ 31079 h 71179"/>
                  <a:gd name="connsiteX8" fmla="*/ 87108 w 91870"/>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70" h="71179">
                    <a:moveTo>
                      <a:pt x="2526" y="70608"/>
                    </a:moveTo>
                    <a:cubicBezTo>
                      <a:pt x="2526" y="70608"/>
                      <a:pt x="-5475" y="40032"/>
                      <a:pt x="7003" y="30507"/>
                    </a:cubicBezTo>
                    <a:cubicBezTo>
                      <a:pt x="7003" y="30507"/>
                      <a:pt x="3764" y="14982"/>
                      <a:pt x="22528" y="13362"/>
                    </a:cubicBezTo>
                    <a:cubicBezTo>
                      <a:pt x="22528" y="13362"/>
                      <a:pt x="25291" y="8124"/>
                      <a:pt x="22528" y="4123"/>
                    </a:cubicBezTo>
                    <a:cubicBezTo>
                      <a:pt x="22528" y="4123"/>
                      <a:pt x="46817" y="-6735"/>
                      <a:pt x="60343" y="6790"/>
                    </a:cubicBezTo>
                    <a:cubicBezTo>
                      <a:pt x="60343" y="6790"/>
                      <a:pt x="70820" y="3075"/>
                      <a:pt x="72820" y="15458"/>
                    </a:cubicBezTo>
                    <a:cubicBezTo>
                      <a:pt x="72820" y="15458"/>
                      <a:pt x="86822" y="14886"/>
                      <a:pt x="91870" y="26316"/>
                    </a:cubicBezTo>
                    <a:cubicBezTo>
                      <a:pt x="91870" y="26316"/>
                      <a:pt x="86822" y="27364"/>
                      <a:pt x="86346" y="31079"/>
                    </a:cubicBezTo>
                    <a:cubicBezTo>
                      <a:pt x="86346" y="31079"/>
                      <a:pt x="96157" y="51367"/>
                      <a:pt x="87108" y="71179"/>
                    </a:cubicBezTo>
                  </a:path>
                </a:pathLst>
              </a:custGeom>
              <a:grpFill/>
              <a:ln w="12700" cap="rnd">
                <a:solidFill>
                  <a:schemeClr val="tx1">
                    <a:lumMod val="75000"/>
                    <a:lumOff val="25000"/>
                  </a:schemeClr>
                </a:solidFill>
                <a:prstDash val="solid"/>
                <a:round/>
              </a:ln>
            </p:spPr>
            <p:txBody>
              <a:bodyPr rtlCol="0" anchor="ctr"/>
              <a:lstStyle/>
              <a:p>
                <a:endParaRPr lang="fr-FR" sz="1400"/>
              </a:p>
            </p:txBody>
          </p:sp>
          <p:grpSp>
            <p:nvGrpSpPr>
              <p:cNvPr id="1134" name="Graphique 1857">
                <a:extLst>
                  <a:ext uri="{FF2B5EF4-FFF2-40B4-BE49-F238E27FC236}">
                    <a16:creationId xmlns:a16="http://schemas.microsoft.com/office/drawing/2014/main" id="{6E123665-D75F-CEA4-EC36-66F598010B5A}"/>
                  </a:ext>
                </a:extLst>
              </p:cNvPr>
              <p:cNvGrpSpPr/>
              <p:nvPr/>
            </p:nvGrpSpPr>
            <p:grpSpPr>
              <a:xfrm>
                <a:off x="6161142" y="4671285"/>
                <a:ext cx="43433" cy="56102"/>
                <a:chOff x="6161142" y="4671285"/>
                <a:chExt cx="43433" cy="56102"/>
              </a:xfrm>
              <a:grpFill/>
            </p:grpSpPr>
            <p:sp>
              <p:nvSpPr>
                <p:cNvPr id="1142" name="Forme libre : forme 1141">
                  <a:extLst>
                    <a:ext uri="{FF2B5EF4-FFF2-40B4-BE49-F238E27FC236}">
                      <a16:creationId xmlns:a16="http://schemas.microsoft.com/office/drawing/2014/main" id="{737870B6-A015-4598-8A01-96E55BECD321}"/>
                    </a:ext>
                  </a:extLst>
                </p:cNvPr>
                <p:cNvSpPr/>
                <p:nvPr/>
              </p:nvSpPr>
              <p:spPr>
                <a:xfrm>
                  <a:off x="6161142" y="4694811"/>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43" name="Forme libre : forme 1142">
                  <a:extLst>
                    <a:ext uri="{FF2B5EF4-FFF2-40B4-BE49-F238E27FC236}">
                      <a16:creationId xmlns:a16="http://schemas.microsoft.com/office/drawing/2014/main" id="{79E5F446-F9DB-539F-D72F-80F29A8D4E16}"/>
                    </a:ext>
                  </a:extLst>
                </p:cNvPr>
                <p:cNvSpPr/>
                <p:nvPr/>
              </p:nvSpPr>
              <p:spPr>
                <a:xfrm>
                  <a:off x="6196670" y="467128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12700" cap="rnd">
                  <a:solidFill>
                    <a:schemeClr val="tx1">
                      <a:lumMod val="75000"/>
                      <a:lumOff val="25000"/>
                    </a:schemeClr>
                  </a:solidFill>
                  <a:prstDash val="solid"/>
                  <a:round/>
                </a:ln>
              </p:spPr>
              <p:txBody>
                <a:bodyPr rtlCol="0" anchor="ctr"/>
                <a:lstStyle/>
                <a:p>
                  <a:endParaRPr lang="fr-FR" sz="1400"/>
                </a:p>
              </p:txBody>
            </p:sp>
          </p:grpSp>
          <p:sp>
            <p:nvSpPr>
              <p:cNvPr id="1135" name="Forme libre : forme 1134">
                <a:extLst>
                  <a:ext uri="{FF2B5EF4-FFF2-40B4-BE49-F238E27FC236}">
                    <a16:creationId xmlns:a16="http://schemas.microsoft.com/office/drawing/2014/main" id="{00B501EB-98E0-3035-811E-E6C7537C8A4B}"/>
                  </a:ext>
                </a:extLst>
              </p:cNvPr>
              <p:cNvSpPr/>
              <p:nvPr/>
            </p:nvSpPr>
            <p:spPr>
              <a:xfrm>
                <a:off x="6058653" y="4671189"/>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36" name="Forme libre : forme 1135">
                <a:extLst>
                  <a:ext uri="{FF2B5EF4-FFF2-40B4-BE49-F238E27FC236}">
                    <a16:creationId xmlns:a16="http://schemas.microsoft.com/office/drawing/2014/main" id="{16B55095-1F52-8AA6-8F34-B70138B087BA}"/>
                  </a:ext>
                </a:extLst>
              </p:cNvPr>
              <p:cNvSpPr/>
              <p:nvPr/>
            </p:nvSpPr>
            <p:spPr>
              <a:xfrm>
                <a:off x="6184574" y="4602895"/>
                <a:ext cx="33337" cy="9525"/>
              </a:xfrm>
              <a:custGeom>
                <a:avLst/>
                <a:gdLst>
                  <a:gd name="connsiteX0" fmla="*/ 0 w 33337"/>
                  <a:gd name="connsiteY0" fmla="*/ 0 h 9525"/>
                  <a:gd name="connsiteX1" fmla="*/ 33337 w 33337"/>
                  <a:gd name="connsiteY1" fmla="*/ 0 h 9525"/>
                </a:gdLst>
                <a:ahLst/>
                <a:cxnLst>
                  <a:cxn ang="0">
                    <a:pos x="connsiteX0" y="connsiteY0"/>
                  </a:cxn>
                  <a:cxn ang="0">
                    <a:pos x="connsiteX1" y="connsiteY1"/>
                  </a:cxn>
                </a:cxnLst>
                <a:rect l="l" t="t" r="r" b="b"/>
                <a:pathLst>
                  <a:path w="33337" h="9525">
                    <a:moveTo>
                      <a:pt x="0" y="0"/>
                    </a:moveTo>
                    <a:lnTo>
                      <a:pt x="33337" y="0"/>
                    </a:ln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37" name="Forme libre : forme 1136">
                <a:extLst>
                  <a:ext uri="{FF2B5EF4-FFF2-40B4-BE49-F238E27FC236}">
                    <a16:creationId xmlns:a16="http://schemas.microsoft.com/office/drawing/2014/main" id="{E08308A5-0648-DDA3-79CF-81367410A403}"/>
                  </a:ext>
                </a:extLst>
              </p:cNvPr>
              <p:cNvSpPr/>
              <p:nvPr/>
            </p:nvSpPr>
            <p:spPr>
              <a:xfrm>
                <a:off x="6148950" y="4542030"/>
                <a:ext cx="10667" cy="24002"/>
              </a:xfrm>
              <a:custGeom>
                <a:avLst/>
                <a:gdLst>
                  <a:gd name="connsiteX0" fmla="*/ 10668 w 10667"/>
                  <a:gd name="connsiteY0" fmla="*/ 24003 h 24002"/>
                  <a:gd name="connsiteX1" fmla="*/ 0 w 10667"/>
                  <a:gd name="connsiteY1" fmla="*/ 11811 h 24002"/>
                  <a:gd name="connsiteX2" fmla="*/ 7810 w 10667"/>
                  <a:gd name="connsiteY2" fmla="*/ 0 h 24002"/>
                </a:gdLst>
                <a:ahLst/>
                <a:cxnLst>
                  <a:cxn ang="0">
                    <a:pos x="connsiteX0" y="connsiteY0"/>
                  </a:cxn>
                  <a:cxn ang="0">
                    <a:pos x="connsiteX1" y="connsiteY1"/>
                  </a:cxn>
                  <a:cxn ang="0">
                    <a:pos x="connsiteX2" y="connsiteY2"/>
                  </a:cxn>
                </a:cxnLst>
                <a:rect l="l" t="t" r="r" b="b"/>
                <a:pathLst>
                  <a:path w="10667" h="24002">
                    <a:moveTo>
                      <a:pt x="10668" y="24003"/>
                    </a:moveTo>
                    <a:cubicBezTo>
                      <a:pt x="4763" y="24003"/>
                      <a:pt x="0" y="18574"/>
                      <a:pt x="0" y="11811"/>
                    </a:cubicBezTo>
                    <a:cubicBezTo>
                      <a:pt x="0" y="6191"/>
                      <a:pt x="3334" y="1524"/>
                      <a:pt x="7810" y="0"/>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38" name="Forme libre : forme 1137">
                <a:extLst>
                  <a:ext uri="{FF2B5EF4-FFF2-40B4-BE49-F238E27FC236}">
                    <a16:creationId xmlns:a16="http://schemas.microsoft.com/office/drawing/2014/main" id="{C65B3E2A-87DD-5A57-1DBE-A7E838359921}"/>
                  </a:ext>
                </a:extLst>
              </p:cNvPr>
              <p:cNvSpPr/>
              <p:nvPr/>
            </p:nvSpPr>
            <p:spPr>
              <a:xfrm>
                <a:off x="6243152" y="4542792"/>
                <a:ext cx="10667" cy="24002"/>
              </a:xfrm>
              <a:custGeom>
                <a:avLst/>
                <a:gdLst>
                  <a:gd name="connsiteX0" fmla="*/ 0 w 10667"/>
                  <a:gd name="connsiteY0" fmla="*/ 24003 h 24002"/>
                  <a:gd name="connsiteX1" fmla="*/ 10668 w 10667"/>
                  <a:gd name="connsiteY1" fmla="*/ 11811 h 24002"/>
                  <a:gd name="connsiteX2" fmla="*/ 2857 w 10667"/>
                  <a:gd name="connsiteY2" fmla="*/ 0 h 24002"/>
                </a:gdLst>
                <a:ahLst/>
                <a:cxnLst>
                  <a:cxn ang="0">
                    <a:pos x="connsiteX0" y="connsiteY0"/>
                  </a:cxn>
                  <a:cxn ang="0">
                    <a:pos x="connsiteX1" y="connsiteY1"/>
                  </a:cxn>
                  <a:cxn ang="0">
                    <a:pos x="connsiteX2" y="connsiteY2"/>
                  </a:cxn>
                </a:cxnLst>
                <a:rect l="l" t="t" r="r" b="b"/>
                <a:pathLst>
                  <a:path w="10667" h="24002">
                    <a:moveTo>
                      <a:pt x="0" y="24003"/>
                    </a:moveTo>
                    <a:cubicBezTo>
                      <a:pt x="5905" y="24003"/>
                      <a:pt x="10668" y="18574"/>
                      <a:pt x="10668" y="11811"/>
                    </a:cubicBezTo>
                    <a:cubicBezTo>
                      <a:pt x="10668" y="6191"/>
                      <a:pt x="7334" y="1524"/>
                      <a:pt x="2857" y="0"/>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39" name="Forme libre : forme 1138">
                <a:extLst>
                  <a:ext uri="{FF2B5EF4-FFF2-40B4-BE49-F238E27FC236}">
                    <a16:creationId xmlns:a16="http://schemas.microsoft.com/office/drawing/2014/main" id="{2032A073-712B-3D53-9555-B68915414744}"/>
                  </a:ext>
                </a:extLst>
              </p:cNvPr>
              <p:cNvSpPr/>
              <p:nvPr/>
            </p:nvSpPr>
            <p:spPr>
              <a:xfrm>
                <a:off x="6185145" y="4585941"/>
                <a:ext cx="30765" cy="5006"/>
              </a:xfrm>
              <a:custGeom>
                <a:avLst/>
                <a:gdLst>
                  <a:gd name="connsiteX0" fmla="*/ 0 w 30765"/>
                  <a:gd name="connsiteY0" fmla="*/ 0 h 5006"/>
                  <a:gd name="connsiteX1" fmla="*/ 30766 w 30765"/>
                  <a:gd name="connsiteY1" fmla="*/ 2191 h 5006"/>
                </a:gdLst>
                <a:ahLst/>
                <a:cxnLst>
                  <a:cxn ang="0">
                    <a:pos x="connsiteX0" y="connsiteY0"/>
                  </a:cxn>
                  <a:cxn ang="0">
                    <a:pos x="connsiteX1" y="connsiteY1"/>
                  </a:cxn>
                </a:cxnLst>
                <a:rect l="l" t="t" r="r" b="b"/>
                <a:pathLst>
                  <a:path w="30765" h="5006">
                    <a:moveTo>
                      <a:pt x="0" y="0"/>
                    </a:moveTo>
                    <a:cubicBezTo>
                      <a:pt x="0" y="0"/>
                      <a:pt x="12859" y="9620"/>
                      <a:pt x="30766" y="2191"/>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40" name="Forme libre : forme 1139">
                <a:extLst>
                  <a:ext uri="{FF2B5EF4-FFF2-40B4-BE49-F238E27FC236}">
                    <a16:creationId xmlns:a16="http://schemas.microsoft.com/office/drawing/2014/main" id="{06CEB1C6-318E-F8BD-55FC-FECE8A1468A8}"/>
                  </a:ext>
                </a:extLst>
              </p:cNvPr>
              <p:cNvSpPr/>
              <p:nvPr/>
            </p:nvSpPr>
            <p:spPr>
              <a:xfrm>
                <a:off x="6193813" y="4499835"/>
                <a:ext cx="10858" cy="8286"/>
              </a:xfrm>
              <a:custGeom>
                <a:avLst/>
                <a:gdLst>
                  <a:gd name="connsiteX0" fmla="*/ 10858 w 10858"/>
                  <a:gd name="connsiteY0" fmla="*/ 0 h 8286"/>
                  <a:gd name="connsiteX1" fmla="*/ 0 w 10858"/>
                  <a:gd name="connsiteY1" fmla="*/ 8287 h 8286"/>
                </a:gdLst>
                <a:ahLst/>
                <a:cxnLst>
                  <a:cxn ang="0">
                    <a:pos x="connsiteX0" y="connsiteY0"/>
                  </a:cxn>
                  <a:cxn ang="0">
                    <a:pos x="connsiteX1" y="connsiteY1"/>
                  </a:cxn>
                </a:cxnLst>
                <a:rect l="l" t="t" r="r" b="b"/>
                <a:pathLst>
                  <a:path w="10858" h="8286">
                    <a:moveTo>
                      <a:pt x="10858" y="0"/>
                    </a:moveTo>
                    <a:cubicBezTo>
                      <a:pt x="10858" y="0"/>
                      <a:pt x="3620" y="1048"/>
                      <a:pt x="0" y="8287"/>
                    </a:cubicBezTo>
                  </a:path>
                </a:pathLst>
              </a:custGeom>
              <a:grpFill/>
              <a:ln w="12700" cap="rnd">
                <a:solidFill>
                  <a:schemeClr val="tx1">
                    <a:lumMod val="75000"/>
                    <a:lumOff val="25000"/>
                  </a:schemeClr>
                </a:solidFill>
                <a:prstDash val="solid"/>
                <a:round/>
              </a:ln>
            </p:spPr>
            <p:txBody>
              <a:bodyPr rtlCol="0" anchor="ctr"/>
              <a:lstStyle/>
              <a:p>
                <a:endParaRPr lang="fr-FR" sz="1400"/>
              </a:p>
            </p:txBody>
          </p:sp>
          <p:sp>
            <p:nvSpPr>
              <p:cNvPr id="1141" name="Forme libre : forme 1140">
                <a:extLst>
                  <a:ext uri="{FF2B5EF4-FFF2-40B4-BE49-F238E27FC236}">
                    <a16:creationId xmlns:a16="http://schemas.microsoft.com/office/drawing/2014/main" id="{037A0CFB-0035-4194-C954-5CAAB45999D7}"/>
                  </a:ext>
                </a:extLst>
              </p:cNvPr>
              <p:cNvSpPr/>
              <p:nvPr/>
            </p:nvSpPr>
            <p:spPr>
              <a:xfrm>
                <a:off x="6199433" y="4503930"/>
                <a:ext cx="6191" cy="7238"/>
              </a:xfrm>
              <a:custGeom>
                <a:avLst/>
                <a:gdLst>
                  <a:gd name="connsiteX0" fmla="*/ 0 w 6191"/>
                  <a:gd name="connsiteY0" fmla="*/ 0 h 7238"/>
                  <a:gd name="connsiteX1" fmla="*/ 6191 w 6191"/>
                  <a:gd name="connsiteY1" fmla="*/ 7239 h 7238"/>
                </a:gdLst>
                <a:ahLst/>
                <a:cxnLst>
                  <a:cxn ang="0">
                    <a:pos x="connsiteX0" y="connsiteY0"/>
                  </a:cxn>
                  <a:cxn ang="0">
                    <a:pos x="connsiteX1" y="connsiteY1"/>
                  </a:cxn>
                </a:cxnLst>
                <a:rect l="l" t="t" r="r" b="b"/>
                <a:pathLst>
                  <a:path w="6191" h="7238">
                    <a:moveTo>
                      <a:pt x="0" y="0"/>
                    </a:moveTo>
                    <a:cubicBezTo>
                      <a:pt x="0" y="0"/>
                      <a:pt x="4667" y="1810"/>
                      <a:pt x="6191" y="7239"/>
                    </a:cubicBezTo>
                  </a:path>
                </a:pathLst>
              </a:custGeom>
              <a:grpFill/>
              <a:ln w="12700" cap="rnd">
                <a:solidFill>
                  <a:schemeClr val="tx1">
                    <a:lumMod val="75000"/>
                    <a:lumOff val="25000"/>
                  </a:schemeClr>
                </a:solidFill>
                <a:prstDash val="solid"/>
                <a:round/>
              </a:ln>
            </p:spPr>
            <p:txBody>
              <a:bodyPr rtlCol="0" anchor="ctr"/>
              <a:lstStyle/>
              <a:p>
                <a:endParaRPr lang="fr-FR" sz="1400"/>
              </a:p>
            </p:txBody>
          </p:sp>
        </p:grpSp>
      </p:grpSp>
      <p:cxnSp>
        <p:nvCxnSpPr>
          <p:cNvPr id="21" name="Connecteur droit 20">
            <a:extLst>
              <a:ext uri="{FF2B5EF4-FFF2-40B4-BE49-F238E27FC236}">
                <a16:creationId xmlns:a16="http://schemas.microsoft.com/office/drawing/2014/main" id="{98DD8C67-9B79-2169-42B3-9809046134D6}"/>
              </a:ext>
            </a:extLst>
          </p:cNvPr>
          <p:cNvCxnSpPr>
            <a:cxnSpLocks/>
          </p:cNvCxnSpPr>
          <p:nvPr/>
        </p:nvCxnSpPr>
        <p:spPr>
          <a:xfrm>
            <a:off x="309049" y="6166393"/>
            <a:ext cx="11130483"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 name="Groupe 22">
            <a:extLst>
              <a:ext uri="{FF2B5EF4-FFF2-40B4-BE49-F238E27FC236}">
                <a16:creationId xmlns:a16="http://schemas.microsoft.com/office/drawing/2014/main" id="{6085230F-EF24-0451-4B33-FFC6BEE66F23}"/>
              </a:ext>
            </a:extLst>
          </p:cNvPr>
          <p:cNvGrpSpPr/>
          <p:nvPr/>
        </p:nvGrpSpPr>
        <p:grpSpPr>
          <a:xfrm>
            <a:off x="5502686" y="5880715"/>
            <a:ext cx="533327" cy="533327"/>
            <a:chOff x="4370289" y="1387323"/>
            <a:chExt cx="533327" cy="533327"/>
          </a:xfrm>
        </p:grpSpPr>
        <p:sp>
          <p:nvSpPr>
            <p:cNvPr id="25" name="Ellipse 24">
              <a:extLst>
                <a:ext uri="{FF2B5EF4-FFF2-40B4-BE49-F238E27FC236}">
                  <a16:creationId xmlns:a16="http://schemas.microsoft.com/office/drawing/2014/main" id="{E48FCDED-0FE0-ADAF-7B79-CA60F9CF940B}"/>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6" name="ZoneTexte 25">
              <a:extLst>
                <a:ext uri="{FF2B5EF4-FFF2-40B4-BE49-F238E27FC236}">
                  <a16:creationId xmlns:a16="http://schemas.microsoft.com/office/drawing/2014/main" id="{361F96DF-771D-EA1F-EECE-FCC852292AA6}"/>
                </a:ext>
              </a:extLst>
            </p:cNvPr>
            <p:cNvSpPr txBox="1"/>
            <p:nvPr/>
          </p:nvSpPr>
          <p:spPr>
            <a:xfrm>
              <a:off x="4436742"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grpSp>
        <p:nvGrpSpPr>
          <p:cNvPr id="27" name="Groupe 26">
            <a:extLst>
              <a:ext uri="{FF2B5EF4-FFF2-40B4-BE49-F238E27FC236}">
                <a16:creationId xmlns:a16="http://schemas.microsoft.com/office/drawing/2014/main" id="{4BD54EB4-9CC6-D737-E2C5-45C78ADA351C}"/>
              </a:ext>
            </a:extLst>
          </p:cNvPr>
          <p:cNvGrpSpPr/>
          <p:nvPr/>
        </p:nvGrpSpPr>
        <p:grpSpPr>
          <a:xfrm>
            <a:off x="9353424" y="5880715"/>
            <a:ext cx="533327" cy="533327"/>
            <a:chOff x="4370289" y="1387323"/>
            <a:chExt cx="533327" cy="533327"/>
          </a:xfrm>
        </p:grpSpPr>
        <p:sp>
          <p:nvSpPr>
            <p:cNvPr id="28" name="Ellipse 27">
              <a:extLst>
                <a:ext uri="{FF2B5EF4-FFF2-40B4-BE49-F238E27FC236}">
                  <a16:creationId xmlns:a16="http://schemas.microsoft.com/office/drawing/2014/main" id="{7C0861C9-E054-52E1-1FA2-85A391541110}"/>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9" name="ZoneTexte 28">
              <a:extLst>
                <a:ext uri="{FF2B5EF4-FFF2-40B4-BE49-F238E27FC236}">
                  <a16:creationId xmlns:a16="http://schemas.microsoft.com/office/drawing/2014/main" id="{B0FA1654-2105-3E82-B021-89128007198B}"/>
                </a:ext>
              </a:extLst>
            </p:cNvPr>
            <p:cNvSpPr txBox="1"/>
            <p:nvPr/>
          </p:nvSpPr>
          <p:spPr>
            <a:xfrm>
              <a:off x="4436742"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grpSp>
      <p:grpSp>
        <p:nvGrpSpPr>
          <p:cNvPr id="30" name="Groupe 29">
            <a:extLst>
              <a:ext uri="{FF2B5EF4-FFF2-40B4-BE49-F238E27FC236}">
                <a16:creationId xmlns:a16="http://schemas.microsoft.com/office/drawing/2014/main" id="{D67806AE-9B7E-5C8D-11A4-5027EEF4789D}"/>
              </a:ext>
            </a:extLst>
          </p:cNvPr>
          <p:cNvGrpSpPr/>
          <p:nvPr/>
        </p:nvGrpSpPr>
        <p:grpSpPr>
          <a:xfrm>
            <a:off x="1542290" y="5877428"/>
            <a:ext cx="533327" cy="533327"/>
            <a:chOff x="695325" y="3974651"/>
            <a:chExt cx="533327" cy="533327"/>
          </a:xfrm>
        </p:grpSpPr>
        <p:sp>
          <p:nvSpPr>
            <p:cNvPr id="31" name="Ellipse 30">
              <a:extLst>
                <a:ext uri="{FF2B5EF4-FFF2-40B4-BE49-F238E27FC236}">
                  <a16:creationId xmlns:a16="http://schemas.microsoft.com/office/drawing/2014/main" id="{73D67CCC-8399-9936-4334-FC252FF9D6DE}"/>
                </a:ext>
              </a:extLst>
            </p:cNvPr>
            <p:cNvSpPr/>
            <p:nvPr/>
          </p:nvSpPr>
          <p:spPr>
            <a:xfrm>
              <a:off x="695325" y="3974651"/>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024" name="ZoneTexte 1023">
              <a:extLst>
                <a:ext uri="{FF2B5EF4-FFF2-40B4-BE49-F238E27FC236}">
                  <a16:creationId xmlns:a16="http://schemas.microsoft.com/office/drawing/2014/main" id="{825AA2FA-978E-D082-17E2-7C0BD75E1511}"/>
                </a:ext>
              </a:extLst>
            </p:cNvPr>
            <p:cNvSpPr txBox="1"/>
            <p:nvPr/>
          </p:nvSpPr>
          <p:spPr>
            <a:xfrm>
              <a:off x="761778" y="3976418"/>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spTree>
    <p:extLst>
      <p:ext uri="{BB962C8B-B14F-4D97-AF65-F5344CB8AC3E}">
        <p14:creationId xmlns:p14="http://schemas.microsoft.com/office/powerpoint/2010/main" val="216784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nodeType="clickEffect">
                                  <p:stCondLst>
                                    <p:cond delay="0"/>
                                  </p:stCondLst>
                                  <p:childTnLst>
                                    <p:animEffect transition="out" filter="wipe(up)">
                                      <p:cBhvr>
                                        <p:cTn id="6" dur="1250"/>
                                        <p:tgtEl>
                                          <p:spTgt spid="1154"/>
                                        </p:tgtEl>
                                      </p:cBhvr>
                                    </p:animEffect>
                                    <p:set>
                                      <p:cBhvr>
                                        <p:cTn id="7" dur="1" fill="hold">
                                          <p:stCondLst>
                                            <p:cond delay="1249"/>
                                          </p:stCondLst>
                                        </p:cTn>
                                        <p:tgtEl>
                                          <p:spTgt spid="1154"/>
                                        </p:tgtEl>
                                        <p:attrNameLst>
                                          <p:attrName>style.visibility</p:attrName>
                                        </p:attrNameLst>
                                      </p:cBhvr>
                                      <p:to>
                                        <p:strVal val="hidden"/>
                                      </p:to>
                                    </p:set>
                                  </p:childTnLst>
                                </p:cTn>
                              </p:par>
                            </p:childTnLst>
                          </p:cTn>
                        </p:par>
                        <p:par>
                          <p:cTn id="8" fill="hold">
                            <p:stCondLst>
                              <p:cond delay="1250"/>
                            </p:stCondLst>
                            <p:childTnLst>
                              <p:par>
                                <p:cTn id="9" presetID="1" presetClass="mediacall" presetSubtype="0" fill="hold" nodeType="afterEffect">
                                  <p:stCondLst>
                                    <p:cond delay="0"/>
                                  </p:stCondLst>
                                  <p:childTnLst>
                                    <p:cmd type="call" cmd="playFrom(0.0)">
                                      <p:cBhvr>
                                        <p:cTn id="10" dur="83468" fill="hold"/>
                                        <p:tgtEl>
                                          <p:spTgt spid="6"/>
                                        </p:tgtEl>
                                      </p:cBhvr>
                                    </p:cmd>
                                  </p:childTnLst>
                                </p:cTn>
                              </p:par>
                              <p:par>
                                <p:cTn id="11" presetID="26" presetClass="entr" presetSubtype="0" fill="hold" nodeType="withEffect">
                                  <p:stCondLst>
                                    <p:cond delay="2500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80">
                                          <p:stCondLst>
                                            <p:cond delay="0"/>
                                          </p:stCondLst>
                                        </p:cTn>
                                        <p:tgtEl>
                                          <p:spTgt spid="16"/>
                                        </p:tgtEl>
                                      </p:cBhvr>
                                    </p:animEffect>
                                    <p:anim calcmode="lin" valueType="num">
                                      <p:cBhvr>
                                        <p:cTn id="1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9" dur="26">
                                          <p:stCondLst>
                                            <p:cond delay="650"/>
                                          </p:stCondLst>
                                        </p:cTn>
                                        <p:tgtEl>
                                          <p:spTgt spid="16"/>
                                        </p:tgtEl>
                                      </p:cBhvr>
                                      <p:to x="100000" y="60000"/>
                                    </p:animScale>
                                    <p:animScale>
                                      <p:cBhvr>
                                        <p:cTn id="20" dur="166" decel="50000">
                                          <p:stCondLst>
                                            <p:cond delay="676"/>
                                          </p:stCondLst>
                                        </p:cTn>
                                        <p:tgtEl>
                                          <p:spTgt spid="16"/>
                                        </p:tgtEl>
                                      </p:cBhvr>
                                      <p:to x="100000" y="100000"/>
                                    </p:animScale>
                                    <p:animScale>
                                      <p:cBhvr>
                                        <p:cTn id="21" dur="26">
                                          <p:stCondLst>
                                            <p:cond delay="1312"/>
                                          </p:stCondLst>
                                        </p:cTn>
                                        <p:tgtEl>
                                          <p:spTgt spid="16"/>
                                        </p:tgtEl>
                                      </p:cBhvr>
                                      <p:to x="100000" y="80000"/>
                                    </p:animScale>
                                    <p:animScale>
                                      <p:cBhvr>
                                        <p:cTn id="22" dur="166" decel="50000">
                                          <p:stCondLst>
                                            <p:cond delay="1338"/>
                                          </p:stCondLst>
                                        </p:cTn>
                                        <p:tgtEl>
                                          <p:spTgt spid="16"/>
                                        </p:tgtEl>
                                      </p:cBhvr>
                                      <p:to x="100000" y="100000"/>
                                    </p:animScale>
                                    <p:animScale>
                                      <p:cBhvr>
                                        <p:cTn id="23" dur="26">
                                          <p:stCondLst>
                                            <p:cond delay="1642"/>
                                          </p:stCondLst>
                                        </p:cTn>
                                        <p:tgtEl>
                                          <p:spTgt spid="16"/>
                                        </p:tgtEl>
                                      </p:cBhvr>
                                      <p:to x="100000" y="90000"/>
                                    </p:animScale>
                                    <p:animScale>
                                      <p:cBhvr>
                                        <p:cTn id="24" dur="166" decel="50000">
                                          <p:stCondLst>
                                            <p:cond delay="1668"/>
                                          </p:stCondLst>
                                        </p:cTn>
                                        <p:tgtEl>
                                          <p:spTgt spid="16"/>
                                        </p:tgtEl>
                                      </p:cBhvr>
                                      <p:to x="100000" y="100000"/>
                                    </p:animScale>
                                    <p:animScale>
                                      <p:cBhvr>
                                        <p:cTn id="25" dur="26">
                                          <p:stCondLst>
                                            <p:cond delay="1808"/>
                                          </p:stCondLst>
                                        </p:cTn>
                                        <p:tgtEl>
                                          <p:spTgt spid="16"/>
                                        </p:tgtEl>
                                      </p:cBhvr>
                                      <p:to x="100000" y="95000"/>
                                    </p:animScale>
                                    <p:animScale>
                                      <p:cBhvr>
                                        <p:cTn id="26" dur="166" decel="50000">
                                          <p:stCondLst>
                                            <p:cond delay="1834"/>
                                          </p:stCondLst>
                                        </p:cTn>
                                        <p:tgtEl>
                                          <p:spTgt spid="16"/>
                                        </p:tgtEl>
                                      </p:cBhvr>
                                      <p:to x="100000" y="100000"/>
                                    </p:animScale>
                                  </p:childTnLst>
                                </p:cTn>
                              </p:par>
                              <p:par>
                                <p:cTn id="27" presetID="26" presetClass="entr" presetSubtype="0" fill="hold" nodeType="withEffect">
                                  <p:stCondLst>
                                    <p:cond delay="2500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80">
                                          <p:stCondLst>
                                            <p:cond delay="0"/>
                                          </p:stCondLst>
                                        </p:cTn>
                                        <p:tgtEl>
                                          <p:spTgt spid="22"/>
                                        </p:tgtEl>
                                      </p:cBhvr>
                                    </p:animEffect>
                                    <p:anim calcmode="lin" valueType="num">
                                      <p:cBhvr>
                                        <p:cTn id="30"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5" dur="26">
                                          <p:stCondLst>
                                            <p:cond delay="650"/>
                                          </p:stCondLst>
                                        </p:cTn>
                                        <p:tgtEl>
                                          <p:spTgt spid="22"/>
                                        </p:tgtEl>
                                      </p:cBhvr>
                                      <p:to x="100000" y="60000"/>
                                    </p:animScale>
                                    <p:animScale>
                                      <p:cBhvr>
                                        <p:cTn id="36" dur="166" decel="50000">
                                          <p:stCondLst>
                                            <p:cond delay="676"/>
                                          </p:stCondLst>
                                        </p:cTn>
                                        <p:tgtEl>
                                          <p:spTgt spid="22"/>
                                        </p:tgtEl>
                                      </p:cBhvr>
                                      <p:to x="100000" y="100000"/>
                                    </p:animScale>
                                    <p:animScale>
                                      <p:cBhvr>
                                        <p:cTn id="37" dur="26">
                                          <p:stCondLst>
                                            <p:cond delay="1312"/>
                                          </p:stCondLst>
                                        </p:cTn>
                                        <p:tgtEl>
                                          <p:spTgt spid="22"/>
                                        </p:tgtEl>
                                      </p:cBhvr>
                                      <p:to x="100000" y="80000"/>
                                    </p:animScale>
                                    <p:animScale>
                                      <p:cBhvr>
                                        <p:cTn id="38" dur="166" decel="50000">
                                          <p:stCondLst>
                                            <p:cond delay="1338"/>
                                          </p:stCondLst>
                                        </p:cTn>
                                        <p:tgtEl>
                                          <p:spTgt spid="22"/>
                                        </p:tgtEl>
                                      </p:cBhvr>
                                      <p:to x="100000" y="100000"/>
                                    </p:animScale>
                                    <p:animScale>
                                      <p:cBhvr>
                                        <p:cTn id="39" dur="26">
                                          <p:stCondLst>
                                            <p:cond delay="1642"/>
                                          </p:stCondLst>
                                        </p:cTn>
                                        <p:tgtEl>
                                          <p:spTgt spid="22"/>
                                        </p:tgtEl>
                                      </p:cBhvr>
                                      <p:to x="100000" y="90000"/>
                                    </p:animScale>
                                    <p:animScale>
                                      <p:cBhvr>
                                        <p:cTn id="40" dur="166" decel="50000">
                                          <p:stCondLst>
                                            <p:cond delay="1668"/>
                                          </p:stCondLst>
                                        </p:cTn>
                                        <p:tgtEl>
                                          <p:spTgt spid="22"/>
                                        </p:tgtEl>
                                      </p:cBhvr>
                                      <p:to x="100000" y="100000"/>
                                    </p:animScale>
                                    <p:animScale>
                                      <p:cBhvr>
                                        <p:cTn id="41" dur="26">
                                          <p:stCondLst>
                                            <p:cond delay="1808"/>
                                          </p:stCondLst>
                                        </p:cTn>
                                        <p:tgtEl>
                                          <p:spTgt spid="22"/>
                                        </p:tgtEl>
                                      </p:cBhvr>
                                      <p:to x="100000" y="95000"/>
                                    </p:animScale>
                                    <p:animScale>
                                      <p:cBhvr>
                                        <p:cTn id="42" dur="166" decel="50000">
                                          <p:stCondLst>
                                            <p:cond delay="1834"/>
                                          </p:stCondLst>
                                        </p:cTn>
                                        <p:tgtEl>
                                          <p:spTgt spid="22"/>
                                        </p:tgtEl>
                                      </p:cBhvr>
                                      <p:to x="100000" y="100000"/>
                                    </p:animScale>
                                  </p:childTnLst>
                                </p:cTn>
                              </p:par>
                            </p:childTnLst>
                          </p:cTn>
                        </p:par>
                        <p:par>
                          <p:cTn id="43" fill="hold">
                            <p:stCondLst>
                              <p:cond delay="84718"/>
                            </p:stCondLst>
                            <p:childTnLst>
                              <p:par>
                                <p:cTn id="44" presetID="22" presetClass="entr" presetSubtype="1" fill="hold" nodeType="afterEffect">
                                  <p:stCondLst>
                                    <p:cond delay="0"/>
                                  </p:stCondLst>
                                  <p:childTnLst>
                                    <p:set>
                                      <p:cBhvr>
                                        <p:cTn id="45" dur="1" fill="hold">
                                          <p:stCondLst>
                                            <p:cond delay="0"/>
                                          </p:stCondLst>
                                        </p:cTn>
                                        <p:tgtEl>
                                          <p:spTgt spid="1154"/>
                                        </p:tgtEl>
                                        <p:attrNameLst>
                                          <p:attrName>style.visibility</p:attrName>
                                        </p:attrNameLst>
                                      </p:cBhvr>
                                      <p:to>
                                        <p:strVal val="visible"/>
                                      </p:to>
                                    </p:set>
                                    <p:animEffect transition="in" filter="wipe(up)">
                                      <p:cBhvr>
                                        <p:cTn id="46" dur="1250"/>
                                        <p:tgtEl>
                                          <p:spTgt spid="1154"/>
                                        </p:tgtEl>
                                      </p:cBhvr>
                                    </p:animEffect>
                                  </p:childTnLst>
                                </p:cTn>
                              </p:par>
                            </p:childTnLst>
                          </p:cTn>
                        </p:par>
                        <p:par>
                          <p:cTn id="47" fill="hold">
                            <p:stCondLst>
                              <p:cond delay="85968"/>
                            </p:stCondLst>
                            <p:childTnLst>
                              <p:par>
                                <p:cTn id="48" presetID="22" presetClass="exit" presetSubtype="1" fill="hold" nodeType="afterEffect">
                                  <p:stCondLst>
                                    <p:cond delay="0"/>
                                  </p:stCondLst>
                                  <p:childTnLst>
                                    <p:animEffect transition="out" filter="wipe(up)">
                                      <p:cBhvr>
                                        <p:cTn id="49" dur="1250"/>
                                        <p:tgtEl>
                                          <p:spTgt spid="1155"/>
                                        </p:tgtEl>
                                      </p:cBhvr>
                                    </p:animEffect>
                                    <p:set>
                                      <p:cBhvr>
                                        <p:cTn id="50" dur="1" fill="hold">
                                          <p:stCondLst>
                                            <p:cond delay="1249"/>
                                          </p:stCondLst>
                                        </p:cTn>
                                        <p:tgtEl>
                                          <p:spTgt spid="1155"/>
                                        </p:tgtEl>
                                        <p:attrNameLst>
                                          <p:attrName>style.visibility</p:attrName>
                                        </p:attrNameLst>
                                      </p:cBhvr>
                                      <p:to>
                                        <p:strVal val="hidden"/>
                                      </p:to>
                                    </p:set>
                                  </p:childTnLst>
                                </p:cTn>
                              </p:par>
                            </p:childTnLst>
                          </p:cTn>
                        </p:par>
                        <p:par>
                          <p:cTn id="51" fill="hold">
                            <p:stCondLst>
                              <p:cond delay="87218"/>
                            </p:stCondLst>
                            <p:childTnLst>
                              <p:par>
                                <p:cTn id="52" presetID="1" presetClass="mediacall" presetSubtype="0" fill="hold" nodeType="afterEffect">
                                  <p:stCondLst>
                                    <p:cond delay="0"/>
                                  </p:stCondLst>
                                  <p:childTnLst>
                                    <p:cmd type="call" cmd="playFrom(0.0)">
                                      <p:cBhvr>
                                        <p:cTn id="53" dur="53020" fill="hold"/>
                                        <p:tgtEl>
                                          <p:spTgt spid="2"/>
                                        </p:tgtEl>
                                      </p:cBhvr>
                                    </p:cmd>
                                  </p:childTnLst>
                                </p:cTn>
                              </p:par>
                            </p:childTnLst>
                          </p:cTn>
                        </p:par>
                        <p:par>
                          <p:cTn id="54" fill="hold">
                            <p:stCondLst>
                              <p:cond delay="140238"/>
                            </p:stCondLst>
                            <p:childTnLst>
                              <p:par>
                                <p:cTn id="55" presetID="22" presetClass="entr" presetSubtype="4" fill="hold" nodeType="afterEffect">
                                  <p:stCondLst>
                                    <p:cond delay="0"/>
                                  </p:stCondLst>
                                  <p:childTnLst>
                                    <p:set>
                                      <p:cBhvr>
                                        <p:cTn id="56" dur="1" fill="hold">
                                          <p:stCondLst>
                                            <p:cond delay="0"/>
                                          </p:stCondLst>
                                        </p:cTn>
                                        <p:tgtEl>
                                          <p:spTgt spid="1155"/>
                                        </p:tgtEl>
                                        <p:attrNameLst>
                                          <p:attrName>style.visibility</p:attrName>
                                        </p:attrNameLst>
                                      </p:cBhvr>
                                      <p:to>
                                        <p:strVal val="visible"/>
                                      </p:to>
                                    </p:set>
                                    <p:animEffect transition="in" filter="wipe(down)">
                                      <p:cBhvr>
                                        <p:cTn id="57" dur="1250"/>
                                        <p:tgtEl>
                                          <p:spTgt spid="1155"/>
                                        </p:tgtEl>
                                      </p:cBhvr>
                                    </p:animEffect>
                                  </p:childTnLst>
                                </p:cTn>
                              </p:par>
                            </p:childTnLst>
                          </p:cTn>
                        </p:par>
                        <p:par>
                          <p:cTn id="58" fill="hold">
                            <p:stCondLst>
                              <p:cond delay="141488"/>
                            </p:stCondLst>
                            <p:childTnLst>
                              <p:par>
                                <p:cTn id="59" presetID="22" presetClass="exit" presetSubtype="1" fill="hold" nodeType="afterEffect">
                                  <p:stCondLst>
                                    <p:cond delay="0"/>
                                  </p:stCondLst>
                                  <p:childTnLst>
                                    <p:animEffect transition="out" filter="wipe(up)">
                                      <p:cBhvr>
                                        <p:cTn id="60" dur="1250"/>
                                        <p:tgtEl>
                                          <p:spTgt spid="1156"/>
                                        </p:tgtEl>
                                      </p:cBhvr>
                                    </p:animEffect>
                                    <p:set>
                                      <p:cBhvr>
                                        <p:cTn id="61" dur="1" fill="hold">
                                          <p:stCondLst>
                                            <p:cond delay="1249"/>
                                          </p:stCondLst>
                                        </p:cTn>
                                        <p:tgtEl>
                                          <p:spTgt spid="1156"/>
                                        </p:tgtEl>
                                        <p:attrNameLst>
                                          <p:attrName>style.visibility</p:attrName>
                                        </p:attrNameLst>
                                      </p:cBhvr>
                                      <p:to>
                                        <p:strVal val="hidden"/>
                                      </p:to>
                                    </p:set>
                                  </p:childTnLst>
                                </p:cTn>
                              </p:par>
                            </p:childTnLst>
                          </p:cTn>
                        </p:par>
                        <p:par>
                          <p:cTn id="62" fill="hold">
                            <p:stCondLst>
                              <p:cond delay="142738"/>
                            </p:stCondLst>
                            <p:childTnLst>
                              <p:par>
                                <p:cTn id="63" presetID="1" presetClass="mediacall" presetSubtype="0" fill="hold" nodeType="afterEffect">
                                  <p:stCondLst>
                                    <p:cond delay="0"/>
                                  </p:stCondLst>
                                  <p:childTnLst>
                                    <p:cmd type="call" cmd="playFrom(0.0)">
                                      <p:cBhvr>
                                        <p:cTn id="64" dur="95534" fill="hold"/>
                                        <p:tgtEl>
                                          <p:spTgt spid="18"/>
                                        </p:tgtEl>
                                      </p:cBhvr>
                                    </p:cmd>
                                  </p:childTnLst>
                                </p:cTn>
                              </p:par>
                            </p:childTnLst>
                          </p:cTn>
                        </p:par>
                        <p:par>
                          <p:cTn id="65" fill="hold">
                            <p:stCondLst>
                              <p:cond delay="238272"/>
                            </p:stCondLst>
                            <p:childTnLst>
                              <p:par>
                                <p:cTn id="66" presetID="22" presetClass="entr" presetSubtype="4" fill="hold" nodeType="afterEffect">
                                  <p:stCondLst>
                                    <p:cond delay="0"/>
                                  </p:stCondLst>
                                  <p:childTnLst>
                                    <p:set>
                                      <p:cBhvr>
                                        <p:cTn id="67" dur="1" fill="hold">
                                          <p:stCondLst>
                                            <p:cond delay="0"/>
                                          </p:stCondLst>
                                        </p:cTn>
                                        <p:tgtEl>
                                          <p:spTgt spid="1156"/>
                                        </p:tgtEl>
                                        <p:attrNameLst>
                                          <p:attrName>style.visibility</p:attrName>
                                        </p:attrNameLst>
                                      </p:cBhvr>
                                      <p:to>
                                        <p:strVal val="visible"/>
                                      </p:to>
                                    </p:set>
                                    <p:animEffect transition="in" filter="wipe(down)">
                                      <p:cBhvr>
                                        <p:cTn id="68" dur="1250"/>
                                        <p:tgtEl>
                                          <p:spTgt spid="115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69" fill="hold" display="0">
                  <p:stCondLst>
                    <p:cond delay="indefinite"/>
                  </p:stCondLst>
                </p:cTn>
                <p:tgtEl>
                  <p:spTgt spid="2"/>
                </p:tgtEl>
              </p:cMediaNode>
            </p:video>
            <p:video>
              <p:cMediaNode vol="80000">
                <p:cTn id="70" fill="hold" display="0">
                  <p:stCondLst>
                    <p:cond delay="indefinite"/>
                  </p:stCondLst>
                </p:cTn>
                <p:tgtEl>
                  <p:spTgt spid="6"/>
                </p:tgtEl>
              </p:cMediaNode>
            </p:video>
            <p:video>
              <p:cMediaNode vol="80000">
                <p:cTn id="71" fill="hold" display="0">
                  <p:stCondLst>
                    <p:cond delay="indefinite"/>
                  </p:stCondLst>
                </p:cTn>
                <p:tgtEl>
                  <p:spTgt spid="18"/>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A84486-20CB-1914-8DA2-3C86E76A66D1}"/>
              </a:ext>
            </a:extLst>
          </p:cNvPr>
          <p:cNvSpPr/>
          <p:nvPr/>
        </p:nvSpPr>
        <p:spPr>
          <a:xfrm>
            <a:off x="213031" y="3371542"/>
            <a:ext cx="11833560" cy="57960"/>
          </a:xfrm>
          <a:prstGeom prst="rect">
            <a:avLst/>
          </a:prstGeom>
          <a:solidFill>
            <a:srgbClr val="D119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solidFill>
                  <a:schemeClr val="accent4">
                    <a:lumMod val="75000"/>
                  </a:schemeClr>
                </a:solidFill>
              </a:rPr>
              <a:t>Comment</a:t>
            </a:r>
            <a:r>
              <a:rPr lang="fr-FR" dirty="0"/>
              <a:t> parler de recommandation à nos clients ? Voici 4 exemples de phrases d’accroche… et c’est vous qui l’avez dit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grpSp>
        <p:nvGrpSpPr>
          <p:cNvPr id="6" name="Groupe 5">
            <a:extLst>
              <a:ext uri="{FF2B5EF4-FFF2-40B4-BE49-F238E27FC236}">
                <a16:creationId xmlns:a16="http://schemas.microsoft.com/office/drawing/2014/main" id="{FC02AE6E-BF21-C5B2-8CBF-1FAB5F214563}"/>
              </a:ext>
            </a:extLst>
          </p:cNvPr>
          <p:cNvGrpSpPr/>
          <p:nvPr/>
        </p:nvGrpSpPr>
        <p:grpSpPr>
          <a:xfrm>
            <a:off x="9753718" y="2377973"/>
            <a:ext cx="1971651" cy="1971651"/>
            <a:chOff x="9753718" y="2377973"/>
            <a:chExt cx="1971651" cy="1971651"/>
          </a:xfrm>
        </p:grpSpPr>
        <p:sp>
          <p:nvSpPr>
            <p:cNvPr id="236" name="Ellipse 235">
              <a:extLst>
                <a:ext uri="{FF2B5EF4-FFF2-40B4-BE49-F238E27FC236}">
                  <a16:creationId xmlns:a16="http://schemas.microsoft.com/office/drawing/2014/main" id="{BF0C98A0-CEE0-9D9D-EC0A-A1407DF94C68}"/>
                </a:ext>
              </a:extLst>
            </p:cNvPr>
            <p:cNvSpPr/>
            <p:nvPr/>
          </p:nvSpPr>
          <p:spPr>
            <a:xfrm>
              <a:off x="9753718" y="2377973"/>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2" name="Graphique 1856">
              <a:extLst>
                <a:ext uri="{FF2B5EF4-FFF2-40B4-BE49-F238E27FC236}">
                  <a16:creationId xmlns:a16="http://schemas.microsoft.com/office/drawing/2014/main" id="{358FCC88-30C3-25D1-357F-5841111BA95E}"/>
                </a:ext>
              </a:extLst>
            </p:cNvPr>
            <p:cNvGrpSpPr/>
            <p:nvPr/>
          </p:nvGrpSpPr>
          <p:grpSpPr>
            <a:xfrm>
              <a:off x="10097149" y="2776512"/>
              <a:ext cx="1247813" cy="1110240"/>
              <a:chOff x="5244250" y="4396203"/>
              <a:chExt cx="430244" cy="382809"/>
            </a:xfrm>
            <a:noFill/>
            <a:effectLst>
              <a:outerShdw blurRad="50800" dist="38100" dir="8100000" algn="tr" rotWithShape="0">
                <a:prstClr val="black">
                  <a:alpha val="40000"/>
                </a:prstClr>
              </a:outerShdw>
            </a:effectLst>
          </p:grpSpPr>
          <p:grpSp>
            <p:nvGrpSpPr>
              <p:cNvPr id="23" name="Graphique 1856">
                <a:extLst>
                  <a:ext uri="{FF2B5EF4-FFF2-40B4-BE49-F238E27FC236}">
                    <a16:creationId xmlns:a16="http://schemas.microsoft.com/office/drawing/2014/main" id="{A8EF01AD-E60A-0607-A845-F9F9BFFED34F}"/>
                  </a:ext>
                </a:extLst>
              </p:cNvPr>
              <p:cNvGrpSpPr/>
              <p:nvPr/>
            </p:nvGrpSpPr>
            <p:grpSpPr>
              <a:xfrm>
                <a:off x="5270253" y="4712147"/>
                <a:ext cx="258889" cy="857"/>
                <a:chOff x="5270253" y="4712147"/>
                <a:chExt cx="258889" cy="857"/>
              </a:xfrm>
              <a:grpFill/>
            </p:grpSpPr>
            <p:sp>
              <p:nvSpPr>
                <p:cNvPr id="66" name="Forme libre : forme 65">
                  <a:extLst>
                    <a:ext uri="{FF2B5EF4-FFF2-40B4-BE49-F238E27FC236}">
                      <a16:creationId xmlns:a16="http://schemas.microsoft.com/office/drawing/2014/main" id="{8216CC9F-74BA-F1AE-C7A9-7AE19CDE43EA}"/>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69D815E6-306E-FC0C-F1D5-19D42FDAF05E}"/>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24" name="Forme libre : forme 23">
                <a:extLst>
                  <a:ext uri="{FF2B5EF4-FFF2-40B4-BE49-F238E27FC236}">
                    <a16:creationId xmlns:a16="http://schemas.microsoft.com/office/drawing/2014/main" id="{B9859EF6-FA7E-618F-F457-57C94AAA7E6F}"/>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12700"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3935DF1E-D29D-F328-3242-FB3A307F35B9}"/>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12700"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CEBB155D-F739-9D8C-F823-16AF9A2BEA20}"/>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2124203F-1413-A297-E661-C0A84EDB98C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4F73737F-AB22-C0EE-34C9-DA698A92E4FE}"/>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EAAECB0D-A351-C928-A6DB-C22906CCF1AE}"/>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12700"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528A8690-CECA-D036-4947-941DC6542456}"/>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3BACE25F-97F4-E848-06EB-568FF556E7C7}"/>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72E62914-9206-2DB1-FC1D-1A3C0DACF26F}"/>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53DDE901-D76B-945A-BF3A-AF9A9A26C5D7}"/>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34" name="Graphique 1856">
                <a:extLst>
                  <a:ext uri="{FF2B5EF4-FFF2-40B4-BE49-F238E27FC236}">
                    <a16:creationId xmlns:a16="http://schemas.microsoft.com/office/drawing/2014/main" id="{4B61BA7E-8408-9F6F-53A8-195F5EB911E2}"/>
                  </a:ext>
                </a:extLst>
              </p:cNvPr>
              <p:cNvGrpSpPr/>
              <p:nvPr/>
            </p:nvGrpSpPr>
            <p:grpSpPr>
              <a:xfrm>
                <a:off x="5403984" y="4531076"/>
                <a:ext cx="61055" cy="18859"/>
                <a:chOff x="5403984" y="4531076"/>
                <a:chExt cx="61055" cy="18859"/>
              </a:xfrm>
              <a:grpFill/>
            </p:grpSpPr>
            <p:sp>
              <p:nvSpPr>
                <p:cNvPr id="63" name="Forme libre : forme 62">
                  <a:extLst>
                    <a:ext uri="{FF2B5EF4-FFF2-40B4-BE49-F238E27FC236}">
                      <a16:creationId xmlns:a16="http://schemas.microsoft.com/office/drawing/2014/main" id="{8F7063BD-7681-9096-33DC-3F245944CD60}"/>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1915C9C4-8EDC-B89D-913D-810674A42728}"/>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4B58170A-E0A8-8499-F210-3958B3485DE4}"/>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35" name="Graphique 1856">
                <a:extLst>
                  <a:ext uri="{FF2B5EF4-FFF2-40B4-BE49-F238E27FC236}">
                    <a16:creationId xmlns:a16="http://schemas.microsoft.com/office/drawing/2014/main" id="{ED31A7FA-2231-417F-242E-15807CA492E1}"/>
                  </a:ext>
                </a:extLst>
              </p:cNvPr>
              <p:cNvGrpSpPr/>
              <p:nvPr/>
            </p:nvGrpSpPr>
            <p:grpSpPr>
              <a:xfrm>
                <a:off x="5387982" y="4467288"/>
                <a:ext cx="91489" cy="117890"/>
                <a:chOff x="5387982" y="4467288"/>
                <a:chExt cx="91489" cy="117890"/>
              </a:xfrm>
              <a:grpFill/>
            </p:grpSpPr>
            <p:sp>
              <p:nvSpPr>
                <p:cNvPr id="59" name="Forme libre : forme 58">
                  <a:extLst>
                    <a:ext uri="{FF2B5EF4-FFF2-40B4-BE49-F238E27FC236}">
                      <a16:creationId xmlns:a16="http://schemas.microsoft.com/office/drawing/2014/main" id="{622E96AA-B9D5-10A9-149C-6C88CB3811B5}"/>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B0C88DC4-E721-7722-3359-C51ADA7160CE}"/>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C9324A87-DFD2-FF51-7955-95A07086161E}"/>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510535A3-ED45-5BD3-A72D-0671DF9FCB33}"/>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36" name="Forme libre : forme 35">
                <a:extLst>
                  <a:ext uri="{FF2B5EF4-FFF2-40B4-BE49-F238E27FC236}">
                    <a16:creationId xmlns:a16="http://schemas.microsoft.com/office/drawing/2014/main" id="{30A5C1DC-1F0A-F7C7-5B4C-ADC098BF588C}"/>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70F6EC10-58C3-E1EE-6E30-3B27B97CC96D}"/>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777660FE-B723-314A-19AB-C58D30C94BE0}"/>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986B3EEF-A909-4B60-5549-40499A840770}"/>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7916F95A-B953-E72D-2E33-AEC1B722401D}"/>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8C2D4C3B-B544-3B28-C009-0267A1CBE470}"/>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FE803B13-C87C-A843-FDD0-D4F429C607D1}"/>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1645F804-5F64-0E45-E364-5B04E4027DD9}"/>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E22AFC95-0297-9C09-6DA9-FD541158DCBA}"/>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4A1EE5DD-2296-2A29-52CA-8DD4DEC15245}"/>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46" name="Graphique 1856">
                <a:extLst>
                  <a:ext uri="{FF2B5EF4-FFF2-40B4-BE49-F238E27FC236}">
                    <a16:creationId xmlns:a16="http://schemas.microsoft.com/office/drawing/2014/main" id="{EF3A1051-348F-832A-C5D3-04A181DE3926}"/>
                  </a:ext>
                </a:extLst>
              </p:cNvPr>
              <p:cNvGrpSpPr/>
              <p:nvPr/>
            </p:nvGrpSpPr>
            <p:grpSpPr>
              <a:xfrm>
                <a:off x="5440560" y="4592778"/>
                <a:ext cx="67055" cy="118511"/>
                <a:chOff x="5440560" y="4592778"/>
                <a:chExt cx="67055" cy="118511"/>
              </a:xfrm>
              <a:grpFill/>
            </p:grpSpPr>
            <p:sp>
              <p:nvSpPr>
                <p:cNvPr id="57" name="Forme libre : forme 56">
                  <a:extLst>
                    <a:ext uri="{FF2B5EF4-FFF2-40B4-BE49-F238E27FC236}">
                      <a16:creationId xmlns:a16="http://schemas.microsoft.com/office/drawing/2014/main" id="{66117FAB-045C-44E2-0A3D-D54800D51758}"/>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12700"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96EDEC3C-97E5-56B4-9F79-0A4AB7FA65D7}"/>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47" name="Graphique 1856">
                <a:extLst>
                  <a:ext uri="{FF2B5EF4-FFF2-40B4-BE49-F238E27FC236}">
                    <a16:creationId xmlns:a16="http://schemas.microsoft.com/office/drawing/2014/main" id="{EDE807AA-B565-595D-B347-FC68C88368FE}"/>
                  </a:ext>
                </a:extLst>
              </p:cNvPr>
              <p:cNvGrpSpPr/>
              <p:nvPr/>
            </p:nvGrpSpPr>
            <p:grpSpPr>
              <a:xfrm>
                <a:off x="5360454" y="4591349"/>
                <a:ext cx="67055" cy="118511"/>
                <a:chOff x="5360454" y="4591349"/>
                <a:chExt cx="67055" cy="118511"/>
              </a:xfrm>
              <a:grpFill/>
            </p:grpSpPr>
            <p:sp>
              <p:nvSpPr>
                <p:cNvPr id="55" name="Forme libre : forme 54">
                  <a:extLst>
                    <a:ext uri="{FF2B5EF4-FFF2-40B4-BE49-F238E27FC236}">
                      <a16:creationId xmlns:a16="http://schemas.microsoft.com/office/drawing/2014/main" id="{A5413DD5-CB62-0564-9A5B-2E2E27C8092C}"/>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39A6C2EE-ABD5-F68A-347A-2D420A09F524}"/>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48" name="Graphique 1856">
                <a:extLst>
                  <a:ext uri="{FF2B5EF4-FFF2-40B4-BE49-F238E27FC236}">
                    <a16:creationId xmlns:a16="http://schemas.microsoft.com/office/drawing/2014/main" id="{7EDC514B-C171-0B88-401E-8E6D45D93678}"/>
                  </a:ext>
                </a:extLst>
              </p:cNvPr>
              <p:cNvGrpSpPr/>
              <p:nvPr/>
            </p:nvGrpSpPr>
            <p:grpSpPr>
              <a:xfrm>
                <a:off x="5247107" y="4399060"/>
                <a:ext cx="133731" cy="104203"/>
                <a:chOff x="5247107" y="4399060"/>
                <a:chExt cx="133731" cy="104203"/>
              </a:xfrm>
              <a:grpFill/>
            </p:grpSpPr>
            <p:sp>
              <p:nvSpPr>
                <p:cNvPr id="51" name="Forme libre : forme 50">
                  <a:extLst>
                    <a:ext uri="{FF2B5EF4-FFF2-40B4-BE49-F238E27FC236}">
                      <a16:creationId xmlns:a16="http://schemas.microsoft.com/office/drawing/2014/main" id="{A1795BC6-4EFA-3FB6-C7DF-4D25E602A229}"/>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463E24A1-A690-FED5-FE42-270E844B7D4C}"/>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012AE10E-39A3-1837-CC08-36F4A9B94B00}"/>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3C480DDD-7F33-BFBD-0805-7D7AA28802FE}"/>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49" name="Forme libre : forme 48">
                <a:extLst>
                  <a:ext uri="{FF2B5EF4-FFF2-40B4-BE49-F238E27FC236}">
                    <a16:creationId xmlns:a16="http://schemas.microsoft.com/office/drawing/2014/main" id="{CAD69B5E-E41C-9955-FA77-F8C0161DF7F9}"/>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2A1704C8-FA04-954E-6083-E0D467FEFB93}"/>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grpSp>
      </p:grpSp>
      <p:grpSp>
        <p:nvGrpSpPr>
          <p:cNvPr id="9" name="Groupe 8">
            <a:extLst>
              <a:ext uri="{FF2B5EF4-FFF2-40B4-BE49-F238E27FC236}">
                <a16:creationId xmlns:a16="http://schemas.microsoft.com/office/drawing/2014/main" id="{E514D074-3395-5D60-6928-0587C3589729}"/>
              </a:ext>
            </a:extLst>
          </p:cNvPr>
          <p:cNvGrpSpPr/>
          <p:nvPr/>
        </p:nvGrpSpPr>
        <p:grpSpPr>
          <a:xfrm>
            <a:off x="611822" y="2422946"/>
            <a:ext cx="1971651" cy="1971651"/>
            <a:chOff x="611822" y="2443174"/>
            <a:chExt cx="1971651" cy="1971651"/>
          </a:xfrm>
        </p:grpSpPr>
        <p:sp>
          <p:nvSpPr>
            <p:cNvPr id="233" name="Ellipse 232">
              <a:extLst>
                <a:ext uri="{FF2B5EF4-FFF2-40B4-BE49-F238E27FC236}">
                  <a16:creationId xmlns:a16="http://schemas.microsoft.com/office/drawing/2014/main" id="{047032F1-3109-990E-5EB6-48906BB7038E}"/>
                </a:ext>
              </a:extLst>
            </p:cNvPr>
            <p:cNvSpPr/>
            <p:nvPr/>
          </p:nvSpPr>
          <p:spPr>
            <a:xfrm>
              <a:off x="611822" y="2443174"/>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8" name="Graphique 1857">
              <a:extLst>
                <a:ext uri="{FF2B5EF4-FFF2-40B4-BE49-F238E27FC236}">
                  <a16:creationId xmlns:a16="http://schemas.microsoft.com/office/drawing/2014/main" id="{A2746486-493D-B6B4-1DB2-7EA19DAC70AF}"/>
                </a:ext>
              </a:extLst>
            </p:cNvPr>
            <p:cNvGrpSpPr/>
            <p:nvPr/>
          </p:nvGrpSpPr>
          <p:grpSpPr>
            <a:xfrm>
              <a:off x="966211" y="2871252"/>
              <a:ext cx="1228749" cy="1137867"/>
              <a:chOff x="5843579" y="4396203"/>
              <a:chExt cx="423671" cy="392334"/>
            </a:xfrm>
            <a:noFill/>
            <a:effectLst>
              <a:outerShdw blurRad="50800" dist="38100" dir="8100000" algn="tr" rotWithShape="0">
                <a:prstClr val="black">
                  <a:alpha val="40000"/>
                </a:prstClr>
              </a:outerShdw>
            </a:effectLst>
          </p:grpSpPr>
          <p:sp>
            <p:nvSpPr>
              <p:cNvPr id="69" name="Forme libre : forme 68">
                <a:extLst>
                  <a:ext uri="{FF2B5EF4-FFF2-40B4-BE49-F238E27FC236}">
                    <a16:creationId xmlns:a16="http://schemas.microsoft.com/office/drawing/2014/main" id="{B757BCB3-E695-6D32-05B0-7D99F801F3A4}"/>
                  </a:ext>
                </a:extLst>
              </p:cNvPr>
              <p:cNvSpPr/>
              <p:nvPr/>
            </p:nvSpPr>
            <p:spPr>
              <a:xfrm>
                <a:off x="5990168" y="4506407"/>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8"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C7E66F96-99FA-1CA5-F694-F1C8C9651B97}"/>
                  </a:ext>
                </a:extLst>
              </p:cNvPr>
              <p:cNvSpPr/>
              <p:nvPr/>
            </p:nvSpPr>
            <p:spPr>
              <a:xfrm>
                <a:off x="6009123" y="4532029"/>
                <a:ext cx="9525" cy="8096"/>
              </a:xfrm>
              <a:custGeom>
                <a:avLst/>
                <a:gdLst>
                  <a:gd name="connsiteX0" fmla="*/ 0 w 9525"/>
                  <a:gd name="connsiteY0" fmla="*/ 0 h 8096"/>
                  <a:gd name="connsiteX1" fmla="*/ 0 w 9525"/>
                  <a:gd name="connsiteY1" fmla="*/ 8096 h 8096"/>
                </a:gdLst>
                <a:ahLst/>
                <a:cxnLst>
                  <a:cxn ang="0">
                    <a:pos x="connsiteX0" y="connsiteY0"/>
                  </a:cxn>
                  <a:cxn ang="0">
                    <a:pos x="connsiteX1" y="connsiteY1"/>
                  </a:cxn>
                </a:cxnLst>
                <a:rect l="l" t="t" r="r" b="b"/>
                <a:pathLst>
                  <a:path w="9525" h="8096">
                    <a:moveTo>
                      <a:pt x="0" y="0"/>
                    </a:moveTo>
                    <a:lnTo>
                      <a:pt x="0" y="8096"/>
                    </a:lnTo>
                  </a:path>
                </a:pathLst>
              </a:custGeom>
              <a:grpFill/>
              <a:ln w="12700"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7B28374A-BD99-7031-A718-4F40B168F987}"/>
                  </a:ext>
                </a:extLst>
              </p:cNvPr>
              <p:cNvSpPr/>
              <p:nvPr/>
            </p:nvSpPr>
            <p:spPr>
              <a:xfrm>
                <a:off x="6043794" y="4532886"/>
                <a:ext cx="9525" cy="6858"/>
              </a:xfrm>
              <a:custGeom>
                <a:avLst/>
                <a:gdLst>
                  <a:gd name="connsiteX0" fmla="*/ 0 w 9525"/>
                  <a:gd name="connsiteY0" fmla="*/ 0 h 6858"/>
                  <a:gd name="connsiteX1" fmla="*/ 0 w 9525"/>
                  <a:gd name="connsiteY1" fmla="*/ 6858 h 6858"/>
                </a:gdLst>
                <a:ahLst/>
                <a:cxnLst>
                  <a:cxn ang="0">
                    <a:pos x="connsiteX0" y="connsiteY0"/>
                  </a:cxn>
                  <a:cxn ang="0">
                    <a:pos x="connsiteX1" y="connsiteY1"/>
                  </a:cxn>
                </a:cxnLst>
                <a:rect l="l" t="t" r="r" b="b"/>
                <a:pathLst>
                  <a:path w="9525" h="6858">
                    <a:moveTo>
                      <a:pt x="0" y="0"/>
                    </a:moveTo>
                    <a:lnTo>
                      <a:pt x="0" y="6858"/>
                    </a:lnTo>
                  </a:path>
                </a:pathLst>
              </a:custGeom>
              <a:grpFill/>
              <a:ln w="12700"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D8E6892D-008F-A6CF-ADF6-4EDB7049C541}"/>
                  </a:ext>
                </a:extLst>
              </p:cNvPr>
              <p:cNvSpPr/>
              <p:nvPr/>
            </p:nvSpPr>
            <p:spPr>
              <a:xfrm>
                <a:off x="6020077" y="4562223"/>
                <a:ext cx="15239" cy="3143"/>
              </a:xfrm>
              <a:custGeom>
                <a:avLst/>
                <a:gdLst>
                  <a:gd name="connsiteX0" fmla="*/ 15240 w 15239"/>
                  <a:gd name="connsiteY0" fmla="*/ 0 h 3143"/>
                  <a:gd name="connsiteX1" fmla="*/ 0 w 15239"/>
                  <a:gd name="connsiteY1" fmla="*/ 0 h 3143"/>
                </a:gdLst>
                <a:ahLst/>
                <a:cxnLst>
                  <a:cxn ang="0">
                    <a:pos x="connsiteX0" y="connsiteY0"/>
                  </a:cxn>
                  <a:cxn ang="0">
                    <a:pos x="connsiteX1" y="connsiteY1"/>
                  </a:cxn>
                </a:cxnLst>
                <a:rect l="l" t="t" r="r" b="b"/>
                <a:pathLst>
                  <a:path w="15239"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grpSp>
            <p:nvGrpSpPr>
              <p:cNvPr id="73" name="Graphique 1857">
                <a:extLst>
                  <a:ext uri="{FF2B5EF4-FFF2-40B4-BE49-F238E27FC236}">
                    <a16:creationId xmlns:a16="http://schemas.microsoft.com/office/drawing/2014/main" id="{3E49D1AF-28F6-F240-85F4-4E679ED2C28C}"/>
                  </a:ext>
                </a:extLst>
              </p:cNvPr>
              <p:cNvGrpSpPr/>
              <p:nvPr/>
            </p:nvGrpSpPr>
            <p:grpSpPr>
              <a:xfrm>
                <a:off x="5863010" y="4721767"/>
                <a:ext cx="258889" cy="761"/>
                <a:chOff x="5863010" y="4721767"/>
                <a:chExt cx="258889" cy="761"/>
              </a:xfrm>
              <a:grpFill/>
            </p:grpSpPr>
            <p:sp>
              <p:nvSpPr>
                <p:cNvPr id="117" name="Forme libre : forme 116">
                  <a:extLst>
                    <a:ext uri="{FF2B5EF4-FFF2-40B4-BE49-F238E27FC236}">
                      <a16:creationId xmlns:a16="http://schemas.microsoft.com/office/drawing/2014/main" id="{9DC20DA2-6237-A308-52BF-2AB6C8207137}"/>
                    </a:ext>
                  </a:extLst>
                </p:cNvPr>
                <p:cNvSpPr/>
                <p:nvPr/>
              </p:nvSpPr>
              <p:spPr>
                <a:xfrm>
                  <a:off x="5901491" y="4722529"/>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D0B5B532-0619-CFD4-50A2-83A9053E2AF9}"/>
                    </a:ext>
                  </a:extLst>
                </p:cNvPr>
                <p:cNvSpPr/>
                <p:nvPr/>
              </p:nvSpPr>
              <p:spPr>
                <a:xfrm>
                  <a:off x="5863010" y="472176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74" name="Forme libre : forme 73">
                <a:extLst>
                  <a:ext uri="{FF2B5EF4-FFF2-40B4-BE49-F238E27FC236}">
                    <a16:creationId xmlns:a16="http://schemas.microsoft.com/office/drawing/2014/main" id="{D4899BE7-A6A7-E1F0-ED0A-21CD69F6233F}"/>
                  </a:ext>
                </a:extLst>
              </p:cNvPr>
              <p:cNvSpPr/>
              <p:nvPr/>
            </p:nvSpPr>
            <p:spPr>
              <a:xfrm>
                <a:off x="5965429" y="4474141"/>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1CD5137F-1765-5673-4841-E3DD7DD01EA6}"/>
                  </a:ext>
                </a:extLst>
              </p:cNvPr>
              <p:cNvSpPr/>
              <p:nvPr/>
            </p:nvSpPr>
            <p:spPr>
              <a:xfrm>
                <a:off x="6192384" y="4617082"/>
                <a:ext cx="74866" cy="72109"/>
              </a:xfrm>
              <a:custGeom>
                <a:avLst/>
                <a:gdLst>
                  <a:gd name="connsiteX0" fmla="*/ 74867 w 74866"/>
                  <a:gd name="connsiteY0" fmla="*/ 72109 h 72109"/>
                  <a:gd name="connsiteX1" fmla="*/ 74486 w 74866"/>
                  <a:gd name="connsiteY1" fmla="*/ 34581 h 72109"/>
                  <a:gd name="connsiteX2" fmla="*/ 26289 w 74866"/>
                  <a:gd name="connsiteY2" fmla="*/ 5 h 72109"/>
                  <a:gd name="connsiteX3" fmla="*/ 0 w 74866"/>
                  <a:gd name="connsiteY3" fmla="*/ 5 h 72109"/>
                </a:gdLst>
                <a:ahLst/>
                <a:cxnLst>
                  <a:cxn ang="0">
                    <a:pos x="connsiteX0" y="connsiteY0"/>
                  </a:cxn>
                  <a:cxn ang="0">
                    <a:pos x="connsiteX1" y="connsiteY1"/>
                  </a:cxn>
                  <a:cxn ang="0">
                    <a:pos x="connsiteX2" y="connsiteY2"/>
                  </a:cxn>
                  <a:cxn ang="0">
                    <a:pos x="connsiteX3" y="connsiteY3"/>
                  </a:cxn>
                </a:cxnLst>
                <a:rect l="l" t="t" r="r" b="b"/>
                <a:pathLst>
                  <a:path w="74866" h="72109">
                    <a:moveTo>
                      <a:pt x="74867" y="72109"/>
                    </a:moveTo>
                    <a:cubicBezTo>
                      <a:pt x="74676" y="57727"/>
                      <a:pt x="74486" y="46011"/>
                      <a:pt x="74486" y="34581"/>
                    </a:cubicBezTo>
                    <a:cubicBezTo>
                      <a:pt x="74486" y="-1233"/>
                      <a:pt x="26289" y="5"/>
                      <a:pt x="26289" y="5"/>
                    </a:cubicBezTo>
                    <a:lnTo>
                      <a:pt x="0" y="5"/>
                    </a:lnTo>
                  </a:path>
                </a:pathLst>
              </a:custGeom>
              <a:grpFill/>
              <a:ln w="12700"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74E8C16D-6C5D-4A5C-6AEA-542CFBFCDE27}"/>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F36EF11C-A764-F677-1B1F-65D66C67B305}"/>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7D5BE1A7-A0A1-4E91-69D7-8876BFEC0405}"/>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81AD9BE3-F39C-69B3-8430-A82A3DB49C53}"/>
                  </a:ext>
                </a:extLst>
              </p:cNvPr>
              <p:cNvSpPr/>
              <p:nvPr/>
            </p:nvSpPr>
            <p:spPr>
              <a:xfrm>
                <a:off x="6123636" y="4597466"/>
                <a:ext cx="60647" cy="165258"/>
              </a:xfrm>
              <a:custGeom>
                <a:avLst/>
                <a:gdLst>
                  <a:gd name="connsiteX0" fmla="*/ 60556 w 60647"/>
                  <a:gd name="connsiteY0" fmla="*/ 0 h 165258"/>
                  <a:gd name="connsiteX1" fmla="*/ 45412 w 60647"/>
                  <a:gd name="connsiteY1" fmla="*/ 18383 h 165258"/>
                  <a:gd name="connsiteX2" fmla="*/ 1120 w 60647"/>
                  <a:gd name="connsiteY2" fmla="*/ 55531 h 165258"/>
                  <a:gd name="connsiteX3" fmla="*/ 16646 w 60647"/>
                  <a:gd name="connsiteY3" fmla="*/ 165259 h 165258"/>
                </a:gdLst>
                <a:ahLst/>
                <a:cxnLst>
                  <a:cxn ang="0">
                    <a:pos x="connsiteX0" y="connsiteY0"/>
                  </a:cxn>
                  <a:cxn ang="0">
                    <a:pos x="connsiteX1" y="connsiteY1"/>
                  </a:cxn>
                  <a:cxn ang="0">
                    <a:pos x="connsiteX2" y="connsiteY2"/>
                  </a:cxn>
                  <a:cxn ang="0">
                    <a:pos x="connsiteX3" y="connsiteY3"/>
                  </a:cxn>
                </a:cxnLst>
                <a:rect l="l" t="t" r="r" b="b"/>
                <a:pathLst>
                  <a:path w="60647" h="165258">
                    <a:moveTo>
                      <a:pt x="60556" y="0"/>
                    </a:moveTo>
                    <a:cubicBezTo>
                      <a:pt x="61318" y="10478"/>
                      <a:pt x="57413" y="17907"/>
                      <a:pt x="45412" y="18383"/>
                    </a:cubicBezTo>
                    <a:cubicBezTo>
                      <a:pt x="25885" y="19050"/>
                      <a:pt x="1120" y="22955"/>
                      <a:pt x="1120" y="55531"/>
                    </a:cubicBezTo>
                    <a:cubicBezTo>
                      <a:pt x="1120" y="88106"/>
                      <a:pt x="-6214" y="158782"/>
                      <a:pt x="16646" y="165259"/>
                    </a:cubicBezTo>
                  </a:path>
                </a:pathLst>
              </a:custGeom>
              <a:grpFill/>
              <a:ln w="12700"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C16355D4-2D1B-5F73-74BC-F127BA29651F}"/>
                  </a:ext>
                </a:extLst>
              </p:cNvPr>
              <p:cNvSpPr/>
              <p:nvPr/>
            </p:nvSpPr>
            <p:spPr>
              <a:xfrm>
                <a:off x="5982834" y="4658140"/>
                <a:ext cx="68294" cy="50577"/>
              </a:xfrm>
              <a:custGeom>
                <a:avLst/>
                <a:gdLst>
                  <a:gd name="connsiteX0" fmla="*/ 68294 w 68294"/>
                  <a:gd name="connsiteY0" fmla="*/ 50578 h 50577"/>
                  <a:gd name="connsiteX1" fmla="*/ 68294 w 68294"/>
                  <a:gd name="connsiteY1" fmla="*/ 0 h 50577"/>
                  <a:gd name="connsiteX2" fmla="*/ 0 w 68294"/>
                  <a:gd name="connsiteY2" fmla="*/ 0 h 50577"/>
                  <a:gd name="connsiteX3" fmla="*/ 0 w 68294"/>
                  <a:gd name="connsiteY3" fmla="*/ 41339 h 50577"/>
                </a:gdLst>
                <a:ahLst/>
                <a:cxnLst>
                  <a:cxn ang="0">
                    <a:pos x="connsiteX0" y="connsiteY0"/>
                  </a:cxn>
                  <a:cxn ang="0">
                    <a:pos x="connsiteX1" y="connsiteY1"/>
                  </a:cxn>
                  <a:cxn ang="0">
                    <a:pos x="connsiteX2" y="connsiteY2"/>
                  </a:cxn>
                  <a:cxn ang="0">
                    <a:pos x="connsiteX3" y="connsiteY3"/>
                  </a:cxn>
                </a:cxnLst>
                <a:rect l="l" t="t" r="r" b="b"/>
                <a:pathLst>
                  <a:path w="68294" h="50577">
                    <a:moveTo>
                      <a:pt x="68294" y="50578"/>
                    </a:moveTo>
                    <a:lnTo>
                      <a:pt x="68294"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58A12BFB-61BC-26F0-F140-FC61FDE850CE}"/>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E8F9EC73-0714-5F94-70BE-1219A3E04F43}"/>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BEDC3E37-B477-A372-AA73-BD1DA7001A50}"/>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90AC8FB1-809C-D364-CA3A-7D4FE83888D6}"/>
                  </a:ext>
                </a:extLst>
              </p:cNvPr>
              <p:cNvSpPr/>
              <p:nvPr/>
            </p:nvSpPr>
            <p:spPr>
              <a:xfrm>
                <a:off x="6069226" y="4689954"/>
                <a:ext cx="761" cy="32480"/>
              </a:xfrm>
              <a:custGeom>
                <a:avLst/>
                <a:gdLst>
                  <a:gd name="connsiteX0" fmla="*/ 762 w 761"/>
                  <a:gd name="connsiteY0" fmla="*/ 32480 h 32480"/>
                  <a:gd name="connsiteX1" fmla="*/ 0 w 761"/>
                  <a:gd name="connsiteY1" fmla="*/ 0 h 32480"/>
                </a:gdLst>
                <a:ahLst/>
                <a:cxnLst>
                  <a:cxn ang="0">
                    <a:pos x="connsiteX0" y="connsiteY0"/>
                  </a:cxn>
                  <a:cxn ang="0">
                    <a:pos x="connsiteX1" y="connsiteY1"/>
                  </a:cxn>
                </a:cxnLst>
                <a:rect l="l" t="t" r="r" b="b"/>
                <a:pathLst>
                  <a:path w="761"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35249267-191F-60CE-AC01-0D69E6393F13}"/>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7B059F23-139A-2459-54FE-6A478539682B}"/>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15997368-4170-96A3-92D3-183606E9701C}"/>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7519E001-A452-4DDE-E965-D935D9DF3E00}"/>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0132F094-FD4E-3C68-544A-FE9E09107A2E}"/>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5229FFCB-E138-5B91-0264-28EB14C07461}"/>
                  </a:ext>
                </a:extLst>
              </p:cNvPr>
              <p:cNvSpPr/>
              <p:nvPr/>
            </p:nvSpPr>
            <p:spPr>
              <a:xfrm>
                <a:off x="6047604" y="4575368"/>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91" name="Graphique 1857">
                <a:extLst>
                  <a:ext uri="{FF2B5EF4-FFF2-40B4-BE49-F238E27FC236}">
                    <a16:creationId xmlns:a16="http://schemas.microsoft.com/office/drawing/2014/main" id="{0E745783-16B8-3149-DFEC-58DC35C0164E}"/>
                  </a:ext>
                </a:extLst>
              </p:cNvPr>
              <p:cNvGrpSpPr/>
              <p:nvPr/>
            </p:nvGrpSpPr>
            <p:grpSpPr>
              <a:xfrm>
                <a:off x="6033697" y="4602398"/>
                <a:ext cx="66675" cy="118511"/>
                <a:chOff x="6033697" y="4602398"/>
                <a:chExt cx="66675" cy="118511"/>
              </a:xfrm>
              <a:grpFill/>
            </p:grpSpPr>
            <p:sp>
              <p:nvSpPr>
                <p:cNvPr id="115" name="Forme libre : forme 114">
                  <a:extLst>
                    <a:ext uri="{FF2B5EF4-FFF2-40B4-BE49-F238E27FC236}">
                      <a16:creationId xmlns:a16="http://schemas.microsoft.com/office/drawing/2014/main" id="{BE2F04F9-EDCA-4DB0-4310-5A4398F31ED9}"/>
                    </a:ext>
                  </a:extLst>
                </p:cNvPr>
                <p:cNvSpPr/>
                <p:nvPr/>
              </p:nvSpPr>
              <p:spPr>
                <a:xfrm>
                  <a:off x="6033697" y="4602398"/>
                  <a:ext cx="66103" cy="54408"/>
                </a:xfrm>
                <a:custGeom>
                  <a:avLst/>
                  <a:gdLst>
                    <a:gd name="connsiteX0" fmla="*/ 0 w 66103"/>
                    <a:gd name="connsiteY0" fmla="*/ 54408 h 54408"/>
                    <a:gd name="connsiteX1" fmla="*/ 13907 w 66103"/>
                    <a:gd name="connsiteY1" fmla="*/ 783 h 54408"/>
                    <a:gd name="connsiteX2" fmla="*/ 66104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7" y="783"/>
                      </a:lnTo>
                      <a:cubicBezTo>
                        <a:pt x="13907" y="783"/>
                        <a:pt x="66104" y="-9790"/>
                        <a:pt x="66104" y="46788"/>
                      </a:cubicBezTo>
                    </a:path>
                  </a:pathLst>
                </a:custGeom>
                <a:grpFill/>
                <a:ln w="12700"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AD1FBC65-049F-F12A-E21E-E3406518FF3E}"/>
                    </a:ext>
                  </a:extLst>
                </p:cNvPr>
                <p:cNvSpPr/>
                <p:nvPr/>
              </p:nvSpPr>
              <p:spPr>
                <a:xfrm>
                  <a:off x="6099992" y="464975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92" name="Graphique 1857">
                <a:extLst>
                  <a:ext uri="{FF2B5EF4-FFF2-40B4-BE49-F238E27FC236}">
                    <a16:creationId xmlns:a16="http://schemas.microsoft.com/office/drawing/2014/main" id="{F14BCCA4-A983-310C-7CC7-82866079A4A4}"/>
                  </a:ext>
                </a:extLst>
              </p:cNvPr>
              <p:cNvGrpSpPr/>
              <p:nvPr/>
            </p:nvGrpSpPr>
            <p:grpSpPr>
              <a:xfrm>
                <a:off x="5953211" y="4600969"/>
                <a:ext cx="67055" cy="118511"/>
                <a:chOff x="5953211" y="4600969"/>
                <a:chExt cx="67055" cy="118511"/>
              </a:xfrm>
              <a:grpFill/>
            </p:grpSpPr>
            <p:sp>
              <p:nvSpPr>
                <p:cNvPr id="113" name="Forme libre : forme 112">
                  <a:extLst>
                    <a:ext uri="{FF2B5EF4-FFF2-40B4-BE49-F238E27FC236}">
                      <a16:creationId xmlns:a16="http://schemas.microsoft.com/office/drawing/2014/main" id="{D4A0F528-FC88-C895-7195-E248C7B128E6}"/>
                    </a:ext>
                  </a:extLst>
                </p:cNvPr>
                <p:cNvSpPr/>
                <p:nvPr/>
              </p:nvSpPr>
              <p:spPr>
                <a:xfrm>
                  <a:off x="5953783" y="460096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AF3B7170-DC0D-1EC3-3218-B56351223360}"/>
                    </a:ext>
                  </a:extLst>
                </p:cNvPr>
                <p:cNvSpPr/>
                <p:nvPr/>
              </p:nvSpPr>
              <p:spPr>
                <a:xfrm>
                  <a:off x="5953211" y="464832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0"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93" name="Graphique 1857">
                <a:extLst>
                  <a:ext uri="{FF2B5EF4-FFF2-40B4-BE49-F238E27FC236}">
                    <a16:creationId xmlns:a16="http://schemas.microsoft.com/office/drawing/2014/main" id="{E44BD295-29F1-217E-FDAE-915989D119D2}"/>
                  </a:ext>
                </a:extLst>
              </p:cNvPr>
              <p:cNvGrpSpPr/>
              <p:nvPr/>
            </p:nvGrpSpPr>
            <p:grpSpPr>
              <a:xfrm>
                <a:off x="5846529" y="4399060"/>
                <a:ext cx="133637" cy="104203"/>
                <a:chOff x="5846529" y="4399060"/>
                <a:chExt cx="133637" cy="104203"/>
              </a:xfrm>
              <a:grpFill/>
            </p:grpSpPr>
            <p:sp>
              <p:nvSpPr>
                <p:cNvPr id="109" name="Forme libre : forme 108">
                  <a:extLst>
                    <a:ext uri="{FF2B5EF4-FFF2-40B4-BE49-F238E27FC236}">
                      <a16:creationId xmlns:a16="http://schemas.microsoft.com/office/drawing/2014/main" id="{EC95BBA2-7871-CCC0-9D38-AC5178CA59AD}"/>
                    </a:ext>
                  </a:extLst>
                </p:cNvPr>
                <p:cNvSpPr/>
                <p:nvPr/>
              </p:nvSpPr>
              <p:spPr>
                <a:xfrm>
                  <a:off x="5868629"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7A62FBB6-7FD2-5DA3-77D5-660109DA3737}"/>
                    </a:ext>
                  </a:extLst>
                </p:cNvPr>
                <p:cNvSpPr/>
                <p:nvPr/>
              </p:nvSpPr>
              <p:spPr>
                <a:xfrm>
                  <a:off x="5846529" y="4427635"/>
                  <a:ext cx="83631" cy="63436"/>
                </a:xfrm>
                <a:custGeom>
                  <a:avLst/>
                  <a:gdLst>
                    <a:gd name="connsiteX0" fmla="*/ 83632 w 83631"/>
                    <a:gd name="connsiteY0" fmla="*/ 62008 h 63436"/>
                    <a:gd name="connsiteX1" fmla="*/ 66868 w 83631"/>
                    <a:gd name="connsiteY1" fmla="*/ 63437 h 63436"/>
                    <a:gd name="connsiteX2" fmla="*/ 2 w 83631"/>
                    <a:gd name="connsiteY2" fmla="*/ 22384 h 63436"/>
                    <a:gd name="connsiteX3" fmla="*/ 8289 w 83631"/>
                    <a:gd name="connsiteY3" fmla="*/ 0 h 63436"/>
                  </a:gdLst>
                  <a:ahLst/>
                  <a:cxnLst>
                    <a:cxn ang="0">
                      <a:pos x="connsiteX0" y="connsiteY0"/>
                    </a:cxn>
                    <a:cxn ang="0">
                      <a:pos x="connsiteX1" y="connsiteY1"/>
                    </a:cxn>
                    <a:cxn ang="0">
                      <a:pos x="connsiteX2" y="connsiteY2"/>
                    </a:cxn>
                    <a:cxn ang="0">
                      <a:pos x="connsiteX3" y="connsiteY3"/>
                    </a:cxn>
                  </a:cxnLst>
                  <a:rect l="l" t="t" r="r" b="b"/>
                  <a:pathLst>
                    <a:path w="83631" h="63436">
                      <a:moveTo>
                        <a:pt x="83632" y="62008"/>
                      </a:moveTo>
                      <a:cubicBezTo>
                        <a:pt x="78298" y="62960"/>
                        <a:pt x="72583" y="63437"/>
                        <a:pt x="66868" y="63437"/>
                      </a:cubicBezTo>
                      <a:cubicBezTo>
                        <a:pt x="29911" y="63437"/>
                        <a:pt x="2" y="47720"/>
                        <a:pt x="2" y="22384"/>
                      </a:cubicBezTo>
                      <a:cubicBezTo>
                        <a:pt x="-93" y="14288"/>
                        <a:pt x="2955" y="6668"/>
                        <a:pt x="8289" y="0"/>
                      </a:cubicBezTo>
                    </a:path>
                  </a:pathLst>
                </a:custGeom>
                <a:grpFill/>
                <a:ln w="12700"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8082E3FA-086E-83CB-C852-C5167F8BD0E8}"/>
                    </a:ext>
                  </a:extLst>
                </p:cNvPr>
                <p:cNvSpPr/>
                <p:nvPr/>
              </p:nvSpPr>
              <p:spPr>
                <a:xfrm>
                  <a:off x="5930256"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D2FC2C24-8D68-296E-2BA0-7634C5EFECEA}"/>
                    </a:ext>
                  </a:extLst>
                </p:cNvPr>
                <p:cNvSpPr/>
                <p:nvPr/>
              </p:nvSpPr>
              <p:spPr>
                <a:xfrm>
                  <a:off x="5881869"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94" name="Forme libre : forme 93">
                <a:extLst>
                  <a:ext uri="{FF2B5EF4-FFF2-40B4-BE49-F238E27FC236}">
                    <a16:creationId xmlns:a16="http://schemas.microsoft.com/office/drawing/2014/main" id="{A6C44AA8-9553-5155-F783-73C729105830}"/>
                  </a:ext>
                </a:extLst>
              </p:cNvPr>
              <p:cNvSpPr/>
              <p:nvPr/>
            </p:nvSpPr>
            <p:spPr>
              <a:xfrm>
                <a:off x="5964737" y="4699859"/>
                <a:ext cx="37719" cy="18859"/>
              </a:xfrm>
              <a:custGeom>
                <a:avLst/>
                <a:gdLst>
                  <a:gd name="connsiteX0" fmla="*/ 0 w 37719"/>
                  <a:gd name="connsiteY0" fmla="*/ 18860 h 18859"/>
                  <a:gd name="connsiteX1" fmla="*/ 18859 w 37719"/>
                  <a:gd name="connsiteY1" fmla="*/ 0 h 18859"/>
                  <a:gd name="connsiteX2" fmla="*/ 37719 w 37719"/>
                  <a:gd name="connsiteY2" fmla="*/ 18860 h 18859"/>
                </a:gdLst>
                <a:ahLst/>
                <a:cxnLst>
                  <a:cxn ang="0">
                    <a:pos x="connsiteX0" y="connsiteY0"/>
                  </a:cxn>
                  <a:cxn ang="0">
                    <a:pos x="connsiteX1" y="connsiteY1"/>
                  </a:cxn>
                  <a:cxn ang="0">
                    <a:pos x="connsiteX2" y="connsiteY2"/>
                  </a:cxn>
                </a:cxnLst>
                <a:rect l="l" t="t" r="r" b="b"/>
                <a:pathLst>
                  <a:path w="37719" h="18859">
                    <a:moveTo>
                      <a:pt x="0" y="18860"/>
                    </a:moveTo>
                    <a:cubicBezTo>
                      <a:pt x="0" y="8477"/>
                      <a:pt x="8382" y="0"/>
                      <a:pt x="18859" y="0"/>
                    </a:cubicBezTo>
                    <a:cubicBezTo>
                      <a:pt x="29337" y="0"/>
                      <a:pt x="37719" y="8382"/>
                      <a:pt x="37719" y="18860"/>
                    </a:cubicBezTo>
                  </a:path>
                </a:pathLst>
              </a:custGeom>
              <a:grpFill/>
              <a:ln w="12700"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2AE839C2-F784-5D14-2AB4-EBEBC6603BAA}"/>
                  </a:ext>
                </a:extLst>
              </p:cNvPr>
              <p:cNvSpPr/>
              <p:nvPr/>
            </p:nvSpPr>
            <p:spPr>
              <a:xfrm>
                <a:off x="6141711" y="4652044"/>
                <a:ext cx="112776" cy="136493"/>
              </a:xfrm>
              <a:custGeom>
                <a:avLst/>
                <a:gdLst>
                  <a:gd name="connsiteX0" fmla="*/ 0 w 112776"/>
                  <a:gd name="connsiteY0" fmla="*/ 125730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730"/>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FE4702A0-F0CE-D7B7-08AD-0A1C0B7A9278}"/>
                  </a:ext>
                </a:extLst>
              </p:cNvPr>
              <p:cNvSpPr/>
              <p:nvPr/>
            </p:nvSpPr>
            <p:spPr>
              <a:xfrm>
                <a:off x="6161523" y="4556413"/>
                <a:ext cx="22097" cy="40671"/>
              </a:xfrm>
              <a:custGeom>
                <a:avLst/>
                <a:gdLst>
                  <a:gd name="connsiteX0" fmla="*/ 22098 w 22097"/>
                  <a:gd name="connsiteY0" fmla="*/ 40672 h 40671"/>
                  <a:gd name="connsiteX1" fmla="*/ 0 w 22097"/>
                  <a:gd name="connsiteY1" fmla="*/ 0 h 40671"/>
                </a:gdLst>
                <a:ahLst/>
                <a:cxnLst>
                  <a:cxn ang="0">
                    <a:pos x="connsiteX0" y="connsiteY0"/>
                  </a:cxn>
                  <a:cxn ang="0">
                    <a:pos x="connsiteX1" y="connsiteY1"/>
                  </a:cxn>
                </a:cxnLst>
                <a:rect l="l" t="t" r="r" b="b"/>
                <a:pathLst>
                  <a:path w="22097" h="40671">
                    <a:moveTo>
                      <a:pt x="22098" y="40672"/>
                    </a:moveTo>
                    <a:cubicBezTo>
                      <a:pt x="8953" y="33147"/>
                      <a:pt x="0" y="17717"/>
                      <a:pt x="0" y="0"/>
                    </a:cubicBezTo>
                  </a:path>
                </a:pathLst>
              </a:custGeom>
              <a:grpFill/>
              <a:ln w="12700"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861944AB-72F8-D69C-5DAA-F46CB32E330C}"/>
                  </a:ext>
                </a:extLst>
              </p:cNvPr>
              <p:cNvSpPr/>
              <p:nvPr/>
            </p:nvSpPr>
            <p:spPr>
              <a:xfrm>
                <a:off x="6216959" y="4556413"/>
                <a:ext cx="25622" cy="42481"/>
              </a:xfrm>
              <a:custGeom>
                <a:avLst/>
                <a:gdLst>
                  <a:gd name="connsiteX0" fmla="*/ 25622 w 25622"/>
                  <a:gd name="connsiteY0" fmla="*/ 0 h 42481"/>
                  <a:gd name="connsiteX1" fmla="*/ 0 w 25622"/>
                  <a:gd name="connsiteY1" fmla="*/ 42482 h 42481"/>
                </a:gdLst>
                <a:ahLst/>
                <a:cxnLst>
                  <a:cxn ang="0">
                    <a:pos x="connsiteX0" y="connsiteY0"/>
                  </a:cxn>
                  <a:cxn ang="0">
                    <a:pos x="connsiteX1" y="connsiteY1"/>
                  </a:cxn>
                </a:cxnLst>
                <a:rect l="l" t="t" r="r" b="b"/>
                <a:pathLst>
                  <a:path w="25622" h="42481">
                    <a:moveTo>
                      <a:pt x="25622" y="0"/>
                    </a:moveTo>
                    <a:cubicBezTo>
                      <a:pt x="25622" y="19241"/>
                      <a:pt x="15049" y="35814"/>
                      <a:pt x="0" y="42482"/>
                    </a:cubicBezTo>
                  </a:path>
                </a:pathLst>
              </a:custGeom>
              <a:grpFill/>
              <a:ln w="12700"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D0D6B793-04C6-58B2-D8A1-80577DFAB00E}"/>
                  </a:ext>
                </a:extLst>
              </p:cNvPr>
              <p:cNvSpPr/>
              <p:nvPr/>
            </p:nvSpPr>
            <p:spPr>
              <a:xfrm>
                <a:off x="6156711" y="4477328"/>
                <a:ext cx="91870" cy="71179"/>
              </a:xfrm>
              <a:custGeom>
                <a:avLst/>
                <a:gdLst>
                  <a:gd name="connsiteX0" fmla="*/ 2526 w 91870"/>
                  <a:gd name="connsiteY0" fmla="*/ 70608 h 71179"/>
                  <a:gd name="connsiteX1" fmla="*/ 7003 w 91870"/>
                  <a:gd name="connsiteY1" fmla="*/ 30507 h 71179"/>
                  <a:gd name="connsiteX2" fmla="*/ 22528 w 91870"/>
                  <a:gd name="connsiteY2" fmla="*/ 13362 h 71179"/>
                  <a:gd name="connsiteX3" fmla="*/ 22528 w 91870"/>
                  <a:gd name="connsiteY3" fmla="*/ 4123 h 71179"/>
                  <a:gd name="connsiteX4" fmla="*/ 60343 w 91870"/>
                  <a:gd name="connsiteY4" fmla="*/ 6790 h 71179"/>
                  <a:gd name="connsiteX5" fmla="*/ 72820 w 91870"/>
                  <a:gd name="connsiteY5" fmla="*/ 15458 h 71179"/>
                  <a:gd name="connsiteX6" fmla="*/ 91870 w 91870"/>
                  <a:gd name="connsiteY6" fmla="*/ 26316 h 71179"/>
                  <a:gd name="connsiteX7" fmla="*/ 86346 w 91870"/>
                  <a:gd name="connsiteY7" fmla="*/ 31079 h 71179"/>
                  <a:gd name="connsiteX8" fmla="*/ 87108 w 91870"/>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70" h="71179">
                    <a:moveTo>
                      <a:pt x="2526" y="70608"/>
                    </a:moveTo>
                    <a:cubicBezTo>
                      <a:pt x="2526" y="70608"/>
                      <a:pt x="-5475" y="40032"/>
                      <a:pt x="7003" y="30507"/>
                    </a:cubicBezTo>
                    <a:cubicBezTo>
                      <a:pt x="7003" y="30507"/>
                      <a:pt x="3764" y="14982"/>
                      <a:pt x="22528" y="13362"/>
                    </a:cubicBezTo>
                    <a:cubicBezTo>
                      <a:pt x="22528" y="13362"/>
                      <a:pt x="25291" y="8124"/>
                      <a:pt x="22528" y="4123"/>
                    </a:cubicBezTo>
                    <a:cubicBezTo>
                      <a:pt x="22528" y="4123"/>
                      <a:pt x="46817" y="-6735"/>
                      <a:pt x="60343" y="6790"/>
                    </a:cubicBezTo>
                    <a:cubicBezTo>
                      <a:pt x="60343" y="6790"/>
                      <a:pt x="70820" y="3075"/>
                      <a:pt x="72820" y="15458"/>
                    </a:cubicBezTo>
                    <a:cubicBezTo>
                      <a:pt x="72820" y="15458"/>
                      <a:pt x="86822" y="14886"/>
                      <a:pt x="91870" y="26316"/>
                    </a:cubicBezTo>
                    <a:cubicBezTo>
                      <a:pt x="91870" y="26316"/>
                      <a:pt x="86822" y="27364"/>
                      <a:pt x="86346" y="31079"/>
                    </a:cubicBezTo>
                    <a:cubicBezTo>
                      <a:pt x="86346" y="31079"/>
                      <a:pt x="96157" y="51367"/>
                      <a:pt x="87108" y="71179"/>
                    </a:cubicBezTo>
                  </a:path>
                </a:pathLst>
              </a:custGeom>
              <a:grpFill/>
              <a:ln w="12700" cap="rnd">
                <a:solidFill>
                  <a:schemeClr val="bg1"/>
                </a:solidFill>
                <a:prstDash val="solid"/>
                <a:round/>
              </a:ln>
            </p:spPr>
            <p:txBody>
              <a:bodyPr rtlCol="0" anchor="ctr"/>
              <a:lstStyle/>
              <a:p>
                <a:endParaRPr lang="fr-FR" sz="1400"/>
              </a:p>
            </p:txBody>
          </p:sp>
          <p:grpSp>
            <p:nvGrpSpPr>
              <p:cNvPr id="99" name="Graphique 1857">
                <a:extLst>
                  <a:ext uri="{FF2B5EF4-FFF2-40B4-BE49-F238E27FC236}">
                    <a16:creationId xmlns:a16="http://schemas.microsoft.com/office/drawing/2014/main" id="{EEF5AF84-C3EC-A96A-1549-E4BCF925E88C}"/>
                  </a:ext>
                </a:extLst>
              </p:cNvPr>
              <p:cNvGrpSpPr/>
              <p:nvPr/>
            </p:nvGrpSpPr>
            <p:grpSpPr>
              <a:xfrm>
                <a:off x="6161142" y="4671285"/>
                <a:ext cx="43433" cy="56102"/>
                <a:chOff x="6161142" y="4671285"/>
                <a:chExt cx="43433" cy="56102"/>
              </a:xfrm>
              <a:grpFill/>
            </p:grpSpPr>
            <p:sp>
              <p:nvSpPr>
                <p:cNvPr id="107" name="Forme libre : forme 106">
                  <a:extLst>
                    <a:ext uri="{FF2B5EF4-FFF2-40B4-BE49-F238E27FC236}">
                      <a16:creationId xmlns:a16="http://schemas.microsoft.com/office/drawing/2014/main" id="{AD1D7BF9-6A2A-B72E-FDC5-BD16B33EB384}"/>
                    </a:ext>
                  </a:extLst>
                </p:cNvPr>
                <p:cNvSpPr/>
                <p:nvPr/>
              </p:nvSpPr>
              <p:spPr>
                <a:xfrm>
                  <a:off x="6161142" y="4694811"/>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12700"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B504B5DA-4D54-F286-FE83-73BF278A0371}"/>
                    </a:ext>
                  </a:extLst>
                </p:cNvPr>
                <p:cNvSpPr/>
                <p:nvPr/>
              </p:nvSpPr>
              <p:spPr>
                <a:xfrm>
                  <a:off x="6196670" y="467128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12700" cap="rnd">
                  <a:solidFill>
                    <a:schemeClr val="bg1"/>
                  </a:solidFill>
                  <a:prstDash val="solid"/>
                  <a:round/>
                </a:ln>
              </p:spPr>
              <p:txBody>
                <a:bodyPr rtlCol="0" anchor="ctr"/>
                <a:lstStyle/>
                <a:p>
                  <a:endParaRPr lang="fr-FR" sz="1400"/>
                </a:p>
              </p:txBody>
            </p:sp>
          </p:grpSp>
          <p:sp>
            <p:nvSpPr>
              <p:cNvPr id="100" name="Forme libre : forme 99">
                <a:extLst>
                  <a:ext uri="{FF2B5EF4-FFF2-40B4-BE49-F238E27FC236}">
                    <a16:creationId xmlns:a16="http://schemas.microsoft.com/office/drawing/2014/main" id="{78A839D8-EEEF-C95C-733E-B277F0DD10FA}"/>
                  </a:ext>
                </a:extLst>
              </p:cNvPr>
              <p:cNvSpPr/>
              <p:nvPr/>
            </p:nvSpPr>
            <p:spPr>
              <a:xfrm>
                <a:off x="6058653" y="4671189"/>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4D75F682-3A84-16CE-04E1-42D02240A71A}"/>
                  </a:ext>
                </a:extLst>
              </p:cNvPr>
              <p:cNvSpPr/>
              <p:nvPr/>
            </p:nvSpPr>
            <p:spPr>
              <a:xfrm>
                <a:off x="6184574" y="4602895"/>
                <a:ext cx="33337" cy="9525"/>
              </a:xfrm>
              <a:custGeom>
                <a:avLst/>
                <a:gdLst>
                  <a:gd name="connsiteX0" fmla="*/ 0 w 33337"/>
                  <a:gd name="connsiteY0" fmla="*/ 0 h 9525"/>
                  <a:gd name="connsiteX1" fmla="*/ 33337 w 33337"/>
                  <a:gd name="connsiteY1" fmla="*/ 0 h 9525"/>
                </a:gdLst>
                <a:ahLst/>
                <a:cxnLst>
                  <a:cxn ang="0">
                    <a:pos x="connsiteX0" y="connsiteY0"/>
                  </a:cxn>
                  <a:cxn ang="0">
                    <a:pos x="connsiteX1" y="connsiteY1"/>
                  </a:cxn>
                </a:cxnLst>
                <a:rect l="l" t="t" r="r" b="b"/>
                <a:pathLst>
                  <a:path w="33337" h="9525">
                    <a:moveTo>
                      <a:pt x="0" y="0"/>
                    </a:moveTo>
                    <a:lnTo>
                      <a:pt x="33337" y="0"/>
                    </a:lnTo>
                  </a:path>
                </a:pathLst>
              </a:custGeom>
              <a:grpFill/>
              <a:ln w="12700"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80488308-D188-D79D-1BF1-256C8842DAFF}"/>
                  </a:ext>
                </a:extLst>
              </p:cNvPr>
              <p:cNvSpPr/>
              <p:nvPr/>
            </p:nvSpPr>
            <p:spPr>
              <a:xfrm>
                <a:off x="6148950" y="4542030"/>
                <a:ext cx="10667" cy="24002"/>
              </a:xfrm>
              <a:custGeom>
                <a:avLst/>
                <a:gdLst>
                  <a:gd name="connsiteX0" fmla="*/ 10668 w 10667"/>
                  <a:gd name="connsiteY0" fmla="*/ 24003 h 24002"/>
                  <a:gd name="connsiteX1" fmla="*/ 0 w 10667"/>
                  <a:gd name="connsiteY1" fmla="*/ 11811 h 24002"/>
                  <a:gd name="connsiteX2" fmla="*/ 7810 w 10667"/>
                  <a:gd name="connsiteY2" fmla="*/ 0 h 24002"/>
                </a:gdLst>
                <a:ahLst/>
                <a:cxnLst>
                  <a:cxn ang="0">
                    <a:pos x="connsiteX0" y="connsiteY0"/>
                  </a:cxn>
                  <a:cxn ang="0">
                    <a:pos x="connsiteX1" y="connsiteY1"/>
                  </a:cxn>
                  <a:cxn ang="0">
                    <a:pos x="connsiteX2" y="connsiteY2"/>
                  </a:cxn>
                </a:cxnLst>
                <a:rect l="l" t="t" r="r" b="b"/>
                <a:pathLst>
                  <a:path w="10667" h="24002">
                    <a:moveTo>
                      <a:pt x="10668" y="24003"/>
                    </a:moveTo>
                    <a:cubicBezTo>
                      <a:pt x="4763" y="24003"/>
                      <a:pt x="0" y="18574"/>
                      <a:pt x="0" y="11811"/>
                    </a:cubicBezTo>
                    <a:cubicBezTo>
                      <a:pt x="0" y="6191"/>
                      <a:pt x="3334" y="1524"/>
                      <a:pt x="7810" y="0"/>
                    </a:cubicBezTo>
                  </a:path>
                </a:pathLst>
              </a:custGeom>
              <a:grpFill/>
              <a:ln w="12700"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3B7FAEC1-393A-3B88-E044-A9AD6B3C94D0}"/>
                  </a:ext>
                </a:extLst>
              </p:cNvPr>
              <p:cNvSpPr/>
              <p:nvPr/>
            </p:nvSpPr>
            <p:spPr>
              <a:xfrm>
                <a:off x="6243152" y="4542792"/>
                <a:ext cx="10667" cy="24002"/>
              </a:xfrm>
              <a:custGeom>
                <a:avLst/>
                <a:gdLst>
                  <a:gd name="connsiteX0" fmla="*/ 0 w 10667"/>
                  <a:gd name="connsiteY0" fmla="*/ 24003 h 24002"/>
                  <a:gd name="connsiteX1" fmla="*/ 10668 w 10667"/>
                  <a:gd name="connsiteY1" fmla="*/ 11811 h 24002"/>
                  <a:gd name="connsiteX2" fmla="*/ 2857 w 10667"/>
                  <a:gd name="connsiteY2" fmla="*/ 0 h 24002"/>
                </a:gdLst>
                <a:ahLst/>
                <a:cxnLst>
                  <a:cxn ang="0">
                    <a:pos x="connsiteX0" y="connsiteY0"/>
                  </a:cxn>
                  <a:cxn ang="0">
                    <a:pos x="connsiteX1" y="connsiteY1"/>
                  </a:cxn>
                  <a:cxn ang="0">
                    <a:pos x="connsiteX2" y="connsiteY2"/>
                  </a:cxn>
                </a:cxnLst>
                <a:rect l="l" t="t" r="r" b="b"/>
                <a:pathLst>
                  <a:path w="10667" h="24002">
                    <a:moveTo>
                      <a:pt x="0" y="24003"/>
                    </a:moveTo>
                    <a:cubicBezTo>
                      <a:pt x="5905" y="24003"/>
                      <a:pt x="10668" y="18574"/>
                      <a:pt x="10668" y="11811"/>
                    </a:cubicBezTo>
                    <a:cubicBezTo>
                      <a:pt x="10668" y="6191"/>
                      <a:pt x="7334" y="1524"/>
                      <a:pt x="2857" y="0"/>
                    </a:cubicBezTo>
                  </a:path>
                </a:pathLst>
              </a:custGeom>
              <a:grpFill/>
              <a:ln w="12700"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6172B03A-E307-455F-9414-07BA73AEDD82}"/>
                  </a:ext>
                </a:extLst>
              </p:cNvPr>
              <p:cNvSpPr/>
              <p:nvPr/>
            </p:nvSpPr>
            <p:spPr>
              <a:xfrm>
                <a:off x="6185145" y="4585941"/>
                <a:ext cx="30765" cy="5006"/>
              </a:xfrm>
              <a:custGeom>
                <a:avLst/>
                <a:gdLst>
                  <a:gd name="connsiteX0" fmla="*/ 0 w 30765"/>
                  <a:gd name="connsiteY0" fmla="*/ 0 h 5006"/>
                  <a:gd name="connsiteX1" fmla="*/ 30766 w 30765"/>
                  <a:gd name="connsiteY1" fmla="*/ 2191 h 5006"/>
                </a:gdLst>
                <a:ahLst/>
                <a:cxnLst>
                  <a:cxn ang="0">
                    <a:pos x="connsiteX0" y="connsiteY0"/>
                  </a:cxn>
                  <a:cxn ang="0">
                    <a:pos x="connsiteX1" y="connsiteY1"/>
                  </a:cxn>
                </a:cxnLst>
                <a:rect l="l" t="t" r="r" b="b"/>
                <a:pathLst>
                  <a:path w="30765" h="5006">
                    <a:moveTo>
                      <a:pt x="0" y="0"/>
                    </a:moveTo>
                    <a:cubicBezTo>
                      <a:pt x="0" y="0"/>
                      <a:pt x="12859" y="9620"/>
                      <a:pt x="30766" y="2191"/>
                    </a:cubicBezTo>
                  </a:path>
                </a:pathLst>
              </a:custGeom>
              <a:grpFill/>
              <a:ln w="12700"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F5FF3997-790D-8B9C-491E-8E88B1AC6CC6}"/>
                  </a:ext>
                </a:extLst>
              </p:cNvPr>
              <p:cNvSpPr/>
              <p:nvPr/>
            </p:nvSpPr>
            <p:spPr>
              <a:xfrm>
                <a:off x="6193813" y="4499835"/>
                <a:ext cx="10858" cy="8286"/>
              </a:xfrm>
              <a:custGeom>
                <a:avLst/>
                <a:gdLst>
                  <a:gd name="connsiteX0" fmla="*/ 10858 w 10858"/>
                  <a:gd name="connsiteY0" fmla="*/ 0 h 8286"/>
                  <a:gd name="connsiteX1" fmla="*/ 0 w 10858"/>
                  <a:gd name="connsiteY1" fmla="*/ 8287 h 8286"/>
                </a:gdLst>
                <a:ahLst/>
                <a:cxnLst>
                  <a:cxn ang="0">
                    <a:pos x="connsiteX0" y="connsiteY0"/>
                  </a:cxn>
                  <a:cxn ang="0">
                    <a:pos x="connsiteX1" y="connsiteY1"/>
                  </a:cxn>
                </a:cxnLst>
                <a:rect l="l" t="t" r="r" b="b"/>
                <a:pathLst>
                  <a:path w="10858" h="8286">
                    <a:moveTo>
                      <a:pt x="10858" y="0"/>
                    </a:moveTo>
                    <a:cubicBezTo>
                      <a:pt x="10858" y="0"/>
                      <a:pt x="3620" y="1048"/>
                      <a:pt x="0" y="8287"/>
                    </a:cubicBezTo>
                  </a:path>
                </a:pathLst>
              </a:custGeom>
              <a:grpFill/>
              <a:ln w="12700"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2CA6B541-A9EB-234B-9E81-4A4D3C1212DF}"/>
                  </a:ext>
                </a:extLst>
              </p:cNvPr>
              <p:cNvSpPr/>
              <p:nvPr/>
            </p:nvSpPr>
            <p:spPr>
              <a:xfrm>
                <a:off x="6199433" y="4503930"/>
                <a:ext cx="6191" cy="7238"/>
              </a:xfrm>
              <a:custGeom>
                <a:avLst/>
                <a:gdLst>
                  <a:gd name="connsiteX0" fmla="*/ 0 w 6191"/>
                  <a:gd name="connsiteY0" fmla="*/ 0 h 7238"/>
                  <a:gd name="connsiteX1" fmla="*/ 6191 w 6191"/>
                  <a:gd name="connsiteY1" fmla="*/ 7239 h 7238"/>
                </a:gdLst>
                <a:ahLst/>
                <a:cxnLst>
                  <a:cxn ang="0">
                    <a:pos x="connsiteX0" y="connsiteY0"/>
                  </a:cxn>
                  <a:cxn ang="0">
                    <a:pos x="connsiteX1" y="connsiteY1"/>
                  </a:cxn>
                </a:cxnLst>
                <a:rect l="l" t="t" r="r" b="b"/>
                <a:pathLst>
                  <a:path w="6191" h="7238">
                    <a:moveTo>
                      <a:pt x="0" y="0"/>
                    </a:moveTo>
                    <a:cubicBezTo>
                      <a:pt x="0" y="0"/>
                      <a:pt x="4667" y="1810"/>
                      <a:pt x="6191" y="7239"/>
                    </a:cubicBezTo>
                  </a:path>
                </a:pathLst>
              </a:custGeom>
              <a:grpFill/>
              <a:ln w="12700" cap="rnd">
                <a:solidFill>
                  <a:schemeClr val="bg1"/>
                </a:solidFill>
                <a:prstDash val="solid"/>
                <a:round/>
              </a:ln>
            </p:spPr>
            <p:txBody>
              <a:bodyPr rtlCol="0" anchor="ctr"/>
              <a:lstStyle/>
              <a:p>
                <a:endParaRPr lang="fr-FR" sz="1400"/>
              </a:p>
            </p:txBody>
          </p:sp>
        </p:grpSp>
      </p:grpSp>
      <p:grpSp>
        <p:nvGrpSpPr>
          <p:cNvPr id="7" name="Groupe 6">
            <a:extLst>
              <a:ext uri="{FF2B5EF4-FFF2-40B4-BE49-F238E27FC236}">
                <a16:creationId xmlns:a16="http://schemas.microsoft.com/office/drawing/2014/main" id="{B926826D-4187-A277-A912-C42972C45AED}"/>
              </a:ext>
            </a:extLst>
          </p:cNvPr>
          <p:cNvGrpSpPr/>
          <p:nvPr/>
        </p:nvGrpSpPr>
        <p:grpSpPr>
          <a:xfrm>
            <a:off x="6706420" y="2399897"/>
            <a:ext cx="1971651" cy="1971651"/>
            <a:chOff x="6365628" y="2399897"/>
            <a:chExt cx="1971651" cy="1971651"/>
          </a:xfrm>
        </p:grpSpPr>
        <p:sp>
          <p:nvSpPr>
            <p:cNvPr id="235" name="Ellipse 234">
              <a:extLst>
                <a:ext uri="{FF2B5EF4-FFF2-40B4-BE49-F238E27FC236}">
                  <a16:creationId xmlns:a16="http://schemas.microsoft.com/office/drawing/2014/main" id="{F21767AB-F7FB-6CD7-5705-92FE92142E91}"/>
                </a:ext>
              </a:extLst>
            </p:cNvPr>
            <p:cNvSpPr/>
            <p:nvPr/>
          </p:nvSpPr>
          <p:spPr>
            <a:xfrm>
              <a:off x="6365628" y="2399897"/>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9" name="Graphique 1859">
              <a:extLst>
                <a:ext uri="{FF2B5EF4-FFF2-40B4-BE49-F238E27FC236}">
                  <a16:creationId xmlns:a16="http://schemas.microsoft.com/office/drawing/2014/main" id="{F7C64103-DAA5-6C86-C352-EB2E21C3471C}"/>
                </a:ext>
              </a:extLst>
            </p:cNvPr>
            <p:cNvGrpSpPr/>
            <p:nvPr/>
          </p:nvGrpSpPr>
          <p:grpSpPr>
            <a:xfrm>
              <a:off x="6816909" y="2633163"/>
              <a:ext cx="1087035" cy="1438976"/>
              <a:chOff x="7011017" y="4279868"/>
              <a:chExt cx="374808" cy="496157"/>
            </a:xfrm>
            <a:noFill/>
            <a:effectLst>
              <a:outerShdw blurRad="50800" dist="38100" dir="8100000" algn="tr" rotWithShape="0">
                <a:prstClr val="black">
                  <a:alpha val="40000"/>
                </a:prstClr>
              </a:outerShdw>
            </a:effectLst>
          </p:grpSpPr>
          <p:grpSp>
            <p:nvGrpSpPr>
              <p:cNvPr id="120" name="Graphique 1859">
                <a:extLst>
                  <a:ext uri="{FF2B5EF4-FFF2-40B4-BE49-F238E27FC236}">
                    <a16:creationId xmlns:a16="http://schemas.microsoft.com/office/drawing/2014/main" id="{B2249BBC-EC5D-12E3-98FE-25675A0056DE}"/>
                  </a:ext>
                </a:extLst>
              </p:cNvPr>
              <p:cNvGrpSpPr/>
              <p:nvPr/>
            </p:nvGrpSpPr>
            <p:grpSpPr>
              <a:xfrm>
                <a:off x="7011017" y="4279868"/>
                <a:ext cx="374808" cy="496157"/>
                <a:chOff x="7011017" y="4279868"/>
                <a:chExt cx="374808" cy="496157"/>
              </a:xfrm>
              <a:grpFill/>
            </p:grpSpPr>
            <p:sp>
              <p:nvSpPr>
                <p:cNvPr id="143" name="Forme libre : forme 142">
                  <a:extLst>
                    <a:ext uri="{FF2B5EF4-FFF2-40B4-BE49-F238E27FC236}">
                      <a16:creationId xmlns:a16="http://schemas.microsoft.com/office/drawing/2014/main" id="{191DE2AC-302E-6444-D481-F08613174C22}"/>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2700" cap="rnd">
                  <a:solidFill>
                    <a:schemeClr val="bg1"/>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9356ED42-35C9-B7B7-B26C-A90D5DAB280C}"/>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2700" cap="rnd">
                  <a:solidFill>
                    <a:schemeClr val="bg1"/>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4DA9CD03-B029-A6FD-1698-DE4F3D82A7CF}"/>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2700" cap="rnd">
                  <a:solidFill>
                    <a:schemeClr val="bg1"/>
                  </a:solidFill>
                  <a:prstDash val="solid"/>
                  <a:round/>
                </a:ln>
              </p:spPr>
              <p:txBody>
                <a:bodyPr rtlCol="0" anchor="ctr"/>
                <a:lstStyle/>
                <a:p>
                  <a:endParaRPr lang="fr-FR" sz="1400"/>
                </a:p>
              </p:txBody>
            </p:sp>
            <p:grpSp>
              <p:nvGrpSpPr>
                <p:cNvPr id="146" name="Graphique 1859">
                  <a:extLst>
                    <a:ext uri="{FF2B5EF4-FFF2-40B4-BE49-F238E27FC236}">
                      <a16:creationId xmlns:a16="http://schemas.microsoft.com/office/drawing/2014/main" id="{9B587FC6-E19E-7BC2-8737-1A04B7F860C1}"/>
                    </a:ext>
                  </a:extLst>
                </p:cNvPr>
                <p:cNvGrpSpPr/>
                <p:nvPr/>
              </p:nvGrpSpPr>
              <p:grpSpPr>
                <a:xfrm>
                  <a:off x="7011017" y="4279868"/>
                  <a:ext cx="374808" cy="124110"/>
                  <a:chOff x="7011017" y="4279868"/>
                  <a:chExt cx="374808" cy="124110"/>
                </a:xfrm>
                <a:grpFill/>
              </p:grpSpPr>
              <p:sp>
                <p:nvSpPr>
                  <p:cNvPr id="155" name="Forme libre : forme 154">
                    <a:extLst>
                      <a:ext uri="{FF2B5EF4-FFF2-40B4-BE49-F238E27FC236}">
                        <a16:creationId xmlns:a16="http://schemas.microsoft.com/office/drawing/2014/main" id="{BAECBB5C-1DD0-A462-3F08-BA4FAE9BAEB2}"/>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2700"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F1D8A0D2-F903-97EC-1293-A9941858DBEF}"/>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2700"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FC5A2928-F625-7447-01BE-DF88BE2C379A}"/>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2700"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8A48AD8-C0C9-18C6-56B5-6EBBE9D77F6C}"/>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2700"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822B91FC-932E-D2C2-E2C6-F90A39AE48E7}"/>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60" name="Forme libre : forme 159">
                    <a:extLst>
                      <a:ext uri="{FF2B5EF4-FFF2-40B4-BE49-F238E27FC236}">
                        <a16:creationId xmlns:a16="http://schemas.microsoft.com/office/drawing/2014/main" id="{3C1C9CF9-0900-D863-9EE1-7DB883C45377}"/>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2700" cap="rnd">
                    <a:solidFill>
                      <a:schemeClr val="bg1"/>
                    </a:solidFill>
                    <a:prstDash val="solid"/>
                    <a:round/>
                  </a:ln>
                </p:spPr>
                <p:txBody>
                  <a:bodyPr rtlCol="0" anchor="ctr"/>
                  <a:lstStyle/>
                  <a:p>
                    <a:endParaRPr lang="fr-FR" sz="1400"/>
                  </a:p>
                </p:txBody>
              </p:sp>
            </p:grpSp>
            <p:sp>
              <p:nvSpPr>
                <p:cNvPr id="147" name="Forme libre : forme 146">
                  <a:extLst>
                    <a:ext uri="{FF2B5EF4-FFF2-40B4-BE49-F238E27FC236}">
                      <a16:creationId xmlns:a16="http://schemas.microsoft.com/office/drawing/2014/main" id="{A318A7ED-0CF5-C7DD-FDF3-797B0F54160D}"/>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2700" cap="rnd">
                  <a:solidFill>
                    <a:schemeClr val="bg1"/>
                  </a:solidFill>
                  <a:prstDash val="solid"/>
                  <a:round/>
                </a:ln>
              </p:spPr>
              <p:txBody>
                <a:bodyPr rtlCol="0" anchor="ctr"/>
                <a:lstStyle/>
                <a:p>
                  <a:endParaRPr lang="fr-FR" sz="1400"/>
                </a:p>
              </p:txBody>
            </p:sp>
            <p:sp>
              <p:nvSpPr>
                <p:cNvPr id="148" name="Forme libre : forme 147">
                  <a:extLst>
                    <a:ext uri="{FF2B5EF4-FFF2-40B4-BE49-F238E27FC236}">
                      <a16:creationId xmlns:a16="http://schemas.microsoft.com/office/drawing/2014/main" id="{1E68091F-9A05-9D28-7076-C50B9E2E5A44}"/>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2700"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2E6A0AEC-E0AA-8B6E-D8D9-F9E43A3EEA77}"/>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2700"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B9313D7-B46A-E2C4-0760-0C913DEAA5E8}"/>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2700"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8A41DB0-7B9C-5D7C-5219-EA08CB4ABC89}"/>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2700"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D9B40B6F-1370-41F2-A1B8-8525BEAE218E}"/>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2700"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18DC46A4-AA53-2914-DD8C-EFC3394A9181}"/>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2700"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94061E5E-5E58-F768-FD36-564488613996}"/>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2700" cap="rnd">
                  <a:solidFill>
                    <a:schemeClr val="bg1"/>
                  </a:solidFill>
                  <a:prstDash val="solid"/>
                  <a:round/>
                </a:ln>
              </p:spPr>
              <p:txBody>
                <a:bodyPr rtlCol="0" anchor="ctr"/>
                <a:lstStyle/>
                <a:p>
                  <a:endParaRPr lang="fr-FR" sz="1400"/>
                </a:p>
              </p:txBody>
            </p:sp>
          </p:grpSp>
          <p:grpSp>
            <p:nvGrpSpPr>
              <p:cNvPr id="121" name="Graphique 1859">
                <a:extLst>
                  <a:ext uri="{FF2B5EF4-FFF2-40B4-BE49-F238E27FC236}">
                    <a16:creationId xmlns:a16="http://schemas.microsoft.com/office/drawing/2014/main" id="{86B9B05F-C6A3-3CDC-1544-9D84B2430011}"/>
                  </a:ext>
                </a:extLst>
              </p:cNvPr>
              <p:cNvGrpSpPr/>
              <p:nvPr/>
            </p:nvGrpSpPr>
            <p:grpSpPr>
              <a:xfrm>
                <a:off x="7011017" y="4279868"/>
                <a:ext cx="136683" cy="496157"/>
                <a:chOff x="7011017" y="4279868"/>
                <a:chExt cx="136683" cy="496157"/>
              </a:xfrm>
              <a:grpFill/>
            </p:grpSpPr>
            <p:sp>
              <p:nvSpPr>
                <p:cNvPr id="122" name="Forme libre : forme 121">
                  <a:extLst>
                    <a:ext uri="{FF2B5EF4-FFF2-40B4-BE49-F238E27FC236}">
                      <a16:creationId xmlns:a16="http://schemas.microsoft.com/office/drawing/2014/main" id="{FCD5AF52-5D6A-C9D5-5809-26C947B51E3C}"/>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2700"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96A32844-F0B0-8F1F-3E15-73E2A20D225C}"/>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2700" cap="rnd">
                  <a:solidFill>
                    <a:schemeClr val="bg1"/>
                  </a:solidFill>
                  <a:prstDash val="solid"/>
                  <a:round/>
                </a:ln>
              </p:spPr>
              <p:txBody>
                <a:bodyPr rtlCol="0" anchor="ctr"/>
                <a:lstStyle/>
                <a:p>
                  <a:endParaRPr lang="fr-FR" sz="1400"/>
                </a:p>
              </p:txBody>
            </p:sp>
            <p:grpSp>
              <p:nvGrpSpPr>
                <p:cNvPr id="124" name="Graphique 1859">
                  <a:extLst>
                    <a:ext uri="{FF2B5EF4-FFF2-40B4-BE49-F238E27FC236}">
                      <a16:creationId xmlns:a16="http://schemas.microsoft.com/office/drawing/2014/main" id="{45FEA5AA-D2F2-5699-B15F-FCCA3DC9D85B}"/>
                    </a:ext>
                  </a:extLst>
                </p:cNvPr>
                <p:cNvGrpSpPr/>
                <p:nvPr/>
              </p:nvGrpSpPr>
              <p:grpSpPr>
                <a:xfrm>
                  <a:off x="7106457" y="4500181"/>
                  <a:ext cx="9525" cy="42862"/>
                  <a:chOff x="7106457" y="4500181"/>
                  <a:chExt cx="9525" cy="42862"/>
                </a:xfrm>
                <a:grpFill/>
              </p:grpSpPr>
              <p:sp>
                <p:nvSpPr>
                  <p:cNvPr id="141" name="Forme libre : forme 140">
                    <a:extLst>
                      <a:ext uri="{FF2B5EF4-FFF2-40B4-BE49-F238E27FC236}">
                        <a16:creationId xmlns:a16="http://schemas.microsoft.com/office/drawing/2014/main" id="{1B3FCFBF-8EEB-ED44-BAC9-4618D2B49468}"/>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D32C4D5-6841-E389-376F-5742F4AC7DD7}"/>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grpSp>
            <p:grpSp>
              <p:nvGrpSpPr>
                <p:cNvPr id="125" name="Graphique 1859">
                  <a:extLst>
                    <a:ext uri="{FF2B5EF4-FFF2-40B4-BE49-F238E27FC236}">
                      <a16:creationId xmlns:a16="http://schemas.microsoft.com/office/drawing/2014/main" id="{74EF4DE0-B4EB-C8E0-0DA2-57409BDDB9E0}"/>
                    </a:ext>
                  </a:extLst>
                </p:cNvPr>
                <p:cNvGrpSpPr/>
                <p:nvPr/>
              </p:nvGrpSpPr>
              <p:grpSpPr>
                <a:xfrm>
                  <a:off x="7011017" y="4279868"/>
                  <a:ext cx="122777" cy="112299"/>
                  <a:chOff x="7011017" y="4279868"/>
                  <a:chExt cx="122777" cy="112299"/>
                </a:xfrm>
                <a:grpFill/>
              </p:grpSpPr>
              <p:sp>
                <p:nvSpPr>
                  <p:cNvPr id="133" name="Forme libre : forme 132">
                    <a:extLst>
                      <a:ext uri="{FF2B5EF4-FFF2-40B4-BE49-F238E27FC236}">
                        <a16:creationId xmlns:a16="http://schemas.microsoft.com/office/drawing/2014/main" id="{318523F9-4D29-5945-8A77-54DC1960D5A6}"/>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2700"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4720A7F9-8E64-98BA-7BC6-60C79C23496E}"/>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2700"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B8AF2851-9A3D-DC60-5C8D-314D10DD8D78}"/>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2700"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044BA2C7-8AB3-12A4-AFE1-BBDC436BD924}"/>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99ED6FB-DA8C-6C64-400F-9B1240548B22}"/>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2700"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1884C72E-2704-6F77-A04F-9DCE7DDC2866}"/>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2700"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1EAF00C4-4099-CDD3-44E2-FCCB8F5AA59B}"/>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2700"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576E991E-F846-E693-D084-573E9EC9577B}"/>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2700" cap="rnd">
                    <a:solidFill>
                      <a:schemeClr val="bg1"/>
                    </a:solidFill>
                    <a:prstDash val="solid"/>
                    <a:round/>
                  </a:ln>
                </p:spPr>
                <p:txBody>
                  <a:bodyPr rtlCol="0" anchor="ctr"/>
                  <a:lstStyle/>
                  <a:p>
                    <a:endParaRPr lang="fr-FR" sz="1400"/>
                  </a:p>
                </p:txBody>
              </p:sp>
            </p:grpSp>
            <p:sp>
              <p:nvSpPr>
                <p:cNvPr id="126" name="Forme libre : forme 125">
                  <a:extLst>
                    <a:ext uri="{FF2B5EF4-FFF2-40B4-BE49-F238E27FC236}">
                      <a16:creationId xmlns:a16="http://schemas.microsoft.com/office/drawing/2014/main" id="{A50E3475-6EAE-614E-D346-7AC80E89B87C}"/>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2700" cap="rnd">
                  <a:solidFill>
                    <a:schemeClr val="bg1"/>
                  </a:solidFill>
                  <a:prstDash val="solid"/>
                  <a:round/>
                </a:ln>
              </p:spPr>
              <p:txBody>
                <a:bodyPr rtlCol="0" anchor="ctr"/>
                <a:lstStyle/>
                <a:p>
                  <a:endParaRPr lang="fr-FR" sz="1400"/>
                </a:p>
              </p:txBody>
            </p:sp>
            <p:sp>
              <p:nvSpPr>
                <p:cNvPr id="127" name="Forme libre : forme 126">
                  <a:extLst>
                    <a:ext uri="{FF2B5EF4-FFF2-40B4-BE49-F238E27FC236}">
                      <a16:creationId xmlns:a16="http://schemas.microsoft.com/office/drawing/2014/main" id="{5023E964-3C9E-B210-D520-7B0AD725CE6E}"/>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2700"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8F03E767-37E9-7B38-1699-CCE0DF4AF854}"/>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2700"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42B46F1B-0BB4-1716-1774-3AAAFAD4CF08}"/>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2700"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3805B572-FE82-E5A7-FA94-96CA4B9EFDC8}"/>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2700"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F3C5A1AB-F7E3-4117-6EA3-C70876D58FDB}"/>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2700"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DE59B7FB-7DDA-EAE4-00B2-463DF4390629}"/>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2700" cap="rnd">
                  <a:solidFill>
                    <a:schemeClr val="bg1"/>
                  </a:solidFill>
                  <a:prstDash val="solid"/>
                  <a:round/>
                </a:ln>
              </p:spPr>
              <p:txBody>
                <a:bodyPr rtlCol="0" anchor="ctr"/>
                <a:lstStyle/>
                <a:p>
                  <a:endParaRPr lang="fr-FR" sz="1400"/>
                </a:p>
              </p:txBody>
            </p:sp>
          </p:grpSp>
        </p:grpSp>
      </p:grpSp>
      <p:grpSp>
        <p:nvGrpSpPr>
          <p:cNvPr id="8" name="Groupe 7">
            <a:extLst>
              <a:ext uri="{FF2B5EF4-FFF2-40B4-BE49-F238E27FC236}">
                <a16:creationId xmlns:a16="http://schemas.microsoft.com/office/drawing/2014/main" id="{D13A1439-0A32-0C56-A86C-DA5C5FE963C2}"/>
              </a:ext>
            </a:extLst>
          </p:cNvPr>
          <p:cNvGrpSpPr/>
          <p:nvPr/>
        </p:nvGrpSpPr>
        <p:grpSpPr>
          <a:xfrm>
            <a:off x="3659121" y="2447148"/>
            <a:ext cx="1971651" cy="1971651"/>
            <a:chOff x="3488725" y="2467376"/>
            <a:chExt cx="1971651" cy="1971651"/>
          </a:xfrm>
        </p:grpSpPr>
        <p:sp>
          <p:nvSpPr>
            <p:cNvPr id="234" name="Ellipse 233">
              <a:extLst>
                <a:ext uri="{FF2B5EF4-FFF2-40B4-BE49-F238E27FC236}">
                  <a16:creationId xmlns:a16="http://schemas.microsoft.com/office/drawing/2014/main" id="{07271C92-DF29-E0EC-E433-F673C98BC2B1}"/>
                </a:ext>
              </a:extLst>
            </p:cNvPr>
            <p:cNvSpPr/>
            <p:nvPr/>
          </p:nvSpPr>
          <p:spPr>
            <a:xfrm>
              <a:off x="3488725" y="2467376"/>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1" name="Graphique 1860">
              <a:extLst>
                <a:ext uri="{FF2B5EF4-FFF2-40B4-BE49-F238E27FC236}">
                  <a16:creationId xmlns:a16="http://schemas.microsoft.com/office/drawing/2014/main" id="{F7491040-B5B7-D24A-8167-C8B185227EF2}"/>
                </a:ext>
              </a:extLst>
            </p:cNvPr>
            <p:cNvGrpSpPr/>
            <p:nvPr/>
          </p:nvGrpSpPr>
          <p:grpSpPr>
            <a:xfrm>
              <a:off x="3680946" y="2963006"/>
              <a:ext cx="1546991" cy="939248"/>
              <a:chOff x="7577139" y="4377153"/>
              <a:chExt cx="533400" cy="323850"/>
            </a:xfrm>
            <a:noFill/>
            <a:effectLst>
              <a:outerShdw blurRad="50800" dist="38100" dir="8100000" algn="tr" rotWithShape="0">
                <a:prstClr val="black">
                  <a:alpha val="40000"/>
                </a:prstClr>
              </a:outerShdw>
            </a:effectLst>
          </p:grpSpPr>
          <p:grpSp>
            <p:nvGrpSpPr>
              <p:cNvPr id="162" name="Graphique 1860">
                <a:extLst>
                  <a:ext uri="{FF2B5EF4-FFF2-40B4-BE49-F238E27FC236}">
                    <a16:creationId xmlns:a16="http://schemas.microsoft.com/office/drawing/2014/main" id="{6EDB4EF0-8939-3910-944B-A0F5356BB199}"/>
                  </a:ext>
                </a:extLst>
              </p:cNvPr>
              <p:cNvGrpSpPr/>
              <p:nvPr/>
            </p:nvGrpSpPr>
            <p:grpSpPr>
              <a:xfrm>
                <a:off x="7577139" y="4377153"/>
                <a:ext cx="530352" cy="316801"/>
                <a:chOff x="7577139" y="4377153"/>
                <a:chExt cx="530352" cy="316801"/>
              </a:xfrm>
              <a:grpFill/>
            </p:grpSpPr>
            <p:grpSp>
              <p:nvGrpSpPr>
                <p:cNvPr id="186" name="Graphique 1860">
                  <a:extLst>
                    <a:ext uri="{FF2B5EF4-FFF2-40B4-BE49-F238E27FC236}">
                      <a16:creationId xmlns:a16="http://schemas.microsoft.com/office/drawing/2014/main" id="{DD125D92-3706-6D3B-F995-BC4593D6BC40}"/>
                    </a:ext>
                  </a:extLst>
                </p:cNvPr>
                <p:cNvGrpSpPr/>
                <p:nvPr/>
              </p:nvGrpSpPr>
              <p:grpSpPr>
                <a:xfrm>
                  <a:off x="7603142" y="4693097"/>
                  <a:ext cx="504348" cy="857"/>
                  <a:chOff x="7603142" y="4693097"/>
                  <a:chExt cx="504348" cy="857"/>
                </a:xfrm>
                <a:grpFill/>
              </p:grpSpPr>
              <p:sp>
                <p:nvSpPr>
                  <p:cNvPr id="218" name="Forme libre : forme 217">
                    <a:extLst>
                      <a:ext uri="{FF2B5EF4-FFF2-40B4-BE49-F238E27FC236}">
                        <a16:creationId xmlns:a16="http://schemas.microsoft.com/office/drawing/2014/main" id="{0149EA07-3FC3-EDB6-4E91-BA7D1B62A4EA}"/>
                      </a:ext>
                    </a:extLst>
                  </p:cNvPr>
                  <p:cNvSpPr/>
                  <p:nvPr/>
                </p:nvSpPr>
                <p:spPr>
                  <a:xfrm>
                    <a:off x="7641623" y="4693954"/>
                    <a:ext cx="465867" cy="9525"/>
                  </a:xfrm>
                  <a:custGeom>
                    <a:avLst/>
                    <a:gdLst>
                      <a:gd name="connsiteX0" fmla="*/ 465868 w 465867"/>
                      <a:gd name="connsiteY0" fmla="*/ 0 h 9525"/>
                      <a:gd name="connsiteX1" fmla="*/ 0 w 465867"/>
                      <a:gd name="connsiteY1" fmla="*/ 0 h 9525"/>
                    </a:gdLst>
                    <a:ahLst/>
                    <a:cxnLst>
                      <a:cxn ang="0">
                        <a:pos x="connsiteX0" y="connsiteY0"/>
                      </a:cxn>
                      <a:cxn ang="0">
                        <a:pos x="connsiteX1" y="connsiteY1"/>
                      </a:cxn>
                    </a:cxnLst>
                    <a:rect l="l" t="t" r="r" b="b"/>
                    <a:pathLst>
                      <a:path w="465867" h="9525">
                        <a:moveTo>
                          <a:pt x="465868" y="0"/>
                        </a:moveTo>
                        <a:lnTo>
                          <a:pt x="0" y="0"/>
                        </a:lnTo>
                      </a:path>
                    </a:pathLst>
                  </a:custGeom>
                  <a:grpFill/>
                  <a:ln w="12700" cap="rnd">
                    <a:solidFill>
                      <a:schemeClr val="bg1"/>
                    </a:solidFill>
                    <a:prstDash val="solid"/>
                    <a:round/>
                  </a:ln>
                </p:spPr>
                <p:txBody>
                  <a:bodyPr rtlCol="0" anchor="ctr"/>
                  <a:lstStyle/>
                  <a:p>
                    <a:endParaRPr lang="fr-FR" sz="1400"/>
                  </a:p>
                </p:txBody>
              </p:sp>
              <p:sp>
                <p:nvSpPr>
                  <p:cNvPr id="219" name="Forme libre : forme 218">
                    <a:extLst>
                      <a:ext uri="{FF2B5EF4-FFF2-40B4-BE49-F238E27FC236}">
                        <a16:creationId xmlns:a16="http://schemas.microsoft.com/office/drawing/2014/main" id="{1533C3C3-FFD0-B371-8D5B-CC352C2255D4}"/>
                      </a:ext>
                    </a:extLst>
                  </p:cNvPr>
                  <p:cNvSpPr/>
                  <p:nvPr/>
                </p:nvSpPr>
                <p:spPr>
                  <a:xfrm>
                    <a:off x="7603142" y="469309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187" name="Forme libre : forme 186">
                  <a:extLst>
                    <a:ext uri="{FF2B5EF4-FFF2-40B4-BE49-F238E27FC236}">
                      <a16:creationId xmlns:a16="http://schemas.microsoft.com/office/drawing/2014/main" id="{23877C52-AD5C-4BD3-C37A-8FBB9942E114}"/>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188" name="Graphique 1860">
                  <a:extLst>
                    <a:ext uri="{FF2B5EF4-FFF2-40B4-BE49-F238E27FC236}">
                      <a16:creationId xmlns:a16="http://schemas.microsoft.com/office/drawing/2014/main" id="{284DA915-7984-965E-0D06-17DAD8C42FB4}"/>
                    </a:ext>
                  </a:extLst>
                </p:cNvPr>
                <p:cNvGrpSpPr/>
                <p:nvPr/>
              </p:nvGrpSpPr>
              <p:grpSpPr>
                <a:xfrm>
                  <a:off x="7736873" y="4512026"/>
                  <a:ext cx="61055" cy="18859"/>
                  <a:chOff x="7736873" y="4512026"/>
                  <a:chExt cx="61055" cy="18859"/>
                </a:xfrm>
                <a:grpFill/>
              </p:grpSpPr>
              <p:sp>
                <p:nvSpPr>
                  <p:cNvPr id="215" name="Forme libre : forme 214">
                    <a:extLst>
                      <a:ext uri="{FF2B5EF4-FFF2-40B4-BE49-F238E27FC236}">
                        <a16:creationId xmlns:a16="http://schemas.microsoft.com/office/drawing/2014/main" id="{968C7AC7-6010-E32B-BC65-EC5D90756E01}"/>
                      </a:ext>
                    </a:extLst>
                  </p:cNvPr>
                  <p:cNvSpPr/>
                  <p:nvPr/>
                </p:nvSpPr>
                <p:spPr>
                  <a:xfrm>
                    <a:off x="7736873" y="451231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16" name="Forme libre : forme 215">
                    <a:extLst>
                      <a:ext uri="{FF2B5EF4-FFF2-40B4-BE49-F238E27FC236}">
                        <a16:creationId xmlns:a16="http://schemas.microsoft.com/office/drawing/2014/main" id="{6C857BBD-0334-CBCA-9735-93F9B074506F}"/>
                      </a:ext>
                    </a:extLst>
                  </p:cNvPr>
                  <p:cNvSpPr/>
                  <p:nvPr/>
                </p:nvSpPr>
                <p:spPr>
                  <a:xfrm>
                    <a:off x="7773449" y="451202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17" name="Forme libre : forme 216">
                    <a:extLst>
                      <a:ext uri="{FF2B5EF4-FFF2-40B4-BE49-F238E27FC236}">
                        <a16:creationId xmlns:a16="http://schemas.microsoft.com/office/drawing/2014/main" id="{1EC5A636-49B5-5828-8CC4-F308DC558768}"/>
                      </a:ext>
                    </a:extLst>
                  </p:cNvPr>
                  <p:cNvSpPr/>
                  <p:nvPr/>
                </p:nvSpPr>
                <p:spPr>
                  <a:xfrm>
                    <a:off x="7761257" y="451452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189" name="Graphique 1860">
                  <a:extLst>
                    <a:ext uri="{FF2B5EF4-FFF2-40B4-BE49-F238E27FC236}">
                      <a16:creationId xmlns:a16="http://schemas.microsoft.com/office/drawing/2014/main" id="{C520F09A-3CA8-8496-D174-FD8C8A2432E6}"/>
                    </a:ext>
                  </a:extLst>
                </p:cNvPr>
                <p:cNvGrpSpPr/>
                <p:nvPr/>
              </p:nvGrpSpPr>
              <p:grpSpPr>
                <a:xfrm>
                  <a:off x="7720871" y="4448238"/>
                  <a:ext cx="91489" cy="117890"/>
                  <a:chOff x="7720871" y="4448238"/>
                  <a:chExt cx="91489" cy="117890"/>
                </a:xfrm>
                <a:grpFill/>
              </p:grpSpPr>
              <p:sp>
                <p:nvSpPr>
                  <p:cNvPr id="211" name="Forme libre : forme 210">
                    <a:extLst>
                      <a:ext uri="{FF2B5EF4-FFF2-40B4-BE49-F238E27FC236}">
                        <a16:creationId xmlns:a16="http://schemas.microsoft.com/office/drawing/2014/main" id="{6CA93857-A447-0FDC-64A8-36015327424E}"/>
                      </a:ext>
                    </a:extLst>
                  </p:cNvPr>
                  <p:cNvSpPr/>
                  <p:nvPr/>
                </p:nvSpPr>
                <p:spPr>
                  <a:xfrm>
                    <a:off x="7761257" y="454288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212" name="Forme libre : forme 211">
                    <a:extLst>
                      <a:ext uri="{FF2B5EF4-FFF2-40B4-BE49-F238E27FC236}">
                        <a16:creationId xmlns:a16="http://schemas.microsoft.com/office/drawing/2014/main" id="{310ED8AC-7ED4-6243-3911-49D38B1C5329}"/>
                      </a:ext>
                    </a:extLst>
                  </p:cNvPr>
                  <p:cNvSpPr/>
                  <p:nvPr/>
                </p:nvSpPr>
                <p:spPr>
                  <a:xfrm>
                    <a:off x="7728586" y="452298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B9BA4F1D-867E-0A5F-F154-A1340E1DA61D}"/>
                      </a:ext>
                    </a:extLst>
                  </p:cNvPr>
                  <p:cNvSpPr/>
                  <p:nvPr/>
                </p:nvSpPr>
                <p:spPr>
                  <a:xfrm>
                    <a:off x="7729055" y="447802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214" name="Forme libre : forme 213">
                    <a:extLst>
                      <a:ext uri="{FF2B5EF4-FFF2-40B4-BE49-F238E27FC236}">
                        <a16:creationId xmlns:a16="http://schemas.microsoft.com/office/drawing/2014/main" id="{35BBD289-F97F-AEF3-C556-C034D81652F0}"/>
                      </a:ext>
                    </a:extLst>
                  </p:cNvPr>
                  <p:cNvSpPr/>
                  <p:nvPr/>
                </p:nvSpPr>
                <p:spPr>
                  <a:xfrm>
                    <a:off x="7720871" y="444823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190" name="Forme libre : forme 189">
                  <a:extLst>
                    <a:ext uri="{FF2B5EF4-FFF2-40B4-BE49-F238E27FC236}">
                      <a16:creationId xmlns:a16="http://schemas.microsoft.com/office/drawing/2014/main" id="{95D188A5-5612-E61F-7461-2AABEBD26D11}"/>
                    </a:ext>
                  </a:extLst>
                </p:cNvPr>
                <p:cNvSpPr/>
                <p:nvPr/>
              </p:nvSpPr>
              <p:spPr>
                <a:xfrm>
                  <a:off x="7811168" y="463756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191" name="Forme libre : forme 190">
                  <a:extLst>
                    <a:ext uri="{FF2B5EF4-FFF2-40B4-BE49-F238E27FC236}">
                      <a16:creationId xmlns:a16="http://schemas.microsoft.com/office/drawing/2014/main" id="{089E22C9-6205-9F64-7A49-C2577CE4443C}"/>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92A62CBF-44C3-A61C-CBEF-906C71C6C392}"/>
                    </a:ext>
                  </a:extLst>
                </p:cNvPr>
                <p:cNvSpPr/>
                <p:nvPr/>
              </p:nvSpPr>
              <p:spPr>
                <a:xfrm>
                  <a:off x="7719347" y="462927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193" name="Forme libre : forme 192">
                  <a:extLst>
                    <a:ext uri="{FF2B5EF4-FFF2-40B4-BE49-F238E27FC236}">
                      <a16:creationId xmlns:a16="http://schemas.microsoft.com/office/drawing/2014/main" id="{60193FC8-219A-8962-29F4-F1114C3AAD9D}"/>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94" name="Forme libre : forme 193">
                  <a:extLst>
                    <a:ext uri="{FF2B5EF4-FFF2-40B4-BE49-F238E27FC236}">
                      <a16:creationId xmlns:a16="http://schemas.microsoft.com/office/drawing/2014/main" id="{79A60F52-AE2F-49E2-97D0-B5FC9F458250}"/>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95" name="Forme libre : forme 194">
                  <a:extLst>
                    <a:ext uri="{FF2B5EF4-FFF2-40B4-BE49-F238E27FC236}">
                      <a16:creationId xmlns:a16="http://schemas.microsoft.com/office/drawing/2014/main" id="{93013589-763C-C596-28F9-73D2A08E6067}"/>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96" name="Forme libre : forme 195">
                  <a:extLst>
                    <a:ext uri="{FF2B5EF4-FFF2-40B4-BE49-F238E27FC236}">
                      <a16:creationId xmlns:a16="http://schemas.microsoft.com/office/drawing/2014/main" id="{F8CE18D2-2A98-17FA-1551-7FC50B433752}"/>
                    </a:ext>
                  </a:extLst>
                </p:cNvPr>
                <p:cNvSpPr/>
                <p:nvPr/>
              </p:nvSpPr>
              <p:spPr>
                <a:xfrm>
                  <a:off x="7758114" y="459222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197" name="Forme libre : forme 196">
                  <a:extLst>
                    <a:ext uri="{FF2B5EF4-FFF2-40B4-BE49-F238E27FC236}">
                      <a16:creationId xmlns:a16="http://schemas.microsoft.com/office/drawing/2014/main" id="{5F15C558-50A8-B871-7143-BD0D4059E8BE}"/>
                    </a:ext>
                  </a:extLst>
                </p:cNvPr>
                <p:cNvSpPr/>
                <p:nvPr/>
              </p:nvSpPr>
              <p:spPr>
                <a:xfrm>
                  <a:off x="7760781" y="457736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198" name="Forme libre : forme 197">
                  <a:extLst>
                    <a:ext uri="{FF2B5EF4-FFF2-40B4-BE49-F238E27FC236}">
                      <a16:creationId xmlns:a16="http://schemas.microsoft.com/office/drawing/2014/main" id="{264C3BF7-16C6-9D2B-D2E5-95A0541238EA}"/>
                    </a:ext>
                  </a:extLst>
                </p:cNvPr>
                <p:cNvSpPr/>
                <p:nvPr/>
              </p:nvSpPr>
              <p:spPr>
                <a:xfrm>
                  <a:off x="7787736" y="456098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199" name="Graphique 1860">
                  <a:extLst>
                    <a:ext uri="{FF2B5EF4-FFF2-40B4-BE49-F238E27FC236}">
                      <a16:creationId xmlns:a16="http://schemas.microsoft.com/office/drawing/2014/main" id="{3243BCE8-812F-FF3D-33E5-AE10F3299B53}"/>
                    </a:ext>
                  </a:extLst>
                </p:cNvPr>
                <p:cNvGrpSpPr/>
                <p:nvPr/>
              </p:nvGrpSpPr>
              <p:grpSpPr>
                <a:xfrm>
                  <a:off x="7769258" y="4573823"/>
                  <a:ext cx="71246" cy="118416"/>
                  <a:chOff x="7769258" y="4573823"/>
                  <a:chExt cx="71246" cy="118416"/>
                </a:xfrm>
                <a:grpFill/>
              </p:grpSpPr>
              <p:sp>
                <p:nvSpPr>
                  <p:cNvPr id="209" name="Forme libre : forme 208">
                    <a:extLst>
                      <a:ext uri="{FF2B5EF4-FFF2-40B4-BE49-F238E27FC236}">
                        <a16:creationId xmlns:a16="http://schemas.microsoft.com/office/drawing/2014/main" id="{382C4C28-E7DE-4B60-7B50-855DB7035683}"/>
                      </a:ext>
                    </a:extLst>
                  </p:cNvPr>
                  <p:cNvSpPr/>
                  <p:nvPr/>
                </p:nvSpPr>
                <p:spPr>
                  <a:xfrm>
                    <a:off x="7769258" y="4573823"/>
                    <a:ext cx="70675" cy="73363"/>
                  </a:xfrm>
                  <a:custGeom>
                    <a:avLst/>
                    <a:gdLst>
                      <a:gd name="connsiteX0" fmla="*/ 0 w 70675"/>
                      <a:gd name="connsiteY0" fmla="*/ 73363 h 73363"/>
                      <a:gd name="connsiteX1" fmla="*/ 18479 w 70675"/>
                      <a:gd name="connsiteY1" fmla="*/ 783 h 73363"/>
                      <a:gd name="connsiteX2" fmla="*/ 70676 w 70675"/>
                      <a:gd name="connsiteY2" fmla="*/ 46788 h 73363"/>
                    </a:gdLst>
                    <a:ahLst/>
                    <a:cxnLst>
                      <a:cxn ang="0">
                        <a:pos x="connsiteX0" y="connsiteY0"/>
                      </a:cxn>
                      <a:cxn ang="0">
                        <a:pos x="connsiteX1" y="connsiteY1"/>
                      </a:cxn>
                      <a:cxn ang="0">
                        <a:pos x="connsiteX2" y="connsiteY2"/>
                      </a:cxn>
                    </a:cxnLst>
                    <a:rect l="l" t="t" r="r" b="b"/>
                    <a:pathLst>
                      <a:path w="70675" h="73363">
                        <a:moveTo>
                          <a:pt x="0" y="73363"/>
                        </a:moveTo>
                        <a:lnTo>
                          <a:pt x="18479" y="783"/>
                        </a:lnTo>
                        <a:cubicBezTo>
                          <a:pt x="18479" y="783"/>
                          <a:pt x="70676" y="-9790"/>
                          <a:pt x="70676" y="46788"/>
                        </a:cubicBezTo>
                      </a:path>
                    </a:pathLst>
                  </a:custGeom>
                  <a:grpFill/>
                  <a:ln w="12700" cap="rnd">
                    <a:solidFill>
                      <a:schemeClr val="bg1"/>
                    </a:solidFill>
                    <a:prstDash val="solid"/>
                    <a:round/>
                  </a:ln>
                </p:spPr>
                <p:txBody>
                  <a:bodyPr rtlCol="0" anchor="ctr"/>
                  <a:lstStyle/>
                  <a:p>
                    <a:endParaRPr lang="fr-FR" sz="1400"/>
                  </a:p>
                </p:txBody>
              </p:sp>
              <p:sp>
                <p:nvSpPr>
                  <p:cNvPr id="210" name="Forme libre : forme 209">
                    <a:extLst>
                      <a:ext uri="{FF2B5EF4-FFF2-40B4-BE49-F238E27FC236}">
                        <a16:creationId xmlns:a16="http://schemas.microsoft.com/office/drawing/2014/main" id="{ECBF18DA-406F-8F58-9499-C55ACBD5AB63}"/>
                      </a:ext>
                    </a:extLst>
                  </p:cNvPr>
                  <p:cNvSpPr/>
                  <p:nvPr/>
                </p:nvSpPr>
                <p:spPr>
                  <a:xfrm>
                    <a:off x="7840124" y="462108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00" name="Graphique 1860">
                  <a:extLst>
                    <a:ext uri="{FF2B5EF4-FFF2-40B4-BE49-F238E27FC236}">
                      <a16:creationId xmlns:a16="http://schemas.microsoft.com/office/drawing/2014/main" id="{6977ECAB-A13A-0783-9873-CDFCE0CF82F5}"/>
                    </a:ext>
                  </a:extLst>
                </p:cNvPr>
                <p:cNvGrpSpPr/>
                <p:nvPr/>
              </p:nvGrpSpPr>
              <p:grpSpPr>
                <a:xfrm>
                  <a:off x="7693343" y="4572299"/>
                  <a:ext cx="75914" cy="121464"/>
                  <a:chOff x="7693343" y="4572299"/>
                  <a:chExt cx="75914" cy="121464"/>
                </a:xfrm>
                <a:grpFill/>
              </p:grpSpPr>
              <p:sp>
                <p:nvSpPr>
                  <p:cNvPr id="207" name="Forme libre : forme 206">
                    <a:extLst>
                      <a:ext uri="{FF2B5EF4-FFF2-40B4-BE49-F238E27FC236}">
                        <a16:creationId xmlns:a16="http://schemas.microsoft.com/office/drawing/2014/main" id="{E9EEB138-AF7D-24A5-1F7B-64A3EF8AE4B4}"/>
                      </a:ext>
                    </a:extLst>
                  </p:cNvPr>
                  <p:cNvSpPr/>
                  <p:nvPr/>
                </p:nvSpPr>
                <p:spPr>
                  <a:xfrm>
                    <a:off x="7693915" y="4572299"/>
                    <a:ext cx="75342" cy="121464"/>
                  </a:xfrm>
                  <a:custGeom>
                    <a:avLst/>
                    <a:gdLst>
                      <a:gd name="connsiteX0" fmla="*/ 0 w 75342"/>
                      <a:gd name="connsiteY0" fmla="*/ 46788 h 121464"/>
                      <a:gd name="connsiteX1" fmla="*/ 52197 w 75342"/>
                      <a:gd name="connsiteY1" fmla="*/ 783 h 121464"/>
                      <a:gd name="connsiteX2" fmla="*/ 75343 w 75342"/>
                      <a:gd name="connsiteY2" fmla="*/ 74887 h 121464"/>
                      <a:gd name="connsiteX3" fmla="*/ 75343 w 75342"/>
                      <a:gd name="connsiteY3" fmla="*/ 121464 h 121464"/>
                    </a:gdLst>
                    <a:ahLst/>
                    <a:cxnLst>
                      <a:cxn ang="0">
                        <a:pos x="connsiteX0" y="connsiteY0"/>
                      </a:cxn>
                      <a:cxn ang="0">
                        <a:pos x="connsiteX1" y="connsiteY1"/>
                      </a:cxn>
                      <a:cxn ang="0">
                        <a:pos x="connsiteX2" y="connsiteY2"/>
                      </a:cxn>
                      <a:cxn ang="0">
                        <a:pos x="connsiteX3" y="connsiteY3"/>
                      </a:cxn>
                    </a:cxnLst>
                    <a:rect l="l" t="t" r="r" b="b"/>
                    <a:pathLst>
                      <a:path w="75342" h="121464">
                        <a:moveTo>
                          <a:pt x="0" y="46788"/>
                        </a:moveTo>
                        <a:cubicBezTo>
                          <a:pt x="0" y="-9790"/>
                          <a:pt x="52197" y="783"/>
                          <a:pt x="52197" y="783"/>
                        </a:cubicBezTo>
                        <a:lnTo>
                          <a:pt x="75343" y="74887"/>
                        </a:lnTo>
                        <a:lnTo>
                          <a:pt x="75343" y="121464"/>
                        </a:lnTo>
                      </a:path>
                    </a:pathLst>
                  </a:custGeom>
                  <a:grpFill/>
                  <a:ln w="12700" cap="rnd">
                    <a:solidFill>
                      <a:schemeClr val="bg1"/>
                    </a:solidFill>
                    <a:prstDash val="solid"/>
                    <a:round/>
                  </a:ln>
                </p:spPr>
                <p:txBody>
                  <a:bodyPr rtlCol="0" anchor="ctr"/>
                  <a:lstStyle/>
                  <a:p>
                    <a:endParaRPr lang="fr-FR" sz="1400"/>
                  </a:p>
                </p:txBody>
              </p:sp>
              <p:sp>
                <p:nvSpPr>
                  <p:cNvPr id="208" name="Forme libre : forme 207">
                    <a:extLst>
                      <a:ext uri="{FF2B5EF4-FFF2-40B4-BE49-F238E27FC236}">
                        <a16:creationId xmlns:a16="http://schemas.microsoft.com/office/drawing/2014/main" id="{7DB10408-7013-054A-6261-9112811C4402}"/>
                      </a:ext>
                    </a:extLst>
                  </p:cNvPr>
                  <p:cNvSpPr/>
                  <p:nvPr/>
                </p:nvSpPr>
                <p:spPr>
                  <a:xfrm>
                    <a:off x="7693343" y="461965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01" name="Graphique 1860">
                  <a:extLst>
                    <a:ext uri="{FF2B5EF4-FFF2-40B4-BE49-F238E27FC236}">
                      <a16:creationId xmlns:a16="http://schemas.microsoft.com/office/drawing/2014/main" id="{32D4DF6F-0B25-93D7-F9D5-C13EB3777012}"/>
                    </a:ext>
                  </a:extLst>
                </p:cNvPr>
                <p:cNvGrpSpPr/>
                <p:nvPr/>
              </p:nvGrpSpPr>
              <p:grpSpPr>
                <a:xfrm>
                  <a:off x="7579996" y="4380010"/>
                  <a:ext cx="133731" cy="104203"/>
                  <a:chOff x="7579996" y="4380010"/>
                  <a:chExt cx="133731" cy="104203"/>
                </a:xfrm>
                <a:grpFill/>
              </p:grpSpPr>
              <p:sp>
                <p:nvSpPr>
                  <p:cNvPr id="203" name="Forme libre : forme 202">
                    <a:extLst>
                      <a:ext uri="{FF2B5EF4-FFF2-40B4-BE49-F238E27FC236}">
                        <a16:creationId xmlns:a16="http://schemas.microsoft.com/office/drawing/2014/main" id="{4A806320-EE63-FA4D-F6BE-5E1DB05B91D8}"/>
                      </a:ext>
                    </a:extLst>
                  </p:cNvPr>
                  <p:cNvSpPr/>
                  <p:nvPr/>
                </p:nvSpPr>
                <p:spPr>
                  <a:xfrm>
                    <a:off x="7602189" y="438001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E49E3DBF-07FC-4A15-0CA3-C16FDC24E671}"/>
                      </a:ext>
                    </a:extLst>
                  </p:cNvPr>
                  <p:cNvSpPr/>
                  <p:nvPr/>
                </p:nvSpPr>
                <p:spPr>
                  <a:xfrm>
                    <a:off x="7579996" y="440372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205" name="Forme libre : forme 204">
                    <a:extLst>
                      <a:ext uri="{FF2B5EF4-FFF2-40B4-BE49-F238E27FC236}">
                        <a16:creationId xmlns:a16="http://schemas.microsoft.com/office/drawing/2014/main" id="{F8A85AFD-2A90-71EE-27F4-D6438CAD5397}"/>
                      </a:ext>
                    </a:extLst>
                  </p:cNvPr>
                  <p:cNvSpPr/>
                  <p:nvPr/>
                </p:nvSpPr>
                <p:spPr>
                  <a:xfrm>
                    <a:off x="7663816" y="446163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206" name="Forme libre : forme 205">
                    <a:extLst>
                      <a:ext uri="{FF2B5EF4-FFF2-40B4-BE49-F238E27FC236}">
                        <a16:creationId xmlns:a16="http://schemas.microsoft.com/office/drawing/2014/main" id="{6E7C13F8-6F4E-626F-F9F0-AEF351498B3D}"/>
                      </a:ext>
                    </a:extLst>
                  </p:cNvPr>
                  <p:cNvSpPr/>
                  <p:nvPr/>
                </p:nvSpPr>
                <p:spPr>
                  <a:xfrm>
                    <a:off x="7615429" y="440658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02" name="Forme libre : forme 201">
                  <a:extLst>
                    <a:ext uri="{FF2B5EF4-FFF2-40B4-BE49-F238E27FC236}">
                      <a16:creationId xmlns:a16="http://schemas.microsoft.com/office/drawing/2014/main" id="{1A5BDDEE-215A-5EA0-C1D5-EA9AA4E7CEB5}"/>
                    </a:ext>
                  </a:extLst>
                </p:cNvPr>
                <p:cNvSpPr/>
                <p:nvPr/>
              </p:nvSpPr>
              <p:spPr>
                <a:xfrm>
                  <a:off x="7713060" y="467118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grpSp>
          <p:grpSp>
            <p:nvGrpSpPr>
              <p:cNvPr id="163" name="Graphique 1860">
                <a:extLst>
                  <a:ext uri="{FF2B5EF4-FFF2-40B4-BE49-F238E27FC236}">
                    <a16:creationId xmlns:a16="http://schemas.microsoft.com/office/drawing/2014/main" id="{98460592-BEC5-2DD9-293A-2E99583EABEC}"/>
                  </a:ext>
                </a:extLst>
              </p:cNvPr>
              <p:cNvGrpSpPr/>
              <p:nvPr/>
            </p:nvGrpSpPr>
            <p:grpSpPr>
              <a:xfrm>
                <a:off x="7577139" y="4377153"/>
                <a:ext cx="474535" cy="315848"/>
                <a:chOff x="7577139" y="4377153"/>
                <a:chExt cx="474535" cy="315848"/>
              </a:xfrm>
              <a:grpFill/>
            </p:grpSpPr>
            <p:sp>
              <p:nvSpPr>
                <p:cNvPr id="167" name="Forme libre : forme 166">
                  <a:extLst>
                    <a:ext uri="{FF2B5EF4-FFF2-40B4-BE49-F238E27FC236}">
                      <a16:creationId xmlns:a16="http://schemas.microsoft.com/office/drawing/2014/main" id="{C6500FFC-E245-E5BC-8C0F-AB074BD80E80}"/>
                    </a:ext>
                  </a:extLst>
                </p:cNvPr>
                <p:cNvSpPr/>
                <p:nvPr/>
              </p:nvSpPr>
              <p:spPr>
                <a:xfrm>
                  <a:off x="7941375" y="4476974"/>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7"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168" name="Forme libre : forme 167">
                  <a:extLst>
                    <a:ext uri="{FF2B5EF4-FFF2-40B4-BE49-F238E27FC236}">
                      <a16:creationId xmlns:a16="http://schemas.microsoft.com/office/drawing/2014/main" id="{81D114AE-BBBD-790F-BB22-B2463CE785A3}"/>
                    </a:ext>
                  </a:extLst>
                </p:cNvPr>
                <p:cNvSpPr/>
                <p:nvPr/>
              </p:nvSpPr>
              <p:spPr>
                <a:xfrm>
                  <a:off x="7960329" y="4502692"/>
                  <a:ext cx="9525" cy="8000"/>
                </a:xfrm>
                <a:custGeom>
                  <a:avLst/>
                  <a:gdLst>
                    <a:gd name="connsiteX0" fmla="*/ 0 w 9525"/>
                    <a:gd name="connsiteY0" fmla="*/ 0 h 8000"/>
                    <a:gd name="connsiteX1" fmla="*/ 0 w 9525"/>
                    <a:gd name="connsiteY1" fmla="*/ 8001 h 8000"/>
                  </a:gdLst>
                  <a:ahLst/>
                  <a:cxnLst>
                    <a:cxn ang="0">
                      <a:pos x="connsiteX0" y="connsiteY0"/>
                    </a:cxn>
                    <a:cxn ang="0">
                      <a:pos x="connsiteX1" y="connsiteY1"/>
                    </a:cxn>
                  </a:cxnLst>
                  <a:rect l="l" t="t" r="r" b="b"/>
                  <a:pathLst>
                    <a:path w="9525" h="8000">
                      <a:moveTo>
                        <a:pt x="0" y="0"/>
                      </a:moveTo>
                      <a:lnTo>
                        <a:pt x="0" y="8001"/>
                      </a:lnTo>
                    </a:path>
                  </a:pathLst>
                </a:custGeom>
                <a:grpFill/>
                <a:ln w="12700" cap="rnd">
                  <a:solidFill>
                    <a:schemeClr val="bg1"/>
                  </a:solidFill>
                  <a:prstDash val="solid"/>
                  <a:round/>
                </a:ln>
              </p:spPr>
              <p:txBody>
                <a:bodyPr rtlCol="0" anchor="ctr"/>
                <a:lstStyle/>
                <a:p>
                  <a:endParaRPr lang="fr-FR" sz="1400"/>
                </a:p>
              </p:txBody>
            </p:sp>
            <p:sp>
              <p:nvSpPr>
                <p:cNvPr id="169" name="Forme libre : forme 168">
                  <a:extLst>
                    <a:ext uri="{FF2B5EF4-FFF2-40B4-BE49-F238E27FC236}">
                      <a16:creationId xmlns:a16="http://schemas.microsoft.com/office/drawing/2014/main" id="{E6D7EE75-6038-2DB8-426B-B988EE5229F3}"/>
                    </a:ext>
                  </a:extLst>
                </p:cNvPr>
                <p:cNvSpPr/>
                <p:nvPr/>
              </p:nvSpPr>
              <p:spPr>
                <a:xfrm>
                  <a:off x="7995000" y="4503549"/>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12700" cap="rnd">
                  <a:solidFill>
                    <a:schemeClr val="bg1"/>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9819C173-B5C9-8ED6-BE76-BABF57D148A3}"/>
                    </a:ext>
                  </a:extLst>
                </p:cNvPr>
                <p:cNvSpPr/>
                <p:nvPr/>
              </p:nvSpPr>
              <p:spPr>
                <a:xfrm>
                  <a:off x="7971378" y="4532791"/>
                  <a:ext cx="15240" cy="3143"/>
                </a:xfrm>
                <a:custGeom>
                  <a:avLst/>
                  <a:gdLst>
                    <a:gd name="connsiteX0" fmla="*/ 15240 w 15240"/>
                    <a:gd name="connsiteY0" fmla="*/ 0 h 3143"/>
                    <a:gd name="connsiteX1" fmla="*/ 0 w 15240"/>
                    <a:gd name="connsiteY1" fmla="*/ 0 h 3143"/>
                  </a:gdLst>
                  <a:ahLst/>
                  <a:cxnLst>
                    <a:cxn ang="0">
                      <a:pos x="connsiteX0" y="connsiteY0"/>
                    </a:cxn>
                    <a:cxn ang="0">
                      <a:pos x="connsiteX1" y="connsiteY1"/>
                    </a:cxn>
                  </a:cxnLst>
                  <a:rect l="l" t="t" r="r" b="b"/>
                  <a:pathLst>
                    <a:path w="15240"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sp>
              <p:nvSpPr>
                <p:cNvPr id="171" name="Forme libre : forme 170">
                  <a:extLst>
                    <a:ext uri="{FF2B5EF4-FFF2-40B4-BE49-F238E27FC236}">
                      <a16:creationId xmlns:a16="http://schemas.microsoft.com/office/drawing/2014/main" id="{44C1CBB9-2BC5-E320-573A-4651F1AD9748}"/>
                    </a:ext>
                  </a:extLst>
                </p:cNvPr>
                <p:cNvSpPr/>
                <p:nvPr/>
              </p:nvSpPr>
              <p:spPr>
                <a:xfrm>
                  <a:off x="7916730" y="4444709"/>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2558F219-92D5-9794-6707-1088998D715F}"/>
                    </a:ext>
                  </a:extLst>
                </p:cNvPr>
                <p:cNvSpPr/>
                <p:nvPr/>
              </p:nvSpPr>
              <p:spPr>
                <a:xfrm>
                  <a:off x="802052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173" name="Forme libre : forme 172">
                  <a:extLst>
                    <a:ext uri="{FF2B5EF4-FFF2-40B4-BE49-F238E27FC236}">
                      <a16:creationId xmlns:a16="http://schemas.microsoft.com/office/drawing/2014/main" id="{9807FEF2-C576-93A7-D5A6-945AB1B6F634}"/>
                    </a:ext>
                  </a:extLst>
                </p:cNvPr>
                <p:cNvSpPr/>
                <p:nvPr/>
              </p:nvSpPr>
              <p:spPr>
                <a:xfrm>
                  <a:off x="794413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174" name="Forme libre : forme 173">
                  <a:extLst>
                    <a:ext uri="{FF2B5EF4-FFF2-40B4-BE49-F238E27FC236}">
                      <a16:creationId xmlns:a16="http://schemas.microsoft.com/office/drawing/2014/main" id="{7DD80B78-67F8-C75D-8B1D-C20AF62A1588}"/>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75" name="Forme libre : forme 174">
                  <a:extLst>
                    <a:ext uri="{FF2B5EF4-FFF2-40B4-BE49-F238E27FC236}">
                      <a16:creationId xmlns:a16="http://schemas.microsoft.com/office/drawing/2014/main" id="{66AAE2FB-04C5-6769-DCD6-4C67EF6A5949}"/>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76" name="Forme libre : forme 175">
                  <a:extLst>
                    <a:ext uri="{FF2B5EF4-FFF2-40B4-BE49-F238E27FC236}">
                      <a16:creationId xmlns:a16="http://schemas.microsoft.com/office/drawing/2014/main" id="{9B80204F-B8FC-B922-8F02-F956C17E1C2B}"/>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177" name="Forme libre : forme 176">
                  <a:extLst>
                    <a:ext uri="{FF2B5EF4-FFF2-40B4-BE49-F238E27FC236}">
                      <a16:creationId xmlns:a16="http://schemas.microsoft.com/office/drawing/2014/main" id="{A35EFAB1-A225-EF8C-C455-BAD589282C72}"/>
                    </a:ext>
                  </a:extLst>
                </p:cNvPr>
                <p:cNvSpPr/>
                <p:nvPr/>
              </p:nvSpPr>
              <p:spPr>
                <a:xfrm>
                  <a:off x="7998810" y="4545936"/>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178" name="Graphique 1860">
                  <a:extLst>
                    <a:ext uri="{FF2B5EF4-FFF2-40B4-BE49-F238E27FC236}">
                      <a16:creationId xmlns:a16="http://schemas.microsoft.com/office/drawing/2014/main" id="{A4FF6A8B-2483-C0F8-741F-5BDF1515DBD8}"/>
                    </a:ext>
                  </a:extLst>
                </p:cNvPr>
                <p:cNvGrpSpPr/>
                <p:nvPr/>
              </p:nvGrpSpPr>
              <p:grpSpPr>
                <a:xfrm>
                  <a:off x="7984904" y="4572966"/>
                  <a:ext cx="66770" cy="118606"/>
                  <a:chOff x="7984904" y="4572966"/>
                  <a:chExt cx="66770" cy="118606"/>
                </a:xfrm>
                <a:grpFill/>
              </p:grpSpPr>
              <p:sp>
                <p:nvSpPr>
                  <p:cNvPr id="184" name="Forme libre : forme 183">
                    <a:extLst>
                      <a:ext uri="{FF2B5EF4-FFF2-40B4-BE49-F238E27FC236}">
                        <a16:creationId xmlns:a16="http://schemas.microsoft.com/office/drawing/2014/main" id="{D10F3E90-FAB4-CE48-E13D-C78F11B38910}"/>
                      </a:ext>
                    </a:extLst>
                  </p:cNvPr>
                  <p:cNvSpPr/>
                  <p:nvPr/>
                </p:nvSpPr>
                <p:spPr>
                  <a:xfrm>
                    <a:off x="7984904" y="4572966"/>
                    <a:ext cx="66103" cy="54408"/>
                  </a:xfrm>
                  <a:custGeom>
                    <a:avLst/>
                    <a:gdLst>
                      <a:gd name="connsiteX0" fmla="*/ 0 w 66103"/>
                      <a:gd name="connsiteY0" fmla="*/ 54408 h 54408"/>
                      <a:gd name="connsiteX1" fmla="*/ 13906 w 66103"/>
                      <a:gd name="connsiteY1" fmla="*/ 783 h 54408"/>
                      <a:gd name="connsiteX2" fmla="*/ 66103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6" y="783"/>
                        </a:lnTo>
                        <a:cubicBezTo>
                          <a:pt x="13906" y="783"/>
                          <a:pt x="66103" y="-9790"/>
                          <a:pt x="66103" y="46788"/>
                        </a:cubicBezTo>
                      </a:path>
                    </a:pathLst>
                  </a:custGeom>
                  <a:grpFill/>
                  <a:ln w="12700" cap="rnd">
                    <a:solidFill>
                      <a:schemeClr val="bg1"/>
                    </a:solidFill>
                    <a:prstDash val="solid"/>
                    <a:round/>
                  </a:ln>
                </p:spPr>
                <p:txBody>
                  <a:bodyPr rtlCol="0" anchor="ctr"/>
                  <a:lstStyle/>
                  <a:p>
                    <a:endParaRPr lang="fr-FR" sz="1400"/>
                  </a:p>
                </p:txBody>
              </p:sp>
              <p:sp>
                <p:nvSpPr>
                  <p:cNvPr id="185" name="Forme libre : forme 184">
                    <a:extLst>
                      <a:ext uri="{FF2B5EF4-FFF2-40B4-BE49-F238E27FC236}">
                        <a16:creationId xmlns:a16="http://schemas.microsoft.com/office/drawing/2014/main" id="{2617B3CD-D6D5-D673-A3FE-FEF305A85627}"/>
                      </a:ext>
                    </a:extLst>
                  </p:cNvPr>
                  <p:cNvSpPr/>
                  <p:nvPr/>
                </p:nvSpPr>
                <p:spPr>
                  <a:xfrm>
                    <a:off x="8051293" y="4620421"/>
                    <a:ext cx="381" cy="71151"/>
                  </a:xfrm>
                  <a:custGeom>
                    <a:avLst/>
                    <a:gdLst>
                      <a:gd name="connsiteX0" fmla="*/ 0 w 381"/>
                      <a:gd name="connsiteY0" fmla="*/ 0 h 71151"/>
                      <a:gd name="connsiteX1" fmla="*/ 381 w 381"/>
                      <a:gd name="connsiteY1" fmla="*/ 71152 h 71151"/>
                    </a:gdLst>
                    <a:ahLst/>
                    <a:cxnLst>
                      <a:cxn ang="0">
                        <a:pos x="connsiteX0" y="connsiteY0"/>
                      </a:cxn>
                      <a:cxn ang="0">
                        <a:pos x="connsiteX1" y="connsiteY1"/>
                      </a:cxn>
                    </a:cxnLst>
                    <a:rect l="l" t="t" r="r" b="b"/>
                    <a:pathLst>
                      <a:path w="381"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179" name="Graphique 1860">
                  <a:extLst>
                    <a:ext uri="{FF2B5EF4-FFF2-40B4-BE49-F238E27FC236}">
                      <a16:creationId xmlns:a16="http://schemas.microsoft.com/office/drawing/2014/main" id="{690C3014-9C91-7B07-0D80-F33387EBFE6F}"/>
                    </a:ext>
                  </a:extLst>
                </p:cNvPr>
                <p:cNvGrpSpPr/>
                <p:nvPr/>
              </p:nvGrpSpPr>
              <p:grpSpPr>
                <a:xfrm>
                  <a:off x="7904418" y="4571537"/>
                  <a:ext cx="78866" cy="118511"/>
                  <a:chOff x="7904418" y="4571537"/>
                  <a:chExt cx="78866" cy="118511"/>
                </a:xfrm>
                <a:grpFill/>
              </p:grpSpPr>
              <p:sp>
                <p:nvSpPr>
                  <p:cNvPr id="182" name="Forme libre : forme 181">
                    <a:extLst>
                      <a:ext uri="{FF2B5EF4-FFF2-40B4-BE49-F238E27FC236}">
                        <a16:creationId xmlns:a16="http://schemas.microsoft.com/office/drawing/2014/main" id="{05A0DFBC-2BD7-F2D4-9B5C-89F005F44F25}"/>
                      </a:ext>
                    </a:extLst>
                  </p:cNvPr>
                  <p:cNvSpPr/>
                  <p:nvPr/>
                </p:nvSpPr>
                <p:spPr>
                  <a:xfrm>
                    <a:off x="7904989" y="4571537"/>
                    <a:ext cx="78295" cy="55932"/>
                  </a:xfrm>
                  <a:custGeom>
                    <a:avLst/>
                    <a:gdLst>
                      <a:gd name="connsiteX0" fmla="*/ 0 w 78295"/>
                      <a:gd name="connsiteY0" fmla="*/ 46788 h 55932"/>
                      <a:gd name="connsiteX1" fmla="*/ 52197 w 78295"/>
                      <a:gd name="connsiteY1" fmla="*/ 783 h 55932"/>
                      <a:gd name="connsiteX2" fmla="*/ 66485 w 78295"/>
                      <a:gd name="connsiteY2" fmla="*/ 55932 h 55932"/>
                      <a:gd name="connsiteX3" fmla="*/ 78296 w 78295"/>
                      <a:gd name="connsiteY3" fmla="*/ 55837 h 55932"/>
                    </a:gdLst>
                    <a:ahLst/>
                    <a:cxnLst>
                      <a:cxn ang="0">
                        <a:pos x="connsiteX0" y="connsiteY0"/>
                      </a:cxn>
                      <a:cxn ang="0">
                        <a:pos x="connsiteX1" y="connsiteY1"/>
                      </a:cxn>
                      <a:cxn ang="0">
                        <a:pos x="connsiteX2" y="connsiteY2"/>
                      </a:cxn>
                      <a:cxn ang="0">
                        <a:pos x="connsiteX3" y="connsiteY3"/>
                      </a:cxn>
                    </a:cxnLst>
                    <a:rect l="l" t="t" r="r" b="b"/>
                    <a:pathLst>
                      <a:path w="78295" h="55932">
                        <a:moveTo>
                          <a:pt x="0" y="46788"/>
                        </a:moveTo>
                        <a:cubicBezTo>
                          <a:pt x="0" y="-9790"/>
                          <a:pt x="52197" y="783"/>
                          <a:pt x="52197" y="783"/>
                        </a:cubicBezTo>
                        <a:lnTo>
                          <a:pt x="66485" y="55932"/>
                        </a:lnTo>
                        <a:lnTo>
                          <a:pt x="78296" y="55837"/>
                        </a:lnTo>
                      </a:path>
                    </a:pathLst>
                  </a:custGeom>
                  <a:grpFill/>
                  <a:ln w="12700" cap="rnd">
                    <a:solidFill>
                      <a:schemeClr val="bg1"/>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91839C14-F414-F0FA-E43B-40D92708E61B}"/>
                      </a:ext>
                    </a:extLst>
                  </p:cNvPr>
                  <p:cNvSpPr/>
                  <p:nvPr/>
                </p:nvSpPr>
                <p:spPr>
                  <a:xfrm>
                    <a:off x="7904418" y="4618897"/>
                    <a:ext cx="381" cy="71151"/>
                  </a:xfrm>
                  <a:custGeom>
                    <a:avLst/>
                    <a:gdLst>
                      <a:gd name="connsiteX0" fmla="*/ 381 w 381"/>
                      <a:gd name="connsiteY0" fmla="*/ 0 h 71151"/>
                      <a:gd name="connsiteX1" fmla="*/ 0 w 381"/>
                      <a:gd name="connsiteY1" fmla="*/ 71152 h 71151"/>
                    </a:gdLst>
                    <a:ahLst/>
                    <a:cxnLst>
                      <a:cxn ang="0">
                        <a:pos x="connsiteX0" y="connsiteY0"/>
                      </a:cxn>
                      <a:cxn ang="0">
                        <a:pos x="connsiteX1" y="connsiteY1"/>
                      </a:cxn>
                    </a:cxnLst>
                    <a:rect l="l" t="t" r="r" b="b"/>
                    <a:pathLst>
                      <a:path w="381"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sp>
              <p:nvSpPr>
                <p:cNvPr id="180" name="Forme libre : forme 179">
                  <a:extLst>
                    <a:ext uri="{FF2B5EF4-FFF2-40B4-BE49-F238E27FC236}">
                      <a16:creationId xmlns:a16="http://schemas.microsoft.com/office/drawing/2014/main" id="{E12EC002-1188-B03F-59E8-5D7C266E49FE}"/>
                    </a:ext>
                  </a:extLst>
                </p:cNvPr>
                <p:cNvSpPr/>
                <p:nvPr/>
              </p:nvSpPr>
              <p:spPr>
                <a:xfrm>
                  <a:off x="8009859" y="4641757"/>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181" name="Forme libre : forme 180">
                  <a:extLst>
                    <a:ext uri="{FF2B5EF4-FFF2-40B4-BE49-F238E27FC236}">
                      <a16:creationId xmlns:a16="http://schemas.microsoft.com/office/drawing/2014/main" id="{8237286E-31B4-8229-49C6-D2527978AF9A}"/>
                    </a:ext>
                  </a:extLst>
                </p:cNvPr>
                <p:cNvSpPr/>
                <p:nvPr/>
              </p:nvSpPr>
              <p:spPr>
                <a:xfrm>
                  <a:off x="7933850" y="4641757"/>
                  <a:ext cx="20573" cy="20573"/>
                </a:xfrm>
                <a:custGeom>
                  <a:avLst/>
                  <a:gdLst>
                    <a:gd name="connsiteX0" fmla="*/ 0 w 20573"/>
                    <a:gd name="connsiteY0" fmla="*/ 0 h 20573"/>
                    <a:gd name="connsiteX1" fmla="*/ 20574 w 20573"/>
                    <a:gd name="connsiteY1" fmla="*/ 20574 h 20573"/>
                  </a:gdLst>
                  <a:ahLst/>
                  <a:cxnLst>
                    <a:cxn ang="0">
                      <a:pos x="connsiteX0" y="connsiteY0"/>
                    </a:cxn>
                    <a:cxn ang="0">
                      <a:pos x="connsiteX1" y="connsiteY1"/>
                    </a:cxn>
                  </a:cxnLst>
                  <a:rect l="l" t="t" r="r" b="b"/>
                  <a:pathLst>
                    <a:path w="20573" h="20573">
                      <a:moveTo>
                        <a:pt x="0" y="0"/>
                      </a:moveTo>
                      <a:cubicBezTo>
                        <a:pt x="0" y="11335"/>
                        <a:pt x="9239" y="20574"/>
                        <a:pt x="20574" y="20574"/>
                      </a:cubicBezTo>
                    </a:path>
                  </a:pathLst>
                </a:custGeom>
                <a:grpFill/>
                <a:ln w="12700" cap="rnd">
                  <a:solidFill>
                    <a:schemeClr val="bg1"/>
                  </a:solidFill>
                  <a:prstDash val="solid"/>
                  <a:round/>
                </a:ln>
              </p:spPr>
              <p:txBody>
                <a:bodyPr rtlCol="0" anchor="ctr"/>
                <a:lstStyle/>
                <a:p>
                  <a:endParaRPr lang="fr-FR" sz="1400"/>
                </a:p>
              </p:txBody>
            </p:sp>
          </p:grpSp>
          <p:sp>
            <p:nvSpPr>
              <p:cNvPr id="164" name="Forme libre : forme 163">
                <a:extLst>
                  <a:ext uri="{FF2B5EF4-FFF2-40B4-BE49-F238E27FC236}">
                    <a16:creationId xmlns:a16="http://schemas.microsoft.com/office/drawing/2014/main" id="{E2E38706-E2DB-76B0-874D-62BFDBDA9C06}"/>
                  </a:ext>
                </a:extLst>
              </p:cNvPr>
              <p:cNvSpPr/>
              <p:nvPr/>
            </p:nvSpPr>
            <p:spPr>
              <a:xfrm>
                <a:off x="7785641" y="4680905"/>
                <a:ext cx="168402" cy="9906"/>
              </a:xfrm>
              <a:custGeom>
                <a:avLst/>
                <a:gdLst>
                  <a:gd name="connsiteX0" fmla="*/ 0 w 168402"/>
                  <a:gd name="connsiteY0" fmla="*/ 0 h 9906"/>
                  <a:gd name="connsiteX1" fmla="*/ 0 w 168402"/>
                  <a:gd name="connsiteY1" fmla="*/ 0 h 9906"/>
                  <a:gd name="connsiteX2" fmla="*/ 9906 w 168402"/>
                  <a:gd name="connsiteY2" fmla="*/ 9906 h 9906"/>
                  <a:gd name="connsiteX3" fmla="*/ 158496 w 168402"/>
                  <a:gd name="connsiteY3" fmla="*/ 9906 h 9906"/>
                  <a:gd name="connsiteX4" fmla="*/ 168402 w 168402"/>
                  <a:gd name="connsiteY4" fmla="*/ 0 h 9906"/>
                  <a:gd name="connsiteX5" fmla="*/ 168402 w 168402"/>
                  <a:gd name="connsiteY5" fmla="*/ 0 h 9906"/>
                  <a:gd name="connsiteX6" fmla="*/ 0 w 168402"/>
                  <a:gd name="connsiteY6" fmla="*/ 0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02" h="9906">
                    <a:moveTo>
                      <a:pt x="0" y="0"/>
                    </a:moveTo>
                    <a:lnTo>
                      <a:pt x="0" y="0"/>
                    </a:lnTo>
                    <a:cubicBezTo>
                      <a:pt x="0" y="5429"/>
                      <a:pt x="4477" y="9906"/>
                      <a:pt x="9906" y="9906"/>
                    </a:cubicBezTo>
                    <a:lnTo>
                      <a:pt x="158496" y="9906"/>
                    </a:lnTo>
                    <a:cubicBezTo>
                      <a:pt x="163925" y="9906"/>
                      <a:pt x="168402" y="5429"/>
                      <a:pt x="168402" y="0"/>
                    </a:cubicBezTo>
                    <a:lnTo>
                      <a:pt x="168402" y="0"/>
                    </a:lnTo>
                    <a:lnTo>
                      <a:pt x="0" y="0"/>
                    </a:lnTo>
                    <a:close/>
                  </a:path>
                </a:pathLst>
              </a:custGeom>
              <a:grpFill/>
              <a:ln w="12700" cap="rnd">
                <a:solidFill>
                  <a:schemeClr val="bg1"/>
                </a:solidFill>
                <a:prstDash val="solid"/>
                <a:round/>
              </a:ln>
            </p:spPr>
            <p:txBody>
              <a:bodyPr rtlCol="0" anchor="ctr"/>
              <a:lstStyle/>
              <a:p>
                <a:endParaRPr lang="fr-FR" sz="1400"/>
              </a:p>
            </p:txBody>
          </p:sp>
          <p:sp>
            <p:nvSpPr>
              <p:cNvPr id="165" name="Forme libre : forme 164">
                <a:extLst>
                  <a:ext uri="{FF2B5EF4-FFF2-40B4-BE49-F238E27FC236}">
                    <a16:creationId xmlns:a16="http://schemas.microsoft.com/office/drawing/2014/main" id="{643F6765-123A-5C18-D712-CD0EC4268FD4}"/>
                  </a:ext>
                </a:extLst>
              </p:cNvPr>
              <p:cNvSpPr/>
              <p:nvPr/>
            </p:nvSpPr>
            <p:spPr>
              <a:xfrm>
                <a:off x="7810596" y="4597085"/>
                <a:ext cx="147351" cy="94011"/>
              </a:xfrm>
              <a:custGeom>
                <a:avLst/>
                <a:gdLst>
                  <a:gd name="connsiteX0" fmla="*/ 142208 w 147351"/>
                  <a:gd name="connsiteY0" fmla="*/ 94012 h 94011"/>
                  <a:gd name="connsiteX1" fmla="*/ 5143 w 147351"/>
                  <a:gd name="connsiteY1" fmla="*/ 94012 h 94011"/>
                  <a:gd name="connsiteX2" fmla="*/ 0 w 147351"/>
                  <a:gd name="connsiteY2" fmla="*/ 88868 h 94011"/>
                  <a:gd name="connsiteX3" fmla="*/ 0 w 147351"/>
                  <a:gd name="connsiteY3" fmla="*/ 5143 h 94011"/>
                  <a:gd name="connsiteX4" fmla="*/ 5143 w 147351"/>
                  <a:gd name="connsiteY4" fmla="*/ 0 h 94011"/>
                  <a:gd name="connsiteX5" fmla="*/ 142208 w 147351"/>
                  <a:gd name="connsiteY5" fmla="*/ 0 h 94011"/>
                  <a:gd name="connsiteX6" fmla="*/ 147352 w 147351"/>
                  <a:gd name="connsiteY6" fmla="*/ 5143 h 94011"/>
                  <a:gd name="connsiteX7" fmla="*/ 147352 w 147351"/>
                  <a:gd name="connsiteY7" fmla="*/ 88868 h 94011"/>
                  <a:gd name="connsiteX8" fmla="*/ 142208 w 147351"/>
                  <a:gd name="connsiteY8" fmla="*/ 94012 h 9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51" h="94011">
                    <a:moveTo>
                      <a:pt x="142208" y="94012"/>
                    </a:moveTo>
                    <a:lnTo>
                      <a:pt x="5143" y="94012"/>
                    </a:lnTo>
                    <a:cubicBezTo>
                      <a:pt x="2381" y="94012"/>
                      <a:pt x="0" y="91726"/>
                      <a:pt x="0" y="88868"/>
                    </a:cubicBezTo>
                    <a:lnTo>
                      <a:pt x="0" y="5143"/>
                    </a:lnTo>
                    <a:cubicBezTo>
                      <a:pt x="0" y="2381"/>
                      <a:pt x="2286" y="0"/>
                      <a:pt x="5143" y="0"/>
                    </a:cubicBezTo>
                    <a:lnTo>
                      <a:pt x="142208" y="0"/>
                    </a:lnTo>
                    <a:cubicBezTo>
                      <a:pt x="144971" y="0"/>
                      <a:pt x="147352" y="2286"/>
                      <a:pt x="147352" y="5143"/>
                    </a:cubicBezTo>
                    <a:lnTo>
                      <a:pt x="147352" y="88868"/>
                    </a:lnTo>
                    <a:cubicBezTo>
                      <a:pt x="147352" y="91726"/>
                      <a:pt x="145066" y="94012"/>
                      <a:pt x="142208" y="94012"/>
                    </a:cubicBezTo>
                    <a:close/>
                  </a:path>
                </a:pathLst>
              </a:custGeom>
              <a:grpFill/>
              <a:ln w="12700" cap="rnd">
                <a:solidFill>
                  <a:schemeClr val="bg1"/>
                </a:solidFill>
                <a:prstDash val="solid"/>
                <a:round/>
              </a:ln>
            </p:spPr>
            <p:txBody>
              <a:bodyPr rtlCol="0" anchor="ctr"/>
              <a:lstStyle/>
              <a:p>
                <a:endParaRPr lang="fr-FR" sz="1400"/>
              </a:p>
            </p:txBody>
          </p:sp>
          <p:sp>
            <p:nvSpPr>
              <p:cNvPr id="166" name="Forme libre : forme 165">
                <a:extLst>
                  <a:ext uri="{FF2B5EF4-FFF2-40B4-BE49-F238E27FC236}">
                    <a16:creationId xmlns:a16="http://schemas.microsoft.com/office/drawing/2014/main" id="{861574F5-08F6-3D35-3A58-2762221F632A}"/>
                  </a:ext>
                </a:extLst>
              </p:cNvPr>
              <p:cNvSpPr/>
              <p:nvPr/>
            </p:nvSpPr>
            <p:spPr>
              <a:xfrm>
                <a:off x="7870223" y="4630232"/>
                <a:ext cx="28193" cy="28098"/>
              </a:xfrm>
              <a:custGeom>
                <a:avLst/>
                <a:gdLst>
                  <a:gd name="connsiteX0" fmla="*/ 23241 w 28193"/>
                  <a:gd name="connsiteY0" fmla="*/ 10287 h 28098"/>
                  <a:gd name="connsiteX1" fmla="*/ 13335 w 28193"/>
                  <a:gd name="connsiteY1" fmla="*/ 381 h 28098"/>
                  <a:gd name="connsiteX2" fmla="*/ 13335 w 28193"/>
                  <a:gd name="connsiteY2" fmla="*/ 0 h 28098"/>
                  <a:gd name="connsiteX3" fmla="*/ 0 w 28193"/>
                  <a:gd name="connsiteY3" fmla="*/ 14002 h 28098"/>
                  <a:gd name="connsiteX4" fmla="*/ 14097 w 28193"/>
                  <a:gd name="connsiteY4" fmla="*/ 28099 h 28098"/>
                  <a:gd name="connsiteX5" fmla="*/ 28194 w 28193"/>
                  <a:gd name="connsiteY5" fmla="*/ 14002 h 28098"/>
                  <a:gd name="connsiteX6" fmla="*/ 27337 w 28193"/>
                  <a:gd name="connsiteY6" fmla="*/ 9430 h 28098"/>
                  <a:gd name="connsiteX7" fmla="*/ 23241 w 28193"/>
                  <a:gd name="connsiteY7" fmla="*/ 10287 h 2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 h="28098">
                    <a:moveTo>
                      <a:pt x="23241" y="10287"/>
                    </a:moveTo>
                    <a:cubicBezTo>
                      <a:pt x="17717" y="10287"/>
                      <a:pt x="13335" y="5810"/>
                      <a:pt x="13335" y="381"/>
                    </a:cubicBezTo>
                    <a:cubicBezTo>
                      <a:pt x="13335" y="191"/>
                      <a:pt x="13335" y="95"/>
                      <a:pt x="13335" y="0"/>
                    </a:cubicBezTo>
                    <a:cubicBezTo>
                      <a:pt x="5905" y="381"/>
                      <a:pt x="0" y="6477"/>
                      <a:pt x="0" y="14002"/>
                    </a:cubicBezTo>
                    <a:cubicBezTo>
                      <a:pt x="0" y="21812"/>
                      <a:pt x="6286" y="28099"/>
                      <a:pt x="14097" y="28099"/>
                    </a:cubicBezTo>
                    <a:cubicBezTo>
                      <a:pt x="21907" y="28099"/>
                      <a:pt x="28194" y="21812"/>
                      <a:pt x="28194" y="14002"/>
                    </a:cubicBezTo>
                    <a:cubicBezTo>
                      <a:pt x="28194" y="12383"/>
                      <a:pt x="27908" y="10858"/>
                      <a:pt x="27337" y="9430"/>
                    </a:cubicBezTo>
                    <a:cubicBezTo>
                      <a:pt x="26098" y="9906"/>
                      <a:pt x="24670" y="10287"/>
                      <a:pt x="23241" y="10287"/>
                    </a:cubicBezTo>
                    <a:close/>
                  </a:path>
                </a:pathLst>
              </a:custGeom>
              <a:grpFill/>
              <a:ln w="12700" cap="rnd">
                <a:solidFill>
                  <a:schemeClr val="bg1"/>
                </a:solidFill>
                <a:prstDash val="solid"/>
                <a:round/>
              </a:ln>
            </p:spPr>
            <p:txBody>
              <a:bodyPr rtlCol="0" anchor="ctr"/>
              <a:lstStyle/>
              <a:p>
                <a:endParaRPr lang="fr-FR" sz="1400"/>
              </a:p>
            </p:txBody>
          </p:sp>
        </p:grpSp>
      </p:grpSp>
      <p:pic>
        <p:nvPicPr>
          <p:cNvPr id="10" name="Picture 2" descr="Cliquez sur le curseur de l'ordinateur de l'icône 3d à la main">
            <a:extLst>
              <a:ext uri="{FF2B5EF4-FFF2-40B4-BE49-F238E27FC236}">
                <a16:creationId xmlns:a16="http://schemas.microsoft.com/office/drawing/2014/main" id="{D57100EB-DC46-44F8-5AE2-8FC061FDCF44}"/>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8919617" flipH="1" flipV="1">
            <a:off x="1615635" y="3896971"/>
            <a:ext cx="804262" cy="1525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6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solidFill>
                  <a:schemeClr val="accent4">
                    <a:lumMod val="75000"/>
                  </a:schemeClr>
                </a:solidFill>
              </a:rPr>
              <a:t>Comment</a:t>
            </a:r>
            <a:r>
              <a:rPr lang="fr-FR" dirty="0"/>
              <a:t> parler de recommandation à nos clients ? Voici 4 exemples de phrases d’accroche… et c’est vous qui l’avez dit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6" name="Rectangle 5">
            <a:extLst>
              <a:ext uri="{FF2B5EF4-FFF2-40B4-BE49-F238E27FC236}">
                <a16:creationId xmlns:a16="http://schemas.microsoft.com/office/drawing/2014/main" id="{05D36D7C-49B5-DA8F-3A99-3644B7E5567F}"/>
              </a:ext>
            </a:extLst>
          </p:cNvPr>
          <p:cNvSpPr/>
          <p:nvPr/>
        </p:nvSpPr>
        <p:spPr>
          <a:xfrm>
            <a:off x="213031" y="3371542"/>
            <a:ext cx="11833560" cy="57960"/>
          </a:xfrm>
          <a:prstGeom prst="rect">
            <a:avLst/>
          </a:prstGeom>
          <a:gradFill flip="none" rotWithShape="1">
            <a:gsLst>
              <a:gs pos="31000">
                <a:srgbClr val="D11921"/>
              </a:gs>
              <a:gs pos="26000">
                <a:srgbClr val="7030A0"/>
              </a:gs>
              <a:gs pos="0">
                <a:srgbClr val="7030A0"/>
              </a:gs>
              <a:gs pos="100000">
                <a:schemeClr val="accent4">
                  <a:lumMod val="7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93412C19-A1E7-B151-A00F-918AF913DE7B}"/>
              </a:ext>
            </a:extLst>
          </p:cNvPr>
          <p:cNvGrpSpPr/>
          <p:nvPr/>
        </p:nvGrpSpPr>
        <p:grpSpPr>
          <a:xfrm>
            <a:off x="9753718" y="2377973"/>
            <a:ext cx="1971651" cy="1971651"/>
            <a:chOff x="9753718" y="2377973"/>
            <a:chExt cx="1971651" cy="1971651"/>
          </a:xfrm>
        </p:grpSpPr>
        <p:sp>
          <p:nvSpPr>
            <p:cNvPr id="8" name="Ellipse 7">
              <a:extLst>
                <a:ext uri="{FF2B5EF4-FFF2-40B4-BE49-F238E27FC236}">
                  <a16:creationId xmlns:a16="http://schemas.microsoft.com/office/drawing/2014/main" id="{B8D49B2E-8E29-4153-3CA9-DAB8A27E5D6D}"/>
                </a:ext>
              </a:extLst>
            </p:cNvPr>
            <p:cNvSpPr/>
            <p:nvPr/>
          </p:nvSpPr>
          <p:spPr>
            <a:xfrm>
              <a:off x="9753718" y="2377973"/>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aphique 1856">
              <a:extLst>
                <a:ext uri="{FF2B5EF4-FFF2-40B4-BE49-F238E27FC236}">
                  <a16:creationId xmlns:a16="http://schemas.microsoft.com/office/drawing/2014/main" id="{893D6486-DE11-97E1-439B-68B2E12B46B2}"/>
                </a:ext>
              </a:extLst>
            </p:cNvPr>
            <p:cNvGrpSpPr/>
            <p:nvPr/>
          </p:nvGrpSpPr>
          <p:grpSpPr>
            <a:xfrm>
              <a:off x="10097149" y="2776512"/>
              <a:ext cx="1247813" cy="1110240"/>
              <a:chOff x="5244250" y="4396203"/>
              <a:chExt cx="430244" cy="382809"/>
            </a:xfrm>
            <a:noFill/>
            <a:effectLst>
              <a:outerShdw blurRad="50800" dist="38100" dir="8100000" algn="tr" rotWithShape="0">
                <a:prstClr val="black">
                  <a:alpha val="40000"/>
                </a:prstClr>
              </a:outerShdw>
            </a:effectLst>
          </p:grpSpPr>
          <p:grpSp>
            <p:nvGrpSpPr>
              <p:cNvPr id="10" name="Graphique 1856">
                <a:extLst>
                  <a:ext uri="{FF2B5EF4-FFF2-40B4-BE49-F238E27FC236}">
                    <a16:creationId xmlns:a16="http://schemas.microsoft.com/office/drawing/2014/main" id="{66815CDB-3D7D-8797-47B3-F98F9DFEE0D9}"/>
                  </a:ext>
                </a:extLst>
              </p:cNvPr>
              <p:cNvGrpSpPr/>
              <p:nvPr/>
            </p:nvGrpSpPr>
            <p:grpSpPr>
              <a:xfrm>
                <a:off x="5270253" y="4712147"/>
                <a:ext cx="258889" cy="857"/>
                <a:chOff x="5270253" y="4712147"/>
                <a:chExt cx="258889" cy="857"/>
              </a:xfrm>
              <a:grpFill/>
            </p:grpSpPr>
            <p:sp>
              <p:nvSpPr>
                <p:cNvPr id="262" name="Forme libre : forme 261">
                  <a:extLst>
                    <a:ext uri="{FF2B5EF4-FFF2-40B4-BE49-F238E27FC236}">
                      <a16:creationId xmlns:a16="http://schemas.microsoft.com/office/drawing/2014/main" id="{CA343326-9F68-D811-419D-8D1C8945E914}"/>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5CFCFDFE-E239-247A-4363-86A356CCE0FC}"/>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13" name="Forme libre : forme 12">
                <a:extLst>
                  <a:ext uri="{FF2B5EF4-FFF2-40B4-BE49-F238E27FC236}">
                    <a16:creationId xmlns:a16="http://schemas.microsoft.com/office/drawing/2014/main" id="{13B20BFF-1652-2E18-B203-200CA1EE6D08}"/>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12700" cap="rnd">
                <a:solidFill>
                  <a:schemeClr val="bg1"/>
                </a:solidFill>
                <a:prstDash val="solid"/>
                <a:round/>
              </a:ln>
            </p:spPr>
            <p:txBody>
              <a:bodyPr rtlCol="0" anchor="ctr"/>
              <a:lstStyle/>
              <a:p>
                <a:endParaRPr lang="fr-FR" sz="1400"/>
              </a:p>
            </p:txBody>
          </p:sp>
          <p:sp>
            <p:nvSpPr>
              <p:cNvPr id="14" name="Forme libre : forme 13">
                <a:extLst>
                  <a:ext uri="{FF2B5EF4-FFF2-40B4-BE49-F238E27FC236}">
                    <a16:creationId xmlns:a16="http://schemas.microsoft.com/office/drawing/2014/main" id="{A4138C4D-E096-27A7-5B0A-0DE35F67E42A}"/>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12700" cap="rnd">
                <a:solidFill>
                  <a:schemeClr val="bg1"/>
                </a:solidFill>
                <a:prstDash val="solid"/>
                <a:round/>
              </a:ln>
            </p:spPr>
            <p:txBody>
              <a:bodyPr rtlCol="0" anchor="ctr"/>
              <a:lstStyle/>
              <a:p>
                <a:endParaRPr lang="fr-FR" sz="1400"/>
              </a:p>
            </p:txBody>
          </p:sp>
          <p:sp>
            <p:nvSpPr>
              <p:cNvPr id="15" name="Forme libre : forme 14">
                <a:extLst>
                  <a:ext uri="{FF2B5EF4-FFF2-40B4-BE49-F238E27FC236}">
                    <a16:creationId xmlns:a16="http://schemas.microsoft.com/office/drawing/2014/main" id="{7BF009C5-99D9-2D63-63EB-F6EA9CC26723}"/>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31675070-94E7-65B6-26DC-669CF0C2516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9C8169A7-3D77-5FF3-9B4D-8C515BBB2CE0}"/>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4" name="Forme libre : forme 223">
                <a:extLst>
                  <a:ext uri="{FF2B5EF4-FFF2-40B4-BE49-F238E27FC236}">
                    <a16:creationId xmlns:a16="http://schemas.microsoft.com/office/drawing/2014/main" id="{383E0D5A-FACD-87AE-808A-515ABB825522}"/>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12700" cap="rnd">
                <a:solidFill>
                  <a:schemeClr val="bg1"/>
                </a:solidFill>
                <a:prstDash val="solid"/>
                <a:round/>
              </a:ln>
            </p:spPr>
            <p:txBody>
              <a:bodyPr rtlCol="0" anchor="ctr"/>
              <a:lstStyle/>
              <a:p>
                <a:endParaRPr lang="fr-FR" sz="1400"/>
              </a:p>
            </p:txBody>
          </p:sp>
          <p:sp>
            <p:nvSpPr>
              <p:cNvPr id="225" name="Forme libre : forme 224">
                <a:extLst>
                  <a:ext uri="{FF2B5EF4-FFF2-40B4-BE49-F238E27FC236}">
                    <a16:creationId xmlns:a16="http://schemas.microsoft.com/office/drawing/2014/main" id="{2DB94F8B-FB7C-E3D7-80F6-28E5EA1EA42B}"/>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26" name="Forme libre : forme 225">
                <a:extLst>
                  <a:ext uri="{FF2B5EF4-FFF2-40B4-BE49-F238E27FC236}">
                    <a16:creationId xmlns:a16="http://schemas.microsoft.com/office/drawing/2014/main" id="{962C0C9C-B3EC-91E5-224A-B46DF78A1572}"/>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7" name="Forme libre : forme 226">
                <a:extLst>
                  <a:ext uri="{FF2B5EF4-FFF2-40B4-BE49-F238E27FC236}">
                    <a16:creationId xmlns:a16="http://schemas.microsoft.com/office/drawing/2014/main" id="{24819746-978B-07ED-26C9-C188233DFD5C}"/>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8" name="Forme libre : forme 227">
                <a:extLst>
                  <a:ext uri="{FF2B5EF4-FFF2-40B4-BE49-F238E27FC236}">
                    <a16:creationId xmlns:a16="http://schemas.microsoft.com/office/drawing/2014/main" id="{8BD7667A-D93C-384F-C546-E23D3E420C63}"/>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229" name="Graphique 1856">
                <a:extLst>
                  <a:ext uri="{FF2B5EF4-FFF2-40B4-BE49-F238E27FC236}">
                    <a16:creationId xmlns:a16="http://schemas.microsoft.com/office/drawing/2014/main" id="{35060E3A-D0C1-8A90-FA33-AD61C31B9F34}"/>
                  </a:ext>
                </a:extLst>
              </p:cNvPr>
              <p:cNvGrpSpPr/>
              <p:nvPr/>
            </p:nvGrpSpPr>
            <p:grpSpPr>
              <a:xfrm>
                <a:off x="5403984" y="4531076"/>
                <a:ext cx="61055" cy="18859"/>
                <a:chOff x="5403984" y="4531076"/>
                <a:chExt cx="61055" cy="18859"/>
              </a:xfrm>
              <a:grpFill/>
            </p:grpSpPr>
            <p:sp>
              <p:nvSpPr>
                <p:cNvPr id="259" name="Forme libre : forme 258">
                  <a:extLst>
                    <a:ext uri="{FF2B5EF4-FFF2-40B4-BE49-F238E27FC236}">
                      <a16:creationId xmlns:a16="http://schemas.microsoft.com/office/drawing/2014/main" id="{2C3F7995-B8CC-3F37-248F-B5F9D0230E6F}"/>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0" name="Forme libre : forme 259">
                  <a:extLst>
                    <a:ext uri="{FF2B5EF4-FFF2-40B4-BE49-F238E27FC236}">
                      <a16:creationId xmlns:a16="http://schemas.microsoft.com/office/drawing/2014/main" id="{0750123E-1F41-35F4-17CB-85D5324E8D96}"/>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B72BA2D1-D062-E7ED-0ADF-81F8D5C9FB18}"/>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230" name="Graphique 1856">
                <a:extLst>
                  <a:ext uri="{FF2B5EF4-FFF2-40B4-BE49-F238E27FC236}">
                    <a16:creationId xmlns:a16="http://schemas.microsoft.com/office/drawing/2014/main" id="{62FE2B1B-E4C2-44BB-51FD-74ED56D54737}"/>
                  </a:ext>
                </a:extLst>
              </p:cNvPr>
              <p:cNvGrpSpPr/>
              <p:nvPr/>
            </p:nvGrpSpPr>
            <p:grpSpPr>
              <a:xfrm>
                <a:off x="5387982" y="4467288"/>
                <a:ext cx="91489" cy="117890"/>
                <a:chOff x="5387982" y="4467288"/>
                <a:chExt cx="91489" cy="117890"/>
              </a:xfrm>
              <a:grpFill/>
            </p:grpSpPr>
            <p:sp>
              <p:nvSpPr>
                <p:cNvPr id="223" name="Forme libre : forme 222">
                  <a:extLst>
                    <a:ext uri="{FF2B5EF4-FFF2-40B4-BE49-F238E27FC236}">
                      <a16:creationId xmlns:a16="http://schemas.microsoft.com/office/drawing/2014/main" id="{51A84AD8-12B0-CC56-36A9-0900FD911783}"/>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D39AE8FB-A9A9-68CE-94D9-4B0BA0DA845E}"/>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F63E244-3D2E-9CD5-D66B-B35F41FAE837}"/>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258" name="Forme libre : forme 257">
                  <a:extLst>
                    <a:ext uri="{FF2B5EF4-FFF2-40B4-BE49-F238E27FC236}">
                      <a16:creationId xmlns:a16="http://schemas.microsoft.com/office/drawing/2014/main" id="{3CC9A96A-9B4E-2951-A53C-F2E35400B535}"/>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231" name="Forme libre : forme 230">
                <a:extLst>
                  <a:ext uri="{FF2B5EF4-FFF2-40B4-BE49-F238E27FC236}">
                    <a16:creationId xmlns:a16="http://schemas.microsoft.com/office/drawing/2014/main" id="{A71DB9F0-CE2C-3DA6-DF85-BD724A350C80}"/>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232" name="Forme libre : forme 231">
                <a:extLst>
                  <a:ext uri="{FF2B5EF4-FFF2-40B4-BE49-F238E27FC236}">
                    <a16:creationId xmlns:a16="http://schemas.microsoft.com/office/drawing/2014/main" id="{C02A0895-7472-7FE1-EC05-4C3C5769EABE}"/>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32038983-A51A-3AA6-7A6E-7B9A17A6FFE3}"/>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D192731A-C0D1-3EDB-859C-BBE4E47332CB}"/>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7C5CB817-D93C-A040-0CE8-E68F02059EF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0F3BD8E8-D444-F6C7-4678-C1D60F5AD1D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1" name="Forme libre : forme 240">
                <a:extLst>
                  <a:ext uri="{FF2B5EF4-FFF2-40B4-BE49-F238E27FC236}">
                    <a16:creationId xmlns:a16="http://schemas.microsoft.com/office/drawing/2014/main" id="{409380DA-08B3-71DE-D311-29B46A190769}"/>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27F791D8-F298-6893-35DB-7E4A9A555F42}"/>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243" name="Forme libre : forme 242">
                <a:extLst>
                  <a:ext uri="{FF2B5EF4-FFF2-40B4-BE49-F238E27FC236}">
                    <a16:creationId xmlns:a16="http://schemas.microsoft.com/office/drawing/2014/main" id="{89A168EB-5D70-05E6-3BC7-D9EA952209A8}"/>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1DC96886-4279-6FD1-0A03-9988EC91817F}"/>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245" name="Graphique 1856">
                <a:extLst>
                  <a:ext uri="{FF2B5EF4-FFF2-40B4-BE49-F238E27FC236}">
                    <a16:creationId xmlns:a16="http://schemas.microsoft.com/office/drawing/2014/main" id="{051E108B-9509-6C48-CB2C-C56F17B6833F}"/>
                  </a:ext>
                </a:extLst>
              </p:cNvPr>
              <p:cNvGrpSpPr/>
              <p:nvPr/>
            </p:nvGrpSpPr>
            <p:grpSpPr>
              <a:xfrm>
                <a:off x="5440560" y="4592778"/>
                <a:ext cx="67055" cy="118511"/>
                <a:chOff x="5440560" y="4592778"/>
                <a:chExt cx="67055" cy="118511"/>
              </a:xfrm>
              <a:grpFill/>
            </p:grpSpPr>
            <p:sp>
              <p:nvSpPr>
                <p:cNvPr id="221" name="Forme libre : forme 220">
                  <a:extLst>
                    <a:ext uri="{FF2B5EF4-FFF2-40B4-BE49-F238E27FC236}">
                      <a16:creationId xmlns:a16="http://schemas.microsoft.com/office/drawing/2014/main" id="{DABC696C-32BB-9359-C0C5-47E9828D817F}"/>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12700" cap="rnd">
                  <a:solidFill>
                    <a:schemeClr val="bg1"/>
                  </a:solidFill>
                  <a:prstDash val="solid"/>
                  <a:round/>
                </a:ln>
              </p:spPr>
              <p:txBody>
                <a:bodyPr rtlCol="0" anchor="ctr"/>
                <a:lstStyle/>
                <a:p>
                  <a:endParaRPr lang="fr-FR" sz="1400"/>
                </a:p>
              </p:txBody>
            </p:sp>
            <p:sp>
              <p:nvSpPr>
                <p:cNvPr id="222" name="Forme libre : forme 221">
                  <a:extLst>
                    <a:ext uri="{FF2B5EF4-FFF2-40B4-BE49-F238E27FC236}">
                      <a16:creationId xmlns:a16="http://schemas.microsoft.com/office/drawing/2014/main" id="{B6E2551D-8D68-9B3E-84F8-094FA247EDD8}"/>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46" name="Graphique 1856">
                <a:extLst>
                  <a:ext uri="{FF2B5EF4-FFF2-40B4-BE49-F238E27FC236}">
                    <a16:creationId xmlns:a16="http://schemas.microsoft.com/office/drawing/2014/main" id="{2A235444-E2C7-0A1A-F797-19E287AAA39C}"/>
                  </a:ext>
                </a:extLst>
              </p:cNvPr>
              <p:cNvGrpSpPr/>
              <p:nvPr/>
            </p:nvGrpSpPr>
            <p:grpSpPr>
              <a:xfrm>
                <a:off x="5360454" y="4591349"/>
                <a:ext cx="67055" cy="118511"/>
                <a:chOff x="5360454" y="4591349"/>
                <a:chExt cx="67055" cy="118511"/>
              </a:xfrm>
              <a:grpFill/>
            </p:grpSpPr>
            <p:sp>
              <p:nvSpPr>
                <p:cNvPr id="254" name="Forme libre : forme 253">
                  <a:extLst>
                    <a:ext uri="{FF2B5EF4-FFF2-40B4-BE49-F238E27FC236}">
                      <a16:creationId xmlns:a16="http://schemas.microsoft.com/office/drawing/2014/main" id="{FD73CB4B-8647-53CC-5F11-C32BD51C44B7}"/>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EA0D7613-8DC2-5D0F-D6AC-2E48B68525F3}"/>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47" name="Graphique 1856">
                <a:extLst>
                  <a:ext uri="{FF2B5EF4-FFF2-40B4-BE49-F238E27FC236}">
                    <a16:creationId xmlns:a16="http://schemas.microsoft.com/office/drawing/2014/main" id="{84668E1E-145D-06BC-7F1E-C87FBCB8104E}"/>
                  </a:ext>
                </a:extLst>
              </p:cNvPr>
              <p:cNvGrpSpPr/>
              <p:nvPr/>
            </p:nvGrpSpPr>
            <p:grpSpPr>
              <a:xfrm>
                <a:off x="5247107" y="4399060"/>
                <a:ext cx="133731" cy="104203"/>
                <a:chOff x="5247107" y="4399060"/>
                <a:chExt cx="133731" cy="104203"/>
              </a:xfrm>
              <a:grpFill/>
            </p:grpSpPr>
            <p:sp>
              <p:nvSpPr>
                <p:cNvPr id="250" name="Forme libre : forme 249">
                  <a:extLst>
                    <a:ext uri="{FF2B5EF4-FFF2-40B4-BE49-F238E27FC236}">
                      <a16:creationId xmlns:a16="http://schemas.microsoft.com/office/drawing/2014/main" id="{47A98EC0-5864-0883-A969-7ACE99A07AD4}"/>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4111ABC5-9452-64F3-DE11-61930F52C293}"/>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48269C87-83F1-D995-C729-0DFFF83985C5}"/>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E64A7ABE-2E46-A828-C473-222B6B788533}"/>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48" name="Forme libre : forme 247">
                <a:extLst>
                  <a:ext uri="{FF2B5EF4-FFF2-40B4-BE49-F238E27FC236}">
                    <a16:creationId xmlns:a16="http://schemas.microsoft.com/office/drawing/2014/main" id="{27F354CF-0541-56B0-03B0-FC2B574C8024}"/>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CBAA7E88-3254-E28D-09F8-2B3AB9EDE1E4}"/>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grpSp>
      </p:grpSp>
      <p:grpSp>
        <p:nvGrpSpPr>
          <p:cNvPr id="264" name="Groupe 263">
            <a:extLst>
              <a:ext uri="{FF2B5EF4-FFF2-40B4-BE49-F238E27FC236}">
                <a16:creationId xmlns:a16="http://schemas.microsoft.com/office/drawing/2014/main" id="{059B84DB-CAF0-13D5-DF17-84C8A22683BC}"/>
              </a:ext>
            </a:extLst>
          </p:cNvPr>
          <p:cNvGrpSpPr/>
          <p:nvPr/>
        </p:nvGrpSpPr>
        <p:grpSpPr>
          <a:xfrm>
            <a:off x="193846" y="1870746"/>
            <a:ext cx="3081242" cy="3081242"/>
            <a:chOff x="611822" y="2443174"/>
            <a:chExt cx="1971651" cy="1971651"/>
          </a:xfrm>
        </p:grpSpPr>
        <p:sp>
          <p:nvSpPr>
            <p:cNvPr id="265" name="Ellipse 264">
              <a:extLst>
                <a:ext uri="{FF2B5EF4-FFF2-40B4-BE49-F238E27FC236}">
                  <a16:creationId xmlns:a16="http://schemas.microsoft.com/office/drawing/2014/main" id="{1C11E8CC-DA20-75CD-F696-D7A0E2C705E4}"/>
                </a:ext>
              </a:extLst>
            </p:cNvPr>
            <p:cNvSpPr/>
            <p:nvPr/>
          </p:nvSpPr>
          <p:spPr>
            <a:xfrm>
              <a:off x="611822" y="2443174"/>
              <a:ext cx="1971651" cy="1971651"/>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66" name="Graphique 1857">
              <a:extLst>
                <a:ext uri="{FF2B5EF4-FFF2-40B4-BE49-F238E27FC236}">
                  <a16:creationId xmlns:a16="http://schemas.microsoft.com/office/drawing/2014/main" id="{1D2D054E-4D62-6B93-50BC-D5FFBC66F353}"/>
                </a:ext>
              </a:extLst>
            </p:cNvPr>
            <p:cNvGrpSpPr/>
            <p:nvPr/>
          </p:nvGrpSpPr>
          <p:grpSpPr>
            <a:xfrm>
              <a:off x="966211" y="2871252"/>
              <a:ext cx="1228749" cy="1137867"/>
              <a:chOff x="5843579" y="4396203"/>
              <a:chExt cx="423671" cy="392334"/>
            </a:xfrm>
            <a:noFill/>
            <a:effectLst>
              <a:outerShdw blurRad="50800" dist="38100" dir="8100000" algn="tr" rotWithShape="0">
                <a:prstClr val="black">
                  <a:alpha val="40000"/>
                </a:prstClr>
              </a:outerShdw>
            </a:effectLst>
          </p:grpSpPr>
          <p:sp>
            <p:nvSpPr>
              <p:cNvPr id="267" name="Forme libre : forme 266">
                <a:extLst>
                  <a:ext uri="{FF2B5EF4-FFF2-40B4-BE49-F238E27FC236}">
                    <a16:creationId xmlns:a16="http://schemas.microsoft.com/office/drawing/2014/main" id="{C84A1D3E-EBCF-3FDB-D80C-4DCD842005B8}"/>
                  </a:ext>
                </a:extLst>
              </p:cNvPr>
              <p:cNvSpPr/>
              <p:nvPr/>
            </p:nvSpPr>
            <p:spPr>
              <a:xfrm>
                <a:off x="5990168" y="4506407"/>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8"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268" name="Forme libre : forme 267">
                <a:extLst>
                  <a:ext uri="{FF2B5EF4-FFF2-40B4-BE49-F238E27FC236}">
                    <a16:creationId xmlns:a16="http://schemas.microsoft.com/office/drawing/2014/main" id="{9A724186-8A1C-5281-0774-7AAE507A4CB8}"/>
                  </a:ext>
                </a:extLst>
              </p:cNvPr>
              <p:cNvSpPr/>
              <p:nvPr/>
            </p:nvSpPr>
            <p:spPr>
              <a:xfrm>
                <a:off x="6009123" y="4532029"/>
                <a:ext cx="9525" cy="8096"/>
              </a:xfrm>
              <a:custGeom>
                <a:avLst/>
                <a:gdLst>
                  <a:gd name="connsiteX0" fmla="*/ 0 w 9525"/>
                  <a:gd name="connsiteY0" fmla="*/ 0 h 8096"/>
                  <a:gd name="connsiteX1" fmla="*/ 0 w 9525"/>
                  <a:gd name="connsiteY1" fmla="*/ 8096 h 8096"/>
                </a:gdLst>
                <a:ahLst/>
                <a:cxnLst>
                  <a:cxn ang="0">
                    <a:pos x="connsiteX0" y="connsiteY0"/>
                  </a:cxn>
                  <a:cxn ang="0">
                    <a:pos x="connsiteX1" y="connsiteY1"/>
                  </a:cxn>
                </a:cxnLst>
                <a:rect l="l" t="t" r="r" b="b"/>
                <a:pathLst>
                  <a:path w="9525" h="8096">
                    <a:moveTo>
                      <a:pt x="0" y="0"/>
                    </a:moveTo>
                    <a:lnTo>
                      <a:pt x="0" y="8096"/>
                    </a:lnTo>
                  </a:path>
                </a:pathLst>
              </a:custGeom>
              <a:grpFill/>
              <a:ln w="12700"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4AF76867-DCF3-9428-E3DD-E70928B251D5}"/>
                  </a:ext>
                </a:extLst>
              </p:cNvPr>
              <p:cNvSpPr/>
              <p:nvPr/>
            </p:nvSpPr>
            <p:spPr>
              <a:xfrm>
                <a:off x="6043794" y="4532886"/>
                <a:ext cx="9525" cy="6858"/>
              </a:xfrm>
              <a:custGeom>
                <a:avLst/>
                <a:gdLst>
                  <a:gd name="connsiteX0" fmla="*/ 0 w 9525"/>
                  <a:gd name="connsiteY0" fmla="*/ 0 h 6858"/>
                  <a:gd name="connsiteX1" fmla="*/ 0 w 9525"/>
                  <a:gd name="connsiteY1" fmla="*/ 6858 h 6858"/>
                </a:gdLst>
                <a:ahLst/>
                <a:cxnLst>
                  <a:cxn ang="0">
                    <a:pos x="connsiteX0" y="connsiteY0"/>
                  </a:cxn>
                  <a:cxn ang="0">
                    <a:pos x="connsiteX1" y="connsiteY1"/>
                  </a:cxn>
                </a:cxnLst>
                <a:rect l="l" t="t" r="r" b="b"/>
                <a:pathLst>
                  <a:path w="9525" h="6858">
                    <a:moveTo>
                      <a:pt x="0" y="0"/>
                    </a:moveTo>
                    <a:lnTo>
                      <a:pt x="0" y="6858"/>
                    </a:lnTo>
                  </a:path>
                </a:pathLst>
              </a:custGeom>
              <a:grpFill/>
              <a:ln w="12700" cap="rnd">
                <a:solidFill>
                  <a:schemeClr val="bg1"/>
                </a:solidFill>
                <a:prstDash val="solid"/>
                <a:round/>
              </a:ln>
            </p:spPr>
            <p:txBody>
              <a:bodyPr rtlCol="0" anchor="ctr"/>
              <a:lstStyle/>
              <a:p>
                <a:endParaRPr lang="fr-FR" sz="1400"/>
              </a:p>
            </p:txBody>
          </p:sp>
          <p:sp>
            <p:nvSpPr>
              <p:cNvPr id="270" name="Forme libre : forme 269">
                <a:extLst>
                  <a:ext uri="{FF2B5EF4-FFF2-40B4-BE49-F238E27FC236}">
                    <a16:creationId xmlns:a16="http://schemas.microsoft.com/office/drawing/2014/main" id="{3D6230F3-57F0-0763-C0CD-ABE9AEF83A79}"/>
                  </a:ext>
                </a:extLst>
              </p:cNvPr>
              <p:cNvSpPr/>
              <p:nvPr/>
            </p:nvSpPr>
            <p:spPr>
              <a:xfrm>
                <a:off x="6020077" y="4562223"/>
                <a:ext cx="15239" cy="3143"/>
              </a:xfrm>
              <a:custGeom>
                <a:avLst/>
                <a:gdLst>
                  <a:gd name="connsiteX0" fmla="*/ 15240 w 15239"/>
                  <a:gd name="connsiteY0" fmla="*/ 0 h 3143"/>
                  <a:gd name="connsiteX1" fmla="*/ 0 w 15239"/>
                  <a:gd name="connsiteY1" fmla="*/ 0 h 3143"/>
                </a:gdLst>
                <a:ahLst/>
                <a:cxnLst>
                  <a:cxn ang="0">
                    <a:pos x="connsiteX0" y="connsiteY0"/>
                  </a:cxn>
                  <a:cxn ang="0">
                    <a:pos x="connsiteX1" y="connsiteY1"/>
                  </a:cxn>
                </a:cxnLst>
                <a:rect l="l" t="t" r="r" b="b"/>
                <a:pathLst>
                  <a:path w="15239"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grpSp>
            <p:nvGrpSpPr>
              <p:cNvPr id="271" name="Graphique 1857">
                <a:extLst>
                  <a:ext uri="{FF2B5EF4-FFF2-40B4-BE49-F238E27FC236}">
                    <a16:creationId xmlns:a16="http://schemas.microsoft.com/office/drawing/2014/main" id="{E90901F4-48C5-BD57-80E7-C26D3473B12E}"/>
                  </a:ext>
                </a:extLst>
              </p:cNvPr>
              <p:cNvGrpSpPr/>
              <p:nvPr/>
            </p:nvGrpSpPr>
            <p:grpSpPr>
              <a:xfrm>
                <a:off x="5863010" y="4721767"/>
                <a:ext cx="258889" cy="761"/>
                <a:chOff x="5863010" y="4721767"/>
                <a:chExt cx="258889" cy="761"/>
              </a:xfrm>
              <a:grpFill/>
            </p:grpSpPr>
            <p:sp>
              <p:nvSpPr>
                <p:cNvPr id="315" name="Forme libre : forme 314">
                  <a:extLst>
                    <a:ext uri="{FF2B5EF4-FFF2-40B4-BE49-F238E27FC236}">
                      <a16:creationId xmlns:a16="http://schemas.microsoft.com/office/drawing/2014/main" id="{BA8BA461-F20A-ADAD-2D75-EF251F13BF4A}"/>
                    </a:ext>
                  </a:extLst>
                </p:cNvPr>
                <p:cNvSpPr/>
                <p:nvPr/>
              </p:nvSpPr>
              <p:spPr>
                <a:xfrm>
                  <a:off x="5901491" y="4722529"/>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8B6014F1-209D-14D2-0CC9-E45CDE69BE8C}"/>
                    </a:ext>
                  </a:extLst>
                </p:cNvPr>
                <p:cNvSpPr/>
                <p:nvPr/>
              </p:nvSpPr>
              <p:spPr>
                <a:xfrm>
                  <a:off x="5863010" y="472176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272" name="Forme libre : forme 271">
                <a:extLst>
                  <a:ext uri="{FF2B5EF4-FFF2-40B4-BE49-F238E27FC236}">
                    <a16:creationId xmlns:a16="http://schemas.microsoft.com/office/drawing/2014/main" id="{8056A000-4EC1-C64E-0C6C-DA2AA744958D}"/>
                  </a:ext>
                </a:extLst>
              </p:cNvPr>
              <p:cNvSpPr/>
              <p:nvPr/>
            </p:nvSpPr>
            <p:spPr>
              <a:xfrm>
                <a:off x="5965429" y="4474141"/>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273" name="Forme libre : forme 272">
                <a:extLst>
                  <a:ext uri="{FF2B5EF4-FFF2-40B4-BE49-F238E27FC236}">
                    <a16:creationId xmlns:a16="http://schemas.microsoft.com/office/drawing/2014/main" id="{CAD4A226-BCC2-03EE-0EEC-7BFC2BE43903}"/>
                  </a:ext>
                </a:extLst>
              </p:cNvPr>
              <p:cNvSpPr/>
              <p:nvPr/>
            </p:nvSpPr>
            <p:spPr>
              <a:xfrm>
                <a:off x="6192384" y="4617082"/>
                <a:ext cx="74866" cy="72109"/>
              </a:xfrm>
              <a:custGeom>
                <a:avLst/>
                <a:gdLst>
                  <a:gd name="connsiteX0" fmla="*/ 74867 w 74866"/>
                  <a:gd name="connsiteY0" fmla="*/ 72109 h 72109"/>
                  <a:gd name="connsiteX1" fmla="*/ 74486 w 74866"/>
                  <a:gd name="connsiteY1" fmla="*/ 34581 h 72109"/>
                  <a:gd name="connsiteX2" fmla="*/ 26289 w 74866"/>
                  <a:gd name="connsiteY2" fmla="*/ 5 h 72109"/>
                  <a:gd name="connsiteX3" fmla="*/ 0 w 74866"/>
                  <a:gd name="connsiteY3" fmla="*/ 5 h 72109"/>
                </a:gdLst>
                <a:ahLst/>
                <a:cxnLst>
                  <a:cxn ang="0">
                    <a:pos x="connsiteX0" y="connsiteY0"/>
                  </a:cxn>
                  <a:cxn ang="0">
                    <a:pos x="connsiteX1" y="connsiteY1"/>
                  </a:cxn>
                  <a:cxn ang="0">
                    <a:pos x="connsiteX2" y="connsiteY2"/>
                  </a:cxn>
                  <a:cxn ang="0">
                    <a:pos x="connsiteX3" y="connsiteY3"/>
                  </a:cxn>
                </a:cxnLst>
                <a:rect l="l" t="t" r="r" b="b"/>
                <a:pathLst>
                  <a:path w="74866" h="72109">
                    <a:moveTo>
                      <a:pt x="74867" y="72109"/>
                    </a:moveTo>
                    <a:cubicBezTo>
                      <a:pt x="74676" y="57727"/>
                      <a:pt x="74486" y="46011"/>
                      <a:pt x="74486" y="34581"/>
                    </a:cubicBezTo>
                    <a:cubicBezTo>
                      <a:pt x="74486" y="-1233"/>
                      <a:pt x="26289" y="5"/>
                      <a:pt x="26289" y="5"/>
                    </a:cubicBezTo>
                    <a:lnTo>
                      <a:pt x="0" y="5"/>
                    </a:lnTo>
                  </a:path>
                </a:pathLst>
              </a:custGeom>
              <a:grpFill/>
              <a:ln w="12700" cap="rnd">
                <a:solidFill>
                  <a:schemeClr val="bg1"/>
                </a:solidFill>
                <a:prstDash val="solid"/>
                <a:round/>
              </a:ln>
            </p:spPr>
            <p:txBody>
              <a:bodyPr rtlCol="0" anchor="ctr"/>
              <a:lstStyle/>
              <a:p>
                <a:endParaRPr lang="fr-FR" sz="1400"/>
              </a:p>
            </p:txBody>
          </p:sp>
          <p:sp>
            <p:nvSpPr>
              <p:cNvPr id="274" name="Forme libre : forme 273">
                <a:extLst>
                  <a:ext uri="{FF2B5EF4-FFF2-40B4-BE49-F238E27FC236}">
                    <a16:creationId xmlns:a16="http://schemas.microsoft.com/office/drawing/2014/main" id="{1F848908-A9D5-4AC1-D97A-1128885023F5}"/>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5" name="Forme libre : forme 274">
                <a:extLst>
                  <a:ext uri="{FF2B5EF4-FFF2-40B4-BE49-F238E27FC236}">
                    <a16:creationId xmlns:a16="http://schemas.microsoft.com/office/drawing/2014/main" id="{BA09297D-1DB6-0F80-0159-C96F6D171217}"/>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6" name="Forme libre : forme 275">
                <a:extLst>
                  <a:ext uri="{FF2B5EF4-FFF2-40B4-BE49-F238E27FC236}">
                    <a16:creationId xmlns:a16="http://schemas.microsoft.com/office/drawing/2014/main" id="{58DF1826-F8B9-55A5-8C57-2B9785993E45}"/>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7" name="Forme libre : forme 276">
                <a:extLst>
                  <a:ext uri="{FF2B5EF4-FFF2-40B4-BE49-F238E27FC236}">
                    <a16:creationId xmlns:a16="http://schemas.microsoft.com/office/drawing/2014/main" id="{4933AA91-98A6-E214-523D-DFF8B1FCFF21}"/>
                  </a:ext>
                </a:extLst>
              </p:cNvPr>
              <p:cNvSpPr/>
              <p:nvPr/>
            </p:nvSpPr>
            <p:spPr>
              <a:xfrm>
                <a:off x="6123636" y="4597466"/>
                <a:ext cx="60647" cy="165258"/>
              </a:xfrm>
              <a:custGeom>
                <a:avLst/>
                <a:gdLst>
                  <a:gd name="connsiteX0" fmla="*/ 60556 w 60647"/>
                  <a:gd name="connsiteY0" fmla="*/ 0 h 165258"/>
                  <a:gd name="connsiteX1" fmla="*/ 45412 w 60647"/>
                  <a:gd name="connsiteY1" fmla="*/ 18383 h 165258"/>
                  <a:gd name="connsiteX2" fmla="*/ 1120 w 60647"/>
                  <a:gd name="connsiteY2" fmla="*/ 55531 h 165258"/>
                  <a:gd name="connsiteX3" fmla="*/ 16646 w 60647"/>
                  <a:gd name="connsiteY3" fmla="*/ 165259 h 165258"/>
                </a:gdLst>
                <a:ahLst/>
                <a:cxnLst>
                  <a:cxn ang="0">
                    <a:pos x="connsiteX0" y="connsiteY0"/>
                  </a:cxn>
                  <a:cxn ang="0">
                    <a:pos x="connsiteX1" y="connsiteY1"/>
                  </a:cxn>
                  <a:cxn ang="0">
                    <a:pos x="connsiteX2" y="connsiteY2"/>
                  </a:cxn>
                  <a:cxn ang="0">
                    <a:pos x="connsiteX3" y="connsiteY3"/>
                  </a:cxn>
                </a:cxnLst>
                <a:rect l="l" t="t" r="r" b="b"/>
                <a:pathLst>
                  <a:path w="60647" h="165258">
                    <a:moveTo>
                      <a:pt x="60556" y="0"/>
                    </a:moveTo>
                    <a:cubicBezTo>
                      <a:pt x="61318" y="10478"/>
                      <a:pt x="57413" y="17907"/>
                      <a:pt x="45412" y="18383"/>
                    </a:cubicBezTo>
                    <a:cubicBezTo>
                      <a:pt x="25885" y="19050"/>
                      <a:pt x="1120" y="22955"/>
                      <a:pt x="1120" y="55531"/>
                    </a:cubicBezTo>
                    <a:cubicBezTo>
                      <a:pt x="1120" y="88106"/>
                      <a:pt x="-6214" y="158782"/>
                      <a:pt x="16646" y="165259"/>
                    </a:cubicBezTo>
                  </a:path>
                </a:pathLst>
              </a:custGeom>
              <a:grpFill/>
              <a:ln w="12700" cap="rnd">
                <a:solidFill>
                  <a:schemeClr val="bg1"/>
                </a:solidFill>
                <a:prstDash val="solid"/>
                <a:round/>
              </a:ln>
            </p:spPr>
            <p:txBody>
              <a:bodyPr rtlCol="0" anchor="ctr"/>
              <a:lstStyle/>
              <a:p>
                <a:endParaRPr lang="fr-FR" sz="1400"/>
              </a:p>
            </p:txBody>
          </p:sp>
          <p:sp>
            <p:nvSpPr>
              <p:cNvPr id="278" name="Forme libre : forme 277">
                <a:extLst>
                  <a:ext uri="{FF2B5EF4-FFF2-40B4-BE49-F238E27FC236}">
                    <a16:creationId xmlns:a16="http://schemas.microsoft.com/office/drawing/2014/main" id="{A9A0142D-D005-3410-5A39-FF92BAB8CA61}"/>
                  </a:ext>
                </a:extLst>
              </p:cNvPr>
              <p:cNvSpPr/>
              <p:nvPr/>
            </p:nvSpPr>
            <p:spPr>
              <a:xfrm>
                <a:off x="5982834" y="4658140"/>
                <a:ext cx="68294" cy="50577"/>
              </a:xfrm>
              <a:custGeom>
                <a:avLst/>
                <a:gdLst>
                  <a:gd name="connsiteX0" fmla="*/ 68294 w 68294"/>
                  <a:gd name="connsiteY0" fmla="*/ 50578 h 50577"/>
                  <a:gd name="connsiteX1" fmla="*/ 68294 w 68294"/>
                  <a:gd name="connsiteY1" fmla="*/ 0 h 50577"/>
                  <a:gd name="connsiteX2" fmla="*/ 0 w 68294"/>
                  <a:gd name="connsiteY2" fmla="*/ 0 h 50577"/>
                  <a:gd name="connsiteX3" fmla="*/ 0 w 68294"/>
                  <a:gd name="connsiteY3" fmla="*/ 41339 h 50577"/>
                </a:gdLst>
                <a:ahLst/>
                <a:cxnLst>
                  <a:cxn ang="0">
                    <a:pos x="connsiteX0" y="connsiteY0"/>
                  </a:cxn>
                  <a:cxn ang="0">
                    <a:pos x="connsiteX1" y="connsiteY1"/>
                  </a:cxn>
                  <a:cxn ang="0">
                    <a:pos x="connsiteX2" y="connsiteY2"/>
                  </a:cxn>
                  <a:cxn ang="0">
                    <a:pos x="connsiteX3" y="connsiteY3"/>
                  </a:cxn>
                </a:cxnLst>
                <a:rect l="l" t="t" r="r" b="b"/>
                <a:pathLst>
                  <a:path w="68294" h="50577">
                    <a:moveTo>
                      <a:pt x="68294" y="50578"/>
                    </a:moveTo>
                    <a:lnTo>
                      <a:pt x="68294"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79" name="Forme libre : forme 278">
                <a:extLst>
                  <a:ext uri="{FF2B5EF4-FFF2-40B4-BE49-F238E27FC236}">
                    <a16:creationId xmlns:a16="http://schemas.microsoft.com/office/drawing/2014/main" id="{F2D3510F-86B3-63DB-8C2B-19E45D79687C}"/>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0" name="Forme libre : forme 279">
                <a:extLst>
                  <a:ext uri="{FF2B5EF4-FFF2-40B4-BE49-F238E27FC236}">
                    <a16:creationId xmlns:a16="http://schemas.microsoft.com/office/drawing/2014/main" id="{41EF3F76-21F5-8DBE-E488-48F8F2CE67DB}"/>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1" name="Forme libre : forme 280">
                <a:extLst>
                  <a:ext uri="{FF2B5EF4-FFF2-40B4-BE49-F238E27FC236}">
                    <a16:creationId xmlns:a16="http://schemas.microsoft.com/office/drawing/2014/main" id="{A725CAE5-3039-85B1-436B-3116921CB0A7}"/>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9D02FC78-D7DB-4CA8-0BB5-98CF501F645E}"/>
                  </a:ext>
                </a:extLst>
              </p:cNvPr>
              <p:cNvSpPr/>
              <p:nvPr/>
            </p:nvSpPr>
            <p:spPr>
              <a:xfrm>
                <a:off x="6069226" y="4689954"/>
                <a:ext cx="761" cy="32480"/>
              </a:xfrm>
              <a:custGeom>
                <a:avLst/>
                <a:gdLst>
                  <a:gd name="connsiteX0" fmla="*/ 762 w 761"/>
                  <a:gd name="connsiteY0" fmla="*/ 32480 h 32480"/>
                  <a:gd name="connsiteX1" fmla="*/ 0 w 761"/>
                  <a:gd name="connsiteY1" fmla="*/ 0 h 32480"/>
                </a:gdLst>
                <a:ahLst/>
                <a:cxnLst>
                  <a:cxn ang="0">
                    <a:pos x="connsiteX0" y="connsiteY0"/>
                  </a:cxn>
                  <a:cxn ang="0">
                    <a:pos x="connsiteX1" y="connsiteY1"/>
                  </a:cxn>
                </a:cxnLst>
                <a:rect l="l" t="t" r="r" b="b"/>
                <a:pathLst>
                  <a:path w="761"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005A0C3F-64BE-41D8-8893-80664603E272}"/>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4" name="Forme libre : forme 283">
                <a:extLst>
                  <a:ext uri="{FF2B5EF4-FFF2-40B4-BE49-F238E27FC236}">
                    <a16:creationId xmlns:a16="http://schemas.microsoft.com/office/drawing/2014/main" id="{7A6115FE-937D-9D2A-614E-177E753B3317}"/>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5" name="Forme libre : forme 284">
                <a:extLst>
                  <a:ext uri="{FF2B5EF4-FFF2-40B4-BE49-F238E27FC236}">
                    <a16:creationId xmlns:a16="http://schemas.microsoft.com/office/drawing/2014/main" id="{15703B43-55A1-0738-FB0D-E9A035DC0139}"/>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6" name="Forme libre : forme 285">
                <a:extLst>
                  <a:ext uri="{FF2B5EF4-FFF2-40B4-BE49-F238E27FC236}">
                    <a16:creationId xmlns:a16="http://schemas.microsoft.com/office/drawing/2014/main" id="{E73EBB50-2179-6834-B911-A12CB9FE3223}"/>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2495AF0-2C72-9FC4-9779-2B1EFA3B37CE}"/>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8" name="Forme libre : forme 287">
                <a:extLst>
                  <a:ext uri="{FF2B5EF4-FFF2-40B4-BE49-F238E27FC236}">
                    <a16:creationId xmlns:a16="http://schemas.microsoft.com/office/drawing/2014/main" id="{9F1E5FFB-E4D0-1CD1-132F-1AC5B0A842B6}"/>
                  </a:ext>
                </a:extLst>
              </p:cNvPr>
              <p:cNvSpPr/>
              <p:nvPr/>
            </p:nvSpPr>
            <p:spPr>
              <a:xfrm>
                <a:off x="6047604" y="4575368"/>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289" name="Graphique 1857">
                <a:extLst>
                  <a:ext uri="{FF2B5EF4-FFF2-40B4-BE49-F238E27FC236}">
                    <a16:creationId xmlns:a16="http://schemas.microsoft.com/office/drawing/2014/main" id="{21FF1DE6-066B-55B4-A882-A49E322DAFAE}"/>
                  </a:ext>
                </a:extLst>
              </p:cNvPr>
              <p:cNvGrpSpPr/>
              <p:nvPr/>
            </p:nvGrpSpPr>
            <p:grpSpPr>
              <a:xfrm>
                <a:off x="6033697" y="4602398"/>
                <a:ext cx="66675" cy="118511"/>
                <a:chOff x="6033697" y="4602398"/>
                <a:chExt cx="66675" cy="118511"/>
              </a:xfrm>
              <a:grpFill/>
            </p:grpSpPr>
            <p:sp>
              <p:nvSpPr>
                <p:cNvPr id="313" name="Forme libre : forme 312">
                  <a:extLst>
                    <a:ext uri="{FF2B5EF4-FFF2-40B4-BE49-F238E27FC236}">
                      <a16:creationId xmlns:a16="http://schemas.microsoft.com/office/drawing/2014/main" id="{F258D24A-90E5-AFAE-CF01-E195E28F55E5}"/>
                    </a:ext>
                  </a:extLst>
                </p:cNvPr>
                <p:cNvSpPr/>
                <p:nvPr/>
              </p:nvSpPr>
              <p:spPr>
                <a:xfrm>
                  <a:off x="6033697" y="4602398"/>
                  <a:ext cx="66103" cy="54408"/>
                </a:xfrm>
                <a:custGeom>
                  <a:avLst/>
                  <a:gdLst>
                    <a:gd name="connsiteX0" fmla="*/ 0 w 66103"/>
                    <a:gd name="connsiteY0" fmla="*/ 54408 h 54408"/>
                    <a:gd name="connsiteX1" fmla="*/ 13907 w 66103"/>
                    <a:gd name="connsiteY1" fmla="*/ 783 h 54408"/>
                    <a:gd name="connsiteX2" fmla="*/ 66104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7" y="783"/>
                      </a:lnTo>
                      <a:cubicBezTo>
                        <a:pt x="13907" y="783"/>
                        <a:pt x="66104" y="-9790"/>
                        <a:pt x="66104" y="46788"/>
                      </a:cubicBezTo>
                    </a:path>
                  </a:pathLst>
                </a:custGeom>
                <a:grpFill/>
                <a:ln w="12700"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DA164D6D-DA76-466C-1B26-7B5F003E9626}"/>
                    </a:ext>
                  </a:extLst>
                </p:cNvPr>
                <p:cNvSpPr/>
                <p:nvPr/>
              </p:nvSpPr>
              <p:spPr>
                <a:xfrm>
                  <a:off x="6099992" y="464975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90" name="Graphique 1857">
                <a:extLst>
                  <a:ext uri="{FF2B5EF4-FFF2-40B4-BE49-F238E27FC236}">
                    <a16:creationId xmlns:a16="http://schemas.microsoft.com/office/drawing/2014/main" id="{14105BD4-4163-88D7-8348-75037B063216}"/>
                  </a:ext>
                </a:extLst>
              </p:cNvPr>
              <p:cNvGrpSpPr/>
              <p:nvPr/>
            </p:nvGrpSpPr>
            <p:grpSpPr>
              <a:xfrm>
                <a:off x="5953211" y="4600969"/>
                <a:ext cx="67055" cy="118511"/>
                <a:chOff x="5953211" y="4600969"/>
                <a:chExt cx="67055" cy="118511"/>
              </a:xfrm>
              <a:grpFill/>
            </p:grpSpPr>
            <p:sp>
              <p:nvSpPr>
                <p:cNvPr id="311" name="Forme libre : forme 310">
                  <a:extLst>
                    <a:ext uri="{FF2B5EF4-FFF2-40B4-BE49-F238E27FC236}">
                      <a16:creationId xmlns:a16="http://schemas.microsoft.com/office/drawing/2014/main" id="{C87A65F8-D215-FBB6-368F-04356604001C}"/>
                    </a:ext>
                  </a:extLst>
                </p:cNvPr>
                <p:cNvSpPr/>
                <p:nvPr/>
              </p:nvSpPr>
              <p:spPr>
                <a:xfrm>
                  <a:off x="5953783" y="460096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9B3B1074-F190-8638-A449-EEDB02132E84}"/>
                    </a:ext>
                  </a:extLst>
                </p:cNvPr>
                <p:cNvSpPr/>
                <p:nvPr/>
              </p:nvSpPr>
              <p:spPr>
                <a:xfrm>
                  <a:off x="5953211" y="464832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0"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91" name="Graphique 1857">
                <a:extLst>
                  <a:ext uri="{FF2B5EF4-FFF2-40B4-BE49-F238E27FC236}">
                    <a16:creationId xmlns:a16="http://schemas.microsoft.com/office/drawing/2014/main" id="{848AFE07-87FD-504E-AADF-95D9FA7AC87A}"/>
                  </a:ext>
                </a:extLst>
              </p:cNvPr>
              <p:cNvGrpSpPr/>
              <p:nvPr/>
            </p:nvGrpSpPr>
            <p:grpSpPr>
              <a:xfrm>
                <a:off x="5846529" y="4399060"/>
                <a:ext cx="133637" cy="104203"/>
                <a:chOff x="5846529" y="4399060"/>
                <a:chExt cx="133637" cy="104203"/>
              </a:xfrm>
              <a:grpFill/>
            </p:grpSpPr>
            <p:sp>
              <p:nvSpPr>
                <p:cNvPr id="307" name="Forme libre : forme 306">
                  <a:extLst>
                    <a:ext uri="{FF2B5EF4-FFF2-40B4-BE49-F238E27FC236}">
                      <a16:creationId xmlns:a16="http://schemas.microsoft.com/office/drawing/2014/main" id="{EF761771-3DF8-3CD4-028A-FBC8CA5B4332}"/>
                    </a:ext>
                  </a:extLst>
                </p:cNvPr>
                <p:cNvSpPr/>
                <p:nvPr/>
              </p:nvSpPr>
              <p:spPr>
                <a:xfrm>
                  <a:off x="5868629"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3A8AE9C9-CDE6-63F4-D554-76A67B8DBA89}"/>
                    </a:ext>
                  </a:extLst>
                </p:cNvPr>
                <p:cNvSpPr/>
                <p:nvPr/>
              </p:nvSpPr>
              <p:spPr>
                <a:xfrm>
                  <a:off x="5846529" y="4427635"/>
                  <a:ext cx="83631" cy="63436"/>
                </a:xfrm>
                <a:custGeom>
                  <a:avLst/>
                  <a:gdLst>
                    <a:gd name="connsiteX0" fmla="*/ 83632 w 83631"/>
                    <a:gd name="connsiteY0" fmla="*/ 62008 h 63436"/>
                    <a:gd name="connsiteX1" fmla="*/ 66868 w 83631"/>
                    <a:gd name="connsiteY1" fmla="*/ 63437 h 63436"/>
                    <a:gd name="connsiteX2" fmla="*/ 2 w 83631"/>
                    <a:gd name="connsiteY2" fmla="*/ 22384 h 63436"/>
                    <a:gd name="connsiteX3" fmla="*/ 8289 w 83631"/>
                    <a:gd name="connsiteY3" fmla="*/ 0 h 63436"/>
                  </a:gdLst>
                  <a:ahLst/>
                  <a:cxnLst>
                    <a:cxn ang="0">
                      <a:pos x="connsiteX0" y="connsiteY0"/>
                    </a:cxn>
                    <a:cxn ang="0">
                      <a:pos x="connsiteX1" y="connsiteY1"/>
                    </a:cxn>
                    <a:cxn ang="0">
                      <a:pos x="connsiteX2" y="connsiteY2"/>
                    </a:cxn>
                    <a:cxn ang="0">
                      <a:pos x="connsiteX3" y="connsiteY3"/>
                    </a:cxn>
                  </a:cxnLst>
                  <a:rect l="l" t="t" r="r" b="b"/>
                  <a:pathLst>
                    <a:path w="83631" h="63436">
                      <a:moveTo>
                        <a:pt x="83632" y="62008"/>
                      </a:moveTo>
                      <a:cubicBezTo>
                        <a:pt x="78298" y="62960"/>
                        <a:pt x="72583" y="63437"/>
                        <a:pt x="66868" y="63437"/>
                      </a:cubicBezTo>
                      <a:cubicBezTo>
                        <a:pt x="29911" y="63437"/>
                        <a:pt x="2" y="47720"/>
                        <a:pt x="2" y="22384"/>
                      </a:cubicBezTo>
                      <a:cubicBezTo>
                        <a:pt x="-93" y="14288"/>
                        <a:pt x="2955" y="6668"/>
                        <a:pt x="8289" y="0"/>
                      </a:cubicBezTo>
                    </a:path>
                  </a:pathLst>
                </a:custGeom>
                <a:grpFill/>
                <a:ln w="12700"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47D8A1B-0E33-5102-2CF0-E03DD784A1AC}"/>
                    </a:ext>
                  </a:extLst>
                </p:cNvPr>
                <p:cNvSpPr/>
                <p:nvPr/>
              </p:nvSpPr>
              <p:spPr>
                <a:xfrm>
                  <a:off x="5930256"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6588576A-BBB8-537E-3805-3AFBE892553B}"/>
                    </a:ext>
                  </a:extLst>
                </p:cNvPr>
                <p:cNvSpPr/>
                <p:nvPr/>
              </p:nvSpPr>
              <p:spPr>
                <a:xfrm>
                  <a:off x="5881869"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92" name="Forme libre : forme 291">
                <a:extLst>
                  <a:ext uri="{FF2B5EF4-FFF2-40B4-BE49-F238E27FC236}">
                    <a16:creationId xmlns:a16="http://schemas.microsoft.com/office/drawing/2014/main" id="{9EBFC416-80A8-6A3C-6833-06224105E130}"/>
                  </a:ext>
                </a:extLst>
              </p:cNvPr>
              <p:cNvSpPr/>
              <p:nvPr/>
            </p:nvSpPr>
            <p:spPr>
              <a:xfrm>
                <a:off x="5964737" y="4699859"/>
                <a:ext cx="37719" cy="18859"/>
              </a:xfrm>
              <a:custGeom>
                <a:avLst/>
                <a:gdLst>
                  <a:gd name="connsiteX0" fmla="*/ 0 w 37719"/>
                  <a:gd name="connsiteY0" fmla="*/ 18860 h 18859"/>
                  <a:gd name="connsiteX1" fmla="*/ 18859 w 37719"/>
                  <a:gd name="connsiteY1" fmla="*/ 0 h 18859"/>
                  <a:gd name="connsiteX2" fmla="*/ 37719 w 37719"/>
                  <a:gd name="connsiteY2" fmla="*/ 18860 h 18859"/>
                </a:gdLst>
                <a:ahLst/>
                <a:cxnLst>
                  <a:cxn ang="0">
                    <a:pos x="connsiteX0" y="connsiteY0"/>
                  </a:cxn>
                  <a:cxn ang="0">
                    <a:pos x="connsiteX1" y="connsiteY1"/>
                  </a:cxn>
                  <a:cxn ang="0">
                    <a:pos x="connsiteX2" y="connsiteY2"/>
                  </a:cxn>
                </a:cxnLst>
                <a:rect l="l" t="t" r="r" b="b"/>
                <a:pathLst>
                  <a:path w="37719" h="18859">
                    <a:moveTo>
                      <a:pt x="0" y="18860"/>
                    </a:moveTo>
                    <a:cubicBezTo>
                      <a:pt x="0" y="8477"/>
                      <a:pt x="8382" y="0"/>
                      <a:pt x="18859" y="0"/>
                    </a:cubicBezTo>
                    <a:cubicBezTo>
                      <a:pt x="29337" y="0"/>
                      <a:pt x="37719" y="8382"/>
                      <a:pt x="37719" y="18860"/>
                    </a:cubicBezTo>
                  </a:path>
                </a:pathLst>
              </a:custGeom>
              <a:grpFill/>
              <a:ln w="12700"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E32525EF-4736-E909-5237-008DB335636D}"/>
                  </a:ext>
                </a:extLst>
              </p:cNvPr>
              <p:cNvSpPr/>
              <p:nvPr/>
            </p:nvSpPr>
            <p:spPr>
              <a:xfrm>
                <a:off x="6141711" y="4652044"/>
                <a:ext cx="112776" cy="136493"/>
              </a:xfrm>
              <a:custGeom>
                <a:avLst/>
                <a:gdLst>
                  <a:gd name="connsiteX0" fmla="*/ 0 w 112776"/>
                  <a:gd name="connsiteY0" fmla="*/ 125730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730"/>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B05EA96B-B189-9AE7-46F9-8183E025D270}"/>
                  </a:ext>
                </a:extLst>
              </p:cNvPr>
              <p:cNvSpPr/>
              <p:nvPr/>
            </p:nvSpPr>
            <p:spPr>
              <a:xfrm>
                <a:off x="6161523" y="4556413"/>
                <a:ext cx="22097" cy="40671"/>
              </a:xfrm>
              <a:custGeom>
                <a:avLst/>
                <a:gdLst>
                  <a:gd name="connsiteX0" fmla="*/ 22098 w 22097"/>
                  <a:gd name="connsiteY0" fmla="*/ 40672 h 40671"/>
                  <a:gd name="connsiteX1" fmla="*/ 0 w 22097"/>
                  <a:gd name="connsiteY1" fmla="*/ 0 h 40671"/>
                </a:gdLst>
                <a:ahLst/>
                <a:cxnLst>
                  <a:cxn ang="0">
                    <a:pos x="connsiteX0" y="connsiteY0"/>
                  </a:cxn>
                  <a:cxn ang="0">
                    <a:pos x="connsiteX1" y="connsiteY1"/>
                  </a:cxn>
                </a:cxnLst>
                <a:rect l="l" t="t" r="r" b="b"/>
                <a:pathLst>
                  <a:path w="22097" h="40671">
                    <a:moveTo>
                      <a:pt x="22098" y="40672"/>
                    </a:moveTo>
                    <a:cubicBezTo>
                      <a:pt x="8953" y="33147"/>
                      <a:pt x="0" y="17717"/>
                      <a:pt x="0" y="0"/>
                    </a:cubicBezTo>
                  </a:path>
                </a:pathLst>
              </a:custGeom>
              <a:grpFill/>
              <a:ln w="12700"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29D89D3C-710B-7919-402B-01A7454DF630}"/>
                  </a:ext>
                </a:extLst>
              </p:cNvPr>
              <p:cNvSpPr/>
              <p:nvPr/>
            </p:nvSpPr>
            <p:spPr>
              <a:xfrm>
                <a:off x="6216959" y="4556413"/>
                <a:ext cx="25622" cy="42481"/>
              </a:xfrm>
              <a:custGeom>
                <a:avLst/>
                <a:gdLst>
                  <a:gd name="connsiteX0" fmla="*/ 25622 w 25622"/>
                  <a:gd name="connsiteY0" fmla="*/ 0 h 42481"/>
                  <a:gd name="connsiteX1" fmla="*/ 0 w 25622"/>
                  <a:gd name="connsiteY1" fmla="*/ 42482 h 42481"/>
                </a:gdLst>
                <a:ahLst/>
                <a:cxnLst>
                  <a:cxn ang="0">
                    <a:pos x="connsiteX0" y="connsiteY0"/>
                  </a:cxn>
                  <a:cxn ang="0">
                    <a:pos x="connsiteX1" y="connsiteY1"/>
                  </a:cxn>
                </a:cxnLst>
                <a:rect l="l" t="t" r="r" b="b"/>
                <a:pathLst>
                  <a:path w="25622" h="42481">
                    <a:moveTo>
                      <a:pt x="25622" y="0"/>
                    </a:moveTo>
                    <a:cubicBezTo>
                      <a:pt x="25622" y="19241"/>
                      <a:pt x="15049" y="35814"/>
                      <a:pt x="0" y="42482"/>
                    </a:cubicBezTo>
                  </a:path>
                </a:pathLst>
              </a:custGeom>
              <a:grpFill/>
              <a:ln w="12700"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21DE724E-69F3-6465-9956-31318020AA96}"/>
                  </a:ext>
                </a:extLst>
              </p:cNvPr>
              <p:cNvSpPr/>
              <p:nvPr/>
            </p:nvSpPr>
            <p:spPr>
              <a:xfrm>
                <a:off x="6156711" y="4477328"/>
                <a:ext cx="91870" cy="71179"/>
              </a:xfrm>
              <a:custGeom>
                <a:avLst/>
                <a:gdLst>
                  <a:gd name="connsiteX0" fmla="*/ 2526 w 91870"/>
                  <a:gd name="connsiteY0" fmla="*/ 70608 h 71179"/>
                  <a:gd name="connsiteX1" fmla="*/ 7003 w 91870"/>
                  <a:gd name="connsiteY1" fmla="*/ 30507 h 71179"/>
                  <a:gd name="connsiteX2" fmla="*/ 22528 w 91870"/>
                  <a:gd name="connsiteY2" fmla="*/ 13362 h 71179"/>
                  <a:gd name="connsiteX3" fmla="*/ 22528 w 91870"/>
                  <a:gd name="connsiteY3" fmla="*/ 4123 h 71179"/>
                  <a:gd name="connsiteX4" fmla="*/ 60343 w 91870"/>
                  <a:gd name="connsiteY4" fmla="*/ 6790 h 71179"/>
                  <a:gd name="connsiteX5" fmla="*/ 72820 w 91870"/>
                  <a:gd name="connsiteY5" fmla="*/ 15458 h 71179"/>
                  <a:gd name="connsiteX6" fmla="*/ 91870 w 91870"/>
                  <a:gd name="connsiteY6" fmla="*/ 26316 h 71179"/>
                  <a:gd name="connsiteX7" fmla="*/ 86346 w 91870"/>
                  <a:gd name="connsiteY7" fmla="*/ 31079 h 71179"/>
                  <a:gd name="connsiteX8" fmla="*/ 87108 w 91870"/>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70" h="71179">
                    <a:moveTo>
                      <a:pt x="2526" y="70608"/>
                    </a:moveTo>
                    <a:cubicBezTo>
                      <a:pt x="2526" y="70608"/>
                      <a:pt x="-5475" y="40032"/>
                      <a:pt x="7003" y="30507"/>
                    </a:cubicBezTo>
                    <a:cubicBezTo>
                      <a:pt x="7003" y="30507"/>
                      <a:pt x="3764" y="14982"/>
                      <a:pt x="22528" y="13362"/>
                    </a:cubicBezTo>
                    <a:cubicBezTo>
                      <a:pt x="22528" y="13362"/>
                      <a:pt x="25291" y="8124"/>
                      <a:pt x="22528" y="4123"/>
                    </a:cubicBezTo>
                    <a:cubicBezTo>
                      <a:pt x="22528" y="4123"/>
                      <a:pt x="46817" y="-6735"/>
                      <a:pt x="60343" y="6790"/>
                    </a:cubicBezTo>
                    <a:cubicBezTo>
                      <a:pt x="60343" y="6790"/>
                      <a:pt x="70820" y="3075"/>
                      <a:pt x="72820" y="15458"/>
                    </a:cubicBezTo>
                    <a:cubicBezTo>
                      <a:pt x="72820" y="15458"/>
                      <a:pt x="86822" y="14886"/>
                      <a:pt x="91870" y="26316"/>
                    </a:cubicBezTo>
                    <a:cubicBezTo>
                      <a:pt x="91870" y="26316"/>
                      <a:pt x="86822" y="27364"/>
                      <a:pt x="86346" y="31079"/>
                    </a:cubicBezTo>
                    <a:cubicBezTo>
                      <a:pt x="86346" y="31079"/>
                      <a:pt x="96157" y="51367"/>
                      <a:pt x="87108" y="71179"/>
                    </a:cubicBezTo>
                  </a:path>
                </a:pathLst>
              </a:custGeom>
              <a:grpFill/>
              <a:ln w="12700" cap="rnd">
                <a:solidFill>
                  <a:schemeClr val="bg1"/>
                </a:solidFill>
                <a:prstDash val="solid"/>
                <a:round/>
              </a:ln>
            </p:spPr>
            <p:txBody>
              <a:bodyPr rtlCol="0" anchor="ctr"/>
              <a:lstStyle/>
              <a:p>
                <a:endParaRPr lang="fr-FR" sz="1400"/>
              </a:p>
            </p:txBody>
          </p:sp>
          <p:grpSp>
            <p:nvGrpSpPr>
              <p:cNvPr id="297" name="Graphique 1857">
                <a:extLst>
                  <a:ext uri="{FF2B5EF4-FFF2-40B4-BE49-F238E27FC236}">
                    <a16:creationId xmlns:a16="http://schemas.microsoft.com/office/drawing/2014/main" id="{497A5B95-6941-CFA9-6914-4D8608289711}"/>
                  </a:ext>
                </a:extLst>
              </p:cNvPr>
              <p:cNvGrpSpPr/>
              <p:nvPr/>
            </p:nvGrpSpPr>
            <p:grpSpPr>
              <a:xfrm>
                <a:off x="6161142" y="4671285"/>
                <a:ext cx="43433" cy="56102"/>
                <a:chOff x="6161142" y="4671285"/>
                <a:chExt cx="43433" cy="56102"/>
              </a:xfrm>
              <a:grpFill/>
            </p:grpSpPr>
            <p:sp>
              <p:nvSpPr>
                <p:cNvPr id="305" name="Forme libre : forme 304">
                  <a:extLst>
                    <a:ext uri="{FF2B5EF4-FFF2-40B4-BE49-F238E27FC236}">
                      <a16:creationId xmlns:a16="http://schemas.microsoft.com/office/drawing/2014/main" id="{4F09E0C0-9BAF-E0F6-055C-03DEB939B501}"/>
                    </a:ext>
                  </a:extLst>
                </p:cNvPr>
                <p:cNvSpPr/>
                <p:nvPr/>
              </p:nvSpPr>
              <p:spPr>
                <a:xfrm>
                  <a:off x="6161142" y="4694811"/>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12700"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306F915D-1615-4612-3F8D-C65DA0F2EEEC}"/>
                    </a:ext>
                  </a:extLst>
                </p:cNvPr>
                <p:cNvSpPr/>
                <p:nvPr/>
              </p:nvSpPr>
              <p:spPr>
                <a:xfrm>
                  <a:off x="6196670" y="467128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12700" cap="rnd">
                  <a:solidFill>
                    <a:schemeClr val="bg1"/>
                  </a:solidFill>
                  <a:prstDash val="solid"/>
                  <a:round/>
                </a:ln>
              </p:spPr>
              <p:txBody>
                <a:bodyPr rtlCol="0" anchor="ctr"/>
                <a:lstStyle/>
                <a:p>
                  <a:endParaRPr lang="fr-FR" sz="1400"/>
                </a:p>
              </p:txBody>
            </p:sp>
          </p:grpSp>
          <p:sp>
            <p:nvSpPr>
              <p:cNvPr id="298" name="Forme libre : forme 297">
                <a:extLst>
                  <a:ext uri="{FF2B5EF4-FFF2-40B4-BE49-F238E27FC236}">
                    <a16:creationId xmlns:a16="http://schemas.microsoft.com/office/drawing/2014/main" id="{97D081A7-F897-2E82-FB15-25B212CD4343}"/>
                  </a:ext>
                </a:extLst>
              </p:cNvPr>
              <p:cNvSpPr/>
              <p:nvPr/>
            </p:nvSpPr>
            <p:spPr>
              <a:xfrm>
                <a:off x="6058653" y="4671189"/>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ADAC0B24-E9F9-30F7-C038-E14B6AB141C9}"/>
                  </a:ext>
                </a:extLst>
              </p:cNvPr>
              <p:cNvSpPr/>
              <p:nvPr/>
            </p:nvSpPr>
            <p:spPr>
              <a:xfrm>
                <a:off x="6184574" y="4602895"/>
                <a:ext cx="33337" cy="9525"/>
              </a:xfrm>
              <a:custGeom>
                <a:avLst/>
                <a:gdLst>
                  <a:gd name="connsiteX0" fmla="*/ 0 w 33337"/>
                  <a:gd name="connsiteY0" fmla="*/ 0 h 9525"/>
                  <a:gd name="connsiteX1" fmla="*/ 33337 w 33337"/>
                  <a:gd name="connsiteY1" fmla="*/ 0 h 9525"/>
                </a:gdLst>
                <a:ahLst/>
                <a:cxnLst>
                  <a:cxn ang="0">
                    <a:pos x="connsiteX0" y="connsiteY0"/>
                  </a:cxn>
                  <a:cxn ang="0">
                    <a:pos x="connsiteX1" y="connsiteY1"/>
                  </a:cxn>
                </a:cxnLst>
                <a:rect l="l" t="t" r="r" b="b"/>
                <a:pathLst>
                  <a:path w="33337" h="9525">
                    <a:moveTo>
                      <a:pt x="0" y="0"/>
                    </a:moveTo>
                    <a:lnTo>
                      <a:pt x="33337" y="0"/>
                    </a:lnTo>
                  </a:path>
                </a:pathLst>
              </a:custGeom>
              <a:grpFill/>
              <a:ln w="12700" cap="rnd">
                <a:solidFill>
                  <a:schemeClr val="bg1"/>
                </a:solidFill>
                <a:prstDash val="solid"/>
                <a:round/>
              </a:ln>
            </p:spPr>
            <p:txBody>
              <a:bodyPr rtlCol="0" anchor="ctr"/>
              <a:lstStyle/>
              <a:p>
                <a:endParaRPr lang="fr-FR" sz="1400"/>
              </a:p>
            </p:txBody>
          </p:sp>
          <p:sp>
            <p:nvSpPr>
              <p:cNvPr id="300" name="Forme libre : forme 299">
                <a:extLst>
                  <a:ext uri="{FF2B5EF4-FFF2-40B4-BE49-F238E27FC236}">
                    <a16:creationId xmlns:a16="http://schemas.microsoft.com/office/drawing/2014/main" id="{90AA4A3E-CAC2-BB97-41D3-A7D91E08F6D3}"/>
                  </a:ext>
                </a:extLst>
              </p:cNvPr>
              <p:cNvSpPr/>
              <p:nvPr/>
            </p:nvSpPr>
            <p:spPr>
              <a:xfrm>
                <a:off x="6148950" y="4542030"/>
                <a:ext cx="10667" cy="24002"/>
              </a:xfrm>
              <a:custGeom>
                <a:avLst/>
                <a:gdLst>
                  <a:gd name="connsiteX0" fmla="*/ 10668 w 10667"/>
                  <a:gd name="connsiteY0" fmla="*/ 24003 h 24002"/>
                  <a:gd name="connsiteX1" fmla="*/ 0 w 10667"/>
                  <a:gd name="connsiteY1" fmla="*/ 11811 h 24002"/>
                  <a:gd name="connsiteX2" fmla="*/ 7810 w 10667"/>
                  <a:gd name="connsiteY2" fmla="*/ 0 h 24002"/>
                </a:gdLst>
                <a:ahLst/>
                <a:cxnLst>
                  <a:cxn ang="0">
                    <a:pos x="connsiteX0" y="connsiteY0"/>
                  </a:cxn>
                  <a:cxn ang="0">
                    <a:pos x="connsiteX1" y="connsiteY1"/>
                  </a:cxn>
                  <a:cxn ang="0">
                    <a:pos x="connsiteX2" y="connsiteY2"/>
                  </a:cxn>
                </a:cxnLst>
                <a:rect l="l" t="t" r="r" b="b"/>
                <a:pathLst>
                  <a:path w="10667" h="24002">
                    <a:moveTo>
                      <a:pt x="10668" y="24003"/>
                    </a:moveTo>
                    <a:cubicBezTo>
                      <a:pt x="4763" y="24003"/>
                      <a:pt x="0" y="18574"/>
                      <a:pt x="0" y="11811"/>
                    </a:cubicBezTo>
                    <a:cubicBezTo>
                      <a:pt x="0" y="6191"/>
                      <a:pt x="3334" y="1524"/>
                      <a:pt x="7810" y="0"/>
                    </a:cubicBezTo>
                  </a:path>
                </a:pathLst>
              </a:custGeom>
              <a:grpFill/>
              <a:ln w="12700" cap="rnd">
                <a:solidFill>
                  <a:schemeClr val="bg1"/>
                </a:solidFill>
                <a:prstDash val="solid"/>
                <a:round/>
              </a:ln>
            </p:spPr>
            <p:txBody>
              <a:bodyPr rtlCol="0" anchor="ctr"/>
              <a:lstStyle/>
              <a:p>
                <a:endParaRPr lang="fr-FR" sz="1400"/>
              </a:p>
            </p:txBody>
          </p:sp>
          <p:sp>
            <p:nvSpPr>
              <p:cNvPr id="301" name="Forme libre : forme 300">
                <a:extLst>
                  <a:ext uri="{FF2B5EF4-FFF2-40B4-BE49-F238E27FC236}">
                    <a16:creationId xmlns:a16="http://schemas.microsoft.com/office/drawing/2014/main" id="{A1217205-9788-57C9-A331-2614B22DA7AD}"/>
                  </a:ext>
                </a:extLst>
              </p:cNvPr>
              <p:cNvSpPr/>
              <p:nvPr/>
            </p:nvSpPr>
            <p:spPr>
              <a:xfrm>
                <a:off x="6243152" y="4542792"/>
                <a:ext cx="10667" cy="24002"/>
              </a:xfrm>
              <a:custGeom>
                <a:avLst/>
                <a:gdLst>
                  <a:gd name="connsiteX0" fmla="*/ 0 w 10667"/>
                  <a:gd name="connsiteY0" fmla="*/ 24003 h 24002"/>
                  <a:gd name="connsiteX1" fmla="*/ 10668 w 10667"/>
                  <a:gd name="connsiteY1" fmla="*/ 11811 h 24002"/>
                  <a:gd name="connsiteX2" fmla="*/ 2857 w 10667"/>
                  <a:gd name="connsiteY2" fmla="*/ 0 h 24002"/>
                </a:gdLst>
                <a:ahLst/>
                <a:cxnLst>
                  <a:cxn ang="0">
                    <a:pos x="connsiteX0" y="connsiteY0"/>
                  </a:cxn>
                  <a:cxn ang="0">
                    <a:pos x="connsiteX1" y="connsiteY1"/>
                  </a:cxn>
                  <a:cxn ang="0">
                    <a:pos x="connsiteX2" y="connsiteY2"/>
                  </a:cxn>
                </a:cxnLst>
                <a:rect l="l" t="t" r="r" b="b"/>
                <a:pathLst>
                  <a:path w="10667" h="24002">
                    <a:moveTo>
                      <a:pt x="0" y="24003"/>
                    </a:moveTo>
                    <a:cubicBezTo>
                      <a:pt x="5905" y="24003"/>
                      <a:pt x="10668" y="18574"/>
                      <a:pt x="10668" y="11811"/>
                    </a:cubicBezTo>
                    <a:cubicBezTo>
                      <a:pt x="10668" y="6191"/>
                      <a:pt x="7334" y="1524"/>
                      <a:pt x="2857" y="0"/>
                    </a:cubicBezTo>
                  </a:path>
                </a:pathLst>
              </a:custGeom>
              <a:grpFill/>
              <a:ln w="12700" cap="rnd">
                <a:solidFill>
                  <a:schemeClr val="bg1"/>
                </a:solidFill>
                <a:prstDash val="solid"/>
                <a:round/>
              </a:ln>
            </p:spPr>
            <p:txBody>
              <a:bodyPr rtlCol="0" anchor="ctr"/>
              <a:lstStyle/>
              <a:p>
                <a:endParaRPr lang="fr-FR" sz="1400"/>
              </a:p>
            </p:txBody>
          </p:sp>
          <p:sp>
            <p:nvSpPr>
              <p:cNvPr id="302" name="Forme libre : forme 301">
                <a:extLst>
                  <a:ext uri="{FF2B5EF4-FFF2-40B4-BE49-F238E27FC236}">
                    <a16:creationId xmlns:a16="http://schemas.microsoft.com/office/drawing/2014/main" id="{472E1BEA-7977-1AB8-BD8E-A1B8B60EF803}"/>
                  </a:ext>
                </a:extLst>
              </p:cNvPr>
              <p:cNvSpPr/>
              <p:nvPr/>
            </p:nvSpPr>
            <p:spPr>
              <a:xfrm>
                <a:off x="6185145" y="4585941"/>
                <a:ext cx="30765" cy="5006"/>
              </a:xfrm>
              <a:custGeom>
                <a:avLst/>
                <a:gdLst>
                  <a:gd name="connsiteX0" fmla="*/ 0 w 30765"/>
                  <a:gd name="connsiteY0" fmla="*/ 0 h 5006"/>
                  <a:gd name="connsiteX1" fmla="*/ 30766 w 30765"/>
                  <a:gd name="connsiteY1" fmla="*/ 2191 h 5006"/>
                </a:gdLst>
                <a:ahLst/>
                <a:cxnLst>
                  <a:cxn ang="0">
                    <a:pos x="connsiteX0" y="connsiteY0"/>
                  </a:cxn>
                  <a:cxn ang="0">
                    <a:pos x="connsiteX1" y="connsiteY1"/>
                  </a:cxn>
                </a:cxnLst>
                <a:rect l="l" t="t" r="r" b="b"/>
                <a:pathLst>
                  <a:path w="30765" h="5006">
                    <a:moveTo>
                      <a:pt x="0" y="0"/>
                    </a:moveTo>
                    <a:cubicBezTo>
                      <a:pt x="0" y="0"/>
                      <a:pt x="12859" y="9620"/>
                      <a:pt x="30766" y="2191"/>
                    </a:cubicBezTo>
                  </a:path>
                </a:pathLst>
              </a:custGeom>
              <a:grpFill/>
              <a:ln w="12700"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EA7E46D5-A52A-C5E6-C94F-38A645175CAD}"/>
                  </a:ext>
                </a:extLst>
              </p:cNvPr>
              <p:cNvSpPr/>
              <p:nvPr/>
            </p:nvSpPr>
            <p:spPr>
              <a:xfrm>
                <a:off x="6193813" y="4499835"/>
                <a:ext cx="10858" cy="8286"/>
              </a:xfrm>
              <a:custGeom>
                <a:avLst/>
                <a:gdLst>
                  <a:gd name="connsiteX0" fmla="*/ 10858 w 10858"/>
                  <a:gd name="connsiteY0" fmla="*/ 0 h 8286"/>
                  <a:gd name="connsiteX1" fmla="*/ 0 w 10858"/>
                  <a:gd name="connsiteY1" fmla="*/ 8287 h 8286"/>
                </a:gdLst>
                <a:ahLst/>
                <a:cxnLst>
                  <a:cxn ang="0">
                    <a:pos x="connsiteX0" y="connsiteY0"/>
                  </a:cxn>
                  <a:cxn ang="0">
                    <a:pos x="connsiteX1" y="connsiteY1"/>
                  </a:cxn>
                </a:cxnLst>
                <a:rect l="l" t="t" r="r" b="b"/>
                <a:pathLst>
                  <a:path w="10858" h="8286">
                    <a:moveTo>
                      <a:pt x="10858" y="0"/>
                    </a:moveTo>
                    <a:cubicBezTo>
                      <a:pt x="10858" y="0"/>
                      <a:pt x="3620" y="1048"/>
                      <a:pt x="0" y="8287"/>
                    </a:cubicBezTo>
                  </a:path>
                </a:pathLst>
              </a:custGeom>
              <a:grpFill/>
              <a:ln w="12700"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83409486-8390-172E-81D4-7FFB79D06CDF}"/>
                  </a:ext>
                </a:extLst>
              </p:cNvPr>
              <p:cNvSpPr/>
              <p:nvPr/>
            </p:nvSpPr>
            <p:spPr>
              <a:xfrm>
                <a:off x="6199433" y="4503930"/>
                <a:ext cx="6191" cy="7238"/>
              </a:xfrm>
              <a:custGeom>
                <a:avLst/>
                <a:gdLst>
                  <a:gd name="connsiteX0" fmla="*/ 0 w 6191"/>
                  <a:gd name="connsiteY0" fmla="*/ 0 h 7238"/>
                  <a:gd name="connsiteX1" fmla="*/ 6191 w 6191"/>
                  <a:gd name="connsiteY1" fmla="*/ 7239 h 7238"/>
                </a:gdLst>
                <a:ahLst/>
                <a:cxnLst>
                  <a:cxn ang="0">
                    <a:pos x="connsiteX0" y="connsiteY0"/>
                  </a:cxn>
                  <a:cxn ang="0">
                    <a:pos x="connsiteX1" y="connsiteY1"/>
                  </a:cxn>
                </a:cxnLst>
                <a:rect l="l" t="t" r="r" b="b"/>
                <a:pathLst>
                  <a:path w="6191" h="7238">
                    <a:moveTo>
                      <a:pt x="0" y="0"/>
                    </a:moveTo>
                    <a:cubicBezTo>
                      <a:pt x="0" y="0"/>
                      <a:pt x="4667" y="1810"/>
                      <a:pt x="6191" y="7239"/>
                    </a:cubicBezTo>
                  </a:path>
                </a:pathLst>
              </a:custGeom>
              <a:grpFill/>
              <a:ln w="12700" cap="rnd">
                <a:solidFill>
                  <a:schemeClr val="bg1"/>
                </a:solidFill>
                <a:prstDash val="solid"/>
                <a:round/>
              </a:ln>
            </p:spPr>
            <p:txBody>
              <a:bodyPr rtlCol="0" anchor="ctr"/>
              <a:lstStyle/>
              <a:p>
                <a:endParaRPr lang="fr-FR" sz="1400"/>
              </a:p>
            </p:txBody>
          </p:sp>
        </p:grpSp>
      </p:grpSp>
      <p:grpSp>
        <p:nvGrpSpPr>
          <p:cNvPr id="317" name="Groupe 316">
            <a:extLst>
              <a:ext uri="{FF2B5EF4-FFF2-40B4-BE49-F238E27FC236}">
                <a16:creationId xmlns:a16="http://schemas.microsoft.com/office/drawing/2014/main" id="{1FB159EE-45A1-6A1B-117F-1D7329726438}"/>
              </a:ext>
            </a:extLst>
          </p:cNvPr>
          <p:cNvGrpSpPr/>
          <p:nvPr/>
        </p:nvGrpSpPr>
        <p:grpSpPr>
          <a:xfrm>
            <a:off x="6706420" y="2399897"/>
            <a:ext cx="1971651" cy="1971651"/>
            <a:chOff x="6365628" y="2399897"/>
            <a:chExt cx="1971651" cy="1971651"/>
          </a:xfrm>
        </p:grpSpPr>
        <p:sp>
          <p:nvSpPr>
            <p:cNvPr id="318" name="Ellipse 317">
              <a:extLst>
                <a:ext uri="{FF2B5EF4-FFF2-40B4-BE49-F238E27FC236}">
                  <a16:creationId xmlns:a16="http://schemas.microsoft.com/office/drawing/2014/main" id="{643AEA2F-A348-472A-96B0-AD027689FAF2}"/>
                </a:ext>
              </a:extLst>
            </p:cNvPr>
            <p:cNvSpPr/>
            <p:nvPr/>
          </p:nvSpPr>
          <p:spPr>
            <a:xfrm>
              <a:off x="6365628" y="2399897"/>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9" name="Graphique 1859">
              <a:extLst>
                <a:ext uri="{FF2B5EF4-FFF2-40B4-BE49-F238E27FC236}">
                  <a16:creationId xmlns:a16="http://schemas.microsoft.com/office/drawing/2014/main" id="{ED838069-5582-CFCE-7E3C-CB2E1D5F1D92}"/>
                </a:ext>
              </a:extLst>
            </p:cNvPr>
            <p:cNvGrpSpPr/>
            <p:nvPr/>
          </p:nvGrpSpPr>
          <p:grpSpPr>
            <a:xfrm>
              <a:off x="6816909" y="2633163"/>
              <a:ext cx="1087035" cy="1438976"/>
              <a:chOff x="7011017" y="4279868"/>
              <a:chExt cx="374808" cy="496157"/>
            </a:xfrm>
            <a:noFill/>
            <a:effectLst>
              <a:outerShdw blurRad="50800" dist="38100" dir="8100000" algn="tr" rotWithShape="0">
                <a:prstClr val="black">
                  <a:alpha val="40000"/>
                </a:prstClr>
              </a:outerShdw>
            </a:effectLst>
          </p:grpSpPr>
          <p:grpSp>
            <p:nvGrpSpPr>
              <p:cNvPr id="320" name="Graphique 1859">
                <a:extLst>
                  <a:ext uri="{FF2B5EF4-FFF2-40B4-BE49-F238E27FC236}">
                    <a16:creationId xmlns:a16="http://schemas.microsoft.com/office/drawing/2014/main" id="{64CC75B2-15B9-8797-1D84-9CAF5B678620}"/>
                  </a:ext>
                </a:extLst>
              </p:cNvPr>
              <p:cNvGrpSpPr/>
              <p:nvPr/>
            </p:nvGrpSpPr>
            <p:grpSpPr>
              <a:xfrm>
                <a:off x="7011017" y="4279868"/>
                <a:ext cx="374808" cy="496157"/>
                <a:chOff x="7011017" y="4279868"/>
                <a:chExt cx="374808" cy="496157"/>
              </a:xfrm>
              <a:grpFill/>
            </p:grpSpPr>
            <p:sp>
              <p:nvSpPr>
                <p:cNvPr id="343" name="Forme libre : forme 342">
                  <a:extLst>
                    <a:ext uri="{FF2B5EF4-FFF2-40B4-BE49-F238E27FC236}">
                      <a16:creationId xmlns:a16="http://schemas.microsoft.com/office/drawing/2014/main" id="{64FB72C1-2AB4-BFD3-DD06-54A551AA4FCE}"/>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2700" cap="rnd">
                  <a:solidFill>
                    <a:schemeClr val="bg1"/>
                  </a:solidFill>
                  <a:prstDash val="solid"/>
                  <a:round/>
                </a:ln>
              </p:spPr>
              <p:txBody>
                <a:bodyPr rtlCol="0" anchor="ctr"/>
                <a:lstStyle/>
                <a:p>
                  <a:endParaRPr lang="fr-FR" sz="1400"/>
                </a:p>
              </p:txBody>
            </p:sp>
            <p:sp>
              <p:nvSpPr>
                <p:cNvPr id="344" name="Forme libre : forme 343">
                  <a:extLst>
                    <a:ext uri="{FF2B5EF4-FFF2-40B4-BE49-F238E27FC236}">
                      <a16:creationId xmlns:a16="http://schemas.microsoft.com/office/drawing/2014/main" id="{2D476F8C-18E4-437C-C3DE-CF0CF2BEB061}"/>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2700" cap="rnd">
                  <a:solidFill>
                    <a:schemeClr val="bg1"/>
                  </a:solidFill>
                  <a:prstDash val="solid"/>
                  <a:round/>
                </a:ln>
              </p:spPr>
              <p:txBody>
                <a:bodyPr rtlCol="0" anchor="ctr"/>
                <a:lstStyle/>
                <a:p>
                  <a:endParaRPr lang="fr-FR" sz="1400"/>
                </a:p>
              </p:txBody>
            </p:sp>
            <p:sp>
              <p:nvSpPr>
                <p:cNvPr id="345" name="Forme libre : forme 344">
                  <a:extLst>
                    <a:ext uri="{FF2B5EF4-FFF2-40B4-BE49-F238E27FC236}">
                      <a16:creationId xmlns:a16="http://schemas.microsoft.com/office/drawing/2014/main" id="{C74AB45C-D902-A936-B636-FC3182C529D8}"/>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2700" cap="rnd">
                  <a:solidFill>
                    <a:schemeClr val="bg1"/>
                  </a:solidFill>
                  <a:prstDash val="solid"/>
                  <a:round/>
                </a:ln>
              </p:spPr>
              <p:txBody>
                <a:bodyPr rtlCol="0" anchor="ctr"/>
                <a:lstStyle/>
                <a:p>
                  <a:endParaRPr lang="fr-FR" sz="1400"/>
                </a:p>
              </p:txBody>
            </p:sp>
            <p:grpSp>
              <p:nvGrpSpPr>
                <p:cNvPr id="346" name="Graphique 1859">
                  <a:extLst>
                    <a:ext uri="{FF2B5EF4-FFF2-40B4-BE49-F238E27FC236}">
                      <a16:creationId xmlns:a16="http://schemas.microsoft.com/office/drawing/2014/main" id="{4A6C743F-B095-3925-D528-28DBAD9480BA}"/>
                    </a:ext>
                  </a:extLst>
                </p:cNvPr>
                <p:cNvGrpSpPr/>
                <p:nvPr/>
              </p:nvGrpSpPr>
              <p:grpSpPr>
                <a:xfrm>
                  <a:off x="7011017" y="4279868"/>
                  <a:ext cx="374808" cy="124110"/>
                  <a:chOff x="7011017" y="4279868"/>
                  <a:chExt cx="374808" cy="124110"/>
                </a:xfrm>
                <a:grpFill/>
              </p:grpSpPr>
              <p:sp>
                <p:nvSpPr>
                  <p:cNvPr id="355" name="Forme libre : forme 354">
                    <a:extLst>
                      <a:ext uri="{FF2B5EF4-FFF2-40B4-BE49-F238E27FC236}">
                        <a16:creationId xmlns:a16="http://schemas.microsoft.com/office/drawing/2014/main" id="{B78FFB43-482F-48B1-F574-BDC79EBAD04F}"/>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2700" cap="rnd">
                    <a:solidFill>
                      <a:schemeClr val="bg1"/>
                    </a:solidFill>
                    <a:prstDash val="solid"/>
                    <a:round/>
                  </a:ln>
                </p:spPr>
                <p:txBody>
                  <a:bodyPr rtlCol="0" anchor="ctr"/>
                  <a:lstStyle/>
                  <a:p>
                    <a:endParaRPr lang="fr-FR" sz="1400"/>
                  </a:p>
                </p:txBody>
              </p:sp>
              <p:sp>
                <p:nvSpPr>
                  <p:cNvPr id="356" name="Forme libre : forme 355">
                    <a:extLst>
                      <a:ext uri="{FF2B5EF4-FFF2-40B4-BE49-F238E27FC236}">
                        <a16:creationId xmlns:a16="http://schemas.microsoft.com/office/drawing/2014/main" id="{AB03AC14-382D-32DD-0E22-ED70B20BC7AA}"/>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2700" cap="rnd">
                    <a:solidFill>
                      <a:schemeClr val="bg1"/>
                    </a:solidFill>
                    <a:prstDash val="solid"/>
                    <a:round/>
                  </a:ln>
                </p:spPr>
                <p:txBody>
                  <a:bodyPr rtlCol="0" anchor="ctr"/>
                  <a:lstStyle/>
                  <a:p>
                    <a:endParaRPr lang="fr-FR" sz="1400"/>
                  </a:p>
                </p:txBody>
              </p:sp>
              <p:sp>
                <p:nvSpPr>
                  <p:cNvPr id="357" name="Forme libre : forme 356">
                    <a:extLst>
                      <a:ext uri="{FF2B5EF4-FFF2-40B4-BE49-F238E27FC236}">
                        <a16:creationId xmlns:a16="http://schemas.microsoft.com/office/drawing/2014/main" id="{F42E2FB5-9A8F-2BD7-0E47-F14CBF9366E8}"/>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2700" cap="rnd">
                    <a:solidFill>
                      <a:schemeClr val="bg1"/>
                    </a:solidFill>
                    <a:prstDash val="solid"/>
                    <a:round/>
                  </a:ln>
                </p:spPr>
                <p:txBody>
                  <a:bodyPr rtlCol="0" anchor="ctr"/>
                  <a:lstStyle/>
                  <a:p>
                    <a:endParaRPr lang="fr-FR" sz="1400"/>
                  </a:p>
                </p:txBody>
              </p:sp>
              <p:sp>
                <p:nvSpPr>
                  <p:cNvPr id="358" name="Forme libre : forme 357">
                    <a:extLst>
                      <a:ext uri="{FF2B5EF4-FFF2-40B4-BE49-F238E27FC236}">
                        <a16:creationId xmlns:a16="http://schemas.microsoft.com/office/drawing/2014/main" id="{3ED0D1E1-B4C6-6448-740E-DE5567C096B0}"/>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2700" cap="rnd">
                    <a:solidFill>
                      <a:schemeClr val="bg1"/>
                    </a:solidFill>
                    <a:prstDash val="solid"/>
                    <a:round/>
                  </a:ln>
                </p:spPr>
                <p:txBody>
                  <a:bodyPr rtlCol="0" anchor="ctr"/>
                  <a:lstStyle/>
                  <a:p>
                    <a:endParaRPr lang="fr-FR" sz="1400"/>
                  </a:p>
                </p:txBody>
              </p:sp>
              <p:sp>
                <p:nvSpPr>
                  <p:cNvPr id="359" name="Forme libre : forme 358">
                    <a:extLst>
                      <a:ext uri="{FF2B5EF4-FFF2-40B4-BE49-F238E27FC236}">
                        <a16:creationId xmlns:a16="http://schemas.microsoft.com/office/drawing/2014/main" id="{BD24CF85-3283-963B-BC1F-ACFCCBC842BB}"/>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60" name="Forme libre : forme 359">
                    <a:extLst>
                      <a:ext uri="{FF2B5EF4-FFF2-40B4-BE49-F238E27FC236}">
                        <a16:creationId xmlns:a16="http://schemas.microsoft.com/office/drawing/2014/main" id="{9EB5D98B-167B-E756-A497-36818F9C2C93}"/>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2700" cap="rnd">
                    <a:solidFill>
                      <a:schemeClr val="bg1"/>
                    </a:solidFill>
                    <a:prstDash val="solid"/>
                    <a:round/>
                  </a:ln>
                </p:spPr>
                <p:txBody>
                  <a:bodyPr rtlCol="0" anchor="ctr"/>
                  <a:lstStyle/>
                  <a:p>
                    <a:endParaRPr lang="fr-FR" sz="1400"/>
                  </a:p>
                </p:txBody>
              </p:sp>
            </p:grpSp>
            <p:sp>
              <p:nvSpPr>
                <p:cNvPr id="347" name="Forme libre : forme 346">
                  <a:extLst>
                    <a:ext uri="{FF2B5EF4-FFF2-40B4-BE49-F238E27FC236}">
                      <a16:creationId xmlns:a16="http://schemas.microsoft.com/office/drawing/2014/main" id="{4B5CEC05-3E5F-EA27-E55E-1AAC2EAC0144}"/>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2700" cap="rnd">
                  <a:solidFill>
                    <a:schemeClr val="bg1"/>
                  </a:solidFill>
                  <a:prstDash val="solid"/>
                  <a:round/>
                </a:ln>
              </p:spPr>
              <p:txBody>
                <a:bodyPr rtlCol="0" anchor="ctr"/>
                <a:lstStyle/>
                <a:p>
                  <a:endParaRPr lang="fr-FR" sz="1400"/>
                </a:p>
              </p:txBody>
            </p:sp>
            <p:sp>
              <p:nvSpPr>
                <p:cNvPr id="348" name="Forme libre : forme 347">
                  <a:extLst>
                    <a:ext uri="{FF2B5EF4-FFF2-40B4-BE49-F238E27FC236}">
                      <a16:creationId xmlns:a16="http://schemas.microsoft.com/office/drawing/2014/main" id="{9B2FC222-8211-3391-C27E-2A75D120BADF}"/>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2700" cap="rnd">
                  <a:solidFill>
                    <a:schemeClr val="bg1"/>
                  </a:solidFill>
                  <a:prstDash val="solid"/>
                  <a:round/>
                </a:ln>
              </p:spPr>
              <p:txBody>
                <a:bodyPr rtlCol="0" anchor="ctr"/>
                <a:lstStyle/>
                <a:p>
                  <a:endParaRPr lang="fr-FR" sz="1400"/>
                </a:p>
              </p:txBody>
            </p:sp>
            <p:sp>
              <p:nvSpPr>
                <p:cNvPr id="349" name="Forme libre : forme 348">
                  <a:extLst>
                    <a:ext uri="{FF2B5EF4-FFF2-40B4-BE49-F238E27FC236}">
                      <a16:creationId xmlns:a16="http://schemas.microsoft.com/office/drawing/2014/main" id="{FD9F52CA-7BBC-A36C-A55C-7A2050D3B0D1}"/>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2700" cap="rnd">
                  <a:solidFill>
                    <a:schemeClr val="bg1"/>
                  </a:solidFill>
                  <a:prstDash val="solid"/>
                  <a:round/>
                </a:ln>
              </p:spPr>
              <p:txBody>
                <a:bodyPr rtlCol="0" anchor="ctr"/>
                <a:lstStyle/>
                <a:p>
                  <a:endParaRPr lang="fr-FR" sz="1400"/>
                </a:p>
              </p:txBody>
            </p:sp>
            <p:sp>
              <p:nvSpPr>
                <p:cNvPr id="350" name="Forme libre : forme 349">
                  <a:extLst>
                    <a:ext uri="{FF2B5EF4-FFF2-40B4-BE49-F238E27FC236}">
                      <a16:creationId xmlns:a16="http://schemas.microsoft.com/office/drawing/2014/main" id="{E60B7B3E-91BA-D2B2-8CDA-2D80D6706C13}"/>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2700" cap="rnd">
                  <a:solidFill>
                    <a:schemeClr val="bg1"/>
                  </a:solidFill>
                  <a:prstDash val="solid"/>
                  <a:round/>
                </a:ln>
              </p:spPr>
              <p:txBody>
                <a:bodyPr rtlCol="0" anchor="ctr"/>
                <a:lstStyle/>
                <a:p>
                  <a:endParaRPr lang="fr-FR" sz="1400"/>
                </a:p>
              </p:txBody>
            </p:sp>
            <p:sp>
              <p:nvSpPr>
                <p:cNvPr id="351" name="Forme libre : forme 350">
                  <a:extLst>
                    <a:ext uri="{FF2B5EF4-FFF2-40B4-BE49-F238E27FC236}">
                      <a16:creationId xmlns:a16="http://schemas.microsoft.com/office/drawing/2014/main" id="{57709FEB-5CB6-1471-1D0F-314B35A23E68}"/>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2700" cap="rnd">
                  <a:solidFill>
                    <a:schemeClr val="bg1"/>
                  </a:solidFill>
                  <a:prstDash val="solid"/>
                  <a:round/>
                </a:ln>
              </p:spPr>
              <p:txBody>
                <a:bodyPr rtlCol="0" anchor="ctr"/>
                <a:lstStyle/>
                <a:p>
                  <a:endParaRPr lang="fr-FR" sz="1400"/>
                </a:p>
              </p:txBody>
            </p:sp>
            <p:sp>
              <p:nvSpPr>
                <p:cNvPr id="352" name="Forme libre : forme 351">
                  <a:extLst>
                    <a:ext uri="{FF2B5EF4-FFF2-40B4-BE49-F238E27FC236}">
                      <a16:creationId xmlns:a16="http://schemas.microsoft.com/office/drawing/2014/main" id="{933F7549-24D1-48EF-8C1C-4825EE8C9130}"/>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2700" cap="rnd">
                  <a:solidFill>
                    <a:schemeClr val="bg1"/>
                  </a:solidFill>
                  <a:prstDash val="solid"/>
                  <a:round/>
                </a:ln>
              </p:spPr>
              <p:txBody>
                <a:bodyPr rtlCol="0" anchor="ctr"/>
                <a:lstStyle/>
                <a:p>
                  <a:endParaRPr lang="fr-FR" sz="1400"/>
                </a:p>
              </p:txBody>
            </p:sp>
            <p:sp>
              <p:nvSpPr>
                <p:cNvPr id="353" name="Forme libre : forme 352">
                  <a:extLst>
                    <a:ext uri="{FF2B5EF4-FFF2-40B4-BE49-F238E27FC236}">
                      <a16:creationId xmlns:a16="http://schemas.microsoft.com/office/drawing/2014/main" id="{77575F09-AEDF-94F9-0B19-C4C034F35AF7}"/>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2700" cap="rnd">
                  <a:solidFill>
                    <a:schemeClr val="bg1"/>
                  </a:solidFill>
                  <a:prstDash val="solid"/>
                  <a:round/>
                </a:ln>
              </p:spPr>
              <p:txBody>
                <a:bodyPr rtlCol="0" anchor="ctr"/>
                <a:lstStyle/>
                <a:p>
                  <a:endParaRPr lang="fr-FR" sz="1400"/>
                </a:p>
              </p:txBody>
            </p:sp>
            <p:sp>
              <p:nvSpPr>
                <p:cNvPr id="354" name="Forme libre : forme 353">
                  <a:extLst>
                    <a:ext uri="{FF2B5EF4-FFF2-40B4-BE49-F238E27FC236}">
                      <a16:creationId xmlns:a16="http://schemas.microsoft.com/office/drawing/2014/main" id="{9C7B9CF4-372C-696A-6B4F-4C3720450901}"/>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2700" cap="rnd">
                  <a:solidFill>
                    <a:schemeClr val="bg1"/>
                  </a:solidFill>
                  <a:prstDash val="solid"/>
                  <a:round/>
                </a:ln>
              </p:spPr>
              <p:txBody>
                <a:bodyPr rtlCol="0" anchor="ctr"/>
                <a:lstStyle/>
                <a:p>
                  <a:endParaRPr lang="fr-FR" sz="1400"/>
                </a:p>
              </p:txBody>
            </p:sp>
          </p:grpSp>
          <p:grpSp>
            <p:nvGrpSpPr>
              <p:cNvPr id="321" name="Graphique 1859">
                <a:extLst>
                  <a:ext uri="{FF2B5EF4-FFF2-40B4-BE49-F238E27FC236}">
                    <a16:creationId xmlns:a16="http://schemas.microsoft.com/office/drawing/2014/main" id="{9CC17369-9473-37A6-85E4-BE020A5F4EF4}"/>
                  </a:ext>
                </a:extLst>
              </p:cNvPr>
              <p:cNvGrpSpPr/>
              <p:nvPr/>
            </p:nvGrpSpPr>
            <p:grpSpPr>
              <a:xfrm>
                <a:off x="7011017" y="4279868"/>
                <a:ext cx="136683" cy="496157"/>
                <a:chOff x="7011017" y="4279868"/>
                <a:chExt cx="136683" cy="496157"/>
              </a:xfrm>
              <a:grpFill/>
            </p:grpSpPr>
            <p:sp>
              <p:nvSpPr>
                <p:cNvPr id="322" name="Forme libre : forme 321">
                  <a:extLst>
                    <a:ext uri="{FF2B5EF4-FFF2-40B4-BE49-F238E27FC236}">
                      <a16:creationId xmlns:a16="http://schemas.microsoft.com/office/drawing/2014/main" id="{3654C13B-C1B6-E1E1-41E7-F00D584EB1D2}"/>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2700" cap="rnd">
                  <a:solidFill>
                    <a:schemeClr val="bg1"/>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E7C80AA0-5A4C-D3F9-8A6B-9226CAD1A7BE}"/>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2700" cap="rnd">
                  <a:solidFill>
                    <a:schemeClr val="bg1"/>
                  </a:solidFill>
                  <a:prstDash val="solid"/>
                  <a:round/>
                </a:ln>
              </p:spPr>
              <p:txBody>
                <a:bodyPr rtlCol="0" anchor="ctr"/>
                <a:lstStyle/>
                <a:p>
                  <a:endParaRPr lang="fr-FR" sz="1400"/>
                </a:p>
              </p:txBody>
            </p:sp>
            <p:grpSp>
              <p:nvGrpSpPr>
                <p:cNvPr id="324" name="Graphique 1859">
                  <a:extLst>
                    <a:ext uri="{FF2B5EF4-FFF2-40B4-BE49-F238E27FC236}">
                      <a16:creationId xmlns:a16="http://schemas.microsoft.com/office/drawing/2014/main" id="{C4E566DD-E1CB-1B7E-E943-1516E2A074B1}"/>
                    </a:ext>
                  </a:extLst>
                </p:cNvPr>
                <p:cNvGrpSpPr/>
                <p:nvPr/>
              </p:nvGrpSpPr>
              <p:grpSpPr>
                <a:xfrm>
                  <a:off x="7106457" y="4500181"/>
                  <a:ext cx="9525" cy="42862"/>
                  <a:chOff x="7106457" y="4500181"/>
                  <a:chExt cx="9525" cy="42862"/>
                </a:xfrm>
                <a:grpFill/>
              </p:grpSpPr>
              <p:sp>
                <p:nvSpPr>
                  <p:cNvPr id="341" name="Forme libre : forme 340">
                    <a:extLst>
                      <a:ext uri="{FF2B5EF4-FFF2-40B4-BE49-F238E27FC236}">
                        <a16:creationId xmlns:a16="http://schemas.microsoft.com/office/drawing/2014/main" id="{E16BEAF8-D195-9C37-CE3B-4D4E364585F2}"/>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sp>
                <p:nvSpPr>
                  <p:cNvPr id="342" name="Forme libre : forme 341">
                    <a:extLst>
                      <a:ext uri="{FF2B5EF4-FFF2-40B4-BE49-F238E27FC236}">
                        <a16:creationId xmlns:a16="http://schemas.microsoft.com/office/drawing/2014/main" id="{C70BFB93-E588-3BD6-D525-C4B6E9543BB0}"/>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grpSp>
            <p:grpSp>
              <p:nvGrpSpPr>
                <p:cNvPr id="325" name="Graphique 1859">
                  <a:extLst>
                    <a:ext uri="{FF2B5EF4-FFF2-40B4-BE49-F238E27FC236}">
                      <a16:creationId xmlns:a16="http://schemas.microsoft.com/office/drawing/2014/main" id="{548924AB-A6E1-4D5F-EE57-9BB90B7288FD}"/>
                    </a:ext>
                  </a:extLst>
                </p:cNvPr>
                <p:cNvGrpSpPr/>
                <p:nvPr/>
              </p:nvGrpSpPr>
              <p:grpSpPr>
                <a:xfrm>
                  <a:off x="7011017" y="4279868"/>
                  <a:ext cx="122777" cy="112299"/>
                  <a:chOff x="7011017" y="4279868"/>
                  <a:chExt cx="122777" cy="112299"/>
                </a:xfrm>
                <a:grpFill/>
              </p:grpSpPr>
              <p:sp>
                <p:nvSpPr>
                  <p:cNvPr id="333" name="Forme libre : forme 332">
                    <a:extLst>
                      <a:ext uri="{FF2B5EF4-FFF2-40B4-BE49-F238E27FC236}">
                        <a16:creationId xmlns:a16="http://schemas.microsoft.com/office/drawing/2014/main" id="{A61C1592-DC97-3285-4068-95EC56632FE2}"/>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2700" cap="rnd">
                    <a:solidFill>
                      <a:schemeClr val="bg1"/>
                    </a:solidFill>
                    <a:prstDash val="solid"/>
                    <a:round/>
                  </a:ln>
                </p:spPr>
                <p:txBody>
                  <a:bodyPr rtlCol="0" anchor="ctr"/>
                  <a:lstStyle/>
                  <a:p>
                    <a:endParaRPr lang="fr-FR" sz="1400"/>
                  </a:p>
                </p:txBody>
              </p:sp>
              <p:sp>
                <p:nvSpPr>
                  <p:cNvPr id="334" name="Forme libre : forme 333">
                    <a:extLst>
                      <a:ext uri="{FF2B5EF4-FFF2-40B4-BE49-F238E27FC236}">
                        <a16:creationId xmlns:a16="http://schemas.microsoft.com/office/drawing/2014/main" id="{B9E6F91B-FEBC-82A4-7487-826BFD74A470}"/>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2700" cap="rnd">
                    <a:solidFill>
                      <a:schemeClr val="bg1"/>
                    </a:solidFill>
                    <a:prstDash val="solid"/>
                    <a:round/>
                  </a:ln>
                </p:spPr>
                <p:txBody>
                  <a:bodyPr rtlCol="0" anchor="ctr"/>
                  <a:lstStyle/>
                  <a:p>
                    <a:endParaRPr lang="fr-FR" sz="1400"/>
                  </a:p>
                </p:txBody>
              </p:sp>
              <p:sp>
                <p:nvSpPr>
                  <p:cNvPr id="335" name="Forme libre : forme 334">
                    <a:extLst>
                      <a:ext uri="{FF2B5EF4-FFF2-40B4-BE49-F238E27FC236}">
                        <a16:creationId xmlns:a16="http://schemas.microsoft.com/office/drawing/2014/main" id="{D99661F8-45E9-F537-D875-672E75212443}"/>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2700" cap="rnd">
                    <a:solidFill>
                      <a:schemeClr val="bg1"/>
                    </a:solidFill>
                    <a:prstDash val="solid"/>
                    <a:round/>
                  </a:ln>
                </p:spPr>
                <p:txBody>
                  <a:bodyPr rtlCol="0" anchor="ctr"/>
                  <a:lstStyle/>
                  <a:p>
                    <a:endParaRPr lang="fr-FR" sz="1400"/>
                  </a:p>
                </p:txBody>
              </p:sp>
              <p:sp>
                <p:nvSpPr>
                  <p:cNvPr id="336" name="Forme libre : forme 335">
                    <a:extLst>
                      <a:ext uri="{FF2B5EF4-FFF2-40B4-BE49-F238E27FC236}">
                        <a16:creationId xmlns:a16="http://schemas.microsoft.com/office/drawing/2014/main" id="{2C905CC1-EF64-C3DA-848A-F330D68D987F}"/>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37" name="Forme libre : forme 336">
                    <a:extLst>
                      <a:ext uri="{FF2B5EF4-FFF2-40B4-BE49-F238E27FC236}">
                        <a16:creationId xmlns:a16="http://schemas.microsoft.com/office/drawing/2014/main" id="{56E1B613-3512-670C-DB72-4AD41B79D542}"/>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2700" cap="rnd">
                    <a:solidFill>
                      <a:schemeClr val="bg1"/>
                    </a:solidFill>
                    <a:prstDash val="solid"/>
                    <a:round/>
                  </a:ln>
                </p:spPr>
                <p:txBody>
                  <a:bodyPr rtlCol="0" anchor="ctr"/>
                  <a:lstStyle/>
                  <a:p>
                    <a:endParaRPr lang="fr-FR" sz="1400"/>
                  </a:p>
                </p:txBody>
              </p:sp>
              <p:sp>
                <p:nvSpPr>
                  <p:cNvPr id="338" name="Forme libre : forme 337">
                    <a:extLst>
                      <a:ext uri="{FF2B5EF4-FFF2-40B4-BE49-F238E27FC236}">
                        <a16:creationId xmlns:a16="http://schemas.microsoft.com/office/drawing/2014/main" id="{6DC2020C-EA6B-C63B-266E-E2133D9F537C}"/>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2700" cap="rnd">
                    <a:solidFill>
                      <a:schemeClr val="bg1"/>
                    </a:solidFill>
                    <a:prstDash val="solid"/>
                    <a:round/>
                  </a:ln>
                </p:spPr>
                <p:txBody>
                  <a:bodyPr rtlCol="0" anchor="ctr"/>
                  <a:lstStyle/>
                  <a:p>
                    <a:endParaRPr lang="fr-FR" sz="1400"/>
                  </a:p>
                </p:txBody>
              </p:sp>
              <p:sp>
                <p:nvSpPr>
                  <p:cNvPr id="339" name="Forme libre : forme 338">
                    <a:extLst>
                      <a:ext uri="{FF2B5EF4-FFF2-40B4-BE49-F238E27FC236}">
                        <a16:creationId xmlns:a16="http://schemas.microsoft.com/office/drawing/2014/main" id="{06478BFA-835B-2FC4-80E7-2018609E608C}"/>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2700" cap="rnd">
                    <a:solidFill>
                      <a:schemeClr val="bg1"/>
                    </a:solidFill>
                    <a:prstDash val="solid"/>
                    <a:round/>
                  </a:ln>
                </p:spPr>
                <p:txBody>
                  <a:bodyPr rtlCol="0" anchor="ctr"/>
                  <a:lstStyle/>
                  <a:p>
                    <a:endParaRPr lang="fr-FR" sz="1400"/>
                  </a:p>
                </p:txBody>
              </p:sp>
              <p:sp>
                <p:nvSpPr>
                  <p:cNvPr id="340" name="Forme libre : forme 339">
                    <a:extLst>
                      <a:ext uri="{FF2B5EF4-FFF2-40B4-BE49-F238E27FC236}">
                        <a16:creationId xmlns:a16="http://schemas.microsoft.com/office/drawing/2014/main" id="{62B720A9-8A8A-CFF9-9F22-FCCC92E3B54B}"/>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2700" cap="rnd">
                    <a:solidFill>
                      <a:schemeClr val="bg1"/>
                    </a:solidFill>
                    <a:prstDash val="solid"/>
                    <a:round/>
                  </a:ln>
                </p:spPr>
                <p:txBody>
                  <a:bodyPr rtlCol="0" anchor="ctr"/>
                  <a:lstStyle/>
                  <a:p>
                    <a:endParaRPr lang="fr-FR" sz="1400"/>
                  </a:p>
                </p:txBody>
              </p:sp>
            </p:grpSp>
            <p:sp>
              <p:nvSpPr>
                <p:cNvPr id="326" name="Forme libre : forme 325">
                  <a:extLst>
                    <a:ext uri="{FF2B5EF4-FFF2-40B4-BE49-F238E27FC236}">
                      <a16:creationId xmlns:a16="http://schemas.microsoft.com/office/drawing/2014/main" id="{2AB79CA8-D1A5-3D9D-CBE7-465EA08F2FF5}"/>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2700" cap="rnd">
                  <a:solidFill>
                    <a:schemeClr val="bg1"/>
                  </a:solidFill>
                  <a:prstDash val="solid"/>
                  <a:round/>
                </a:ln>
              </p:spPr>
              <p:txBody>
                <a:bodyPr rtlCol="0" anchor="ctr"/>
                <a:lstStyle/>
                <a:p>
                  <a:endParaRPr lang="fr-FR" sz="1400"/>
                </a:p>
              </p:txBody>
            </p:sp>
            <p:sp>
              <p:nvSpPr>
                <p:cNvPr id="327" name="Forme libre : forme 326">
                  <a:extLst>
                    <a:ext uri="{FF2B5EF4-FFF2-40B4-BE49-F238E27FC236}">
                      <a16:creationId xmlns:a16="http://schemas.microsoft.com/office/drawing/2014/main" id="{17B7732A-33E8-8FA0-CEA3-2675AE80C68D}"/>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2700" cap="rnd">
                  <a:solidFill>
                    <a:schemeClr val="bg1"/>
                  </a:solidFill>
                  <a:prstDash val="solid"/>
                  <a:round/>
                </a:ln>
              </p:spPr>
              <p:txBody>
                <a:bodyPr rtlCol="0" anchor="ctr"/>
                <a:lstStyle/>
                <a:p>
                  <a:endParaRPr lang="fr-FR" sz="1400"/>
                </a:p>
              </p:txBody>
            </p:sp>
            <p:sp>
              <p:nvSpPr>
                <p:cNvPr id="328" name="Forme libre : forme 327">
                  <a:extLst>
                    <a:ext uri="{FF2B5EF4-FFF2-40B4-BE49-F238E27FC236}">
                      <a16:creationId xmlns:a16="http://schemas.microsoft.com/office/drawing/2014/main" id="{810C686D-E1F4-C3E9-EB6B-59905E054072}"/>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2700" cap="rnd">
                  <a:solidFill>
                    <a:schemeClr val="bg1"/>
                  </a:solidFill>
                  <a:prstDash val="solid"/>
                  <a:round/>
                </a:ln>
              </p:spPr>
              <p:txBody>
                <a:bodyPr rtlCol="0" anchor="ctr"/>
                <a:lstStyle/>
                <a:p>
                  <a:endParaRPr lang="fr-FR" sz="1400"/>
                </a:p>
              </p:txBody>
            </p:sp>
            <p:sp>
              <p:nvSpPr>
                <p:cNvPr id="329" name="Forme libre : forme 328">
                  <a:extLst>
                    <a:ext uri="{FF2B5EF4-FFF2-40B4-BE49-F238E27FC236}">
                      <a16:creationId xmlns:a16="http://schemas.microsoft.com/office/drawing/2014/main" id="{84D943F7-6A7B-A0A0-00B5-4DE42AB0237F}"/>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2700" cap="rnd">
                  <a:solidFill>
                    <a:schemeClr val="bg1"/>
                  </a:solidFill>
                  <a:prstDash val="solid"/>
                  <a:round/>
                </a:ln>
              </p:spPr>
              <p:txBody>
                <a:bodyPr rtlCol="0" anchor="ctr"/>
                <a:lstStyle/>
                <a:p>
                  <a:endParaRPr lang="fr-FR" sz="1400"/>
                </a:p>
              </p:txBody>
            </p:sp>
            <p:sp>
              <p:nvSpPr>
                <p:cNvPr id="330" name="Forme libre : forme 329">
                  <a:extLst>
                    <a:ext uri="{FF2B5EF4-FFF2-40B4-BE49-F238E27FC236}">
                      <a16:creationId xmlns:a16="http://schemas.microsoft.com/office/drawing/2014/main" id="{7BB1BB32-8755-2F91-60A1-6E9A9EBFAE9D}"/>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2700" cap="rnd">
                  <a:solidFill>
                    <a:schemeClr val="bg1"/>
                  </a:solidFill>
                  <a:prstDash val="solid"/>
                  <a:round/>
                </a:ln>
              </p:spPr>
              <p:txBody>
                <a:bodyPr rtlCol="0" anchor="ctr"/>
                <a:lstStyle/>
                <a:p>
                  <a:endParaRPr lang="fr-FR" sz="1400"/>
                </a:p>
              </p:txBody>
            </p:sp>
            <p:sp>
              <p:nvSpPr>
                <p:cNvPr id="331" name="Forme libre : forme 330">
                  <a:extLst>
                    <a:ext uri="{FF2B5EF4-FFF2-40B4-BE49-F238E27FC236}">
                      <a16:creationId xmlns:a16="http://schemas.microsoft.com/office/drawing/2014/main" id="{2CB2CE0B-F989-C01D-4834-63DD00055FCB}"/>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2700" cap="rnd">
                  <a:solidFill>
                    <a:schemeClr val="bg1"/>
                  </a:solidFill>
                  <a:prstDash val="solid"/>
                  <a:round/>
                </a:ln>
              </p:spPr>
              <p:txBody>
                <a:bodyPr rtlCol="0" anchor="ctr"/>
                <a:lstStyle/>
                <a:p>
                  <a:endParaRPr lang="fr-FR" sz="1400"/>
                </a:p>
              </p:txBody>
            </p:sp>
            <p:sp>
              <p:nvSpPr>
                <p:cNvPr id="332" name="Forme libre : forme 331">
                  <a:extLst>
                    <a:ext uri="{FF2B5EF4-FFF2-40B4-BE49-F238E27FC236}">
                      <a16:creationId xmlns:a16="http://schemas.microsoft.com/office/drawing/2014/main" id="{84B237D0-447F-5CFA-C3F6-DD78F2125D31}"/>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2700" cap="rnd">
                  <a:solidFill>
                    <a:schemeClr val="bg1"/>
                  </a:solidFill>
                  <a:prstDash val="solid"/>
                  <a:round/>
                </a:ln>
              </p:spPr>
              <p:txBody>
                <a:bodyPr rtlCol="0" anchor="ctr"/>
                <a:lstStyle/>
                <a:p>
                  <a:endParaRPr lang="fr-FR" sz="1400"/>
                </a:p>
              </p:txBody>
            </p:sp>
          </p:grpSp>
        </p:grpSp>
      </p:grpSp>
      <p:grpSp>
        <p:nvGrpSpPr>
          <p:cNvPr id="361" name="Groupe 360">
            <a:extLst>
              <a:ext uri="{FF2B5EF4-FFF2-40B4-BE49-F238E27FC236}">
                <a16:creationId xmlns:a16="http://schemas.microsoft.com/office/drawing/2014/main" id="{C3A15D12-A0E3-D3A0-E43E-AC067AB558BB}"/>
              </a:ext>
            </a:extLst>
          </p:cNvPr>
          <p:cNvGrpSpPr/>
          <p:nvPr/>
        </p:nvGrpSpPr>
        <p:grpSpPr>
          <a:xfrm>
            <a:off x="3659121" y="2447148"/>
            <a:ext cx="1971651" cy="1971651"/>
            <a:chOff x="3488725" y="2467376"/>
            <a:chExt cx="1971651" cy="1971651"/>
          </a:xfrm>
        </p:grpSpPr>
        <p:sp>
          <p:nvSpPr>
            <p:cNvPr id="362" name="Ellipse 361">
              <a:extLst>
                <a:ext uri="{FF2B5EF4-FFF2-40B4-BE49-F238E27FC236}">
                  <a16:creationId xmlns:a16="http://schemas.microsoft.com/office/drawing/2014/main" id="{DE8B9471-3F25-00A1-B8C3-6B83C768E106}"/>
                </a:ext>
              </a:extLst>
            </p:cNvPr>
            <p:cNvSpPr/>
            <p:nvPr/>
          </p:nvSpPr>
          <p:spPr>
            <a:xfrm>
              <a:off x="3488725" y="2467376"/>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3" name="Graphique 1860">
              <a:extLst>
                <a:ext uri="{FF2B5EF4-FFF2-40B4-BE49-F238E27FC236}">
                  <a16:creationId xmlns:a16="http://schemas.microsoft.com/office/drawing/2014/main" id="{7675A554-BE82-CCA6-B6FD-0030696A254E}"/>
                </a:ext>
              </a:extLst>
            </p:cNvPr>
            <p:cNvGrpSpPr/>
            <p:nvPr/>
          </p:nvGrpSpPr>
          <p:grpSpPr>
            <a:xfrm>
              <a:off x="3680946" y="2963006"/>
              <a:ext cx="1546991" cy="939248"/>
              <a:chOff x="7577139" y="4377153"/>
              <a:chExt cx="533400" cy="323850"/>
            </a:xfrm>
            <a:noFill/>
            <a:effectLst>
              <a:outerShdw blurRad="50800" dist="38100" dir="8100000" algn="tr" rotWithShape="0">
                <a:prstClr val="black">
                  <a:alpha val="40000"/>
                </a:prstClr>
              </a:outerShdw>
            </a:effectLst>
          </p:grpSpPr>
          <p:grpSp>
            <p:nvGrpSpPr>
              <p:cNvPr id="364" name="Graphique 1860">
                <a:extLst>
                  <a:ext uri="{FF2B5EF4-FFF2-40B4-BE49-F238E27FC236}">
                    <a16:creationId xmlns:a16="http://schemas.microsoft.com/office/drawing/2014/main" id="{1259AB5E-4DD4-DE02-9ECB-283469C8F443}"/>
                  </a:ext>
                </a:extLst>
              </p:cNvPr>
              <p:cNvGrpSpPr/>
              <p:nvPr/>
            </p:nvGrpSpPr>
            <p:grpSpPr>
              <a:xfrm>
                <a:off x="7577139" y="4377153"/>
                <a:ext cx="530352" cy="316801"/>
                <a:chOff x="7577139" y="4377153"/>
                <a:chExt cx="530352" cy="316801"/>
              </a:xfrm>
              <a:grpFill/>
            </p:grpSpPr>
            <p:grpSp>
              <p:nvGrpSpPr>
                <p:cNvPr id="388" name="Graphique 1860">
                  <a:extLst>
                    <a:ext uri="{FF2B5EF4-FFF2-40B4-BE49-F238E27FC236}">
                      <a16:creationId xmlns:a16="http://schemas.microsoft.com/office/drawing/2014/main" id="{5575D0A2-3B8A-5F58-84FA-22AC0CFD1577}"/>
                    </a:ext>
                  </a:extLst>
                </p:cNvPr>
                <p:cNvGrpSpPr/>
                <p:nvPr/>
              </p:nvGrpSpPr>
              <p:grpSpPr>
                <a:xfrm>
                  <a:off x="7603142" y="4693097"/>
                  <a:ext cx="504348" cy="857"/>
                  <a:chOff x="7603142" y="4693097"/>
                  <a:chExt cx="504348" cy="857"/>
                </a:xfrm>
                <a:grpFill/>
              </p:grpSpPr>
              <p:sp>
                <p:nvSpPr>
                  <p:cNvPr id="420" name="Forme libre : forme 419">
                    <a:extLst>
                      <a:ext uri="{FF2B5EF4-FFF2-40B4-BE49-F238E27FC236}">
                        <a16:creationId xmlns:a16="http://schemas.microsoft.com/office/drawing/2014/main" id="{ACC7AF44-5DC9-C9DA-5DAE-94BAE6E0E860}"/>
                      </a:ext>
                    </a:extLst>
                  </p:cNvPr>
                  <p:cNvSpPr/>
                  <p:nvPr/>
                </p:nvSpPr>
                <p:spPr>
                  <a:xfrm>
                    <a:off x="7641623" y="4693954"/>
                    <a:ext cx="465867" cy="9525"/>
                  </a:xfrm>
                  <a:custGeom>
                    <a:avLst/>
                    <a:gdLst>
                      <a:gd name="connsiteX0" fmla="*/ 465868 w 465867"/>
                      <a:gd name="connsiteY0" fmla="*/ 0 h 9525"/>
                      <a:gd name="connsiteX1" fmla="*/ 0 w 465867"/>
                      <a:gd name="connsiteY1" fmla="*/ 0 h 9525"/>
                    </a:gdLst>
                    <a:ahLst/>
                    <a:cxnLst>
                      <a:cxn ang="0">
                        <a:pos x="connsiteX0" y="connsiteY0"/>
                      </a:cxn>
                      <a:cxn ang="0">
                        <a:pos x="connsiteX1" y="connsiteY1"/>
                      </a:cxn>
                    </a:cxnLst>
                    <a:rect l="l" t="t" r="r" b="b"/>
                    <a:pathLst>
                      <a:path w="465867" h="9525">
                        <a:moveTo>
                          <a:pt x="465868" y="0"/>
                        </a:moveTo>
                        <a:lnTo>
                          <a:pt x="0" y="0"/>
                        </a:lnTo>
                      </a:path>
                    </a:pathLst>
                  </a:custGeom>
                  <a:grpFill/>
                  <a:ln w="12700" cap="rnd">
                    <a:solidFill>
                      <a:schemeClr val="bg1"/>
                    </a:solidFill>
                    <a:prstDash val="solid"/>
                    <a:round/>
                  </a:ln>
                </p:spPr>
                <p:txBody>
                  <a:bodyPr rtlCol="0" anchor="ctr"/>
                  <a:lstStyle/>
                  <a:p>
                    <a:endParaRPr lang="fr-FR" sz="1400"/>
                  </a:p>
                </p:txBody>
              </p:sp>
              <p:sp>
                <p:nvSpPr>
                  <p:cNvPr id="421" name="Forme libre : forme 420">
                    <a:extLst>
                      <a:ext uri="{FF2B5EF4-FFF2-40B4-BE49-F238E27FC236}">
                        <a16:creationId xmlns:a16="http://schemas.microsoft.com/office/drawing/2014/main" id="{A524A669-604C-F4FB-603C-2C040E1E932A}"/>
                      </a:ext>
                    </a:extLst>
                  </p:cNvPr>
                  <p:cNvSpPr/>
                  <p:nvPr/>
                </p:nvSpPr>
                <p:spPr>
                  <a:xfrm>
                    <a:off x="7603142" y="469309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389" name="Forme libre : forme 388">
                  <a:extLst>
                    <a:ext uri="{FF2B5EF4-FFF2-40B4-BE49-F238E27FC236}">
                      <a16:creationId xmlns:a16="http://schemas.microsoft.com/office/drawing/2014/main" id="{3EB5B456-BB9E-8EFE-A677-4D7524B0D82B}"/>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390" name="Graphique 1860">
                  <a:extLst>
                    <a:ext uri="{FF2B5EF4-FFF2-40B4-BE49-F238E27FC236}">
                      <a16:creationId xmlns:a16="http://schemas.microsoft.com/office/drawing/2014/main" id="{98C5CB6B-FBAD-770F-CC0A-EA74E66F9D18}"/>
                    </a:ext>
                  </a:extLst>
                </p:cNvPr>
                <p:cNvGrpSpPr/>
                <p:nvPr/>
              </p:nvGrpSpPr>
              <p:grpSpPr>
                <a:xfrm>
                  <a:off x="7736873" y="4512026"/>
                  <a:ext cx="61055" cy="18859"/>
                  <a:chOff x="7736873" y="4512026"/>
                  <a:chExt cx="61055" cy="18859"/>
                </a:xfrm>
                <a:grpFill/>
              </p:grpSpPr>
              <p:sp>
                <p:nvSpPr>
                  <p:cNvPr id="417" name="Forme libre : forme 416">
                    <a:extLst>
                      <a:ext uri="{FF2B5EF4-FFF2-40B4-BE49-F238E27FC236}">
                        <a16:creationId xmlns:a16="http://schemas.microsoft.com/office/drawing/2014/main" id="{6E62BEA6-3026-DA95-9E00-279220220866}"/>
                      </a:ext>
                    </a:extLst>
                  </p:cNvPr>
                  <p:cNvSpPr/>
                  <p:nvPr/>
                </p:nvSpPr>
                <p:spPr>
                  <a:xfrm>
                    <a:off x="7736873" y="451231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8" name="Forme libre : forme 417">
                    <a:extLst>
                      <a:ext uri="{FF2B5EF4-FFF2-40B4-BE49-F238E27FC236}">
                        <a16:creationId xmlns:a16="http://schemas.microsoft.com/office/drawing/2014/main" id="{687C16C8-D7C7-BEF0-1308-B6E9AAFFB630}"/>
                      </a:ext>
                    </a:extLst>
                  </p:cNvPr>
                  <p:cNvSpPr/>
                  <p:nvPr/>
                </p:nvSpPr>
                <p:spPr>
                  <a:xfrm>
                    <a:off x="7773449" y="451202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9" name="Forme libre : forme 418">
                    <a:extLst>
                      <a:ext uri="{FF2B5EF4-FFF2-40B4-BE49-F238E27FC236}">
                        <a16:creationId xmlns:a16="http://schemas.microsoft.com/office/drawing/2014/main" id="{ABA74120-D700-3888-38C6-78C09C295DCD}"/>
                      </a:ext>
                    </a:extLst>
                  </p:cNvPr>
                  <p:cNvSpPr/>
                  <p:nvPr/>
                </p:nvSpPr>
                <p:spPr>
                  <a:xfrm>
                    <a:off x="7761257" y="451452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391" name="Graphique 1860">
                  <a:extLst>
                    <a:ext uri="{FF2B5EF4-FFF2-40B4-BE49-F238E27FC236}">
                      <a16:creationId xmlns:a16="http://schemas.microsoft.com/office/drawing/2014/main" id="{51C1BAF5-731F-EDD3-5B56-9C9DF6BEE465}"/>
                    </a:ext>
                  </a:extLst>
                </p:cNvPr>
                <p:cNvGrpSpPr/>
                <p:nvPr/>
              </p:nvGrpSpPr>
              <p:grpSpPr>
                <a:xfrm>
                  <a:off x="7720871" y="4448238"/>
                  <a:ext cx="91489" cy="117890"/>
                  <a:chOff x="7720871" y="4448238"/>
                  <a:chExt cx="91489" cy="117890"/>
                </a:xfrm>
                <a:grpFill/>
              </p:grpSpPr>
              <p:sp>
                <p:nvSpPr>
                  <p:cNvPr id="413" name="Forme libre : forme 412">
                    <a:extLst>
                      <a:ext uri="{FF2B5EF4-FFF2-40B4-BE49-F238E27FC236}">
                        <a16:creationId xmlns:a16="http://schemas.microsoft.com/office/drawing/2014/main" id="{5E6F76EC-67F8-5BDD-E9EA-E24AA643234F}"/>
                      </a:ext>
                    </a:extLst>
                  </p:cNvPr>
                  <p:cNvSpPr/>
                  <p:nvPr/>
                </p:nvSpPr>
                <p:spPr>
                  <a:xfrm>
                    <a:off x="7761257" y="454288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414" name="Forme libre : forme 413">
                    <a:extLst>
                      <a:ext uri="{FF2B5EF4-FFF2-40B4-BE49-F238E27FC236}">
                        <a16:creationId xmlns:a16="http://schemas.microsoft.com/office/drawing/2014/main" id="{0E8CE846-A3FA-A1E8-9371-BF81053054BF}"/>
                      </a:ext>
                    </a:extLst>
                  </p:cNvPr>
                  <p:cNvSpPr/>
                  <p:nvPr/>
                </p:nvSpPr>
                <p:spPr>
                  <a:xfrm>
                    <a:off x="7728586" y="452298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415" name="Forme libre : forme 414">
                    <a:extLst>
                      <a:ext uri="{FF2B5EF4-FFF2-40B4-BE49-F238E27FC236}">
                        <a16:creationId xmlns:a16="http://schemas.microsoft.com/office/drawing/2014/main" id="{DB42F2D5-9B7F-5CA2-0E62-DC7800AB5BDE}"/>
                      </a:ext>
                    </a:extLst>
                  </p:cNvPr>
                  <p:cNvSpPr/>
                  <p:nvPr/>
                </p:nvSpPr>
                <p:spPr>
                  <a:xfrm>
                    <a:off x="7729055" y="447802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416" name="Forme libre : forme 415">
                    <a:extLst>
                      <a:ext uri="{FF2B5EF4-FFF2-40B4-BE49-F238E27FC236}">
                        <a16:creationId xmlns:a16="http://schemas.microsoft.com/office/drawing/2014/main" id="{560D518F-F551-1C03-FAAC-7A79AC935696}"/>
                      </a:ext>
                    </a:extLst>
                  </p:cNvPr>
                  <p:cNvSpPr/>
                  <p:nvPr/>
                </p:nvSpPr>
                <p:spPr>
                  <a:xfrm>
                    <a:off x="7720871" y="444823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392" name="Forme libre : forme 391">
                  <a:extLst>
                    <a:ext uri="{FF2B5EF4-FFF2-40B4-BE49-F238E27FC236}">
                      <a16:creationId xmlns:a16="http://schemas.microsoft.com/office/drawing/2014/main" id="{4B1BEF23-E017-F33B-69F3-780A6D77EB5D}"/>
                    </a:ext>
                  </a:extLst>
                </p:cNvPr>
                <p:cNvSpPr/>
                <p:nvPr/>
              </p:nvSpPr>
              <p:spPr>
                <a:xfrm>
                  <a:off x="7811168" y="463756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393" name="Forme libre : forme 392">
                  <a:extLst>
                    <a:ext uri="{FF2B5EF4-FFF2-40B4-BE49-F238E27FC236}">
                      <a16:creationId xmlns:a16="http://schemas.microsoft.com/office/drawing/2014/main" id="{679F46E3-3EEF-9C85-BDAA-9CF7D1B31C83}"/>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4" name="Forme libre : forme 393">
                  <a:extLst>
                    <a:ext uri="{FF2B5EF4-FFF2-40B4-BE49-F238E27FC236}">
                      <a16:creationId xmlns:a16="http://schemas.microsoft.com/office/drawing/2014/main" id="{C66518E7-9CE7-C2BC-1878-88DB66CF7C90}"/>
                    </a:ext>
                  </a:extLst>
                </p:cNvPr>
                <p:cNvSpPr/>
                <p:nvPr/>
              </p:nvSpPr>
              <p:spPr>
                <a:xfrm>
                  <a:off x="7719347" y="462927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395" name="Forme libre : forme 394">
                  <a:extLst>
                    <a:ext uri="{FF2B5EF4-FFF2-40B4-BE49-F238E27FC236}">
                      <a16:creationId xmlns:a16="http://schemas.microsoft.com/office/drawing/2014/main" id="{D133E64F-57FE-E49B-7026-1469B8BB15B8}"/>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6" name="Forme libre : forme 395">
                  <a:extLst>
                    <a:ext uri="{FF2B5EF4-FFF2-40B4-BE49-F238E27FC236}">
                      <a16:creationId xmlns:a16="http://schemas.microsoft.com/office/drawing/2014/main" id="{A3E4B7D8-346F-F14D-749A-AE8F2653B405}"/>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7" name="Forme libre : forme 396">
                  <a:extLst>
                    <a:ext uri="{FF2B5EF4-FFF2-40B4-BE49-F238E27FC236}">
                      <a16:creationId xmlns:a16="http://schemas.microsoft.com/office/drawing/2014/main" id="{7697A9A3-5DDD-7F07-1A5E-C413501F8F87}"/>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8" name="Forme libre : forme 397">
                  <a:extLst>
                    <a:ext uri="{FF2B5EF4-FFF2-40B4-BE49-F238E27FC236}">
                      <a16:creationId xmlns:a16="http://schemas.microsoft.com/office/drawing/2014/main" id="{94AFA6DE-B991-1FD5-1946-9D6279CE89F6}"/>
                    </a:ext>
                  </a:extLst>
                </p:cNvPr>
                <p:cNvSpPr/>
                <p:nvPr/>
              </p:nvSpPr>
              <p:spPr>
                <a:xfrm>
                  <a:off x="7758114" y="459222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399" name="Forme libre : forme 398">
                  <a:extLst>
                    <a:ext uri="{FF2B5EF4-FFF2-40B4-BE49-F238E27FC236}">
                      <a16:creationId xmlns:a16="http://schemas.microsoft.com/office/drawing/2014/main" id="{1FEE19F1-5E56-6D09-9BE9-B9A13A87138A}"/>
                    </a:ext>
                  </a:extLst>
                </p:cNvPr>
                <p:cNvSpPr/>
                <p:nvPr/>
              </p:nvSpPr>
              <p:spPr>
                <a:xfrm>
                  <a:off x="7760781" y="457736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400" name="Forme libre : forme 399">
                  <a:extLst>
                    <a:ext uri="{FF2B5EF4-FFF2-40B4-BE49-F238E27FC236}">
                      <a16:creationId xmlns:a16="http://schemas.microsoft.com/office/drawing/2014/main" id="{7FC010EC-ADF7-650A-14C3-620DCD2C0138}"/>
                    </a:ext>
                  </a:extLst>
                </p:cNvPr>
                <p:cNvSpPr/>
                <p:nvPr/>
              </p:nvSpPr>
              <p:spPr>
                <a:xfrm>
                  <a:off x="7787736" y="456098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401" name="Graphique 1860">
                  <a:extLst>
                    <a:ext uri="{FF2B5EF4-FFF2-40B4-BE49-F238E27FC236}">
                      <a16:creationId xmlns:a16="http://schemas.microsoft.com/office/drawing/2014/main" id="{D6801B81-9AE9-D696-E737-F4CA8261D929}"/>
                    </a:ext>
                  </a:extLst>
                </p:cNvPr>
                <p:cNvGrpSpPr/>
                <p:nvPr/>
              </p:nvGrpSpPr>
              <p:grpSpPr>
                <a:xfrm>
                  <a:off x="7769258" y="4573823"/>
                  <a:ext cx="71246" cy="118416"/>
                  <a:chOff x="7769258" y="4573823"/>
                  <a:chExt cx="71246" cy="118416"/>
                </a:xfrm>
                <a:grpFill/>
              </p:grpSpPr>
              <p:sp>
                <p:nvSpPr>
                  <p:cNvPr id="411" name="Forme libre : forme 410">
                    <a:extLst>
                      <a:ext uri="{FF2B5EF4-FFF2-40B4-BE49-F238E27FC236}">
                        <a16:creationId xmlns:a16="http://schemas.microsoft.com/office/drawing/2014/main" id="{22BCCC23-13D2-1C06-786E-582E04A0A13C}"/>
                      </a:ext>
                    </a:extLst>
                  </p:cNvPr>
                  <p:cNvSpPr/>
                  <p:nvPr/>
                </p:nvSpPr>
                <p:spPr>
                  <a:xfrm>
                    <a:off x="7769258" y="4573823"/>
                    <a:ext cx="70675" cy="73363"/>
                  </a:xfrm>
                  <a:custGeom>
                    <a:avLst/>
                    <a:gdLst>
                      <a:gd name="connsiteX0" fmla="*/ 0 w 70675"/>
                      <a:gd name="connsiteY0" fmla="*/ 73363 h 73363"/>
                      <a:gd name="connsiteX1" fmla="*/ 18479 w 70675"/>
                      <a:gd name="connsiteY1" fmla="*/ 783 h 73363"/>
                      <a:gd name="connsiteX2" fmla="*/ 70676 w 70675"/>
                      <a:gd name="connsiteY2" fmla="*/ 46788 h 73363"/>
                    </a:gdLst>
                    <a:ahLst/>
                    <a:cxnLst>
                      <a:cxn ang="0">
                        <a:pos x="connsiteX0" y="connsiteY0"/>
                      </a:cxn>
                      <a:cxn ang="0">
                        <a:pos x="connsiteX1" y="connsiteY1"/>
                      </a:cxn>
                      <a:cxn ang="0">
                        <a:pos x="connsiteX2" y="connsiteY2"/>
                      </a:cxn>
                    </a:cxnLst>
                    <a:rect l="l" t="t" r="r" b="b"/>
                    <a:pathLst>
                      <a:path w="70675" h="73363">
                        <a:moveTo>
                          <a:pt x="0" y="73363"/>
                        </a:moveTo>
                        <a:lnTo>
                          <a:pt x="18479" y="783"/>
                        </a:lnTo>
                        <a:cubicBezTo>
                          <a:pt x="18479" y="783"/>
                          <a:pt x="70676" y="-9790"/>
                          <a:pt x="70676" y="46788"/>
                        </a:cubicBezTo>
                      </a:path>
                    </a:pathLst>
                  </a:custGeom>
                  <a:grpFill/>
                  <a:ln w="12700" cap="rnd">
                    <a:solidFill>
                      <a:schemeClr val="bg1"/>
                    </a:solidFill>
                    <a:prstDash val="solid"/>
                    <a:round/>
                  </a:ln>
                </p:spPr>
                <p:txBody>
                  <a:bodyPr rtlCol="0" anchor="ctr"/>
                  <a:lstStyle/>
                  <a:p>
                    <a:endParaRPr lang="fr-FR" sz="1400"/>
                  </a:p>
                </p:txBody>
              </p:sp>
              <p:sp>
                <p:nvSpPr>
                  <p:cNvPr id="412" name="Forme libre : forme 411">
                    <a:extLst>
                      <a:ext uri="{FF2B5EF4-FFF2-40B4-BE49-F238E27FC236}">
                        <a16:creationId xmlns:a16="http://schemas.microsoft.com/office/drawing/2014/main" id="{A0B3ACA2-1340-7007-557A-7090D34DAC3F}"/>
                      </a:ext>
                    </a:extLst>
                  </p:cNvPr>
                  <p:cNvSpPr/>
                  <p:nvPr/>
                </p:nvSpPr>
                <p:spPr>
                  <a:xfrm>
                    <a:off x="7840124" y="462108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402" name="Graphique 1860">
                  <a:extLst>
                    <a:ext uri="{FF2B5EF4-FFF2-40B4-BE49-F238E27FC236}">
                      <a16:creationId xmlns:a16="http://schemas.microsoft.com/office/drawing/2014/main" id="{B7E80177-DBAC-BB7D-C192-8E0A65B3A6DF}"/>
                    </a:ext>
                  </a:extLst>
                </p:cNvPr>
                <p:cNvGrpSpPr/>
                <p:nvPr/>
              </p:nvGrpSpPr>
              <p:grpSpPr>
                <a:xfrm>
                  <a:off x="7693343" y="4572299"/>
                  <a:ext cx="75914" cy="121464"/>
                  <a:chOff x="7693343" y="4572299"/>
                  <a:chExt cx="75914" cy="121464"/>
                </a:xfrm>
                <a:grpFill/>
              </p:grpSpPr>
              <p:sp>
                <p:nvSpPr>
                  <p:cNvPr id="409" name="Forme libre : forme 408">
                    <a:extLst>
                      <a:ext uri="{FF2B5EF4-FFF2-40B4-BE49-F238E27FC236}">
                        <a16:creationId xmlns:a16="http://schemas.microsoft.com/office/drawing/2014/main" id="{596BC6A4-B650-5D81-FDCD-B40840C08795}"/>
                      </a:ext>
                    </a:extLst>
                  </p:cNvPr>
                  <p:cNvSpPr/>
                  <p:nvPr/>
                </p:nvSpPr>
                <p:spPr>
                  <a:xfrm>
                    <a:off x="7693915" y="4572299"/>
                    <a:ext cx="75342" cy="121464"/>
                  </a:xfrm>
                  <a:custGeom>
                    <a:avLst/>
                    <a:gdLst>
                      <a:gd name="connsiteX0" fmla="*/ 0 w 75342"/>
                      <a:gd name="connsiteY0" fmla="*/ 46788 h 121464"/>
                      <a:gd name="connsiteX1" fmla="*/ 52197 w 75342"/>
                      <a:gd name="connsiteY1" fmla="*/ 783 h 121464"/>
                      <a:gd name="connsiteX2" fmla="*/ 75343 w 75342"/>
                      <a:gd name="connsiteY2" fmla="*/ 74887 h 121464"/>
                      <a:gd name="connsiteX3" fmla="*/ 75343 w 75342"/>
                      <a:gd name="connsiteY3" fmla="*/ 121464 h 121464"/>
                    </a:gdLst>
                    <a:ahLst/>
                    <a:cxnLst>
                      <a:cxn ang="0">
                        <a:pos x="connsiteX0" y="connsiteY0"/>
                      </a:cxn>
                      <a:cxn ang="0">
                        <a:pos x="connsiteX1" y="connsiteY1"/>
                      </a:cxn>
                      <a:cxn ang="0">
                        <a:pos x="connsiteX2" y="connsiteY2"/>
                      </a:cxn>
                      <a:cxn ang="0">
                        <a:pos x="connsiteX3" y="connsiteY3"/>
                      </a:cxn>
                    </a:cxnLst>
                    <a:rect l="l" t="t" r="r" b="b"/>
                    <a:pathLst>
                      <a:path w="75342" h="121464">
                        <a:moveTo>
                          <a:pt x="0" y="46788"/>
                        </a:moveTo>
                        <a:cubicBezTo>
                          <a:pt x="0" y="-9790"/>
                          <a:pt x="52197" y="783"/>
                          <a:pt x="52197" y="783"/>
                        </a:cubicBezTo>
                        <a:lnTo>
                          <a:pt x="75343" y="74887"/>
                        </a:lnTo>
                        <a:lnTo>
                          <a:pt x="75343" y="121464"/>
                        </a:lnTo>
                      </a:path>
                    </a:pathLst>
                  </a:custGeom>
                  <a:grpFill/>
                  <a:ln w="12700" cap="rnd">
                    <a:solidFill>
                      <a:schemeClr val="bg1"/>
                    </a:solidFill>
                    <a:prstDash val="solid"/>
                    <a:round/>
                  </a:ln>
                </p:spPr>
                <p:txBody>
                  <a:bodyPr rtlCol="0" anchor="ctr"/>
                  <a:lstStyle/>
                  <a:p>
                    <a:endParaRPr lang="fr-FR" sz="1400"/>
                  </a:p>
                </p:txBody>
              </p:sp>
              <p:sp>
                <p:nvSpPr>
                  <p:cNvPr id="410" name="Forme libre : forme 409">
                    <a:extLst>
                      <a:ext uri="{FF2B5EF4-FFF2-40B4-BE49-F238E27FC236}">
                        <a16:creationId xmlns:a16="http://schemas.microsoft.com/office/drawing/2014/main" id="{A0DE9D5B-DE09-7397-2F27-729C27A14AAA}"/>
                      </a:ext>
                    </a:extLst>
                  </p:cNvPr>
                  <p:cNvSpPr/>
                  <p:nvPr/>
                </p:nvSpPr>
                <p:spPr>
                  <a:xfrm>
                    <a:off x="7693343" y="461965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403" name="Graphique 1860">
                  <a:extLst>
                    <a:ext uri="{FF2B5EF4-FFF2-40B4-BE49-F238E27FC236}">
                      <a16:creationId xmlns:a16="http://schemas.microsoft.com/office/drawing/2014/main" id="{EDA124C3-ABB9-39F9-8F9D-5126AAD7AF93}"/>
                    </a:ext>
                  </a:extLst>
                </p:cNvPr>
                <p:cNvGrpSpPr/>
                <p:nvPr/>
              </p:nvGrpSpPr>
              <p:grpSpPr>
                <a:xfrm>
                  <a:off x="7579996" y="4380010"/>
                  <a:ext cx="133731" cy="104203"/>
                  <a:chOff x="7579996" y="4380010"/>
                  <a:chExt cx="133731" cy="104203"/>
                </a:xfrm>
                <a:grpFill/>
              </p:grpSpPr>
              <p:sp>
                <p:nvSpPr>
                  <p:cNvPr id="405" name="Forme libre : forme 404">
                    <a:extLst>
                      <a:ext uri="{FF2B5EF4-FFF2-40B4-BE49-F238E27FC236}">
                        <a16:creationId xmlns:a16="http://schemas.microsoft.com/office/drawing/2014/main" id="{BBDCB6D3-3EAD-BE6D-8C69-A208508CB998}"/>
                      </a:ext>
                    </a:extLst>
                  </p:cNvPr>
                  <p:cNvSpPr/>
                  <p:nvPr/>
                </p:nvSpPr>
                <p:spPr>
                  <a:xfrm>
                    <a:off x="7602189" y="438001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406" name="Forme libre : forme 405">
                    <a:extLst>
                      <a:ext uri="{FF2B5EF4-FFF2-40B4-BE49-F238E27FC236}">
                        <a16:creationId xmlns:a16="http://schemas.microsoft.com/office/drawing/2014/main" id="{C7400CC8-2E82-1793-DC1C-E4A39E6EC676}"/>
                      </a:ext>
                    </a:extLst>
                  </p:cNvPr>
                  <p:cNvSpPr/>
                  <p:nvPr/>
                </p:nvSpPr>
                <p:spPr>
                  <a:xfrm>
                    <a:off x="7579996" y="440372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407" name="Forme libre : forme 406">
                    <a:extLst>
                      <a:ext uri="{FF2B5EF4-FFF2-40B4-BE49-F238E27FC236}">
                        <a16:creationId xmlns:a16="http://schemas.microsoft.com/office/drawing/2014/main" id="{D0946A6B-F1A1-229B-7359-11153DF91D5F}"/>
                      </a:ext>
                    </a:extLst>
                  </p:cNvPr>
                  <p:cNvSpPr/>
                  <p:nvPr/>
                </p:nvSpPr>
                <p:spPr>
                  <a:xfrm>
                    <a:off x="7663816" y="446163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408" name="Forme libre : forme 407">
                    <a:extLst>
                      <a:ext uri="{FF2B5EF4-FFF2-40B4-BE49-F238E27FC236}">
                        <a16:creationId xmlns:a16="http://schemas.microsoft.com/office/drawing/2014/main" id="{3263C247-0000-E471-C789-F3BD9E7BD142}"/>
                      </a:ext>
                    </a:extLst>
                  </p:cNvPr>
                  <p:cNvSpPr/>
                  <p:nvPr/>
                </p:nvSpPr>
                <p:spPr>
                  <a:xfrm>
                    <a:off x="7615429" y="440658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404" name="Forme libre : forme 403">
                  <a:extLst>
                    <a:ext uri="{FF2B5EF4-FFF2-40B4-BE49-F238E27FC236}">
                      <a16:creationId xmlns:a16="http://schemas.microsoft.com/office/drawing/2014/main" id="{31898359-7402-8882-F2E5-E73AEDA6F554}"/>
                    </a:ext>
                  </a:extLst>
                </p:cNvPr>
                <p:cNvSpPr/>
                <p:nvPr/>
              </p:nvSpPr>
              <p:spPr>
                <a:xfrm>
                  <a:off x="7713060" y="467118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grpSp>
          <p:grpSp>
            <p:nvGrpSpPr>
              <p:cNvPr id="365" name="Graphique 1860">
                <a:extLst>
                  <a:ext uri="{FF2B5EF4-FFF2-40B4-BE49-F238E27FC236}">
                    <a16:creationId xmlns:a16="http://schemas.microsoft.com/office/drawing/2014/main" id="{7BD90691-1D78-6332-8D59-777D5B0E85CA}"/>
                  </a:ext>
                </a:extLst>
              </p:cNvPr>
              <p:cNvGrpSpPr/>
              <p:nvPr/>
            </p:nvGrpSpPr>
            <p:grpSpPr>
              <a:xfrm>
                <a:off x="7577139" y="4377153"/>
                <a:ext cx="474535" cy="315848"/>
                <a:chOff x="7577139" y="4377153"/>
                <a:chExt cx="474535" cy="315848"/>
              </a:xfrm>
              <a:grpFill/>
            </p:grpSpPr>
            <p:sp>
              <p:nvSpPr>
                <p:cNvPr id="369" name="Forme libre : forme 368">
                  <a:extLst>
                    <a:ext uri="{FF2B5EF4-FFF2-40B4-BE49-F238E27FC236}">
                      <a16:creationId xmlns:a16="http://schemas.microsoft.com/office/drawing/2014/main" id="{30807660-1D13-BEE6-625B-6A5535C53406}"/>
                    </a:ext>
                  </a:extLst>
                </p:cNvPr>
                <p:cNvSpPr/>
                <p:nvPr/>
              </p:nvSpPr>
              <p:spPr>
                <a:xfrm>
                  <a:off x="7941375" y="4476974"/>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7"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370" name="Forme libre : forme 369">
                  <a:extLst>
                    <a:ext uri="{FF2B5EF4-FFF2-40B4-BE49-F238E27FC236}">
                      <a16:creationId xmlns:a16="http://schemas.microsoft.com/office/drawing/2014/main" id="{6A3A2933-C2D1-E393-6BAF-BE4F77DF56FB}"/>
                    </a:ext>
                  </a:extLst>
                </p:cNvPr>
                <p:cNvSpPr/>
                <p:nvPr/>
              </p:nvSpPr>
              <p:spPr>
                <a:xfrm>
                  <a:off x="7960329" y="4502692"/>
                  <a:ext cx="9525" cy="8000"/>
                </a:xfrm>
                <a:custGeom>
                  <a:avLst/>
                  <a:gdLst>
                    <a:gd name="connsiteX0" fmla="*/ 0 w 9525"/>
                    <a:gd name="connsiteY0" fmla="*/ 0 h 8000"/>
                    <a:gd name="connsiteX1" fmla="*/ 0 w 9525"/>
                    <a:gd name="connsiteY1" fmla="*/ 8001 h 8000"/>
                  </a:gdLst>
                  <a:ahLst/>
                  <a:cxnLst>
                    <a:cxn ang="0">
                      <a:pos x="connsiteX0" y="connsiteY0"/>
                    </a:cxn>
                    <a:cxn ang="0">
                      <a:pos x="connsiteX1" y="connsiteY1"/>
                    </a:cxn>
                  </a:cxnLst>
                  <a:rect l="l" t="t" r="r" b="b"/>
                  <a:pathLst>
                    <a:path w="9525" h="8000">
                      <a:moveTo>
                        <a:pt x="0" y="0"/>
                      </a:moveTo>
                      <a:lnTo>
                        <a:pt x="0" y="8001"/>
                      </a:lnTo>
                    </a:path>
                  </a:pathLst>
                </a:custGeom>
                <a:grpFill/>
                <a:ln w="12700" cap="rnd">
                  <a:solidFill>
                    <a:schemeClr val="bg1"/>
                  </a:solidFill>
                  <a:prstDash val="solid"/>
                  <a:round/>
                </a:ln>
              </p:spPr>
              <p:txBody>
                <a:bodyPr rtlCol="0" anchor="ctr"/>
                <a:lstStyle/>
                <a:p>
                  <a:endParaRPr lang="fr-FR" sz="1400"/>
                </a:p>
              </p:txBody>
            </p:sp>
            <p:sp>
              <p:nvSpPr>
                <p:cNvPr id="371" name="Forme libre : forme 370">
                  <a:extLst>
                    <a:ext uri="{FF2B5EF4-FFF2-40B4-BE49-F238E27FC236}">
                      <a16:creationId xmlns:a16="http://schemas.microsoft.com/office/drawing/2014/main" id="{5D049673-03CD-09BF-2876-8D6546932120}"/>
                    </a:ext>
                  </a:extLst>
                </p:cNvPr>
                <p:cNvSpPr/>
                <p:nvPr/>
              </p:nvSpPr>
              <p:spPr>
                <a:xfrm>
                  <a:off x="7995000" y="4503549"/>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12700" cap="rnd">
                  <a:solidFill>
                    <a:schemeClr val="bg1"/>
                  </a:solidFill>
                  <a:prstDash val="solid"/>
                  <a:round/>
                </a:ln>
              </p:spPr>
              <p:txBody>
                <a:bodyPr rtlCol="0" anchor="ctr"/>
                <a:lstStyle/>
                <a:p>
                  <a:endParaRPr lang="fr-FR" sz="1400"/>
                </a:p>
              </p:txBody>
            </p:sp>
            <p:sp>
              <p:nvSpPr>
                <p:cNvPr id="372" name="Forme libre : forme 371">
                  <a:extLst>
                    <a:ext uri="{FF2B5EF4-FFF2-40B4-BE49-F238E27FC236}">
                      <a16:creationId xmlns:a16="http://schemas.microsoft.com/office/drawing/2014/main" id="{BB43E3DC-64FD-77DE-A2AE-F4E185F75E39}"/>
                    </a:ext>
                  </a:extLst>
                </p:cNvPr>
                <p:cNvSpPr/>
                <p:nvPr/>
              </p:nvSpPr>
              <p:spPr>
                <a:xfrm>
                  <a:off x="7971378" y="4532791"/>
                  <a:ext cx="15240" cy="3143"/>
                </a:xfrm>
                <a:custGeom>
                  <a:avLst/>
                  <a:gdLst>
                    <a:gd name="connsiteX0" fmla="*/ 15240 w 15240"/>
                    <a:gd name="connsiteY0" fmla="*/ 0 h 3143"/>
                    <a:gd name="connsiteX1" fmla="*/ 0 w 15240"/>
                    <a:gd name="connsiteY1" fmla="*/ 0 h 3143"/>
                  </a:gdLst>
                  <a:ahLst/>
                  <a:cxnLst>
                    <a:cxn ang="0">
                      <a:pos x="connsiteX0" y="connsiteY0"/>
                    </a:cxn>
                    <a:cxn ang="0">
                      <a:pos x="connsiteX1" y="connsiteY1"/>
                    </a:cxn>
                  </a:cxnLst>
                  <a:rect l="l" t="t" r="r" b="b"/>
                  <a:pathLst>
                    <a:path w="15240"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sp>
              <p:nvSpPr>
                <p:cNvPr id="373" name="Forme libre : forme 372">
                  <a:extLst>
                    <a:ext uri="{FF2B5EF4-FFF2-40B4-BE49-F238E27FC236}">
                      <a16:creationId xmlns:a16="http://schemas.microsoft.com/office/drawing/2014/main" id="{500B19A1-A1DF-0C62-9897-B3C8B2631406}"/>
                    </a:ext>
                  </a:extLst>
                </p:cNvPr>
                <p:cNvSpPr/>
                <p:nvPr/>
              </p:nvSpPr>
              <p:spPr>
                <a:xfrm>
                  <a:off x="7916730" y="4444709"/>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374" name="Forme libre : forme 373">
                  <a:extLst>
                    <a:ext uri="{FF2B5EF4-FFF2-40B4-BE49-F238E27FC236}">
                      <a16:creationId xmlns:a16="http://schemas.microsoft.com/office/drawing/2014/main" id="{ADCF9A60-363E-BC51-2C74-BF43F5BF756D}"/>
                    </a:ext>
                  </a:extLst>
                </p:cNvPr>
                <p:cNvSpPr/>
                <p:nvPr/>
              </p:nvSpPr>
              <p:spPr>
                <a:xfrm>
                  <a:off x="802052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5" name="Forme libre : forme 374">
                  <a:extLst>
                    <a:ext uri="{FF2B5EF4-FFF2-40B4-BE49-F238E27FC236}">
                      <a16:creationId xmlns:a16="http://schemas.microsoft.com/office/drawing/2014/main" id="{0107B0C2-E5A4-029E-5380-CD484076DBCC}"/>
                    </a:ext>
                  </a:extLst>
                </p:cNvPr>
                <p:cNvSpPr/>
                <p:nvPr/>
              </p:nvSpPr>
              <p:spPr>
                <a:xfrm>
                  <a:off x="794413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6" name="Forme libre : forme 375">
                  <a:extLst>
                    <a:ext uri="{FF2B5EF4-FFF2-40B4-BE49-F238E27FC236}">
                      <a16:creationId xmlns:a16="http://schemas.microsoft.com/office/drawing/2014/main" id="{EF837C18-F22E-0161-1446-76CE5E1954E4}"/>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7" name="Forme libre : forme 376">
                  <a:extLst>
                    <a:ext uri="{FF2B5EF4-FFF2-40B4-BE49-F238E27FC236}">
                      <a16:creationId xmlns:a16="http://schemas.microsoft.com/office/drawing/2014/main" id="{D9DE55A9-A3A0-5176-6C26-FCE212CA48DB}"/>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8" name="Forme libre : forme 377">
                  <a:extLst>
                    <a:ext uri="{FF2B5EF4-FFF2-40B4-BE49-F238E27FC236}">
                      <a16:creationId xmlns:a16="http://schemas.microsoft.com/office/drawing/2014/main" id="{BA7D920C-111C-F313-12FC-3826CCE5F11C}"/>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9" name="Forme libre : forme 378">
                  <a:extLst>
                    <a:ext uri="{FF2B5EF4-FFF2-40B4-BE49-F238E27FC236}">
                      <a16:creationId xmlns:a16="http://schemas.microsoft.com/office/drawing/2014/main" id="{DEF82791-B988-CEF3-B701-A7C7C31DEC18}"/>
                    </a:ext>
                  </a:extLst>
                </p:cNvPr>
                <p:cNvSpPr/>
                <p:nvPr/>
              </p:nvSpPr>
              <p:spPr>
                <a:xfrm>
                  <a:off x="7998810" y="4545936"/>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380" name="Graphique 1860">
                  <a:extLst>
                    <a:ext uri="{FF2B5EF4-FFF2-40B4-BE49-F238E27FC236}">
                      <a16:creationId xmlns:a16="http://schemas.microsoft.com/office/drawing/2014/main" id="{BF6D4468-E2C2-0340-F288-60D479B9676E}"/>
                    </a:ext>
                  </a:extLst>
                </p:cNvPr>
                <p:cNvGrpSpPr/>
                <p:nvPr/>
              </p:nvGrpSpPr>
              <p:grpSpPr>
                <a:xfrm>
                  <a:off x="7984904" y="4572966"/>
                  <a:ext cx="66770" cy="118606"/>
                  <a:chOff x="7984904" y="4572966"/>
                  <a:chExt cx="66770" cy="118606"/>
                </a:xfrm>
                <a:grpFill/>
              </p:grpSpPr>
              <p:sp>
                <p:nvSpPr>
                  <p:cNvPr id="386" name="Forme libre : forme 385">
                    <a:extLst>
                      <a:ext uri="{FF2B5EF4-FFF2-40B4-BE49-F238E27FC236}">
                        <a16:creationId xmlns:a16="http://schemas.microsoft.com/office/drawing/2014/main" id="{01269A34-34D3-8752-8343-9C51F744DD04}"/>
                      </a:ext>
                    </a:extLst>
                  </p:cNvPr>
                  <p:cNvSpPr/>
                  <p:nvPr/>
                </p:nvSpPr>
                <p:spPr>
                  <a:xfrm>
                    <a:off x="7984904" y="4572966"/>
                    <a:ext cx="66103" cy="54408"/>
                  </a:xfrm>
                  <a:custGeom>
                    <a:avLst/>
                    <a:gdLst>
                      <a:gd name="connsiteX0" fmla="*/ 0 w 66103"/>
                      <a:gd name="connsiteY0" fmla="*/ 54408 h 54408"/>
                      <a:gd name="connsiteX1" fmla="*/ 13906 w 66103"/>
                      <a:gd name="connsiteY1" fmla="*/ 783 h 54408"/>
                      <a:gd name="connsiteX2" fmla="*/ 66103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6" y="783"/>
                        </a:lnTo>
                        <a:cubicBezTo>
                          <a:pt x="13906" y="783"/>
                          <a:pt x="66103" y="-9790"/>
                          <a:pt x="66103" y="46788"/>
                        </a:cubicBezTo>
                      </a:path>
                    </a:pathLst>
                  </a:custGeom>
                  <a:grpFill/>
                  <a:ln w="12700" cap="rnd">
                    <a:solidFill>
                      <a:schemeClr val="bg1"/>
                    </a:solidFill>
                    <a:prstDash val="solid"/>
                    <a:round/>
                  </a:ln>
                </p:spPr>
                <p:txBody>
                  <a:bodyPr rtlCol="0" anchor="ctr"/>
                  <a:lstStyle/>
                  <a:p>
                    <a:endParaRPr lang="fr-FR" sz="1400"/>
                  </a:p>
                </p:txBody>
              </p:sp>
              <p:sp>
                <p:nvSpPr>
                  <p:cNvPr id="387" name="Forme libre : forme 386">
                    <a:extLst>
                      <a:ext uri="{FF2B5EF4-FFF2-40B4-BE49-F238E27FC236}">
                        <a16:creationId xmlns:a16="http://schemas.microsoft.com/office/drawing/2014/main" id="{04FF8428-960E-B41B-9904-B297286DB29A}"/>
                      </a:ext>
                    </a:extLst>
                  </p:cNvPr>
                  <p:cNvSpPr/>
                  <p:nvPr/>
                </p:nvSpPr>
                <p:spPr>
                  <a:xfrm>
                    <a:off x="8051293" y="4620421"/>
                    <a:ext cx="381" cy="71151"/>
                  </a:xfrm>
                  <a:custGeom>
                    <a:avLst/>
                    <a:gdLst>
                      <a:gd name="connsiteX0" fmla="*/ 0 w 381"/>
                      <a:gd name="connsiteY0" fmla="*/ 0 h 71151"/>
                      <a:gd name="connsiteX1" fmla="*/ 381 w 381"/>
                      <a:gd name="connsiteY1" fmla="*/ 71152 h 71151"/>
                    </a:gdLst>
                    <a:ahLst/>
                    <a:cxnLst>
                      <a:cxn ang="0">
                        <a:pos x="connsiteX0" y="connsiteY0"/>
                      </a:cxn>
                      <a:cxn ang="0">
                        <a:pos x="connsiteX1" y="connsiteY1"/>
                      </a:cxn>
                    </a:cxnLst>
                    <a:rect l="l" t="t" r="r" b="b"/>
                    <a:pathLst>
                      <a:path w="381"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381" name="Graphique 1860">
                  <a:extLst>
                    <a:ext uri="{FF2B5EF4-FFF2-40B4-BE49-F238E27FC236}">
                      <a16:creationId xmlns:a16="http://schemas.microsoft.com/office/drawing/2014/main" id="{A37D5D21-AC31-F799-3F27-E652A7742C4C}"/>
                    </a:ext>
                  </a:extLst>
                </p:cNvPr>
                <p:cNvGrpSpPr/>
                <p:nvPr/>
              </p:nvGrpSpPr>
              <p:grpSpPr>
                <a:xfrm>
                  <a:off x="7904418" y="4571537"/>
                  <a:ext cx="78866" cy="118511"/>
                  <a:chOff x="7904418" y="4571537"/>
                  <a:chExt cx="78866" cy="118511"/>
                </a:xfrm>
                <a:grpFill/>
              </p:grpSpPr>
              <p:sp>
                <p:nvSpPr>
                  <p:cNvPr id="384" name="Forme libre : forme 383">
                    <a:extLst>
                      <a:ext uri="{FF2B5EF4-FFF2-40B4-BE49-F238E27FC236}">
                        <a16:creationId xmlns:a16="http://schemas.microsoft.com/office/drawing/2014/main" id="{7E0B600A-9A2C-489B-27D1-9813F04D92DD}"/>
                      </a:ext>
                    </a:extLst>
                  </p:cNvPr>
                  <p:cNvSpPr/>
                  <p:nvPr/>
                </p:nvSpPr>
                <p:spPr>
                  <a:xfrm>
                    <a:off x="7904989" y="4571537"/>
                    <a:ext cx="78295" cy="55932"/>
                  </a:xfrm>
                  <a:custGeom>
                    <a:avLst/>
                    <a:gdLst>
                      <a:gd name="connsiteX0" fmla="*/ 0 w 78295"/>
                      <a:gd name="connsiteY0" fmla="*/ 46788 h 55932"/>
                      <a:gd name="connsiteX1" fmla="*/ 52197 w 78295"/>
                      <a:gd name="connsiteY1" fmla="*/ 783 h 55932"/>
                      <a:gd name="connsiteX2" fmla="*/ 66485 w 78295"/>
                      <a:gd name="connsiteY2" fmla="*/ 55932 h 55932"/>
                      <a:gd name="connsiteX3" fmla="*/ 78296 w 78295"/>
                      <a:gd name="connsiteY3" fmla="*/ 55837 h 55932"/>
                    </a:gdLst>
                    <a:ahLst/>
                    <a:cxnLst>
                      <a:cxn ang="0">
                        <a:pos x="connsiteX0" y="connsiteY0"/>
                      </a:cxn>
                      <a:cxn ang="0">
                        <a:pos x="connsiteX1" y="connsiteY1"/>
                      </a:cxn>
                      <a:cxn ang="0">
                        <a:pos x="connsiteX2" y="connsiteY2"/>
                      </a:cxn>
                      <a:cxn ang="0">
                        <a:pos x="connsiteX3" y="connsiteY3"/>
                      </a:cxn>
                    </a:cxnLst>
                    <a:rect l="l" t="t" r="r" b="b"/>
                    <a:pathLst>
                      <a:path w="78295" h="55932">
                        <a:moveTo>
                          <a:pt x="0" y="46788"/>
                        </a:moveTo>
                        <a:cubicBezTo>
                          <a:pt x="0" y="-9790"/>
                          <a:pt x="52197" y="783"/>
                          <a:pt x="52197" y="783"/>
                        </a:cubicBezTo>
                        <a:lnTo>
                          <a:pt x="66485" y="55932"/>
                        </a:lnTo>
                        <a:lnTo>
                          <a:pt x="78296" y="55837"/>
                        </a:lnTo>
                      </a:path>
                    </a:pathLst>
                  </a:custGeom>
                  <a:grpFill/>
                  <a:ln w="12700" cap="rnd">
                    <a:solidFill>
                      <a:schemeClr val="bg1"/>
                    </a:solidFill>
                    <a:prstDash val="solid"/>
                    <a:round/>
                  </a:ln>
                </p:spPr>
                <p:txBody>
                  <a:bodyPr rtlCol="0" anchor="ctr"/>
                  <a:lstStyle/>
                  <a:p>
                    <a:endParaRPr lang="fr-FR" sz="1400"/>
                  </a:p>
                </p:txBody>
              </p:sp>
              <p:sp>
                <p:nvSpPr>
                  <p:cNvPr id="385" name="Forme libre : forme 384">
                    <a:extLst>
                      <a:ext uri="{FF2B5EF4-FFF2-40B4-BE49-F238E27FC236}">
                        <a16:creationId xmlns:a16="http://schemas.microsoft.com/office/drawing/2014/main" id="{49CE4886-5EBB-E904-DB24-954B00293ACA}"/>
                      </a:ext>
                    </a:extLst>
                  </p:cNvPr>
                  <p:cNvSpPr/>
                  <p:nvPr/>
                </p:nvSpPr>
                <p:spPr>
                  <a:xfrm>
                    <a:off x="7904418" y="4618897"/>
                    <a:ext cx="381" cy="71151"/>
                  </a:xfrm>
                  <a:custGeom>
                    <a:avLst/>
                    <a:gdLst>
                      <a:gd name="connsiteX0" fmla="*/ 381 w 381"/>
                      <a:gd name="connsiteY0" fmla="*/ 0 h 71151"/>
                      <a:gd name="connsiteX1" fmla="*/ 0 w 381"/>
                      <a:gd name="connsiteY1" fmla="*/ 71152 h 71151"/>
                    </a:gdLst>
                    <a:ahLst/>
                    <a:cxnLst>
                      <a:cxn ang="0">
                        <a:pos x="connsiteX0" y="connsiteY0"/>
                      </a:cxn>
                      <a:cxn ang="0">
                        <a:pos x="connsiteX1" y="connsiteY1"/>
                      </a:cxn>
                    </a:cxnLst>
                    <a:rect l="l" t="t" r="r" b="b"/>
                    <a:pathLst>
                      <a:path w="381"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sp>
              <p:nvSpPr>
                <p:cNvPr id="382" name="Forme libre : forme 381">
                  <a:extLst>
                    <a:ext uri="{FF2B5EF4-FFF2-40B4-BE49-F238E27FC236}">
                      <a16:creationId xmlns:a16="http://schemas.microsoft.com/office/drawing/2014/main" id="{A141651A-3851-02E6-427A-4590E3F36BF6}"/>
                    </a:ext>
                  </a:extLst>
                </p:cNvPr>
                <p:cNvSpPr/>
                <p:nvPr/>
              </p:nvSpPr>
              <p:spPr>
                <a:xfrm>
                  <a:off x="8009859" y="4641757"/>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383" name="Forme libre : forme 382">
                  <a:extLst>
                    <a:ext uri="{FF2B5EF4-FFF2-40B4-BE49-F238E27FC236}">
                      <a16:creationId xmlns:a16="http://schemas.microsoft.com/office/drawing/2014/main" id="{68E70CF8-47F9-DD86-5B56-6C1698D57846}"/>
                    </a:ext>
                  </a:extLst>
                </p:cNvPr>
                <p:cNvSpPr/>
                <p:nvPr/>
              </p:nvSpPr>
              <p:spPr>
                <a:xfrm>
                  <a:off x="7933850" y="4641757"/>
                  <a:ext cx="20573" cy="20573"/>
                </a:xfrm>
                <a:custGeom>
                  <a:avLst/>
                  <a:gdLst>
                    <a:gd name="connsiteX0" fmla="*/ 0 w 20573"/>
                    <a:gd name="connsiteY0" fmla="*/ 0 h 20573"/>
                    <a:gd name="connsiteX1" fmla="*/ 20574 w 20573"/>
                    <a:gd name="connsiteY1" fmla="*/ 20574 h 20573"/>
                  </a:gdLst>
                  <a:ahLst/>
                  <a:cxnLst>
                    <a:cxn ang="0">
                      <a:pos x="connsiteX0" y="connsiteY0"/>
                    </a:cxn>
                    <a:cxn ang="0">
                      <a:pos x="connsiteX1" y="connsiteY1"/>
                    </a:cxn>
                  </a:cxnLst>
                  <a:rect l="l" t="t" r="r" b="b"/>
                  <a:pathLst>
                    <a:path w="20573" h="20573">
                      <a:moveTo>
                        <a:pt x="0" y="0"/>
                      </a:moveTo>
                      <a:cubicBezTo>
                        <a:pt x="0" y="11335"/>
                        <a:pt x="9239" y="20574"/>
                        <a:pt x="20574" y="20574"/>
                      </a:cubicBezTo>
                    </a:path>
                  </a:pathLst>
                </a:custGeom>
                <a:grpFill/>
                <a:ln w="12700" cap="rnd">
                  <a:solidFill>
                    <a:schemeClr val="bg1"/>
                  </a:solidFill>
                  <a:prstDash val="solid"/>
                  <a:round/>
                </a:ln>
              </p:spPr>
              <p:txBody>
                <a:bodyPr rtlCol="0" anchor="ctr"/>
                <a:lstStyle/>
                <a:p>
                  <a:endParaRPr lang="fr-FR" sz="1400"/>
                </a:p>
              </p:txBody>
            </p:sp>
          </p:grpSp>
          <p:sp>
            <p:nvSpPr>
              <p:cNvPr id="366" name="Forme libre : forme 365">
                <a:extLst>
                  <a:ext uri="{FF2B5EF4-FFF2-40B4-BE49-F238E27FC236}">
                    <a16:creationId xmlns:a16="http://schemas.microsoft.com/office/drawing/2014/main" id="{34D2703B-DC88-C223-544D-81144E84ED41}"/>
                  </a:ext>
                </a:extLst>
              </p:cNvPr>
              <p:cNvSpPr/>
              <p:nvPr/>
            </p:nvSpPr>
            <p:spPr>
              <a:xfrm>
                <a:off x="7785641" y="4680905"/>
                <a:ext cx="168402" cy="9906"/>
              </a:xfrm>
              <a:custGeom>
                <a:avLst/>
                <a:gdLst>
                  <a:gd name="connsiteX0" fmla="*/ 0 w 168402"/>
                  <a:gd name="connsiteY0" fmla="*/ 0 h 9906"/>
                  <a:gd name="connsiteX1" fmla="*/ 0 w 168402"/>
                  <a:gd name="connsiteY1" fmla="*/ 0 h 9906"/>
                  <a:gd name="connsiteX2" fmla="*/ 9906 w 168402"/>
                  <a:gd name="connsiteY2" fmla="*/ 9906 h 9906"/>
                  <a:gd name="connsiteX3" fmla="*/ 158496 w 168402"/>
                  <a:gd name="connsiteY3" fmla="*/ 9906 h 9906"/>
                  <a:gd name="connsiteX4" fmla="*/ 168402 w 168402"/>
                  <a:gd name="connsiteY4" fmla="*/ 0 h 9906"/>
                  <a:gd name="connsiteX5" fmla="*/ 168402 w 168402"/>
                  <a:gd name="connsiteY5" fmla="*/ 0 h 9906"/>
                  <a:gd name="connsiteX6" fmla="*/ 0 w 168402"/>
                  <a:gd name="connsiteY6" fmla="*/ 0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02" h="9906">
                    <a:moveTo>
                      <a:pt x="0" y="0"/>
                    </a:moveTo>
                    <a:lnTo>
                      <a:pt x="0" y="0"/>
                    </a:lnTo>
                    <a:cubicBezTo>
                      <a:pt x="0" y="5429"/>
                      <a:pt x="4477" y="9906"/>
                      <a:pt x="9906" y="9906"/>
                    </a:cubicBezTo>
                    <a:lnTo>
                      <a:pt x="158496" y="9906"/>
                    </a:lnTo>
                    <a:cubicBezTo>
                      <a:pt x="163925" y="9906"/>
                      <a:pt x="168402" y="5429"/>
                      <a:pt x="168402" y="0"/>
                    </a:cubicBezTo>
                    <a:lnTo>
                      <a:pt x="168402" y="0"/>
                    </a:lnTo>
                    <a:lnTo>
                      <a:pt x="0" y="0"/>
                    </a:lnTo>
                    <a:close/>
                  </a:path>
                </a:pathLst>
              </a:custGeom>
              <a:grpFill/>
              <a:ln w="12700" cap="rnd">
                <a:solidFill>
                  <a:schemeClr val="bg1"/>
                </a:solidFill>
                <a:prstDash val="solid"/>
                <a:round/>
              </a:ln>
            </p:spPr>
            <p:txBody>
              <a:bodyPr rtlCol="0" anchor="ctr"/>
              <a:lstStyle/>
              <a:p>
                <a:endParaRPr lang="fr-FR" sz="1400"/>
              </a:p>
            </p:txBody>
          </p:sp>
          <p:sp>
            <p:nvSpPr>
              <p:cNvPr id="367" name="Forme libre : forme 366">
                <a:extLst>
                  <a:ext uri="{FF2B5EF4-FFF2-40B4-BE49-F238E27FC236}">
                    <a16:creationId xmlns:a16="http://schemas.microsoft.com/office/drawing/2014/main" id="{CA4D5ACF-A211-9B0D-8E6E-19D720A99126}"/>
                  </a:ext>
                </a:extLst>
              </p:cNvPr>
              <p:cNvSpPr/>
              <p:nvPr/>
            </p:nvSpPr>
            <p:spPr>
              <a:xfrm>
                <a:off x="7810596" y="4597085"/>
                <a:ext cx="147351" cy="94011"/>
              </a:xfrm>
              <a:custGeom>
                <a:avLst/>
                <a:gdLst>
                  <a:gd name="connsiteX0" fmla="*/ 142208 w 147351"/>
                  <a:gd name="connsiteY0" fmla="*/ 94012 h 94011"/>
                  <a:gd name="connsiteX1" fmla="*/ 5143 w 147351"/>
                  <a:gd name="connsiteY1" fmla="*/ 94012 h 94011"/>
                  <a:gd name="connsiteX2" fmla="*/ 0 w 147351"/>
                  <a:gd name="connsiteY2" fmla="*/ 88868 h 94011"/>
                  <a:gd name="connsiteX3" fmla="*/ 0 w 147351"/>
                  <a:gd name="connsiteY3" fmla="*/ 5143 h 94011"/>
                  <a:gd name="connsiteX4" fmla="*/ 5143 w 147351"/>
                  <a:gd name="connsiteY4" fmla="*/ 0 h 94011"/>
                  <a:gd name="connsiteX5" fmla="*/ 142208 w 147351"/>
                  <a:gd name="connsiteY5" fmla="*/ 0 h 94011"/>
                  <a:gd name="connsiteX6" fmla="*/ 147352 w 147351"/>
                  <a:gd name="connsiteY6" fmla="*/ 5143 h 94011"/>
                  <a:gd name="connsiteX7" fmla="*/ 147352 w 147351"/>
                  <a:gd name="connsiteY7" fmla="*/ 88868 h 94011"/>
                  <a:gd name="connsiteX8" fmla="*/ 142208 w 147351"/>
                  <a:gd name="connsiteY8" fmla="*/ 94012 h 9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51" h="94011">
                    <a:moveTo>
                      <a:pt x="142208" y="94012"/>
                    </a:moveTo>
                    <a:lnTo>
                      <a:pt x="5143" y="94012"/>
                    </a:lnTo>
                    <a:cubicBezTo>
                      <a:pt x="2381" y="94012"/>
                      <a:pt x="0" y="91726"/>
                      <a:pt x="0" y="88868"/>
                    </a:cubicBezTo>
                    <a:lnTo>
                      <a:pt x="0" y="5143"/>
                    </a:lnTo>
                    <a:cubicBezTo>
                      <a:pt x="0" y="2381"/>
                      <a:pt x="2286" y="0"/>
                      <a:pt x="5143" y="0"/>
                    </a:cubicBezTo>
                    <a:lnTo>
                      <a:pt x="142208" y="0"/>
                    </a:lnTo>
                    <a:cubicBezTo>
                      <a:pt x="144971" y="0"/>
                      <a:pt x="147352" y="2286"/>
                      <a:pt x="147352" y="5143"/>
                    </a:cubicBezTo>
                    <a:lnTo>
                      <a:pt x="147352" y="88868"/>
                    </a:lnTo>
                    <a:cubicBezTo>
                      <a:pt x="147352" y="91726"/>
                      <a:pt x="145066" y="94012"/>
                      <a:pt x="142208" y="94012"/>
                    </a:cubicBezTo>
                    <a:close/>
                  </a:path>
                </a:pathLst>
              </a:custGeom>
              <a:grpFill/>
              <a:ln w="12700" cap="rnd">
                <a:solidFill>
                  <a:schemeClr val="bg1"/>
                </a:solidFill>
                <a:prstDash val="solid"/>
                <a:round/>
              </a:ln>
            </p:spPr>
            <p:txBody>
              <a:bodyPr rtlCol="0" anchor="ctr"/>
              <a:lstStyle/>
              <a:p>
                <a:endParaRPr lang="fr-FR" sz="1400"/>
              </a:p>
            </p:txBody>
          </p:sp>
          <p:sp>
            <p:nvSpPr>
              <p:cNvPr id="368" name="Forme libre : forme 367">
                <a:extLst>
                  <a:ext uri="{FF2B5EF4-FFF2-40B4-BE49-F238E27FC236}">
                    <a16:creationId xmlns:a16="http://schemas.microsoft.com/office/drawing/2014/main" id="{1C4C8A6A-15A2-26C6-169C-FA7A11450A39}"/>
                  </a:ext>
                </a:extLst>
              </p:cNvPr>
              <p:cNvSpPr/>
              <p:nvPr/>
            </p:nvSpPr>
            <p:spPr>
              <a:xfrm>
                <a:off x="7870223" y="4630232"/>
                <a:ext cx="28193" cy="28098"/>
              </a:xfrm>
              <a:custGeom>
                <a:avLst/>
                <a:gdLst>
                  <a:gd name="connsiteX0" fmla="*/ 23241 w 28193"/>
                  <a:gd name="connsiteY0" fmla="*/ 10287 h 28098"/>
                  <a:gd name="connsiteX1" fmla="*/ 13335 w 28193"/>
                  <a:gd name="connsiteY1" fmla="*/ 381 h 28098"/>
                  <a:gd name="connsiteX2" fmla="*/ 13335 w 28193"/>
                  <a:gd name="connsiteY2" fmla="*/ 0 h 28098"/>
                  <a:gd name="connsiteX3" fmla="*/ 0 w 28193"/>
                  <a:gd name="connsiteY3" fmla="*/ 14002 h 28098"/>
                  <a:gd name="connsiteX4" fmla="*/ 14097 w 28193"/>
                  <a:gd name="connsiteY4" fmla="*/ 28099 h 28098"/>
                  <a:gd name="connsiteX5" fmla="*/ 28194 w 28193"/>
                  <a:gd name="connsiteY5" fmla="*/ 14002 h 28098"/>
                  <a:gd name="connsiteX6" fmla="*/ 27337 w 28193"/>
                  <a:gd name="connsiteY6" fmla="*/ 9430 h 28098"/>
                  <a:gd name="connsiteX7" fmla="*/ 23241 w 28193"/>
                  <a:gd name="connsiteY7" fmla="*/ 10287 h 2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 h="28098">
                    <a:moveTo>
                      <a:pt x="23241" y="10287"/>
                    </a:moveTo>
                    <a:cubicBezTo>
                      <a:pt x="17717" y="10287"/>
                      <a:pt x="13335" y="5810"/>
                      <a:pt x="13335" y="381"/>
                    </a:cubicBezTo>
                    <a:cubicBezTo>
                      <a:pt x="13335" y="191"/>
                      <a:pt x="13335" y="95"/>
                      <a:pt x="13335" y="0"/>
                    </a:cubicBezTo>
                    <a:cubicBezTo>
                      <a:pt x="5905" y="381"/>
                      <a:pt x="0" y="6477"/>
                      <a:pt x="0" y="14002"/>
                    </a:cubicBezTo>
                    <a:cubicBezTo>
                      <a:pt x="0" y="21812"/>
                      <a:pt x="6286" y="28099"/>
                      <a:pt x="14097" y="28099"/>
                    </a:cubicBezTo>
                    <a:cubicBezTo>
                      <a:pt x="21907" y="28099"/>
                      <a:pt x="28194" y="21812"/>
                      <a:pt x="28194" y="14002"/>
                    </a:cubicBezTo>
                    <a:cubicBezTo>
                      <a:pt x="28194" y="12383"/>
                      <a:pt x="27908" y="10858"/>
                      <a:pt x="27337" y="9430"/>
                    </a:cubicBezTo>
                    <a:cubicBezTo>
                      <a:pt x="26098" y="9906"/>
                      <a:pt x="24670" y="10287"/>
                      <a:pt x="23241" y="10287"/>
                    </a:cubicBezTo>
                    <a:close/>
                  </a:path>
                </a:pathLst>
              </a:custGeom>
              <a:grpFill/>
              <a:ln w="12700" cap="rnd">
                <a:solidFill>
                  <a:schemeClr val="bg1"/>
                </a:solidFill>
                <a:prstDash val="solid"/>
                <a:round/>
              </a:ln>
            </p:spPr>
            <p:txBody>
              <a:bodyPr rtlCol="0" anchor="ctr"/>
              <a:lstStyle/>
              <a:p>
                <a:endParaRPr lang="fr-FR" sz="1400"/>
              </a:p>
            </p:txBody>
          </p:sp>
        </p:grpSp>
      </p:grpSp>
      <p:sp>
        <p:nvSpPr>
          <p:cNvPr id="16" name="Bulle narrative : rectangle à coins arrondis 15">
            <a:extLst>
              <a:ext uri="{FF2B5EF4-FFF2-40B4-BE49-F238E27FC236}">
                <a16:creationId xmlns:a16="http://schemas.microsoft.com/office/drawing/2014/main" id="{0C54A112-7A5D-54F0-0E9A-E8983E588C44}"/>
              </a:ext>
            </a:extLst>
          </p:cNvPr>
          <p:cNvSpPr/>
          <p:nvPr/>
        </p:nvSpPr>
        <p:spPr>
          <a:xfrm>
            <a:off x="577225" y="5283198"/>
            <a:ext cx="10924595" cy="926299"/>
          </a:xfrm>
          <a:custGeom>
            <a:avLst/>
            <a:gdLst>
              <a:gd name="connsiteX0" fmla="*/ 0 w 10924595"/>
              <a:gd name="connsiteY0" fmla="*/ 154386 h 926299"/>
              <a:gd name="connsiteX1" fmla="*/ 154386 w 10924595"/>
              <a:gd name="connsiteY1" fmla="*/ 0 h 926299"/>
              <a:gd name="connsiteX2" fmla="*/ 726510 w 10924595"/>
              <a:gd name="connsiteY2" fmla="*/ 0 h 926299"/>
              <a:gd name="connsiteX3" fmla="*/ 1265306 w 10924595"/>
              <a:gd name="connsiteY3" fmla="*/ 0 h 926299"/>
              <a:gd name="connsiteX4" fmla="*/ 1820766 w 10924595"/>
              <a:gd name="connsiteY4" fmla="*/ 0 h 926299"/>
              <a:gd name="connsiteX5" fmla="*/ 1820766 w 10924595"/>
              <a:gd name="connsiteY5" fmla="*/ 0 h 926299"/>
              <a:gd name="connsiteX6" fmla="*/ 2448930 w 10924595"/>
              <a:gd name="connsiteY6" fmla="*/ 0 h 926299"/>
              <a:gd name="connsiteX7" fmla="*/ 3104406 w 10924595"/>
              <a:gd name="connsiteY7" fmla="*/ 0 h 926299"/>
              <a:gd name="connsiteX8" fmla="*/ 3732570 w 10924595"/>
              <a:gd name="connsiteY8" fmla="*/ 0 h 926299"/>
              <a:gd name="connsiteX9" fmla="*/ 4551915 w 10924595"/>
              <a:gd name="connsiteY9" fmla="*/ 0 h 926299"/>
              <a:gd name="connsiteX10" fmla="*/ 5305019 w 10924595"/>
              <a:gd name="connsiteY10" fmla="*/ 0 h 926299"/>
              <a:gd name="connsiteX11" fmla="*/ 6058124 w 10924595"/>
              <a:gd name="connsiteY11" fmla="*/ 0 h 926299"/>
              <a:gd name="connsiteX12" fmla="*/ 6624680 w 10924595"/>
              <a:gd name="connsiteY12" fmla="*/ 0 h 926299"/>
              <a:gd name="connsiteX13" fmla="*/ 7129052 w 10924595"/>
              <a:gd name="connsiteY13" fmla="*/ 0 h 926299"/>
              <a:gd name="connsiteX14" fmla="*/ 7757791 w 10924595"/>
              <a:gd name="connsiteY14" fmla="*/ 0 h 926299"/>
              <a:gd name="connsiteX15" fmla="*/ 8448713 w 10924595"/>
              <a:gd name="connsiteY15" fmla="*/ 0 h 926299"/>
              <a:gd name="connsiteX16" fmla="*/ 9077451 w 10924595"/>
              <a:gd name="connsiteY16" fmla="*/ 0 h 926299"/>
              <a:gd name="connsiteX17" fmla="*/ 9830556 w 10924595"/>
              <a:gd name="connsiteY17" fmla="*/ 0 h 926299"/>
              <a:gd name="connsiteX18" fmla="*/ 10770209 w 10924595"/>
              <a:gd name="connsiteY18" fmla="*/ 0 h 926299"/>
              <a:gd name="connsiteX19" fmla="*/ 10924595 w 10924595"/>
              <a:gd name="connsiteY19" fmla="*/ 154386 h 926299"/>
              <a:gd name="connsiteX20" fmla="*/ 10924595 w 10924595"/>
              <a:gd name="connsiteY20" fmla="*/ 154383 h 926299"/>
              <a:gd name="connsiteX21" fmla="*/ 10924595 w 10924595"/>
              <a:gd name="connsiteY21" fmla="*/ 154383 h 926299"/>
              <a:gd name="connsiteX22" fmla="*/ 10924595 w 10924595"/>
              <a:gd name="connsiteY22" fmla="*/ 385958 h 926299"/>
              <a:gd name="connsiteX23" fmla="*/ 10924595 w 10924595"/>
              <a:gd name="connsiteY23" fmla="*/ 771913 h 926299"/>
              <a:gd name="connsiteX24" fmla="*/ 10770209 w 10924595"/>
              <a:gd name="connsiteY24" fmla="*/ 926299 h 926299"/>
              <a:gd name="connsiteX25" fmla="*/ 10017105 w 10924595"/>
              <a:gd name="connsiteY25" fmla="*/ 926299 h 926299"/>
              <a:gd name="connsiteX26" fmla="*/ 9512732 w 10924595"/>
              <a:gd name="connsiteY26" fmla="*/ 926299 h 926299"/>
              <a:gd name="connsiteX27" fmla="*/ 8946176 w 10924595"/>
              <a:gd name="connsiteY27" fmla="*/ 926299 h 926299"/>
              <a:gd name="connsiteX28" fmla="*/ 8130889 w 10924595"/>
              <a:gd name="connsiteY28" fmla="*/ 926299 h 926299"/>
              <a:gd name="connsiteX29" fmla="*/ 7439967 w 10924595"/>
              <a:gd name="connsiteY29" fmla="*/ 926299 h 926299"/>
              <a:gd name="connsiteX30" fmla="*/ 6624680 w 10924595"/>
              <a:gd name="connsiteY30" fmla="*/ 926299 h 926299"/>
              <a:gd name="connsiteX31" fmla="*/ 5933758 w 10924595"/>
              <a:gd name="connsiteY31" fmla="*/ 926299 h 926299"/>
              <a:gd name="connsiteX32" fmla="*/ 5180654 w 10924595"/>
              <a:gd name="connsiteY32" fmla="*/ 926299 h 926299"/>
              <a:gd name="connsiteX33" fmla="*/ 4551915 w 10924595"/>
              <a:gd name="connsiteY33" fmla="*/ 926299 h 926299"/>
              <a:gd name="connsiteX34" fmla="*/ 3951062 w 10924595"/>
              <a:gd name="connsiteY34" fmla="*/ 926299 h 926299"/>
              <a:gd name="connsiteX35" fmla="*/ 3268275 w 10924595"/>
              <a:gd name="connsiteY35" fmla="*/ 926299 h 926299"/>
              <a:gd name="connsiteX36" fmla="*/ 2530865 w 10924595"/>
              <a:gd name="connsiteY36" fmla="*/ 926299 h 926299"/>
              <a:gd name="connsiteX37" fmla="*/ 1820766 w 10924595"/>
              <a:gd name="connsiteY37" fmla="*/ 926299 h 926299"/>
              <a:gd name="connsiteX38" fmla="*/ 1820766 w 10924595"/>
              <a:gd name="connsiteY38" fmla="*/ 926299 h 926299"/>
              <a:gd name="connsiteX39" fmla="*/ 1265306 w 10924595"/>
              <a:gd name="connsiteY39" fmla="*/ 926299 h 926299"/>
              <a:gd name="connsiteX40" fmla="*/ 693182 w 10924595"/>
              <a:gd name="connsiteY40" fmla="*/ 926299 h 926299"/>
              <a:gd name="connsiteX41" fmla="*/ 154386 w 10924595"/>
              <a:gd name="connsiteY41" fmla="*/ 926299 h 926299"/>
              <a:gd name="connsiteX42" fmla="*/ 0 w 10924595"/>
              <a:gd name="connsiteY42" fmla="*/ 771913 h 926299"/>
              <a:gd name="connsiteX43" fmla="*/ 0 w 10924595"/>
              <a:gd name="connsiteY43" fmla="*/ 385958 h 926299"/>
              <a:gd name="connsiteX44" fmla="*/ 0 w 10924595"/>
              <a:gd name="connsiteY44" fmla="*/ 301899 h 926299"/>
              <a:gd name="connsiteX45" fmla="*/ 0 w 10924595"/>
              <a:gd name="connsiteY45" fmla="*/ 154383 h 926299"/>
              <a:gd name="connsiteX46" fmla="*/ 0 w 10924595"/>
              <a:gd name="connsiteY46" fmla="*/ 154386 h 92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24595" h="926299" fill="none" extrusionOk="0">
                <a:moveTo>
                  <a:pt x="0" y="154386"/>
                </a:moveTo>
                <a:cubicBezTo>
                  <a:pt x="10672" y="55271"/>
                  <a:pt x="70057" y="-3419"/>
                  <a:pt x="154386" y="0"/>
                </a:cubicBezTo>
                <a:cubicBezTo>
                  <a:pt x="280419" y="24690"/>
                  <a:pt x="522812" y="27280"/>
                  <a:pt x="726510" y="0"/>
                </a:cubicBezTo>
                <a:cubicBezTo>
                  <a:pt x="930208" y="-27280"/>
                  <a:pt x="1109324" y="-1380"/>
                  <a:pt x="1265306" y="0"/>
                </a:cubicBezTo>
                <a:cubicBezTo>
                  <a:pt x="1421288" y="1380"/>
                  <a:pt x="1649583" y="24487"/>
                  <a:pt x="1820766" y="0"/>
                </a:cubicBezTo>
                <a:lnTo>
                  <a:pt x="1820766" y="0"/>
                </a:lnTo>
                <a:cubicBezTo>
                  <a:pt x="1946576" y="31215"/>
                  <a:pt x="2268379" y="10504"/>
                  <a:pt x="2448930" y="0"/>
                </a:cubicBezTo>
                <a:cubicBezTo>
                  <a:pt x="2629481" y="-10504"/>
                  <a:pt x="2957585" y="-4077"/>
                  <a:pt x="3104406" y="0"/>
                </a:cubicBezTo>
                <a:cubicBezTo>
                  <a:pt x="3251227" y="4077"/>
                  <a:pt x="3419630" y="-14632"/>
                  <a:pt x="3732570" y="0"/>
                </a:cubicBezTo>
                <a:cubicBezTo>
                  <a:pt x="4045510" y="14632"/>
                  <a:pt x="4351748" y="-25528"/>
                  <a:pt x="4551915" y="0"/>
                </a:cubicBezTo>
                <a:cubicBezTo>
                  <a:pt x="4741438" y="-17157"/>
                  <a:pt x="5001352" y="35747"/>
                  <a:pt x="5305019" y="0"/>
                </a:cubicBezTo>
                <a:cubicBezTo>
                  <a:pt x="5608686" y="-35747"/>
                  <a:pt x="5847109" y="-33103"/>
                  <a:pt x="6058124" y="0"/>
                </a:cubicBezTo>
                <a:cubicBezTo>
                  <a:pt x="6269140" y="33103"/>
                  <a:pt x="6377910" y="-26594"/>
                  <a:pt x="6624680" y="0"/>
                </a:cubicBezTo>
                <a:cubicBezTo>
                  <a:pt x="6871450" y="26594"/>
                  <a:pt x="6928584" y="15805"/>
                  <a:pt x="7129052" y="0"/>
                </a:cubicBezTo>
                <a:cubicBezTo>
                  <a:pt x="7329520" y="-15805"/>
                  <a:pt x="7549825" y="-12784"/>
                  <a:pt x="7757791" y="0"/>
                </a:cubicBezTo>
                <a:cubicBezTo>
                  <a:pt x="7965757" y="12784"/>
                  <a:pt x="8162035" y="31168"/>
                  <a:pt x="8448713" y="0"/>
                </a:cubicBezTo>
                <a:cubicBezTo>
                  <a:pt x="8735391" y="-31168"/>
                  <a:pt x="8780387" y="4797"/>
                  <a:pt x="9077451" y="0"/>
                </a:cubicBezTo>
                <a:cubicBezTo>
                  <a:pt x="9374515" y="-4797"/>
                  <a:pt x="9496390" y="-24605"/>
                  <a:pt x="9830556" y="0"/>
                </a:cubicBezTo>
                <a:cubicBezTo>
                  <a:pt x="10164722" y="24605"/>
                  <a:pt x="10502503" y="12365"/>
                  <a:pt x="10770209" y="0"/>
                </a:cubicBezTo>
                <a:cubicBezTo>
                  <a:pt x="10872234" y="12084"/>
                  <a:pt x="10920835" y="75297"/>
                  <a:pt x="10924595" y="154386"/>
                </a:cubicBezTo>
                <a:lnTo>
                  <a:pt x="10924595" y="154383"/>
                </a:lnTo>
                <a:lnTo>
                  <a:pt x="10924595" y="154383"/>
                </a:lnTo>
                <a:cubicBezTo>
                  <a:pt x="10933028" y="217395"/>
                  <a:pt x="10934655" y="290255"/>
                  <a:pt x="10924595" y="385958"/>
                </a:cubicBezTo>
                <a:cubicBezTo>
                  <a:pt x="10907140" y="554698"/>
                  <a:pt x="10932080" y="620447"/>
                  <a:pt x="10924595" y="771913"/>
                </a:cubicBezTo>
                <a:cubicBezTo>
                  <a:pt x="10929435" y="853479"/>
                  <a:pt x="10847032" y="919021"/>
                  <a:pt x="10770209" y="926299"/>
                </a:cubicBezTo>
                <a:cubicBezTo>
                  <a:pt x="10591327" y="917456"/>
                  <a:pt x="10287288" y="923426"/>
                  <a:pt x="10017105" y="926299"/>
                </a:cubicBezTo>
                <a:cubicBezTo>
                  <a:pt x="9746922" y="929172"/>
                  <a:pt x="9701333" y="904486"/>
                  <a:pt x="9512732" y="926299"/>
                </a:cubicBezTo>
                <a:cubicBezTo>
                  <a:pt x="9324131" y="948112"/>
                  <a:pt x="9114725" y="917899"/>
                  <a:pt x="8946176" y="926299"/>
                </a:cubicBezTo>
                <a:cubicBezTo>
                  <a:pt x="8777627" y="934699"/>
                  <a:pt x="8358554" y="944660"/>
                  <a:pt x="8130889" y="926299"/>
                </a:cubicBezTo>
                <a:cubicBezTo>
                  <a:pt x="7903224" y="907938"/>
                  <a:pt x="7651083" y="958981"/>
                  <a:pt x="7439967" y="926299"/>
                </a:cubicBezTo>
                <a:cubicBezTo>
                  <a:pt x="7228851" y="893617"/>
                  <a:pt x="6903820" y="899014"/>
                  <a:pt x="6624680" y="926299"/>
                </a:cubicBezTo>
                <a:cubicBezTo>
                  <a:pt x="6345540" y="953584"/>
                  <a:pt x="6247943" y="933862"/>
                  <a:pt x="5933758" y="926299"/>
                </a:cubicBezTo>
                <a:cubicBezTo>
                  <a:pt x="5619573" y="918736"/>
                  <a:pt x="5498655" y="934224"/>
                  <a:pt x="5180654" y="926299"/>
                </a:cubicBezTo>
                <a:cubicBezTo>
                  <a:pt x="4862653" y="918374"/>
                  <a:pt x="4749143" y="932193"/>
                  <a:pt x="4551915" y="926299"/>
                </a:cubicBezTo>
                <a:cubicBezTo>
                  <a:pt x="4418539" y="909749"/>
                  <a:pt x="4125507" y="926527"/>
                  <a:pt x="3951062" y="926299"/>
                </a:cubicBezTo>
                <a:cubicBezTo>
                  <a:pt x="3776617" y="926071"/>
                  <a:pt x="3557143" y="925479"/>
                  <a:pt x="3268275" y="926299"/>
                </a:cubicBezTo>
                <a:cubicBezTo>
                  <a:pt x="2979407" y="927119"/>
                  <a:pt x="2801172" y="949594"/>
                  <a:pt x="2530865" y="926299"/>
                </a:cubicBezTo>
                <a:cubicBezTo>
                  <a:pt x="2260558" y="903005"/>
                  <a:pt x="2059066" y="939747"/>
                  <a:pt x="1820766" y="926299"/>
                </a:cubicBezTo>
                <a:lnTo>
                  <a:pt x="1820766" y="926299"/>
                </a:lnTo>
                <a:cubicBezTo>
                  <a:pt x="1690407" y="930500"/>
                  <a:pt x="1499912" y="938637"/>
                  <a:pt x="1265306" y="926299"/>
                </a:cubicBezTo>
                <a:cubicBezTo>
                  <a:pt x="1030700" y="913961"/>
                  <a:pt x="824036" y="920968"/>
                  <a:pt x="693182" y="926299"/>
                </a:cubicBezTo>
                <a:cubicBezTo>
                  <a:pt x="562328" y="931630"/>
                  <a:pt x="282039" y="912987"/>
                  <a:pt x="154386" y="926299"/>
                </a:cubicBezTo>
                <a:cubicBezTo>
                  <a:pt x="74800" y="934060"/>
                  <a:pt x="8338" y="868713"/>
                  <a:pt x="0" y="771913"/>
                </a:cubicBezTo>
                <a:cubicBezTo>
                  <a:pt x="-12081" y="654916"/>
                  <a:pt x="-8782" y="512542"/>
                  <a:pt x="0" y="385958"/>
                </a:cubicBezTo>
                <a:cubicBezTo>
                  <a:pt x="3617" y="347711"/>
                  <a:pt x="-1420" y="319034"/>
                  <a:pt x="0" y="301899"/>
                </a:cubicBezTo>
                <a:cubicBezTo>
                  <a:pt x="-6531" y="264163"/>
                  <a:pt x="-3137" y="219989"/>
                  <a:pt x="0" y="154383"/>
                </a:cubicBezTo>
                <a:lnTo>
                  <a:pt x="0" y="154386"/>
                </a:lnTo>
                <a:close/>
              </a:path>
              <a:path w="10924595" h="926299" stroke="0" extrusionOk="0">
                <a:moveTo>
                  <a:pt x="0" y="154386"/>
                </a:moveTo>
                <a:cubicBezTo>
                  <a:pt x="9730" y="62416"/>
                  <a:pt x="67667" y="8997"/>
                  <a:pt x="154386" y="0"/>
                </a:cubicBezTo>
                <a:cubicBezTo>
                  <a:pt x="424599" y="6328"/>
                  <a:pt x="461674" y="-27779"/>
                  <a:pt x="726510" y="0"/>
                </a:cubicBezTo>
                <a:cubicBezTo>
                  <a:pt x="991346" y="27779"/>
                  <a:pt x="1014519" y="-25749"/>
                  <a:pt x="1298634" y="0"/>
                </a:cubicBezTo>
                <a:cubicBezTo>
                  <a:pt x="1582749" y="25749"/>
                  <a:pt x="1650008" y="9798"/>
                  <a:pt x="1820766" y="0"/>
                </a:cubicBezTo>
                <a:lnTo>
                  <a:pt x="1820766" y="0"/>
                </a:lnTo>
                <a:cubicBezTo>
                  <a:pt x="1963251" y="-8996"/>
                  <a:pt x="2202712" y="-18913"/>
                  <a:pt x="2421619" y="0"/>
                </a:cubicBezTo>
                <a:cubicBezTo>
                  <a:pt x="2640526" y="18913"/>
                  <a:pt x="2856819" y="-6725"/>
                  <a:pt x="3159029" y="0"/>
                </a:cubicBezTo>
                <a:cubicBezTo>
                  <a:pt x="3461239" y="6725"/>
                  <a:pt x="3621294" y="-27985"/>
                  <a:pt x="3787193" y="0"/>
                </a:cubicBezTo>
                <a:cubicBezTo>
                  <a:pt x="3953092" y="27985"/>
                  <a:pt x="4342500" y="-2348"/>
                  <a:pt x="4551915" y="0"/>
                </a:cubicBezTo>
                <a:cubicBezTo>
                  <a:pt x="4773646" y="10842"/>
                  <a:pt x="4959084" y="6399"/>
                  <a:pt x="5118471" y="0"/>
                </a:cubicBezTo>
                <a:cubicBezTo>
                  <a:pt x="5277858" y="-6399"/>
                  <a:pt x="5581170" y="-5479"/>
                  <a:pt x="5747209" y="0"/>
                </a:cubicBezTo>
                <a:cubicBezTo>
                  <a:pt x="5913248" y="5479"/>
                  <a:pt x="6182811" y="-22518"/>
                  <a:pt x="6500314" y="0"/>
                </a:cubicBezTo>
                <a:cubicBezTo>
                  <a:pt x="6817818" y="22518"/>
                  <a:pt x="6974643" y="11601"/>
                  <a:pt x="7315601" y="0"/>
                </a:cubicBezTo>
                <a:cubicBezTo>
                  <a:pt x="7656559" y="-11601"/>
                  <a:pt x="7697701" y="14380"/>
                  <a:pt x="7882157" y="0"/>
                </a:cubicBezTo>
                <a:cubicBezTo>
                  <a:pt x="8066613" y="-14380"/>
                  <a:pt x="8314016" y="16041"/>
                  <a:pt x="8510896" y="0"/>
                </a:cubicBezTo>
                <a:cubicBezTo>
                  <a:pt x="8707776" y="-16041"/>
                  <a:pt x="8923072" y="22800"/>
                  <a:pt x="9326183" y="0"/>
                </a:cubicBezTo>
                <a:cubicBezTo>
                  <a:pt x="9729294" y="-22800"/>
                  <a:pt x="9776185" y="-1011"/>
                  <a:pt x="9954922" y="0"/>
                </a:cubicBezTo>
                <a:cubicBezTo>
                  <a:pt x="10133659" y="1011"/>
                  <a:pt x="10469802" y="14963"/>
                  <a:pt x="10770209" y="0"/>
                </a:cubicBezTo>
                <a:cubicBezTo>
                  <a:pt x="10850917" y="-3358"/>
                  <a:pt x="10932454" y="56771"/>
                  <a:pt x="10924595" y="154386"/>
                </a:cubicBezTo>
                <a:lnTo>
                  <a:pt x="10924595" y="154383"/>
                </a:lnTo>
                <a:lnTo>
                  <a:pt x="10924595" y="154383"/>
                </a:lnTo>
                <a:cubicBezTo>
                  <a:pt x="10935067" y="222518"/>
                  <a:pt x="10921920" y="332012"/>
                  <a:pt x="10924595" y="385958"/>
                </a:cubicBezTo>
                <a:cubicBezTo>
                  <a:pt x="10941254" y="542584"/>
                  <a:pt x="10928164" y="634642"/>
                  <a:pt x="10924595" y="771913"/>
                </a:cubicBezTo>
                <a:cubicBezTo>
                  <a:pt x="10909515" y="861081"/>
                  <a:pt x="10838975" y="929408"/>
                  <a:pt x="10770209" y="926299"/>
                </a:cubicBezTo>
                <a:cubicBezTo>
                  <a:pt x="10532524" y="938293"/>
                  <a:pt x="10449772" y="921241"/>
                  <a:pt x="10265836" y="926299"/>
                </a:cubicBezTo>
                <a:cubicBezTo>
                  <a:pt x="10081900" y="931357"/>
                  <a:pt x="9887930" y="904667"/>
                  <a:pt x="9574915" y="926299"/>
                </a:cubicBezTo>
                <a:cubicBezTo>
                  <a:pt x="9261900" y="947931"/>
                  <a:pt x="9117477" y="944965"/>
                  <a:pt x="8821810" y="926299"/>
                </a:cubicBezTo>
                <a:cubicBezTo>
                  <a:pt x="8526143" y="907633"/>
                  <a:pt x="8287786" y="946923"/>
                  <a:pt x="8068706" y="926299"/>
                </a:cubicBezTo>
                <a:cubicBezTo>
                  <a:pt x="7849626" y="905675"/>
                  <a:pt x="7655335" y="925094"/>
                  <a:pt x="7502150" y="926299"/>
                </a:cubicBezTo>
                <a:cubicBezTo>
                  <a:pt x="7348965" y="927504"/>
                  <a:pt x="7149174" y="898548"/>
                  <a:pt x="6811228" y="926299"/>
                </a:cubicBezTo>
                <a:cubicBezTo>
                  <a:pt x="6473282" y="954050"/>
                  <a:pt x="6412550" y="949377"/>
                  <a:pt x="6058124" y="926299"/>
                </a:cubicBezTo>
                <a:cubicBezTo>
                  <a:pt x="5703698" y="903221"/>
                  <a:pt x="5584994" y="925615"/>
                  <a:pt x="5367202" y="926299"/>
                </a:cubicBezTo>
                <a:cubicBezTo>
                  <a:pt x="5149410" y="926983"/>
                  <a:pt x="4782161" y="939719"/>
                  <a:pt x="4551915" y="926299"/>
                </a:cubicBezTo>
                <a:cubicBezTo>
                  <a:pt x="4256480" y="930007"/>
                  <a:pt x="4089809" y="908832"/>
                  <a:pt x="3869128" y="926299"/>
                </a:cubicBezTo>
                <a:cubicBezTo>
                  <a:pt x="3648447" y="943766"/>
                  <a:pt x="3510216" y="922486"/>
                  <a:pt x="3159029" y="926299"/>
                </a:cubicBezTo>
                <a:cubicBezTo>
                  <a:pt x="2807842" y="930112"/>
                  <a:pt x="2701698" y="906353"/>
                  <a:pt x="2558176" y="926299"/>
                </a:cubicBezTo>
                <a:cubicBezTo>
                  <a:pt x="2414654" y="946245"/>
                  <a:pt x="1972277" y="893089"/>
                  <a:pt x="1820766" y="926299"/>
                </a:cubicBezTo>
                <a:lnTo>
                  <a:pt x="1820766" y="926299"/>
                </a:lnTo>
                <a:cubicBezTo>
                  <a:pt x="1639163" y="899257"/>
                  <a:pt x="1389294" y="921813"/>
                  <a:pt x="1248642" y="926299"/>
                </a:cubicBezTo>
                <a:cubicBezTo>
                  <a:pt x="1107990" y="930785"/>
                  <a:pt x="961421" y="914813"/>
                  <a:pt x="709846" y="926299"/>
                </a:cubicBezTo>
                <a:cubicBezTo>
                  <a:pt x="458271" y="937785"/>
                  <a:pt x="272715" y="916505"/>
                  <a:pt x="154386" y="926299"/>
                </a:cubicBezTo>
                <a:cubicBezTo>
                  <a:pt x="69845" y="924220"/>
                  <a:pt x="8964" y="853114"/>
                  <a:pt x="0" y="771913"/>
                </a:cubicBezTo>
                <a:cubicBezTo>
                  <a:pt x="65" y="591956"/>
                  <a:pt x="-5233" y="572591"/>
                  <a:pt x="0" y="385958"/>
                </a:cubicBezTo>
                <a:cubicBezTo>
                  <a:pt x="296" y="352442"/>
                  <a:pt x="-1679" y="338720"/>
                  <a:pt x="0" y="301899"/>
                </a:cubicBezTo>
                <a:cubicBezTo>
                  <a:pt x="-5884" y="261208"/>
                  <a:pt x="-3762" y="204374"/>
                  <a:pt x="0" y="154383"/>
                </a:cubicBezTo>
                <a:lnTo>
                  <a:pt x="0" y="154386"/>
                </a:ln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481711788">
                  <a:prstGeom prst="wedgeRoundRectCallout">
                    <a:avLst>
                      <a:gd name="adj1" fmla="val -29516"/>
                      <a:gd name="adj2" fmla="val -17408"/>
                      <a:gd name="adj3" fmla="val 16667"/>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ctr"/>
            <a:endParaRPr lang="fr-FR" sz="200" dirty="0">
              <a:solidFill>
                <a:schemeClr val="tx1">
                  <a:lumMod val="75000"/>
                  <a:lumOff val="25000"/>
                </a:schemeClr>
              </a:solidFill>
              <a:latin typeface="Dreaming Outloud Pro" panose="03050502040302030504" pitchFamily="66" charset="0"/>
              <a:cs typeface="Dreaming Outloud Pro" panose="03050502040302030504" pitchFamily="66" charset="0"/>
            </a:endParaRPr>
          </a:p>
          <a:p>
            <a:pPr marL="0" indent="0" algn="ctr" fontAlgn="ctr">
              <a:buNone/>
            </a:pPr>
            <a:r>
              <a:rPr lang="fr-FR" sz="1600" dirty="0">
                <a:solidFill>
                  <a:schemeClr val="tx1">
                    <a:lumMod val="75000"/>
                    <a:lumOff val="25000"/>
                  </a:schemeClr>
                </a:solidFill>
                <a:latin typeface="Dreaming Outloud Pro" panose="03050502040302030504" pitchFamily="66" charset="0"/>
                <a:cs typeface="Dreaming Outloud Pro" panose="03050502040302030504" pitchFamily="66" charset="0"/>
              </a:rPr>
              <a:t>« Vous êtes un client suivi par la gestion privée. Vous pouvez faire profiter </a:t>
            </a:r>
          </a:p>
          <a:p>
            <a:pPr marL="0" indent="0" algn="ctr" fontAlgn="ctr">
              <a:buNone/>
            </a:pPr>
            <a:r>
              <a:rPr lang="fr-FR" sz="1600" dirty="0">
                <a:solidFill>
                  <a:schemeClr val="tx1">
                    <a:lumMod val="75000"/>
                    <a:lumOff val="25000"/>
                  </a:schemeClr>
                </a:solidFill>
                <a:latin typeface="Dreaming Outloud Pro" panose="03050502040302030504" pitchFamily="66" charset="0"/>
                <a:cs typeface="Dreaming Outloud Pro" panose="03050502040302030504" pitchFamily="66" charset="0"/>
              </a:rPr>
              <a:t>gratuitement de mes services à des personnes de votre entourage, à qui pensez-vous ? » </a:t>
            </a:r>
          </a:p>
        </p:txBody>
      </p:sp>
      <p:pic>
        <p:nvPicPr>
          <p:cNvPr id="422" name="Picture 2" descr="Cliquez sur le curseur de l'ordinateur de l'icône 3d à la main">
            <a:extLst>
              <a:ext uri="{FF2B5EF4-FFF2-40B4-BE49-F238E27FC236}">
                <a16:creationId xmlns:a16="http://schemas.microsoft.com/office/drawing/2014/main" id="{5418E2E2-DA28-EA79-331A-C09D7D158DBB}"/>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8919617" flipH="1" flipV="1">
            <a:off x="4897208" y="3793665"/>
            <a:ext cx="804262" cy="152553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26" name="Encre 25">
                <a:extLst>
                  <a:ext uri="{FF2B5EF4-FFF2-40B4-BE49-F238E27FC236}">
                    <a16:creationId xmlns:a16="http://schemas.microsoft.com/office/drawing/2014/main" id="{3290C3C4-8305-5AC9-7FA0-004DE6BDBFCE}"/>
                  </a:ext>
                </a:extLst>
              </p14:cNvPr>
              <p14:cNvContentPartPr/>
              <p14:nvPr/>
            </p14:nvContentPartPr>
            <p14:xfrm>
              <a:off x="2093572" y="1392625"/>
              <a:ext cx="360" cy="360"/>
            </p14:xfrm>
          </p:contentPart>
        </mc:Choice>
        <mc:Fallback xmlns="">
          <p:pic>
            <p:nvPicPr>
              <p:cNvPr id="26" name="Encre 25">
                <a:extLst>
                  <a:ext uri="{FF2B5EF4-FFF2-40B4-BE49-F238E27FC236}">
                    <a16:creationId xmlns:a16="http://schemas.microsoft.com/office/drawing/2014/main" id="{3290C3C4-8305-5AC9-7FA0-004DE6BDBFCE}"/>
                  </a:ext>
                </a:extLst>
              </p:cNvPr>
              <p:cNvPicPr/>
              <p:nvPr/>
            </p:nvPicPr>
            <p:blipFill>
              <a:blip r:embed="rId7"/>
              <a:stretch>
                <a:fillRect/>
              </a:stretch>
            </p:blipFill>
            <p:spPr>
              <a:xfrm>
                <a:off x="2087452" y="138650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Encre 27">
                <a:extLst>
                  <a:ext uri="{FF2B5EF4-FFF2-40B4-BE49-F238E27FC236}">
                    <a16:creationId xmlns:a16="http://schemas.microsoft.com/office/drawing/2014/main" id="{6E93D5F8-4858-DF17-87F1-0943181C86B3}"/>
                  </a:ext>
                </a:extLst>
              </p14:cNvPr>
              <p14:cNvContentPartPr/>
              <p14:nvPr/>
            </p14:nvContentPartPr>
            <p14:xfrm>
              <a:off x="-863828" y="1503505"/>
              <a:ext cx="9000" cy="360"/>
            </p14:xfrm>
          </p:contentPart>
        </mc:Choice>
        <mc:Fallback xmlns="">
          <p:pic>
            <p:nvPicPr>
              <p:cNvPr id="28" name="Encre 27">
                <a:extLst>
                  <a:ext uri="{FF2B5EF4-FFF2-40B4-BE49-F238E27FC236}">
                    <a16:creationId xmlns:a16="http://schemas.microsoft.com/office/drawing/2014/main" id="{6E93D5F8-4858-DF17-87F1-0943181C86B3}"/>
                  </a:ext>
                </a:extLst>
              </p:cNvPr>
              <p:cNvPicPr/>
              <p:nvPr/>
            </p:nvPicPr>
            <p:blipFill>
              <a:blip r:embed="rId9"/>
              <a:stretch>
                <a:fillRect/>
              </a:stretch>
            </p:blipFill>
            <p:spPr>
              <a:xfrm>
                <a:off x="-869948" y="1497385"/>
                <a:ext cx="212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6" name="Encre 235">
                <a:extLst>
                  <a:ext uri="{FF2B5EF4-FFF2-40B4-BE49-F238E27FC236}">
                    <a16:creationId xmlns:a16="http://schemas.microsoft.com/office/drawing/2014/main" id="{B938E91C-1EBE-D1D7-35AE-6F9D4869F6AE}"/>
                  </a:ext>
                </a:extLst>
              </p14:cNvPr>
              <p14:cNvContentPartPr/>
              <p14:nvPr/>
            </p14:nvContentPartPr>
            <p14:xfrm>
              <a:off x="-873548" y="922825"/>
              <a:ext cx="1800" cy="360"/>
            </p14:xfrm>
          </p:contentPart>
        </mc:Choice>
        <mc:Fallback xmlns="">
          <p:pic>
            <p:nvPicPr>
              <p:cNvPr id="236" name="Encre 235">
                <a:extLst>
                  <a:ext uri="{FF2B5EF4-FFF2-40B4-BE49-F238E27FC236}">
                    <a16:creationId xmlns:a16="http://schemas.microsoft.com/office/drawing/2014/main" id="{B938E91C-1EBE-D1D7-35AE-6F9D4869F6AE}"/>
                  </a:ext>
                </a:extLst>
              </p:cNvPr>
              <p:cNvPicPr/>
              <p:nvPr/>
            </p:nvPicPr>
            <p:blipFill>
              <a:blip r:embed="rId7"/>
              <a:stretch>
                <a:fillRect/>
              </a:stretch>
            </p:blipFill>
            <p:spPr>
              <a:xfrm>
                <a:off x="-879668" y="916705"/>
                <a:ext cx="140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25" name="Encre 1024">
                <a:extLst>
                  <a:ext uri="{FF2B5EF4-FFF2-40B4-BE49-F238E27FC236}">
                    <a16:creationId xmlns:a16="http://schemas.microsoft.com/office/drawing/2014/main" id="{24CE09C1-DAAA-27EF-B757-29E0C7FAB6C1}"/>
                  </a:ext>
                </a:extLst>
              </p14:cNvPr>
              <p14:cNvContentPartPr/>
              <p14:nvPr/>
            </p14:nvContentPartPr>
            <p14:xfrm>
              <a:off x="-538688" y="3161665"/>
              <a:ext cx="1800" cy="360"/>
            </p14:xfrm>
          </p:contentPart>
        </mc:Choice>
        <mc:Fallback xmlns="">
          <p:pic>
            <p:nvPicPr>
              <p:cNvPr id="1025" name="Encre 1024">
                <a:extLst>
                  <a:ext uri="{FF2B5EF4-FFF2-40B4-BE49-F238E27FC236}">
                    <a16:creationId xmlns:a16="http://schemas.microsoft.com/office/drawing/2014/main" id="{24CE09C1-DAAA-27EF-B757-29E0C7FAB6C1}"/>
                  </a:ext>
                </a:extLst>
              </p:cNvPr>
              <p:cNvPicPr/>
              <p:nvPr/>
            </p:nvPicPr>
            <p:blipFill>
              <a:blip r:embed="rId7"/>
              <a:stretch>
                <a:fillRect/>
              </a:stretch>
            </p:blipFill>
            <p:spPr>
              <a:xfrm>
                <a:off x="-544808" y="3155545"/>
                <a:ext cx="14040" cy="12600"/>
              </a:xfrm>
              <a:prstGeom prst="rect">
                <a:avLst/>
              </a:prstGeom>
            </p:spPr>
          </p:pic>
        </mc:Fallback>
      </mc:AlternateContent>
      <p:pic>
        <p:nvPicPr>
          <p:cNvPr id="17" name="Média1">
            <a:hlinkClick r:id="" action="ppaction://media"/>
            <a:extLst>
              <a:ext uri="{FF2B5EF4-FFF2-40B4-BE49-F238E27FC236}">
                <a16:creationId xmlns:a16="http://schemas.microsoft.com/office/drawing/2014/main" id="{FD95B2C5-0B63-8A55-4DA7-FC25A4553D0B}"/>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74750" y="4368800"/>
            <a:ext cx="455453" cy="809694"/>
          </a:xfrm>
          <a:prstGeom prst="rect">
            <a:avLst/>
          </a:prstGeom>
        </p:spPr>
      </p:pic>
    </p:spTree>
    <p:extLst>
      <p:ext uri="{BB962C8B-B14F-4D97-AF65-F5344CB8AC3E}">
        <p14:creationId xmlns:p14="http://schemas.microsoft.com/office/powerpoint/2010/main" val="2378405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00" fill="hold"/>
                                        <p:tgtEl>
                                          <p:spTgt spid="17"/>
                                        </p:tgtEl>
                                      </p:cBhvr>
                                    </p:cmd>
                                  </p:childTnLst>
                                </p:cTn>
                              </p:par>
                            </p:childTnLst>
                          </p:cTn>
                        </p:par>
                        <p:par>
                          <p:cTn id="7" fill="hold">
                            <p:stCondLst>
                              <p:cond delay="9000"/>
                            </p:stCondLst>
                            <p:childTnLst>
                              <p:par>
                                <p:cTn id="8" presetID="10" presetClass="entr" presetSubtype="0" fill="hold" nodeType="afterEffect">
                                  <p:stCondLst>
                                    <p:cond delay="0"/>
                                  </p:stCondLst>
                                  <p:childTnLst>
                                    <p:set>
                                      <p:cBhvr>
                                        <p:cTn id="9" dur="1" fill="hold">
                                          <p:stCondLst>
                                            <p:cond delay="0"/>
                                          </p:stCondLst>
                                        </p:cTn>
                                        <p:tgtEl>
                                          <p:spTgt spid="422"/>
                                        </p:tgtEl>
                                        <p:attrNameLst>
                                          <p:attrName>style.visibility</p:attrName>
                                        </p:attrNameLst>
                                      </p:cBhvr>
                                      <p:to>
                                        <p:strVal val="visible"/>
                                      </p:to>
                                    </p:set>
                                    <p:animEffect transition="in" filter="fade">
                                      <p:cBhvr>
                                        <p:cTn id="10" dur="500"/>
                                        <p:tgtEl>
                                          <p:spTgt spid="42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7"/>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solidFill>
                  <a:schemeClr val="accent4">
                    <a:lumMod val="75000"/>
                  </a:schemeClr>
                </a:solidFill>
              </a:rPr>
              <a:t>Comment</a:t>
            </a:r>
            <a:r>
              <a:rPr lang="fr-FR" dirty="0"/>
              <a:t> parler de recommandation à nos clients ? Voici 4 exemples de phrases d’accroche… et c’est vous qui l’avez dit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6" name="Rectangle 5">
            <a:extLst>
              <a:ext uri="{FF2B5EF4-FFF2-40B4-BE49-F238E27FC236}">
                <a16:creationId xmlns:a16="http://schemas.microsoft.com/office/drawing/2014/main" id="{5DACAE3A-EF2F-8440-D06D-3D8C28CB519A}"/>
              </a:ext>
            </a:extLst>
          </p:cNvPr>
          <p:cNvSpPr/>
          <p:nvPr/>
        </p:nvSpPr>
        <p:spPr>
          <a:xfrm>
            <a:off x="213031" y="3371542"/>
            <a:ext cx="11833560" cy="57960"/>
          </a:xfrm>
          <a:prstGeom prst="rect">
            <a:avLst/>
          </a:prstGeom>
          <a:gradFill flip="none" rotWithShape="1">
            <a:gsLst>
              <a:gs pos="20000">
                <a:srgbClr val="D11921"/>
              </a:gs>
              <a:gs pos="57000">
                <a:schemeClr val="accent4">
                  <a:lumMod val="75000"/>
                </a:schemeClr>
              </a:gs>
              <a:gs pos="27000">
                <a:srgbClr val="7030A0"/>
              </a:gs>
              <a:gs pos="47000">
                <a:srgbClr val="7030A0"/>
              </a:gs>
              <a:gs pos="0">
                <a:schemeClr val="accent4">
                  <a:lumMod val="75000"/>
                </a:schemeClr>
              </a:gs>
              <a:gs pos="100000">
                <a:schemeClr val="accent4">
                  <a:lumMod val="7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545B1B89-7BB0-86D6-FACB-D6DD25E683AF}"/>
              </a:ext>
            </a:extLst>
          </p:cNvPr>
          <p:cNvGrpSpPr/>
          <p:nvPr/>
        </p:nvGrpSpPr>
        <p:grpSpPr>
          <a:xfrm>
            <a:off x="9753718" y="2377973"/>
            <a:ext cx="1971651" cy="1971651"/>
            <a:chOff x="9753718" y="2377973"/>
            <a:chExt cx="1971651" cy="1971651"/>
          </a:xfrm>
        </p:grpSpPr>
        <p:sp>
          <p:nvSpPr>
            <p:cNvPr id="8" name="Ellipse 7">
              <a:extLst>
                <a:ext uri="{FF2B5EF4-FFF2-40B4-BE49-F238E27FC236}">
                  <a16:creationId xmlns:a16="http://schemas.microsoft.com/office/drawing/2014/main" id="{10794F7E-6BE2-1114-FE44-59426540AB0D}"/>
                </a:ext>
              </a:extLst>
            </p:cNvPr>
            <p:cNvSpPr/>
            <p:nvPr/>
          </p:nvSpPr>
          <p:spPr>
            <a:xfrm>
              <a:off x="9753718" y="2377973"/>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aphique 1856">
              <a:extLst>
                <a:ext uri="{FF2B5EF4-FFF2-40B4-BE49-F238E27FC236}">
                  <a16:creationId xmlns:a16="http://schemas.microsoft.com/office/drawing/2014/main" id="{947AD804-19DA-5DA6-6F62-2D971D6319E2}"/>
                </a:ext>
              </a:extLst>
            </p:cNvPr>
            <p:cNvGrpSpPr/>
            <p:nvPr/>
          </p:nvGrpSpPr>
          <p:grpSpPr>
            <a:xfrm>
              <a:off x="10097149" y="2776512"/>
              <a:ext cx="1247813" cy="1110240"/>
              <a:chOff x="5244250" y="4396203"/>
              <a:chExt cx="430244" cy="382809"/>
            </a:xfrm>
            <a:noFill/>
            <a:effectLst>
              <a:outerShdw blurRad="50800" dist="38100" dir="8100000" algn="tr" rotWithShape="0">
                <a:prstClr val="black">
                  <a:alpha val="40000"/>
                </a:prstClr>
              </a:outerShdw>
            </a:effectLst>
          </p:grpSpPr>
          <p:grpSp>
            <p:nvGrpSpPr>
              <p:cNvPr id="10" name="Graphique 1856">
                <a:extLst>
                  <a:ext uri="{FF2B5EF4-FFF2-40B4-BE49-F238E27FC236}">
                    <a16:creationId xmlns:a16="http://schemas.microsoft.com/office/drawing/2014/main" id="{F0EC124A-59C9-CC55-37E4-30291CBEE6CC}"/>
                  </a:ext>
                </a:extLst>
              </p:cNvPr>
              <p:cNvGrpSpPr/>
              <p:nvPr/>
            </p:nvGrpSpPr>
            <p:grpSpPr>
              <a:xfrm>
                <a:off x="5270253" y="4712147"/>
                <a:ext cx="258889" cy="857"/>
                <a:chOff x="5270253" y="4712147"/>
                <a:chExt cx="258889" cy="857"/>
              </a:xfrm>
              <a:grpFill/>
            </p:grpSpPr>
            <p:sp>
              <p:nvSpPr>
                <p:cNvPr id="262" name="Forme libre : forme 261">
                  <a:extLst>
                    <a:ext uri="{FF2B5EF4-FFF2-40B4-BE49-F238E27FC236}">
                      <a16:creationId xmlns:a16="http://schemas.microsoft.com/office/drawing/2014/main" id="{E829BBAF-28EB-4C90-6145-F0126F4B0037}"/>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97D7852B-7C3E-4DA6-945D-4C15A7371FAE}"/>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13" name="Forme libre : forme 12">
                <a:extLst>
                  <a:ext uri="{FF2B5EF4-FFF2-40B4-BE49-F238E27FC236}">
                    <a16:creationId xmlns:a16="http://schemas.microsoft.com/office/drawing/2014/main" id="{E1B40120-D906-200F-D60E-B6708ED28F5A}"/>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12700" cap="rnd">
                <a:solidFill>
                  <a:schemeClr val="bg1"/>
                </a:solidFill>
                <a:prstDash val="solid"/>
                <a:round/>
              </a:ln>
            </p:spPr>
            <p:txBody>
              <a:bodyPr rtlCol="0" anchor="ctr"/>
              <a:lstStyle/>
              <a:p>
                <a:endParaRPr lang="fr-FR" sz="1400"/>
              </a:p>
            </p:txBody>
          </p:sp>
          <p:sp>
            <p:nvSpPr>
              <p:cNvPr id="14" name="Forme libre : forme 13">
                <a:extLst>
                  <a:ext uri="{FF2B5EF4-FFF2-40B4-BE49-F238E27FC236}">
                    <a16:creationId xmlns:a16="http://schemas.microsoft.com/office/drawing/2014/main" id="{01F7B704-6901-19D0-AB01-E53DEFE6E706}"/>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12700" cap="rnd">
                <a:solidFill>
                  <a:schemeClr val="bg1"/>
                </a:solidFill>
                <a:prstDash val="solid"/>
                <a:round/>
              </a:ln>
            </p:spPr>
            <p:txBody>
              <a:bodyPr rtlCol="0" anchor="ctr"/>
              <a:lstStyle/>
              <a:p>
                <a:endParaRPr lang="fr-FR" sz="1400"/>
              </a:p>
            </p:txBody>
          </p:sp>
          <p:sp>
            <p:nvSpPr>
              <p:cNvPr id="15" name="Forme libre : forme 14">
                <a:extLst>
                  <a:ext uri="{FF2B5EF4-FFF2-40B4-BE49-F238E27FC236}">
                    <a16:creationId xmlns:a16="http://schemas.microsoft.com/office/drawing/2014/main" id="{66BAE98F-B4E2-30BB-5D13-81D5ABEE243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B218B031-ECD9-ABA1-48AF-46B8BF16166F}"/>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A0D38FEF-A514-D414-2693-B8271C36A0C9}"/>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4" name="Forme libre : forme 223">
                <a:extLst>
                  <a:ext uri="{FF2B5EF4-FFF2-40B4-BE49-F238E27FC236}">
                    <a16:creationId xmlns:a16="http://schemas.microsoft.com/office/drawing/2014/main" id="{80DEEC6F-AF97-029A-2F16-F54A5251AEA0}"/>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12700" cap="rnd">
                <a:solidFill>
                  <a:schemeClr val="bg1"/>
                </a:solidFill>
                <a:prstDash val="solid"/>
                <a:round/>
              </a:ln>
            </p:spPr>
            <p:txBody>
              <a:bodyPr rtlCol="0" anchor="ctr"/>
              <a:lstStyle/>
              <a:p>
                <a:endParaRPr lang="fr-FR" sz="1400"/>
              </a:p>
            </p:txBody>
          </p:sp>
          <p:sp>
            <p:nvSpPr>
              <p:cNvPr id="225" name="Forme libre : forme 224">
                <a:extLst>
                  <a:ext uri="{FF2B5EF4-FFF2-40B4-BE49-F238E27FC236}">
                    <a16:creationId xmlns:a16="http://schemas.microsoft.com/office/drawing/2014/main" id="{3CEBEB09-474F-3C3F-B174-1EF6B62D11A6}"/>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26" name="Forme libre : forme 225">
                <a:extLst>
                  <a:ext uri="{FF2B5EF4-FFF2-40B4-BE49-F238E27FC236}">
                    <a16:creationId xmlns:a16="http://schemas.microsoft.com/office/drawing/2014/main" id="{9B9D7206-1634-7771-4658-B87F60AF5B5D}"/>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7" name="Forme libre : forme 226">
                <a:extLst>
                  <a:ext uri="{FF2B5EF4-FFF2-40B4-BE49-F238E27FC236}">
                    <a16:creationId xmlns:a16="http://schemas.microsoft.com/office/drawing/2014/main" id="{8EDF5F30-1C79-461F-94B5-38F23470B17C}"/>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8" name="Forme libre : forme 227">
                <a:extLst>
                  <a:ext uri="{FF2B5EF4-FFF2-40B4-BE49-F238E27FC236}">
                    <a16:creationId xmlns:a16="http://schemas.microsoft.com/office/drawing/2014/main" id="{C709B4CC-1CFF-98BB-9075-96C3C7C9D5F3}"/>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229" name="Graphique 1856">
                <a:extLst>
                  <a:ext uri="{FF2B5EF4-FFF2-40B4-BE49-F238E27FC236}">
                    <a16:creationId xmlns:a16="http://schemas.microsoft.com/office/drawing/2014/main" id="{DFAB7CC0-4A86-E26F-105D-AF7CE0769656}"/>
                  </a:ext>
                </a:extLst>
              </p:cNvPr>
              <p:cNvGrpSpPr/>
              <p:nvPr/>
            </p:nvGrpSpPr>
            <p:grpSpPr>
              <a:xfrm>
                <a:off x="5403984" y="4531076"/>
                <a:ext cx="61055" cy="18859"/>
                <a:chOff x="5403984" y="4531076"/>
                <a:chExt cx="61055" cy="18859"/>
              </a:xfrm>
              <a:grpFill/>
            </p:grpSpPr>
            <p:sp>
              <p:nvSpPr>
                <p:cNvPr id="259" name="Forme libre : forme 258">
                  <a:extLst>
                    <a:ext uri="{FF2B5EF4-FFF2-40B4-BE49-F238E27FC236}">
                      <a16:creationId xmlns:a16="http://schemas.microsoft.com/office/drawing/2014/main" id="{58BEDFF9-C2D1-4E57-B908-EBBC22BC83E5}"/>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0" name="Forme libre : forme 259">
                  <a:extLst>
                    <a:ext uri="{FF2B5EF4-FFF2-40B4-BE49-F238E27FC236}">
                      <a16:creationId xmlns:a16="http://schemas.microsoft.com/office/drawing/2014/main" id="{CE3A323C-A58C-6EB1-85B7-D0DCCFF18B86}"/>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283D9C21-FF58-0608-3EBB-5001A9E54B32}"/>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230" name="Graphique 1856">
                <a:extLst>
                  <a:ext uri="{FF2B5EF4-FFF2-40B4-BE49-F238E27FC236}">
                    <a16:creationId xmlns:a16="http://schemas.microsoft.com/office/drawing/2014/main" id="{C45A4824-4886-1D78-13F9-B0A509E41ED2}"/>
                  </a:ext>
                </a:extLst>
              </p:cNvPr>
              <p:cNvGrpSpPr/>
              <p:nvPr/>
            </p:nvGrpSpPr>
            <p:grpSpPr>
              <a:xfrm>
                <a:off x="5387982" y="4467288"/>
                <a:ext cx="91489" cy="117890"/>
                <a:chOff x="5387982" y="4467288"/>
                <a:chExt cx="91489" cy="117890"/>
              </a:xfrm>
              <a:grpFill/>
            </p:grpSpPr>
            <p:sp>
              <p:nvSpPr>
                <p:cNvPr id="223" name="Forme libre : forme 222">
                  <a:extLst>
                    <a:ext uri="{FF2B5EF4-FFF2-40B4-BE49-F238E27FC236}">
                      <a16:creationId xmlns:a16="http://schemas.microsoft.com/office/drawing/2014/main" id="{A1156F22-A7D4-751B-F449-182F3EFCF3AB}"/>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013D4FB8-E30B-C0C1-C3CF-F106A2654305}"/>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713DA2D2-CAA2-8D7F-8022-91866EEBAFAB}"/>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258" name="Forme libre : forme 257">
                  <a:extLst>
                    <a:ext uri="{FF2B5EF4-FFF2-40B4-BE49-F238E27FC236}">
                      <a16:creationId xmlns:a16="http://schemas.microsoft.com/office/drawing/2014/main" id="{8F73DEA2-7C7C-4C10-E68A-1F3DA65096F8}"/>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231" name="Forme libre : forme 230">
                <a:extLst>
                  <a:ext uri="{FF2B5EF4-FFF2-40B4-BE49-F238E27FC236}">
                    <a16:creationId xmlns:a16="http://schemas.microsoft.com/office/drawing/2014/main" id="{79AA5AD7-7BF9-2D77-5BC1-15C827DF5776}"/>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232" name="Forme libre : forme 231">
                <a:extLst>
                  <a:ext uri="{FF2B5EF4-FFF2-40B4-BE49-F238E27FC236}">
                    <a16:creationId xmlns:a16="http://schemas.microsoft.com/office/drawing/2014/main" id="{391AD9D2-3212-0F81-E824-08FA5EE3B32A}"/>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E4959525-2499-8C3D-DEDA-8F91503994A8}"/>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413BA7F9-857D-8142-F3B1-1AAE92E13F5F}"/>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3C775B64-0738-3520-8395-A620BF10B1B0}"/>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F55366EF-C21D-F132-5485-32E4804C6D74}"/>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1" name="Forme libre : forme 240">
                <a:extLst>
                  <a:ext uri="{FF2B5EF4-FFF2-40B4-BE49-F238E27FC236}">
                    <a16:creationId xmlns:a16="http://schemas.microsoft.com/office/drawing/2014/main" id="{CEAA3A2E-D8BD-15C6-778D-C1BFF532A113}"/>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4FD54183-EA50-2671-282B-8928FA939808}"/>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243" name="Forme libre : forme 242">
                <a:extLst>
                  <a:ext uri="{FF2B5EF4-FFF2-40B4-BE49-F238E27FC236}">
                    <a16:creationId xmlns:a16="http://schemas.microsoft.com/office/drawing/2014/main" id="{6C3609C9-8F6F-EAD2-EE56-B75ADA8E8E87}"/>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AC52F2AB-30C9-67FD-B75D-81B5E66CAACD}"/>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245" name="Graphique 1856">
                <a:extLst>
                  <a:ext uri="{FF2B5EF4-FFF2-40B4-BE49-F238E27FC236}">
                    <a16:creationId xmlns:a16="http://schemas.microsoft.com/office/drawing/2014/main" id="{B50C66AD-ACF7-A4C0-6FCE-D9DFD2FEA74A}"/>
                  </a:ext>
                </a:extLst>
              </p:cNvPr>
              <p:cNvGrpSpPr/>
              <p:nvPr/>
            </p:nvGrpSpPr>
            <p:grpSpPr>
              <a:xfrm>
                <a:off x="5440560" y="4592778"/>
                <a:ext cx="67055" cy="118511"/>
                <a:chOff x="5440560" y="4592778"/>
                <a:chExt cx="67055" cy="118511"/>
              </a:xfrm>
              <a:grpFill/>
            </p:grpSpPr>
            <p:sp>
              <p:nvSpPr>
                <p:cNvPr id="221" name="Forme libre : forme 220">
                  <a:extLst>
                    <a:ext uri="{FF2B5EF4-FFF2-40B4-BE49-F238E27FC236}">
                      <a16:creationId xmlns:a16="http://schemas.microsoft.com/office/drawing/2014/main" id="{8C6E6B47-6BE1-89B3-4B8B-2603A19796B6}"/>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12700" cap="rnd">
                  <a:solidFill>
                    <a:schemeClr val="bg1"/>
                  </a:solidFill>
                  <a:prstDash val="solid"/>
                  <a:round/>
                </a:ln>
              </p:spPr>
              <p:txBody>
                <a:bodyPr rtlCol="0" anchor="ctr"/>
                <a:lstStyle/>
                <a:p>
                  <a:endParaRPr lang="fr-FR" sz="1400"/>
                </a:p>
              </p:txBody>
            </p:sp>
            <p:sp>
              <p:nvSpPr>
                <p:cNvPr id="222" name="Forme libre : forme 221">
                  <a:extLst>
                    <a:ext uri="{FF2B5EF4-FFF2-40B4-BE49-F238E27FC236}">
                      <a16:creationId xmlns:a16="http://schemas.microsoft.com/office/drawing/2014/main" id="{E6F95D0E-A931-67E1-8853-2FE4D210D411}"/>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46" name="Graphique 1856">
                <a:extLst>
                  <a:ext uri="{FF2B5EF4-FFF2-40B4-BE49-F238E27FC236}">
                    <a16:creationId xmlns:a16="http://schemas.microsoft.com/office/drawing/2014/main" id="{A9F5A108-8314-2014-1D94-CF900C366610}"/>
                  </a:ext>
                </a:extLst>
              </p:cNvPr>
              <p:cNvGrpSpPr/>
              <p:nvPr/>
            </p:nvGrpSpPr>
            <p:grpSpPr>
              <a:xfrm>
                <a:off x="5360454" y="4591349"/>
                <a:ext cx="67055" cy="118511"/>
                <a:chOff x="5360454" y="4591349"/>
                <a:chExt cx="67055" cy="118511"/>
              </a:xfrm>
              <a:grpFill/>
            </p:grpSpPr>
            <p:sp>
              <p:nvSpPr>
                <p:cNvPr id="254" name="Forme libre : forme 253">
                  <a:extLst>
                    <a:ext uri="{FF2B5EF4-FFF2-40B4-BE49-F238E27FC236}">
                      <a16:creationId xmlns:a16="http://schemas.microsoft.com/office/drawing/2014/main" id="{C193C530-5811-8B10-5336-4C1ED9163ACB}"/>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2B26E0EC-81CB-1059-B02C-0503282F539E}"/>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47" name="Graphique 1856">
                <a:extLst>
                  <a:ext uri="{FF2B5EF4-FFF2-40B4-BE49-F238E27FC236}">
                    <a16:creationId xmlns:a16="http://schemas.microsoft.com/office/drawing/2014/main" id="{06E0B859-0048-F37A-715E-F1ACDF72E9DF}"/>
                  </a:ext>
                </a:extLst>
              </p:cNvPr>
              <p:cNvGrpSpPr/>
              <p:nvPr/>
            </p:nvGrpSpPr>
            <p:grpSpPr>
              <a:xfrm>
                <a:off x="5247107" y="4399060"/>
                <a:ext cx="133731" cy="104203"/>
                <a:chOff x="5247107" y="4399060"/>
                <a:chExt cx="133731" cy="104203"/>
              </a:xfrm>
              <a:grpFill/>
            </p:grpSpPr>
            <p:sp>
              <p:nvSpPr>
                <p:cNvPr id="250" name="Forme libre : forme 249">
                  <a:extLst>
                    <a:ext uri="{FF2B5EF4-FFF2-40B4-BE49-F238E27FC236}">
                      <a16:creationId xmlns:a16="http://schemas.microsoft.com/office/drawing/2014/main" id="{E2E1909B-47ED-4484-C9D0-9522FF028E49}"/>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6748D693-7A0C-3904-17D6-6E840A038A4E}"/>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064D20BC-BB12-92D6-D867-022DE5D45E47}"/>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749A8294-00A4-F0B7-FD0E-FBB37BE48B4D}"/>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48" name="Forme libre : forme 247">
                <a:extLst>
                  <a:ext uri="{FF2B5EF4-FFF2-40B4-BE49-F238E27FC236}">
                    <a16:creationId xmlns:a16="http://schemas.microsoft.com/office/drawing/2014/main" id="{A0047709-4F91-8918-3DB5-127A57D2E517}"/>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3D393161-5E54-4392-3EAF-A47907A8D72E}"/>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grpSp>
      </p:grpSp>
      <p:grpSp>
        <p:nvGrpSpPr>
          <p:cNvPr id="264" name="Groupe 263">
            <a:extLst>
              <a:ext uri="{FF2B5EF4-FFF2-40B4-BE49-F238E27FC236}">
                <a16:creationId xmlns:a16="http://schemas.microsoft.com/office/drawing/2014/main" id="{079AC5E0-A274-6750-8323-C5715B57506C}"/>
              </a:ext>
            </a:extLst>
          </p:cNvPr>
          <p:cNvGrpSpPr/>
          <p:nvPr/>
        </p:nvGrpSpPr>
        <p:grpSpPr>
          <a:xfrm>
            <a:off x="611822" y="2422946"/>
            <a:ext cx="1971651" cy="1971651"/>
            <a:chOff x="611822" y="2443174"/>
            <a:chExt cx="1971651" cy="1971651"/>
          </a:xfrm>
        </p:grpSpPr>
        <p:sp>
          <p:nvSpPr>
            <p:cNvPr id="265" name="Ellipse 264">
              <a:extLst>
                <a:ext uri="{FF2B5EF4-FFF2-40B4-BE49-F238E27FC236}">
                  <a16:creationId xmlns:a16="http://schemas.microsoft.com/office/drawing/2014/main" id="{C26A7A9C-08ED-191B-AF54-AD8D0C3A5355}"/>
                </a:ext>
              </a:extLst>
            </p:cNvPr>
            <p:cNvSpPr/>
            <p:nvPr/>
          </p:nvSpPr>
          <p:spPr>
            <a:xfrm>
              <a:off x="611822" y="2443174"/>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6" name="Graphique 1857">
              <a:extLst>
                <a:ext uri="{FF2B5EF4-FFF2-40B4-BE49-F238E27FC236}">
                  <a16:creationId xmlns:a16="http://schemas.microsoft.com/office/drawing/2014/main" id="{10A2FA65-EAF6-051A-0099-B401F010824D}"/>
                </a:ext>
              </a:extLst>
            </p:cNvPr>
            <p:cNvGrpSpPr/>
            <p:nvPr/>
          </p:nvGrpSpPr>
          <p:grpSpPr>
            <a:xfrm>
              <a:off x="966211" y="2871252"/>
              <a:ext cx="1228749" cy="1137867"/>
              <a:chOff x="5843579" y="4396203"/>
              <a:chExt cx="423671" cy="392334"/>
            </a:xfrm>
            <a:noFill/>
            <a:effectLst>
              <a:outerShdw blurRad="50800" dist="38100" dir="8100000" algn="tr" rotWithShape="0">
                <a:prstClr val="black">
                  <a:alpha val="40000"/>
                </a:prstClr>
              </a:outerShdw>
            </a:effectLst>
          </p:grpSpPr>
          <p:sp>
            <p:nvSpPr>
              <p:cNvPr id="267" name="Forme libre : forme 266">
                <a:extLst>
                  <a:ext uri="{FF2B5EF4-FFF2-40B4-BE49-F238E27FC236}">
                    <a16:creationId xmlns:a16="http://schemas.microsoft.com/office/drawing/2014/main" id="{190D0F04-70F5-0765-53EE-8366C9DA22F4}"/>
                  </a:ext>
                </a:extLst>
              </p:cNvPr>
              <p:cNvSpPr/>
              <p:nvPr/>
            </p:nvSpPr>
            <p:spPr>
              <a:xfrm>
                <a:off x="5990168" y="4506407"/>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8"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268" name="Forme libre : forme 267">
                <a:extLst>
                  <a:ext uri="{FF2B5EF4-FFF2-40B4-BE49-F238E27FC236}">
                    <a16:creationId xmlns:a16="http://schemas.microsoft.com/office/drawing/2014/main" id="{11C3179D-5AED-F266-9FB6-F45084AF615E}"/>
                  </a:ext>
                </a:extLst>
              </p:cNvPr>
              <p:cNvSpPr/>
              <p:nvPr/>
            </p:nvSpPr>
            <p:spPr>
              <a:xfrm>
                <a:off x="6009123" y="4532029"/>
                <a:ext cx="9525" cy="8096"/>
              </a:xfrm>
              <a:custGeom>
                <a:avLst/>
                <a:gdLst>
                  <a:gd name="connsiteX0" fmla="*/ 0 w 9525"/>
                  <a:gd name="connsiteY0" fmla="*/ 0 h 8096"/>
                  <a:gd name="connsiteX1" fmla="*/ 0 w 9525"/>
                  <a:gd name="connsiteY1" fmla="*/ 8096 h 8096"/>
                </a:gdLst>
                <a:ahLst/>
                <a:cxnLst>
                  <a:cxn ang="0">
                    <a:pos x="connsiteX0" y="connsiteY0"/>
                  </a:cxn>
                  <a:cxn ang="0">
                    <a:pos x="connsiteX1" y="connsiteY1"/>
                  </a:cxn>
                </a:cxnLst>
                <a:rect l="l" t="t" r="r" b="b"/>
                <a:pathLst>
                  <a:path w="9525" h="8096">
                    <a:moveTo>
                      <a:pt x="0" y="0"/>
                    </a:moveTo>
                    <a:lnTo>
                      <a:pt x="0" y="8096"/>
                    </a:lnTo>
                  </a:path>
                </a:pathLst>
              </a:custGeom>
              <a:grpFill/>
              <a:ln w="12700"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85062BD1-0F6E-2D23-BF4F-F1704028AB3D}"/>
                  </a:ext>
                </a:extLst>
              </p:cNvPr>
              <p:cNvSpPr/>
              <p:nvPr/>
            </p:nvSpPr>
            <p:spPr>
              <a:xfrm>
                <a:off x="6043794" y="4532886"/>
                <a:ext cx="9525" cy="6858"/>
              </a:xfrm>
              <a:custGeom>
                <a:avLst/>
                <a:gdLst>
                  <a:gd name="connsiteX0" fmla="*/ 0 w 9525"/>
                  <a:gd name="connsiteY0" fmla="*/ 0 h 6858"/>
                  <a:gd name="connsiteX1" fmla="*/ 0 w 9525"/>
                  <a:gd name="connsiteY1" fmla="*/ 6858 h 6858"/>
                </a:gdLst>
                <a:ahLst/>
                <a:cxnLst>
                  <a:cxn ang="0">
                    <a:pos x="connsiteX0" y="connsiteY0"/>
                  </a:cxn>
                  <a:cxn ang="0">
                    <a:pos x="connsiteX1" y="connsiteY1"/>
                  </a:cxn>
                </a:cxnLst>
                <a:rect l="l" t="t" r="r" b="b"/>
                <a:pathLst>
                  <a:path w="9525" h="6858">
                    <a:moveTo>
                      <a:pt x="0" y="0"/>
                    </a:moveTo>
                    <a:lnTo>
                      <a:pt x="0" y="6858"/>
                    </a:lnTo>
                  </a:path>
                </a:pathLst>
              </a:custGeom>
              <a:grpFill/>
              <a:ln w="12700" cap="rnd">
                <a:solidFill>
                  <a:schemeClr val="bg1"/>
                </a:solidFill>
                <a:prstDash val="solid"/>
                <a:round/>
              </a:ln>
            </p:spPr>
            <p:txBody>
              <a:bodyPr rtlCol="0" anchor="ctr"/>
              <a:lstStyle/>
              <a:p>
                <a:endParaRPr lang="fr-FR" sz="1400"/>
              </a:p>
            </p:txBody>
          </p:sp>
          <p:sp>
            <p:nvSpPr>
              <p:cNvPr id="270" name="Forme libre : forme 269">
                <a:extLst>
                  <a:ext uri="{FF2B5EF4-FFF2-40B4-BE49-F238E27FC236}">
                    <a16:creationId xmlns:a16="http://schemas.microsoft.com/office/drawing/2014/main" id="{AA7E76F8-732E-94D6-AAF6-21013A01C24D}"/>
                  </a:ext>
                </a:extLst>
              </p:cNvPr>
              <p:cNvSpPr/>
              <p:nvPr/>
            </p:nvSpPr>
            <p:spPr>
              <a:xfrm>
                <a:off x="6020077" y="4562223"/>
                <a:ext cx="15239" cy="3143"/>
              </a:xfrm>
              <a:custGeom>
                <a:avLst/>
                <a:gdLst>
                  <a:gd name="connsiteX0" fmla="*/ 15240 w 15239"/>
                  <a:gd name="connsiteY0" fmla="*/ 0 h 3143"/>
                  <a:gd name="connsiteX1" fmla="*/ 0 w 15239"/>
                  <a:gd name="connsiteY1" fmla="*/ 0 h 3143"/>
                </a:gdLst>
                <a:ahLst/>
                <a:cxnLst>
                  <a:cxn ang="0">
                    <a:pos x="connsiteX0" y="connsiteY0"/>
                  </a:cxn>
                  <a:cxn ang="0">
                    <a:pos x="connsiteX1" y="connsiteY1"/>
                  </a:cxn>
                </a:cxnLst>
                <a:rect l="l" t="t" r="r" b="b"/>
                <a:pathLst>
                  <a:path w="15239"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grpSp>
            <p:nvGrpSpPr>
              <p:cNvPr id="271" name="Graphique 1857">
                <a:extLst>
                  <a:ext uri="{FF2B5EF4-FFF2-40B4-BE49-F238E27FC236}">
                    <a16:creationId xmlns:a16="http://schemas.microsoft.com/office/drawing/2014/main" id="{5242D62E-C9EB-5611-0195-3E071879E96C}"/>
                  </a:ext>
                </a:extLst>
              </p:cNvPr>
              <p:cNvGrpSpPr/>
              <p:nvPr/>
            </p:nvGrpSpPr>
            <p:grpSpPr>
              <a:xfrm>
                <a:off x="5863010" y="4721767"/>
                <a:ext cx="258889" cy="761"/>
                <a:chOff x="5863010" y="4721767"/>
                <a:chExt cx="258889" cy="761"/>
              </a:xfrm>
              <a:grpFill/>
            </p:grpSpPr>
            <p:sp>
              <p:nvSpPr>
                <p:cNvPr id="315" name="Forme libre : forme 314">
                  <a:extLst>
                    <a:ext uri="{FF2B5EF4-FFF2-40B4-BE49-F238E27FC236}">
                      <a16:creationId xmlns:a16="http://schemas.microsoft.com/office/drawing/2014/main" id="{04017AE5-79E4-0309-78AA-D6AEE745BD5A}"/>
                    </a:ext>
                  </a:extLst>
                </p:cNvPr>
                <p:cNvSpPr/>
                <p:nvPr/>
              </p:nvSpPr>
              <p:spPr>
                <a:xfrm>
                  <a:off x="5901491" y="4722529"/>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22FA51A0-07C5-B206-D23F-B837A39E0938}"/>
                    </a:ext>
                  </a:extLst>
                </p:cNvPr>
                <p:cNvSpPr/>
                <p:nvPr/>
              </p:nvSpPr>
              <p:spPr>
                <a:xfrm>
                  <a:off x="5863010" y="472176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272" name="Forme libre : forme 271">
                <a:extLst>
                  <a:ext uri="{FF2B5EF4-FFF2-40B4-BE49-F238E27FC236}">
                    <a16:creationId xmlns:a16="http://schemas.microsoft.com/office/drawing/2014/main" id="{A75BE3E9-3EAD-287C-8BD2-6BD5EC2CB232}"/>
                  </a:ext>
                </a:extLst>
              </p:cNvPr>
              <p:cNvSpPr/>
              <p:nvPr/>
            </p:nvSpPr>
            <p:spPr>
              <a:xfrm>
                <a:off x="5965429" y="4474141"/>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273" name="Forme libre : forme 272">
                <a:extLst>
                  <a:ext uri="{FF2B5EF4-FFF2-40B4-BE49-F238E27FC236}">
                    <a16:creationId xmlns:a16="http://schemas.microsoft.com/office/drawing/2014/main" id="{C214B7CD-0AFF-1DF3-4025-723E6E4AEDDB}"/>
                  </a:ext>
                </a:extLst>
              </p:cNvPr>
              <p:cNvSpPr/>
              <p:nvPr/>
            </p:nvSpPr>
            <p:spPr>
              <a:xfrm>
                <a:off x="6192384" y="4617082"/>
                <a:ext cx="74866" cy="72109"/>
              </a:xfrm>
              <a:custGeom>
                <a:avLst/>
                <a:gdLst>
                  <a:gd name="connsiteX0" fmla="*/ 74867 w 74866"/>
                  <a:gd name="connsiteY0" fmla="*/ 72109 h 72109"/>
                  <a:gd name="connsiteX1" fmla="*/ 74486 w 74866"/>
                  <a:gd name="connsiteY1" fmla="*/ 34581 h 72109"/>
                  <a:gd name="connsiteX2" fmla="*/ 26289 w 74866"/>
                  <a:gd name="connsiteY2" fmla="*/ 5 h 72109"/>
                  <a:gd name="connsiteX3" fmla="*/ 0 w 74866"/>
                  <a:gd name="connsiteY3" fmla="*/ 5 h 72109"/>
                </a:gdLst>
                <a:ahLst/>
                <a:cxnLst>
                  <a:cxn ang="0">
                    <a:pos x="connsiteX0" y="connsiteY0"/>
                  </a:cxn>
                  <a:cxn ang="0">
                    <a:pos x="connsiteX1" y="connsiteY1"/>
                  </a:cxn>
                  <a:cxn ang="0">
                    <a:pos x="connsiteX2" y="connsiteY2"/>
                  </a:cxn>
                  <a:cxn ang="0">
                    <a:pos x="connsiteX3" y="connsiteY3"/>
                  </a:cxn>
                </a:cxnLst>
                <a:rect l="l" t="t" r="r" b="b"/>
                <a:pathLst>
                  <a:path w="74866" h="72109">
                    <a:moveTo>
                      <a:pt x="74867" y="72109"/>
                    </a:moveTo>
                    <a:cubicBezTo>
                      <a:pt x="74676" y="57727"/>
                      <a:pt x="74486" y="46011"/>
                      <a:pt x="74486" y="34581"/>
                    </a:cubicBezTo>
                    <a:cubicBezTo>
                      <a:pt x="74486" y="-1233"/>
                      <a:pt x="26289" y="5"/>
                      <a:pt x="26289" y="5"/>
                    </a:cubicBezTo>
                    <a:lnTo>
                      <a:pt x="0" y="5"/>
                    </a:lnTo>
                  </a:path>
                </a:pathLst>
              </a:custGeom>
              <a:grpFill/>
              <a:ln w="12700" cap="rnd">
                <a:solidFill>
                  <a:schemeClr val="bg1"/>
                </a:solidFill>
                <a:prstDash val="solid"/>
                <a:round/>
              </a:ln>
            </p:spPr>
            <p:txBody>
              <a:bodyPr rtlCol="0" anchor="ctr"/>
              <a:lstStyle/>
              <a:p>
                <a:endParaRPr lang="fr-FR" sz="1400"/>
              </a:p>
            </p:txBody>
          </p:sp>
          <p:sp>
            <p:nvSpPr>
              <p:cNvPr id="274" name="Forme libre : forme 273">
                <a:extLst>
                  <a:ext uri="{FF2B5EF4-FFF2-40B4-BE49-F238E27FC236}">
                    <a16:creationId xmlns:a16="http://schemas.microsoft.com/office/drawing/2014/main" id="{8C7DD705-B824-3722-40E5-DFB26B473A1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5" name="Forme libre : forme 274">
                <a:extLst>
                  <a:ext uri="{FF2B5EF4-FFF2-40B4-BE49-F238E27FC236}">
                    <a16:creationId xmlns:a16="http://schemas.microsoft.com/office/drawing/2014/main" id="{FD6FFC12-DE4D-55B7-8BF8-04D9C231306F}"/>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6" name="Forme libre : forme 275">
                <a:extLst>
                  <a:ext uri="{FF2B5EF4-FFF2-40B4-BE49-F238E27FC236}">
                    <a16:creationId xmlns:a16="http://schemas.microsoft.com/office/drawing/2014/main" id="{35F950C7-55C1-A86D-180F-5ABB23CCCAB5}"/>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7" name="Forme libre : forme 276">
                <a:extLst>
                  <a:ext uri="{FF2B5EF4-FFF2-40B4-BE49-F238E27FC236}">
                    <a16:creationId xmlns:a16="http://schemas.microsoft.com/office/drawing/2014/main" id="{7B15B9AC-5838-E9FF-CB0D-5F2B18539DDE}"/>
                  </a:ext>
                </a:extLst>
              </p:cNvPr>
              <p:cNvSpPr/>
              <p:nvPr/>
            </p:nvSpPr>
            <p:spPr>
              <a:xfrm>
                <a:off x="6123636" y="4597466"/>
                <a:ext cx="60647" cy="165258"/>
              </a:xfrm>
              <a:custGeom>
                <a:avLst/>
                <a:gdLst>
                  <a:gd name="connsiteX0" fmla="*/ 60556 w 60647"/>
                  <a:gd name="connsiteY0" fmla="*/ 0 h 165258"/>
                  <a:gd name="connsiteX1" fmla="*/ 45412 w 60647"/>
                  <a:gd name="connsiteY1" fmla="*/ 18383 h 165258"/>
                  <a:gd name="connsiteX2" fmla="*/ 1120 w 60647"/>
                  <a:gd name="connsiteY2" fmla="*/ 55531 h 165258"/>
                  <a:gd name="connsiteX3" fmla="*/ 16646 w 60647"/>
                  <a:gd name="connsiteY3" fmla="*/ 165259 h 165258"/>
                </a:gdLst>
                <a:ahLst/>
                <a:cxnLst>
                  <a:cxn ang="0">
                    <a:pos x="connsiteX0" y="connsiteY0"/>
                  </a:cxn>
                  <a:cxn ang="0">
                    <a:pos x="connsiteX1" y="connsiteY1"/>
                  </a:cxn>
                  <a:cxn ang="0">
                    <a:pos x="connsiteX2" y="connsiteY2"/>
                  </a:cxn>
                  <a:cxn ang="0">
                    <a:pos x="connsiteX3" y="connsiteY3"/>
                  </a:cxn>
                </a:cxnLst>
                <a:rect l="l" t="t" r="r" b="b"/>
                <a:pathLst>
                  <a:path w="60647" h="165258">
                    <a:moveTo>
                      <a:pt x="60556" y="0"/>
                    </a:moveTo>
                    <a:cubicBezTo>
                      <a:pt x="61318" y="10478"/>
                      <a:pt x="57413" y="17907"/>
                      <a:pt x="45412" y="18383"/>
                    </a:cubicBezTo>
                    <a:cubicBezTo>
                      <a:pt x="25885" y="19050"/>
                      <a:pt x="1120" y="22955"/>
                      <a:pt x="1120" y="55531"/>
                    </a:cubicBezTo>
                    <a:cubicBezTo>
                      <a:pt x="1120" y="88106"/>
                      <a:pt x="-6214" y="158782"/>
                      <a:pt x="16646" y="165259"/>
                    </a:cubicBezTo>
                  </a:path>
                </a:pathLst>
              </a:custGeom>
              <a:grpFill/>
              <a:ln w="12700" cap="rnd">
                <a:solidFill>
                  <a:schemeClr val="bg1"/>
                </a:solidFill>
                <a:prstDash val="solid"/>
                <a:round/>
              </a:ln>
            </p:spPr>
            <p:txBody>
              <a:bodyPr rtlCol="0" anchor="ctr"/>
              <a:lstStyle/>
              <a:p>
                <a:endParaRPr lang="fr-FR" sz="1400"/>
              </a:p>
            </p:txBody>
          </p:sp>
          <p:sp>
            <p:nvSpPr>
              <p:cNvPr id="278" name="Forme libre : forme 277">
                <a:extLst>
                  <a:ext uri="{FF2B5EF4-FFF2-40B4-BE49-F238E27FC236}">
                    <a16:creationId xmlns:a16="http://schemas.microsoft.com/office/drawing/2014/main" id="{84060F37-BB2B-3A46-4910-BC46FD4F27F0}"/>
                  </a:ext>
                </a:extLst>
              </p:cNvPr>
              <p:cNvSpPr/>
              <p:nvPr/>
            </p:nvSpPr>
            <p:spPr>
              <a:xfrm>
                <a:off x="5982834" y="4658140"/>
                <a:ext cx="68294" cy="50577"/>
              </a:xfrm>
              <a:custGeom>
                <a:avLst/>
                <a:gdLst>
                  <a:gd name="connsiteX0" fmla="*/ 68294 w 68294"/>
                  <a:gd name="connsiteY0" fmla="*/ 50578 h 50577"/>
                  <a:gd name="connsiteX1" fmla="*/ 68294 w 68294"/>
                  <a:gd name="connsiteY1" fmla="*/ 0 h 50577"/>
                  <a:gd name="connsiteX2" fmla="*/ 0 w 68294"/>
                  <a:gd name="connsiteY2" fmla="*/ 0 h 50577"/>
                  <a:gd name="connsiteX3" fmla="*/ 0 w 68294"/>
                  <a:gd name="connsiteY3" fmla="*/ 41339 h 50577"/>
                </a:gdLst>
                <a:ahLst/>
                <a:cxnLst>
                  <a:cxn ang="0">
                    <a:pos x="connsiteX0" y="connsiteY0"/>
                  </a:cxn>
                  <a:cxn ang="0">
                    <a:pos x="connsiteX1" y="connsiteY1"/>
                  </a:cxn>
                  <a:cxn ang="0">
                    <a:pos x="connsiteX2" y="connsiteY2"/>
                  </a:cxn>
                  <a:cxn ang="0">
                    <a:pos x="connsiteX3" y="connsiteY3"/>
                  </a:cxn>
                </a:cxnLst>
                <a:rect l="l" t="t" r="r" b="b"/>
                <a:pathLst>
                  <a:path w="68294" h="50577">
                    <a:moveTo>
                      <a:pt x="68294" y="50578"/>
                    </a:moveTo>
                    <a:lnTo>
                      <a:pt x="68294"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79" name="Forme libre : forme 278">
                <a:extLst>
                  <a:ext uri="{FF2B5EF4-FFF2-40B4-BE49-F238E27FC236}">
                    <a16:creationId xmlns:a16="http://schemas.microsoft.com/office/drawing/2014/main" id="{54E10E5B-0D0F-14BE-959A-83D206B840B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0" name="Forme libre : forme 279">
                <a:extLst>
                  <a:ext uri="{FF2B5EF4-FFF2-40B4-BE49-F238E27FC236}">
                    <a16:creationId xmlns:a16="http://schemas.microsoft.com/office/drawing/2014/main" id="{CE4D6A05-FB21-2F99-1068-99CDB5586D69}"/>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1" name="Forme libre : forme 280">
                <a:extLst>
                  <a:ext uri="{FF2B5EF4-FFF2-40B4-BE49-F238E27FC236}">
                    <a16:creationId xmlns:a16="http://schemas.microsoft.com/office/drawing/2014/main" id="{68A390AD-C1DC-6BEE-DEAA-F9F457507BCA}"/>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6FD15BDA-EA89-6716-E84C-79A68C2D26FF}"/>
                  </a:ext>
                </a:extLst>
              </p:cNvPr>
              <p:cNvSpPr/>
              <p:nvPr/>
            </p:nvSpPr>
            <p:spPr>
              <a:xfrm>
                <a:off x="6069226" y="4689954"/>
                <a:ext cx="761" cy="32480"/>
              </a:xfrm>
              <a:custGeom>
                <a:avLst/>
                <a:gdLst>
                  <a:gd name="connsiteX0" fmla="*/ 762 w 761"/>
                  <a:gd name="connsiteY0" fmla="*/ 32480 h 32480"/>
                  <a:gd name="connsiteX1" fmla="*/ 0 w 761"/>
                  <a:gd name="connsiteY1" fmla="*/ 0 h 32480"/>
                </a:gdLst>
                <a:ahLst/>
                <a:cxnLst>
                  <a:cxn ang="0">
                    <a:pos x="connsiteX0" y="connsiteY0"/>
                  </a:cxn>
                  <a:cxn ang="0">
                    <a:pos x="connsiteX1" y="connsiteY1"/>
                  </a:cxn>
                </a:cxnLst>
                <a:rect l="l" t="t" r="r" b="b"/>
                <a:pathLst>
                  <a:path w="761"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397E6BCC-C3F1-8FA9-574E-6E2DA569DA2A}"/>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4" name="Forme libre : forme 283">
                <a:extLst>
                  <a:ext uri="{FF2B5EF4-FFF2-40B4-BE49-F238E27FC236}">
                    <a16:creationId xmlns:a16="http://schemas.microsoft.com/office/drawing/2014/main" id="{61879457-76E3-C716-EA46-7212119F9FF4}"/>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5" name="Forme libre : forme 284">
                <a:extLst>
                  <a:ext uri="{FF2B5EF4-FFF2-40B4-BE49-F238E27FC236}">
                    <a16:creationId xmlns:a16="http://schemas.microsoft.com/office/drawing/2014/main" id="{2965DE16-040E-0627-A955-ECAE5A9B6D7B}"/>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6" name="Forme libre : forme 285">
                <a:extLst>
                  <a:ext uri="{FF2B5EF4-FFF2-40B4-BE49-F238E27FC236}">
                    <a16:creationId xmlns:a16="http://schemas.microsoft.com/office/drawing/2014/main" id="{56C558A0-D00C-5A4F-0C41-4FD4EDF322E7}"/>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64B6D732-BBEC-AAC4-B551-FCA5EE1CBF67}"/>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8" name="Forme libre : forme 287">
                <a:extLst>
                  <a:ext uri="{FF2B5EF4-FFF2-40B4-BE49-F238E27FC236}">
                    <a16:creationId xmlns:a16="http://schemas.microsoft.com/office/drawing/2014/main" id="{35F8635F-7224-B91C-AE51-C088543E04AB}"/>
                  </a:ext>
                </a:extLst>
              </p:cNvPr>
              <p:cNvSpPr/>
              <p:nvPr/>
            </p:nvSpPr>
            <p:spPr>
              <a:xfrm>
                <a:off x="6047604" y="4575368"/>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289" name="Graphique 1857">
                <a:extLst>
                  <a:ext uri="{FF2B5EF4-FFF2-40B4-BE49-F238E27FC236}">
                    <a16:creationId xmlns:a16="http://schemas.microsoft.com/office/drawing/2014/main" id="{86740C25-23BC-E0AD-D191-934011753F09}"/>
                  </a:ext>
                </a:extLst>
              </p:cNvPr>
              <p:cNvGrpSpPr/>
              <p:nvPr/>
            </p:nvGrpSpPr>
            <p:grpSpPr>
              <a:xfrm>
                <a:off x="6033697" y="4602398"/>
                <a:ext cx="66675" cy="118511"/>
                <a:chOff x="6033697" y="4602398"/>
                <a:chExt cx="66675" cy="118511"/>
              </a:xfrm>
              <a:grpFill/>
            </p:grpSpPr>
            <p:sp>
              <p:nvSpPr>
                <p:cNvPr id="313" name="Forme libre : forme 312">
                  <a:extLst>
                    <a:ext uri="{FF2B5EF4-FFF2-40B4-BE49-F238E27FC236}">
                      <a16:creationId xmlns:a16="http://schemas.microsoft.com/office/drawing/2014/main" id="{CC974F6A-7723-F293-FA5B-2EBEDF07B463}"/>
                    </a:ext>
                  </a:extLst>
                </p:cNvPr>
                <p:cNvSpPr/>
                <p:nvPr/>
              </p:nvSpPr>
              <p:spPr>
                <a:xfrm>
                  <a:off x="6033697" y="4602398"/>
                  <a:ext cx="66103" cy="54408"/>
                </a:xfrm>
                <a:custGeom>
                  <a:avLst/>
                  <a:gdLst>
                    <a:gd name="connsiteX0" fmla="*/ 0 w 66103"/>
                    <a:gd name="connsiteY0" fmla="*/ 54408 h 54408"/>
                    <a:gd name="connsiteX1" fmla="*/ 13907 w 66103"/>
                    <a:gd name="connsiteY1" fmla="*/ 783 h 54408"/>
                    <a:gd name="connsiteX2" fmla="*/ 66104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7" y="783"/>
                      </a:lnTo>
                      <a:cubicBezTo>
                        <a:pt x="13907" y="783"/>
                        <a:pt x="66104" y="-9790"/>
                        <a:pt x="66104" y="46788"/>
                      </a:cubicBezTo>
                    </a:path>
                  </a:pathLst>
                </a:custGeom>
                <a:grpFill/>
                <a:ln w="12700"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04127AA4-5C81-9739-8D90-9CC8FC4D5795}"/>
                    </a:ext>
                  </a:extLst>
                </p:cNvPr>
                <p:cNvSpPr/>
                <p:nvPr/>
              </p:nvSpPr>
              <p:spPr>
                <a:xfrm>
                  <a:off x="6099992" y="464975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90" name="Graphique 1857">
                <a:extLst>
                  <a:ext uri="{FF2B5EF4-FFF2-40B4-BE49-F238E27FC236}">
                    <a16:creationId xmlns:a16="http://schemas.microsoft.com/office/drawing/2014/main" id="{9B96C2FD-3EE1-3ABD-5657-677EA7EFB8BB}"/>
                  </a:ext>
                </a:extLst>
              </p:cNvPr>
              <p:cNvGrpSpPr/>
              <p:nvPr/>
            </p:nvGrpSpPr>
            <p:grpSpPr>
              <a:xfrm>
                <a:off x="5953211" y="4600969"/>
                <a:ext cx="67055" cy="118511"/>
                <a:chOff x="5953211" y="4600969"/>
                <a:chExt cx="67055" cy="118511"/>
              </a:xfrm>
              <a:grpFill/>
            </p:grpSpPr>
            <p:sp>
              <p:nvSpPr>
                <p:cNvPr id="311" name="Forme libre : forme 310">
                  <a:extLst>
                    <a:ext uri="{FF2B5EF4-FFF2-40B4-BE49-F238E27FC236}">
                      <a16:creationId xmlns:a16="http://schemas.microsoft.com/office/drawing/2014/main" id="{0D7E715E-8FBA-6818-8AA2-0BACADB2D0F3}"/>
                    </a:ext>
                  </a:extLst>
                </p:cNvPr>
                <p:cNvSpPr/>
                <p:nvPr/>
              </p:nvSpPr>
              <p:spPr>
                <a:xfrm>
                  <a:off x="5953783" y="460096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9ACC157-060B-56F4-7DC6-93DC9D445419}"/>
                    </a:ext>
                  </a:extLst>
                </p:cNvPr>
                <p:cNvSpPr/>
                <p:nvPr/>
              </p:nvSpPr>
              <p:spPr>
                <a:xfrm>
                  <a:off x="5953211" y="464832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0"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91" name="Graphique 1857">
                <a:extLst>
                  <a:ext uri="{FF2B5EF4-FFF2-40B4-BE49-F238E27FC236}">
                    <a16:creationId xmlns:a16="http://schemas.microsoft.com/office/drawing/2014/main" id="{BABD210C-4382-4450-5ADF-6ABFAFBE9516}"/>
                  </a:ext>
                </a:extLst>
              </p:cNvPr>
              <p:cNvGrpSpPr/>
              <p:nvPr/>
            </p:nvGrpSpPr>
            <p:grpSpPr>
              <a:xfrm>
                <a:off x="5846529" y="4399060"/>
                <a:ext cx="133637" cy="104203"/>
                <a:chOff x="5846529" y="4399060"/>
                <a:chExt cx="133637" cy="104203"/>
              </a:xfrm>
              <a:grpFill/>
            </p:grpSpPr>
            <p:sp>
              <p:nvSpPr>
                <p:cNvPr id="307" name="Forme libre : forme 306">
                  <a:extLst>
                    <a:ext uri="{FF2B5EF4-FFF2-40B4-BE49-F238E27FC236}">
                      <a16:creationId xmlns:a16="http://schemas.microsoft.com/office/drawing/2014/main" id="{CAC55186-2B83-C5D8-3080-15165BA44FCD}"/>
                    </a:ext>
                  </a:extLst>
                </p:cNvPr>
                <p:cNvSpPr/>
                <p:nvPr/>
              </p:nvSpPr>
              <p:spPr>
                <a:xfrm>
                  <a:off x="5868629"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87D8D7F9-DCD0-DB4E-DB13-6C8CE3E53899}"/>
                    </a:ext>
                  </a:extLst>
                </p:cNvPr>
                <p:cNvSpPr/>
                <p:nvPr/>
              </p:nvSpPr>
              <p:spPr>
                <a:xfrm>
                  <a:off x="5846529" y="4427635"/>
                  <a:ext cx="83631" cy="63436"/>
                </a:xfrm>
                <a:custGeom>
                  <a:avLst/>
                  <a:gdLst>
                    <a:gd name="connsiteX0" fmla="*/ 83632 w 83631"/>
                    <a:gd name="connsiteY0" fmla="*/ 62008 h 63436"/>
                    <a:gd name="connsiteX1" fmla="*/ 66868 w 83631"/>
                    <a:gd name="connsiteY1" fmla="*/ 63437 h 63436"/>
                    <a:gd name="connsiteX2" fmla="*/ 2 w 83631"/>
                    <a:gd name="connsiteY2" fmla="*/ 22384 h 63436"/>
                    <a:gd name="connsiteX3" fmla="*/ 8289 w 83631"/>
                    <a:gd name="connsiteY3" fmla="*/ 0 h 63436"/>
                  </a:gdLst>
                  <a:ahLst/>
                  <a:cxnLst>
                    <a:cxn ang="0">
                      <a:pos x="connsiteX0" y="connsiteY0"/>
                    </a:cxn>
                    <a:cxn ang="0">
                      <a:pos x="connsiteX1" y="connsiteY1"/>
                    </a:cxn>
                    <a:cxn ang="0">
                      <a:pos x="connsiteX2" y="connsiteY2"/>
                    </a:cxn>
                    <a:cxn ang="0">
                      <a:pos x="connsiteX3" y="connsiteY3"/>
                    </a:cxn>
                  </a:cxnLst>
                  <a:rect l="l" t="t" r="r" b="b"/>
                  <a:pathLst>
                    <a:path w="83631" h="63436">
                      <a:moveTo>
                        <a:pt x="83632" y="62008"/>
                      </a:moveTo>
                      <a:cubicBezTo>
                        <a:pt x="78298" y="62960"/>
                        <a:pt x="72583" y="63437"/>
                        <a:pt x="66868" y="63437"/>
                      </a:cubicBezTo>
                      <a:cubicBezTo>
                        <a:pt x="29911" y="63437"/>
                        <a:pt x="2" y="47720"/>
                        <a:pt x="2" y="22384"/>
                      </a:cubicBezTo>
                      <a:cubicBezTo>
                        <a:pt x="-93" y="14288"/>
                        <a:pt x="2955" y="6668"/>
                        <a:pt x="8289" y="0"/>
                      </a:cubicBezTo>
                    </a:path>
                  </a:pathLst>
                </a:custGeom>
                <a:grpFill/>
                <a:ln w="12700"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C3C6D5AC-BC11-5F21-9C71-6B7B8E945AB1}"/>
                    </a:ext>
                  </a:extLst>
                </p:cNvPr>
                <p:cNvSpPr/>
                <p:nvPr/>
              </p:nvSpPr>
              <p:spPr>
                <a:xfrm>
                  <a:off x="5930256"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0AFB1648-EC9F-7386-D214-18D3E1515366}"/>
                    </a:ext>
                  </a:extLst>
                </p:cNvPr>
                <p:cNvSpPr/>
                <p:nvPr/>
              </p:nvSpPr>
              <p:spPr>
                <a:xfrm>
                  <a:off x="5881869"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92" name="Forme libre : forme 291">
                <a:extLst>
                  <a:ext uri="{FF2B5EF4-FFF2-40B4-BE49-F238E27FC236}">
                    <a16:creationId xmlns:a16="http://schemas.microsoft.com/office/drawing/2014/main" id="{C8779FD8-D296-09CC-AEC7-466A6FA8D9D4}"/>
                  </a:ext>
                </a:extLst>
              </p:cNvPr>
              <p:cNvSpPr/>
              <p:nvPr/>
            </p:nvSpPr>
            <p:spPr>
              <a:xfrm>
                <a:off x="5964737" y="4699859"/>
                <a:ext cx="37719" cy="18859"/>
              </a:xfrm>
              <a:custGeom>
                <a:avLst/>
                <a:gdLst>
                  <a:gd name="connsiteX0" fmla="*/ 0 w 37719"/>
                  <a:gd name="connsiteY0" fmla="*/ 18860 h 18859"/>
                  <a:gd name="connsiteX1" fmla="*/ 18859 w 37719"/>
                  <a:gd name="connsiteY1" fmla="*/ 0 h 18859"/>
                  <a:gd name="connsiteX2" fmla="*/ 37719 w 37719"/>
                  <a:gd name="connsiteY2" fmla="*/ 18860 h 18859"/>
                </a:gdLst>
                <a:ahLst/>
                <a:cxnLst>
                  <a:cxn ang="0">
                    <a:pos x="connsiteX0" y="connsiteY0"/>
                  </a:cxn>
                  <a:cxn ang="0">
                    <a:pos x="connsiteX1" y="connsiteY1"/>
                  </a:cxn>
                  <a:cxn ang="0">
                    <a:pos x="connsiteX2" y="connsiteY2"/>
                  </a:cxn>
                </a:cxnLst>
                <a:rect l="l" t="t" r="r" b="b"/>
                <a:pathLst>
                  <a:path w="37719" h="18859">
                    <a:moveTo>
                      <a:pt x="0" y="18860"/>
                    </a:moveTo>
                    <a:cubicBezTo>
                      <a:pt x="0" y="8477"/>
                      <a:pt x="8382" y="0"/>
                      <a:pt x="18859" y="0"/>
                    </a:cubicBezTo>
                    <a:cubicBezTo>
                      <a:pt x="29337" y="0"/>
                      <a:pt x="37719" y="8382"/>
                      <a:pt x="37719" y="18860"/>
                    </a:cubicBezTo>
                  </a:path>
                </a:pathLst>
              </a:custGeom>
              <a:grpFill/>
              <a:ln w="12700"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691630AD-231C-F58D-432F-7D10044440BB}"/>
                  </a:ext>
                </a:extLst>
              </p:cNvPr>
              <p:cNvSpPr/>
              <p:nvPr/>
            </p:nvSpPr>
            <p:spPr>
              <a:xfrm>
                <a:off x="6141711" y="4652044"/>
                <a:ext cx="112776" cy="136493"/>
              </a:xfrm>
              <a:custGeom>
                <a:avLst/>
                <a:gdLst>
                  <a:gd name="connsiteX0" fmla="*/ 0 w 112776"/>
                  <a:gd name="connsiteY0" fmla="*/ 125730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730"/>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4C7EDBBF-40D8-6350-6BAC-61152B56CF96}"/>
                  </a:ext>
                </a:extLst>
              </p:cNvPr>
              <p:cNvSpPr/>
              <p:nvPr/>
            </p:nvSpPr>
            <p:spPr>
              <a:xfrm>
                <a:off x="6161523" y="4556413"/>
                <a:ext cx="22097" cy="40671"/>
              </a:xfrm>
              <a:custGeom>
                <a:avLst/>
                <a:gdLst>
                  <a:gd name="connsiteX0" fmla="*/ 22098 w 22097"/>
                  <a:gd name="connsiteY0" fmla="*/ 40672 h 40671"/>
                  <a:gd name="connsiteX1" fmla="*/ 0 w 22097"/>
                  <a:gd name="connsiteY1" fmla="*/ 0 h 40671"/>
                </a:gdLst>
                <a:ahLst/>
                <a:cxnLst>
                  <a:cxn ang="0">
                    <a:pos x="connsiteX0" y="connsiteY0"/>
                  </a:cxn>
                  <a:cxn ang="0">
                    <a:pos x="connsiteX1" y="connsiteY1"/>
                  </a:cxn>
                </a:cxnLst>
                <a:rect l="l" t="t" r="r" b="b"/>
                <a:pathLst>
                  <a:path w="22097" h="40671">
                    <a:moveTo>
                      <a:pt x="22098" y="40672"/>
                    </a:moveTo>
                    <a:cubicBezTo>
                      <a:pt x="8953" y="33147"/>
                      <a:pt x="0" y="17717"/>
                      <a:pt x="0" y="0"/>
                    </a:cubicBezTo>
                  </a:path>
                </a:pathLst>
              </a:custGeom>
              <a:grpFill/>
              <a:ln w="12700"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EC8E6D2A-7569-E56C-F849-7D73186BE5FD}"/>
                  </a:ext>
                </a:extLst>
              </p:cNvPr>
              <p:cNvSpPr/>
              <p:nvPr/>
            </p:nvSpPr>
            <p:spPr>
              <a:xfrm>
                <a:off x="6216959" y="4556413"/>
                <a:ext cx="25622" cy="42481"/>
              </a:xfrm>
              <a:custGeom>
                <a:avLst/>
                <a:gdLst>
                  <a:gd name="connsiteX0" fmla="*/ 25622 w 25622"/>
                  <a:gd name="connsiteY0" fmla="*/ 0 h 42481"/>
                  <a:gd name="connsiteX1" fmla="*/ 0 w 25622"/>
                  <a:gd name="connsiteY1" fmla="*/ 42482 h 42481"/>
                </a:gdLst>
                <a:ahLst/>
                <a:cxnLst>
                  <a:cxn ang="0">
                    <a:pos x="connsiteX0" y="connsiteY0"/>
                  </a:cxn>
                  <a:cxn ang="0">
                    <a:pos x="connsiteX1" y="connsiteY1"/>
                  </a:cxn>
                </a:cxnLst>
                <a:rect l="l" t="t" r="r" b="b"/>
                <a:pathLst>
                  <a:path w="25622" h="42481">
                    <a:moveTo>
                      <a:pt x="25622" y="0"/>
                    </a:moveTo>
                    <a:cubicBezTo>
                      <a:pt x="25622" y="19241"/>
                      <a:pt x="15049" y="35814"/>
                      <a:pt x="0" y="42482"/>
                    </a:cubicBezTo>
                  </a:path>
                </a:pathLst>
              </a:custGeom>
              <a:grpFill/>
              <a:ln w="12700"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3680E27A-8C34-BC2E-751A-FF3F88FEF00B}"/>
                  </a:ext>
                </a:extLst>
              </p:cNvPr>
              <p:cNvSpPr/>
              <p:nvPr/>
            </p:nvSpPr>
            <p:spPr>
              <a:xfrm>
                <a:off x="6156711" y="4477328"/>
                <a:ext cx="91870" cy="71179"/>
              </a:xfrm>
              <a:custGeom>
                <a:avLst/>
                <a:gdLst>
                  <a:gd name="connsiteX0" fmla="*/ 2526 w 91870"/>
                  <a:gd name="connsiteY0" fmla="*/ 70608 h 71179"/>
                  <a:gd name="connsiteX1" fmla="*/ 7003 w 91870"/>
                  <a:gd name="connsiteY1" fmla="*/ 30507 h 71179"/>
                  <a:gd name="connsiteX2" fmla="*/ 22528 w 91870"/>
                  <a:gd name="connsiteY2" fmla="*/ 13362 h 71179"/>
                  <a:gd name="connsiteX3" fmla="*/ 22528 w 91870"/>
                  <a:gd name="connsiteY3" fmla="*/ 4123 h 71179"/>
                  <a:gd name="connsiteX4" fmla="*/ 60343 w 91870"/>
                  <a:gd name="connsiteY4" fmla="*/ 6790 h 71179"/>
                  <a:gd name="connsiteX5" fmla="*/ 72820 w 91870"/>
                  <a:gd name="connsiteY5" fmla="*/ 15458 h 71179"/>
                  <a:gd name="connsiteX6" fmla="*/ 91870 w 91870"/>
                  <a:gd name="connsiteY6" fmla="*/ 26316 h 71179"/>
                  <a:gd name="connsiteX7" fmla="*/ 86346 w 91870"/>
                  <a:gd name="connsiteY7" fmla="*/ 31079 h 71179"/>
                  <a:gd name="connsiteX8" fmla="*/ 87108 w 91870"/>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70" h="71179">
                    <a:moveTo>
                      <a:pt x="2526" y="70608"/>
                    </a:moveTo>
                    <a:cubicBezTo>
                      <a:pt x="2526" y="70608"/>
                      <a:pt x="-5475" y="40032"/>
                      <a:pt x="7003" y="30507"/>
                    </a:cubicBezTo>
                    <a:cubicBezTo>
                      <a:pt x="7003" y="30507"/>
                      <a:pt x="3764" y="14982"/>
                      <a:pt x="22528" y="13362"/>
                    </a:cubicBezTo>
                    <a:cubicBezTo>
                      <a:pt x="22528" y="13362"/>
                      <a:pt x="25291" y="8124"/>
                      <a:pt x="22528" y="4123"/>
                    </a:cubicBezTo>
                    <a:cubicBezTo>
                      <a:pt x="22528" y="4123"/>
                      <a:pt x="46817" y="-6735"/>
                      <a:pt x="60343" y="6790"/>
                    </a:cubicBezTo>
                    <a:cubicBezTo>
                      <a:pt x="60343" y="6790"/>
                      <a:pt x="70820" y="3075"/>
                      <a:pt x="72820" y="15458"/>
                    </a:cubicBezTo>
                    <a:cubicBezTo>
                      <a:pt x="72820" y="15458"/>
                      <a:pt x="86822" y="14886"/>
                      <a:pt x="91870" y="26316"/>
                    </a:cubicBezTo>
                    <a:cubicBezTo>
                      <a:pt x="91870" y="26316"/>
                      <a:pt x="86822" y="27364"/>
                      <a:pt x="86346" y="31079"/>
                    </a:cubicBezTo>
                    <a:cubicBezTo>
                      <a:pt x="86346" y="31079"/>
                      <a:pt x="96157" y="51367"/>
                      <a:pt x="87108" y="71179"/>
                    </a:cubicBezTo>
                  </a:path>
                </a:pathLst>
              </a:custGeom>
              <a:grpFill/>
              <a:ln w="12700" cap="rnd">
                <a:solidFill>
                  <a:schemeClr val="bg1"/>
                </a:solidFill>
                <a:prstDash val="solid"/>
                <a:round/>
              </a:ln>
            </p:spPr>
            <p:txBody>
              <a:bodyPr rtlCol="0" anchor="ctr"/>
              <a:lstStyle/>
              <a:p>
                <a:endParaRPr lang="fr-FR" sz="1400"/>
              </a:p>
            </p:txBody>
          </p:sp>
          <p:grpSp>
            <p:nvGrpSpPr>
              <p:cNvPr id="297" name="Graphique 1857">
                <a:extLst>
                  <a:ext uri="{FF2B5EF4-FFF2-40B4-BE49-F238E27FC236}">
                    <a16:creationId xmlns:a16="http://schemas.microsoft.com/office/drawing/2014/main" id="{36F23F78-DF3D-6487-104E-068AE4A710D4}"/>
                  </a:ext>
                </a:extLst>
              </p:cNvPr>
              <p:cNvGrpSpPr/>
              <p:nvPr/>
            </p:nvGrpSpPr>
            <p:grpSpPr>
              <a:xfrm>
                <a:off x="6161142" y="4671285"/>
                <a:ext cx="43433" cy="56102"/>
                <a:chOff x="6161142" y="4671285"/>
                <a:chExt cx="43433" cy="56102"/>
              </a:xfrm>
              <a:grpFill/>
            </p:grpSpPr>
            <p:sp>
              <p:nvSpPr>
                <p:cNvPr id="305" name="Forme libre : forme 304">
                  <a:extLst>
                    <a:ext uri="{FF2B5EF4-FFF2-40B4-BE49-F238E27FC236}">
                      <a16:creationId xmlns:a16="http://schemas.microsoft.com/office/drawing/2014/main" id="{8732B04E-61CE-DCEF-31EE-D790B6D29F32}"/>
                    </a:ext>
                  </a:extLst>
                </p:cNvPr>
                <p:cNvSpPr/>
                <p:nvPr/>
              </p:nvSpPr>
              <p:spPr>
                <a:xfrm>
                  <a:off x="6161142" y="4694811"/>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12700"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068918CD-7FD5-948C-58D9-68A430633882}"/>
                    </a:ext>
                  </a:extLst>
                </p:cNvPr>
                <p:cNvSpPr/>
                <p:nvPr/>
              </p:nvSpPr>
              <p:spPr>
                <a:xfrm>
                  <a:off x="6196670" y="467128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12700" cap="rnd">
                  <a:solidFill>
                    <a:schemeClr val="bg1"/>
                  </a:solidFill>
                  <a:prstDash val="solid"/>
                  <a:round/>
                </a:ln>
              </p:spPr>
              <p:txBody>
                <a:bodyPr rtlCol="0" anchor="ctr"/>
                <a:lstStyle/>
                <a:p>
                  <a:endParaRPr lang="fr-FR" sz="1400"/>
                </a:p>
              </p:txBody>
            </p:sp>
          </p:grpSp>
          <p:sp>
            <p:nvSpPr>
              <p:cNvPr id="298" name="Forme libre : forme 297">
                <a:extLst>
                  <a:ext uri="{FF2B5EF4-FFF2-40B4-BE49-F238E27FC236}">
                    <a16:creationId xmlns:a16="http://schemas.microsoft.com/office/drawing/2014/main" id="{91BC7F65-F579-8B02-FD0D-C0803D3707BD}"/>
                  </a:ext>
                </a:extLst>
              </p:cNvPr>
              <p:cNvSpPr/>
              <p:nvPr/>
            </p:nvSpPr>
            <p:spPr>
              <a:xfrm>
                <a:off x="6058653" y="4671189"/>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F2E9ABD1-9C06-A912-DB2C-391445AFFFF9}"/>
                  </a:ext>
                </a:extLst>
              </p:cNvPr>
              <p:cNvSpPr/>
              <p:nvPr/>
            </p:nvSpPr>
            <p:spPr>
              <a:xfrm>
                <a:off x="6184574" y="4602895"/>
                <a:ext cx="33337" cy="9525"/>
              </a:xfrm>
              <a:custGeom>
                <a:avLst/>
                <a:gdLst>
                  <a:gd name="connsiteX0" fmla="*/ 0 w 33337"/>
                  <a:gd name="connsiteY0" fmla="*/ 0 h 9525"/>
                  <a:gd name="connsiteX1" fmla="*/ 33337 w 33337"/>
                  <a:gd name="connsiteY1" fmla="*/ 0 h 9525"/>
                </a:gdLst>
                <a:ahLst/>
                <a:cxnLst>
                  <a:cxn ang="0">
                    <a:pos x="connsiteX0" y="connsiteY0"/>
                  </a:cxn>
                  <a:cxn ang="0">
                    <a:pos x="connsiteX1" y="connsiteY1"/>
                  </a:cxn>
                </a:cxnLst>
                <a:rect l="l" t="t" r="r" b="b"/>
                <a:pathLst>
                  <a:path w="33337" h="9525">
                    <a:moveTo>
                      <a:pt x="0" y="0"/>
                    </a:moveTo>
                    <a:lnTo>
                      <a:pt x="33337" y="0"/>
                    </a:lnTo>
                  </a:path>
                </a:pathLst>
              </a:custGeom>
              <a:grpFill/>
              <a:ln w="12700" cap="rnd">
                <a:solidFill>
                  <a:schemeClr val="bg1"/>
                </a:solidFill>
                <a:prstDash val="solid"/>
                <a:round/>
              </a:ln>
            </p:spPr>
            <p:txBody>
              <a:bodyPr rtlCol="0" anchor="ctr"/>
              <a:lstStyle/>
              <a:p>
                <a:endParaRPr lang="fr-FR" sz="1400"/>
              </a:p>
            </p:txBody>
          </p:sp>
          <p:sp>
            <p:nvSpPr>
              <p:cNvPr id="300" name="Forme libre : forme 299">
                <a:extLst>
                  <a:ext uri="{FF2B5EF4-FFF2-40B4-BE49-F238E27FC236}">
                    <a16:creationId xmlns:a16="http://schemas.microsoft.com/office/drawing/2014/main" id="{059CF052-08C9-C3FC-D90E-B0968FFFE2AA}"/>
                  </a:ext>
                </a:extLst>
              </p:cNvPr>
              <p:cNvSpPr/>
              <p:nvPr/>
            </p:nvSpPr>
            <p:spPr>
              <a:xfrm>
                <a:off x="6148950" y="4542030"/>
                <a:ext cx="10667" cy="24002"/>
              </a:xfrm>
              <a:custGeom>
                <a:avLst/>
                <a:gdLst>
                  <a:gd name="connsiteX0" fmla="*/ 10668 w 10667"/>
                  <a:gd name="connsiteY0" fmla="*/ 24003 h 24002"/>
                  <a:gd name="connsiteX1" fmla="*/ 0 w 10667"/>
                  <a:gd name="connsiteY1" fmla="*/ 11811 h 24002"/>
                  <a:gd name="connsiteX2" fmla="*/ 7810 w 10667"/>
                  <a:gd name="connsiteY2" fmla="*/ 0 h 24002"/>
                </a:gdLst>
                <a:ahLst/>
                <a:cxnLst>
                  <a:cxn ang="0">
                    <a:pos x="connsiteX0" y="connsiteY0"/>
                  </a:cxn>
                  <a:cxn ang="0">
                    <a:pos x="connsiteX1" y="connsiteY1"/>
                  </a:cxn>
                  <a:cxn ang="0">
                    <a:pos x="connsiteX2" y="connsiteY2"/>
                  </a:cxn>
                </a:cxnLst>
                <a:rect l="l" t="t" r="r" b="b"/>
                <a:pathLst>
                  <a:path w="10667" h="24002">
                    <a:moveTo>
                      <a:pt x="10668" y="24003"/>
                    </a:moveTo>
                    <a:cubicBezTo>
                      <a:pt x="4763" y="24003"/>
                      <a:pt x="0" y="18574"/>
                      <a:pt x="0" y="11811"/>
                    </a:cubicBezTo>
                    <a:cubicBezTo>
                      <a:pt x="0" y="6191"/>
                      <a:pt x="3334" y="1524"/>
                      <a:pt x="7810" y="0"/>
                    </a:cubicBezTo>
                  </a:path>
                </a:pathLst>
              </a:custGeom>
              <a:grpFill/>
              <a:ln w="12700" cap="rnd">
                <a:solidFill>
                  <a:schemeClr val="bg1"/>
                </a:solidFill>
                <a:prstDash val="solid"/>
                <a:round/>
              </a:ln>
            </p:spPr>
            <p:txBody>
              <a:bodyPr rtlCol="0" anchor="ctr"/>
              <a:lstStyle/>
              <a:p>
                <a:endParaRPr lang="fr-FR" sz="1400"/>
              </a:p>
            </p:txBody>
          </p:sp>
          <p:sp>
            <p:nvSpPr>
              <p:cNvPr id="301" name="Forme libre : forme 300">
                <a:extLst>
                  <a:ext uri="{FF2B5EF4-FFF2-40B4-BE49-F238E27FC236}">
                    <a16:creationId xmlns:a16="http://schemas.microsoft.com/office/drawing/2014/main" id="{31C551D1-A238-974B-A34C-1CFA157E3FBB}"/>
                  </a:ext>
                </a:extLst>
              </p:cNvPr>
              <p:cNvSpPr/>
              <p:nvPr/>
            </p:nvSpPr>
            <p:spPr>
              <a:xfrm>
                <a:off x="6243152" y="4542792"/>
                <a:ext cx="10667" cy="24002"/>
              </a:xfrm>
              <a:custGeom>
                <a:avLst/>
                <a:gdLst>
                  <a:gd name="connsiteX0" fmla="*/ 0 w 10667"/>
                  <a:gd name="connsiteY0" fmla="*/ 24003 h 24002"/>
                  <a:gd name="connsiteX1" fmla="*/ 10668 w 10667"/>
                  <a:gd name="connsiteY1" fmla="*/ 11811 h 24002"/>
                  <a:gd name="connsiteX2" fmla="*/ 2857 w 10667"/>
                  <a:gd name="connsiteY2" fmla="*/ 0 h 24002"/>
                </a:gdLst>
                <a:ahLst/>
                <a:cxnLst>
                  <a:cxn ang="0">
                    <a:pos x="connsiteX0" y="connsiteY0"/>
                  </a:cxn>
                  <a:cxn ang="0">
                    <a:pos x="connsiteX1" y="connsiteY1"/>
                  </a:cxn>
                  <a:cxn ang="0">
                    <a:pos x="connsiteX2" y="connsiteY2"/>
                  </a:cxn>
                </a:cxnLst>
                <a:rect l="l" t="t" r="r" b="b"/>
                <a:pathLst>
                  <a:path w="10667" h="24002">
                    <a:moveTo>
                      <a:pt x="0" y="24003"/>
                    </a:moveTo>
                    <a:cubicBezTo>
                      <a:pt x="5905" y="24003"/>
                      <a:pt x="10668" y="18574"/>
                      <a:pt x="10668" y="11811"/>
                    </a:cubicBezTo>
                    <a:cubicBezTo>
                      <a:pt x="10668" y="6191"/>
                      <a:pt x="7334" y="1524"/>
                      <a:pt x="2857" y="0"/>
                    </a:cubicBezTo>
                  </a:path>
                </a:pathLst>
              </a:custGeom>
              <a:grpFill/>
              <a:ln w="12700" cap="rnd">
                <a:solidFill>
                  <a:schemeClr val="bg1"/>
                </a:solidFill>
                <a:prstDash val="solid"/>
                <a:round/>
              </a:ln>
            </p:spPr>
            <p:txBody>
              <a:bodyPr rtlCol="0" anchor="ctr"/>
              <a:lstStyle/>
              <a:p>
                <a:endParaRPr lang="fr-FR" sz="1400"/>
              </a:p>
            </p:txBody>
          </p:sp>
          <p:sp>
            <p:nvSpPr>
              <p:cNvPr id="302" name="Forme libre : forme 301">
                <a:extLst>
                  <a:ext uri="{FF2B5EF4-FFF2-40B4-BE49-F238E27FC236}">
                    <a16:creationId xmlns:a16="http://schemas.microsoft.com/office/drawing/2014/main" id="{67CBFEA6-E8FD-E72A-6BEA-1848B8481017}"/>
                  </a:ext>
                </a:extLst>
              </p:cNvPr>
              <p:cNvSpPr/>
              <p:nvPr/>
            </p:nvSpPr>
            <p:spPr>
              <a:xfrm>
                <a:off x="6185145" y="4585941"/>
                <a:ext cx="30765" cy="5006"/>
              </a:xfrm>
              <a:custGeom>
                <a:avLst/>
                <a:gdLst>
                  <a:gd name="connsiteX0" fmla="*/ 0 w 30765"/>
                  <a:gd name="connsiteY0" fmla="*/ 0 h 5006"/>
                  <a:gd name="connsiteX1" fmla="*/ 30766 w 30765"/>
                  <a:gd name="connsiteY1" fmla="*/ 2191 h 5006"/>
                </a:gdLst>
                <a:ahLst/>
                <a:cxnLst>
                  <a:cxn ang="0">
                    <a:pos x="connsiteX0" y="connsiteY0"/>
                  </a:cxn>
                  <a:cxn ang="0">
                    <a:pos x="connsiteX1" y="connsiteY1"/>
                  </a:cxn>
                </a:cxnLst>
                <a:rect l="l" t="t" r="r" b="b"/>
                <a:pathLst>
                  <a:path w="30765" h="5006">
                    <a:moveTo>
                      <a:pt x="0" y="0"/>
                    </a:moveTo>
                    <a:cubicBezTo>
                      <a:pt x="0" y="0"/>
                      <a:pt x="12859" y="9620"/>
                      <a:pt x="30766" y="2191"/>
                    </a:cubicBezTo>
                  </a:path>
                </a:pathLst>
              </a:custGeom>
              <a:grpFill/>
              <a:ln w="12700"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99E88B8E-56B9-296D-7668-7B73DBC8356F}"/>
                  </a:ext>
                </a:extLst>
              </p:cNvPr>
              <p:cNvSpPr/>
              <p:nvPr/>
            </p:nvSpPr>
            <p:spPr>
              <a:xfrm>
                <a:off x="6193813" y="4499835"/>
                <a:ext cx="10858" cy="8286"/>
              </a:xfrm>
              <a:custGeom>
                <a:avLst/>
                <a:gdLst>
                  <a:gd name="connsiteX0" fmla="*/ 10858 w 10858"/>
                  <a:gd name="connsiteY0" fmla="*/ 0 h 8286"/>
                  <a:gd name="connsiteX1" fmla="*/ 0 w 10858"/>
                  <a:gd name="connsiteY1" fmla="*/ 8287 h 8286"/>
                </a:gdLst>
                <a:ahLst/>
                <a:cxnLst>
                  <a:cxn ang="0">
                    <a:pos x="connsiteX0" y="connsiteY0"/>
                  </a:cxn>
                  <a:cxn ang="0">
                    <a:pos x="connsiteX1" y="connsiteY1"/>
                  </a:cxn>
                </a:cxnLst>
                <a:rect l="l" t="t" r="r" b="b"/>
                <a:pathLst>
                  <a:path w="10858" h="8286">
                    <a:moveTo>
                      <a:pt x="10858" y="0"/>
                    </a:moveTo>
                    <a:cubicBezTo>
                      <a:pt x="10858" y="0"/>
                      <a:pt x="3620" y="1048"/>
                      <a:pt x="0" y="8287"/>
                    </a:cubicBezTo>
                  </a:path>
                </a:pathLst>
              </a:custGeom>
              <a:grpFill/>
              <a:ln w="12700"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20B08E0-2CA5-9DD7-46BC-CD2B68484AD8}"/>
                  </a:ext>
                </a:extLst>
              </p:cNvPr>
              <p:cNvSpPr/>
              <p:nvPr/>
            </p:nvSpPr>
            <p:spPr>
              <a:xfrm>
                <a:off x="6199433" y="4503930"/>
                <a:ext cx="6191" cy="7238"/>
              </a:xfrm>
              <a:custGeom>
                <a:avLst/>
                <a:gdLst>
                  <a:gd name="connsiteX0" fmla="*/ 0 w 6191"/>
                  <a:gd name="connsiteY0" fmla="*/ 0 h 7238"/>
                  <a:gd name="connsiteX1" fmla="*/ 6191 w 6191"/>
                  <a:gd name="connsiteY1" fmla="*/ 7239 h 7238"/>
                </a:gdLst>
                <a:ahLst/>
                <a:cxnLst>
                  <a:cxn ang="0">
                    <a:pos x="connsiteX0" y="connsiteY0"/>
                  </a:cxn>
                  <a:cxn ang="0">
                    <a:pos x="connsiteX1" y="connsiteY1"/>
                  </a:cxn>
                </a:cxnLst>
                <a:rect l="l" t="t" r="r" b="b"/>
                <a:pathLst>
                  <a:path w="6191" h="7238">
                    <a:moveTo>
                      <a:pt x="0" y="0"/>
                    </a:moveTo>
                    <a:cubicBezTo>
                      <a:pt x="0" y="0"/>
                      <a:pt x="4667" y="1810"/>
                      <a:pt x="6191" y="7239"/>
                    </a:cubicBezTo>
                  </a:path>
                </a:pathLst>
              </a:custGeom>
              <a:grpFill/>
              <a:ln w="12700" cap="rnd">
                <a:solidFill>
                  <a:schemeClr val="bg1"/>
                </a:solidFill>
                <a:prstDash val="solid"/>
                <a:round/>
              </a:ln>
            </p:spPr>
            <p:txBody>
              <a:bodyPr rtlCol="0" anchor="ctr"/>
              <a:lstStyle/>
              <a:p>
                <a:endParaRPr lang="fr-FR" sz="1400"/>
              </a:p>
            </p:txBody>
          </p:sp>
        </p:grpSp>
      </p:grpSp>
      <p:grpSp>
        <p:nvGrpSpPr>
          <p:cNvPr id="317" name="Groupe 316">
            <a:extLst>
              <a:ext uri="{FF2B5EF4-FFF2-40B4-BE49-F238E27FC236}">
                <a16:creationId xmlns:a16="http://schemas.microsoft.com/office/drawing/2014/main" id="{932B760D-85E0-7EDC-6658-91314507B8F0}"/>
              </a:ext>
            </a:extLst>
          </p:cNvPr>
          <p:cNvGrpSpPr/>
          <p:nvPr/>
        </p:nvGrpSpPr>
        <p:grpSpPr>
          <a:xfrm>
            <a:off x="6706420" y="2399897"/>
            <a:ext cx="1971651" cy="1971651"/>
            <a:chOff x="6365628" y="2399897"/>
            <a:chExt cx="1971651" cy="1971651"/>
          </a:xfrm>
        </p:grpSpPr>
        <p:sp>
          <p:nvSpPr>
            <p:cNvPr id="318" name="Ellipse 317">
              <a:extLst>
                <a:ext uri="{FF2B5EF4-FFF2-40B4-BE49-F238E27FC236}">
                  <a16:creationId xmlns:a16="http://schemas.microsoft.com/office/drawing/2014/main" id="{30E952C2-D05A-0F8D-184F-4F99AA49D0F8}"/>
                </a:ext>
              </a:extLst>
            </p:cNvPr>
            <p:cNvSpPr/>
            <p:nvPr/>
          </p:nvSpPr>
          <p:spPr>
            <a:xfrm>
              <a:off x="6365628" y="2399897"/>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9" name="Graphique 1859">
              <a:extLst>
                <a:ext uri="{FF2B5EF4-FFF2-40B4-BE49-F238E27FC236}">
                  <a16:creationId xmlns:a16="http://schemas.microsoft.com/office/drawing/2014/main" id="{2A0A4F38-E8E5-4911-B8BF-10068562D561}"/>
                </a:ext>
              </a:extLst>
            </p:cNvPr>
            <p:cNvGrpSpPr/>
            <p:nvPr/>
          </p:nvGrpSpPr>
          <p:grpSpPr>
            <a:xfrm>
              <a:off x="6816909" y="2633163"/>
              <a:ext cx="1087035" cy="1438976"/>
              <a:chOff x="7011017" y="4279868"/>
              <a:chExt cx="374808" cy="496157"/>
            </a:xfrm>
            <a:noFill/>
            <a:effectLst>
              <a:outerShdw blurRad="50800" dist="38100" dir="8100000" algn="tr" rotWithShape="0">
                <a:prstClr val="black">
                  <a:alpha val="40000"/>
                </a:prstClr>
              </a:outerShdw>
            </a:effectLst>
          </p:grpSpPr>
          <p:grpSp>
            <p:nvGrpSpPr>
              <p:cNvPr id="320" name="Graphique 1859">
                <a:extLst>
                  <a:ext uri="{FF2B5EF4-FFF2-40B4-BE49-F238E27FC236}">
                    <a16:creationId xmlns:a16="http://schemas.microsoft.com/office/drawing/2014/main" id="{A88AC877-F39C-31B0-1ED7-85A8CEEB80B5}"/>
                  </a:ext>
                </a:extLst>
              </p:cNvPr>
              <p:cNvGrpSpPr/>
              <p:nvPr/>
            </p:nvGrpSpPr>
            <p:grpSpPr>
              <a:xfrm>
                <a:off x="7011017" y="4279868"/>
                <a:ext cx="374808" cy="496157"/>
                <a:chOff x="7011017" y="4279868"/>
                <a:chExt cx="374808" cy="496157"/>
              </a:xfrm>
              <a:grpFill/>
            </p:grpSpPr>
            <p:sp>
              <p:nvSpPr>
                <p:cNvPr id="343" name="Forme libre : forme 342">
                  <a:extLst>
                    <a:ext uri="{FF2B5EF4-FFF2-40B4-BE49-F238E27FC236}">
                      <a16:creationId xmlns:a16="http://schemas.microsoft.com/office/drawing/2014/main" id="{673F6904-17C1-5F4D-751A-2CC7576BC567}"/>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2700" cap="rnd">
                  <a:solidFill>
                    <a:schemeClr val="bg1"/>
                  </a:solidFill>
                  <a:prstDash val="solid"/>
                  <a:round/>
                </a:ln>
              </p:spPr>
              <p:txBody>
                <a:bodyPr rtlCol="0" anchor="ctr"/>
                <a:lstStyle/>
                <a:p>
                  <a:endParaRPr lang="fr-FR" sz="1400"/>
                </a:p>
              </p:txBody>
            </p:sp>
            <p:sp>
              <p:nvSpPr>
                <p:cNvPr id="344" name="Forme libre : forme 343">
                  <a:extLst>
                    <a:ext uri="{FF2B5EF4-FFF2-40B4-BE49-F238E27FC236}">
                      <a16:creationId xmlns:a16="http://schemas.microsoft.com/office/drawing/2014/main" id="{C54CBD38-7958-B23A-BEAC-7BFE65EABCD5}"/>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2700" cap="rnd">
                  <a:solidFill>
                    <a:schemeClr val="bg1"/>
                  </a:solidFill>
                  <a:prstDash val="solid"/>
                  <a:round/>
                </a:ln>
              </p:spPr>
              <p:txBody>
                <a:bodyPr rtlCol="0" anchor="ctr"/>
                <a:lstStyle/>
                <a:p>
                  <a:endParaRPr lang="fr-FR" sz="1400"/>
                </a:p>
              </p:txBody>
            </p:sp>
            <p:sp>
              <p:nvSpPr>
                <p:cNvPr id="345" name="Forme libre : forme 344">
                  <a:extLst>
                    <a:ext uri="{FF2B5EF4-FFF2-40B4-BE49-F238E27FC236}">
                      <a16:creationId xmlns:a16="http://schemas.microsoft.com/office/drawing/2014/main" id="{91873832-31E7-5B49-E5AC-B05C93206594}"/>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2700" cap="rnd">
                  <a:solidFill>
                    <a:schemeClr val="bg1"/>
                  </a:solidFill>
                  <a:prstDash val="solid"/>
                  <a:round/>
                </a:ln>
              </p:spPr>
              <p:txBody>
                <a:bodyPr rtlCol="0" anchor="ctr"/>
                <a:lstStyle/>
                <a:p>
                  <a:endParaRPr lang="fr-FR" sz="1400"/>
                </a:p>
              </p:txBody>
            </p:sp>
            <p:grpSp>
              <p:nvGrpSpPr>
                <p:cNvPr id="346" name="Graphique 1859">
                  <a:extLst>
                    <a:ext uri="{FF2B5EF4-FFF2-40B4-BE49-F238E27FC236}">
                      <a16:creationId xmlns:a16="http://schemas.microsoft.com/office/drawing/2014/main" id="{1D92ED76-D8B0-B8E7-B6E7-9476DCF0673F}"/>
                    </a:ext>
                  </a:extLst>
                </p:cNvPr>
                <p:cNvGrpSpPr/>
                <p:nvPr/>
              </p:nvGrpSpPr>
              <p:grpSpPr>
                <a:xfrm>
                  <a:off x="7011017" y="4279868"/>
                  <a:ext cx="374808" cy="124110"/>
                  <a:chOff x="7011017" y="4279868"/>
                  <a:chExt cx="374808" cy="124110"/>
                </a:xfrm>
                <a:grpFill/>
              </p:grpSpPr>
              <p:sp>
                <p:nvSpPr>
                  <p:cNvPr id="355" name="Forme libre : forme 354">
                    <a:extLst>
                      <a:ext uri="{FF2B5EF4-FFF2-40B4-BE49-F238E27FC236}">
                        <a16:creationId xmlns:a16="http://schemas.microsoft.com/office/drawing/2014/main" id="{746CE3C3-7EAE-838A-047D-3C181460C85D}"/>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2700" cap="rnd">
                    <a:solidFill>
                      <a:schemeClr val="bg1"/>
                    </a:solidFill>
                    <a:prstDash val="solid"/>
                    <a:round/>
                  </a:ln>
                </p:spPr>
                <p:txBody>
                  <a:bodyPr rtlCol="0" anchor="ctr"/>
                  <a:lstStyle/>
                  <a:p>
                    <a:endParaRPr lang="fr-FR" sz="1400"/>
                  </a:p>
                </p:txBody>
              </p:sp>
              <p:sp>
                <p:nvSpPr>
                  <p:cNvPr id="356" name="Forme libre : forme 355">
                    <a:extLst>
                      <a:ext uri="{FF2B5EF4-FFF2-40B4-BE49-F238E27FC236}">
                        <a16:creationId xmlns:a16="http://schemas.microsoft.com/office/drawing/2014/main" id="{19CB9EAA-20E5-552D-B8E2-E83091A87D64}"/>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2700" cap="rnd">
                    <a:solidFill>
                      <a:schemeClr val="bg1"/>
                    </a:solidFill>
                    <a:prstDash val="solid"/>
                    <a:round/>
                  </a:ln>
                </p:spPr>
                <p:txBody>
                  <a:bodyPr rtlCol="0" anchor="ctr"/>
                  <a:lstStyle/>
                  <a:p>
                    <a:endParaRPr lang="fr-FR" sz="1400"/>
                  </a:p>
                </p:txBody>
              </p:sp>
              <p:sp>
                <p:nvSpPr>
                  <p:cNvPr id="357" name="Forme libre : forme 356">
                    <a:extLst>
                      <a:ext uri="{FF2B5EF4-FFF2-40B4-BE49-F238E27FC236}">
                        <a16:creationId xmlns:a16="http://schemas.microsoft.com/office/drawing/2014/main" id="{0C427875-2761-C804-8884-3C38A8D0F8C5}"/>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2700" cap="rnd">
                    <a:solidFill>
                      <a:schemeClr val="bg1"/>
                    </a:solidFill>
                    <a:prstDash val="solid"/>
                    <a:round/>
                  </a:ln>
                </p:spPr>
                <p:txBody>
                  <a:bodyPr rtlCol="0" anchor="ctr"/>
                  <a:lstStyle/>
                  <a:p>
                    <a:endParaRPr lang="fr-FR" sz="1400"/>
                  </a:p>
                </p:txBody>
              </p:sp>
              <p:sp>
                <p:nvSpPr>
                  <p:cNvPr id="358" name="Forme libre : forme 357">
                    <a:extLst>
                      <a:ext uri="{FF2B5EF4-FFF2-40B4-BE49-F238E27FC236}">
                        <a16:creationId xmlns:a16="http://schemas.microsoft.com/office/drawing/2014/main" id="{EC9E4CF0-D9CD-0985-FA18-02B2C78FCE06}"/>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2700" cap="rnd">
                    <a:solidFill>
                      <a:schemeClr val="bg1"/>
                    </a:solidFill>
                    <a:prstDash val="solid"/>
                    <a:round/>
                  </a:ln>
                </p:spPr>
                <p:txBody>
                  <a:bodyPr rtlCol="0" anchor="ctr"/>
                  <a:lstStyle/>
                  <a:p>
                    <a:endParaRPr lang="fr-FR" sz="1400"/>
                  </a:p>
                </p:txBody>
              </p:sp>
              <p:sp>
                <p:nvSpPr>
                  <p:cNvPr id="359" name="Forme libre : forme 358">
                    <a:extLst>
                      <a:ext uri="{FF2B5EF4-FFF2-40B4-BE49-F238E27FC236}">
                        <a16:creationId xmlns:a16="http://schemas.microsoft.com/office/drawing/2014/main" id="{8D95F5CB-55EB-D2D0-AF8A-0053BFAA226E}"/>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60" name="Forme libre : forme 359">
                    <a:extLst>
                      <a:ext uri="{FF2B5EF4-FFF2-40B4-BE49-F238E27FC236}">
                        <a16:creationId xmlns:a16="http://schemas.microsoft.com/office/drawing/2014/main" id="{375413A8-0F3D-9901-7045-0C95FBDFFE8B}"/>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2700" cap="rnd">
                    <a:solidFill>
                      <a:schemeClr val="bg1"/>
                    </a:solidFill>
                    <a:prstDash val="solid"/>
                    <a:round/>
                  </a:ln>
                </p:spPr>
                <p:txBody>
                  <a:bodyPr rtlCol="0" anchor="ctr"/>
                  <a:lstStyle/>
                  <a:p>
                    <a:endParaRPr lang="fr-FR" sz="1400"/>
                  </a:p>
                </p:txBody>
              </p:sp>
            </p:grpSp>
            <p:sp>
              <p:nvSpPr>
                <p:cNvPr id="347" name="Forme libre : forme 346">
                  <a:extLst>
                    <a:ext uri="{FF2B5EF4-FFF2-40B4-BE49-F238E27FC236}">
                      <a16:creationId xmlns:a16="http://schemas.microsoft.com/office/drawing/2014/main" id="{B7EE5C13-024C-54DF-0616-3FCCC1CC3BB0}"/>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2700" cap="rnd">
                  <a:solidFill>
                    <a:schemeClr val="bg1"/>
                  </a:solidFill>
                  <a:prstDash val="solid"/>
                  <a:round/>
                </a:ln>
              </p:spPr>
              <p:txBody>
                <a:bodyPr rtlCol="0" anchor="ctr"/>
                <a:lstStyle/>
                <a:p>
                  <a:endParaRPr lang="fr-FR" sz="1400"/>
                </a:p>
              </p:txBody>
            </p:sp>
            <p:sp>
              <p:nvSpPr>
                <p:cNvPr id="348" name="Forme libre : forme 347">
                  <a:extLst>
                    <a:ext uri="{FF2B5EF4-FFF2-40B4-BE49-F238E27FC236}">
                      <a16:creationId xmlns:a16="http://schemas.microsoft.com/office/drawing/2014/main" id="{8DA4B540-B663-60A6-9073-49BA80C6BBBA}"/>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2700" cap="rnd">
                  <a:solidFill>
                    <a:schemeClr val="bg1"/>
                  </a:solidFill>
                  <a:prstDash val="solid"/>
                  <a:round/>
                </a:ln>
              </p:spPr>
              <p:txBody>
                <a:bodyPr rtlCol="0" anchor="ctr"/>
                <a:lstStyle/>
                <a:p>
                  <a:endParaRPr lang="fr-FR" sz="1400"/>
                </a:p>
              </p:txBody>
            </p:sp>
            <p:sp>
              <p:nvSpPr>
                <p:cNvPr id="349" name="Forme libre : forme 348">
                  <a:extLst>
                    <a:ext uri="{FF2B5EF4-FFF2-40B4-BE49-F238E27FC236}">
                      <a16:creationId xmlns:a16="http://schemas.microsoft.com/office/drawing/2014/main" id="{7353F6B6-F974-D6A2-E202-99EED3426147}"/>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2700" cap="rnd">
                  <a:solidFill>
                    <a:schemeClr val="bg1"/>
                  </a:solidFill>
                  <a:prstDash val="solid"/>
                  <a:round/>
                </a:ln>
              </p:spPr>
              <p:txBody>
                <a:bodyPr rtlCol="0" anchor="ctr"/>
                <a:lstStyle/>
                <a:p>
                  <a:endParaRPr lang="fr-FR" sz="1400"/>
                </a:p>
              </p:txBody>
            </p:sp>
            <p:sp>
              <p:nvSpPr>
                <p:cNvPr id="350" name="Forme libre : forme 349">
                  <a:extLst>
                    <a:ext uri="{FF2B5EF4-FFF2-40B4-BE49-F238E27FC236}">
                      <a16:creationId xmlns:a16="http://schemas.microsoft.com/office/drawing/2014/main" id="{567528CB-30CA-F57C-A3D2-07BE6FE9BDC7}"/>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2700" cap="rnd">
                  <a:solidFill>
                    <a:schemeClr val="bg1"/>
                  </a:solidFill>
                  <a:prstDash val="solid"/>
                  <a:round/>
                </a:ln>
              </p:spPr>
              <p:txBody>
                <a:bodyPr rtlCol="0" anchor="ctr"/>
                <a:lstStyle/>
                <a:p>
                  <a:endParaRPr lang="fr-FR" sz="1400"/>
                </a:p>
              </p:txBody>
            </p:sp>
            <p:sp>
              <p:nvSpPr>
                <p:cNvPr id="351" name="Forme libre : forme 350">
                  <a:extLst>
                    <a:ext uri="{FF2B5EF4-FFF2-40B4-BE49-F238E27FC236}">
                      <a16:creationId xmlns:a16="http://schemas.microsoft.com/office/drawing/2014/main" id="{5F0060AC-F478-43BB-42DB-62B15F940AC1}"/>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2700" cap="rnd">
                  <a:solidFill>
                    <a:schemeClr val="bg1"/>
                  </a:solidFill>
                  <a:prstDash val="solid"/>
                  <a:round/>
                </a:ln>
              </p:spPr>
              <p:txBody>
                <a:bodyPr rtlCol="0" anchor="ctr"/>
                <a:lstStyle/>
                <a:p>
                  <a:endParaRPr lang="fr-FR" sz="1400"/>
                </a:p>
              </p:txBody>
            </p:sp>
            <p:sp>
              <p:nvSpPr>
                <p:cNvPr id="352" name="Forme libre : forme 351">
                  <a:extLst>
                    <a:ext uri="{FF2B5EF4-FFF2-40B4-BE49-F238E27FC236}">
                      <a16:creationId xmlns:a16="http://schemas.microsoft.com/office/drawing/2014/main" id="{F18A71E4-F5EC-7685-433B-8E40B3141F08}"/>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2700" cap="rnd">
                  <a:solidFill>
                    <a:schemeClr val="bg1"/>
                  </a:solidFill>
                  <a:prstDash val="solid"/>
                  <a:round/>
                </a:ln>
              </p:spPr>
              <p:txBody>
                <a:bodyPr rtlCol="0" anchor="ctr"/>
                <a:lstStyle/>
                <a:p>
                  <a:endParaRPr lang="fr-FR" sz="1400"/>
                </a:p>
              </p:txBody>
            </p:sp>
            <p:sp>
              <p:nvSpPr>
                <p:cNvPr id="353" name="Forme libre : forme 352">
                  <a:extLst>
                    <a:ext uri="{FF2B5EF4-FFF2-40B4-BE49-F238E27FC236}">
                      <a16:creationId xmlns:a16="http://schemas.microsoft.com/office/drawing/2014/main" id="{C6C77BC3-9188-148C-95CD-D149193160EB}"/>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2700" cap="rnd">
                  <a:solidFill>
                    <a:schemeClr val="bg1"/>
                  </a:solidFill>
                  <a:prstDash val="solid"/>
                  <a:round/>
                </a:ln>
              </p:spPr>
              <p:txBody>
                <a:bodyPr rtlCol="0" anchor="ctr"/>
                <a:lstStyle/>
                <a:p>
                  <a:endParaRPr lang="fr-FR" sz="1400"/>
                </a:p>
              </p:txBody>
            </p:sp>
            <p:sp>
              <p:nvSpPr>
                <p:cNvPr id="354" name="Forme libre : forme 353">
                  <a:extLst>
                    <a:ext uri="{FF2B5EF4-FFF2-40B4-BE49-F238E27FC236}">
                      <a16:creationId xmlns:a16="http://schemas.microsoft.com/office/drawing/2014/main" id="{EAEDC6A1-BBAD-B821-AB99-43E2EDA7C2EB}"/>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2700" cap="rnd">
                  <a:solidFill>
                    <a:schemeClr val="bg1"/>
                  </a:solidFill>
                  <a:prstDash val="solid"/>
                  <a:round/>
                </a:ln>
              </p:spPr>
              <p:txBody>
                <a:bodyPr rtlCol="0" anchor="ctr"/>
                <a:lstStyle/>
                <a:p>
                  <a:endParaRPr lang="fr-FR" sz="1400"/>
                </a:p>
              </p:txBody>
            </p:sp>
          </p:grpSp>
          <p:grpSp>
            <p:nvGrpSpPr>
              <p:cNvPr id="321" name="Graphique 1859">
                <a:extLst>
                  <a:ext uri="{FF2B5EF4-FFF2-40B4-BE49-F238E27FC236}">
                    <a16:creationId xmlns:a16="http://schemas.microsoft.com/office/drawing/2014/main" id="{40FAF0EE-7B57-32AC-065F-FADE65062D54}"/>
                  </a:ext>
                </a:extLst>
              </p:cNvPr>
              <p:cNvGrpSpPr/>
              <p:nvPr/>
            </p:nvGrpSpPr>
            <p:grpSpPr>
              <a:xfrm>
                <a:off x="7011017" y="4279868"/>
                <a:ext cx="136683" cy="496157"/>
                <a:chOff x="7011017" y="4279868"/>
                <a:chExt cx="136683" cy="496157"/>
              </a:xfrm>
              <a:grpFill/>
            </p:grpSpPr>
            <p:sp>
              <p:nvSpPr>
                <p:cNvPr id="322" name="Forme libre : forme 321">
                  <a:extLst>
                    <a:ext uri="{FF2B5EF4-FFF2-40B4-BE49-F238E27FC236}">
                      <a16:creationId xmlns:a16="http://schemas.microsoft.com/office/drawing/2014/main" id="{615277F2-9B30-BC8F-76C2-CB8713FAC0FE}"/>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2700" cap="rnd">
                  <a:solidFill>
                    <a:schemeClr val="bg1"/>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AEEEB89B-A4F9-44B6-0D58-C9F2100216D4}"/>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2700" cap="rnd">
                  <a:solidFill>
                    <a:schemeClr val="bg1"/>
                  </a:solidFill>
                  <a:prstDash val="solid"/>
                  <a:round/>
                </a:ln>
              </p:spPr>
              <p:txBody>
                <a:bodyPr rtlCol="0" anchor="ctr"/>
                <a:lstStyle/>
                <a:p>
                  <a:endParaRPr lang="fr-FR" sz="1400"/>
                </a:p>
              </p:txBody>
            </p:sp>
            <p:grpSp>
              <p:nvGrpSpPr>
                <p:cNvPr id="324" name="Graphique 1859">
                  <a:extLst>
                    <a:ext uri="{FF2B5EF4-FFF2-40B4-BE49-F238E27FC236}">
                      <a16:creationId xmlns:a16="http://schemas.microsoft.com/office/drawing/2014/main" id="{03678126-EAD8-3107-C384-7C209C7C3018}"/>
                    </a:ext>
                  </a:extLst>
                </p:cNvPr>
                <p:cNvGrpSpPr/>
                <p:nvPr/>
              </p:nvGrpSpPr>
              <p:grpSpPr>
                <a:xfrm>
                  <a:off x="7106457" y="4500181"/>
                  <a:ext cx="9525" cy="42862"/>
                  <a:chOff x="7106457" y="4500181"/>
                  <a:chExt cx="9525" cy="42862"/>
                </a:xfrm>
                <a:grpFill/>
              </p:grpSpPr>
              <p:sp>
                <p:nvSpPr>
                  <p:cNvPr id="341" name="Forme libre : forme 340">
                    <a:extLst>
                      <a:ext uri="{FF2B5EF4-FFF2-40B4-BE49-F238E27FC236}">
                        <a16:creationId xmlns:a16="http://schemas.microsoft.com/office/drawing/2014/main" id="{2361EE5E-697E-CD12-1DCD-DEAA5FC1F0A8}"/>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sp>
                <p:nvSpPr>
                  <p:cNvPr id="342" name="Forme libre : forme 341">
                    <a:extLst>
                      <a:ext uri="{FF2B5EF4-FFF2-40B4-BE49-F238E27FC236}">
                        <a16:creationId xmlns:a16="http://schemas.microsoft.com/office/drawing/2014/main" id="{680F587F-3D6E-5860-1995-17DA6594079B}"/>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grpSp>
            <p:grpSp>
              <p:nvGrpSpPr>
                <p:cNvPr id="325" name="Graphique 1859">
                  <a:extLst>
                    <a:ext uri="{FF2B5EF4-FFF2-40B4-BE49-F238E27FC236}">
                      <a16:creationId xmlns:a16="http://schemas.microsoft.com/office/drawing/2014/main" id="{4B187DEA-59F2-49AE-CEE6-D98CDFBF5BAF}"/>
                    </a:ext>
                  </a:extLst>
                </p:cNvPr>
                <p:cNvGrpSpPr/>
                <p:nvPr/>
              </p:nvGrpSpPr>
              <p:grpSpPr>
                <a:xfrm>
                  <a:off x="7011017" y="4279868"/>
                  <a:ext cx="122777" cy="112299"/>
                  <a:chOff x="7011017" y="4279868"/>
                  <a:chExt cx="122777" cy="112299"/>
                </a:xfrm>
                <a:grpFill/>
              </p:grpSpPr>
              <p:sp>
                <p:nvSpPr>
                  <p:cNvPr id="333" name="Forme libre : forme 332">
                    <a:extLst>
                      <a:ext uri="{FF2B5EF4-FFF2-40B4-BE49-F238E27FC236}">
                        <a16:creationId xmlns:a16="http://schemas.microsoft.com/office/drawing/2014/main" id="{940A03B7-85A4-AF60-9895-39D641F1EB34}"/>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2700" cap="rnd">
                    <a:solidFill>
                      <a:schemeClr val="bg1"/>
                    </a:solidFill>
                    <a:prstDash val="solid"/>
                    <a:round/>
                  </a:ln>
                </p:spPr>
                <p:txBody>
                  <a:bodyPr rtlCol="0" anchor="ctr"/>
                  <a:lstStyle/>
                  <a:p>
                    <a:endParaRPr lang="fr-FR" sz="1400"/>
                  </a:p>
                </p:txBody>
              </p:sp>
              <p:sp>
                <p:nvSpPr>
                  <p:cNvPr id="334" name="Forme libre : forme 333">
                    <a:extLst>
                      <a:ext uri="{FF2B5EF4-FFF2-40B4-BE49-F238E27FC236}">
                        <a16:creationId xmlns:a16="http://schemas.microsoft.com/office/drawing/2014/main" id="{56388F7B-4792-A848-AC87-23E923081D7E}"/>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2700" cap="rnd">
                    <a:solidFill>
                      <a:schemeClr val="bg1"/>
                    </a:solidFill>
                    <a:prstDash val="solid"/>
                    <a:round/>
                  </a:ln>
                </p:spPr>
                <p:txBody>
                  <a:bodyPr rtlCol="0" anchor="ctr"/>
                  <a:lstStyle/>
                  <a:p>
                    <a:endParaRPr lang="fr-FR" sz="1400"/>
                  </a:p>
                </p:txBody>
              </p:sp>
              <p:sp>
                <p:nvSpPr>
                  <p:cNvPr id="335" name="Forme libre : forme 334">
                    <a:extLst>
                      <a:ext uri="{FF2B5EF4-FFF2-40B4-BE49-F238E27FC236}">
                        <a16:creationId xmlns:a16="http://schemas.microsoft.com/office/drawing/2014/main" id="{904220A1-511C-114B-55DA-EE469A133C4C}"/>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2700" cap="rnd">
                    <a:solidFill>
                      <a:schemeClr val="bg1"/>
                    </a:solidFill>
                    <a:prstDash val="solid"/>
                    <a:round/>
                  </a:ln>
                </p:spPr>
                <p:txBody>
                  <a:bodyPr rtlCol="0" anchor="ctr"/>
                  <a:lstStyle/>
                  <a:p>
                    <a:endParaRPr lang="fr-FR" sz="1400"/>
                  </a:p>
                </p:txBody>
              </p:sp>
              <p:sp>
                <p:nvSpPr>
                  <p:cNvPr id="336" name="Forme libre : forme 335">
                    <a:extLst>
                      <a:ext uri="{FF2B5EF4-FFF2-40B4-BE49-F238E27FC236}">
                        <a16:creationId xmlns:a16="http://schemas.microsoft.com/office/drawing/2014/main" id="{03D6D866-77FA-752D-47A2-4F24E3597EE1}"/>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37" name="Forme libre : forme 336">
                    <a:extLst>
                      <a:ext uri="{FF2B5EF4-FFF2-40B4-BE49-F238E27FC236}">
                        <a16:creationId xmlns:a16="http://schemas.microsoft.com/office/drawing/2014/main" id="{56EE464B-E64E-D497-AE24-041E7AD9F8AC}"/>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2700" cap="rnd">
                    <a:solidFill>
                      <a:schemeClr val="bg1"/>
                    </a:solidFill>
                    <a:prstDash val="solid"/>
                    <a:round/>
                  </a:ln>
                </p:spPr>
                <p:txBody>
                  <a:bodyPr rtlCol="0" anchor="ctr"/>
                  <a:lstStyle/>
                  <a:p>
                    <a:endParaRPr lang="fr-FR" sz="1400"/>
                  </a:p>
                </p:txBody>
              </p:sp>
              <p:sp>
                <p:nvSpPr>
                  <p:cNvPr id="338" name="Forme libre : forme 337">
                    <a:extLst>
                      <a:ext uri="{FF2B5EF4-FFF2-40B4-BE49-F238E27FC236}">
                        <a16:creationId xmlns:a16="http://schemas.microsoft.com/office/drawing/2014/main" id="{81C30D75-1DA9-5BFE-3B62-34DC56A0CBDE}"/>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2700" cap="rnd">
                    <a:solidFill>
                      <a:schemeClr val="bg1"/>
                    </a:solidFill>
                    <a:prstDash val="solid"/>
                    <a:round/>
                  </a:ln>
                </p:spPr>
                <p:txBody>
                  <a:bodyPr rtlCol="0" anchor="ctr"/>
                  <a:lstStyle/>
                  <a:p>
                    <a:endParaRPr lang="fr-FR" sz="1400"/>
                  </a:p>
                </p:txBody>
              </p:sp>
              <p:sp>
                <p:nvSpPr>
                  <p:cNvPr id="339" name="Forme libre : forme 338">
                    <a:extLst>
                      <a:ext uri="{FF2B5EF4-FFF2-40B4-BE49-F238E27FC236}">
                        <a16:creationId xmlns:a16="http://schemas.microsoft.com/office/drawing/2014/main" id="{FB444E64-A417-7E43-A167-AC7A1A3230E8}"/>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2700" cap="rnd">
                    <a:solidFill>
                      <a:schemeClr val="bg1"/>
                    </a:solidFill>
                    <a:prstDash val="solid"/>
                    <a:round/>
                  </a:ln>
                </p:spPr>
                <p:txBody>
                  <a:bodyPr rtlCol="0" anchor="ctr"/>
                  <a:lstStyle/>
                  <a:p>
                    <a:endParaRPr lang="fr-FR" sz="1400"/>
                  </a:p>
                </p:txBody>
              </p:sp>
              <p:sp>
                <p:nvSpPr>
                  <p:cNvPr id="340" name="Forme libre : forme 339">
                    <a:extLst>
                      <a:ext uri="{FF2B5EF4-FFF2-40B4-BE49-F238E27FC236}">
                        <a16:creationId xmlns:a16="http://schemas.microsoft.com/office/drawing/2014/main" id="{91B0D138-53AB-ACF9-41C3-826E3E83B006}"/>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2700" cap="rnd">
                    <a:solidFill>
                      <a:schemeClr val="bg1"/>
                    </a:solidFill>
                    <a:prstDash val="solid"/>
                    <a:round/>
                  </a:ln>
                </p:spPr>
                <p:txBody>
                  <a:bodyPr rtlCol="0" anchor="ctr"/>
                  <a:lstStyle/>
                  <a:p>
                    <a:endParaRPr lang="fr-FR" sz="1400"/>
                  </a:p>
                </p:txBody>
              </p:sp>
            </p:grpSp>
            <p:sp>
              <p:nvSpPr>
                <p:cNvPr id="326" name="Forme libre : forme 325">
                  <a:extLst>
                    <a:ext uri="{FF2B5EF4-FFF2-40B4-BE49-F238E27FC236}">
                      <a16:creationId xmlns:a16="http://schemas.microsoft.com/office/drawing/2014/main" id="{8B9D934D-ECAC-0509-DD29-F92F75966E44}"/>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2700" cap="rnd">
                  <a:solidFill>
                    <a:schemeClr val="bg1"/>
                  </a:solidFill>
                  <a:prstDash val="solid"/>
                  <a:round/>
                </a:ln>
              </p:spPr>
              <p:txBody>
                <a:bodyPr rtlCol="0" anchor="ctr"/>
                <a:lstStyle/>
                <a:p>
                  <a:endParaRPr lang="fr-FR" sz="1400"/>
                </a:p>
              </p:txBody>
            </p:sp>
            <p:sp>
              <p:nvSpPr>
                <p:cNvPr id="327" name="Forme libre : forme 326">
                  <a:extLst>
                    <a:ext uri="{FF2B5EF4-FFF2-40B4-BE49-F238E27FC236}">
                      <a16:creationId xmlns:a16="http://schemas.microsoft.com/office/drawing/2014/main" id="{F5AE7623-ED8E-4813-E066-BAD0BE217C00}"/>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2700" cap="rnd">
                  <a:solidFill>
                    <a:schemeClr val="bg1"/>
                  </a:solidFill>
                  <a:prstDash val="solid"/>
                  <a:round/>
                </a:ln>
              </p:spPr>
              <p:txBody>
                <a:bodyPr rtlCol="0" anchor="ctr"/>
                <a:lstStyle/>
                <a:p>
                  <a:endParaRPr lang="fr-FR" sz="1400"/>
                </a:p>
              </p:txBody>
            </p:sp>
            <p:sp>
              <p:nvSpPr>
                <p:cNvPr id="328" name="Forme libre : forme 327">
                  <a:extLst>
                    <a:ext uri="{FF2B5EF4-FFF2-40B4-BE49-F238E27FC236}">
                      <a16:creationId xmlns:a16="http://schemas.microsoft.com/office/drawing/2014/main" id="{08C782B8-16C5-D68F-3805-391CF25B7574}"/>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2700" cap="rnd">
                  <a:solidFill>
                    <a:schemeClr val="bg1"/>
                  </a:solidFill>
                  <a:prstDash val="solid"/>
                  <a:round/>
                </a:ln>
              </p:spPr>
              <p:txBody>
                <a:bodyPr rtlCol="0" anchor="ctr"/>
                <a:lstStyle/>
                <a:p>
                  <a:endParaRPr lang="fr-FR" sz="1400"/>
                </a:p>
              </p:txBody>
            </p:sp>
            <p:sp>
              <p:nvSpPr>
                <p:cNvPr id="329" name="Forme libre : forme 328">
                  <a:extLst>
                    <a:ext uri="{FF2B5EF4-FFF2-40B4-BE49-F238E27FC236}">
                      <a16:creationId xmlns:a16="http://schemas.microsoft.com/office/drawing/2014/main" id="{FF47EA7F-60E9-E3D2-6618-73F8B653E23F}"/>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2700" cap="rnd">
                  <a:solidFill>
                    <a:schemeClr val="bg1"/>
                  </a:solidFill>
                  <a:prstDash val="solid"/>
                  <a:round/>
                </a:ln>
              </p:spPr>
              <p:txBody>
                <a:bodyPr rtlCol="0" anchor="ctr"/>
                <a:lstStyle/>
                <a:p>
                  <a:endParaRPr lang="fr-FR" sz="1400"/>
                </a:p>
              </p:txBody>
            </p:sp>
            <p:sp>
              <p:nvSpPr>
                <p:cNvPr id="330" name="Forme libre : forme 329">
                  <a:extLst>
                    <a:ext uri="{FF2B5EF4-FFF2-40B4-BE49-F238E27FC236}">
                      <a16:creationId xmlns:a16="http://schemas.microsoft.com/office/drawing/2014/main" id="{34A4588C-60C4-3CAD-79EA-19E048307193}"/>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2700" cap="rnd">
                  <a:solidFill>
                    <a:schemeClr val="bg1"/>
                  </a:solidFill>
                  <a:prstDash val="solid"/>
                  <a:round/>
                </a:ln>
              </p:spPr>
              <p:txBody>
                <a:bodyPr rtlCol="0" anchor="ctr"/>
                <a:lstStyle/>
                <a:p>
                  <a:endParaRPr lang="fr-FR" sz="1400"/>
                </a:p>
              </p:txBody>
            </p:sp>
            <p:sp>
              <p:nvSpPr>
                <p:cNvPr id="331" name="Forme libre : forme 330">
                  <a:extLst>
                    <a:ext uri="{FF2B5EF4-FFF2-40B4-BE49-F238E27FC236}">
                      <a16:creationId xmlns:a16="http://schemas.microsoft.com/office/drawing/2014/main" id="{F0542C0D-8B70-EB17-D1E6-59E34F0AE208}"/>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2700" cap="rnd">
                  <a:solidFill>
                    <a:schemeClr val="bg1"/>
                  </a:solidFill>
                  <a:prstDash val="solid"/>
                  <a:round/>
                </a:ln>
              </p:spPr>
              <p:txBody>
                <a:bodyPr rtlCol="0" anchor="ctr"/>
                <a:lstStyle/>
                <a:p>
                  <a:endParaRPr lang="fr-FR" sz="1400"/>
                </a:p>
              </p:txBody>
            </p:sp>
            <p:sp>
              <p:nvSpPr>
                <p:cNvPr id="332" name="Forme libre : forme 331">
                  <a:extLst>
                    <a:ext uri="{FF2B5EF4-FFF2-40B4-BE49-F238E27FC236}">
                      <a16:creationId xmlns:a16="http://schemas.microsoft.com/office/drawing/2014/main" id="{1967C63D-0AC6-9813-97C4-CE1E5167A2E1}"/>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2700" cap="rnd">
                  <a:solidFill>
                    <a:schemeClr val="bg1"/>
                  </a:solidFill>
                  <a:prstDash val="solid"/>
                  <a:round/>
                </a:ln>
              </p:spPr>
              <p:txBody>
                <a:bodyPr rtlCol="0" anchor="ctr"/>
                <a:lstStyle/>
                <a:p>
                  <a:endParaRPr lang="fr-FR" sz="1400"/>
                </a:p>
              </p:txBody>
            </p:sp>
          </p:grpSp>
        </p:grpSp>
      </p:grpSp>
      <p:grpSp>
        <p:nvGrpSpPr>
          <p:cNvPr id="361" name="Groupe 360">
            <a:extLst>
              <a:ext uri="{FF2B5EF4-FFF2-40B4-BE49-F238E27FC236}">
                <a16:creationId xmlns:a16="http://schemas.microsoft.com/office/drawing/2014/main" id="{8565A966-5C13-ACBE-3195-5D8A4DA0EAF2}"/>
              </a:ext>
            </a:extLst>
          </p:cNvPr>
          <p:cNvGrpSpPr/>
          <p:nvPr/>
        </p:nvGrpSpPr>
        <p:grpSpPr>
          <a:xfrm>
            <a:off x="3180116" y="1903109"/>
            <a:ext cx="2994695" cy="2994695"/>
            <a:chOff x="3488725" y="2467376"/>
            <a:chExt cx="1971651" cy="1971651"/>
          </a:xfrm>
        </p:grpSpPr>
        <p:sp>
          <p:nvSpPr>
            <p:cNvPr id="362" name="Ellipse 361">
              <a:extLst>
                <a:ext uri="{FF2B5EF4-FFF2-40B4-BE49-F238E27FC236}">
                  <a16:creationId xmlns:a16="http://schemas.microsoft.com/office/drawing/2014/main" id="{DEA80DE9-9007-3C42-2C00-AFA61F6B5464}"/>
                </a:ext>
              </a:extLst>
            </p:cNvPr>
            <p:cNvSpPr/>
            <p:nvPr/>
          </p:nvSpPr>
          <p:spPr>
            <a:xfrm>
              <a:off x="3488725" y="2467376"/>
              <a:ext cx="1971651" cy="1971651"/>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3" name="Graphique 1860">
              <a:extLst>
                <a:ext uri="{FF2B5EF4-FFF2-40B4-BE49-F238E27FC236}">
                  <a16:creationId xmlns:a16="http://schemas.microsoft.com/office/drawing/2014/main" id="{961E14E5-D0E2-C5A3-493E-3B063651D34F}"/>
                </a:ext>
              </a:extLst>
            </p:cNvPr>
            <p:cNvGrpSpPr/>
            <p:nvPr/>
          </p:nvGrpSpPr>
          <p:grpSpPr>
            <a:xfrm>
              <a:off x="3680946" y="2963006"/>
              <a:ext cx="1546991" cy="939248"/>
              <a:chOff x="7577139" y="4377153"/>
              <a:chExt cx="533400" cy="323850"/>
            </a:xfrm>
            <a:noFill/>
            <a:effectLst>
              <a:outerShdw blurRad="50800" dist="38100" dir="8100000" algn="tr" rotWithShape="0">
                <a:prstClr val="black">
                  <a:alpha val="40000"/>
                </a:prstClr>
              </a:outerShdw>
            </a:effectLst>
          </p:grpSpPr>
          <p:grpSp>
            <p:nvGrpSpPr>
              <p:cNvPr id="364" name="Graphique 1860">
                <a:extLst>
                  <a:ext uri="{FF2B5EF4-FFF2-40B4-BE49-F238E27FC236}">
                    <a16:creationId xmlns:a16="http://schemas.microsoft.com/office/drawing/2014/main" id="{B7930EBA-5BD1-1039-380F-9E05919EDD6D}"/>
                  </a:ext>
                </a:extLst>
              </p:cNvPr>
              <p:cNvGrpSpPr/>
              <p:nvPr/>
            </p:nvGrpSpPr>
            <p:grpSpPr>
              <a:xfrm>
                <a:off x="7577139" y="4377153"/>
                <a:ext cx="530352" cy="316801"/>
                <a:chOff x="7577139" y="4377153"/>
                <a:chExt cx="530352" cy="316801"/>
              </a:xfrm>
              <a:grpFill/>
            </p:grpSpPr>
            <p:grpSp>
              <p:nvGrpSpPr>
                <p:cNvPr id="388" name="Graphique 1860">
                  <a:extLst>
                    <a:ext uri="{FF2B5EF4-FFF2-40B4-BE49-F238E27FC236}">
                      <a16:creationId xmlns:a16="http://schemas.microsoft.com/office/drawing/2014/main" id="{BA2ECB66-F267-C657-8A63-7169AA3BA598}"/>
                    </a:ext>
                  </a:extLst>
                </p:cNvPr>
                <p:cNvGrpSpPr/>
                <p:nvPr/>
              </p:nvGrpSpPr>
              <p:grpSpPr>
                <a:xfrm>
                  <a:off x="7603142" y="4693097"/>
                  <a:ext cx="504348" cy="857"/>
                  <a:chOff x="7603142" y="4693097"/>
                  <a:chExt cx="504348" cy="857"/>
                </a:xfrm>
                <a:grpFill/>
              </p:grpSpPr>
              <p:sp>
                <p:nvSpPr>
                  <p:cNvPr id="420" name="Forme libre : forme 419">
                    <a:extLst>
                      <a:ext uri="{FF2B5EF4-FFF2-40B4-BE49-F238E27FC236}">
                        <a16:creationId xmlns:a16="http://schemas.microsoft.com/office/drawing/2014/main" id="{724776CD-A8BE-1984-F9E9-C1C9CDCA97EC}"/>
                      </a:ext>
                    </a:extLst>
                  </p:cNvPr>
                  <p:cNvSpPr/>
                  <p:nvPr/>
                </p:nvSpPr>
                <p:spPr>
                  <a:xfrm>
                    <a:off x="7641623" y="4693954"/>
                    <a:ext cx="465867" cy="9525"/>
                  </a:xfrm>
                  <a:custGeom>
                    <a:avLst/>
                    <a:gdLst>
                      <a:gd name="connsiteX0" fmla="*/ 465868 w 465867"/>
                      <a:gd name="connsiteY0" fmla="*/ 0 h 9525"/>
                      <a:gd name="connsiteX1" fmla="*/ 0 w 465867"/>
                      <a:gd name="connsiteY1" fmla="*/ 0 h 9525"/>
                    </a:gdLst>
                    <a:ahLst/>
                    <a:cxnLst>
                      <a:cxn ang="0">
                        <a:pos x="connsiteX0" y="connsiteY0"/>
                      </a:cxn>
                      <a:cxn ang="0">
                        <a:pos x="connsiteX1" y="connsiteY1"/>
                      </a:cxn>
                    </a:cxnLst>
                    <a:rect l="l" t="t" r="r" b="b"/>
                    <a:pathLst>
                      <a:path w="465867" h="9525">
                        <a:moveTo>
                          <a:pt x="465868" y="0"/>
                        </a:moveTo>
                        <a:lnTo>
                          <a:pt x="0" y="0"/>
                        </a:lnTo>
                      </a:path>
                    </a:pathLst>
                  </a:custGeom>
                  <a:grpFill/>
                  <a:ln w="12700" cap="rnd">
                    <a:solidFill>
                      <a:schemeClr val="bg1"/>
                    </a:solidFill>
                    <a:prstDash val="solid"/>
                    <a:round/>
                  </a:ln>
                </p:spPr>
                <p:txBody>
                  <a:bodyPr rtlCol="0" anchor="ctr"/>
                  <a:lstStyle/>
                  <a:p>
                    <a:endParaRPr lang="fr-FR" sz="1400"/>
                  </a:p>
                </p:txBody>
              </p:sp>
              <p:sp>
                <p:nvSpPr>
                  <p:cNvPr id="421" name="Forme libre : forme 420">
                    <a:extLst>
                      <a:ext uri="{FF2B5EF4-FFF2-40B4-BE49-F238E27FC236}">
                        <a16:creationId xmlns:a16="http://schemas.microsoft.com/office/drawing/2014/main" id="{F06958AB-DE12-79B1-A705-C0785339B7F3}"/>
                      </a:ext>
                    </a:extLst>
                  </p:cNvPr>
                  <p:cNvSpPr/>
                  <p:nvPr/>
                </p:nvSpPr>
                <p:spPr>
                  <a:xfrm>
                    <a:off x="7603142" y="469309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389" name="Forme libre : forme 388">
                  <a:extLst>
                    <a:ext uri="{FF2B5EF4-FFF2-40B4-BE49-F238E27FC236}">
                      <a16:creationId xmlns:a16="http://schemas.microsoft.com/office/drawing/2014/main" id="{1B0DD787-C54A-7883-A78C-1AB776C3A59F}"/>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390" name="Graphique 1860">
                  <a:extLst>
                    <a:ext uri="{FF2B5EF4-FFF2-40B4-BE49-F238E27FC236}">
                      <a16:creationId xmlns:a16="http://schemas.microsoft.com/office/drawing/2014/main" id="{4728D6F4-1BF2-24EA-CD83-C1D596BB1235}"/>
                    </a:ext>
                  </a:extLst>
                </p:cNvPr>
                <p:cNvGrpSpPr/>
                <p:nvPr/>
              </p:nvGrpSpPr>
              <p:grpSpPr>
                <a:xfrm>
                  <a:off x="7736873" y="4512026"/>
                  <a:ext cx="61055" cy="18859"/>
                  <a:chOff x="7736873" y="4512026"/>
                  <a:chExt cx="61055" cy="18859"/>
                </a:xfrm>
                <a:grpFill/>
              </p:grpSpPr>
              <p:sp>
                <p:nvSpPr>
                  <p:cNvPr id="417" name="Forme libre : forme 416">
                    <a:extLst>
                      <a:ext uri="{FF2B5EF4-FFF2-40B4-BE49-F238E27FC236}">
                        <a16:creationId xmlns:a16="http://schemas.microsoft.com/office/drawing/2014/main" id="{7EEEB9C9-C8FC-DD99-7E38-58460BB0162E}"/>
                      </a:ext>
                    </a:extLst>
                  </p:cNvPr>
                  <p:cNvSpPr/>
                  <p:nvPr/>
                </p:nvSpPr>
                <p:spPr>
                  <a:xfrm>
                    <a:off x="7736873" y="451231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8" name="Forme libre : forme 417">
                    <a:extLst>
                      <a:ext uri="{FF2B5EF4-FFF2-40B4-BE49-F238E27FC236}">
                        <a16:creationId xmlns:a16="http://schemas.microsoft.com/office/drawing/2014/main" id="{419A5F9F-E6DD-36E9-32AA-3D287A106A1A}"/>
                      </a:ext>
                    </a:extLst>
                  </p:cNvPr>
                  <p:cNvSpPr/>
                  <p:nvPr/>
                </p:nvSpPr>
                <p:spPr>
                  <a:xfrm>
                    <a:off x="7773449" y="451202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9" name="Forme libre : forme 418">
                    <a:extLst>
                      <a:ext uri="{FF2B5EF4-FFF2-40B4-BE49-F238E27FC236}">
                        <a16:creationId xmlns:a16="http://schemas.microsoft.com/office/drawing/2014/main" id="{932DD510-3911-4D1A-7633-7B63CFB2AE32}"/>
                      </a:ext>
                    </a:extLst>
                  </p:cNvPr>
                  <p:cNvSpPr/>
                  <p:nvPr/>
                </p:nvSpPr>
                <p:spPr>
                  <a:xfrm>
                    <a:off x="7761257" y="451452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391" name="Graphique 1860">
                  <a:extLst>
                    <a:ext uri="{FF2B5EF4-FFF2-40B4-BE49-F238E27FC236}">
                      <a16:creationId xmlns:a16="http://schemas.microsoft.com/office/drawing/2014/main" id="{6E491FAF-A8CB-90D9-9D05-77127C8A5A95}"/>
                    </a:ext>
                  </a:extLst>
                </p:cNvPr>
                <p:cNvGrpSpPr/>
                <p:nvPr/>
              </p:nvGrpSpPr>
              <p:grpSpPr>
                <a:xfrm>
                  <a:off x="7720871" y="4448238"/>
                  <a:ext cx="91489" cy="117890"/>
                  <a:chOff x="7720871" y="4448238"/>
                  <a:chExt cx="91489" cy="117890"/>
                </a:xfrm>
                <a:grpFill/>
              </p:grpSpPr>
              <p:sp>
                <p:nvSpPr>
                  <p:cNvPr id="413" name="Forme libre : forme 412">
                    <a:extLst>
                      <a:ext uri="{FF2B5EF4-FFF2-40B4-BE49-F238E27FC236}">
                        <a16:creationId xmlns:a16="http://schemas.microsoft.com/office/drawing/2014/main" id="{14BAFB9A-64CA-0757-E26C-011182A28917}"/>
                      </a:ext>
                    </a:extLst>
                  </p:cNvPr>
                  <p:cNvSpPr/>
                  <p:nvPr/>
                </p:nvSpPr>
                <p:spPr>
                  <a:xfrm>
                    <a:off x="7761257" y="454288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414" name="Forme libre : forme 413">
                    <a:extLst>
                      <a:ext uri="{FF2B5EF4-FFF2-40B4-BE49-F238E27FC236}">
                        <a16:creationId xmlns:a16="http://schemas.microsoft.com/office/drawing/2014/main" id="{917ACC47-CD2D-6D5B-31DC-CBFBADA467EF}"/>
                      </a:ext>
                    </a:extLst>
                  </p:cNvPr>
                  <p:cNvSpPr/>
                  <p:nvPr/>
                </p:nvSpPr>
                <p:spPr>
                  <a:xfrm>
                    <a:off x="7728586" y="452298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415" name="Forme libre : forme 414">
                    <a:extLst>
                      <a:ext uri="{FF2B5EF4-FFF2-40B4-BE49-F238E27FC236}">
                        <a16:creationId xmlns:a16="http://schemas.microsoft.com/office/drawing/2014/main" id="{BE54B476-4929-66D5-C279-913D57C30479}"/>
                      </a:ext>
                    </a:extLst>
                  </p:cNvPr>
                  <p:cNvSpPr/>
                  <p:nvPr/>
                </p:nvSpPr>
                <p:spPr>
                  <a:xfrm>
                    <a:off x="7729055" y="447802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416" name="Forme libre : forme 415">
                    <a:extLst>
                      <a:ext uri="{FF2B5EF4-FFF2-40B4-BE49-F238E27FC236}">
                        <a16:creationId xmlns:a16="http://schemas.microsoft.com/office/drawing/2014/main" id="{DB49F207-00AC-E28E-81E2-77D53517E16A}"/>
                      </a:ext>
                    </a:extLst>
                  </p:cNvPr>
                  <p:cNvSpPr/>
                  <p:nvPr/>
                </p:nvSpPr>
                <p:spPr>
                  <a:xfrm>
                    <a:off x="7720871" y="444823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392" name="Forme libre : forme 391">
                  <a:extLst>
                    <a:ext uri="{FF2B5EF4-FFF2-40B4-BE49-F238E27FC236}">
                      <a16:creationId xmlns:a16="http://schemas.microsoft.com/office/drawing/2014/main" id="{8D698E51-5C81-475C-8AAD-728475684D65}"/>
                    </a:ext>
                  </a:extLst>
                </p:cNvPr>
                <p:cNvSpPr/>
                <p:nvPr/>
              </p:nvSpPr>
              <p:spPr>
                <a:xfrm>
                  <a:off x="7811168" y="463756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393" name="Forme libre : forme 392">
                  <a:extLst>
                    <a:ext uri="{FF2B5EF4-FFF2-40B4-BE49-F238E27FC236}">
                      <a16:creationId xmlns:a16="http://schemas.microsoft.com/office/drawing/2014/main" id="{3B3E8E24-BD29-331E-D127-427E0C823865}"/>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4" name="Forme libre : forme 393">
                  <a:extLst>
                    <a:ext uri="{FF2B5EF4-FFF2-40B4-BE49-F238E27FC236}">
                      <a16:creationId xmlns:a16="http://schemas.microsoft.com/office/drawing/2014/main" id="{09CD8680-2D6B-24E8-1CEE-A64E113282A6}"/>
                    </a:ext>
                  </a:extLst>
                </p:cNvPr>
                <p:cNvSpPr/>
                <p:nvPr/>
              </p:nvSpPr>
              <p:spPr>
                <a:xfrm>
                  <a:off x="7719347" y="462927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395" name="Forme libre : forme 394">
                  <a:extLst>
                    <a:ext uri="{FF2B5EF4-FFF2-40B4-BE49-F238E27FC236}">
                      <a16:creationId xmlns:a16="http://schemas.microsoft.com/office/drawing/2014/main" id="{AC6DF663-4676-3C21-661E-00E2D9DDEFD2}"/>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6" name="Forme libre : forme 395">
                  <a:extLst>
                    <a:ext uri="{FF2B5EF4-FFF2-40B4-BE49-F238E27FC236}">
                      <a16:creationId xmlns:a16="http://schemas.microsoft.com/office/drawing/2014/main" id="{24CCD9A9-C541-0734-51CA-DE0821805999}"/>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7" name="Forme libre : forme 396">
                  <a:extLst>
                    <a:ext uri="{FF2B5EF4-FFF2-40B4-BE49-F238E27FC236}">
                      <a16:creationId xmlns:a16="http://schemas.microsoft.com/office/drawing/2014/main" id="{DE5750CE-87E9-BB53-A898-79958FA8C47F}"/>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8" name="Forme libre : forme 397">
                  <a:extLst>
                    <a:ext uri="{FF2B5EF4-FFF2-40B4-BE49-F238E27FC236}">
                      <a16:creationId xmlns:a16="http://schemas.microsoft.com/office/drawing/2014/main" id="{78F1E432-15A9-CE94-CEDF-8E20BFF1CB64}"/>
                    </a:ext>
                  </a:extLst>
                </p:cNvPr>
                <p:cNvSpPr/>
                <p:nvPr/>
              </p:nvSpPr>
              <p:spPr>
                <a:xfrm>
                  <a:off x="7758114" y="459222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399" name="Forme libre : forme 398">
                  <a:extLst>
                    <a:ext uri="{FF2B5EF4-FFF2-40B4-BE49-F238E27FC236}">
                      <a16:creationId xmlns:a16="http://schemas.microsoft.com/office/drawing/2014/main" id="{BB911AD7-BB6D-65FE-C9A9-280634301A34}"/>
                    </a:ext>
                  </a:extLst>
                </p:cNvPr>
                <p:cNvSpPr/>
                <p:nvPr/>
              </p:nvSpPr>
              <p:spPr>
                <a:xfrm>
                  <a:off x="7760781" y="457736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400" name="Forme libre : forme 399">
                  <a:extLst>
                    <a:ext uri="{FF2B5EF4-FFF2-40B4-BE49-F238E27FC236}">
                      <a16:creationId xmlns:a16="http://schemas.microsoft.com/office/drawing/2014/main" id="{CC7AED0B-D555-F29E-63D5-3A5E4AF625AC}"/>
                    </a:ext>
                  </a:extLst>
                </p:cNvPr>
                <p:cNvSpPr/>
                <p:nvPr/>
              </p:nvSpPr>
              <p:spPr>
                <a:xfrm>
                  <a:off x="7787736" y="456098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401" name="Graphique 1860">
                  <a:extLst>
                    <a:ext uri="{FF2B5EF4-FFF2-40B4-BE49-F238E27FC236}">
                      <a16:creationId xmlns:a16="http://schemas.microsoft.com/office/drawing/2014/main" id="{D85034BF-1FCD-8EAC-0B56-9D362B809239}"/>
                    </a:ext>
                  </a:extLst>
                </p:cNvPr>
                <p:cNvGrpSpPr/>
                <p:nvPr/>
              </p:nvGrpSpPr>
              <p:grpSpPr>
                <a:xfrm>
                  <a:off x="7769258" y="4573823"/>
                  <a:ext cx="71246" cy="118416"/>
                  <a:chOff x="7769258" y="4573823"/>
                  <a:chExt cx="71246" cy="118416"/>
                </a:xfrm>
                <a:grpFill/>
              </p:grpSpPr>
              <p:sp>
                <p:nvSpPr>
                  <p:cNvPr id="411" name="Forme libre : forme 410">
                    <a:extLst>
                      <a:ext uri="{FF2B5EF4-FFF2-40B4-BE49-F238E27FC236}">
                        <a16:creationId xmlns:a16="http://schemas.microsoft.com/office/drawing/2014/main" id="{A85E6F98-609D-85C9-0F82-623E47DFD40D}"/>
                      </a:ext>
                    </a:extLst>
                  </p:cNvPr>
                  <p:cNvSpPr/>
                  <p:nvPr/>
                </p:nvSpPr>
                <p:spPr>
                  <a:xfrm>
                    <a:off x="7769258" y="4573823"/>
                    <a:ext cx="70675" cy="73363"/>
                  </a:xfrm>
                  <a:custGeom>
                    <a:avLst/>
                    <a:gdLst>
                      <a:gd name="connsiteX0" fmla="*/ 0 w 70675"/>
                      <a:gd name="connsiteY0" fmla="*/ 73363 h 73363"/>
                      <a:gd name="connsiteX1" fmla="*/ 18479 w 70675"/>
                      <a:gd name="connsiteY1" fmla="*/ 783 h 73363"/>
                      <a:gd name="connsiteX2" fmla="*/ 70676 w 70675"/>
                      <a:gd name="connsiteY2" fmla="*/ 46788 h 73363"/>
                    </a:gdLst>
                    <a:ahLst/>
                    <a:cxnLst>
                      <a:cxn ang="0">
                        <a:pos x="connsiteX0" y="connsiteY0"/>
                      </a:cxn>
                      <a:cxn ang="0">
                        <a:pos x="connsiteX1" y="connsiteY1"/>
                      </a:cxn>
                      <a:cxn ang="0">
                        <a:pos x="connsiteX2" y="connsiteY2"/>
                      </a:cxn>
                    </a:cxnLst>
                    <a:rect l="l" t="t" r="r" b="b"/>
                    <a:pathLst>
                      <a:path w="70675" h="73363">
                        <a:moveTo>
                          <a:pt x="0" y="73363"/>
                        </a:moveTo>
                        <a:lnTo>
                          <a:pt x="18479" y="783"/>
                        </a:lnTo>
                        <a:cubicBezTo>
                          <a:pt x="18479" y="783"/>
                          <a:pt x="70676" y="-9790"/>
                          <a:pt x="70676" y="46788"/>
                        </a:cubicBezTo>
                      </a:path>
                    </a:pathLst>
                  </a:custGeom>
                  <a:grpFill/>
                  <a:ln w="12700" cap="rnd">
                    <a:solidFill>
                      <a:schemeClr val="bg1"/>
                    </a:solidFill>
                    <a:prstDash val="solid"/>
                    <a:round/>
                  </a:ln>
                </p:spPr>
                <p:txBody>
                  <a:bodyPr rtlCol="0" anchor="ctr"/>
                  <a:lstStyle/>
                  <a:p>
                    <a:endParaRPr lang="fr-FR" sz="1400"/>
                  </a:p>
                </p:txBody>
              </p:sp>
              <p:sp>
                <p:nvSpPr>
                  <p:cNvPr id="412" name="Forme libre : forme 411">
                    <a:extLst>
                      <a:ext uri="{FF2B5EF4-FFF2-40B4-BE49-F238E27FC236}">
                        <a16:creationId xmlns:a16="http://schemas.microsoft.com/office/drawing/2014/main" id="{A01F2329-9F75-9AE7-DA53-EBB45AB1D9DE}"/>
                      </a:ext>
                    </a:extLst>
                  </p:cNvPr>
                  <p:cNvSpPr/>
                  <p:nvPr/>
                </p:nvSpPr>
                <p:spPr>
                  <a:xfrm>
                    <a:off x="7840124" y="462108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402" name="Graphique 1860">
                  <a:extLst>
                    <a:ext uri="{FF2B5EF4-FFF2-40B4-BE49-F238E27FC236}">
                      <a16:creationId xmlns:a16="http://schemas.microsoft.com/office/drawing/2014/main" id="{6BC4AC90-C7AD-8C7F-2F4E-A2195BB70B3B}"/>
                    </a:ext>
                  </a:extLst>
                </p:cNvPr>
                <p:cNvGrpSpPr/>
                <p:nvPr/>
              </p:nvGrpSpPr>
              <p:grpSpPr>
                <a:xfrm>
                  <a:off x="7693343" y="4572299"/>
                  <a:ext cx="75914" cy="121464"/>
                  <a:chOff x="7693343" y="4572299"/>
                  <a:chExt cx="75914" cy="121464"/>
                </a:xfrm>
                <a:grpFill/>
              </p:grpSpPr>
              <p:sp>
                <p:nvSpPr>
                  <p:cNvPr id="409" name="Forme libre : forme 408">
                    <a:extLst>
                      <a:ext uri="{FF2B5EF4-FFF2-40B4-BE49-F238E27FC236}">
                        <a16:creationId xmlns:a16="http://schemas.microsoft.com/office/drawing/2014/main" id="{841FEDF1-6447-8731-9DB2-8908BE4DB5C9}"/>
                      </a:ext>
                    </a:extLst>
                  </p:cNvPr>
                  <p:cNvSpPr/>
                  <p:nvPr/>
                </p:nvSpPr>
                <p:spPr>
                  <a:xfrm>
                    <a:off x="7693915" y="4572299"/>
                    <a:ext cx="75342" cy="121464"/>
                  </a:xfrm>
                  <a:custGeom>
                    <a:avLst/>
                    <a:gdLst>
                      <a:gd name="connsiteX0" fmla="*/ 0 w 75342"/>
                      <a:gd name="connsiteY0" fmla="*/ 46788 h 121464"/>
                      <a:gd name="connsiteX1" fmla="*/ 52197 w 75342"/>
                      <a:gd name="connsiteY1" fmla="*/ 783 h 121464"/>
                      <a:gd name="connsiteX2" fmla="*/ 75343 w 75342"/>
                      <a:gd name="connsiteY2" fmla="*/ 74887 h 121464"/>
                      <a:gd name="connsiteX3" fmla="*/ 75343 w 75342"/>
                      <a:gd name="connsiteY3" fmla="*/ 121464 h 121464"/>
                    </a:gdLst>
                    <a:ahLst/>
                    <a:cxnLst>
                      <a:cxn ang="0">
                        <a:pos x="connsiteX0" y="connsiteY0"/>
                      </a:cxn>
                      <a:cxn ang="0">
                        <a:pos x="connsiteX1" y="connsiteY1"/>
                      </a:cxn>
                      <a:cxn ang="0">
                        <a:pos x="connsiteX2" y="connsiteY2"/>
                      </a:cxn>
                      <a:cxn ang="0">
                        <a:pos x="connsiteX3" y="connsiteY3"/>
                      </a:cxn>
                    </a:cxnLst>
                    <a:rect l="l" t="t" r="r" b="b"/>
                    <a:pathLst>
                      <a:path w="75342" h="121464">
                        <a:moveTo>
                          <a:pt x="0" y="46788"/>
                        </a:moveTo>
                        <a:cubicBezTo>
                          <a:pt x="0" y="-9790"/>
                          <a:pt x="52197" y="783"/>
                          <a:pt x="52197" y="783"/>
                        </a:cubicBezTo>
                        <a:lnTo>
                          <a:pt x="75343" y="74887"/>
                        </a:lnTo>
                        <a:lnTo>
                          <a:pt x="75343" y="121464"/>
                        </a:lnTo>
                      </a:path>
                    </a:pathLst>
                  </a:custGeom>
                  <a:grpFill/>
                  <a:ln w="12700" cap="rnd">
                    <a:solidFill>
                      <a:schemeClr val="bg1"/>
                    </a:solidFill>
                    <a:prstDash val="solid"/>
                    <a:round/>
                  </a:ln>
                </p:spPr>
                <p:txBody>
                  <a:bodyPr rtlCol="0" anchor="ctr"/>
                  <a:lstStyle/>
                  <a:p>
                    <a:endParaRPr lang="fr-FR" sz="1400"/>
                  </a:p>
                </p:txBody>
              </p:sp>
              <p:sp>
                <p:nvSpPr>
                  <p:cNvPr id="410" name="Forme libre : forme 409">
                    <a:extLst>
                      <a:ext uri="{FF2B5EF4-FFF2-40B4-BE49-F238E27FC236}">
                        <a16:creationId xmlns:a16="http://schemas.microsoft.com/office/drawing/2014/main" id="{66A2CA3A-64BE-31CE-5006-4E3205E7B1C0}"/>
                      </a:ext>
                    </a:extLst>
                  </p:cNvPr>
                  <p:cNvSpPr/>
                  <p:nvPr/>
                </p:nvSpPr>
                <p:spPr>
                  <a:xfrm>
                    <a:off x="7693343" y="461965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403" name="Graphique 1860">
                  <a:extLst>
                    <a:ext uri="{FF2B5EF4-FFF2-40B4-BE49-F238E27FC236}">
                      <a16:creationId xmlns:a16="http://schemas.microsoft.com/office/drawing/2014/main" id="{46611FCF-E3F5-71B9-49BE-DCB322BEC1EB}"/>
                    </a:ext>
                  </a:extLst>
                </p:cNvPr>
                <p:cNvGrpSpPr/>
                <p:nvPr/>
              </p:nvGrpSpPr>
              <p:grpSpPr>
                <a:xfrm>
                  <a:off x="7579996" y="4380010"/>
                  <a:ext cx="133731" cy="104203"/>
                  <a:chOff x="7579996" y="4380010"/>
                  <a:chExt cx="133731" cy="104203"/>
                </a:xfrm>
                <a:grpFill/>
              </p:grpSpPr>
              <p:sp>
                <p:nvSpPr>
                  <p:cNvPr id="405" name="Forme libre : forme 404">
                    <a:extLst>
                      <a:ext uri="{FF2B5EF4-FFF2-40B4-BE49-F238E27FC236}">
                        <a16:creationId xmlns:a16="http://schemas.microsoft.com/office/drawing/2014/main" id="{01B36BC3-27F9-91CA-6592-D705D1F70503}"/>
                      </a:ext>
                    </a:extLst>
                  </p:cNvPr>
                  <p:cNvSpPr/>
                  <p:nvPr/>
                </p:nvSpPr>
                <p:spPr>
                  <a:xfrm>
                    <a:off x="7602189" y="438001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406" name="Forme libre : forme 405">
                    <a:extLst>
                      <a:ext uri="{FF2B5EF4-FFF2-40B4-BE49-F238E27FC236}">
                        <a16:creationId xmlns:a16="http://schemas.microsoft.com/office/drawing/2014/main" id="{2C05C931-A3A2-C666-7493-1797275A9259}"/>
                      </a:ext>
                    </a:extLst>
                  </p:cNvPr>
                  <p:cNvSpPr/>
                  <p:nvPr/>
                </p:nvSpPr>
                <p:spPr>
                  <a:xfrm>
                    <a:off x="7579996" y="440372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407" name="Forme libre : forme 406">
                    <a:extLst>
                      <a:ext uri="{FF2B5EF4-FFF2-40B4-BE49-F238E27FC236}">
                        <a16:creationId xmlns:a16="http://schemas.microsoft.com/office/drawing/2014/main" id="{EB7B806F-B14F-660B-8073-70700234FF4E}"/>
                      </a:ext>
                    </a:extLst>
                  </p:cNvPr>
                  <p:cNvSpPr/>
                  <p:nvPr/>
                </p:nvSpPr>
                <p:spPr>
                  <a:xfrm>
                    <a:off x="7663816" y="446163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408" name="Forme libre : forme 407">
                    <a:extLst>
                      <a:ext uri="{FF2B5EF4-FFF2-40B4-BE49-F238E27FC236}">
                        <a16:creationId xmlns:a16="http://schemas.microsoft.com/office/drawing/2014/main" id="{9E72BCC7-D976-924D-379F-B6A0FDC2BAA6}"/>
                      </a:ext>
                    </a:extLst>
                  </p:cNvPr>
                  <p:cNvSpPr/>
                  <p:nvPr/>
                </p:nvSpPr>
                <p:spPr>
                  <a:xfrm>
                    <a:off x="7615429" y="440658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404" name="Forme libre : forme 403">
                  <a:extLst>
                    <a:ext uri="{FF2B5EF4-FFF2-40B4-BE49-F238E27FC236}">
                      <a16:creationId xmlns:a16="http://schemas.microsoft.com/office/drawing/2014/main" id="{57E994B5-D913-F8D6-26D9-DE76A93DCFFB}"/>
                    </a:ext>
                  </a:extLst>
                </p:cNvPr>
                <p:cNvSpPr/>
                <p:nvPr/>
              </p:nvSpPr>
              <p:spPr>
                <a:xfrm>
                  <a:off x="7713060" y="467118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grpSp>
          <p:grpSp>
            <p:nvGrpSpPr>
              <p:cNvPr id="365" name="Graphique 1860">
                <a:extLst>
                  <a:ext uri="{FF2B5EF4-FFF2-40B4-BE49-F238E27FC236}">
                    <a16:creationId xmlns:a16="http://schemas.microsoft.com/office/drawing/2014/main" id="{BB024396-0158-FA51-485B-307ED669EF2C}"/>
                  </a:ext>
                </a:extLst>
              </p:cNvPr>
              <p:cNvGrpSpPr/>
              <p:nvPr/>
            </p:nvGrpSpPr>
            <p:grpSpPr>
              <a:xfrm>
                <a:off x="7577139" y="4377153"/>
                <a:ext cx="474535" cy="315848"/>
                <a:chOff x="7577139" y="4377153"/>
                <a:chExt cx="474535" cy="315848"/>
              </a:xfrm>
              <a:grpFill/>
            </p:grpSpPr>
            <p:sp>
              <p:nvSpPr>
                <p:cNvPr id="369" name="Forme libre : forme 368">
                  <a:extLst>
                    <a:ext uri="{FF2B5EF4-FFF2-40B4-BE49-F238E27FC236}">
                      <a16:creationId xmlns:a16="http://schemas.microsoft.com/office/drawing/2014/main" id="{7CC3E0A1-5769-CE84-8EFC-87A81A31F4A7}"/>
                    </a:ext>
                  </a:extLst>
                </p:cNvPr>
                <p:cNvSpPr/>
                <p:nvPr/>
              </p:nvSpPr>
              <p:spPr>
                <a:xfrm>
                  <a:off x="7941375" y="4476974"/>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7"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370" name="Forme libre : forme 369">
                  <a:extLst>
                    <a:ext uri="{FF2B5EF4-FFF2-40B4-BE49-F238E27FC236}">
                      <a16:creationId xmlns:a16="http://schemas.microsoft.com/office/drawing/2014/main" id="{BAEA0E7D-0D57-9066-AE98-C60DDD8BB6EF}"/>
                    </a:ext>
                  </a:extLst>
                </p:cNvPr>
                <p:cNvSpPr/>
                <p:nvPr/>
              </p:nvSpPr>
              <p:spPr>
                <a:xfrm>
                  <a:off x="7960329" y="4502692"/>
                  <a:ext cx="9525" cy="8000"/>
                </a:xfrm>
                <a:custGeom>
                  <a:avLst/>
                  <a:gdLst>
                    <a:gd name="connsiteX0" fmla="*/ 0 w 9525"/>
                    <a:gd name="connsiteY0" fmla="*/ 0 h 8000"/>
                    <a:gd name="connsiteX1" fmla="*/ 0 w 9525"/>
                    <a:gd name="connsiteY1" fmla="*/ 8001 h 8000"/>
                  </a:gdLst>
                  <a:ahLst/>
                  <a:cxnLst>
                    <a:cxn ang="0">
                      <a:pos x="connsiteX0" y="connsiteY0"/>
                    </a:cxn>
                    <a:cxn ang="0">
                      <a:pos x="connsiteX1" y="connsiteY1"/>
                    </a:cxn>
                  </a:cxnLst>
                  <a:rect l="l" t="t" r="r" b="b"/>
                  <a:pathLst>
                    <a:path w="9525" h="8000">
                      <a:moveTo>
                        <a:pt x="0" y="0"/>
                      </a:moveTo>
                      <a:lnTo>
                        <a:pt x="0" y="8001"/>
                      </a:lnTo>
                    </a:path>
                  </a:pathLst>
                </a:custGeom>
                <a:grpFill/>
                <a:ln w="12700" cap="rnd">
                  <a:solidFill>
                    <a:schemeClr val="bg1"/>
                  </a:solidFill>
                  <a:prstDash val="solid"/>
                  <a:round/>
                </a:ln>
              </p:spPr>
              <p:txBody>
                <a:bodyPr rtlCol="0" anchor="ctr"/>
                <a:lstStyle/>
                <a:p>
                  <a:endParaRPr lang="fr-FR" sz="1400"/>
                </a:p>
              </p:txBody>
            </p:sp>
            <p:sp>
              <p:nvSpPr>
                <p:cNvPr id="371" name="Forme libre : forme 370">
                  <a:extLst>
                    <a:ext uri="{FF2B5EF4-FFF2-40B4-BE49-F238E27FC236}">
                      <a16:creationId xmlns:a16="http://schemas.microsoft.com/office/drawing/2014/main" id="{0BE8F877-347B-13B3-B306-6A7025A9D1B1}"/>
                    </a:ext>
                  </a:extLst>
                </p:cNvPr>
                <p:cNvSpPr/>
                <p:nvPr/>
              </p:nvSpPr>
              <p:spPr>
                <a:xfrm>
                  <a:off x="7995000" y="4503549"/>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12700" cap="rnd">
                  <a:solidFill>
                    <a:schemeClr val="bg1"/>
                  </a:solidFill>
                  <a:prstDash val="solid"/>
                  <a:round/>
                </a:ln>
              </p:spPr>
              <p:txBody>
                <a:bodyPr rtlCol="0" anchor="ctr"/>
                <a:lstStyle/>
                <a:p>
                  <a:endParaRPr lang="fr-FR" sz="1400"/>
                </a:p>
              </p:txBody>
            </p:sp>
            <p:sp>
              <p:nvSpPr>
                <p:cNvPr id="372" name="Forme libre : forme 371">
                  <a:extLst>
                    <a:ext uri="{FF2B5EF4-FFF2-40B4-BE49-F238E27FC236}">
                      <a16:creationId xmlns:a16="http://schemas.microsoft.com/office/drawing/2014/main" id="{F0FCFE74-F83E-E2F9-15AA-838B993CFCD9}"/>
                    </a:ext>
                  </a:extLst>
                </p:cNvPr>
                <p:cNvSpPr/>
                <p:nvPr/>
              </p:nvSpPr>
              <p:spPr>
                <a:xfrm>
                  <a:off x="7971378" y="4532791"/>
                  <a:ext cx="15240" cy="3143"/>
                </a:xfrm>
                <a:custGeom>
                  <a:avLst/>
                  <a:gdLst>
                    <a:gd name="connsiteX0" fmla="*/ 15240 w 15240"/>
                    <a:gd name="connsiteY0" fmla="*/ 0 h 3143"/>
                    <a:gd name="connsiteX1" fmla="*/ 0 w 15240"/>
                    <a:gd name="connsiteY1" fmla="*/ 0 h 3143"/>
                  </a:gdLst>
                  <a:ahLst/>
                  <a:cxnLst>
                    <a:cxn ang="0">
                      <a:pos x="connsiteX0" y="connsiteY0"/>
                    </a:cxn>
                    <a:cxn ang="0">
                      <a:pos x="connsiteX1" y="connsiteY1"/>
                    </a:cxn>
                  </a:cxnLst>
                  <a:rect l="l" t="t" r="r" b="b"/>
                  <a:pathLst>
                    <a:path w="15240"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sp>
              <p:nvSpPr>
                <p:cNvPr id="373" name="Forme libre : forme 372">
                  <a:extLst>
                    <a:ext uri="{FF2B5EF4-FFF2-40B4-BE49-F238E27FC236}">
                      <a16:creationId xmlns:a16="http://schemas.microsoft.com/office/drawing/2014/main" id="{B688F4EA-4600-FDCC-A22A-A837FA57A7AF}"/>
                    </a:ext>
                  </a:extLst>
                </p:cNvPr>
                <p:cNvSpPr/>
                <p:nvPr/>
              </p:nvSpPr>
              <p:spPr>
                <a:xfrm>
                  <a:off x="7916730" y="4444709"/>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374" name="Forme libre : forme 373">
                  <a:extLst>
                    <a:ext uri="{FF2B5EF4-FFF2-40B4-BE49-F238E27FC236}">
                      <a16:creationId xmlns:a16="http://schemas.microsoft.com/office/drawing/2014/main" id="{91090866-F713-9C98-C810-8E046A79A564}"/>
                    </a:ext>
                  </a:extLst>
                </p:cNvPr>
                <p:cNvSpPr/>
                <p:nvPr/>
              </p:nvSpPr>
              <p:spPr>
                <a:xfrm>
                  <a:off x="802052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5" name="Forme libre : forme 374">
                  <a:extLst>
                    <a:ext uri="{FF2B5EF4-FFF2-40B4-BE49-F238E27FC236}">
                      <a16:creationId xmlns:a16="http://schemas.microsoft.com/office/drawing/2014/main" id="{D5ABF6A5-0B4B-FACD-F515-7C25F7CBEB17}"/>
                    </a:ext>
                  </a:extLst>
                </p:cNvPr>
                <p:cNvSpPr/>
                <p:nvPr/>
              </p:nvSpPr>
              <p:spPr>
                <a:xfrm>
                  <a:off x="794413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6" name="Forme libre : forme 375">
                  <a:extLst>
                    <a:ext uri="{FF2B5EF4-FFF2-40B4-BE49-F238E27FC236}">
                      <a16:creationId xmlns:a16="http://schemas.microsoft.com/office/drawing/2014/main" id="{AA43AF83-6B07-42B2-666B-09F279DD3C3C}"/>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7" name="Forme libre : forme 376">
                  <a:extLst>
                    <a:ext uri="{FF2B5EF4-FFF2-40B4-BE49-F238E27FC236}">
                      <a16:creationId xmlns:a16="http://schemas.microsoft.com/office/drawing/2014/main" id="{A307541D-0BF3-997B-87AD-B4AFF0125A6B}"/>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8" name="Forme libre : forme 377">
                  <a:extLst>
                    <a:ext uri="{FF2B5EF4-FFF2-40B4-BE49-F238E27FC236}">
                      <a16:creationId xmlns:a16="http://schemas.microsoft.com/office/drawing/2014/main" id="{C7BF9483-AA03-CC7F-80B8-3F30DB7A3D44}"/>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9" name="Forme libre : forme 378">
                  <a:extLst>
                    <a:ext uri="{FF2B5EF4-FFF2-40B4-BE49-F238E27FC236}">
                      <a16:creationId xmlns:a16="http://schemas.microsoft.com/office/drawing/2014/main" id="{ED06E852-5819-511F-B243-0DC690815508}"/>
                    </a:ext>
                  </a:extLst>
                </p:cNvPr>
                <p:cNvSpPr/>
                <p:nvPr/>
              </p:nvSpPr>
              <p:spPr>
                <a:xfrm>
                  <a:off x="7998810" y="4545936"/>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380" name="Graphique 1860">
                  <a:extLst>
                    <a:ext uri="{FF2B5EF4-FFF2-40B4-BE49-F238E27FC236}">
                      <a16:creationId xmlns:a16="http://schemas.microsoft.com/office/drawing/2014/main" id="{69028EC7-4DB5-614C-8E40-10CF5AC9C966}"/>
                    </a:ext>
                  </a:extLst>
                </p:cNvPr>
                <p:cNvGrpSpPr/>
                <p:nvPr/>
              </p:nvGrpSpPr>
              <p:grpSpPr>
                <a:xfrm>
                  <a:off x="7984904" y="4572966"/>
                  <a:ext cx="66770" cy="118606"/>
                  <a:chOff x="7984904" y="4572966"/>
                  <a:chExt cx="66770" cy="118606"/>
                </a:xfrm>
                <a:grpFill/>
              </p:grpSpPr>
              <p:sp>
                <p:nvSpPr>
                  <p:cNvPr id="386" name="Forme libre : forme 385">
                    <a:extLst>
                      <a:ext uri="{FF2B5EF4-FFF2-40B4-BE49-F238E27FC236}">
                        <a16:creationId xmlns:a16="http://schemas.microsoft.com/office/drawing/2014/main" id="{6AAC26F7-C8E1-90F6-DAEA-113C560F4180}"/>
                      </a:ext>
                    </a:extLst>
                  </p:cNvPr>
                  <p:cNvSpPr/>
                  <p:nvPr/>
                </p:nvSpPr>
                <p:spPr>
                  <a:xfrm>
                    <a:off x="7984904" y="4572966"/>
                    <a:ext cx="66103" cy="54408"/>
                  </a:xfrm>
                  <a:custGeom>
                    <a:avLst/>
                    <a:gdLst>
                      <a:gd name="connsiteX0" fmla="*/ 0 w 66103"/>
                      <a:gd name="connsiteY0" fmla="*/ 54408 h 54408"/>
                      <a:gd name="connsiteX1" fmla="*/ 13906 w 66103"/>
                      <a:gd name="connsiteY1" fmla="*/ 783 h 54408"/>
                      <a:gd name="connsiteX2" fmla="*/ 66103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6" y="783"/>
                        </a:lnTo>
                        <a:cubicBezTo>
                          <a:pt x="13906" y="783"/>
                          <a:pt x="66103" y="-9790"/>
                          <a:pt x="66103" y="46788"/>
                        </a:cubicBezTo>
                      </a:path>
                    </a:pathLst>
                  </a:custGeom>
                  <a:grpFill/>
                  <a:ln w="12700" cap="rnd">
                    <a:solidFill>
                      <a:schemeClr val="bg1"/>
                    </a:solidFill>
                    <a:prstDash val="solid"/>
                    <a:round/>
                  </a:ln>
                </p:spPr>
                <p:txBody>
                  <a:bodyPr rtlCol="0" anchor="ctr"/>
                  <a:lstStyle/>
                  <a:p>
                    <a:endParaRPr lang="fr-FR" sz="1400"/>
                  </a:p>
                </p:txBody>
              </p:sp>
              <p:sp>
                <p:nvSpPr>
                  <p:cNvPr id="387" name="Forme libre : forme 386">
                    <a:extLst>
                      <a:ext uri="{FF2B5EF4-FFF2-40B4-BE49-F238E27FC236}">
                        <a16:creationId xmlns:a16="http://schemas.microsoft.com/office/drawing/2014/main" id="{92744B08-06C8-C906-8322-78639DD6485A}"/>
                      </a:ext>
                    </a:extLst>
                  </p:cNvPr>
                  <p:cNvSpPr/>
                  <p:nvPr/>
                </p:nvSpPr>
                <p:spPr>
                  <a:xfrm>
                    <a:off x="8051293" y="4620421"/>
                    <a:ext cx="381" cy="71151"/>
                  </a:xfrm>
                  <a:custGeom>
                    <a:avLst/>
                    <a:gdLst>
                      <a:gd name="connsiteX0" fmla="*/ 0 w 381"/>
                      <a:gd name="connsiteY0" fmla="*/ 0 h 71151"/>
                      <a:gd name="connsiteX1" fmla="*/ 381 w 381"/>
                      <a:gd name="connsiteY1" fmla="*/ 71152 h 71151"/>
                    </a:gdLst>
                    <a:ahLst/>
                    <a:cxnLst>
                      <a:cxn ang="0">
                        <a:pos x="connsiteX0" y="connsiteY0"/>
                      </a:cxn>
                      <a:cxn ang="0">
                        <a:pos x="connsiteX1" y="connsiteY1"/>
                      </a:cxn>
                    </a:cxnLst>
                    <a:rect l="l" t="t" r="r" b="b"/>
                    <a:pathLst>
                      <a:path w="381"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381" name="Graphique 1860">
                  <a:extLst>
                    <a:ext uri="{FF2B5EF4-FFF2-40B4-BE49-F238E27FC236}">
                      <a16:creationId xmlns:a16="http://schemas.microsoft.com/office/drawing/2014/main" id="{E3F30441-CC4A-BE0A-3344-C891C084FF28}"/>
                    </a:ext>
                  </a:extLst>
                </p:cNvPr>
                <p:cNvGrpSpPr/>
                <p:nvPr/>
              </p:nvGrpSpPr>
              <p:grpSpPr>
                <a:xfrm>
                  <a:off x="7904418" y="4571537"/>
                  <a:ext cx="78866" cy="118511"/>
                  <a:chOff x="7904418" y="4571537"/>
                  <a:chExt cx="78866" cy="118511"/>
                </a:xfrm>
                <a:grpFill/>
              </p:grpSpPr>
              <p:sp>
                <p:nvSpPr>
                  <p:cNvPr id="384" name="Forme libre : forme 383">
                    <a:extLst>
                      <a:ext uri="{FF2B5EF4-FFF2-40B4-BE49-F238E27FC236}">
                        <a16:creationId xmlns:a16="http://schemas.microsoft.com/office/drawing/2014/main" id="{4A47B886-76BE-2CF6-8795-D1CD36A9FD6E}"/>
                      </a:ext>
                    </a:extLst>
                  </p:cNvPr>
                  <p:cNvSpPr/>
                  <p:nvPr/>
                </p:nvSpPr>
                <p:spPr>
                  <a:xfrm>
                    <a:off x="7904989" y="4571537"/>
                    <a:ext cx="78295" cy="55932"/>
                  </a:xfrm>
                  <a:custGeom>
                    <a:avLst/>
                    <a:gdLst>
                      <a:gd name="connsiteX0" fmla="*/ 0 w 78295"/>
                      <a:gd name="connsiteY0" fmla="*/ 46788 h 55932"/>
                      <a:gd name="connsiteX1" fmla="*/ 52197 w 78295"/>
                      <a:gd name="connsiteY1" fmla="*/ 783 h 55932"/>
                      <a:gd name="connsiteX2" fmla="*/ 66485 w 78295"/>
                      <a:gd name="connsiteY2" fmla="*/ 55932 h 55932"/>
                      <a:gd name="connsiteX3" fmla="*/ 78296 w 78295"/>
                      <a:gd name="connsiteY3" fmla="*/ 55837 h 55932"/>
                    </a:gdLst>
                    <a:ahLst/>
                    <a:cxnLst>
                      <a:cxn ang="0">
                        <a:pos x="connsiteX0" y="connsiteY0"/>
                      </a:cxn>
                      <a:cxn ang="0">
                        <a:pos x="connsiteX1" y="connsiteY1"/>
                      </a:cxn>
                      <a:cxn ang="0">
                        <a:pos x="connsiteX2" y="connsiteY2"/>
                      </a:cxn>
                      <a:cxn ang="0">
                        <a:pos x="connsiteX3" y="connsiteY3"/>
                      </a:cxn>
                    </a:cxnLst>
                    <a:rect l="l" t="t" r="r" b="b"/>
                    <a:pathLst>
                      <a:path w="78295" h="55932">
                        <a:moveTo>
                          <a:pt x="0" y="46788"/>
                        </a:moveTo>
                        <a:cubicBezTo>
                          <a:pt x="0" y="-9790"/>
                          <a:pt x="52197" y="783"/>
                          <a:pt x="52197" y="783"/>
                        </a:cubicBezTo>
                        <a:lnTo>
                          <a:pt x="66485" y="55932"/>
                        </a:lnTo>
                        <a:lnTo>
                          <a:pt x="78296" y="55837"/>
                        </a:lnTo>
                      </a:path>
                    </a:pathLst>
                  </a:custGeom>
                  <a:grpFill/>
                  <a:ln w="12700" cap="rnd">
                    <a:solidFill>
                      <a:schemeClr val="bg1"/>
                    </a:solidFill>
                    <a:prstDash val="solid"/>
                    <a:round/>
                  </a:ln>
                </p:spPr>
                <p:txBody>
                  <a:bodyPr rtlCol="0" anchor="ctr"/>
                  <a:lstStyle/>
                  <a:p>
                    <a:endParaRPr lang="fr-FR" sz="1400"/>
                  </a:p>
                </p:txBody>
              </p:sp>
              <p:sp>
                <p:nvSpPr>
                  <p:cNvPr id="385" name="Forme libre : forme 384">
                    <a:extLst>
                      <a:ext uri="{FF2B5EF4-FFF2-40B4-BE49-F238E27FC236}">
                        <a16:creationId xmlns:a16="http://schemas.microsoft.com/office/drawing/2014/main" id="{A46D151C-D388-6ED5-9DC7-DBA83FD1F5BA}"/>
                      </a:ext>
                    </a:extLst>
                  </p:cNvPr>
                  <p:cNvSpPr/>
                  <p:nvPr/>
                </p:nvSpPr>
                <p:spPr>
                  <a:xfrm>
                    <a:off x="7904418" y="4618897"/>
                    <a:ext cx="381" cy="71151"/>
                  </a:xfrm>
                  <a:custGeom>
                    <a:avLst/>
                    <a:gdLst>
                      <a:gd name="connsiteX0" fmla="*/ 381 w 381"/>
                      <a:gd name="connsiteY0" fmla="*/ 0 h 71151"/>
                      <a:gd name="connsiteX1" fmla="*/ 0 w 381"/>
                      <a:gd name="connsiteY1" fmla="*/ 71152 h 71151"/>
                    </a:gdLst>
                    <a:ahLst/>
                    <a:cxnLst>
                      <a:cxn ang="0">
                        <a:pos x="connsiteX0" y="connsiteY0"/>
                      </a:cxn>
                      <a:cxn ang="0">
                        <a:pos x="connsiteX1" y="connsiteY1"/>
                      </a:cxn>
                    </a:cxnLst>
                    <a:rect l="l" t="t" r="r" b="b"/>
                    <a:pathLst>
                      <a:path w="381"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sp>
              <p:nvSpPr>
                <p:cNvPr id="382" name="Forme libre : forme 381">
                  <a:extLst>
                    <a:ext uri="{FF2B5EF4-FFF2-40B4-BE49-F238E27FC236}">
                      <a16:creationId xmlns:a16="http://schemas.microsoft.com/office/drawing/2014/main" id="{9B518626-6364-F1AB-D053-FAD7C6E9EB41}"/>
                    </a:ext>
                  </a:extLst>
                </p:cNvPr>
                <p:cNvSpPr/>
                <p:nvPr/>
              </p:nvSpPr>
              <p:spPr>
                <a:xfrm>
                  <a:off x="8009859" y="4641757"/>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383" name="Forme libre : forme 382">
                  <a:extLst>
                    <a:ext uri="{FF2B5EF4-FFF2-40B4-BE49-F238E27FC236}">
                      <a16:creationId xmlns:a16="http://schemas.microsoft.com/office/drawing/2014/main" id="{35369D45-328E-B2B9-84F2-27F292334B2D}"/>
                    </a:ext>
                  </a:extLst>
                </p:cNvPr>
                <p:cNvSpPr/>
                <p:nvPr/>
              </p:nvSpPr>
              <p:spPr>
                <a:xfrm>
                  <a:off x="7933850" y="4641757"/>
                  <a:ext cx="20573" cy="20573"/>
                </a:xfrm>
                <a:custGeom>
                  <a:avLst/>
                  <a:gdLst>
                    <a:gd name="connsiteX0" fmla="*/ 0 w 20573"/>
                    <a:gd name="connsiteY0" fmla="*/ 0 h 20573"/>
                    <a:gd name="connsiteX1" fmla="*/ 20574 w 20573"/>
                    <a:gd name="connsiteY1" fmla="*/ 20574 h 20573"/>
                  </a:gdLst>
                  <a:ahLst/>
                  <a:cxnLst>
                    <a:cxn ang="0">
                      <a:pos x="connsiteX0" y="connsiteY0"/>
                    </a:cxn>
                    <a:cxn ang="0">
                      <a:pos x="connsiteX1" y="connsiteY1"/>
                    </a:cxn>
                  </a:cxnLst>
                  <a:rect l="l" t="t" r="r" b="b"/>
                  <a:pathLst>
                    <a:path w="20573" h="20573">
                      <a:moveTo>
                        <a:pt x="0" y="0"/>
                      </a:moveTo>
                      <a:cubicBezTo>
                        <a:pt x="0" y="11335"/>
                        <a:pt x="9239" y="20574"/>
                        <a:pt x="20574" y="20574"/>
                      </a:cubicBezTo>
                    </a:path>
                  </a:pathLst>
                </a:custGeom>
                <a:grpFill/>
                <a:ln w="12700" cap="rnd">
                  <a:solidFill>
                    <a:schemeClr val="bg1"/>
                  </a:solidFill>
                  <a:prstDash val="solid"/>
                  <a:round/>
                </a:ln>
              </p:spPr>
              <p:txBody>
                <a:bodyPr rtlCol="0" anchor="ctr"/>
                <a:lstStyle/>
                <a:p>
                  <a:endParaRPr lang="fr-FR" sz="1400"/>
                </a:p>
              </p:txBody>
            </p:sp>
          </p:grpSp>
          <p:sp>
            <p:nvSpPr>
              <p:cNvPr id="366" name="Forme libre : forme 365">
                <a:extLst>
                  <a:ext uri="{FF2B5EF4-FFF2-40B4-BE49-F238E27FC236}">
                    <a16:creationId xmlns:a16="http://schemas.microsoft.com/office/drawing/2014/main" id="{89AA8281-749E-0567-0256-77C8FF398691}"/>
                  </a:ext>
                </a:extLst>
              </p:cNvPr>
              <p:cNvSpPr/>
              <p:nvPr/>
            </p:nvSpPr>
            <p:spPr>
              <a:xfrm>
                <a:off x="7785641" y="4680905"/>
                <a:ext cx="168402" cy="9906"/>
              </a:xfrm>
              <a:custGeom>
                <a:avLst/>
                <a:gdLst>
                  <a:gd name="connsiteX0" fmla="*/ 0 w 168402"/>
                  <a:gd name="connsiteY0" fmla="*/ 0 h 9906"/>
                  <a:gd name="connsiteX1" fmla="*/ 0 w 168402"/>
                  <a:gd name="connsiteY1" fmla="*/ 0 h 9906"/>
                  <a:gd name="connsiteX2" fmla="*/ 9906 w 168402"/>
                  <a:gd name="connsiteY2" fmla="*/ 9906 h 9906"/>
                  <a:gd name="connsiteX3" fmla="*/ 158496 w 168402"/>
                  <a:gd name="connsiteY3" fmla="*/ 9906 h 9906"/>
                  <a:gd name="connsiteX4" fmla="*/ 168402 w 168402"/>
                  <a:gd name="connsiteY4" fmla="*/ 0 h 9906"/>
                  <a:gd name="connsiteX5" fmla="*/ 168402 w 168402"/>
                  <a:gd name="connsiteY5" fmla="*/ 0 h 9906"/>
                  <a:gd name="connsiteX6" fmla="*/ 0 w 168402"/>
                  <a:gd name="connsiteY6" fmla="*/ 0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02" h="9906">
                    <a:moveTo>
                      <a:pt x="0" y="0"/>
                    </a:moveTo>
                    <a:lnTo>
                      <a:pt x="0" y="0"/>
                    </a:lnTo>
                    <a:cubicBezTo>
                      <a:pt x="0" y="5429"/>
                      <a:pt x="4477" y="9906"/>
                      <a:pt x="9906" y="9906"/>
                    </a:cubicBezTo>
                    <a:lnTo>
                      <a:pt x="158496" y="9906"/>
                    </a:lnTo>
                    <a:cubicBezTo>
                      <a:pt x="163925" y="9906"/>
                      <a:pt x="168402" y="5429"/>
                      <a:pt x="168402" y="0"/>
                    </a:cubicBezTo>
                    <a:lnTo>
                      <a:pt x="168402" y="0"/>
                    </a:lnTo>
                    <a:lnTo>
                      <a:pt x="0" y="0"/>
                    </a:lnTo>
                    <a:close/>
                  </a:path>
                </a:pathLst>
              </a:custGeom>
              <a:grpFill/>
              <a:ln w="12700" cap="rnd">
                <a:solidFill>
                  <a:schemeClr val="bg1"/>
                </a:solidFill>
                <a:prstDash val="solid"/>
                <a:round/>
              </a:ln>
            </p:spPr>
            <p:txBody>
              <a:bodyPr rtlCol="0" anchor="ctr"/>
              <a:lstStyle/>
              <a:p>
                <a:endParaRPr lang="fr-FR" sz="1400"/>
              </a:p>
            </p:txBody>
          </p:sp>
          <p:sp>
            <p:nvSpPr>
              <p:cNvPr id="367" name="Forme libre : forme 366">
                <a:extLst>
                  <a:ext uri="{FF2B5EF4-FFF2-40B4-BE49-F238E27FC236}">
                    <a16:creationId xmlns:a16="http://schemas.microsoft.com/office/drawing/2014/main" id="{4A314C6B-EA4E-B68D-C51B-6BA1D03C0B52}"/>
                  </a:ext>
                </a:extLst>
              </p:cNvPr>
              <p:cNvSpPr/>
              <p:nvPr/>
            </p:nvSpPr>
            <p:spPr>
              <a:xfrm>
                <a:off x="7810596" y="4597085"/>
                <a:ext cx="147351" cy="94011"/>
              </a:xfrm>
              <a:custGeom>
                <a:avLst/>
                <a:gdLst>
                  <a:gd name="connsiteX0" fmla="*/ 142208 w 147351"/>
                  <a:gd name="connsiteY0" fmla="*/ 94012 h 94011"/>
                  <a:gd name="connsiteX1" fmla="*/ 5143 w 147351"/>
                  <a:gd name="connsiteY1" fmla="*/ 94012 h 94011"/>
                  <a:gd name="connsiteX2" fmla="*/ 0 w 147351"/>
                  <a:gd name="connsiteY2" fmla="*/ 88868 h 94011"/>
                  <a:gd name="connsiteX3" fmla="*/ 0 w 147351"/>
                  <a:gd name="connsiteY3" fmla="*/ 5143 h 94011"/>
                  <a:gd name="connsiteX4" fmla="*/ 5143 w 147351"/>
                  <a:gd name="connsiteY4" fmla="*/ 0 h 94011"/>
                  <a:gd name="connsiteX5" fmla="*/ 142208 w 147351"/>
                  <a:gd name="connsiteY5" fmla="*/ 0 h 94011"/>
                  <a:gd name="connsiteX6" fmla="*/ 147352 w 147351"/>
                  <a:gd name="connsiteY6" fmla="*/ 5143 h 94011"/>
                  <a:gd name="connsiteX7" fmla="*/ 147352 w 147351"/>
                  <a:gd name="connsiteY7" fmla="*/ 88868 h 94011"/>
                  <a:gd name="connsiteX8" fmla="*/ 142208 w 147351"/>
                  <a:gd name="connsiteY8" fmla="*/ 94012 h 9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51" h="94011">
                    <a:moveTo>
                      <a:pt x="142208" y="94012"/>
                    </a:moveTo>
                    <a:lnTo>
                      <a:pt x="5143" y="94012"/>
                    </a:lnTo>
                    <a:cubicBezTo>
                      <a:pt x="2381" y="94012"/>
                      <a:pt x="0" y="91726"/>
                      <a:pt x="0" y="88868"/>
                    </a:cubicBezTo>
                    <a:lnTo>
                      <a:pt x="0" y="5143"/>
                    </a:lnTo>
                    <a:cubicBezTo>
                      <a:pt x="0" y="2381"/>
                      <a:pt x="2286" y="0"/>
                      <a:pt x="5143" y="0"/>
                    </a:cubicBezTo>
                    <a:lnTo>
                      <a:pt x="142208" y="0"/>
                    </a:lnTo>
                    <a:cubicBezTo>
                      <a:pt x="144971" y="0"/>
                      <a:pt x="147352" y="2286"/>
                      <a:pt x="147352" y="5143"/>
                    </a:cubicBezTo>
                    <a:lnTo>
                      <a:pt x="147352" y="88868"/>
                    </a:lnTo>
                    <a:cubicBezTo>
                      <a:pt x="147352" y="91726"/>
                      <a:pt x="145066" y="94012"/>
                      <a:pt x="142208" y="94012"/>
                    </a:cubicBezTo>
                    <a:close/>
                  </a:path>
                </a:pathLst>
              </a:custGeom>
              <a:grpFill/>
              <a:ln w="12700" cap="rnd">
                <a:solidFill>
                  <a:schemeClr val="bg1"/>
                </a:solidFill>
                <a:prstDash val="solid"/>
                <a:round/>
              </a:ln>
            </p:spPr>
            <p:txBody>
              <a:bodyPr rtlCol="0" anchor="ctr"/>
              <a:lstStyle/>
              <a:p>
                <a:endParaRPr lang="fr-FR" sz="1400"/>
              </a:p>
            </p:txBody>
          </p:sp>
          <p:sp>
            <p:nvSpPr>
              <p:cNvPr id="368" name="Forme libre : forme 367">
                <a:extLst>
                  <a:ext uri="{FF2B5EF4-FFF2-40B4-BE49-F238E27FC236}">
                    <a16:creationId xmlns:a16="http://schemas.microsoft.com/office/drawing/2014/main" id="{F98DE8E1-C8C3-7DE0-69D2-2D2C143F9E9A}"/>
                  </a:ext>
                </a:extLst>
              </p:cNvPr>
              <p:cNvSpPr/>
              <p:nvPr/>
            </p:nvSpPr>
            <p:spPr>
              <a:xfrm>
                <a:off x="7870223" y="4630232"/>
                <a:ext cx="28193" cy="28098"/>
              </a:xfrm>
              <a:custGeom>
                <a:avLst/>
                <a:gdLst>
                  <a:gd name="connsiteX0" fmla="*/ 23241 w 28193"/>
                  <a:gd name="connsiteY0" fmla="*/ 10287 h 28098"/>
                  <a:gd name="connsiteX1" fmla="*/ 13335 w 28193"/>
                  <a:gd name="connsiteY1" fmla="*/ 381 h 28098"/>
                  <a:gd name="connsiteX2" fmla="*/ 13335 w 28193"/>
                  <a:gd name="connsiteY2" fmla="*/ 0 h 28098"/>
                  <a:gd name="connsiteX3" fmla="*/ 0 w 28193"/>
                  <a:gd name="connsiteY3" fmla="*/ 14002 h 28098"/>
                  <a:gd name="connsiteX4" fmla="*/ 14097 w 28193"/>
                  <a:gd name="connsiteY4" fmla="*/ 28099 h 28098"/>
                  <a:gd name="connsiteX5" fmla="*/ 28194 w 28193"/>
                  <a:gd name="connsiteY5" fmla="*/ 14002 h 28098"/>
                  <a:gd name="connsiteX6" fmla="*/ 27337 w 28193"/>
                  <a:gd name="connsiteY6" fmla="*/ 9430 h 28098"/>
                  <a:gd name="connsiteX7" fmla="*/ 23241 w 28193"/>
                  <a:gd name="connsiteY7" fmla="*/ 10287 h 2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 h="28098">
                    <a:moveTo>
                      <a:pt x="23241" y="10287"/>
                    </a:moveTo>
                    <a:cubicBezTo>
                      <a:pt x="17717" y="10287"/>
                      <a:pt x="13335" y="5810"/>
                      <a:pt x="13335" y="381"/>
                    </a:cubicBezTo>
                    <a:cubicBezTo>
                      <a:pt x="13335" y="191"/>
                      <a:pt x="13335" y="95"/>
                      <a:pt x="13335" y="0"/>
                    </a:cubicBezTo>
                    <a:cubicBezTo>
                      <a:pt x="5905" y="381"/>
                      <a:pt x="0" y="6477"/>
                      <a:pt x="0" y="14002"/>
                    </a:cubicBezTo>
                    <a:cubicBezTo>
                      <a:pt x="0" y="21812"/>
                      <a:pt x="6286" y="28099"/>
                      <a:pt x="14097" y="28099"/>
                    </a:cubicBezTo>
                    <a:cubicBezTo>
                      <a:pt x="21907" y="28099"/>
                      <a:pt x="28194" y="21812"/>
                      <a:pt x="28194" y="14002"/>
                    </a:cubicBezTo>
                    <a:cubicBezTo>
                      <a:pt x="28194" y="12383"/>
                      <a:pt x="27908" y="10858"/>
                      <a:pt x="27337" y="9430"/>
                    </a:cubicBezTo>
                    <a:cubicBezTo>
                      <a:pt x="26098" y="9906"/>
                      <a:pt x="24670" y="10287"/>
                      <a:pt x="23241" y="10287"/>
                    </a:cubicBezTo>
                    <a:close/>
                  </a:path>
                </a:pathLst>
              </a:custGeom>
              <a:grpFill/>
              <a:ln w="12700" cap="rnd">
                <a:solidFill>
                  <a:schemeClr val="bg1"/>
                </a:solidFill>
                <a:prstDash val="solid"/>
                <a:round/>
              </a:ln>
            </p:spPr>
            <p:txBody>
              <a:bodyPr rtlCol="0" anchor="ctr"/>
              <a:lstStyle/>
              <a:p>
                <a:endParaRPr lang="fr-FR" sz="1400"/>
              </a:p>
            </p:txBody>
          </p:sp>
        </p:grpSp>
      </p:grpSp>
      <p:pic>
        <p:nvPicPr>
          <p:cNvPr id="426" name="Picture 2" descr="Cliquez sur le curseur de l'ordinateur de l'icône 3d à la main">
            <a:extLst>
              <a:ext uri="{FF2B5EF4-FFF2-40B4-BE49-F238E27FC236}">
                <a16:creationId xmlns:a16="http://schemas.microsoft.com/office/drawing/2014/main" id="{88F9D16B-CB68-6A05-3547-102E35B92446}"/>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8919617" flipH="1" flipV="1">
            <a:off x="8386865" y="3506435"/>
            <a:ext cx="804262" cy="1525534"/>
          </a:xfrm>
          <a:prstGeom prst="rect">
            <a:avLst/>
          </a:prstGeom>
          <a:noFill/>
          <a:extLst>
            <a:ext uri="{909E8E84-426E-40DD-AFC4-6F175D3DCCD1}">
              <a14:hiddenFill xmlns:a14="http://schemas.microsoft.com/office/drawing/2010/main">
                <a:solidFill>
                  <a:srgbClr val="FFFFFF"/>
                </a:solidFill>
              </a14:hiddenFill>
            </a:ext>
          </a:extLst>
        </p:spPr>
      </p:pic>
      <p:sp>
        <p:nvSpPr>
          <p:cNvPr id="12" name="Bulle narrative : rectangle à coins arrondis 11">
            <a:extLst>
              <a:ext uri="{FF2B5EF4-FFF2-40B4-BE49-F238E27FC236}">
                <a16:creationId xmlns:a16="http://schemas.microsoft.com/office/drawing/2014/main" id="{5510051F-9D60-D789-F968-F774303851CC}"/>
              </a:ext>
            </a:extLst>
          </p:cNvPr>
          <p:cNvSpPr/>
          <p:nvPr/>
        </p:nvSpPr>
        <p:spPr>
          <a:xfrm>
            <a:off x="611822" y="5184239"/>
            <a:ext cx="10924595" cy="926299"/>
          </a:xfrm>
          <a:custGeom>
            <a:avLst/>
            <a:gdLst>
              <a:gd name="connsiteX0" fmla="*/ 0 w 10924595"/>
              <a:gd name="connsiteY0" fmla="*/ 154386 h 926299"/>
              <a:gd name="connsiteX1" fmla="*/ 154386 w 10924595"/>
              <a:gd name="connsiteY1" fmla="*/ 0 h 926299"/>
              <a:gd name="connsiteX2" fmla="*/ 726510 w 10924595"/>
              <a:gd name="connsiteY2" fmla="*/ 0 h 926299"/>
              <a:gd name="connsiteX3" fmla="*/ 1265306 w 10924595"/>
              <a:gd name="connsiteY3" fmla="*/ 0 h 926299"/>
              <a:gd name="connsiteX4" fmla="*/ 1820766 w 10924595"/>
              <a:gd name="connsiteY4" fmla="*/ 0 h 926299"/>
              <a:gd name="connsiteX5" fmla="*/ 1820766 w 10924595"/>
              <a:gd name="connsiteY5" fmla="*/ 0 h 926299"/>
              <a:gd name="connsiteX6" fmla="*/ 2448930 w 10924595"/>
              <a:gd name="connsiteY6" fmla="*/ 0 h 926299"/>
              <a:gd name="connsiteX7" fmla="*/ 3104406 w 10924595"/>
              <a:gd name="connsiteY7" fmla="*/ 0 h 926299"/>
              <a:gd name="connsiteX8" fmla="*/ 3732570 w 10924595"/>
              <a:gd name="connsiteY8" fmla="*/ 0 h 926299"/>
              <a:gd name="connsiteX9" fmla="*/ 4551915 w 10924595"/>
              <a:gd name="connsiteY9" fmla="*/ 0 h 926299"/>
              <a:gd name="connsiteX10" fmla="*/ 5305019 w 10924595"/>
              <a:gd name="connsiteY10" fmla="*/ 0 h 926299"/>
              <a:gd name="connsiteX11" fmla="*/ 6058124 w 10924595"/>
              <a:gd name="connsiteY11" fmla="*/ 0 h 926299"/>
              <a:gd name="connsiteX12" fmla="*/ 6624680 w 10924595"/>
              <a:gd name="connsiteY12" fmla="*/ 0 h 926299"/>
              <a:gd name="connsiteX13" fmla="*/ 7129052 w 10924595"/>
              <a:gd name="connsiteY13" fmla="*/ 0 h 926299"/>
              <a:gd name="connsiteX14" fmla="*/ 7757791 w 10924595"/>
              <a:gd name="connsiteY14" fmla="*/ 0 h 926299"/>
              <a:gd name="connsiteX15" fmla="*/ 8448713 w 10924595"/>
              <a:gd name="connsiteY15" fmla="*/ 0 h 926299"/>
              <a:gd name="connsiteX16" fmla="*/ 9077451 w 10924595"/>
              <a:gd name="connsiteY16" fmla="*/ 0 h 926299"/>
              <a:gd name="connsiteX17" fmla="*/ 9830556 w 10924595"/>
              <a:gd name="connsiteY17" fmla="*/ 0 h 926299"/>
              <a:gd name="connsiteX18" fmla="*/ 10770209 w 10924595"/>
              <a:gd name="connsiteY18" fmla="*/ 0 h 926299"/>
              <a:gd name="connsiteX19" fmla="*/ 10924595 w 10924595"/>
              <a:gd name="connsiteY19" fmla="*/ 154386 h 926299"/>
              <a:gd name="connsiteX20" fmla="*/ 10924595 w 10924595"/>
              <a:gd name="connsiteY20" fmla="*/ 154383 h 926299"/>
              <a:gd name="connsiteX21" fmla="*/ 10924595 w 10924595"/>
              <a:gd name="connsiteY21" fmla="*/ 154383 h 926299"/>
              <a:gd name="connsiteX22" fmla="*/ 10924595 w 10924595"/>
              <a:gd name="connsiteY22" fmla="*/ 385958 h 926299"/>
              <a:gd name="connsiteX23" fmla="*/ 10924595 w 10924595"/>
              <a:gd name="connsiteY23" fmla="*/ 771913 h 926299"/>
              <a:gd name="connsiteX24" fmla="*/ 10770209 w 10924595"/>
              <a:gd name="connsiteY24" fmla="*/ 926299 h 926299"/>
              <a:gd name="connsiteX25" fmla="*/ 10017105 w 10924595"/>
              <a:gd name="connsiteY25" fmla="*/ 926299 h 926299"/>
              <a:gd name="connsiteX26" fmla="*/ 9512732 w 10924595"/>
              <a:gd name="connsiteY26" fmla="*/ 926299 h 926299"/>
              <a:gd name="connsiteX27" fmla="*/ 8946176 w 10924595"/>
              <a:gd name="connsiteY27" fmla="*/ 926299 h 926299"/>
              <a:gd name="connsiteX28" fmla="*/ 8130889 w 10924595"/>
              <a:gd name="connsiteY28" fmla="*/ 926299 h 926299"/>
              <a:gd name="connsiteX29" fmla="*/ 7439967 w 10924595"/>
              <a:gd name="connsiteY29" fmla="*/ 926299 h 926299"/>
              <a:gd name="connsiteX30" fmla="*/ 6624680 w 10924595"/>
              <a:gd name="connsiteY30" fmla="*/ 926299 h 926299"/>
              <a:gd name="connsiteX31" fmla="*/ 5933758 w 10924595"/>
              <a:gd name="connsiteY31" fmla="*/ 926299 h 926299"/>
              <a:gd name="connsiteX32" fmla="*/ 5180654 w 10924595"/>
              <a:gd name="connsiteY32" fmla="*/ 926299 h 926299"/>
              <a:gd name="connsiteX33" fmla="*/ 4551915 w 10924595"/>
              <a:gd name="connsiteY33" fmla="*/ 926299 h 926299"/>
              <a:gd name="connsiteX34" fmla="*/ 3951062 w 10924595"/>
              <a:gd name="connsiteY34" fmla="*/ 926299 h 926299"/>
              <a:gd name="connsiteX35" fmla="*/ 3268275 w 10924595"/>
              <a:gd name="connsiteY35" fmla="*/ 926299 h 926299"/>
              <a:gd name="connsiteX36" fmla="*/ 2530865 w 10924595"/>
              <a:gd name="connsiteY36" fmla="*/ 926299 h 926299"/>
              <a:gd name="connsiteX37" fmla="*/ 1820766 w 10924595"/>
              <a:gd name="connsiteY37" fmla="*/ 926299 h 926299"/>
              <a:gd name="connsiteX38" fmla="*/ 1820766 w 10924595"/>
              <a:gd name="connsiteY38" fmla="*/ 926299 h 926299"/>
              <a:gd name="connsiteX39" fmla="*/ 1265306 w 10924595"/>
              <a:gd name="connsiteY39" fmla="*/ 926299 h 926299"/>
              <a:gd name="connsiteX40" fmla="*/ 693182 w 10924595"/>
              <a:gd name="connsiteY40" fmla="*/ 926299 h 926299"/>
              <a:gd name="connsiteX41" fmla="*/ 154386 w 10924595"/>
              <a:gd name="connsiteY41" fmla="*/ 926299 h 926299"/>
              <a:gd name="connsiteX42" fmla="*/ 0 w 10924595"/>
              <a:gd name="connsiteY42" fmla="*/ 771913 h 926299"/>
              <a:gd name="connsiteX43" fmla="*/ 0 w 10924595"/>
              <a:gd name="connsiteY43" fmla="*/ 385958 h 926299"/>
              <a:gd name="connsiteX44" fmla="*/ 0 w 10924595"/>
              <a:gd name="connsiteY44" fmla="*/ 301899 h 926299"/>
              <a:gd name="connsiteX45" fmla="*/ 0 w 10924595"/>
              <a:gd name="connsiteY45" fmla="*/ 154383 h 926299"/>
              <a:gd name="connsiteX46" fmla="*/ 0 w 10924595"/>
              <a:gd name="connsiteY46" fmla="*/ 154386 h 92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24595" h="926299" fill="none" extrusionOk="0">
                <a:moveTo>
                  <a:pt x="0" y="154386"/>
                </a:moveTo>
                <a:cubicBezTo>
                  <a:pt x="10672" y="55271"/>
                  <a:pt x="70057" y="-3419"/>
                  <a:pt x="154386" y="0"/>
                </a:cubicBezTo>
                <a:cubicBezTo>
                  <a:pt x="280419" y="24690"/>
                  <a:pt x="522812" y="27280"/>
                  <a:pt x="726510" y="0"/>
                </a:cubicBezTo>
                <a:cubicBezTo>
                  <a:pt x="930208" y="-27280"/>
                  <a:pt x="1109324" y="-1380"/>
                  <a:pt x="1265306" y="0"/>
                </a:cubicBezTo>
                <a:cubicBezTo>
                  <a:pt x="1421288" y="1380"/>
                  <a:pt x="1649583" y="24487"/>
                  <a:pt x="1820766" y="0"/>
                </a:cubicBezTo>
                <a:lnTo>
                  <a:pt x="1820766" y="0"/>
                </a:lnTo>
                <a:cubicBezTo>
                  <a:pt x="1946576" y="31215"/>
                  <a:pt x="2268379" y="10504"/>
                  <a:pt x="2448930" y="0"/>
                </a:cubicBezTo>
                <a:cubicBezTo>
                  <a:pt x="2629481" y="-10504"/>
                  <a:pt x="2957585" y="-4077"/>
                  <a:pt x="3104406" y="0"/>
                </a:cubicBezTo>
                <a:cubicBezTo>
                  <a:pt x="3251227" y="4077"/>
                  <a:pt x="3419630" y="-14632"/>
                  <a:pt x="3732570" y="0"/>
                </a:cubicBezTo>
                <a:cubicBezTo>
                  <a:pt x="4045510" y="14632"/>
                  <a:pt x="4351748" y="-25528"/>
                  <a:pt x="4551915" y="0"/>
                </a:cubicBezTo>
                <a:cubicBezTo>
                  <a:pt x="4741438" y="-17157"/>
                  <a:pt x="5001352" y="35747"/>
                  <a:pt x="5305019" y="0"/>
                </a:cubicBezTo>
                <a:cubicBezTo>
                  <a:pt x="5608686" y="-35747"/>
                  <a:pt x="5847109" y="-33103"/>
                  <a:pt x="6058124" y="0"/>
                </a:cubicBezTo>
                <a:cubicBezTo>
                  <a:pt x="6269140" y="33103"/>
                  <a:pt x="6377910" y="-26594"/>
                  <a:pt x="6624680" y="0"/>
                </a:cubicBezTo>
                <a:cubicBezTo>
                  <a:pt x="6871450" y="26594"/>
                  <a:pt x="6928584" y="15805"/>
                  <a:pt x="7129052" y="0"/>
                </a:cubicBezTo>
                <a:cubicBezTo>
                  <a:pt x="7329520" y="-15805"/>
                  <a:pt x="7549825" y="-12784"/>
                  <a:pt x="7757791" y="0"/>
                </a:cubicBezTo>
                <a:cubicBezTo>
                  <a:pt x="7965757" y="12784"/>
                  <a:pt x="8162035" y="31168"/>
                  <a:pt x="8448713" y="0"/>
                </a:cubicBezTo>
                <a:cubicBezTo>
                  <a:pt x="8735391" y="-31168"/>
                  <a:pt x="8780387" y="4797"/>
                  <a:pt x="9077451" y="0"/>
                </a:cubicBezTo>
                <a:cubicBezTo>
                  <a:pt x="9374515" y="-4797"/>
                  <a:pt x="9496390" y="-24605"/>
                  <a:pt x="9830556" y="0"/>
                </a:cubicBezTo>
                <a:cubicBezTo>
                  <a:pt x="10164722" y="24605"/>
                  <a:pt x="10502503" y="12365"/>
                  <a:pt x="10770209" y="0"/>
                </a:cubicBezTo>
                <a:cubicBezTo>
                  <a:pt x="10872234" y="12084"/>
                  <a:pt x="10920835" y="75297"/>
                  <a:pt x="10924595" y="154386"/>
                </a:cubicBezTo>
                <a:lnTo>
                  <a:pt x="10924595" y="154383"/>
                </a:lnTo>
                <a:lnTo>
                  <a:pt x="10924595" y="154383"/>
                </a:lnTo>
                <a:cubicBezTo>
                  <a:pt x="10933028" y="217395"/>
                  <a:pt x="10934655" y="290255"/>
                  <a:pt x="10924595" y="385958"/>
                </a:cubicBezTo>
                <a:cubicBezTo>
                  <a:pt x="10907140" y="554698"/>
                  <a:pt x="10932080" y="620447"/>
                  <a:pt x="10924595" y="771913"/>
                </a:cubicBezTo>
                <a:cubicBezTo>
                  <a:pt x="10929435" y="853479"/>
                  <a:pt x="10847032" y="919021"/>
                  <a:pt x="10770209" y="926299"/>
                </a:cubicBezTo>
                <a:cubicBezTo>
                  <a:pt x="10591327" y="917456"/>
                  <a:pt x="10287288" y="923426"/>
                  <a:pt x="10017105" y="926299"/>
                </a:cubicBezTo>
                <a:cubicBezTo>
                  <a:pt x="9746922" y="929172"/>
                  <a:pt x="9701333" y="904486"/>
                  <a:pt x="9512732" y="926299"/>
                </a:cubicBezTo>
                <a:cubicBezTo>
                  <a:pt x="9324131" y="948112"/>
                  <a:pt x="9114725" y="917899"/>
                  <a:pt x="8946176" y="926299"/>
                </a:cubicBezTo>
                <a:cubicBezTo>
                  <a:pt x="8777627" y="934699"/>
                  <a:pt x="8358554" y="944660"/>
                  <a:pt x="8130889" y="926299"/>
                </a:cubicBezTo>
                <a:cubicBezTo>
                  <a:pt x="7903224" y="907938"/>
                  <a:pt x="7651083" y="958981"/>
                  <a:pt x="7439967" y="926299"/>
                </a:cubicBezTo>
                <a:cubicBezTo>
                  <a:pt x="7228851" y="893617"/>
                  <a:pt x="6903820" y="899014"/>
                  <a:pt x="6624680" y="926299"/>
                </a:cubicBezTo>
                <a:cubicBezTo>
                  <a:pt x="6345540" y="953584"/>
                  <a:pt x="6247943" y="933862"/>
                  <a:pt x="5933758" y="926299"/>
                </a:cubicBezTo>
                <a:cubicBezTo>
                  <a:pt x="5619573" y="918736"/>
                  <a:pt x="5498655" y="934224"/>
                  <a:pt x="5180654" y="926299"/>
                </a:cubicBezTo>
                <a:cubicBezTo>
                  <a:pt x="4862653" y="918374"/>
                  <a:pt x="4749143" y="932193"/>
                  <a:pt x="4551915" y="926299"/>
                </a:cubicBezTo>
                <a:cubicBezTo>
                  <a:pt x="4418539" y="909749"/>
                  <a:pt x="4125507" y="926527"/>
                  <a:pt x="3951062" y="926299"/>
                </a:cubicBezTo>
                <a:cubicBezTo>
                  <a:pt x="3776617" y="926071"/>
                  <a:pt x="3557143" y="925479"/>
                  <a:pt x="3268275" y="926299"/>
                </a:cubicBezTo>
                <a:cubicBezTo>
                  <a:pt x="2979407" y="927119"/>
                  <a:pt x="2801172" y="949594"/>
                  <a:pt x="2530865" y="926299"/>
                </a:cubicBezTo>
                <a:cubicBezTo>
                  <a:pt x="2260558" y="903005"/>
                  <a:pt x="2059066" y="939747"/>
                  <a:pt x="1820766" y="926299"/>
                </a:cubicBezTo>
                <a:lnTo>
                  <a:pt x="1820766" y="926299"/>
                </a:lnTo>
                <a:cubicBezTo>
                  <a:pt x="1690407" y="930500"/>
                  <a:pt x="1499912" y="938637"/>
                  <a:pt x="1265306" y="926299"/>
                </a:cubicBezTo>
                <a:cubicBezTo>
                  <a:pt x="1030700" y="913961"/>
                  <a:pt x="824036" y="920968"/>
                  <a:pt x="693182" y="926299"/>
                </a:cubicBezTo>
                <a:cubicBezTo>
                  <a:pt x="562328" y="931630"/>
                  <a:pt x="282039" y="912987"/>
                  <a:pt x="154386" y="926299"/>
                </a:cubicBezTo>
                <a:cubicBezTo>
                  <a:pt x="74800" y="934060"/>
                  <a:pt x="8338" y="868713"/>
                  <a:pt x="0" y="771913"/>
                </a:cubicBezTo>
                <a:cubicBezTo>
                  <a:pt x="-12081" y="654916"/>
                  <a:pt x="-8782" y="512542"/>
                  <a:pt x="0" y="385958"/>
                </a:cubicBezTo>
                <a:cubicBezTo>
                  <a:pt x="3617" y="347711"/>
                  <a:pt x="-1420" y="319034"/>
                  <a:pt x="0" y="301899"/>
                </a:cubicBezTo>
                <a:cubicBezTo>
                  <a:pt x="-6531" y="264163"/>
                  <a:pt x="-3137" y="219989"/>
                  <a:pt x="0" y="154383"/>
                </a:cubicBezTo>
                <a:lnTo>
                  <a:pt x="0" y="154386"/>
                </a:lnTo>
                <a:close/>
              </a:path>
              <a:path w="10924595" h="926299" stroke="0" extrusionOk="0">
                <a:moveTo>
                  <a:pt x="0" y="154386"/>
                </a:moveTo>
                <a:cubicBezTo>
                  <a:pt x="9730" y="62416"/>
                  <a:pt x="67667" y="8997"/>
                  <a:pt x="154386" y="0"/>
                </a:cubicBezTo>
                <a:cubicBezTo>
                  <a:pt x="424599" y="6328"/>
                  <a:pt x="461674" y="-27779"/>
                  <a:pt x="726510" y="0"/>
                </a:cubicBezTo>
                <a:cubicBezTo>
                  <a:pt x="991346" y="27779"/>
                  <a:pt x="1014519" y="-25749"/>
                  <a:pt x="1298634" y="0"/>
                </a:cubicBezTo>
                <a:cubicBezTo>
                  <a:pt x="1582749" y="25749"/>
                  <a:pt x="1650008" y="9798"/>
                  <a:pt x="1820766" y="0"/>
                </a:cubicBezTo>
                <a:lnTo>
                  <a:pt x="1820766" y="0"/>
                </a:lnTo>
                <a:cubicBezTo>
                  <a:pt x="1963251" y="-8996"/>
                  <a:pt x="2202712" y="-18913"/>
                  <a:pt x="2421619" y="0"/>
                </a:cubicBezTo>
                <a:cubicBezTo>
                  <a:pt x="2640526" y="18913"/>
                  <a:pt x="2856819" y="-6725"/>
                  <a:pt x="3159029" y="0"/>
                </a:cubicBezTo>
                <a:cubicBezTo>
                  <a:pt x="3461239" y="6725"/>
                  <a:pt x="3621294" y="-27985"/>
                  <a:pt x="3787193" y="0"/>
                </a:cubicBezTo>
                <a:cubicBezTo>
                  <a:pt x="3953092" y="27985"/>
                  <a:pt x="4342500" y="-2348"/>
                  <a:pt x="4551915" y="0"/>
                </a:cubicBezTo>
                <a:cubicBezTo>
                  <a:pt x="4773646" y="10842"/>
                  <a:pt x="4959084" y="6399"/>
                  <a:pt x="5118471" y="0"/>
                </a:cubicBezTo>
                <a:cubicBezTo>
                  <a:pt x="5277858" y="-6399"/>
                  <a:pt x="5581170" y="-5479"/>
                  <a:pt x="5747209" y="0"/>
                </a:cubicBezTo>
                <a:cubicBezTo>
                  <a:pt x="5913248" y="5479"/>
                  <a:pt x="6182811" y="-22518"/>
                  <a:pt x="6500314" y="0"/>
                </a:cubicBezTo>
                <a:cubicBezTo>
                  <a:pt x="6817818" y="22518"/>
                  <a:pt x="6974643" y="11601"/>
                  <a:pt x="7315601" y="0"/>
                </a:cubicBezTo>
                <a:cubicBezTo>
                  <a:pt x="7656559" y="-11601"/>
                  <a:pt x="7697701" y="14380"/>
                  <a:pt x="7882157" y="0"/>
                </a:cubicBezTo>
                <a:cubicBezTo>
                  <a:pt x="8066613" y="-14380"/>
                  <a:pt x="8314016" y="16041"/>
                  <a:pt x="8510896" y="0"/>
                </a:cubicBezTo>
                <a:cubicBezTo>
                  <a:pt x="8707776" y="-16041"/>
                  <a:pt x="8923072" y="22800"/>
                  <a:pt x="9326183" y="0"/>
                </a:cubicBezTo>
                <a:cubicBezTo>
                  <a:pt x="9729294" y="-22800"/>
                  <a:pt x="9776185" y="-1011"/>
                  <a:pt x="9954922" y="0"/>
                </a:cubicBezTo>
                <a:cubicBezTo>
                  <a:pt x="10133659" y="1011"/>
                  <a:pt x="10469802" y="14963"/>
                  <a:pt x="10770209" y="0"/>
                </a:cubicBezTo>
                <a:cubicBezTo>
                  <a:pt x="10850917" y="-3358"/>
                  <a:pt x="10932454" y="56771"/>
                  <a:pt x="10924595" y="154386"/>
                </a:cubicBezTo>
                <a:lnTo>
                  <a:pt x="10924595" y="154383"/>
                </a:lnTo>
                <a:lnTo>
                  <a:pt x="10924595" y="154383"/>
                </a:lnTo>
                <a:cubicBezTo>
                  <a:pt x="10935067" y="222518"/>
                  <a:pt x="10921920" y="332012"/>
                  <a:pt x="10924595" y="385958"/>
                </a:cubicBezTo>
                <a:cubicBezTo>
                  <a:pt x="10941254" y="542584"/>
                  <a:pt x="10928164" y="634642"/>
                  <a:pt x="10924595" y="771913"/>
                </a:cubicBezTo>
                <a:cubicBezTo>
                  <a:pt x="10909515" y="861081"/>
                  <a:pt x="10838975" y="929408"/>
                  <a:pt x="10770209" y="926299"/>
                </a:cubicBezTo>
                <a:cubicBezTo>
                  <a:pt x="10532524" y="938293"/>
                  <a:pt x="10449772" y="921241"/>
                  <a:pt x="10265836" y="926299"/>
                </a:cubicBezTo>
                <a:cubicBezTo>
                  <a:pt x="10081900" y="931357"/>
                  <a:pt x="9887930" y="904667"/>
                  <a:pt x="9574915" y="926299"/>
                </a:cubicBezTo>
                <a:cubicBezTo>
                  <a:pt x="9261900" y="947931"/>
                  <a:pt x="9117477" y="944965"/>
                  <a:pt x="8821810" y="926299"/>
                </a:cubicBezTo>
                <a:cubicBezTo>
                  <a:pt x="8526143" y="907633"/>
                  <a:pt x="8287786" y="946923"/>
                  <a:pt x="8068706" y="926299"/>
                </a:cubicBezTo>
                <a:cubicBezTo>
                  <a:pt x="7849626" y="905675"/>
                  <a:pt x="7655335" y="925094"/>
                  <a:pt x="7502150" y="926299"/>
                </a:cubicBezTo>
                <a:cubicBezTo>
                  <a:pt x="7348965" y="927504"/>
                  <a:pt x="7149174" y="898548"/>
                  <a:pt x="6811228" y="926299"/>
                </a:cubicBezTo>
                <a:cubicBezTo>
                  <a:pt x="6473282" y="954050"/>
                  <a:pt x="6412550" y="949377"/>
                  <a:pt x="6058124" y="926299"/>
                </a:cubicBezTo>
                <a:cubicBezTo>
                  <a:pt x="5703698" y="903221"/>
                  <a:pt x="5584994" y="925615"/>
                  <a:pt x="5367202" y="926299"/>
                </a:cubicBezTo>
                <a:cubicBezTo>
                  <a:pt x="5149410" y="926983"/>
                  <a:pt x="4782161" y="939719"/>
                  <a:pt x="4551915" y="926299"/>
                </a:cubicBezTo>
                <a:cubicBezTo>
                  <a:pt x="4256480" y="930007"/>
                  <a:pt x="4089809" y="908832"/>
                  <a:pt x="3869128" y="926299"/>
                </a:cubicBezTo>
                <a:cubicBezTo>
                  <a:pt x="3648447" y="943766"/>
                  <a:pt x="3510216" y="922486"/>
                  <a:pt x="3159029" y="926299"/>
                </a:cubicBezTo>
                <a:cubicBezTo>
                  <a:pt x="2807842" y="930112"/>
                  <a:pt x="2701698" y="906353"/>
                  <a:pt x="2558176" y="926299"/>
                </a:cubicBezTo>
                <a:cubicBezTo>
                  <a:pt x="2414654" y="946245"/>
                  <a:pt x="1972277" y="893089"/>
                  <a:pt x="1820766" y="926299"/>
                </a:cubicBezTo>
                <a:lnTo>
                  <a:pt x="1820766" y="926299"/>
                </a:lnTo>
                <a:cubicBezTo>
                  <a:pt x="1639163" y="899257"/>
                  <a:pt x="1389294" y="921813"/>
                  <a:pt x="1248642" y="926299"/>
                </a:cubicBezTo>
                <a:cubicBezTo>
                  <a:pt x="1107990" y="930785"/>
                  <a:pt x="961421" y="914813"/>
                  <a:pt x="709846" y="926299"/>
                </a:cubicBezTo>
                <a:cubicBezTo>
                  <a:pt x="458271" y="937785"/>
                  <a:pt x="272715" y="916505"/>
                  <a:pt x="154386" y="926299"/>
                </a:cubicBezTo>
                <a:cubicBezTo>
                  <a:pt x="69845" y="924220"/>
                  <a:pt x="8964" y="853114"/>
                  <a:pt x="0" y="771913"/>
                </a:cubicBezTo>
                <a:cubicBezTo>
                  <a:pt x="65" y="591956"/>
                  <a:pt x="-5233" y="572591"/>
                  <a:pt x="0" y="385958"/>
                </a:cubicBezTo>
                <a:cubicBezTo>
                  <a:pt x="296" y="352442"/>
                  <a:pt x="-1679" y="338720"/>
                  <a:pt x="0" y="301899"/>
                </a:cubicBezTo>
                <a:cubicBezTo>
                  <a:pt x="-5884" y="261208"/>
                  <a:pt x="-3762" y="204374"/>
                  <a:pt x="0" y="154383"/>
                </a:cubicBezTo>
                <a:lnTo>
                  <a:pt x="0" y="154386"/>
                </a:ln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481711788">
                  <a:prstGeom prst="wedgeRoundRectCallout">
                    <a:avLst>
                      <a:gd name="adj1" fmla="val -29516"/>
                      <a:gd name="adj2" fmla="val -17408"/>
                      <a:gd name="adj3" fmla="val 16667"/>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ctr"/>
            <a:endParaRPr lang="fr-FR" sz="200" dirty="0">
              <a:solidFill>
                <a:schemeClr val="tx1">
                  <a:lumMod val="75000"/>
                  <a:lumOff val="25000"/>
                </a:schemeClr>
              </a:solidFill>
              <a:latin typeface="Dreaming Outloud Pro" panose="03050502040302030504" pitchFamily="66" charset="0"/>
              <a:cs typeface="Dreaming Outloud Pro" panose="03050502040302030504" pitchFamily="66" charset="0"/>
            </a:endParaRPr>
          </a:p>
          <a:p>
            <a:pPr marL="0" indent="0" algn="ctr" fontAlgn="ctr">
              <a:buNone/>
            </a:pPr>
            <a:r>
              <a:rPr lang="fr-FR" sz="1600" dirty="0">
                <a:solidFill>
                  <a:schemeClr val="tx1">
                    <a:lumMod val="75000"/>
                    <a:lumOff val="25000"/>
                  </a:schemeClr>
                </a:solidFill>
                <a:latin typeface="Dreaming Outloud Pro" panose="03050502040302030504" pitchFamily="66" charset="0"/>
                <a:cs typeface="Dreaming Outloud Pro" panose="03050502040302030504" pitchFamily="66" charset="0"/>
              </a:rPr>
              <a:t>« Vous avez témoigné votre satisfaction et déclarez être prêts à nous recommander, merci beaucoup ! Je serais ravi d’être utile à de nouveaux clients et il y a certainement dans votre entourage, des personnes qui pourraient bénéficier de mes services, à qui pensez-vous ? » </a:t>
            </a:r>
          </a:p>
        </p:txBody>
      </p:sp>
      <p:pic>
        <p:nvPicPr>
          <p:cNvPr id="11" name="Média2">
            <a:hlinkClick r:id="" action="ppaction://media"/>
            <a:extLst>
              <a:ext uri="{FF2B5EF4-FFF2-40B4-BE49-F238E27FC236}">
                <a16:creationId xmlns:a16="http://schemas.microsoft.com/office/drawing/2014/main" id="{5877F288-5F77-CEAB-90FB-FF120850854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0449" y="5387975"/>
            <a:ext cx="488950" cy="869244"/>
          </a:xfrm>
          <a:prstGeom prst="rect">
            <a:avLst/>
          </a:prstGeom>
        </p:spPr>
      </p:pic>
    </p:spTree>
    <p:extLst>
      <p:ext uri="{BB962C8B-B14F-4D97-AF65-F5344CB8AC3E}">
        <p14:creationId xmlns:p14="http://schemas.microsoft.com/office/powerpoint/2010/main" val="3059451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67" fill="hold"/>
                                        <p:tgtEl>
                                          <p:spTgt spid="11"/>
                                        </p:tgtEl>
                                      </p:cBhvr>
                                    </p:cmd>
                                  </p:childTnLst>
                                </p:cTn>
                              </p:par>
                            </p:childTnLst>
                          </p:cTn>
                        </p:par>
                        <p:par>
                          <p:cTn id="7" fill="hold">
                            <p:stCondLst>
                              <p:cond delay="14867"/>
                            </p:stCondLst>
                            <p:childTnLst>
                              <p:par>
                                <p:cTn id="8" presetID="10" presetClass="entr" presetSubtype="0" fill="hold" nodeType="afterEffect">
                                  <p:stCondLst>
                                    <p:cond delay="0"/>
                                  </p:stCondLst>
                                  <p:childTnLst>
                                    <p:set>
                                      <p:cBhvr>
                                        <p:cTn id="9" dur="1" fill="hold">
                                          <p:stCondLst>
                                            <p:cond delay="0"/>
                                          </p:stCondLst>
                                        </p:cTn>
                                        <p:tgtEl>
                                          <p:spTgt spid="426"/>
                                        </p:tgtEl>
                                        <p:attrNameLst>
                                          <p:attrName>style.visibility</p:attrName>
                                        </p:attrNameLst>
                                      </p:cBhvr>
                                      <p:to>
                                        <p:strVal val="visible"/>
                                      </p:to>
                                    </p:set>
                                    <p:animEffect transition="in" filter="fade">
                                      <p:cBhvr>
                                        <p:cTn id="10" dur="500"/>
                                        <p:tgtEl>
                                          <p:spTgt spid="4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1"/>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solidFill>
                  <a:schemeClr val="accent4">
                    <a:lumMod val="75000"/>
                  </a:schemeClr>
                </a:solidFill>
              </a:rPr>
              <a:t>Comment</a:t>
            </a:r>
            <a:r>
              <a:rPr lang="fr-FR" dirty="0"/>
              <a:t> parler de recommandation à nos clients ? Voici 4 exemples de phrases d’accroche… et c’est vous qui l’avez dit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6" name="Rectangle 5">
            <a:extLst>
              <a:ext uri="{FF2B5EF4-FFF2-40B4-BE49-F238E27FC236}">
                <a16:creationId xmlns:a16="http://schemas.microsoft.com/office/drawing/2014/main" id="{7354B9FE-8BF1-708F-4D8A-C8F5CD7AB616}"/>
              </a:ext>
            </a:extLst>
          </p:cNvPr>
          <p:cNvSpPr/>
          <p:nvPr/>
        </p:nvSpPr>
        <p:spPr>
          <a:xfrm>
            <a:off x="213031" y="3371542"/>
            <a:ext cx="11833560" cy="57960"/>
          </a:xfrm>
          <a:prstGeom prst="rect">
            <a:avLst/>
          </a:prstGeom>
          <a:gradFill>
            <a:gsLst>
              <a:gs pos="45000">
                <a:srgbClr val="D11921"/>
              </a:gs>
              <a:gs pos="81000">
                <a:schemeClr val="accent4">
                  <a:lumMod val="75000"/>
                </a:schemeClr>
              </a:gs>
              <a:gs pos="52000">
                <a:srgbClr val="7030A0"/>
              </a:gs>
              <a:gs pos="75000">
                <a:srgbClr val="7030A0"/>
              </a:gs>
              <a:gs pos="0">
                <a:schemeClr val="accent4">
                  <a:lumMod val="75000"/>
                </a:schemeClr>
              </a:gs>
              <a:gs pos="100000">
                <a:schemeClr val="accent4">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102F168B-073F-2466-D85A-45F07503B536}"/>
              </a:ext>
            </a:extLst>
          </p:cNvPr>
          <p:cNvGrpSpPr/>
          <p:nvPr/>
        </p:nvGrpSpPr>
        <p:grpSpPr>
          <a:xfrm>
            <a:off x="9753718" y="2377973"/>
            <a:ext cx="1971651" cy="1971651"/>
            <a:chOff x="9753718" y="2377973"/>
            <a:chExt cx="1971651" cy="1971651"/>
          </a:xfrm>
        </p:grpSpPr>
        <p:sp>
          <p:nvSpPr>
            <p:cNvPr id="8" name="Ellipse 7">
              <a:extLst>
                <a:ext uri="{FF2B5EF4-FFF2-40B4-BE49-F238E27FC236}">
                  <a16:creationId xmlns:a16="http://schemas.microsoft.com/office/drawing/2014/main" id="{D6294228-6800-8B3B-D037-0326D946348E}"/>
                </a:ext>
              </a:extLst>
            </p:cNvPr>
            <p:cNvSpPr/>
            <p:nvPr/>
          </p:nvSpPr>
          <p:spPr>
            <a:xfrm>
              <a:off x="9753718" y="2377973"/>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aphique 1856">
              <a:extLst>
                <a:ext uri="{FF2B5EF4-FFF2-40B4-BE49-F238E27FC236}">
                  <a16:creationId xmlns:a16="http://schemas.microsoft.com/office/drawing/2014/main" id="{1A0FDC61-555B-22AD-70A0-9E3DEDD5D719}"/>
                </a:ext>
              </a:extLst>
            </p:cNvPr>
            <p:cNvGrpSpPr/>
            <p:nvPr/>
          </p:nvGrpSpPr>
          <p:grpSpPr>
            <a:xfrm>
              <a:off x="10097149" y="2776512"/>
              <a:ext cx="1247813" cy="1110240"/>
              <a:chOff x="5244250" y="4396203"/>
              <a:chExt cx="430244" cy="382809"/>
            </a:xfrm>
            <a:noFill/>
            <a:effectLst>
              <a:outerShdw blurRad="50800" dist="38100" dir="8100000" algn="tr" rotWithShape="0">
                <a:prstClr val="black">
                  <a:alpha val="40000"/>
                </a:prstClr>
              </a:outerShdw>
            </a:effectLst>
          </p:grpSpPr>
          <p:grpSp>
            <p:nvGrpSpPr>
              <p:cNvPr id="10" name="Graphique 1856">
                <a:extLst>
                  <a:ext uri="{FF2B5EF4-FFF2-40B4-BE49-F238E27FC236}">
                    <a16:creationId xmlns:a16="http://schemas.microsoft.com/office/drawing/2014/main" id="{E3DC7646-A21E-6020-2DE7-EA70C6111F57}"/>
                  </a:ext>
                </a:extLst>
              </p:cNvPr>
              <p:cNvGrpSpPr/>
              <p:nvPr/>
            </p:nvGrpSpPr>
            <p:grpSpPr>
              <a:xfrm>
                <a:off x="5270253" y="4712147"/>
                <a:ext cx="258889" cy="857"/>
                <a:chOff x="5270253" y="4712147"/>
                <a:chExt cx="258889" cy="857"/>
              </a:xfrm>
              <a:grpFill/>
            </p:grpSpPr>
            <p:sp>
              <p:nvSpPr>
                <p:cNvPr id="262" name="Forme libre : forme 261">
                  <a:extLst>
                    <a:ext uri="{FF2B5EF4-FFF2-40B4-BE49-F238E27FC236}">
                      <a16:creationId xmlns:a16="http://schemas.microsoft.com/office/drawing/2014/main" id="{C2D4FEB5-C2ED-5089-DFB9-3F5964BBF28A}"/>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FF5EE31F-D573-7BBB-BB8A-3DFC2EE11E11}"/>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13" name="Forme libre : forme 12">
                <a:extLst>
                  <a:ext uri="{FF2B5EF4-FFF2-40B4-BE49-F238E27FC236}">
                    <a16:creationId xmlns:a16="http://schemas.microsoft.com/office/drawing/2014/main" id="{018DCE62-3FDF-C2B1-1057-CBC68A7070F6}"/>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12700" cap="rnd">
                <a:solidFill>
                  <a:schemeClr val="bg1"/>
                </a:solidFill>
                <a:prstDash val="solid"/>
                <a:round/>
              </a:ln>
            </p:spPr>
            <p:txBody>
              <a:bodyPr rtlCol="0" anchor="ctr"/>
              <a:lstStyle/>
              <a:p>
                <a:endParaRPr lang="fr-FR" sz="1400"/>
              </a:p>
            </p:txBody>
          </p:sp>
          <p:sp>
            <p:nvSpPr>
              <p:cNvPr id="14" name="Forme libre : forme 13">
                <a:extLst>
                  <a:ext uri="{FF2B5EF4-FFF2-40B4-BE49-F238E27FC236}">
                    <a16:creationId xmlns:a16="http://schemas.microsoft.com/office/drawing/2014/main" id="{881E7B60-7BD0-FDE5-38C5-00D7A2B2736E}"/>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12700" cap="rnd">
                <a:solidFill>
                  <a:schemeClr val="bg1"/>
                </a:solidFill>
                <a:prstDash val="solid"/>
                <a:round/>
              </a:ln>
            </p:spPr>
            <p:txBody>
              <a:bodyPr rtlCol="0" anchor="ctr"/>
              <a:lstStyle/>
              <a:p>
                <a:endParaRPr lang="fr-FR" sz="1400"/>
              </a:p>
            </p:txBody>
          </p:sp>
          <p:sp>
            <p:nvSpPr>
              <p:cNvPr id="15" name="Forme libre : forme 14">
                <a:extLst>
                  <a:ext uri="{FF2B5EF4-FFF2-40B4-BE49-F238E27FC236}">
                    <a16:creationId xmlns:a16="http://schemas.microsoft.com/office/drawing/2014/main" id="{120CD0C6-5D85-E99F-0591-100F32036C47}"/>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A3E71487-25F2-39A1-18B2-B03433326E29}"/>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5684873A-0B14-B281-22C6-865ADDF649CC}"/>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4" name="Forme libre : forme 223">
                <a:extLst>
                  <a:ext uri="{FF2B5EF4-FFF2-40B4-BE49-F238E27FC236}">
                    <a16:creationId xmlns:a16="http://schemas.microsoft.com/office/drawing/2014/main" id="{1ECC4227-60AD-F8A4-72FC-596190D738B6}"/>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12700" cap="rnd">
                <a:solidFill>
                  <a:schemeClr val="bg1"/>
                </a:solidFill>
                <a:prstDash val="solid"/>
                <a:round/>
              </a:ln>
            </p:spPr>
            <p:txBody>
              <a:bodyPr rtlCol="0" anchor="ctr"/>
              <a:lstStyle/>
              <a:p>
                <a:endParaRPr lang="fr-FR" sz="1400"/>
              </a:p>
            </p:txBody>
          </p:sp>
          <p:sp>
            <p:nvSpPr>
              <p:cNvPr id="225" name="Forme libre : forme 224">
                <a:extLst>
                  <a:ext uri="{FF2B5EF4-FFF2-40B4-BE49-F238E27FC236}">
                    <a16:creationId xmlns:a16="http://schemas.microsoft.com/office/drawing/2014/main" id="{6C2A1359-9E0E-643A-3C63-00E081E303DB}"/>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26" name="Forme libre : forme 225">
                <a:extLst>
                  <a:ext uri="{FF2B5EF4-FFF2-40B4-BE49-F238E27FC236}">
                    <a16:creationId xmlns:a16="http://schemas.microsoft.com/office/drawing/2014/main" id="{8FEBDEF5-C4E6-0599-4D81-70D4DF6F59CE}"/>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7" name="Forme libre : forme 226">
                <a:extLst>
                  <a:ext uri="{FF2B5EF4-FFF2-40B4-BE49-F238E27FC236}">
                    <a16:creationId xmlns:a16="http://schemas.microsoft.com/office/drawing/2014/main" id="{F16111EF-8000-A0FC-40F8-74D672C6315E}"/>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8" name="Forme libre : forme 227">
                <a:extLst>
                  <a:ext uri="{FF2B5EF4-FFF2-40B4-BE49-F238E27FC236}">
                    <a16:creationId xmlns:a16="http://schemas.microsoft.com/office/drawing/2014/main" id="{CF9ACF45-6319-52C6-0ADA-8FABA41F1B23}"/>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229" name="Graphique 1856">
                <a:extLst>
                  <a:ext uri="{FF2B5EF4-FFF2-40B4-BE49-F238E27FC236}">
                    <a16:creationId xmlns:a16="http://schemas.microsoft.com/office/drawing/2014/main" id="{C805C08E-C242-675D-875B-CBB23D617DA6}"/>
                  </a:ext>
                </a:extLst>
              </p:cNvPr>
              <p:cNvGrpSpPr/>
              <p:nvPr/>
            </p:nvGrpSpPr>
            <p:grpSpPr>
              <a:xfrm>
                <a:off x="5403984" y="4531076"/>
                <a:ext cx="61055" cy="18859"/>
                <a:chOff x="5403984" y="4531076"/>
                <a:chExt cx="61055" cy="18859"/>
              </a:xfrm>
              <a:grpFill/>
            </p:grpSpPr>
            <p:sp>
              <p:nvSpPr>
                <p:cNvPr id="259" name="Forme libre : forme 258">
                  <a:extLst>
                    <a:ext uri="{FF2B5EF4-FFF2-40B4-BE49-F238E27FC236}">
                      <a16:creationId xmlns:a16="http://schemas.microsoft.com/office/drawing/2014/main" id="{A6E12205-BC9B-0628-CE1E-4E2FA2B69292}"/>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0" name="Forme libre : forme 259">
                  <a:extLst>
                    <a:ext uri="{FF2B5EF4-FFF2-40B4-BE49-F238E27FC236}">
                      <a16:creationId xmlns:a16="http://schemas.microsoft.com/office/drawing/2014/main" id="{E17932D6-EAC8-9BC0-3AEB-80E768C5B572}"/>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24B76D4E-7B80-22E7-DCB4-7D8E9AB4E6E7}"/>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230" name="Graphique 1856">
                <a:extLst>
                  <a:ext uri="{FF2B5EF4-FFF2-40B4-BE49-F238E27FC236}">
                    <a16:creationId xmlns:a16="http://schemas.microsoft.com/office/drawing/2014/main" id="{BE3B9362-0A49-982B-C4BB-E529792CC05F}"/>
                  </a:ext>
                </a:extLst>
              </p:cNvPr>
              <p:cNvGrpSpPr/>
              <p:nvPr/>
            </p:nvGrpSpPr>
            <p:grpSpPr>
              <a:xfrm>
                <a:off x="5387982" y="4467288"/>
                <a:ext cx="91489" cy="117890"/>
                <a:chOff x="5387982" y="4467288"/>
                <a:chExt cx="91489" cy="117890"/>
              </a:xfrm>
              <a:grpFill/>
            </p:grpSpPr>
            <p:sp>
              <p:nvSpPr>
                <p:cNvPr id="223" name="Forme libre : forme 222">
                  <a:extLst>
                    <a:ext uri="{FF2B5EF4-FFF2-40B4-BE49-F238E27FC236}">
                      <a16:creationId xmlns:a16="http://schemas.microsoft.com/office/drawing/2014/main" id="{5241DB8A-457A-4678-A149-A9B99964A414}"/>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CCE82650-0DA8-A160-FF41-56E2899EB40D}"/>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A4DEAC50-F619-9130-D3C8-2ADD2A388379}"/>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258" name="Forme libre : forme 257">
                  <a:extLst>
                    <a:ext uri="{FF2B5EF4-FFF2-40B4-BE49-F238E27FC236}">
                      <a16:creationId xmlns:a16="http://schemas.microsoft.com/office/drawing/2014/main" id="{9FCA813A-0B58-4DD4-8326-D52EE0BC887D}"/>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231" name="Forme libre : forme 230">
                <a:extLst>
                  <a:ext uri="{FF2B5EF4-FFF2-40B4-BE49-F238E27FC236}">
                    <a16:creationId xmlns:a16="http://schemas.microsoft.com/office/drawing/2014/main" id="{D0775226-FD7D-A58A-A04C-8136EC2000E6}"/>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232" name="Forme libre : forme 231">
                <a:extLst>
                  <a:ext uri="{FF2B5EF4-FFF2-40B4-BE49-F238E27FC236}">
                    <a16:creationId xmlns:a16="http://schemas.microsoft.com/office/drawing/2014/main" id="{C6310CA6-1CFD-8A45-714F-0253DE0444CA}"/>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49D8567F-CF1B-E97F-2A22-1177F766AC1B}"/>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818EF608-A63D-E215-D63A-295A3ADD99B1}"/>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75D89126-36E5-9FB6-91C6-ACA761BFA7C6}"/>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1572FEAF-1CFB-C111-A2B3-99EF2638A040}"/>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1" name="Forme libre : forme 240">
                <a:extLst>
                  <a:ext uri="{FF2B5EF4-FFF2-40B4-BE49-F238E27FC236}">
                    <a16:creationId xmlns:a16="http://schemas.microsoft.com/office/drawing/2014/main" id="{73CEF5EF-0C5E-A20E-7DE6-C90ECA31110E}"/>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B1F493F2-3633-7E7F-A41D-440CA7269D12}"/>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243" name="Forme libre : forme 242">
                <a:extLst>
                  <a:ext uri="{FF2B5EF4-FFF2-40B4-BE49-F238E27FC236}">
                    <a16:creationId xmlns:a16="http://schemas.microsoft.com/office/drawing/2014/main" id="{B0B0083C-CCA7-DCD0-B788-A68718E629F5}"/>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98A8C9EC-4CAB-3002-5625-3E06AD48623F}"/>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245" name="Graphique 1856">
                <a:extLst>
                  <a:ext uri="{FF2B5EF4-FFF2-40B4-BE49-F238E27FC236}">
                    <a16:creationId xmlns:a16="http://schemas.microsoft.com/office/drawing/2014/main" id="{50E469A2-4090-BA1E-925A-C27F44D927D9}"/>
                  </a:ext>
                </a:extLst>
              </p:cNvPr>
              <p:cNvGrpSpPr/>
              <p:nvPr/>
            </p:nvGrpSpPr>
            <p:grpSpPr>
              <a:xfrm>
                <a:off x="5440560" y="4592778"/>
                <a:ext cx="67055" cy="118511"/>
                <a:chOff x="5440560" y="4592778"/>
                <a:chExt cx="67055" cy="118511"/>
              </a:xfrm>
              <a:grpFill/>
            </p:grpSpPr>
            <p:sp>
              <p:nvSpPr>
                <p:cNvPr id="221" name="Forme libre : forme 220">
                  <a:extLst>
                    <a:ext uri="{FF2B5EF4-FFF2-40B4-BE49-F238E27FC236}">
                      <a16:creationId xmlns:a16="http://schemas.microsoft.com/office/drawing/2014/main" id="{60783D1B-F818-5B2D-93E0-E75DD8948BCF}"/>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12700" cap="rnd">
                  <a:solidFill>
                    <a:schemeClr val="bg1"/>
                  </a:solidFill>
                  <a:prstDash val="solid"/>
                  <a:round/>
                </a:ln>
              </p:spPr>
              <p:txBody>
                <a:bodyPr rtlCol="0" anchor="ctr"/>
                <a:lstStyle/>
                <a:p>
                  <a:endParaRPr lang="fr-FR" sz="1400"/>
                </a:p>
              </p:txBody>
            </p:sp>
            <p:sp>
              <p:nvSpPr>
                <p:cNvPr id="222" name="Forme libre : forme 221">
                  <a:extLst>
                    <a:ext uri="{FF2B5EF4-FFF2-40B4-BE49-F238E27FC236}">
                      <a16:creationId xmlns:a16="http://schemas.microsoft.com/office/drawing/2014/main" id="{88F6FE9B-FFFE-F6EB-315D-1F7082A1A917}"/>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46" name="Graphique 1856">
                <a:extLst>
                  <a:ext uri="{FF2B5EF4-FFF2-40B4-BE49-F238E27FC236}">
                    <a16:creationId xmlns:a16="http://schemas.microsoft.com/office/drawing/2014/main" id="{88D00C01-732F-331C-4EFE-B1DC594DDE91}"/>
                  </a:ext>
                </a:extLst>
              </p:cNvPr>
              <p:cNvGrpSpPr/>
              <p:nvPr/>
            </p:nvGrpSpPr>
            <p:grpSpPr>
              <a:xfrm>
                <a:off x="5360454" y="4591349"/>
                <a:ext cx="67055" cy="118511"/>
                <a:chOff x="5360454" y="4591349"/>
                <a:chExt cx="67055" cy="118511"/>
              </a:xfrm>
              <a:grpFill/>
            </p:grpSpPr>
            <p:sp>
              <p:nvSpPr>
                <p:cNvPr id="254" name="Forme libre : forme 253">
                  <a:extLst>
                    <a:ext uri="{FF2B5EF4-FFF2-40B4-BE49-F238E27FC236}">
                      <a16:creationId xmlns:a16="http://schemas.microsoft.com/office/drawing/2014/main" id="{33D12BFF-0DB7-31C5-52AD-B55E795862C9}"/>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1F8F2F32-C520-3582-8605-28D604B89DA1}"/>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47" name="Graphique 1856">
                <a:extLst>
                  <a:ext uri="{FF2B5EF4-FFF2-40B4-BE49-F238E27FC236}">
                    <a16:creationId xmlns:a16="http://schemas.microsoft.com/office/drawing/2014/main" id="{21990E5C-2D03-9369-4623-D5C1794D24FD}"/>
                  </a:ext>
                </a:extLst>
              </p:cNvPr>
              <p:cNvGrpSpPr/>
              <p:nvPr/>
            </p:nvGrpSpPr>
            <p:grpSpPr>
              <a:xfrm>
                <a:off x="5247107" y="4399060"/>
                <a:ext cx="133731" cy="104203"/>
                <a:chOff x="5247107" y="4399060"/>
                <a:chExt cx="133731" cy="104203"/>
              </a:xfrm>
              <a:grpFill/>
            </p:grpSpPr>
            <p:sp>
              <p:nvSpPr>
                <p:cNvPr id="250" name="Forme libre : forme 249">
                  <a:extLst>
                    <a:ext uri="{FF2B5EF4-FFF2-40B4-BE49-F238E27FC236}">
                      <a16:creationId xmlns:a16="http://schemas.microsoft.com/office/drawing/2014/main" id="{DF1CF0EA-EDFB-171C-16B2-EC0D1328D31C}"/>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527293CA-9EFC-0B20-820E-F80976FFA7EA}"/>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51A226E-2F83-F0C5-BDD0-0F027F8766AD}"/>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6E1E3220-3611-0CF8-75E1-2B7469AFCE13}"/>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48" name="Forme libre : forme 247">
                <a:extLst>
                  <a:ext uri="{FF2B5EF4-FFF2-40B4-BE49-F238E27FC236}">
                    <a16:creationId xmlns:a16="http://schemas.microsoft.com/office/drawing/2014/main" id="{D6F3F856-4B4C-B3DF-DEDA-EACD48DE31DF}"/>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A866890B-CC8F-7564-15B3-95CCA4DEB5F9}"/>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grpSp>
      </p:grpSp>
      <p:grpSp>
        <p:nvGrpSpPr>
          <p:cNvPr id="264" name="Groupe 263">
            <a:extLst>
              <a:ext uri="{FF2B5EF4-FFF2-40B4-BE49-F238E27FC236}">
                <a16:creationId xmlns:a16="http://schemas.microsoft.com/office/drawing/2014/main" id="{FA8DE8CB-65E0-7150-7083-C2453B9312E7}"/>
              </a:ext>
            </a:extLst>
          </p:cNvPr>
          <p:cNvGrpSpPr/>
          <p:nvPr/>
        </p:nvGrpSpPr>
        <p:grpSpPr>
          <a:xfrm>
            <a:off x="611822" y="2422946"/>
            <a:ext cx="1971651" cy="1971651"/>
            <a:chOff x="611822" y="2443174"/>
            <a:chExt cx="1971651" cy="1971651"/>
          </a:xfrm>
        </p:grpSpPr>
        <p:sp>
          <p:nvSpPr>
            <p:cNvPr id="265" name="Ellipse 264">
              <a:extLst>
                <a:ext uri="{FF2B5EF4-FFF2-40B4-BE49-F238E27FC236}">
                  <a16:creationId xmlns:a16="http://schemas.microsoft.com/office/drawing/2014/main" id="{9B8EBA3C-1800-87D0-F310-3EAC07D268DE}"/>
                </a:ext>
              </a:extLst>
            </p:cNvPr>
            <p:cNvSpPr/>
            <p:nvPr/>
          </p:nvSpPr>
          <p:spPr>
            <a:xfrm>
              <a:off x="611822" y="2443174"/>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6" name="Graphique 1857">
              <a:extLst>
                <a:ext uri="{FF2B5EF4-FFF2-40B4-BE49-F238E27FC236}">
                  <a16:creationId xmlns:a16="http://schemas.microsoft.com/office/drawing/2014/main" id="{BF6B8832-B827-8F30-95DE-952E67AF8AF7}"/>
                </a:ext>
              </a:extLst>
            </p:cNvPr>
            <p:cNvGrpSpPr/>
            <p:nvPr/>
          </p:nvGrpSpPr>
          <p:grpSpPr>
            <a:xfrm>
              <a:off x="966211" y="2871252"/>
              <a:ext cx="1228749" cy="1137867"/>
              <a:chOff x="5843579" y="4396203"/>
              <a:chExt cx="423671" cy="392334"/>
            </a:xfrm>
            <a:noFill/>
            <a:effectLst>
              <a:outerShdw blurRad="50800" dist="38100" dir="8100000" algn="tr" rotWithShape="0">
                <a:prstClr val="black">
                  <a:alpha val="40000"/>
                </a:prstClr>
              </a:outerShdw>
            </a:effectLst>
          </p:grpSpPr>
          <p:sp>
            <p:nvSpPr>
              <p:cNvPr id="267" name="Forme libre : forme 266">
                <a:extLst>
                  <a:ext uri="{FF2B5EF4-FFF2-40B4-BE49-F238E27FC236}">
                    <a16:creationId xmlns:a16="http://schemas.microsoft.com/office/drawing/2014/main" id="{60340F75-1886-39AE-9A8E-58ACC8D6E1EE}"/>
                  </a:ext>
                </a:extLst>
              </p:cNvPr>
              <p:cNvSpPr/>
              <p:nvPr/>
            </p:nvSpPr>
            <p:spPr>
              <a:xfrm>
                <a:off x="5990168" y="4506407"/>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8"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268" name="Forme libre : forme 267">
                <a:extLst>
                  <a:ext uri="{FF2B5EF4-FFF2-40B4-BE49-F238E27FC236}">
                    <a16:creationId xmlns:a16="http://schemas.microsoft.com/office/drawing/2014/main" id="{5A3B134B-9401-7DE7-7361-89C7895F4045}"/>
                  </a:ext>
                </a:extLst>
              </p:cNvPr>
              <p:cNvSpPr/>
              <p:nvPr/>
            </p:nvSpPr>
            <p:spPr>
              <a:xfrm>
                <a:off x="6009123" y="4532029"/>
                <a:ext cx="9525" cy="8096"/>
              </a:xfrm>
              <a:custGeom>
                <a:avLst/>
                <a:gdLst>
                  <a:gd name="connsiteX0" fmla="*/ 0 w 9525"/>
                  <a:gd name="connsiteY0" fmla="*/ 0 h 8096"/>
                  <a:gd name="connsiteX1" fmla="*/ 0 w 9525"/>
                  <a:gd name="connsiteY1" fmla="*/ 8096 h 8096"/>
                </a:gdLst>
                <a:ahLst/>
                <a:cxnLst>
                  <a:cxn ang="0">
                    <a:pos x="connsiteX0" y="connsiteY0"/>
                  </a:cxn>
                  <a:cxn ang="0">
                    <a:pos x="connsiteX1" y="connsiteY1"/>
                  </a:cxn>
                </a:cxnLst>
                <a:rect l="l" t="t" r="r" b="b"/>
                <a:pathLst>
                  <a:path w="9525" h="8096">
                    <a:moveTo>
                      <a:pt x="0" y="0"/>
                    </a:moveTo>
                    <a:lnTo>
                      <a:pt x="0" y="8096"/>
                    </a:lnTo>
                  </a:path>
                </a:pathLst>
              </a:custGeom>
              <a:grpFill/>
              <a:ln w="12700"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7223BD45-4F82-046F-3FD5-9BFB95DBC8B0}"/>
                  </a:ext>
                </a:extLst>
              </p:cNvPr>
              <p:cNvSpPr/>
              <p:nvPr/>
            </p:nvSpPr>
            <p:spPr>
              <a:xfrm>
                <a:off x="6043794" y="4532886"/>
                <a:ext cx="9525" cy="6858"/>
              </a:xfrm>
              <a:custGeom>
                <a:avLst/>
                <a:gdLst>
                  <a:gd name="connsiteX0" fmla="*/ 0 w 9525"/>
                  <a:gd name="connsiteY0" fmla="*/ 0 h 6858"/>
                  <a:gd name="connsiteX1" fmla="*/ 0 w 9525"/>
                  <a:gd name="connsiteY1" fmla="*/ 6858 h 6858"/>
                </a:gdLst>
                <a:ahLst/>
                <a:cxnLst>
                  <a:cxn ang="0">
                    <a:pos x="connsiteX0" y="connsiteY0"/>
                  </a:cxn>
                  <a:cxn ang="0">
                    <a:pos x="connsiteX1" y="connsiteY1"/>
                  </a:cxn>
                </a:cxnLst>
                <a:rect l="l" t="t" r="r" b="b"/>
                <a:pathLst>
                  <a:path w="9525" h="6858">
                    <a:moveTo>
                      <a:pt x="0" y="0"/>
                    </a:moveTo>
                    <a:lnTo>
                      <a:pt x="0" y="6858"/>
                    </a:lnTo>
                  </a:path>
                </a:pathLst>
              </a:custGeom>
              <a:grpFill/>
              <a:ln w="12700" cap="rnd">
                <a:solidFill>
                  <a:schemeClr val="bg1"/>
                </a:solidFill>
                <a:prstDash val="solid"/>
                <a:round/>
              </a:ln>
            </p:spPr>
            <p:txBody>
              <a:bodyPr rtlCol="0" anchor="ctr"/>
              <a:lstStyle/>
              <a:p>
                <a:endParaRPr lang="fr-FR" sz="1400"/>
              </a:p>
            </p:txBody>
          </p:sp>
          <p:sp>
            <p:nvSpPr>
              <p:cNvPr id="270" name="Forme libre : forme 269">
                <a:extLst>
                  <a:ext uri="{FF2B5EF4-FFF2-40B4-BE49-F238E27FC236}">
                    <a16:creationId xmlns:a16="http://schemas.microsoft.com/office/drawing/2014/main" id="{31FBB0EE-EA4D-C038-843D-064028515970}"/>
                  </a:ext>
                </a:extLst>
              </p:cNvPr>
              <p:cNvSpPr/>
              <p:nvPr/>
            </p:nvSpPr>
            <p:spPr>
              <a:xfrm>
                <a:off x="6020077" y="4562223"/>
                <a:ext cx="15239" cy="3143"/>
              </a:xfrm>
              <a:custGeom>
                <a:avLst/>
                <a:gdLst>
                  <a:gd name="connsiteX0" fmla="*/ 15240 w 15239"/>
                  <a:gd name="connsiteY0" fmla="*/ 0 h 3143"/>
                  <a:gd name="connsiteX1" fmla="*/ 0 w 15239"/>
                  <a:gd name="connsiteY1" fmla="*/ 0 h 3143"/>
                </a:gdLst>
                <a:ahLst/>
                <a:cxnLst>
                  <a:cxn ang="0">
                    <a:pos x="connsiteX0" y="connsiteY0"/>
                  </a:cxn>
                  <a:cxn ang="0">
                    <a:pos x="connsiteX1" y="connsiteY1"/>
                  </a:cxn>
                </a:cxnLst>
                <a:rect l="l" t="t" r="r" b="b"/>
                <a:pathLst>
                  <a:path w="15239"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grpSp>
            <p:nvGrpSpPr>
              <p:cNvPr id="271" name="Graphique 1857">
                <a:extLst>
                  <a:ext uri="{FF2B5EF4-FFF2-40B4-BE49-F238E27FC236}">
                    <a16:creationId xmlns:a16="http://schemas.microsoft.com/office/drawing/2014/main" id="{ED8DC733-DEF5-9118-5083-16758901DD14}"/>
                  </a:ext>
                </a:extLst>
              </p:cNvPr>
              <p:cNvGrpSpPr/>
              <p:nvPr/>
            </p:nvGrpSpPr>
            <p:grpSpPr>
              <a:xfrm>
                <a:off x="5863010" y="4721767"/>
                <a:ext cx="258889" cy="761"/>
                <a:chOff x="5863010" y="4721767"/>
                <a:chExt cx="258889" cy="761"/>
              </a:xfrm>
              <a:grpFill/>
            </p:grpSpPr>
            <p:sp>
              <p:nvSpPr>
                <p:cNvPr id="315" name="Forme libre : forme 314">
                  <a:extLst>
                    <a:ext uri="{FF2B5EF4-FFF2-40B4-BE49-F238E27FC236}">
                      <a16:creationId xmlns:a16="http://schemas.microsoft.com/office/drawing/2014/main" id="{2D0F20FC-5BA3-C338-0BB6-1835853920CE}"/>
                    </a:ext>
                  </a:extLst>
                </p:cNvPr>
                <p:cNvSpPr/>
                <p:nvPr/>
              </p:nvSpPr>
              <p:spPr>
                <a:xfrm>
                  <a:off x="5901491" y="4722529"/>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DDF26D79-1FC4-9E94-E2E5-7E96ACA96EB5}"/>
                    </a:ext>
                  </a:extLst>
                </p:cNvPr>
                <p:cNvSpPr/>
                <p:nvPr/>
              </p:nvSpPr>
              <p:spPr>
                <a:xfrm>
                  <a:off x="5863010" y="472176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272" name="Forme libre : forme 271">
                <a:extLst>
                  <a:ext uri="{FF2B5EF4-FFF2-40B4-BE49-F238E27FC236}">
                    <a16:creationId xmlns:a16="http://schemas.microsoft.com/office/drawing/2014/main" id="{25FFFCFB-431C-CA7D-9A23-8F09FBBD17F7}"/>
                  </a:ext>
                </a:extLst>
              </p:cNvPr>
              <p:cNvSpPr/>
              <p:nvPr/>
            </p:nvSpPr>
            <p:spPr>
              <a:xfrm>
                <a:off x="5965429" y="4474141"/>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273" name="Forme libre : forme 272">
                <a:extLst>
                  <a:ext uri="{FF2B5EF4-FFF2-40B4-BE49-F238E27FC236}">
                    <a16:creationId xmlns:a16="http://schemas.microsoft.com/office/drawing/2014/main" id="{254C8EF1-C9FE-C8A0-E1F9-12BE6FF847C5}"/>
                  </a:ext>
                </a:extLst>
              </p:cNvPr>
              <p:cNvSpPr/>
              <p:nvPr/>
            </p:nvSpPr>
            <p:spPr>
              <a:xfrm>
                <a:off x="6192384" y="4617082"/>
                <a:ext cx="74866" cy="72109"/>
              </a:xfrm>
              <a:custGeom>
                <a:avLst/>
                <a:gdLst>
                  <a:gd name="connsiteX0" fmla="*/ 74867 w 74866"/>
                  <a:gd name="connsiteY0" fmla="*/ 72109 h 72109"/>
                  <a:gd name="connsiteX1" fmla="*/ 74486 w 74866"/>
                  <a:gd name="connsiteY1" fmla="*/ 34581 h 72109"/>
                  <a:gd name="connsiteX2" fmla="*/ 26289 w 74866"/>
                  <a:gd name="connsiteY2" fmla="*/ 5 h 72109"/>
                  <a:gd name="connsiteX3" fmla="*/ 0 w 74866"/>
                  <a:gd name="connsiteY3" fmla="*/ 5 h 72109"/>
                </a:gdLst>
                <a:ahLst/>
                <a:cxnLst>
                  <a:cxn ang="0">
                    <a:pos x="connsiteX0" y="connsiteY0"/>
                  </a:cxn>
                  <a:cxn ang="0">
                    <a:pos x="connsiteX1" y="connsiteY1"/>
                  </a:cxn>
                  <a:cxn ang="0">
                    <a:pos x="connsiteX2" y="connsiteY2"/>
                  </a:cxn>
                  <a:cxn ang="0">
                    <a:pos x="connsiteX3" y="connsiteY3"/>
                  </a:cxn>
                </a:cxnLst>
                <a:rect l="l" t="t" r="r" b="b"/>
                <a:pathLst>
                  <a:path w="74866" h="72109">
                    <a:moveTo>
                      <a:pt x="74867" y="72109"/>
                    </a:moveTo>
                    <a:cubicBezTo>
                      <a:pt x="74676" y="57727"/>
                      <a:pt x="74486" y="46011"/>
                      <a:pt x="74486" y="34581"/>
                    </a:cubicBezTo>
                    <a:cubicBezTo>
                      <a:pt x="74486" y="-1233"/>
                      <a:pt x="26289" y="5"/>
                      <a:pt x="26289" y="5"/>
                    </a:cubicBezTo>
                    <a:lnTo>
                      <a:pt x="0" y="5"/>
                    </a:lnTo>
                  </a:path>
                </a:pathLst>
              </a:custGeom>
              <a:grpFill/>
              <a:ln w="12700" cap="rnd">
                <a:solidFill>
                  <a:schemeClr val="bg1"/>
                </a:solidFill>
                <a:prstDash val="solid"/>
                <a:round/>
              </a:ln>
            </p:spPr>
            <p:txBody>
              <a:bodyPr rtlCol="0" anchor="ctr"/>
              <a:lstStyle/>
              <a:p>
                <a:endParaRPr lang="fr-FR" sz="1400"/>
              </a:p>
            </p:txBody>
          </p:sp>
          <p:sp>
            <p:nvSpPr>
              <p:cNvPr id="274" name="Forme libre : forme 273">
                <a:extLst>
                  <a:ext uri="{FF2B5EF4-FFF2-40B4-BE49-F238E27FC236}">
                    <a16:creationId xmlns:a16="http://schemas.microsoft.com/office/drawing/2014/main" id="{D01B1EAB-546C-4562-9DDC-AF01AA2DF2B4}"/>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5" name="Forme libre : forme 274">
                <a:extLst>
                  <a:ext uri="{FF2B5EF4-FFF2-40B4-BE49-F238E27FC236}">
                    <a16:creationId xmlns:a16="http://schemas.microsoft.com/office/drawing/2014/main" id="{4F46CF06-008D-0D84-C7E0-EE2F0F80A903}"/>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6" name="Forme libre : forme 275">
                <a:extLst>
                  <a:ext uri="{FF2B5EF4-FFF2-40B4-BE49-F238E27FC236}">
                    <a16:creationId xmlns:a16="http://schemas.microsoft.com/office/drawing/2014/main" id="{98889029-3774-B55B-58B9-3155ABC95668}"/>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7" name="Forme libre : forme 276">
                <a:extLst>
                  <a:ext uri="{FF2B5EF4-FFF2-40B4-BE49-F238E27FC236}">
                    <a16:creationId xmlns:a16="http://schemas.microsoft.com/office/drawing/2014/main" id="{0CE4E493-5D75-EDEB-A802-682C9E278678}"/>
                  </a:ext>
                </a:extLst>
              </p:cNvPr>
              <p:cNvSpPr/>
              <p:nvPr/>
            </p:nvSpPr>
            <p:spPr>
              <a:xfrm>
                <a:off x="6123636" y="4597466"/>
                <a:ext cx="60647" cy="165258"/>
              </a:xfrm>
              <a:custGeom>
                <a:avLst/>
                <a:gdLst>
                  <a:gd name="connsiteX0" fmla="*/ 60556 w 60647"/>
                  <a:gd name="connsiteY0" fmla="*/ 0 h 165258"/>
                  <a:gd name="connsiteX1" fmla="*/ 45412 w 60647"/>
                  <a:gd name="connsiteY1" fmla="*/ 18383 h 165258"/>
                  <a:gd name="connsiteX2" fmla="*/ 1120 w 60647"/>
                  <a:gd name="connsiteY2" fmla="*/ 55531 h 165258"/>
                  <a:gd name="connsiteX3" fmla="*/ 16646 w 60647"/>
                  <a:gd name="connsiteY3" fmla="*/ 165259 h 165258"/>
                </a:gdLst>
                <a:ahLst/>
                <a:cxnLst>
                  <a:cxn ang="0">
                    <a:pos x="connsiteX0" y="connsiteY0"/>
                  </a:cxn>
                  <a:cxn ang="0">
                    <a:pos x="connsiteX1" y="connsiteY1"/>
                  </a:cxn>
                  <a:cxn ang="0">
                    <a:pos x="connsiteX2" y="connsiteY2"/>
                  </a:cxn>
                  <a:cxn ang="0">
                    <a:pos x="connsiteX3" y="connsiteY3"/>
                  </a:cxn>
                </a:cxnLst>
                <a:rect l="l" t="t" r="r" b="b"/>
                <a:pathLst>
                  <a:path w="60647" h="165258">
                    <a:moveTo>
                      <a:pt x="60556" y="0"/>
                    </a:moveTo>
                    <a:cubicBezTo>
                      <a:pt x="61318" y="10478"/>
                      <a:pt x="57413" y="17907"/>
                      <a:pt x="45412" y="18383"/>
                    </a:cubicBezTo>
                    <a:cubicBezTo>
                      <a:pt x="25885" y="19050"/>
                      <a:pt x="1120" y="22955"/>
                      <a:pt x="1120" y="55531"/>
                    </a:cubicBezTo>
                    <a:cubicBezTo>
                      <a:pt x="1120" y="88106"/>
                      <a:pt x="-6214" y="158782"/>
                      <a:pt x="16646" y="165259"/>
                    </a:cubicBezTo>
                  </a:path>
                </a:pathLst>
              </a:custGeom>
              <a:grpFill/>
              <a:ln w="12700" cap="rnd">
                <a:solidFill>
                  <a:schemeClr val="bg1"/>
                </a:solidFill>
                <a:prstDash val="solid"/>
                <a:round/>
              </a:ln>
            </p:spPr>
            <p:txBody>
              <a:bodyPr rtlCol="0" anchor="ctr"/>
              <a:lstStyle/>
              <a:p>
                <a:endParaRPr lang="fr-FR" sz="1400"/>
              </a:p>
            </p:txBody>
          </p:sp>
          <p:sp>
            <p:nvSpPr>
              <p:cNvPr id="278" name="Forme libre : forme 277">
                <a:extLst>
                  <a:ext uri="{FF2B5EF4-FFF2-40B4-BE49-F238E27FC236}">
                    <a16:creationId xmlns:a16="http://schemas.microsoft.com/office/drawing/2014/main" id="{338708F3-5795-56AB-10DD-A343FA1D2792}"/>
                  </a:ext>
                </a:extLst>
              </p:cNvPr>
              <p:cNvSpPr/>
              <p:nvPr/>
            </p:nvSpPr>
            <p:spPr>
              <a:xfrm>
                <a:off x="5982834" y="4658140"/>
                <a:ext cx="68294" cy="50577"/>
              </a:xfrm>
              <a:custGeom>
                <a:avLst/>
                <a:gdLst>
                  <a:gd name="connsiteX0" fmla="*/ 68294 w 68294"/>
                  <a:gd name="connsiteY0" fmla="*/ 50578 h 50577"/>
                  <a:gd name="connsiteX1" fmla="*/ 68294 w 68294"/>
                  <a:gd name="connsiteY1" fmla="*/ 0 h 50577"/>
                  <a:gd name="connsiteX2" fmla="*/ 0 w 68294"/>
                  <a:gd name="connsiteY2" fmla="*/ 0 h 50577"/>
                  <a:gd name="connsiteX3" fmla="*/ 0 w 68294"/>
                  <a:gd name="connsiteY3" fmla="*/ 41339 h 50577"/>
                </a:gdLst>
                <a:ahLst/>
                <a:cxnLst>
                  <a:cxn ang="0">
                    <a:pos x="connsiteX0" y="connsiteY0"/>
                  </a:cxn>
                  <a:cxn ang="0">
                    <a:pos x="connsiteX1" y="connsiteY1"/>
                  </a:cxn>
                  <a:cxn ang="0">
                    <a:pos x="connsiteX2" y="connsiteY2"/>
                  </a:cxn>
                  <a:cxn ang="0">
                    <a:pos x="connsiteX3" y="connsiteY3"/>
                  </a:cxn>
                </a:cxnLst>
                <a:rect l="l" t="t" r="r" b="b"/>
                <a:pathLst>
                  <a:path w="68294" h="50577">
                    <a:moveTo>
                      <a:pt x="68294" y="50578"/>
                    </a:moveTo>
                    <a:lnTo>
                      <a:pt x="68294"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79" name="Forme libre : forme 278">
                <a:extLst>
                  <a:ext uri="{FF2B5EF4-FFF2-40B4-BE49-F238E27FC236}">
                    <a16:creationId xmlns:a16="http://schemas.microsoft.com/office/drawing/2014/main" id="{FFB510B5-B8C7-D9D1-60B1-C1C57E9A0BF7}"/>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0" name="Forme libre : forme 279">
                <a:extLst>
                  <a:ext uri="{FF2B5EF4-FFF2-40B4-BE49-F238E27FC236}">
                    <a16:creationId xmlns:a16="http://schemas.microsoft.com/office/drawing/2014/main" id="{C94B7627-10F3-14A1-7DD9-707F7E90A22D}"/>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1" name="Forme libre : forme 280">
                <a:extLst>
                  <a:ext uri="{FF2B5EF4-FFF2-40B4-BE49-F238E27FC236}">
                    <a16:creationId xmlns:a16="http://schemas.microsoft.com/office/drawing/2014/main" id="{51F13C81-8570-7EB5-B9EF-20CAB5A9735A}"/>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F4F4CBC3-4AEF-E24C-76BB-7E9BB1F1FA12}"/>
                  </a:ext>
                </a:extLst>
              </p:cNvPr>
              <p:cNvSpPr/>
              <p:nvPr/>
            </p:nvSpPr>
            <p:spPr>
              <a:xfrm>
                <a:off x="6069226" y="4689954"/>
                <a:ext cx="761" cy="32480"/>
              </a:xfrm>
              <a:custGeom>
                <a:avLst/>
                <a:gdLst>
                  <a:gd name="connsiteX0" fmla="*/ 762 w 761"/>
                  <a:gd name="connsiteY0" fmla="*/ 32480 h 32480"/>
                  <a:gd name="connsiteX1" fmla="*/ 0 w 761"/>
                  <a:gd name="connsiteY1" fmla="*/ 0 h 32480"/>
                </a:gdLst>
                <a:ahLst/>
                <a:cxnLst>
                  <a:cxn ang="0">
                    <a:pos x="connsiteX0" y="connsiteY0"/>
                  </a:cxn>
                  <a:cxn ang="0">
                    <a:pos x="connsiteX1" y="connsiteY1"/>
                  </a:cxn>
                </a:cxnLst>
                <a:rect l="l" t="t" r="r" b="b"/>
                <a:pathLst>
                  <a:path w="761"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80BB985E-74BD-03C2-7FE1-2ECE9E5A4F0E}"/>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4" name="Forme libre : forme 283">
                <a:extLst>
                  <a:ext uri="{FF2B5EF4-FFF2-40B4-BE49-F238E27FC236}">
                    <a16:creationId xmlns:a16="http://schemas.microsoft.com/office/drawing/2014/main" id="{754AE792-C6F2-1D65-E18A-306050427834}"/>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5" name="Forme libre : forme 284">
                <a:extLst>
                  <a:ext uri="{FF2B5EF4-FFF2-40B4-BE49-F238E27FC236}">
                    <a16:creationId xmlns:a16="http://schemas.microsoft.com/office/drawing/2014/main" id="{BD9B5A84-80C6-5D6E-8079-FD14F08980B8}"/>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6" name="Forme libre : forme 285">
                <a:extLst>
                  <a:ext uri="{FF2B5EF4-FFF2-40B4-BE49-F238E27FC236}">
                    <a16:creationId xmlns:a16="http://schemas.microsoft.com/office/drawing/2014/main" id="{4C988C21-F18D-7227-CED0-39D628331FE7}"/>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3D6002B3-5297-263F-E50C-CCB04A73AD3E}"/>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8" name="Forme libre : forme 287">
                <a:extLst>
                  <a:ext uri="{FF2B5EF4-FFF2-40B4-BE49-F238E27FC236}">
                    <a16:creationId xmlns:a16="http://schemas.microsoft.com/office/drawing/2014/main" id="{6607151C-B04E-0C37-5B49-08D19DCC6E4C}"/>
                  </a:ext>
                </a:extLst>
              </p:cNvPr>
              <p:cNvSpPr/>
              <p:nvPr/>
            </p:nvSpPr>
            <p:spPr>
              <a:xfrm>
                <a:off x="6047604" y="4575368"/>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289" name="Graphique 1857">
                <a:extLst>
                  <a:ext uri="{FF2B5EF4-FFF2-40B4-BE49-F238E27FC236}">
                    <a16:creationId xmlns:a16="http://schemas.microsoft.com/office/drawing/2014/main" id="{E6D2982C-565C-8E2C-256D-0A562CD8339F}"/>
                  </a:ext>
                </a:extLst>
              </p:cNvPr>
              <p:cNvGrpSpPr/>
              <p:nvPr/>
            </p:nvGrpSpPr>
            <p:grpSpPr>
              <a:xfrm>
                <a:off x="6033697" y="4602398"/>
                <a:ext cx="66675" cy="118511"/>
                <a:chOff x="6033697" y="4602398"/>
                <a:chExt cx="66675" cy="118511"/>
              </a:xfrm>
              <a:grpFill/>
            </p:grpSpPr>
            <p:sp>
              <p:nvSpPr>
                <p:cNvPr id="313" name="Forme libre : forme 312">
                  <a:extLst>
                    <a:ext uri="{FF2B5EF4-FFF2-40B4-BE49-F238E27FC236}">
                      <a16:creationId xmlns:a16="http://schemas.microsoft.com/office/drawing/2014/main" id="{33B87B89-886D-FEBF-2462-C63E6C7DEBB0}"/>
                    </a:ext>
                  </a:extLst>
                </p:cNvPr>
                <p:cNvSpPr/>
                <p:nvPr/>
              </p:nvSpPr>
              <p:spPr>
                <a:xfrm>
                  <a:off x="6033697" y="4602398"/>
                  <a:ext cx="66103" cy="54408"/>
                </a:xfrm>
                <a:custGeom>
                  <a:avLst/>
                  <a:gdLst>
                    <a:gd name="connsiteX0" fmla="*/ 0 w 66103"/>
                    <a:gd name="connsiteY0" fmla="*/ 54408 h 54408"/>
                    <a:gd name="connsiteX1" fmla="*/ 13907 w 66103"/>
                    <a:gd name="connsiteY1" fmla="*/ 783 h 54408"/>
                    <a:gd name="connsiteX2" fmla="*/ 66104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7" y="783"/>
                      </a:lnTo>
                      <a:cubicBezTo>
                        <a:pt x="13907" y="783"/>
                        <a:pt x="66104" y="-9790"/>
                        <a:pt x="66104" y="46788"/>
                      </a:cubicBezTo>
                    </a:path>
                  </a:pathLst>
                </a:custGeom>
                <a:grpFill/>
                <a:ln w="12700"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77CC1489-546D-C1B7-F6B1-7FF2BB5A9989}"/>
                    </a:ext>
                  </a:extLst>
                </p:cNvPr>
                <p:cNvSpPr/>
                <p:nvPr/>
              </p:nvSpPr>
              <p:spPr>
                <a:xfrm>
                  <a:off x="6099992" y="464975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90" name="Graphique 1857">
                <a:extLst>
                  <a:ext uri="{FF2B5EF4-FFF2-40B4-BE49-F238E27FC236}">
                    <a16:creationId xmlns:a16="http://schemas.microsoft.com/office/drawing/2014/main" id="{2C360079-22F7-89AC-0D1D-C561933900EF}"/>
                  </a:ext>
                </a:extLst>
              </p:cNvPr>
              <p:cNvGrpSpPr/>
              <p:nvPr/>
            </p:nvGrpSpPr>
            <p:grpSpPr>
              <a:xfrm>
                <a:off x="5953211" y="4600969"/>
                <a:ext cx="67055" cy="118511"/>
                <a:chOff x="5953211" y="4600969"/>
                <a:chExt cx="67055" cy="118511"/>
              </a:xfrm>
              <a:grpFill/>
            </p:grpSpPr>
            <p:sp>
              <p:nvSpPr>
                <p:cNvPr id="311" name="Forme libre : forme 310">
                  <a:extLst>
                    <a:ext uri="{FF2B5EF4-FFF2-40B4-BE49-F238E27FC236}">
                      <a16:creationId xmlns:a16="http://schemas.microsoft.com/office/drawing/2014/main" id="{A4F4B336-CBDF-3870-39F7-BFE36ABA8B00}"/>
                    </a:ext>
                  </a:extLst>
                </p:cNvPr>
                <p:cNvSpPr/>
                <p:nvPr/>
              </p:nvSpPr>
              <p:spPr>
                <a:xfrm>
                  <a:off x="5953783" y="460096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86FCB5C6-AFEB-D235-A210-2748F9796E91}"/>
                    </a:ext>
                  </a:extLst>
                </p:cNvPr>
                <p:cNvSpPr/>
                <p:nvPr/>
              </p:nvSpPr>
              <p:spPr>
                <a:xfrm>
                  <a:off x="5953211" y="464832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0"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91" name="Graphique 1857">
                <a:extLst>
                  <a:ext uri="{FF2B5EF4-FFF2-40B4-BE49-F238E27FC236}">
                    <a16:creationId xmlns:a16="http://schemas.microsoft.com/office/drawing/2014/main" id="{193BFC43-BA9A-AC42-73C2-2ADB8CBE5A12}"/>
                  </a:ext>
                </a:extLst>
              </p:cNvPr>
              <p:cNvGrpSpPr/>
              <p:nvPr/>
            </p:nvGrpSpPr>
            <p:grpSpPr>
              <a:xfrm>
                <a:off x="5846529" y="4399060"/>
                <a:ext cx="133637" cy="104203"/>
                <a:chOff x="5846529" y="4399060"/>
                <a:chExt cx="133637" cy="104203"/>
              </a:xfrm>
              <a:grpFill/>
            </p:grpSpPr>
            <p:sp>
              <p:nvSpPr>
                <p:cNvPr id="307" name="Forme libre : forme 306">
                  <a:extLst>
                    <a:ext uri="{FF2B5EF4-FFF2-40B4-BE49-F238E27FC236}">
                      <a16:creationId xmlns:a16="http://schemas.microsoft.com/office/drawing/2014/main" id="{63F74AAB-C3F2-0783-0025-ED47F40D61FD}"/>
                    </a:ext>
                  </a:extLst>
                </p:cNvPr>
                <p:cNvSpPr/>
                <p:nvPr/>
              </p:nvSpPr>
              <p:spPr>
                <a:xfrm>
                  <a:off x="5868629"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ACA88F5C-35BA-9FFE-5EEA-2F351367440A}"/>
                    </a:ext>
                  </a:extLst>
                </p:cNvPr>
                <p:cNvSpPr/>
                <p:nvPr/>
              </p:nvSpPr>
              <p:spPr>
                <a:xfrm>
                  <a:off x="5846529" y="4427635"/>
                  <a:ext cx="83631" cy="63436"/>
                </a:xfrm>
                <a:custGeom>
                  <a:avLst/>
                  <a:gdLst>
                    <a:gd name="connsiteX0" fmla="*/ 83632 w 83631"/>
                    <a:gd name="connsiteY0" fmla="*/ 62008 h 63436"/>
                    <a:gd name="connsiteX1" fmla="*/ 66868 w 83631"/>
                    <a:gd name="connsiteY1" fmla="*/ 63437 h 63436"/>
                    <a:gd name="connsiteX2" fmla="*/ 2 w 83631"/>
                    <a:gd name="connsiteY2" fmla="*/ 22384 h 63436"/>
                    <a:gd name="connsiteX3" fmla="*/ 8289 w 83631"/>
                    <a:gd name="connsiteY3" fmla="*/ 0 h 63436"/>
                  </a:gdLst>
                  <a:ahLst/>
                  <a:cxnLst>
                    <a:cxn ang="0">
                      <a:pos x="connsiteX0" y="connsiteY0"/>
                    </a:cxn>
                    <a:cxn ang="0">
                      <a:pos x="connsiteX1" y="connsiteY1"/>
                    </a:cxn>
                    <a:cxn ang="0">
                      <a:pos x="connsiteX2" y="connsiteY2"/>
                    </a:cxn>
                    <a:cxn ang="0">
                      <a:pos x="connsiteX3" y="connsiteY3"/>
                    </a:cxn>
                  </a:cxnLst>
                  <a:rect l="l" t="t" r="r" b="b"/>
                  <a:pathLst>
                    <a:path w="83631" h="63436">
                      <a:moveTo>
                        <a:pt x="83632" y="62008"/>
                      </a:moveTo>
                      <a:cubicBezTo>
                        <a:pt x="78298" y="62960"/>
                        <a:pt x="72583" y="63437"/>
                        <a:pt x="66868" y="63437"/>
                      </a:cubicBezTo>
                      <a:cubicBezTo>
                        <a:pt x="29911" y="63437"/>
                        <a:pt x="2" y="47720"/>
                        <a:pt x="2" y="22384"/>
                      </a:cubicBezTo>
                      <a:cubicBezTo>
                        <a:pt x="-93" y="14288"/>
                        <a:pt x="2955" y="6668"/>
                        <a:pt x="8289" y="0"/>
                      </a:cubicBezTo>
                    </a:path>
                  </a:pathLst>
                </a:custGeom>
                <a:grpFill/>
                <a:ln w="12700"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6F9ABFE5-6159-4653-F6E2-BC0EF746CBBF}"/>
                    </a:ext>
                  </a:extLst>
                </p:cNvPr>
                <p:cNvSpPr/>
                <p:nvPr/>
              </p:nvSpPr>
              <p:spPr>
                <a:xfrm>
                  <a:off x="5930256"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460302A6-628D-A51D-B5C5-ADAF8B30374A}"/>
                    </a:ext>
                  </a:extLst>
                </p:cNvPr>
                <p:cNvSpPr/>
                <p:nvPr/>
              </p:nvSpPr>
              <p:spPr>
                <a:xfrm>
                  <a:off x="5881869"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92" name="Forme libre : forme 291">
                <a:extLst>
                  <a:ext uri="{FF2B5EF4-FFF2-40B4-BE49-F238E27FC236}">
                    <a16:creationId xmlns:a16="http://schemas.microsoft.com/office/drawing/2014/main" id="{D6E09471-7D5E-007D-E705-266251B76305}"/>
                  </a:ext>
                </a:extLst>
              </p:cNvPr>
              <p:cNvSpPr/>
              <p:nvPr/>
            </p:nvSpPr>
            <p:spPr>
              <a:xfrm>
                <a:off x="5964737" y="4699859"/>
                <a:ext cx="37719" cy="18859"/>
              </a:xfrm>
              <a:custGeom>
                <a:avLst/>
                <a:gdLst>
                  <a:gd name="connsiteX0" fmla="*/ 0 w 37719"/>
                  <a:gd name="connsiteY0" fmla="*/ 18860 h 18859"/>
                  <a:gd name="connsiteX1" fmla="*/ 18859 w 37719"/>
                  <a:gd name="connsiteY1" fmla="*/ 0 h 18859"/>
                  <a:gd name="connsiteX2" fmla="*/ 37719 w 37719"/>
                  <a:gd name="connsiteY2" fmla="*/ 18860 h 18859"/>
                </a:gdLst>
                <a:ahLst/>
                <a:cxnLst>
                  <a:cxn ang="0">
                    <a:pos x="connsiteX0" y="connsiteY0"/>
                  </a:cxn>
                  <a:cxn ang="0">
                    <a:pos x="connsiteX1" y="connsiteY1"/>
                  </a:cxn>
                  <a:cxn ang="0">
                    <a:pos x="connsiteX2" y="connsiteY2"/>
                  </a:cxn>
                </a:cxnLst>
                <a:rect l="l" t="t" r="r" b="b"/>
                <a:pathLst>
                  <a:path w="37719" h="18859">
                    <a:moveTo>
                      <a:pt x="0" y="18860"/>
                    </a:moveTo>
                    <a:cubicBezTo>
                      <a:pt x="0" y="8477"/>
                      <a:pt x="8382" y="0"/>
                      <a:pt x="18859" y="0"/>
                    </a:cubicBezTo>
                    <a:cubicBezTo>
                      <a:pt x="29337" y="0"/>
                      <a:pt x="37719" y="8382"/>
                      <a:pt x="37719" y="18860"/>
                    </a:cubicBezTo>
                  </a:path>
                </a:pathLst>
              </a:custGeom>
              <a:grpFill/>
              <a:ln w="12700"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3651AA5A-6C3F-80E0-8708-28028AADB550}"/>
                  </a:ext>
                </a:extLst>
              </p:cNvPr>
              <p:cNvSpPr/>
              <p:nvPr/>
            </p:nvSpPr>
            <p:spPr>
              <a:xfrm>
                <a:off x="6141711" y="4652044"/>
                <a:ext cx="112776" cy="136493"/>
              </a:xfrm>
              <a:custGeom>
                <a:avLst/>
                <a:gdLst>
                  <a:gd name="connsiteX0" fmla="*/ 0 w 112776"/>
                  <a:gd name="connsiteY0" fmla="*/ 125730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730"/>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3A3AD81-05A6-B313-91B1-2AD82EFF4AC5}"/>
                  </a:ext>
                </a:extLst>
              </p:cNvPr>
              <p:cNvSpPr/>
              <p:nvPr/>
            </p:nvSpPr>
            <p:spPr>
              <a:xfrm>
                <a:off x="6161523" y="4556413"/>
                <a:ext cx="22097" cy="40671"/>
              </a:xfrm>
              <a:custGeom>
                <a:avLst/>
                <a:gdLst>
                  <a:gd name="connsiteX0" fmla="*/ 22098 w 22097"/>
                  <a:gd name="connsiteY0" fmla="*/ 40672 h 40671"/>
                  <a:gd name="connsiteX1" fmla="*/ 0 w 22097"/>
                  <a:gd name="connsiteY1" fmla="*/ 0 h 40671"/>
                </a:gdLst>
                <a:ahLst/>
                <a:cxnLst>
                  <a:cxn ang="0">
                    <a:pos x="connsiteX0" y="connsiteY0"/>
                  </a:cxn>
                  <a:cxn ang="0">
                    <a:pos x="connsiteX1" y="connsiteY1"/>
                  </a:cxn>
                </a:cxnLst>
                <a:rect l="l" t="t" r="r" b="b"/>
                <a:pathLst>
                  <a:path w="22097" h="40671">
                    <a:moveTo>
                      <a:pt x="22098" y="40672"/>
                    </a:moveTo>
                    <a:cubicBezTo>
                      <a:pt x="8953" y="33147"/>
                      <a:pt x="0" y="17717"/>
                      <a:pt x="0" y="0"/>
                    </a:cubicBezTo>
                  </a:path>
                </a:pathLst>
              </a:custGeom>
              <a:grpFill/>
              <a:ln w="12700"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298AA03B-D190-D8B0-FC44-5C47075F70DC}"/>
                  </a:ext>
                </a:extLst>
              </p:cNvPr>
              <p:cNvSpPr/>
              <p:nvPr/>
            </p:nvSpPr>
            <p:spPr>
              <a:xfrm>
                <a:off x="6216959" y="4556413"/>
                <a:ext cx="25622" cy="42481"/>
              </a:xfrm>
              <a:custGeom>
                <a:avLst/>
                <a:gdLst>
                  <a:gd name="connsiteX0" fmla="*/ 25622 w 25622"/>
                  <a:gd name="connsiteY0" fmla="*/ 0 h 42481"/>
                  <a:gd name="connsiteX1" fmla="*/ 0 w 25622"/>
                  <a:gd name="connsiteY1" fmla="*/ 42482 h 42481"/>
                </a:gdLst>
                <a:ahLst/>
                <a:cxnLst>
                  <a:cxn ang="0">
                    <a:pos x="connsiteX0" y="connsiteY0"/>
                  </a:cxn>
                  <a:cxn ang="0">
                    <a:pos x="connsiteX1" y="connsiteY1"/>
                  </a:cxn>
                </a:cxnLst>
                <a:rect l="l" t="t" r="r" b="b"/>
                <a:pathLst>
                  <a:path w="25622" h="42481">
                    <a:moveTo>
                      <a:pt x="25622" y="0"/>
                    </a:moveTo>
                    <a:cubicBezTo>
                      <a:pt x="25622" y="19241"/>
                      <a:pt x="15049" y="35814"/>
                      <a:pt x="0" y="42482"/>
                    </a:cubicBezTo>
                  </a:path>
                </a:pathLst>
              </a:custGeom>
              <a:grpFill/>
              <a:ln w="12700"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D24CDB41-980C-8DC1-D52A-180552C16E8F}"/>
                  </a:ext>
                </a:extLst>
              </p:cNvPr>
              <p:cNvSpPr/>
              <p:nvPr/>
            </p:nvSpPr>
            <p:spPr>
              <a:xfrm>
                <a:off x="6156711" y="4477328"/>
                <a:ext cx="91870" cy="71179"/>
              </a:xfrm>
              <a:custGeom>
                <a:avLst/>
                <a:gdLst>
                  <a:gd name="connsiteX0" fmla="*/ 2526 w 91870"/>
                  <a:gd name="connsiteY0" fmla="*/ 70608 h 71179"/>
                  <a:gd name="connsiteX1" fmla="*/ 7003 w 91870"/>
                  <a:gd name="connsiteY1" fmla="*/ 30507 h 71179"/>
                  <a:gd name="connsiteX2" fmla="*/ 22528 w 91870"/>
                  <a:gd name="connsiteY2" fmla="*/ 13362 h 71179"/>
                  <a:gd name="connsiteX3" fmla="*/ 22528 w 91870"/>
                  <a:gd name="connsiteY3" fmla="*/ 4123 h 71179"/>
                  <a:gd name="connsiteX4" fmla="*/ 60343 w 91870"/>
                  <a:gd name="connsiteY4" fmla="*/ 6790 h 71179"/>
                  <a:gd name="connsiteX5" fmla="*/ 72820 w 91870"/>
                  <a:gd name="connsiteY5" fmla="*/ 15458 h 71179"/>
                  <a:gd name="connsiteX6" fmla="*/ 91870 w 91870"/>
                  <a:gd name="connsiteY6" fmla="*/ 26316 h 71179"/>
                  <a:gd name="connsiteX7" fmla="*/ 86346 w 91870"/>
                  <a:gd name="connsiteY7" fmla="*/ 31079 h 71179"/>
                  <a:gd name="connsiteX8" fmla="*/ 87108 w 91870"/>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70" h="71179">
                    <a:moveTo>
                      <a:pt x="2526" y="70608"/>
                    </a:moveTo>
                    <a:cubicBezTo>
                      <a:pt x="2526" y="70608"/>
                      <a:pt x="-5475" y="40032"/>
                      <a:pt x="7003" y="30507"/>
                    </a:cubicBezTo>
                    <a:cubicBezTo>
                      <a:pt x="7003" y="30507"/>
                      <a:pt x="3764" y="14982"/>
                      <a:pt x="22528" y="13362"/>
                    </a:cubicBezTo>
                    <a:cubicBezTo>
                      <a:pt x="22528" y="13362"/>
                      <a:pt x="25291" y="8124"/>
                      <a:pt x="22528" y="4123"/>
                    </a:cubicBezTo>
                    <a:cubicBezTo>
                      <a:pt x="22528" y="4123"/>
                      <a:pt x="46817" y="-6735"/>
                      <a:pt x="60343" y="6790"/>
                    </a:cubicBezTo>
                    <a:cubicBezTo>
                      <a:pt x="60343" y="6790"/>
                      <a:pt x="70820" y="3075"/>
                      <a:pt x="72820" y="15458"/>
                    </a:cubicBezTo>
                    <a:cubicBezTo>
                      <a:pt x="72820" y="15458"/>
                      <a:pt x="86822" y="14886"/>
                      <a:pt x="91870" y="26316"/>
                    </a:cubicBezTo>
                    <a:cubicBezTo>
                      <a:pt x="91870" y="26316"/>
                      <a:pt x="86822" y="27364"/>
                      <a:pt x="86346" y="31079"/>
                    </a:cubicBezTo>
                    <a:cubicBezTo>
                      <a:pt x="86346" y="31079"/>
                      <a:pt x="96157" y="51367"/>
                      <a:pt x="87108" y="71179"/>
                    </a:cubicBezTo>
                  </a:path>
                </a:pathLst>
              </a:custGeom>
              <a:grpFill/>
              <a:ln w="12700" cap="rnd">
                <a:solidFill>
                  <a:schemeClr val="bg1"/>
                </a:solidFill>
                <a:prstDash val="solid"/>
                <a:round/>
              </a:ln>
            </p:spPr>
            <p:txBody>
              <a:bodyPr rtlCol="0" anchor="ctr"/>
              <a:lstStyle/>
              <a:p>
                <a:endParaRPr lang="fr-FR" sz="1400"/>
              </a:p>
            </p:txBody>
          </p:sp>
          <p:grpSp>
            <p:nvGrpSpPr>
              <p:cNvPr id="297" name="Graphique 1857">
                <a:extLst>
                  <a:ext uri="{FF2B5EF4-FFF2-40B4-BE49-F238E27FC236}">
                    <a16:creationId xmlns:a16="http://schemas.microsoft.com/office/drawing/2014/main" id="{F71ABD92-9C4E-868D-5155-37D9B0DFDD92}"/>
                  </a:ext>
                </a:extLst>
              </p:cNvPr>
              <p:cNvGrpSpPr/>
              <p:nvPr/>
            </p:nvGrpSpPr>
            <p:grpSpPr>
              <a:xfrm>
                <a:off x="6161142" y="4671285"/>
                <a:ext cx="43433" cy="56102"/>
                <a:chOff x="6161142" y="4671285"/>
                <a:chExt cx="43433" cy="56102"/>
              </a:xfrm>
              <a:grpFill/>
            </p:grpSpPr>
            <p:sp>
              <p:nvSpPr>
                <p:cNvPr id="305" name="Forme libre : forme 304">
                  <a:extLst>
                    <a:ext uri="{FF2B5EF4-FFF2-40B4-BE49-F238E27FC236}">
                      <a16:creationId xmlns:a16="http://schemas.microsoft.com/office/drawing/2014/main" id="{513C500B-4492-2D92-D835-CFD9FD67B0B6}"/>
                    </a:ext>
                  </a:extLst>
                </p:cNvPr>
                <p:cNvSpPr/>
                <p:nvPr/>
              </p:nvSpPr>
              <p:spPr>
                <a:xfrm>
                  <a:off x="6161142" y="4694811"/>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12700"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5D232AE6-CFA2-0411-2EAB-2E3C107B1DE4}"/>
                    </a:ext>
                  </a:extLst>
                </p:cNvPr>
                <p:cNvSpPr/>
                <p:nvPr/>
              </p:nvSpPr>
              <p:spPr>
                <a:xfrm>
                  <a:off x="6196670" y="467128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12700" cap="rnd">
                  <a:solidFill>
                    <a:schemeClr val="bg1"/>
                  </a:solidFill>
                  <a:prstDash val="solid"/>
                  <a:round/>
                </a:ln>
              </p:spPr>
              <p:txBody>
                <a:bodyPr rtlCol="0" anchor="ctr"/>
                <a:lstStyle/>
                <a:p>
                  <a:endParaRPr lang="fr-FR" sz="1400"/>
                </a:p>
              </p:txBody>
            </p:sp>
          </p:grpSp>
          <p:sp>
            <p:nvSpPr>
              <p:cNvPr id="298" name="Forme libre : forme 297">
                <a:extLst>
                  <a:ext uri="{FF2B5EF4-FFF2-40B4-BE49-F238E27FC236}">
                    <a16:creationId xmlns:a16="http://schemas.microsoft.com/office/drawing/2014/main" id="{152F2DB8-5D1A-0F65-A881-A871CE8F318E}"/>
                  </a:ext>
                </a:extLst>
              </p:cNvPr>
              <p:cNvSpPr/>
              <p:nvPr/>
            </p:nvSpPr>
            <p:spPr>
              <a:xfrm>
                <a:off x="6058653" y="4671189"/>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0AEF2E60-E0C2-1D54-A3C9-1B577552782A}"/>
                  </a:ext>
                </a:extLst>
              </p:cNvPr>
              <p:cNvSpPr/>
              <p:nvPr/>
            </p:nvSpPr>
            <p:spPr>
              <a:xfrm>
                <a:off x="6184574" y="4602895"/>
                <a:ext cx="33337" cy="9525"/>
              </a:xfrm>
              <a:custGeom>
                <a:avLst/>
                <a:gdLst>
                  <a:gd name="connsiteX0" fmla="*/ 0 w 33337"/>
                  <a:gd name="connsiteY0" fmla="*/ 0 h 9525"/>
                  <a:gd name="connsiteX1" fmla="*/ 33337 w 33337"/>
                  <a:gd name="connsiteY1" fmla="*/ 0 h 9525"/>
                </a:gdLst>
                <a:ahLst/>
                <a:cxnLst>
                  <a:cxn ang="0">
                    <a:pos x="connsiteX0" y="connsiteY0"/>
                  </a:cxn>
                  <a:cxn ang="0">
                    <a:pos x="connsiteX1" y="connsiteY1"/>
                  </a:cxn>
                </a:cxnLst>
                <a:rect l="l" t="t" r="r" b="b"/>
                <a:pathLst>
                  <a:path w="33337" h="9525">
                    <a:moveTo>
                      <a:pt x="0" y="0"/>
                    </a:moveTo>
                    <a:lnTo>
                      <a:pt x="33337" y="0"/>
                    </a:lnTo>
                  </a:path>
                </a:pathLst>
              </a:custGeom>
              <a:grpFill/>
              <a:ln w="12700" cap="rnd">
                <a:solidFill>
                  <a:schemeClr val="bg1"/>
                </a:solidFill>
                <a:prstDash val="solid"/>
                <a:round/>
              </a:ln>
            </p:spPr>
            <p:txBody>
              <a:bodyPr rtlCol="0" anchor="ctr"/>
              <a:lstStyle/>
              <a:p>
                <a:endParaRPr lang="fr-FR" sz="1400"/>
              </a:p>
            </p:txBody>
          </p:sp>
          <p:sp>
            <p:nvSpPr>
              <p:cNvPr id="300" name="Forme libre : forme 299">
                <a:extLst>
                  <a:ext uri="{FF2B5EF4-FFF2-40B4-BE49-F238E27FC236}">
                    <a16:creationId xmlns:a16="http://schemas.microsoft.com/office/drawing/2014/main" id="{11685976-7B0F-2A40-1418-7F743C3E904A}"/>
                  </a:ext>
                </a:extLst>
              </p:cNvPr>
              <p:cNvSpPr/>
              <p:nvPr/>
            </p:nvSpPr>
            <p:spPr>
              <a:xfrm>
                <a:off x="6148950" y="4542030"/>
                <a:ext cx="10667" cy="24002"/>
              </a:xfrm>
              <a:custGeom>
                <a:avLst/>
                <a:gdLst>
                  <a:gd name="connsiteX0" fmla="*/ 10668 w 10667"/>
                  <a:gd name="connsiteY0" fmla="*/ 24003 h 24002"/>
                  <a:gd name="connsiteX1" fmla="*/ 0 w 10667"/>
                  <a:gd name="connsiteY1" fmla="*/ 11811 h 24002"/>
                  <a:gd name="connsiteX2" fmla="*/ 7810 w 10667"/>
                  <a:gd name="connsiteY2" fmla="*/ 0 h 24002"/>
                </a:gdLst>
                <a:ahLst/>
                <a:cxnLst>
                  <a:cxn ang="0">
                    <a:pos x="connsiteX0" y="connsiteY0"/>
                  </a:cxn>
                  <a:cxn ang="0">
                    <a:pos x="connsiteX1" y="connsiteY1"/>
                  </a:cxn>
                  <a:cxn ang="0">
                    <a:pos x="connsiteX2" y="connsiteY2"/>
                  </a:cxn>
                </a:cxnLst>
                <a:rect l="l" t="t" r="r" b="b"/>
                <a:pathLst>
                  <a:path w="10667" h="24002">
                    <a:moveTo>
                      <a:pt x="10668" y="24003"/>
                    </a:moveTo>
                    <a:cubicBezTo>
                      <a:pt x="4763" y="24003"/>
                      <a:pt x="0" y="18574"/>
                      <a:pt x="0" y="11811"/>
                    </a:cubicBezTo>
                    <a:cubicBezTo>
                      <a:pt x="0" y="6191"/>
                      <a:pt x="3334" y="1524"/>
                      <a:pt x="7810" y="0"/>
                    </a:cubicBezTo>
                  </a:path>
                </a:pathLst>
              </a:custGeom>
              <a:grpFill/>
              <a:ln w="12700" cap="rnd">
                <a:solidFill>
                  <a:schemeClr val="bg1"/>
                </a:solidFill>
                <a:prstDash val="solid"/>
                <a:round/>
              </a:ln>
            </p:spPr>
            <p:txBody>
              <a:bodyPr rtlCol="0" anchor="ctr"/>
              <a:lstStyle/>
              <a:p>
                <a:endParaRPr lang="fr-FR" sz="1400"/>
              </a:p>
            </p:txBody>
          </p:sp>
          <p:sp>
            <p:nvSpPr>
              <p:cNvPr id="301" name="Forme libre : forme 300">
                <a:extLst>
                  <a:ext uri="{FF2B5EF4-FFF2-40B4-BE49-F238E27FC236}">
                    <a16:creationId xmlns:a16="http://schemas.microsoft.com/office/drawing/2014/main" id="{0971763F-FE6D-6734-27B5-6B4F47A2695E}"/>
                  </a:ext>
                </a:extLst>
              </p:cNvPr>
              <p:cNvSpPr/>
              <p:nvPr/>
            </p:nvSpPr>
            <p:spPr>
              <a:xfrm>
                <a:off x="6243152" y="4542792"/>
                <a:ext cx="10667" cy="24002"/>
              </a:xfrm>
              <a:custGeom>
                <a:avLst/>
                <a:gdLst>
                  <a:gd name="connsiteX0" fmla="*/ 0 w 10667"/>
                  <a:gd name="connsiteY0" fmla="*/ 24003 h 24002"/>
                  <a:gd name="connsiteX1" fmla="*/ 10668 w 10667"/>
                  <a:gd name="connsiteY1" fmla="*/ 11811 h 24002"/>
                  <a:gd name="connsiteX2" fmla="*/ 2857 w 10667"/>
                  <a:gd name="connsiteY2" fmla="*/ 0 h 24002"/>
                </a:gdLst>
                <a:ahLst/>
                <a:cxnLst>
                  <a:cxn ang="0">
                    <a:pos x="connsiteX0" y="connsiteY0"/>
                  </a:cxn>
                  <a:cxn ang="0">
                    <a:pos x="connsiteX1" y="connsiteY1"/>
                  </a:cxn>
                  <a:cxn ang="0">
                    <a:pos x="connsiteX2" y="connsiteY2"/>
                  </a:cxn>
                </a:cxnLst>
                <a:rect l="l" t="t" r="r" b="b"/>
                <a:pathLst>
                  <a:path w="10667" h="24002">
                    <a:moveTo>
                      <a:pt x="0" y="24003"/>
                    </a:moveTo>
                    <a:cubicBezTo>
                      <a:pt x="5905" y="24003"/>
                      <a:pt x="10668" y="18574"/>
                      <a:pt x="10668" y="11811"/>
                    </a:cubicBezTo>
                    <a:cubicBezTo>
                      <a:pt x="10668" y="6191"/>
                      <a:pt x="7334" y="1524"/>
                      <a:pt x="2857" y="0"/>
                    </a:cubicBezTo>
                  </a:path>
                </a:pathLst>
              </a:custGeom>
              <a:grpFill/>
              <a:ln w="12700" cap="rnd">
                <a:solidFill>
                  <a:schemeClr val="bg1"/>
                </a:solidFill>
                <a:prstDash val="solid"/>
                <a:round/>
              </a:ln>
            </p:spPr>
            <p:txBody>
              <a:bodyPr rtlCol="0" anchor="ctr"/>
              <a:lstStyle/>
              <a:p>
                <a:endParaRPr lang="fr-FR" sz="1400"/>
              </a:p>
            </p:txBody>
          </p:sp>
          <p:sp>
            <p:nvSpPr>
              <p:cNvPr id="302" name="Forme libre : forme 301">
                <a:extLst>
                  <a:ext uri="{FF2B5EF4-FFF2-40B4-BE49-F238E27FC236}">
                    <a16:creationId xmlns:a16="http://schemas.microsoft.com/office/drawing/2014/main" id="{775A9273-F666-64CA-B5B7-8C3C0B3ECE31}"/>
                  </a:ext>
                </a:extLst>
              </p:cNvPr>
              <p:cNvSpPr/>
              <p:nvPr/>
            </p:nvSpPr>
            <p:spPr>
              <a:xfrm>
                <a:off x="6185145" y="4585941"/>
                <a:ext cx="30765" cy="5006"/>
              </a:xfrm>
              <a:custGeom>
                <a:avLst/>
                <a:gdLst>
                  <a:gd name="connsiteX0" fmla="*/ 0 w 30765"/>
                  <a:gd name="connsiteY0" fmla="*/ 0 h 5006"/>
                  <a:gd name="connsiteX1" fmla="*/ 30766 w 30765"/>
                  <a:gd name="connsiteY1" fmla="*/ 2191 h 5006"/>
                </a:gdLst>
                <a:ahLst/>
                <a:cxnLst>
                  <a:cxn ang="0">
                    <a:pos x="connsiteX0" y="connsiteY0"/>
                  </a:cxn>
                  <a:cxn ang="0">
                    <a:pos x="connsiteX1" y="connsiteY1"/>
                  </a:cxn>
                </a:cxnLst>
                <a:rect l="l" t="t" r="r" b="b"/>
                <a:pathLst>
                  <a:path w="30765" h="5006">
                    <a:moveTo>
                      <a:pt x="0" y="0"/>
                    </a:moveTo>
                    <a:cubicBezTo>
                      <a:pt x="0" y="0"/>
                      <a:pt x="12859" y="9620"/>
                      <a:pt x="30766" y="2191"/>
                    </a:cubicBezTo>
                  </a:path>
                </a:pathLst>
              </a:custGeom>
              <a:grpFill/>
              <a:ln w="12700"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EA0E2F08-EEC7-038E-D9E5-7E2D937B68F5}"/>
                  </a:ext>
                </a:extLst>
              </p:cNvPr>
              <p:cNvSpPr/>
              <p:nvPr/>
            </p:nvSpPr>
            <p:spPr>
              <a:xfrm>
                <a:off x="6193813" y="4499835"/>
                <a:ext cx="10858" cy="8286"/>
              </a:xfrm>
              <a:custGeom>
                <a:avLst/>
                <a:gdLst>
                  <a:gd name="connsiteX0" fmla="*/ 10858 w 10858"/>
                  <a:gd name="connsiteY0" fmla="*/ 0 h 8286"/>
                  <a:gd name="connsiteX1" fmla="*/ 0 w 10858"/>
                  <a:gd name="connsiteY1" fmla="*/ 8287 h 8286"/>
                </a:gdLst>
                <a:ahLst/>
                <a:cxnLst>
                  <a:cxn ang="0">
                    <a:pos x="connsiteX0" y="connsiteY0"/>
                  </a:cxn>
                  <a:cxn ang="0">
                    <a:pos x="connsiteX1" y="connsiteY1"/>
                  </a:cxn>
                </a:cxnLst>
                <a:rect l="l" t="t" r="r" b="b"/>
                <a:pathLst>
                  <a:path w="10858" h="8286">
                    <a:moveTo>
                      <a:pt x="10858" y="0"/>
                    </a:moveTo>
                    <a:cubicBezTo>
                      <a:pt x="10858" y="0"/>
                      <a:pt x="3620" y="1048"/>
                      <a:pt x="0" y="8287"/>
                    </a:cubicBezTo>
                  </a:path>
                </a:pathLst>
              </a:custGeom>
              <a:grpFill/>
              <a:ln w="12700"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F0014FFD-3760-5884-8ED1-72A3E2C9A644}"/>
                  </a:ext>
                </a:extLst>
              </p:cNvPr>
              <p:cNvSpPr/>
              <p:nvPr/>
            </p:nvSpPr>
            <p:spPr>
              <a:xfrm>
                <a:off x="6199433" y="4503930"/>
                <a:ext cx="6191" cy="7238"/>
              </a:xfrm>
              <a:custGeom>
                <a:avLst/>
                <a:gdLst>
                  <a:gd name="connsiteX0" fmla="*/ 0 w 6191"/>
                  <a:gd name="connsiteY0" fmla="*/ 0 h 7238"/>
                  <a:gd name="connsiteX1" fmla="*/ 6191 w 6191"/>
                  <a:gd name="connsiteY1" fmla="*/ 7239 h 7238"/>
                </a:gdLst>
                <a:ahLst/>
                <a:cxnLst>
                  <a:cxn ang="0">
                    <a:pos x="connsiteX0" y="connsiteY0"/>
                  </a:cxn>
                  <a:cxn ang="0">
                    <a:pos x="connsiteX1" y="connsiteY1"/>
                  </a:cxn>
                </a:cxnLst>
                <a:rect l="l" t="t" r="r" b="b"/>
                <a:pathLst>
                  <a:path w="6191" h="7238">
                    <a:moveTo>
                      <a:pt x="0" y="0"/>
                    </a:moveTo>
                    <a:cubicBezTo>
                      <a:pt x="0" y="0"/>
                      <a:pt x="4667" y="1810"/>
                      <a:pt x="6191" y="7239"/>
                    </a:cubicBezTo>
                  </a:path>
                </a:pathLst>
              </a:custGeom>
              <a:grpFill/>
              <a:ln w="12700" cap="rnd">
                <a:solidFill>
                  <a:schemeClr val="bg1"/>
                </a:solidFill>
                <a:prstDash val="solid"/>
                <a:round/>
              </a:ln>
            </p:spPr>
            <p:txBody>
              <a:bodyPr rtlCol="0" anchor="ctr"/>
              <a:lstStyle/>
              <a:p>
                <a:endParaRPr lang="fr-FR" sz="1400"/>
              </a:p>
            </p:txBody>
          </p:sp>
        </p:grpSp>
      </p:grpSp>
      <p:grpSp>
        <p:nvGrpSpPr>
          <p:cNvPr id="317" name="Groupe 316">
            <a:extLst>
              <a:ext uri="{FF2B5EF4-FFF2-40B4-BE49-F238E27FC236}">
                <a16:creationId xmlns:a16="http://schemas.microsoft.com/office/drawing/2014/main" id="{878AAB0C-D813-EF42-4B59-E75EA7935732}"/>
              </a:ext>
            </a:extLst>
          </p:cNvPr>
          <p:cNvGrpSpPr/>
          <p:nvPr/>
        </p:nvGrpSpPr>
        <p:grpSpPr>
          <a:xfrm>
            <a:off x="6130784" y="1824261"/>
            <a:ext cx="3180276" cy="3180276"/>
            <a:chOff x="6365628" y="2399897"/>
            <a:chExt cx="1971651" cy="1971651"/>
          </a:xfrm>
        </p:grpSpPr>
        <p:sp>
          <p:nvSpPr>
            <p:cNvPr id="318" name="Ellipse 317">
              <a:extLst>
                <a:ext uri="{FF2B5EF4-FFF2-40B4-BE49-F238E27FC236}">
                  <a16:creationId xmlns:a16="http://schemas.microsoft.com/office/drawing/2014/main" id="{862DB7A2-63F6-A658-1F26-B0C1D85851A1}"/>
                </a:ext>
              </a:extLst>
            </p:cNvPr>
            <p:cNvSpPr/>
            <p:nvPr/>
          </p:nvSpPr>
          <p:spPr>
            <a:xfrm>
              <a:off x="6365628" y="2399897"/>
              <a:ext cx="1971651" cy="1971651"/>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9" name="Graphique 1859">
              <a:extLst>
                <a:ext uri="{FF2B5EF4-FFF2-40B4-BE49-F238E27FC236}">
                  <a16:creationId xmlns:a16="http://schemas.microsoft.com/office/drawing/2014/main" id="{35E41C23-602C-1BD6-8510-BFC382CBDB4C}"/>
                </a:ext>
              </a:extLst>
            </p:cNvPr>
            <p:cNvGrpSpPr/>
            <p:nvPr/>
          </p:nvGrpSpPr>
          <p:grpSpPr>
            <a:xfrm>
              <a:off x="6816909" y="2633163"/>
              <a:ext cx="1087035" cy="1438976"/>
              <a:chOff x="7011017" y="4279868"/>
              <a:chExt cx="374808" cy="496157"/>
            </a:xfrm>
            <a:noFill/>
            <a:effectLst>
              <a:outerShdw blurRad="50800" dist="38100" dir="8100000" algn="tr" rotWithShape="0">
                <a:prstClr val="black">
                  <a:alpha val="40000"/>
                </a:prstClr>
              </a:outerShdw>
            </a:effectLst>
          </p:grpSpPr>
          <p:grpSp>
            <p:nvGrpSpPr>
              <p:cNvPr id="320" name="Graphique 1859">
                <a:extLst>
                  <a:ext uri="{FF2B5EF4-FFF2-40B4-BE49-F238E27FC236}">
                    <a16:creationId xmlns:a16="http://schemas.microsoft.com/office/drawing/2014/main" id="{25BA688F-83DC-B579-9F14-774A36FF412C}"/>
                  </a:ext>
                </a:extLst>
              </p:cNvPr>
              <p:cNvGrpSpPr/>
              <p:nvPr/>
            </p:nvGrpSpPr>
            <p:grpSpPr>
              <a:xfrm>
                <a:off x="7011017" y="4279868"/>
                <a:ext cx="374808" cy="496157"/>
                <a:chOff x="7011017" y="4279868"/>
                <a:chExt cx="374808" cy="496157"/>
              </a:xfrm>
              <a:grpFill/>
            </p:grpSpPr>
            <p:sp>
              <p:nvSpPr>
                <p:cNvPr id="343" name="Forme libre : forme 342">
                  <a:extLst>
                    <a:ext uri="{FF2B5EF4-FFF2-40B4-BE49-F238E27FC236}">
                      <a16:creationId xmlns:a16="http://schemas.microsoft.com/office/drawing/2014/main" id="{334439FE-372A-1D11-594D-2CAB86E7D410}"/>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2700" cap="rnd">
                  <a:solidFill>
                    <a:schemeClr val="bg1"/>
                  </a:solidFill>
                  <a:prstDash val="solid"/>
                  <a:round/>
                </a:ln>
              </p:spPr>
              <p:txBody>
                <a:bodyPr rtlCol="0" anchor="ctr"/>
                <a:lstStyle/>
                <a:p>
                  <a:endParaRPr lang="fr-FR" sz="1400"/>
                </a:p>
              </p:txBody>
            </p:sp>
            <p:sp>
              <p:nvSpPr>
                <p:cNvPr id="344" name="Forme libre : forme 343">
                  <a:extLst>
                    <a:ext uri="{FF2B5EF4-FFF2-40B4-BE49-F238E27FC236}">
                      <a16:creationId xmlns:a16="http://schemas.microsoft.com/office/drawing/2014/main" id="{0738A0EB-A0FB-0029-1545-CAC9D5185211}"/>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2700" cap="rnd">
                  <a:solidFill>
                    <a:schemeClr val="bg1"/>
                  </a:solidFill>
                  <a:prstDash val="solid"/>
                  <a:round/>
                </a:ln>
              </p:spPr>
              <p:txBody>
                <a:bodyPr rtlCol="0" anchor="ctr"/>
                <a:lstStyle/>
                <a:p>
                  <a:endParaRPr lang="fr-FR" sz="1400"/>
                </a:p>
              </p:txBody>
            </p:sp>
            <p:sp>
              <p:nvSpPr>
                <p:cNvPr id="345" name="Forme libre : forme 344">
                  <a:extLst>
                    <a:ext uri="{FF2B5EF4-FFF2-40B4-BE49-F238E27FC236}">
                      <a16:creationId xmlns:a16="http://schemas.microsoft.com/office/drawing/2014/main" id="{670B0C68-79DE-1ABA-2BEE-DEE75AE7C96B}"/>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2700" cap="rnd">
                  <a:solidFill>
                    <a:schemeClr val="bg1"/>
                  </a:solidFill>
                  <a:prstDash val="solid"/>
                  <a:round/>
                </a:ln>
              </p:spPr>
              <p:txBody>
                <a:bodyPr rtlCol="0" anchor="ctr"/>
                <a:lstStyle/>
                <a:p>
                  <a:endParaRPr lang="fr-FR" sz="1400"/>
                </a:p>
              </p:txBody>
            </p:sp>
            <p:grpSp>
              <p:nvGrpSpPr>
                <p:cNvPr id="346" name="Graphique 1859">
                  <a:extLst>
                    <a:ext uri="{FF2B5EF4-FFF2-40B4-BE49-F238E27FC236}">
                      <a16:creationId xmlns:a16="http://schemas.microsoft.com/office/drawing/2014/main" id="{7BFEDD02-FCBB-DABF-E824-E31752F8D170}"/>
                    </a:ext>
                  </a:extLst>
                </p:cNvPr>
                <p:cNvGrpSpPr/>
                <p:nvPr/>
              </p:nvGrpSpPr>
              <p:grpSpPr>
                <a:xfrm>
                  <a:off x="7011017" y="4279868"/>
                  <a:ext cx="374808" cy="124110"/>
                  <a:chOff x="7011017" y="4279868"/>
                  <a:chExt cx="374808" cy="124110"/>
                </a:xfrm>
                <a:grpFill/>
              </p:grpSpPr>
              <p:sp>
                <p:nvSpPr>
                  <p:cNvPr id="355" name="Forme libre : forme 354">
                    <a:extLst>
                      <a:ext uri="{FF2B5EF4-FFF2-40B4-BE49-F238E27FC236}">
                        <a16:creationId xmlns:a16="http://schemas.microsoft.com/office/drawing/2014/main" id="{C8751BE4-7778-3D74-ED36-5EACD6388D95}"/>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2700" cap="rnd">
                    <a:solidFill>
                      <a:schemeClr val="bg1"/>
                    </a:solidFill>
                    <a:prstDash val="solid"/>
                    <a:round/>
                  </a:ln>
                </p:spPr>
                <p:txBody>
                  <a:bodyPr rtlCol="0" anchor="ctr"/>
                  <a:lstStyle/>
                  <a:p>
                    <a:endParaRPr lang="fr-FR" sz="1400"/>
                  </a:p>
                </p:txBody>
              </p:sp>
              <p:sp>
                <p:nvSpPr>
                  <p:cNvPr id="356" name="Forme libre : forme 355">
                    <a:extLst>
                      <a:ext uri="{FF2B5EF4-FFF2-40B4-BE49-F238E27FC236}">
                        <a16:creationId xmlns:a16="http://schemas.microsoft.com/office/drawing/2014/main" id="{ED28A064-57DA-2FE6-50C0-DC6772B4F8B6}"/>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2700" cap="rnd">
                    <a:solidFill>
                      <a:schemeClr val="bg1"/>
                    </a:solidFill>
                    <a:prstDash val="solid"/>
                    <a:round/>
                  </a:ln>
                </p:spPr>
                <p:txBody>
                  <a:bodyPr rtlCol="0" anchor="ctr"/>
                  <a:lstStyle/>
                  <a:p>
                    <a:endParaRPr lang="fr-FR" sz="1400"/>
                  </a:p>
                </p:txBody>
              </p:sp>
              <p:sp>
                <p:nvSpPr>
                  <p:cNvPr id="357" name="Forme libre : forme 356">
                    <a:extLst>
                      <a:ext uri="{FF2B5EF4-FFF2-40B4-BE49-F238E27FC236}">
                        <a16:creationId xmlns:a16="http://schemas.microsoft.com/office/drawing/2014/main" id="{20527682-4912-571D-0040-63CF282A782F}"/>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2700" cap="rnd">
                    <a:solidFill>
                      <a:schemeClr val="bg1"/>
                    </a:solidFill>
                    <a:prstDash val="solid"/>
                    <a:round/>
                  </a:ln>
                </p:spPr>
                <p:txBody>
                  <a:bodyPr rtlCol="0" anchor="ctr"/>
                  <a:lstStyle/>
                  <a:p>
                    <a:endParaRPr lang="fr-FR" sz="1400"/>
                  </a:p>
                </p:txBody>
              </p:sp>
              <p:sp>
                <p:nvSpPr>
                  <p:cNvPr id="358" name="Forme libre : forme 357">
                    <a:extLst>
                      <a:ext uri="{FF2B5EF4-FFF2-40B4-BE49-F238E27FC236}">
                        <a16:creationId xmlns:a16="http://schemas.microsoft.com/office/drawing/2014/main" id="{14AC58F4-D34C-0F22-7788-2B076B8C4B16}"/>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2700" cap="rnd">
                    <a:solidFill>
                      <a:schemeClr val="bg1"/>
                    </a:solidFill>
                    <a:prstDash val="solid"/>
                    <a:round/>
                  </a:ln>
                </p:spPr>
                <p:txBody>
                  <a:bodyPr rtlCol="0" anchor="ctr"/>
                  <a:lstStyle/>
                  <a:p>
                    <a:endParaRPr lang="fr-FR" sz="1400"/>
                  </a:p>
                </p:txBody>
              </p:sp>
              <p:sp>
                <p:nvSpPr>
                  <p:cNvPr id="359" name="Forme libre : forme 358">
                    <a:extLst>
                      <a:ext uri="{FF2B5EF4-FFF2-40B4-BE49-F238E27FC236}">
                        <a16:creationId xmlns:a16="http://schemas.microsoft.com/office/drawing/2014/main" id="{EC3292AA-BF98-7CB1-2839-3B8EB88C8211}"/>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60" name="Forme libre : forme 359">
                    <a:extLst>
                      <a:ext uri="{FF2B5EF4-FFF2-40B4-BE49-F238E27FC236}">
                        <a16:creationId xmlns:a16="http://schemas.microsoft.com/office/drawing/2014/main" id="{92A2EA9A-F7E4-5559-ACC4-ACAC99DF27D1}"/>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2700" cap="rnd">
                    <a:solidFill>
                      <a:schemeClr val="bg1"/>
                    </a:solidFill>
                    <a:prstDash val="solid"/>
                    <a:round/>
                  </a:ln>
                </p:spPr>
                <p:txBody>
                  <a:bodyPr rtlCol="0" anchor="ctr"/>
                  <a:lstStyle/>
                  <a:p>
                    <a:endParaRPr lang="fr-FR" sz="1400"/>
                  </a:p>
                </p:txBody>
              </p:sp>
            </p:grpSp>
            <p:sp>
              <p:nvSpPr>
                <p:cNvPr id="347" name="Forme libre : forme 346">
                  <a:extLst>
                    <a:ext uri="{FF2B5EF4-FFF2-40B4-BE49-F238E27FC236}">
                      <a16:creationId xmlns:a16="http://schemas.microsoft.com/office/drawing/2014/main" id="{5102829C-20D6-F60C-ADC9-2F116D6AA092}"/>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2700" cap="rnd">
                  <a:solidFill>
                    <a:schemeClr val="bg1"/>
                  </a:solidFill>
                  <a:prstDash val="solid"/>
                  <a:round/>
                </a:ln>
              </p:spPr>
              <p:txBody>
                <a:bodyPr rtlCol="0" anchor="ctr"/>
                <a:lstStyle/>
                <a:p>
                  <a:endParaRPr lang="fr-FR" sz="1400"/>
                </a:p>
              </p:txBody>
            </p:sp>
            <p:sp>
              <p:nvSpPr>
                <p:cNvPr id="348" name="Forme libre : forme 347">
                  <a:extLst>
                    <a:ext uri="{FF2B5EF4-FFF2-40B4-BE49-F238E27FC236}">
                      <a16:creationId xmlns:a16="http://schemas.microsoft.com/office/drawing/2014/main" id="{DA3BC125-8458-178C-93AC-912427ED2166}"/>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2700" cap="rnd">
                  <a:solidFill>
                    <a:schemeClr val="bg1"/>
                  </a:solidFill>
                  <a:prstDash val="solid"/>
                  <a:round/>
                </a:ln>
              </p:spPr>
              <p:txBody>
                <a:bodyPr rtlCol="0" anchor="ctr"/>
                <a:lstStyle/>
                <a:p>
                  <a:endParaRPr lang="fr-FR" sz="1400"/>
                </a:p>
              </p:txBody>
            </p:sp>
            <p:sp>
              <p:nvSpPr>
                <p:cNvPr id="349" name="Forme libre : forme 348">
                  <a:extLst>
                    <a:ext uri="{FF2B5EF4-FFF2-40B4-BE49-F238E27FC236}">
                      <a16:creationId xmlns:a16="http://schemas.microsoft.com/office/drawing/2014/main" id="{772AC4B8-BB78-5D89-7C24-9ED5396E70A7}"/>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2700" cap="rnd">
                  <a:solidFill>
                    <a:schemeClr val="bg1"/>
                  </a:solidFill>
                  <a:prstDash val="solid"/>
                  <a:round/>
                </a:ln>
              </p:spPr>
              <p:txBody>
                <a:bodyPr rtlCol="0" anchor="ctr"/>
                <a:lstStyle/>
                <a:p>
                  <a:endParaRPr lang="fr-FR" sz="1400"/>
                </a:p>
              </p:txBody>
            </p:sp>
            <p:sp>
              <p:nvSpPr>
                <p:cNvPr id="350" name="Forme libre : forme 349">
                  <a:extLst>
                    <a:ext uri="{FF2B5EF4-FFF2-40B4-BE49-F238E27FC236}">
                      <a16:creationId xmlns:a16="http://schemas.microsoft.com/office/drawing/2014/main" id="{CF2382C1-3387-9BC9-1164-634B2A8F113B}"/>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2700" cap="rnd">
                  <a:solidFill>
                    <a:schemeClr val="bg1"/>
                  </a:solidFill>
                  <a:prstDash val="solid"/>
                  <a:round/>
                </a:ln>
              </p:spPr>
              <p:txBody>
                <a:bodyPr rtlCol="0" anchor="ctr"/>
                <a:lstStyle/>
                <a:p>
                  <a:endParaRPr lang="fr-FR" sz="1400"/>
                </a:p>
              </p:txBody>
            </p:sp>
            <p:sp>
              <p:nvSpPr>
                <p:cNvPr id="351" name="Forme libre : forme 350">
                  <a:extLst>
                    <a:ext uri="{FF2B5EF4-FFF2-40B4-BE49-F238E27FC236}">
                      <a16:creationId xmlns:a16="http://schemas.microsoft.com/office/drawing/2014/main" id="{321E34BF-C2D2-B7C8-8EEB-7AF178BF6A30}"/>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2700" cap="rnd">
                  <a:solidFill>
                    <a:schemeClr val="bg1"/>
                  </a:solidFill>
                  <a:prstDash val="solid"/>
                  <a:round/>
                </a:ln>
              </p:spPr>
              <p:txBody>
                <a:bodyPr rtlCol="0" anchor="ctr"/>
                <a:lstStyle/>
                <a:p>
                  <a:endParaRPr lang="fr-FR" sz="1400"/>
                </a:p>
              </p:txBody>
            </p:sp>
            <p:sp>
              <p:nvSpPr>
                <p:cNvPr id="352" name="Forme libre : forme 351">
                  <a:extLst>
                    <a:ext uri="{FF2B5EF4-FFF2-40B4-BE49-F238E27FC236}">
                      <a16:creationId xmlns:a16="http://schemas.microsoft.com/office/drawing/2014/main" id="{A7B31C55-ED0F-9009-B80F-9C8ED8A6C670}"/>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2700" cap="rnd">
                  <a:solidFill>
                    <a:schemeClr val="bg1"/>
                  </a:solidFill>
                  <a:prstDash val="solid"/>
                  <a:round/>
                </a:ln>
              </p:spPr>
              <p:txBody>
                <a:bodyPr rtlCol="0" anchor="ctr"/>
                <a:lstStyle/>
                <a:p>
                  <a:endParaRPr lang="fr-FR" sz="1400"/>
                </a:p>
              </p:txBody>
            </p:sp>
            <p:sp>
              <p:nvSpPr>
                <p:cNvPr id="353" name="Forme libre : forme 352">
                  <a:extLst>
                    <a:ext uri="{FF2B5EF4-FFF2-40B4-BE49-F238E27FC236}">
                      <a16:creationId xmlns:a16="http://schemas.microsoft.com/office/drawing/2014/main" id="{03BC1D81-E266-3F05-FE67-26B7C1D061EC}"/>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2700" cap="rnd">
                  <a:solidFill>
                    <a:schemeClr val="bg1"/>
                  </a:solidFill>
                  <a:prstDash val="solid"/>
                  <a:round/>
                </a:ln>
              </p:spPr>
              <p:txBody>
                <a:bodyPr rtlCol="0" anchor="ctr"/>
                <a:lstStyle/>
                <a:p>
                  <a:endParaRPr lang="fr-FR" sz="1400"/>
                </a:p>
              </p:txBody>
            </p:sp>
            <p:sp>
              <p:nvSpPr>
                <p:cNvPr id="354" name="Forme libre : forme 353">
                  <a:extLst>
                    <a:ext uri="{FF2B5EF4-FFF2-40B4-BE49-F238E27FC236}">
                      <a16:creationId xmlns:a16="http://schemas.microsoft.com/office/drawing/2014/main" id="{EFB415AE-CCE8-ED2A-BD94-126B5AE3920D}"/>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2700" cap="rnd">
                  <a:solidFill>
                    <a:schemeClr val="bg1"/>
                  </a:solidFill>
                  <a:prstDash val="solid"/>
                  <a:round/>
                </a:ln>
              </p:spPr>
              <p:txBody>
                <a:bodyPr rtlCol="0" anchor="ctr"/>
                <a:lstStyle/>
                <a:p>
                  <a:endParaRPr lang="fr-FR" sz="1400"/>
                </a:p>
              </p:txBody>
            </p:sp>
          </p:grpSp>
          <p:grpSp>
            <p:nvGrpSpPr>
              <p:cNvPr id="321" name="Graphique 1859">
                <a:extLst>
                  <a:ext uri="{FF2B5EF4-FFF2-40B4-BE49-F238E27FC236}">
                    <a16:creationId xmlns:a16="http://schemas.microsoft.com/office/drawing/2014/main" id="{861E83A4-5A23-77FD-6795-E83F0A330983}"/>
                  </a:ext>
                </a:extLst>
              </p:cNvPr>
              <p:cNvGrpSpPr/>
              <p:nvPr/>
            </p:nvGrpSpPr>
            <p:grpSpPr>
              <a:xfrm>
                <a:off x="7011017" y="4279868"/>
                <a:ext cx="136683" cy="496157"/>
                <a:chOff x="7011017" y="4279868"/>
                <a:chExt cx="136683" cy="496157"/>
              </a:xfrm>
              <a:grpFill/>
            </p:grpSpPr>
            <p:sp>
              <p:nvSpPr>
                <p:cNvPr id="322" name="Forme libre : forme 321">
                  <a:extLst>
                    <a:ext uri="{FF2B5EF4-FFF2-40B4-BE49-F238E27FC236}">
                      <a16:creationId xmlns:a16="http://schemas.microsoft.com/office/drawing/2014/main" id="{B22C6CBA-D786-F782-DA22-0AB95A653490}"/>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2700" cap="rnd">
                  <a:solidFill>
                    <a:schemeClr val="bg1"/>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85E0F8A1-840C-36FB-CAD5-043DE65B35FF}"/>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2700" cap="rnd">
                  <a:solidFill>
                    <a:schemeClr val="bg1"/>
                  </a:solidFill>
                  <a:prstDash val="solid"/>
                  <a:round/>
                </a:ln>
              </p:spPr>
              <p:txBody>
                <a:bodyPr rtlCol="0" anchor="ctr"/>
                <a:lstStyle/>
                <a:p>
                  <a:endParaRPr lang="fr-FR" sz="1400"/>
                </a:p>
              </p:txBody>
            </p:sp>
            <p:grpSp>
              <p:nvGrpSpPr>
                <p:cNvPr id="324" name="Graphique 1859">
                  <a:extLst>
                    <a:ext uri="{FF2B5EF4-FFF2-40B4-BE49-F238E27FC236}">
                      <a16:creationId xmlns:a16="http://schemas.microsoft.com/office/drawing/2014/main" id="{A6AADB33-88A5-4D47-21F1-261393E3A5D9}"/>
                    </a:ext>
                  </a:extLst>
                </p:cNvPr>
                <p:cNvGrpSpPr/>
                <p:nvPr/>
              </p:nvGrpSpPr>
              <p:grpSpPr>
                <a:xfrm>
                  <a:off x="7106457" y="4500181"/>
                  <a:ext cx="9525" cy="42862"/>
                  <a:chOff x="7106457" y="4500181"/>
                  <a:chExt cx="9525" cy="42862"/>
                </a:xfrm>
                <a:grpFill/>
              </p:grpSpPr>
              <p:sp>
                <p:nvSpPr>
                  <p:cNvPr id="341" name="Forme libre : forme 340">
                    <a:extLst>
                      <a:ext uri="{FF2B5EF4-FFF2-40B4-BE49-F238E27FC236}">
                        <a16:creationId xmlns:a16="http://schemas.microsoft.com/office/drawing/2014/main" id="{F146B847-DB71-40D3-F031-68316FCC8F06}"/>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sp>
                <p:nvSpPr>
                  <p:cNvPr id="342" name="Forme libre : forme 341">
                    <a:extLst>
                      <a:ext uri="{FF2B5EF4-FFF2-40B4-BE49-F238E27FC236}">
                        <a16:creationId xmlns:a16="http://schemas.microsoft.com/office/drawing/2014/main" id="{49739CE4-6BA9-AC30-9765-C7D3EB0E6A83}"/>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grpSp>
            <p:grpSp>
              <p:nvGrpSpPr>
                <p:cNvPr id="325" name="Graphique 1859">
                  <a:extLst>
                    <a:ext uri="{FF2B5EF4-FFF2-40B4-BE49-F238E27FC236}">
                      <a16:creationId xmlns:a16="http://schemas.microsoft.com/office/drawing/2014/main" id="{50B1AAEC-C2BD-11C2-6BB1-171F84E6E2D5}"/>
                    </a:ext>
                  </a:extLst>
                </p:cNvPr>
                <p:cNvGrpSpPr/>
                <p:nvPr/>
              </p:nvGrpSpPr>
              <p:grpSpPr>
                <a:xfrm>
                  <a:off x="7011017" y="4279868"/>
                  <a:ext cx="122777" cy="112299"/>
                  <a:chOff x="7011017" y="4279868"/>
                  <a:chExt cx="122777" cy="112299"/>
                </a:xfrm>
                <a:grpFill/>
              </p:grpSpPr>
              <p:sp>
                <p:nvSpPr>
                  <p:cNvPr id="333" name="Forme libre : forme 332">
                    <a:extLst>
                      <a:ext uri="{FF2B5EF4-FFF2-40B4-BE49-F238E27FC236}">
                        <a16:creationId xmlns:a16="http://schemas.microsoft.com/office/drawing/2014/main" id="{99A907B3-1B96-5600-20A6-0DDA04E9A0AF}"/>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2700" cap="rnd">
                    <a:solidFill>
                      <a:schemeClr val="bg1"/>
                    </a:solidFill>
                    <a:prstDash val="solid"/>
                    <a:round/>
                  </a:ln>
                </p:spPr>
                <p:txBody>
                  <a:bodyPr rtlCol="0" anchor="ctr"/>
                  <a:lstStyle/>
                  <a:p>
                    <a:endParaRPr lang="fr-FR" sz="1400"/>
                  </a:p>
                </p:txBody>
              </p:sp>
              <p:sp>
                <p:nvSpPr>
                  <p:cNvPr id="334" name="Forme libre : forme 333">
                    <a:extLst>
                      <a:ext uri="{FF2B5EF4-FFF2-40B4-BE49-F238E27FC236}">
                        <a16:creationId xmlns:a16="http://schemas.microsoft.com/office/drawing/2014/main" id="{7F9DFFD8-51F2-63A4-D6FC-4AF826128360}"/>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2700" cap="rnd">
                    <a:solidFill>
                      <a:schemeClr val="bg1"/>
                    </a:solidFill>
                    <a:prstDash val="solid"/>
                    <a:round/>
                  </a:ln>
                </p:spPr>
                <p:txBody>
                  <a:bodyPr rtlCol="0" anchor="ctr"/>
                  <a:lstStyle/>
                  <a:p>
                    <a:endParaRPr lang="fr-FR" sz="1400"/>
                  </a:p>
                </p:txBody>
              </p:sp>
              <p:sp>
                <p:nvSpPr>
                  <p:cNvPr id="335" name="Forme libre : forme 334">
                    <a:extLst>
                      <a:ext uri="{FF2B5EF4-FFF2-40B4-BE49-F238E27FC236}">
                        <a16:creationId xmlns:a16="http://schemas.microsoft.com/office/drawing/2014/main" id="{51AD9AD2-1B0D-EB31-CD4B-0302D97EB0DB}"/>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2700" cap="rnd">
                    <a:solidFill>
                      <a:schemeClr val="bg1"/>
                    </a:solidFill>
                    <a:prstDash val="solid"/>
                    <a:round/>
                  </a:ln>
                </p:spPr>
                <p:txBody>
                  <a:bodyPr rtlCol="0" anchor="ctr"/>
                  <a:lstStyle/>
                  <a:p>
                    <a:endParaRPr lang="fr-FR" sz="1400"/>
                  </a:p>
                </p:txBody>
              </p:sp>
              <p:sp>
                <p:nvSpPr>
                  <p:cNvPr id="336" name="Forme libre : forme 335">
                    <a:extLst>
                      <a:ext uri="{FF2B5EF4-FFF2-40B4-BE49-F238E27FC236}">
                        <a16:creationId xmlns:a16="http://schemas.microsoft.com/office/drawing/2014/main" id="{3C1D122C-DFC4-354C-21A1-886C4F32DEFF}"/>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37" name="Forme libre : forme 336">
                    <a:extLst>
                      <a:ext uri="{FF2B5EF4-FFF2-40B4-BE49-F238E27FC236}">
                        <a16:creationId xmlns:a16="http://schemas.microsoft.com/office/drawing/2014/main" id="{344752DE-4A3C-9895-E4EA-04F731BBF1FF}"/>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2700" cap="rnd">
                    <a:solidFill>
                      <a:schemeClr val="bg1"/>
                    </a:solidFill>
                    <a:prstDash val="solid"/>
                    <a:round/>
                  </a:ln>
                </p:spPr>
                <p:txBody>
                  <a:bodyPr rtlCol="0" anchor="ctr"/>
                  <a:lstStyle/>
                  <a:p>
                    <a:endParaRPr lang="fr-FR" sz="1400"/>
                  </a:p>
                </p:txBody>
              </p:sp>
              <p:sp>
                <p:nvSpPr>
                  <p:cNvPr id="338" name="Forme libre : forme 337">
                    <a:extLst>
                      <a:ext uri="{FF2B5EF4-FFF2-40B4-BE49-F238E27FC236}">
                        <a16:creationId xmlns:a16="http://schemas.microsoft.com/office/drawing/2014/main" id="{E41FD046-9D9E-B2B3-E8E5-1F8044703B83}"/>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2700" cap="rnd">
                    <a:solidFill>
                      <a:schemeClr val="bg1"/>
                    </a:solidFill>
                    <a:prstDash val="solid"/>
                    <a:round/>
                  </a:ln>
                </p:spPr>
                <p:txBody>
                  <a:bodyPr rtlCol="0" anchor="ctr"/>
                  <a:lstStyle/>
                  <a:p>
                    <a:endParaRPr lang="fr-FR" sz="1400"/>
                  </a:p>
                </p:txBody>
              </p:sp>
              <p:sp>
                <p:nvSpPr>
                  <p:cNvPr id="339" name="Forme libre : forme 338">
                    <a:extLst>
                      <a:ext uri="{FF2B5EF4-FFF2-40B4-BE49-F238E27FC236}">
                        <a16:creationId xmlns:a16="http://schemas.microsoft.com/office/drawing/2014/main" id="{3498649B-706E-2E0A-D6CF-3B359CB05421}"/>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2700" cap="rnd">
                    <a:solidFill>
                      <a:schemeClr val="bg1"/>
                    </a:solidFill>
                    <a:prstDash val="solid"/>
                    <a:round/>
                  </a:ln>
                </p:spPr>
                <p:txBody>
                  <a:bodyPr rtlCol="0" anchor="ctr"/>
                  <a:lstStyle/>
                  <a:p>
                    <a:endParaRPr lang="fr-FR" sz="1400"/>
                  </a:p>
                </p:txBody>
              </p:sp>
              <p:sp>
                <p:nvSpPr>
                  <p:cNvPr id="340" name="Forme libre : forme 339">
                    <a:extLst>
                      <a:ext uri="{FF2B5EF4-FFF2-40B4-BE49-F238E27FC236}">
                        <a16:creationId xmlns:a16="http://schemas.microsoft.com/office/drawing/2014/main" id="{E53B5364-56D0-0CD6-C6E9-D696F0E1F952}"/>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2700" cap="rnd">
                    <a:solidFill>
                      <a:schemeClr val="bg1"/>
                    </a:solidFill>
                    <a:prstDash val="solid"/>
                    <a:round/>
                  </a:ln>
                </p:spPr>
                <p:txBody>
                  <a:bodyPr rtlCol="0" anchor="ctr"/>
                  <a:lstStyle/>
                  <a:p>
                    <a:endParaRPr lang="fr-FR" sz="1400"/>
                  </a:p>
                </p:txBody>
              </p:sp>
            </p:grpSp>
            <p:sp>
              <p:nvSpPr>
                <p:cNvPr id="326" name="Forme libre : forme 325">
                  <a:extLst>
                    <a:ext uri="{FF2B5EF4-FFF2-40B4-BE49-F238E27FC236}">
                      <a16:creationId xmlns:a16="http://schemas.microsoft.com/office/drawing/2014/main" id="{B65AB568-0D81-06E0-B262-E21122F7EC44}"/>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2700" cap="rnd">
                  <a:solidFill>
                    <a:schemeClr val="bg1"/>
                  </a:solidFill>
                  <a:prstDash val="solid"/>
                  <a:round/>
                </a:ln>
              </p:spPr>
              <p:txBody>
                <a:bodyPr rtlCol="0" anchor="ctr"/>
                <a:lstStyle/>
                <a:p>
                  <a:endParaRPr lang="fr-FR" sz="1400"/>
                </a:p>
              </p:txBody>
            </p:sp>
            <p:sp>
              <p:nvSpPr>
                <p:cNvPr id="327" name="Forme libre : forme 326">
                  <a:extLst>
                    <a:ext uri="{FF2B5EF4-FFF2-40B4-BE49-F238E27FC236}">
                      <a16:creationId xmlns:a16="http://schemas.microsoft.com/office/drawing/2014/main" id="{024A75D0-ECC2-47F0-147D-5C7BA425B674}"/>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2700" cap="rnd">
                  <a:solidFill>
                    <a:schemeClr val="bg1"/>
                  </a:solidFill>
                  <a:prstDash val="solid"/>
                  <a:round/>
                </a:ln>
              </p:spPr>
              <p:txBody>
                <a:bodyPr rtlCol="0" anchor="ctr"/>
                <a:lstStyle/>
                <a:p>
                  <a:endParaRPr lang="fr-FR" sz="1400"/>
                </a:p>
              </p:txBody>
            </p:sp>
            <p:sp>
              <p:nvSpPr>
                <p:cNvPr id="328" name="Forme libre : forme 327">
                  <a:extLst>
                    <a:ext uri="{FF2B5EF4-FFF2-40B4-BE49-F238E27FC236}">
                      <a16:creationId xmlns:a16="http://schemas.microsoft.com/office/drawing/2014/main" id="{1C6CE2DB-98CF-785B-F2EC-2BC890D28FD5}"/>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2700" cap="rnd">
                  <a:solidFill>
                    <a:schemeClr val="bg1"/>
                  </a:solidFill>
                  <a:prstDash val="solid"/>
                  <a:round/>
                </a:ln>
              </p:spPr>
              <p:txBody>
                <a:bodyPr rtlCol="0" anchor="ctr"/>
                <a:lstStyle/>
                <a:p>
                  <a:endParaRPr lang="fr-FR" sz="1400"/>
                </a:p>
              </p:txBody>
            </p:sp>
            <p:sp>
              <p:nvSpPr>
                <p:cNvPr id="329" name="Forme libre : forme 328">
                  <a:extLst>
                    <a:ext uri="{FF2B5EF4-FFF2-40B4-BE49-F238E27FC236}">
                      <a16:creationId xmlns:a16="http://schemas.microsoft.com/office/drawing/2014/main" id="{A0C88BBA-8A3A-910C-1F09-E7A465779998}"/>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2700" cap="rnd">
                  <a:solidFill>
                    <a:schemeClr val="bg1"/>
                  </a:solidFill>
                  <a:prstDash val="solid"/>
                  <a:round/>
                </a:ln>
              </p:spPr>
              <p:txBody>
                <a:bodyPr rtlCol="0" anchor="ctr"/>
                <a:lstStyle/>
                <a:p>
                  <a:endParaRPr lang="fr-FR" sz="1400"/>
                </a:p>
              </p:txBody>
            </p:sp>
            <p:sp>
              <p:nvSpPr>
                <p:cNvPr id="330" name="Forme libre : forme 329">
                  <a:extLst>
                    <a:ext uri="{FF2B5EF4-FFF2-40B4-BE49-F238E27FC236}">
                      <a16:creationId xmlns:a16="http://schemas.microsoft.com/office/drawing/2014/main" id="{F986914F-9DE8-D7EB-BD47-43A59920189A}"/>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2700" cap="rnd">
                  <a:solidFill>
                    <a:schemeClr val="bg1"/>
                  </a:solidFill>
                  <a:prstDash val="solid"/>
                  <a:round/>
                </a:ln>
              </p:spPr>
              <p:txBody>
                <a:bodyPr rtlCol="0" anchor="ctr"/>
                <a:lstStyle/>
                <a:p>
                  <a:endParaRPr lang="fr-FR" sz="1400"/>
                </a:p>
              </p:txBody>
            </p:sp>
            <p:sp>
              <p:nvSpPr>
                <p:cNvPr id="331" name="Forme libre : forme 330">
                  <a:extLst>
                    <a:ext uri="{FF2B5EF4-FFF2-40B4-BE49-F238E27FC236}">
                      <a16:creationId xmlns:a16="http://schemas.microsoft.com/office/drawing/2014/main" id="{37D156E3-F20E-9AD3-3144-54D657C5B9EF}"/>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2700" cap="rnd">
                  <a:solidFill>
                    <a:schemeClr val="bg1"/>
                  </a:solidFill>
                  <a:prstDash val="solid"/>
                  <a:round/>
                </a:ln>
              </p:spPr>
              <p:txBody>
                <a:bodyPr rtlCol="0" anchor="ctr"/>
                <a:lstStyle/>
                <a:p>
                  <a:endParaRPr lang="fr-FR" sz="1400"/>
                </a:p>
              </p:txBody>
            </p:sp>
            <p:sp>
              <p:nvSpPr>
                <p:cNvPr id="332" name="Forme libre : forme 331">
                  <a:extLst>
                    <a:ext uri="{FF2B5EF4-FFF2-40B4-BE49-F238E27FC236}">
                      <a16:creationId xmlns:a16="http://schemas.microsoft.com/office/drawing/2014/main" id="{D6B2AA7E-CEAC-A35A-5EBD-48BAAE3E08D5}"/>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2700" cap="rnd">
                  <a:solidFill>
                    <a:schemeClr val="bg1"/>
                  </a:solidFill>
                  <a:prstDash val="solid"/>
                  <a:round/>
                </a:ln>
              </p:spPr>
              <p:txBody>
                <a:bodyPr rtlCol="0" anchor="ctr"/>
                <a:lstStyle/>
                <a:p>
                  <a:endParaRPr lang="fr-FR" sz="1400"/>
                </a:p>
              </p:txBody>
            </p:sp>
          </p:grpSp>
        </p:grpSp>
      </p:grpSp>
      <p:grpSp>
        <p:nvGrpSpPr>
          <p:cNvPr id="361" name="Groupe 360">
            <a:extLst>
              <a:ext uri="{FF2B5EF4-FFF2-40B4-BE49-F238E27FC236}">
                <a16:creationId xmlns:a16="http://schemas.microsoft.com/office/drawing/2014/main" id="{D900FA72-841E-CCFD-7A5D-8CB6B6C185EE}"/>
              </a:ext>
            </a:extLst>
          </p:cNvPr>
          <p:cNvGrpSpPr/>
          <p:nvPr/>
        </p:nvGrpSpPr>
        <p:grpSpPr>
          <a:xfrm>
            <a:off x="3659121" y="2447148"/>
            <a:ext cx="1971651" cy="1971651"/>
            <a:chOff x="3488725" y="2467376"/>
            <a:chExt cx="1971651" cy="1971651"/>
          </a:xfrm>
        </p:grpSpPr>
        <p:sp>
          <p:nvSpPr>
            <p:cNvPr id="362" name="Ellipse 361">
              <a:extLst>
                <a:ext uri="{FF2B5EF4-FFF2-40B4-BE49-F238E27FC236}">
                  <a16:creationId xmlns:a16="http://schemas.microsoft.com/office/drawing/2014/main" id="{E7CC1C19-FE4F-B43A-F47A-6F6C39EBA024}"/>
                </a:ext>
              </a:extLst>
            </p:cNvPr>
            <p:cNvSpPr/>
            <p:nvPr/>
          </p:nvSpPr>
          <p:spPr>
            <a:xfrm>
              <a:off x="3488725" y="2467376"/>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3" name="Graphique 1860">
              <a:extLst>
                <a:ext uri="{FF2B5EF4-FFF2-40B4-BE49-F238E27FC236}">
                  <a16:creationId xmlns:a16="http://schemas.microsoft.com/office/drawing/2014/main" id="{DC9A932C-A9C4-509C-C515-024AA358619E}"/>
                </a:ext>
              </a:extLst>
            </p:cNvPr>
            <p:cNvGrpSpPr/>
            <p:nvPr/>
          </p:nvGrpSpPr>
          <p:grpSpPr>
            <a:xfrm>
              <a:off x="3680946" y="2963006"/>
              <a:ext cx="1546991" cy="939248"/>
              <a:chOff x="7577139" y="4377153"/>
              <a:chExt cx="533400" cy="323850"/>
            </a:xfrm>
            <a:noFill/>
            <a:effectLst>
              <a:outerShdw blurRad="50800" dist="38100" dir="8100000" algn="tr" rotWithShape="0">
                <a:prstClr val="black">
                  <a:alpha val="40000"/>
                </a:prstClr>
              </a:outerShdw>
            </a:effectLst>
          </p:grpSpPr>
          <p:grpSp>
            <p:nvGrpSpPr>
              <p:cNvPr id="364" name="Graphique 1860">
                <a:extLst>
                  <a:ext uri="{FF2B5EF4-FFF2-40B4-BE49-F238E27FC236}">
                    <a16:creationId xmlns:a16="http://schemas.microsoft.com/office/drawing/2014/main" id="{81A4A3D6-4BB8-1725-1B78-509937CD3C4F}"/>
                  </a:ext>
                </a:extLst>
              </p:cNvPr>
              <p:cNvGrpSpPr/>
              <p:nvPr/>
            </p:nvGrpSpPr>
            <p:grpSpPr>
              <a:xfrm>
                <a:off x="7577139" y="4377153"/>
                <a:ext cx="530352" cy="316801"/>
                <a:chOff x="7577139" y="4377153"/>
                <a:chExt cx="530352" cy="316801"/>
              </a:xfrm>
              <a:grpFill/>
            </p:grpSpPr>
            <p:grpSp>
              <p:nvGrpSpPr>
                <p:cNvPr id="388" name="Graphique 1860">
                  <a:extLst>
                    <a:ext uri="{FF2B5EF4-FFF2-40B4-BE49-F238E27FC236}">
                      <a16:creationId xmlns:a16="http://schemas.microsoft.com/office/drawing/2014/main" id="{0796BE01-7340-9DF2-A2BA-206F939D20A5}"/>
                    </a:ext>
                  </a:extLst>
                </p:cNvPr>
                <p:cNvGrpSpPr/>
                <p:nvPr/>
              </p:nvGrpSpPr>
              <p:grpSpPr>
                <a:xfrm>
                  <a:off x="7603142" y="4693097"/>
                  <a:ext cx="504348" cy="857"/>
                  <a:chOff x="7603142" y="4693097"/>
                  <a:chExt cx="504348" cy="857"/>
                </a:xfrm>
                <a:grpFill/>
              </p:grpSpPr>
              <p:sp>
                <p:nvSpPr>
                  <p:cNvPr id="420" name="Forme libre : forme 419">
                    <a:extLst>
                      <a:ext uri="{FF2B5EF4-FFF2-40B4-BE49-F238E27FC236}">
                        <a16:creationId xmlns:a16="http://schemas.microsoft.com/office/drawing/2014/main" id="{F3F60BEB-A122-B511-4883-3F0682CFCCE8}"/>
                      </a:ext>
                    </a:extLst>
                  </p:cNvPr>
                  <p:cNvSpPr/>
                  <p:nvPr/>
                </p:nvSpPr>
                <p:spPr>
                  <a:xfrm>
                    <a:off x="7641623" y="4693954"/>
                    <a:ext cx="465867" cy="9525"/>
                  </a:xfrm>
                  <a:custGeom>
                    <a:avLst/>
                    <a:gdLst>
                      <a:gd name="connsiteX0" fmla="*/ 465868 w 465867"/>
                      <a:gd name="connsiteY0" fmla="*/ 0 h 9525"/>
                      <a:gd name="connsiteX1" fmla="*/ 0 w 465867"/>
                      <a:gd name="connsiteY1" fmla="*/ 0 h 9525"/>
                    </a:gdLst>
                    <a:ahLst/>
                    <a:cxnLst>
                      <a:cxn ang="0">
                        <a:pos x="connsiteX0" y="connsiteY0"/>
                      </a:cxn>
                      <a:cxn ang="0">
                        <a:pos x="connsiteX1" y="connsiteY1"/>
                      </a:cxn>
                    </a:cxnLst>
                    <a:rect l="l" t="t" r="r" b="b"/>
                    <a:pathLst>
                      <a:path w="465867" h="9525">
                        <a:moveTo>
                          <a:pt x="465868" y="0"/>
                        </a:moveTo>
                        <a:lnTo>
                          <a:pt x="0" y="0"/>
                        </a:lnTo>
                      </a:path>
                    </a:pathLst>
                  </a:custGeom>
                  <a:grpFill/>
                  <a:ln w="12700" cap="rnd">
                    <a:solidFill>
                      <a:schemeClr val="bg1"/>
                    </a:solidFill>
                    <a:prstDash val="solid"/>
                    <a:round/>
                  </a:ln>
                </p:spPr>
                <p:txBody>
                  <a:bodyPr rtlCol="0" anchor="ctr"/>
                  <a:lstStyle/>
                  <a:p>
                    <a:endParaRPr lang="fr-FR" sz="1400"/>
                  </a:p>
                </p:txBody>
              </p:sp>
              <p:sp>
                <p:nvSpPr>
                  <p:cNvPr id="421" name="Forme libre : forme 420">
                    <a:extLst>
                      <a:ext uri="{FF2B5EF4-FFF2-40B4-BE49-F238E27FC236}">
                        <a16:creationId xmlns:a16="http://schemas.microsoft.com/office/drawing/2014/main" id="{D8E88C07-F1DE-B264-AA80-2277037F0A19}"/>
                      </a:ext>
                    </a:extLst>
                  </p:cNvPr>
                  <p:cNvSpPr/>
                  <p:nvPr/>
                </p:nvSpPr>
                <p:spPr>
                  <a:xfrm>
                    <a:off x="7603142" y="469309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389" name="Forme libre : forme 388">
                  <a:extLst>
                    <a:ext uri="{FF2B5EF4-FFF2-40B4-BE49-F238E27FC236}">
                      <a16:creationId xmlns:a16="http://schemas.microsoft.com/office/drawing/2014/main" id="{7DB4C238-0FC3-CA24-BF23-FF2B4B6E6BFE}"/>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390" name="Graphique 1860">
                  <a:extLst>
                    <a:ext uri="{FF2B5EF4-FFF2-40B4-BE49-F238E27FC236}">
                      <a16:creationId xmlns:a16="http://schemas.microsoft.com/office/drawing/2014/main" id="{06FDB5E1-4DBE-FC58-4856-AB65A331B629}"/>
                    </a:ext>
                  </a:extLst>
                </p:cNvPr>
                <p:cNvGrpSpPr/>
                <p:nvPr/>
              </p:nvGrpSpPr>
              <p:grpSpPr>
                <a:xfrm>
                  <a:off x="7736873" y="4512026"/>
                  <a:ext cx="61055" cy="18859"/>
                  <a:chOff x="7736873" y="4512026"/>
                  <a:chExt cx="61055" cy="18859"/>
                </a:xfrm>
                <a:grpFill/>
              </p:grpSpPr>
              <p:sp>
                <p:nvSpPr>
                  <p:cNvPr id="417" name="Forme libre : forme 416">
                    <a:extLst>
                      <a:ext uri="{FF2B5EF4-FFF2-40B4-BE49-F238E27FC236}">
                        <a16:creationId xmlns:a16="http://schemas.microsoft.com/office/drawing/2014/main" id="{59ED7C41-6FEC-1D41-D61E-49D8E5900D02}"/>
                      </a:ext>
                    </a:extLst>
                  </p:cNvPr>
                  <p:cNvSpPr/>
                  <p:nvPr/>
                </p:nvSpPr>
                <p:spPr>
                  <a:xfrm>
                    <a:off x="7736873" y="451231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8" name="Forme libre : forme 417">
                    <a:extLst>
                      <a:ext uri="{FF2B5EF4-FFF2-40B4-BE49-F238E27FC236}">
                        <a16:creationId xmlns:a16="http://schemas.microsoft.com/office/drawing/2014/main" id="{7D16E6B7-AAC4-C982-1019-164230ED4AAB}"/>
                      </a:ext>
                    </a:extLst>
                  </p:cNvPr>
                  <p:cNvSpPr/>
                  <p:nvPr/>
                </p:nvSpPr>
                <p:spPr>
                  <a:xfrm>
                    <a:off x="7773449" y="451202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9" name="Forme libre : forme 418">
                    <a:extLst>
                      <a:ext uri="{FF2B5EF4-FFF2-40B4-BE49-F238E27FC236}">
                        <a16:creationId xmlns:a16="http://schemas.microsoft.com/office/drawing/2014/main" id="{52B40026-8844-FB53-9D77-A50622C8165B}"/>
                      </a:ext>
                    </a:extLst>
                  </p:cNvPr>
                  <p:cNvSpPr/>
                  <p:nvPr/>
                </p:nvSpPr>
                <p:spPr>
                  <a:xfrm>
                    <a:off x="7761257" y="451452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391" name="Graphique 1860">
                  <a:extLst>
                    <a:ext uri="{FF2B5EF4-FFF2-40B4-BE49-F238E27FC236}">
                      <a16:creationId xmlns:a16="http://schemas.microsoft.com/office/drawing/2014/main" id="{292BE8CF-FFA1-DD3A-E8A5-CD70276CED95}"/>
                    </a:ext>
                  </a:extLst>
                </p:cNvPr>
                <p:cNvGrpSpPr/>
                <p:nvPr/>
              </p:nvGrpSpPr>
              <p:grpSpPr>
                <a:xfrm>
                  <a:off x="7720871" y="4448238"/>
                  <a:ext cx="91489" cy="117890"/>
                  <a:chOff x="7720871" y="4448238"/>
                  <a:chExt cx="91489" cy="117890"/>
                </a:xfrm>
                <a:grpFill/>
              </p:grpSpPr>
              <p:sp>
                <p:nvSpPr>
                  <p:cNvPr id="413" name="Forme libre : forme 412">
                    <a:extLst>
                      <a:ext uri="{FF2B5EF4-FFF2-40B4-BE49-F238E27FC236}">
                        <a16:creationId xmlns:a16="http://schemas.microsoft.com/office/drawing/2014/main" id="{26F3558E-2657-CCEA-A7BF-C5FA9F36DE14}"/>
                      </a:ext>
                    </a:extLst>
                  </p:cNvPr>
                  <p:cNvSpPr/>
                  <p:nvPr/>
                </p:nvSpPr>
                <p:spPr>
                  <a:xfrm>
                    <a:off x="7761257" y="454288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414" name="Forme libre : forme 413">
                    <a:extLst>
                      <a:ext uri="{FF2B5EF4-FFF2-40B4-BE49-F238E27FC236}">
                        <a16:creationId xmlns:a16="http://schemas.microsoft.com/office/drawing/2014/main" id="{13FC54E0-9DE2-AB00-4A61-183E93870C6B}"/>
                      </a:ext>
                    </a:extLst>
                  </p:cNvPr>
                  <p:cNvSpPr/>
                  <p:nvPr/>
                </p:nvSpPr>
                <p:spPr>
                  <a:xfrm>
                    <a:off x="7728586" y="452298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415" name="Forme libre : forme 414">
                    <a:extLst>
                      <a:ext uri="{FF2B5EF4-FFF2-40B4-BE49-F238E27FC236}">
                        <a16:creationId xmlns:a16="http://schemas.microsoft.com/office/drawing/2014/main" id="{9649F945-D3B9-7B32-960F-FA29678A257A}"/>
                      </a:ext>
                    </a:extLst>
                  </p:cNvPr>
                  <p:cNvSpPr/>
                  <p:nvPr/>
                </p:nvSpPr>
                <p:spPr>
                  <a:xfrm>
                    <a:off x="7729055" y="447802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416" name="Forme libre : forme 415">
                    <a:extLst>
                      <a:ext uri="{FF2B5EF4-FFF2-40B4-BE49-F238E27FC236}">
                        <a16:creationId xmlns:a16="http://schemas.microsoft.com/office/drawing/2014/main" id="{80BCD8D6-CBC8-1572-44AB-1FCCA4430A43}"/>
                      </a:ext>
                    </a:extLst>
                  </p:cNvPr>
                  <p:cNvSpPr/>
                  <p:nvPr/>
                </p:nvSpPr>
                <p:spPr>
                  <a:xfrm>
                    <a:off x="7720871" y="444823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392" name="Forme libre : forme 391">
                  <a:extLst>
                    <a:ext uri="{FF2B5EF4-FFF2-40B4-BE49-F238E27FC236}">
                      <a16:creationId xmlns:a16="http://schemas.microsoft.com/office/drawing/2014/main" id="{614A9871-DBDD-16AD-D622-7D300FB0E351}"/>
                    </a:ext>
                  </a:extLst>
                </p:cNvPr>
                <p:cNvSpPr/>
                <p:nvPr/>
              </p:nvSpPr>
              <p:spPr>
                <a:xfrm>
                  <a:off x="7811168" y="463756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393" name="Forme libre : forme 392">
                  <a:extLst>
                    <a:ext uri="{FF2B5EF4-FFF2-40B4-BE49-F238E27FC236}">
                      <a16:creationId xmlns:a16="http://schemas.microsoft.com/office/drawing/2014/main" id="{1E4AC376-304C-A9EB-5B8A-865EEA19D972}"/>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4" name="Forme libre : forme 393">
                  <a:extLst>
                    <a:ext uri="{FF2B5EF4-FFF2-40B4-BE49-F238E27FC236}">
                      <a16:creationId xmlns:a16="http://schemas.microsoft.com/office/drawing/2014/main" id="{AA34EB45-AA9E-C6A4-8970-BF63C854F5EB}"/>
                    </a:ext>
                  </a:extLst>
                </p:cNvPr>
                <p:cNvSpPr/>
                <p:nvPr/>
              </p:nvSpPr>
              <p:spPr>
                <a:xfrm>
                  <a:off x="7719347" y="462927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395" name="Forme libre : forme 394">
                  <a:extLst>
                    <a:ext uri="{FF2B5EF4-FFF2-40B4-BE49-F238E27FC236}">
                      <a16:creationId xmlns:a16="http://schemas.microsoft.com/office/drawing/2014/main" id="{E77D84EC-B42D-8335-B338-6A99878E2473}"/>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6" name="Forme libre : forme 395">
                  <a:extLst>
                    <a:ext uri="{FF2B5EF4-FFF2-40B4-BE49-F238E27FC236}">
                      <a16:creationId xmlns:a16="http://schemas.microsoft.com/office/drawing/2014/main" id="{7BF12B10-E108-7E1D-DB57-35129816A932}"/>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7" name="Forme libre : forme 396">
                  <a:extLst>
                    <a:ext uri="{FF2B5EF4-FFF2-40B4-BE49-F238E27FC236}">
                      <a16:creationId xmlns:a16="http://schemas.microsoft.com/office/drawing/2014/main" id="{A2BE73CC-CB27-6D32-B6FE-4EEA3FB6A809}"/>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8" name="Forme libre : forme 397">
                  <a:extLst>
                    <a:ext uri="{FF2B5EF4-FFF2-40B4-BE49-F238E27FC236}">
                      <a16:creationId xmlns:a16="http://schemas.microsoft.com/office/drawing/2014/main" id="{73E83678-D244-556B-2C22-533EAC133B20}"/>
                    </a:ext>
                  </a:extLst>
                </p:cNvPr>
                <p:cNvSpPr/>
                <p:nvPr/>
              </p:nvSpPr>
              <p:spPr>
                <a:xfrm>
                  <a:off x="7758114" y="459222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399" name="Forme libre : forme 398">
                  <a:extLst>
                    <a:ext uri="{FF2B5EF4-FFF2-40B4-BE49-F238E27FC236}">
                      <a16:creationId xmlns:a16="http://schemas.microsoft.com/office/drawing/2014/main" id="{59765104-50EB-D236-A412-64E1645B22A7}"/>
                    </a:ext>
                  </a:extLst>
                </p:cNvPr>
                <p:cNvSpPr/>
                <p:nvPr/>
              </p:nvSpPr>
              <p:spPr>
                <a:xfrm>
                  <a:off x="7760781" y="457736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400" name="Forme libre : forme 399">
                  <a:extLst>
                    <a:ext uri="{FF2B5EF4-FFF2-40B4-BE49-F238E27FC236}">
                      <a16:creationId xmlns:a16="http://schemas.microsoft.com/office/drawing/2014/main" id="{6F4917D5-C547-B338-1D77-F09477C72279}"/>
                    </a:ext>
                  </a:extLst>
                </p:cNvPr>
                <p:cNvSpPr/>
                <p:nvPr/>
              </p:nvSpPr>
              <p:spPr>
                <a:xfrm>
                  <a:off x="7787736" y="456098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401" name="Graphique 1860">
                  <a:extLst>
                    <a:ext uri="{FF2B5EF4-FFF2-40B4-BE49-F238E27FC236}">
                      <a16:creationId xmlns:a16="http://schemas.microsoft.com/office/drawing/2014/main" id="{D73F4A70-0A2D-A75C-37E0-F4F4155A5132}"/>
                    </a:ext>
                  </a:extLst>
                </p:cNvPr>
                <p:cNvGrpSpPr/>
                <p:nvPr/>
              </p:nvGrpSpPr>
              <p:grpSpPr>
                <a:xfrm>
                  <a:off x="7769258" y="4573823"/>
                  <a:ext cx="71246" cy="118416"/>
                  <a:chOff x="7769258" y="4573823"/>
                  <a:chExt cx="71246" cy="118416"/>
                </a:xfrm>
                <a:grpFill/>
              </p:grpSpPr>
              <p:sp>
                <p:nvSpPr>
                  <p:cNvPr id="411" name="Forme libre : forme 410">
                    <a:extLst>
                      <a:ext uri="{FF2B5EF4-FFF2-40B4-BE49-F238E27FC236}">
                        <a16:creationId xmlns:a16="http://schemas.microsoft.com/office/drawing/2014/main" id="{8FDD2C71-F2E5-9669-F612-8C2E7E0D2653}"/>
                      </a:ext>
                    </a:extLst>
                  </p:cNvPr>
                  <p:cNvSpPr/>
                  <p:nvPr/>
                </p:nvSpPr>
                <p:spPr>
                  <a:xfrm>
                    <a:off x="7769258" y="4573823"/>
                    <a:ext cx="70675" cy="73363"/>
                  </a:xfrm>
                  <a:custGeom>
                    <a:avLst/>
                    <a:gdLst>
                      <a:gd name="connsiteX0" fmla="*/ 0 w 70675"/>
                      <a:gd name="connsiteY0" fmla="*/ 73363 h 73363"/>
                      <a:gd name="connsiteX1" fmla="*/ 18479 w 70675"/>
                      <a:gd name="connsiteY1" fmla="*/ 783 h 73363"/>
                      <a:gd name="connsiteX2" fmla="*/ 70676 w 70675"/>
                      <a:gd name="connsiteY2" fmla="*/ 46788 h 73363"/>
                    </a:gdLst>
                    <a:ahLst/>
                    <a:cxnLst>
                      <a:cxn ang="0">
                        <a:pos x="connsiteX0" y="connsiteY0"/>
                      </a:cxn>
                      <a:cxn ang="0">
                        <a:pos x="connsiteX1" y="connsiteY1"/>
                      </a:cxn>
                      <a:cxn ang="0">
                        <a:pos x="connsiteX2" y="connsiteY2"/>
                      </a:cxn>
                    </a:cxnLst>
                    <a:rect l="l" t="t" r="r" b="b"/>
                    <a:pathLst>
                      <a:path w="70675" h="73363">
                        <a:moveTo>
                          <a:pt x="0" y="73363"/>
                        </a:moveTo>
                        <a:lnTo>
                          <a:pt x="18479" y="783"/>
                        </a:lnTo>
                        <a:cubicBezTo>
                          <a:pt x="18479" y="783"/>
                          <a:pt x="70676" y="-9790"/>
                          <a:pt x="70676" y="46788"/>
                        </a:cubicBezTo>
                      </a:path>
                    </a:pathLst>
                  </a:custGeom>
                  <a:grpFill/>
                  <a:ln w="12700" cap="rnd">
                    <a:solidFill>
                      <a:schemeClr val="bg1"/>
                    </a:solidFill>
                    <a:prstDash val="solid"/>
                    <a:round/>
                  </a:ln>
                </p:spPr>
                <p:txBody>
                  <a:bodyPr rtlCol="0" anchor="ctr"/>
                  <a:lstStyle/>
                  <a:p>
                    <a:endParaRPr lang="fr-FR" sz="1400"/>
                  </a:p>
                </p:txBody>
              </p:sp>
              <p:sp>
                <p:nvSpPr>
                  <p:cNvPr id="412" name="Forme libre : forme 411">
                    <a:extLst>
                      <a:ext uri="{FF2B5EF4-FFF2-40B4-BE49-F238E27FC236}">
                        <a16:creationId xmlns:a16="http://schemas.microsoft.com/office/drawing/2014/main" id="{6D350B62-3E50-A88F-7D10-020284690A5B}"/>
                      </a:ext>
                    </a:extLst>
                  </p:cNvPr>
                  <p:cNvSpPr/>
                  <p:nvPr/>
                </p:nvSpPr>
                <p:spPr>
                  <a:xfrm>
                    <a:off x="7840124" y="462108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402" name="Graphique 1860">
                  <a:extLst>
                    <a:ext uri="{FF2B5EF4-FFF2-40B4-BE49-F238E27FC236}">
                      <a16:creationId xmlns:a16="http://schemas.microsoft.com/office/drawing/2014/main" id="{206DAAE9-44D4-4C34-258D-C9C3DC54DDD2}"/>
                    </a:ext>
                  </a:extLst>
                </p:cNvPr>
                <p:cNvGrpSpPr/>
                <p:nvPr/>
              </p:nvGrpSpPr>
              <p:grpSpPr>
                <a:xfrm>
                  <a:off x="7693343" y="4572299"/>
                  <a:ext cx="75914" cy="121464"/>
                  <a:chOff x="7693343" y="4572299"/>
                  <a:chExt cx="75914" cy="121464"/>
                </a:xfrm>
                <a:grpFill/>
              </p:grpSpPr>
              <p:sp>
                <p:nvSpPr>
                  <p:cNvPr id="409" name="Forme libre : forme 408">
                    <a:extLst>
                      <a:ext uri="{FF2B5EF4-FFF2-40B4-BE49-F238E27FC236}">
                        <a16:creationId xmlns:a16="http://schemas.microsoft.com/office/drawing/2014/main" id="{9BE2B22F-EDBA-EEC0-E94A-28A4DB59D211}"/>
                      </a:ext>
                    </a:extLst>
                  </p:cNvPr>
                  <p:cNvSpPr/>
                  <p:nvPr/>
                </p:nvSpPr>
                <p:spPr>
                  <a:xfrm>
                    <a:off x="7693915" y="4572299"/>
                    <a:ext cx="75342" cy="121464"/>
                  </a:xfrm>
                  <a:custGeom>
                    <a:avLst/>
                    <a:gdLst>
                      <a:gd name="connsiteX0" fmla="*/ 0 w 75342"/>
                      <a:gd name="connsiteY0" fmla="*/ 46788 h 121464"/>
                      <a:gd name="connsiteX1" fmla="*/ 52197 w 75342"/>
                      <a:gd name="connsiteY1" fmla="*/ 783 h 121464"/>
                      <a:gd name="connsiteX2" fmla="*/ 75343 w 75342"/>
                      <a:gd name="connsiteY2" fmla="*/ 74887 h 121464"/>
                      <a:gd name="connsiteX3" fmla="*/ 75343 w 75342"/>
                      <a:gd name="connsiteY3" fmla="*/ 121464 h 121464"/>
                    </a:gdLst>
                    <a:ahLst/>
                    <a:cxnLst>
                      <a:cxn ang="0">
                        <a:pos x="connsiteX0" y="connsiteY0"/>
                      </a:cxn>
                      <a:cxn ang="0">
                        <a:pos x="connsiteX1" y="connsiteY1"/>
                      </a:cxn>
                      <a:cxn ang="0">
                        <a:pos x="connsiteX2" y="connsiteY2"/>
                      </a:cxn>
                      <a:cxn ang="0">
                        <a:pos x="connsiteX3" y="connsiteY3"/>
                      </a:cxn>
                    </a:cxnLst>
                    <a:rect l="l" t="t" r="r" b="b"/>
                    <a:pathLst>
                      <a:path w="75342" h="121464">
                        <a:moveTo>
                          <a:pt x="0" y="46788"/>
                        </a:moveTo>
                        <a:cubicBezTo>
                          <a:pt x="0" y="-9790"/>
                          <a:pt x="52197" y="783"/>
                          <a:pt x="52197" y="783"/>
                        </a:cubicBezTo>
                        <a:lnTo>
                          <a:pt x="75343" y="74887"/>
                        </a:lnTo>
                        <a:lnTo>
                          <a:pt x="75343" y="121464"/>
                        </a:lnTo>
                      </a:path>
                    </a:pathLst>
                  </a:custGeom>
                  <a:grpFill/>
                  <a:ln w="12700" cap="rnd">
                    <a:solidFill>
                      <a:schemeClr val="bg1"/>
                    </a:solidFill>
                    <a:prstDash val="solid"/>
                    <a:round/>
                  </a:ln>
                </p:spPr>
                <p:txBody>
                  <a:bodyPr rtlCol="0" anchor="ctr"/>
                  <a:lstStyle/>
                  <a:p>
                    <a:endParaRPr lang="fr-FR" sz="1400"/>
                  </a:p>
                </p:txBody>
              </p:sp>
              <p:sp>
                <p:nvSpPr>
                  <p:cNvPr id="410" name="Forme libre : forme 409">
                    <a:extLst>
                      <a:ext uri="{FF2B5EF4-FFF2-40B4-BE49-F238E27FC236}">
                        <a16:creationId xmlns:a16="http://schemas.microsoft.com/office/drawing/2014/main" id="{97771719-4376-5B63-DB80-D909E34346E5}"/>
                      </a:ext>
                    </a:extLst>
                  </p:cNvPr>
                  <p:cNvSpPr/>
                  <p:nvPr/>
                </p:nvSpPr>
                <p:spPr>
                  <a:xfrm>
                    <a:off x="7693343" y="461965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403" name="Graphique 1860">
                  <a:extLst>
                    <a:ext uri="{FF2B5EF4-FFF2-40B4-BE49-F238E27FC236}">
                      <a16:creationId xmlns:a16="http://schemas.microsoft.com/office/drawing/2014/main" id="{0FE80CEB-DE75-0871-4EFF-39C20B31EE8F}"/>
                    </a:ext>
                  </a:extLst>
                </p:cNvPr>
                <p:cNvGrpSpPr/>
                <p:nvPr/>
              </p:nvGrpSpPr>
              <p:grpSpPr>
                <a:xfrm>
                  <a:off x="7579996" y="4380010"/>
                  <a:ext cx="133731" cy="104203"/>
                  <a:chOff x="7579996" y="4380010"/>
                  <a:chExt cx="133731" cy="104203"/>
                </a:xfrm>
                <a:grpFill/>
              </p:grpSpPr>
              <p:sp>
                <p:nvSpPr>
                  <p:cNvPr id="405" name="Forme libre : forme 404">
                    <a:extLst>
                      <a:ext uri="{FF2B5EF4-FFF2-40B4-BE49-F238E27FC236}">
                        <a16:creationId xmlns:a16="http://schemas.microsoft.com/office/drawing/2014/main" id="{AB8D0744-74FE-E28F-33A6-394A1B36F44A}"/>
                      </a:ext>
                    </a:extLst>
                  </p:cNvPr>
                  <p:cNvSpPr/>
                  <p:nvPr/>
                </p:nvSpPr>
                <p:spPr>
                  <a:xfrm>
                    <a:off x="7602189" y="438001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406" name="Forme libre : forme 405">
                    <a:extLst>
                      <a:ext uri="{FF2B5EF4-FFF2-40B4-BE49-F238E27FC236}">
                        <a16:creationId xmlns:a16="http://schemas.microsoft.com/office/drawing/2014/main" id="{06D3DF01-2218-61BB-8B26-ADD773F11C4A}"/>
                      </a:ext>
                    </a:extLst>
                  </p:cNvPr>
                  <p:cNvSpPr/>
                  <p:nvPr/>
                </p:nvSpPr>
                <p:spPr>
                  <a:xfrm>
                    <a:off x="7579996" y="440372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407" name="Forme libre : forme 406">
                    <a:extLst>
                      <a:ext uri="{FF2B5EF4-FFF2-40B4-BE49-F238E27FC236}">
                        <a16:creationId xmlns:a16="http://schemas.microsoft.com/office/drawing/2014/main" id="{8A7FB30A-AE45-C0CE-C7C0-EE248E365D80}"/>
                      </a:ext>
                    </a:extLst>
                  </p:cNvPr>
                  <p:cNvSpPr/>
                  <p:nvPr/>
                </p:nvSpPr>
                <p:spPr>
                  <a:xfrm>
                    <a:off x="7663816" y="446163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408" name="Forme libre : forme 407">
                    <a:extLst>
                      <a:ext uri="{FF2B5EF4-FFF2-40B4-BE49-F238E27FC236}">
                        <a16:creationId xmlns:a16="http://schemas.microsoft.com/office/drawing/2014/main" id="{523D05C6-1641-F6D9-E342-1FBC2D7B0B93}"/>
                      </a:ext>
                    </a:extLst>
                  </p:cNvPr>
                  <p:cNvSpPr/>
                  <p:nvPr/>
                </p:nvSpPr>
                <p:spPr>
                  <a:xfrm>
                    <a:off x="7615429" y="440658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404" name="Forme libre : forme 403">
                  <a:extLst>
                    <a:ext uri="{FF2B5EF4-FFF2-40B4-BE49-F238E27FC236}">
                      <a16:creationId xmlns:a16="http://schemas.microsoft.com/office/drawing/2014/main" id="{7A3576E8-786A-20AA-80CB-A32CEC52FD34}"/>
                    </a:ext>
                  </a:extLst>
                </p:cNvPr>
                <p:cNvSpPr/>
                <p:nvPr/>
              </p:nvSpPr>
              <p:spPr>
                <a:xfrm>
                  <a:off x="7713060" y="467118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grpSp>
          <p:grpSp>
            <p:nvGrpSpPr>
              <p:cNvPr id="365" name="Graphique 1860">
                <a:extLst>
                  <a:ext uri="{FF2B5EF4-FFF2-40B4-BE49-F238E27FC236}">
                    <a16:creationId xmlns:a16="http://schemas.microsoft.com/office/drawing/2014/main" id="{2045FBA5-8CDC-CD15-DDE9-7BD98C21D41D}"/>
                  </a:ext>
                </a:extLst>
              </p:cNvPr>
              <p:cNvGrpSpPr/>
              <p:nvPr/>
            </p:nvGrpSpPr>
            <p:grpSpPr>
              <a:xfrm>
                <a:off x="7577139" y="4377153"/>
                <a:ext cx="474535" cy="315848"/>
                <a:chOff x="7577139" y="4377153"/>
                <a:chExt cx="474535" cy="315848"/>
              </a:xfrm>
              <a:grpFill/>
            </p:grpSpPr>
            <p:sp>
              <p:nvSpPr>
                <p:cNvPr id="369" name="Forme libre : forme 368">
                  <a:extLst>
                    <a:ext uri="{FF2B5EF4-FFF2-40B4-BE49-F238E27FC236}">
                      <a16:creationId xmlns:a16="http://schemas.microsoft.com/office/drawing/2014/main" id="{49FE5875-DF44-07AC-54D7-3DC7286D57B9}"/>
                    </a:ext>
                  </a:extLst>
                </p:cNvPr>
                <p:cNvSpPr/>
                <p:nvPr/>
              </p:nvSpPr>
              <p:spPr>
                <a:xfrm>
                  <a:off x="7941375" y="4476974"/>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7"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370" name="Forme libre : forme 369">
                  <a:extLst>
                    <a:ext uri="{FF2B5EF4-FFF2-40B4-BE49-F238E27FC236}">
                      <a16:creationId xmlns:a16="http://schemas.microsoft.com/office/drawing/2014/main" id="{B0C56EA4-F82F-D3E3-4B4B-BD32013A0423}"/>
                    </a:ext>
                  </a:extLst>
                </p:cNvPr>
                <p:cNvSpPr/>
                <p:nvPr/>
              </p:nvSpPr>
              <p:spPr>
                <a:xfrm>
                  <a:off x="7960329" y="4502692"/>
                  <a:ext cx="9525" cy="8000"/>
                </a:xfrm>
                <a:custGeom>
                  <a:avLst/>
                  <a:gdLst>
                    <a:gd name="connsiteX0" fmla="*/ 0 w 9525"/>
                    <a:gd name="connsiteY0" fmla="*/ 0 h 8000"/>
                    <a:gd name="connsiteX1" fmla="*/ 0 w 9525"/>
                    <a:gd name="connsiteY1" fmla="*/ 8001 h 8000"/>
                  </a:gdLst>
                  <a:ahLst/>
                  <a:cxnLst>
                    <a:cxn ang="0">
                      <a:pos x="connsiteX0" y="connsiteY0"/>
                    </a:cxn>
                    <a:cxn ang="0">
                      <a:pos x="connsiteX1" y="connsiteY1"/>
                    </a:cxn>
                  </a:cxnLst>
                  <a:rect l="l" t="t" r="r" b="b"/>
                  <a:pathLst>
                    <a:path w="9525" h="8000">
                      <a:moveTo>
                        <a:pt x="0" y="0"/>
                      </a:moveTo>
                      <a:lnTo>
                        <a:pt x="0" y="8001"/>
                      </a:lnTo>
                    </a:path>
                  </a:pathLst>
                </a:custGeom>
                <a:grpFill/>
                <a:ln w="12700" cap="rnd">
                  <a:solidFill>
                    <a:schemeClr val="bg1"/>
                  </a:solidFill>
                  <a:prstDash val="solid"/>
                  <a:round/>
                </a:ln>
              </p:spPr>
              <p:txBody>
                <a:bodyPr rtlCol="0" anchor="ctr"/>
                <a:lstStyle/>
                <a:p>
                  <a:endParaRPr lang="fr-FR" sz="1400"/>
                </a:p>
              </p:txBody>
            </p:sp>
            <p:sp>
              <p:nvSpPr>
                <p:cNvPr id="371" name="Forme libre : forme 370">
                  <a:extLst>
                    <a:ext uri="{FF2B5EF4-FFF2-40B4-BE49-F238E27FC236}">
                      <a16:creationId xmlns:a16="http://schemas.microsoft.com/office/drawing/2014/main" id="{906EA134-E415-9F87-AC9A-A18434A11F0E}"/>
                    </a:ext>
                  </a:extLst>
                </p:cNvPr>
                <p:cNvSpPr/>
                <p:nvPr/>
              </p:nvSpPr>
              <p:spPr>
                <a:xfrm>
                  <a:off x="7995000" y="4503549"/>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12700" cap="rnd">
                  <a:solidFill>
                    <a:schemeClr val="bg1"/>
                  </a:solidFill>
                  <a:prstDash val="solid"/>
                  <a:round/>
                </a:ln>
              </p:spPr>
              <p:txBody>
                <a:bodyPr rtlCol="0" anchor="ctr"/>
                <a:lstStyle/>
                <a:p>
                  <a:endParaRPr lang="fr-FR" sz="1400"/>
                </a:p>
              </p:txBody>
            </p:sp>
            <p:sp>
              <p:nvSpPr>
                <p:cNvPr id="372" name="Forme libre : forme 371">
                  <a:extLst>
                    <a:ext uri="{FF2B5EF4-FFF2-40B4-BE49-F238E27FC236}">
                      <a16:creationId xmlns:a16="http://schemas.microsoft.com/office/drawing/2014/main" id="{5D2CC664-23C3-BDC8-A54F-0C6D7C77ECA9}"/>
                    </a:ext>
                  </a:extLst>
                </p:cNvPr>
                <p:cNvSpPr/>
                <p:nvPr/>
              </p:nvSpPr>
              <p:spPr>
                <a:xfrm>
                  <a:off x="7971378" y="4532791"/>
                  <a:ext cx="15240" cy="3143"/>
                </a:xfrm>
                <a:custGeom>
                  <a:avLst/>
                  <a:gdLst>
                    <a:gd name="connsiteX0" fmla="*/ 15240 w 15240"/>
                    <a:gd name="connsiteY0" fmla="*/ 0 h 3143"/>
                    <a:gd name="connsiteX1" fmla="*/ 0 w 15240"/>
                    <a:gd name="connsiteY1" fmla="*/ 0 h 3143"/>
                  </a:gdLst>
                  <a:ahLst/>
                  <a:cxnLst>
                    <a:cxn ang="0">
                      <a:pos x="connsiteX0" y="connsiteY0"/>
                    </a:cxn>
                    <a:cxn ang="0">
                      <a:pos x="connsiteX1" y="connsiteY1"/>
                    </a:cxn>
                  </a:cxnLst>
                  <a:rect l="l" t="t" r="r" b="b"/>
                  <a:pathLst>
                    <a:path w="15240"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sp>
              <p:nvSpPr>
                <p:cNvPr id="373" name="Forme libre : forme 372">
                  <a:extLst>
                    <a:ext uri="{FF2B5EF4-FFF2-40B4-BE49-F238E27FC236}">
                      <a16:creationId xmlns:a16="http://schemas.microsoft.com/office/drawing/2014/main" id="{A70210A4-60F5-AAAF-C58A-386A61297737}"/>
                    </a:ext>
                  </a:extLst>
                </p:cNvPr>
                <p:cNvSpPr/>
                <p:nvPr/>
              </p:nvSpPr>
              <p:spPr>
                <a:xfrm>
                  <a:off x="7916730" y="4444709"/>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374" name="Forme libre : forme 373">
                  <a:extLst>
                    <a:ext uri="{FF2B5EF4-FFF2-40B4-BE49-F238E27FC236}">
                      <a16:creationId xmlns:a16="http://schemas.microsoft.com/office/drawing/2014/main" id="{E0DD6E11-A31A-587B-9254-6238B0C11C1B}"/>
                    </a:ext>
                  </a:extLst>
                </p:cNvPr>
                <p:cNvSpPr/>
                <p:nvPr/>
              </p:nvSpPr>
              <p:spPr>
                <a:xfrm>
                  <a:off x="802052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5" name="Forme libre : forme 374">
                  <a:extLst>
                    <a:ext uri="{FF2B5EF4-FFF2-40B4-BE49-F238E27FC236}">
                      <a16:creationId xmlns:a16="http://schemas.microsoft.com/office/drawing/2014/main" id="{4368856D-24F7-D7FF-CA06-F39E11535415}"/>
                    </a:ext>
                  </a:extLst>
                </p:cNvPr>
                <p:cNvSpPr/>
                <p:nvPr/>
              </p:nvSpPr>
              <p:spPr>
                <a:xfrm>
                  <a:off x="794413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6" name="Forme libre : forme 375">
                  <a:extLst>
                    <a:ext uri="{FF2B5EF4-FFF2-40B4-BE49-F238E27FC236}">
                      <a16:creationId xmlns:a16="http://schemas.microsoft.com/office/drawing/2014/main" id="{4C7E9106-4B7B-4F16-BAF8-D986011C48F9}"/>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7" name="Forme libre : forme 376">
                  <a:extLst>
                    <a:ext uri="{FF2B5EF4-FFF2-40B4-BE49-F238E27FC236}">
                      <a16:creationId xmlns:a16="http://schemas.microsoft.com/office/drawing/2014/main" id="{B1FD6647-F73B-0362-7683-B28EB2ADED11}"/>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8" name="Forme libre : forme 377">
                  <a:extLst>
                    <a:ext uri="{FF2B5EF4-FFF2-40B4-BE49-F238E27FC236}">
                      <a16:creationId xmlns:a16="http://schemas.microsoft.com/office/drawing/2014/main" id="{B19CE9B9-2206-B276-8104-FBAC84B5E9A4}"/>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9" name="Forme libre : forme 378">
                  <a:extLst>
                    <a:ext uri="{FF2B5EF4-FFF2-40B4-BE49-F238E27FC236}">
                      <a16:creationId xmlns:a16="http://schemas.microsoft.com/office/drawing/2014/main" id="{525FC418-169B-2047-EB33-3DC187E01620}"/>
                    </a:ext>
                  </a:extLst>
                </p:cNvPr>
                <p:cNvSpPr/>
                <p:nvPr/>
              </p:nvSpPr>
              <p:spPr>
                <a:xfrm>
                  <a:off x="7998810" y="4545936"/>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380" name="Graphique 1860">
                  <a:extLst>
                    <a:ext uri="{FF2B5EF4-FFF2-40B4-BE49-F238E27FC236}">
                      <a16:creationId xmlns:a16="http://schemas.microsoft.com/office/drawing/2014/main" id="{07AE492C-0DC8-24B2-E9BB-41DA59838C03}"/>
                    </a:ext>
                  </a:extLst>
                </p:cNvPr>
                <p:cNvGrpSpPr/>
                <p:nvPr/>
              </p:nvGrpSpPr>
              <p:grpSpPr>
                <a:xfrm>
                  <a:off x="7984904" y="4572966"/>
                  <a:ext cx="66770" cy="118606"/>
                  <a:chOff x="7984904" y="4572966"/>
                  <a:chExt cx="66770" cy="118606"/>
                </a:xfrm>
                <a:grpFill/>
              </p:grpSpPr>
              <p:sp>
                <p:nvSpPr>
                  <p:cNvPr id="386" name="Forme libre : forme 385">
                    <a:extLst>
                      <a:ext uri="{FF2B5EF4-FFF2-40B4-BE49-F238E27FC236}">
                        <a16:creationId xmlns:a16="http://schemas.microsoft.com/office/drawing/2014/main" id="{4265F2B3-1746-3EEB-E261-A3E4E86C0E26}"/>
                      </a:ext>
                    </a:extLst>
                  </p:cNvPr>
                  <p:cNvSpPr/>
                  <p:nvPr/>
                </p:nvSpPr>
                <p:spPr>
                  <a:xfrm>
                    <a:off x="7984904" y="4572966"/>
                    <a:ext cx="66103" cy="54408"/>
                  </a:xfrm>
                  <a:custGeom>
                    <a:avLst/>
                    <a:gdLst>
                      <a:gd name="connsiteX0" fmla="*/ 0 w 66103"/>
                      <a:gd name="connsiteY0" fmla="*/ 54408 h 54408"/>
                      <a:gd name="connsiteX1" fmla="*/ 13906 w 66103"/>
                      <a:gd name="connsiteY1" fmla="*/ 783 h 54408"/>
                      <a:gd name="connsiteX2" fmla="*/ 66103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6" y="783"/>
                        </a:lnTo>
                        <a:cubicBezTo>
                          <a:pt x="13906" y="783"/>
                          <a:pt x="66103" y="-9790"/>
                          <a:pt x="66103" y="46788"/>
                        </a:cubicBezTo>
                      </a:path>
                    </a:pathLst>
                  </a:custGeom>
                  <a:grpFill/>
                  <a:ln w="12700" cap="rnd">
                    <a:solidFill>
                      <a:schemeClr val="bg1"/>
                    </a:solidFill>
                    <a:prstDash val="solid"/>
                    <a:round/>
                  </a:ln>
                </p:spPr>
                <p:txBody>
                  <a:bodyPr rtlCol="0" anchor="ctr"/>
                  <a:lstStyle/>
                  <a:p>
                    <a:endParaRPr lang="fr-FR" sz="1400"/>
                  </a:p>
                </p:txBody>
              </p:sp>
              <p:sp>
                <p:nvSpPr>
                  <p:cNvPr id="387" name="Forme libre : forme 386">
                    <a:extLst>
                      <a:ext uri="{FF2B5EF4-FFF2-40B4-BE49-F238E27FC236}">
                        <a16:creationId xmlns:a16="http://schemas.microsoft.com/office/drawing/2014/main" id="{331CAB7D-18BF-BB25-1863-9557E2480E98}"/>
                      </a:ext>
                    </a:extLst>
                  </p:cNvPr>
                  <p:cNvSpPr/>
                  <p:nvPr/>
                </p:nvSpPr>
                <p:spPr>
                  <a:xfrm>
                    <a:off x="8051293" y="4620421"/>
                    <a:ext cx="381" cy="71151"/>
                  </a:xfrm>
                  <a:custGeom>
                    <a:avLst/>
                    <a:gdLst>
                      <a:gd name="connsiteX0" fmla="*/ 0 w 381"/>
                      <a:gd name="connsiteY0" fmla="*/ 0 h 71151"/>
                      <a:gd name="connsiteX1" fmla="*/ 381 w 381"/>
                      <a:gd name="connsiteY1" fmla="*/ 71152 h 71151"/>
                    </a:gdLst>
                    <a:ahLst/>
                    <a:cxnLst>
                      <a:cxn ang="0">
                        <a:pos x="connsiteX0" y="connsiteY0"/>
                      </a:cxn>
                      <a:cxn ang="0">
                        <a:pos x="connsiteX1" y="connsiteY1"/>
                      </a:cxn>
                    </a:cxnLst>
                    <a:rect l="l" t="t" r="r" b="b"/>
                    <a:pathLst>
                      <a:path w="381"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381" name="Graphique 1860">
                  <a:extLst>
                    <a:ext uri="{FF2B5EF4-FFF2-40B4-BE49-F238E27FC236}">
                      <a16:creationId xmlns:a16="http://schemas.microsoft.com/office/drawing/2014/main" id="{CA346973-142E-8991-25B0-0625890F73EA}"/>
                    </a:ext>
                  </a:extLst>
                </p:cNvPr>
                <p:cNvGrpSpPr/>
                <p:nvPr/>
              </p:nvGrpSpPr>
              <p:grpSpPr>
                <a:xfrm>
                  <a:off x="7904418" y="4571537"/>
                  <a:ext cx="78866" cy="118511"/>
                  <a:chOff x="7904418" y="4571537"/>
                  <a:chExt cx="78866" cy="118511"/>
                </a:xfrm>
                <a:grpFill/>
              </p:grpSpPr>
              <p:sp>
                <p:nvSpPr>
                  <p:cNvPr id="384" name="Forme libre : forme 383">
                    <a:extLst>
                      <a:ext uri="{FF2B5EF4-FFF2-40B4-BE49-F238E27FC236}">
                        <a16:creationId xmlns:a16="http://schemas.microsoft.com/office/drawing/2014/main" id="{EB69A93F-F44B-A6A9-0019-519565F9D2E4}"/>
                      </a:ext>
                    </a:extLst>
                  </p:cNvPr>
                  <p:cNvSpPr/>
                  <p:nvPr/>
                </p:nvSpPr>
                <p:spPr>
                  <a:xfrm>
                    <a:off x="7904989" y="4571537"/>
                    <a:ext cx="78295" cy="55932"/>
                  </a:xfrm>
                  <a:custGeom>
                    <a:avLst/>
                    <a:gdLst>
                      <a:gd name="connsiteX0" fmla="*/ 0 w 78295"/>
                      <a:gd name="connsiteY0" fmla="*/ 46788 h 55932"/>
                      <a:gd name="connsiteX1" fmla="*/ 52197 w 78295"/>
                      <a:gd name="connsiteY1" fmla="*/ 783 h 55932"/>
                      <a:gd name="connsiteX2" fmla="*/ 66485 w 78295"/>
                      <a:gd name="connsiteY2" fmla="*/ 55932 h 55932"/>
                      <a:gd name="connsiteX3" fmla="*/ 78296 w 78295"/>
                      <a:gd name="connsiteY3" fmla="*/ 55837 h 55932"/>
                    </a:gdLst>
                    <a:ahLst/>
                    <a:cxnLst>
                      <a:cxn ang="0">
                        <a:pos x="connsiteX0" y="connsiteY0"/>
                      </a:cxn>
                      <a:cxn ang="0">
                        <a:pos x="connsiteX1" y="connsiteY1"/>
                      </a:cxn>
                      <a:cxn ang="0">
                        <a:pos x="connsiteX2" y="connsiteY2"/>
                      </a:cxn>
                      <a:cxn ang="0">
                        <a:pos x="connsiteX3" y="connsiteY3"/>
                      </a:cxn>
                    </a:cxnLst>
                    <a:rect l="l" t="t" r="r" b="b"/>
                    <a:pathLst>
                      <a:path w="78295" h="55932">
                        <a:moveTo>
                          <a:pt x="0" y="46788"/>
                        </a:moveTo>
                        <a:cubicBezTo>
                          <a:pt x="0" y="-9790"/>
                          <a:pt x="52197" y="783"/>
                          <a:pt x="52197" y="783"/>
                        </a:cubicBezTo>
                        <a:lnTo>
                          <a:pt x="66485" y="55932"/>
                        </a:lnTo>
                        <a:lnTo>
                          <a:pt x="78296" y="55837"/>
                        </a:lnTo>
                      </a:path>
                    </a:pathLst>
                  </a:custGeom>
                  <a:grpFill/>
                  <a:ln w="12700" cap="rnd">
                    <a:solidFill>
                      <a:schemeClr val="bg1"/>
                    </a:solidFill>
                    <a:prstDash val="solid"/>
                    <a:round/>
                  </a:ln>
                </p:spPr>
                <p:txBody>
                  <a:bodyPr rtlCol="0" anchor="ctr"/>
                  <a:lstStyle/>
                  <a:p>
                    <a:endParaRPr lang="fr-FR" sz="1400"/>
                  </a:p>
                </p:txBody>
              </p:sp>
              <p:sp>
                <p:nvSpPr>
                  <p:cNvPr id="385" name="Forme libre : forme 384">
                    <a:extLst>
                      <a:ext uri="{FF2B5EF4-FFF2-40B4-BE49-F238E27FC236}">
                        <a16:creationId xmlns:a16="http://schemas.microsoft.com/office/drawing/2014/main" id="{964A12B5-CE1D-97B7-BE17-66554E5AF560}"/>
                      </a:ext>
                    </a:extLst>
                  </p:cNvPr>
                  <p:cNvSpPr/>
                  <p:nvPr/>
                </p:nvSpPr>
                <p:spPr>
                  <a:xfrm>
                    <a:off x="7904418" y="4618897"/>
                    <a:ext cx="381" cy="71151"/>
                  </a:xfrm>
                  <a:custGeom>
                    <a:avLst/>
                    <a:gdLst>
                      <a:gd name="connsiteX0" fmla="*/ 381 w 381"/>
                      <a:gd name="connsiteY0" fmla="*/ 0 h 71151"/>
                      <a:gd name="connsiteX1" fmla="*/ 0 w 381"/>
                      <a:gd name="connsiteY1" fmla="*/ 71152 h 71151"/>
                    </a:gdLst>
                    <a:ahLst/>
                    <a:cxnLst>
                      <a:cxn ang="0">
                        <a:pos x="connsiteX0" y="connsiteY0"/>
                      </a:cxn>
                      <a:cxn ang="0">
                        <a:pos x="connsiteX1" y="connsiteY1"/>
                      </a:cxn>
                    </a:cxnLst>
                    <a:rect l="l" t="t" r="r" b="b"/>
                    <a:pathLst>
                      <a:path w="381"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sp>
              <p:nvSpPr>
                <p:cNvPr id="382" name="Forme libre : forme 381">
                  <a:extLst>
                    <a:ext uri="{FF2B5EF4-FFF2-40B4-BE49-F238E27FC236}">
                      <a16:creationId xmlns:a16="http://schemas.microsoft.com/office/drawing/2014/main" id="{C9D4ED9B-1C7F-6733-D095-4E83D341633E}"/>
                    </a:ext>
                  </a:extLst>
                </p:cNvPr>
                <p:cNvSpPr/>
                <p:nvPr/>
              </p:nvSpPr>
              <p:spPr>
                <a:xfrm>
                  <a:off x="8009859" y="4641757"/>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383" name="Forme libre : forme 382">
                  <a:extLst>
                    <a:ext uri="{FF2B5EF4-FFF2-40B4-BE49-F238E27FC236}">
                      <a16:creationId xmlns:a16="http://schemas.microsoft.com/office/drawing/2014/main" id="{571E4BFC-3528-B452-82A7-ED1CBB355D6A}"/>
                    </a:ext>
                  </a:extLst>
                </p:cNvPr>
                <p:cNvSpPr/>
                <p:nvPr/>
              </p:nvSpPr>
              <p:spPr>
                <a:xfrm>
                  <a:off x="7933850" y="4641757"/>
                  <a:ext cx="20573" cy="20573"/>
                </a:xfrm>
                <a:custGeom>
                  <a:avLst/>
                  <a:gdLst>
                    <a:gd name="connsiteX0" fmla="*/ 0 w 20573"/>
                    <a:gd name="connsiteY0" fmla="*/ 0 h 20573"/>
                    <a:gd name="connsiteX1" fmla="*/ 20574 w 20573"/>
                    <a:gd name="connsiteY1" fmla="*/ 20574 h 20573"/>
                  </a:gdLst>
                  <a:ahLst/>
                  <a:cxnLst>
                    <a:cxn ang="0">
                      <a:pos x="connsiteX0" y="connsiteY0"/>
                    </a:cxn>
                    <a:cxn ang="0">
                      <a:pos x="connsiteX1" y="connsiteY1"/>
                    </a:cxn>
                  </a:cxnLst>
                  <a:rect l="l" t="t" r="r" b="b"/>
                  <a:pathLst>
                    <a:path w="20573" h="20573">
                      <a:moveTo>
                        <a:pt x="0" y="0"/>
                      </a:moveTo>
                      <a:cubicBezTo>
                        <a:pt x="0" y="11335"/>
                        <a:pt x="9239" y="20574"/>
                        <a:pt x="20574" y="20574"/>
                      </a:cubicBezTo>
                    </a:path>
                  </a:pathLst>
                </a:custGeom>
                <a:grpFill/>
                <a:ln w="12700" cap="rnd">
                  <a:solidFill>
                    <a:schemeClr val="bg1"/>
                  </a:solidFill>
                  <a:prstDash val="solid"/>
                  <a:round/>
                </a:ln>
              </p:spPr>
              <p:txBody>
                <a:bodyPr rtlCol="0" anchor="ctr"/>
                <a:lstStyle/>
                <a:p>
                  <a:endParaRPr lang="fr-FR" sz="1400"/>
                </a:p>
              </p:txBody>
            </p:sp>
          </p:grpSp>
          <p:sp>
            <p:nvSpPr>
              <p:cNvPr id="366" name="Forme libre : forme 365">
                <a:extLst>
                  <a:ext uri="{FF2B5EF4-FFF2-40B4-BE49-F238E27FC236}">
                    <a16:creationId xmlns:a16="http://schemas.microsoft.com/office/drawing/2014/main" id="{986E3D2A-E535-76CE-4412-E07953046D57}"/>
                  </a:ext>
                </a:extLst>
              </p:cNvPr>
              <p:cNvSpPr/>
              <p:nvPr/>
            </p:nvSpPr>
            <p:spPr>
              <a:xfrm>
                <a:off x="7785641" y="4680905"/>
                <a:ext cx="168402" cy="9906"/>
              </a:xfrm>
              <a:custGeom>
                <a:avLst/>
                <a:gdLst>
                  <a:gd name="connsiteX0" fmla="*/ 0 w 168402"/>
                  <a:gd name="connsiteY0" fmla="*/ 0 h 9906"/>
                  <a:gd name="connsiteX1" fmla="*/ 0 w 168402"/>
                  <a:gd name="connsiteY1" fmla="*/ 0 h 9906"/>
                  <a:gd name="connsiteX2" fmla="*/ 9906 w 168402"/>
                  <a:gd name="connsiteY2" fmla="*/ 9906 h 9906"/>
                  <a:gd name="connsiteX3" fmla="*/ 158496 w 168402"/>
                  <a:gd name="connsiteY3" fmla="*/ 9906 h 9906"/>
                  <a:gd name="connsiteX4" fmla="*/ 168402 w 168402"/>
                  <a:gd name="connsiteY4" fmla="*/ 0 h 9906"/>
                  <a:gd name="connsiteX5" fmla="*/ 168402 w 168402"/>
                  <a:gd name="connsiteY5" fmla="*/ 0 h 9906"/>
                  <a:gd name="connsiteX6" fmla="*/ 0 w 168402"/>
                  <a:gd name="connsiteY6" fmla="*/ 0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02" h="9906">
                    <a:moveTo>
                      <a:pt x="0" y="0"/>
                    </a:moveTo>
                    <a:lnTo>
                      <a:pt x="0" y="0"/>
                    </a:lnTo>
                    <a:cubicBezTo>
                      <a:pt x="0" y="5429"/>
                      <a:pt x="4477" y="9906"/>
                      <a:pt x="9906" y="9906"/>
                    </a:cubicBezTo>
                    <a:lnTo>
                      <a:pt x="158496" y="9906"/>
                    </a:lnTo>
                    <a:cubicBezTo>
                      <a:pt x="163925" y="9906"/>
                      <a:pt x="168402" y="5429"/>
                      <a:pt x="168402" y="0"/>
                    </a:cubicBezTo>
                    <a:lnTo>
                      <a:pt x="168402" y="0"/>
                    </a:lnTo>
                    <a:lnTo>
                      <a:pt x="0" y="0"/>
                    </a:lnTo>
                    <a:close/>
                  </a:path>
                </a:pathLst>
              </a:custGeom>
              <a:grpFill/>
              <a:ln w="12700" cap="rnd">
                <a:solidFill>
                  <a:schemeClr val="bg1"/>
                </a:solidFill>
                <a:prstDash val="solid"/>
                <a:round/>
              </a:ln>
            </p:spPr>
            <p:txBody>
              <a:bodyPr rtlCol="0" anchor="ctr"/>
              <a:lstStyle/>
              <a:p>
                <a:endParaRPr lang="fr-FR" sz="1400"/>
              </a:p>
            </p:txBody>
          </p:sp>
          <p:sp>
            <p:nvSpPr>
              <p:cNvPr id="367" name="Forme libre : forme 366">
                <a:extLst>
                  <a:ext uri="{FF2B5EF4-FFF2-40B4-BE49-F238E27FC236}">
                    <a16:creationId xmlns:a16="http://schemas.microsoft.com/office/drawing/2014/main" id="{96D869A7-61DD-BFE2-4105-5D02C09B1495}"/>
                  </a:ext>
                </a:extLst>
              </p:cNvPr>
              <p:cNvSpPr/>
              <p:nvPr/>
            </p:nvSpPr>
            <p:spPr>
              <a:xfrm>
                <a:off x="7810596" y="4597085"/>
                <a:ext cx="147351" cy="94011"/>
              </a:xfrm>
              <a:custGeom>
                <a:avLst/>
                <a:gdLst>
                  <a:gd name="connsiteX0" fmla="*/ 142208 w 147351"/>
                  <a:gd name="connsiteY0" fmla="*/ 94012 h 94011"/>
                  <a:gd name="connsiteX1" fmla="*/ 5143 w 147351"/>
                  <a:gd name="connsiteY1" fmla="*/ 94012 h 94011"/>
                  <a:gd name="connsiteX2" fmla="*/ 0 w 147351"/>
                  <a:gd name="connsiteY2" fmla="*/ 88868 h 94011"/>
                  <a:gd name="connsiteX3" fmla="*/ 0 w 147351"/>
                  <a:gd name="connsiteY3" fmla="*/ 5143 h 94011"/>
                  <a:gd name="connsiteX4" fmla="*/ 5143 w 147351"/>
                  <a:gd name="connsiteY4" fmla="*/ 0 h 94011"/>
                  <a:gd name="connsiteX5" fmla="*/ 142208 w 147351"/>
                  <a:gd name="connsiteY5" fmla="*/ 0 h 94011"/>
                  <a:gd name="connsiteX6" fmla="*/ 147352 w 147351"/>
                  <a:gd name="connsiteY6" fmla="*/ 5143 h 94011"/>
                  <a:gd name="connsiteX7" fmla="*/ 147352 w 147351"/>
                  <a:gd name="connsiteY7" fmla="*/ 88868 h 94011"/>
                  <a:gd name="connsiteX8" fmla="*/ 142208 w 147351"/>
                  <a:gd name="connsiteY8" fmla="*/ 94012 h 9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51" h="94011">
                    <a:moveTo>
                      <a:pt x="142208" y="94012"/>
                    </a:moveTo>
                    <a:lnTo>
                      <a:pt x="5143" y="94012"/>
                    </a:lnTo>
                    <a:cubicBezTo>
                      <a:pt x="2381" y="94012"/>
                      <a:pt x="0" y="91726"/>
                      <a:pt x="0" y="88868"/>
                    </a:cubicBezTo>
                    <a:lnTo>
                      <a:pt x="0" y="5143"/>
                    </a:lnTo>
                    <a:cubicBezTo>
                      <a:pt x="0" y="2381"/>
                      <a:pt x="2286" y="0"/>
                      <a:pt x="5143" y="0"/>
                    </a:cubicBezTo>
                    <a:lnTo>
                      <a:pt x="142208" y="0"/>
                    </a:lnTo>
                    <a:cubicBezTo>
                      <a:pt x="144971" y="0"/>
                      <a:pt x="147352" y="2286"/>
                      <a:pt x="147352" y="5143"/>
                    </a:cubicBezTo>
                    <a:lnTo>
                      <a:pt x="147352" y="88868"/>
                    </a:lnTo>
                    <a:cubicBezTo>
                      <a:pt x="147352" y="91726"/>
                      <a:pt x="145066" y="94012"/>
                      <a:pt x="142208" y="94012"/>
                    </a:cubicBezTo>
                    <a:close/>
                  </a:path>
                </a:pathLst>
              </a:custGeom>
              <a:grpFill/>
              <a:ln w="12700" cap="rnd">
                <a:solidFill>
                  <a:schemeClr val="bg1"/>
                </a:solidFill>
                <a:prstDash val="solid"/>
                <a:round/>
              </a:ln>
            </p:spPr>
            <p:txBody>
              <a:bodyPr rtlCol="0" anchor="ctr"/>
              <a:lstStyle/>
              <a:p>
                <a:endParaRPr lang="fr-FR" sz="1400"/>
              </a:p>
            </p:txBody>
          </p:sp>
          <p:sp>
            <p:nvSpPr>
              <p:cNvPr id="368" name="Forme libre : forme 367">
                <a:extLst>
                  <a:ext uri="{FF2B5EF4-FFF2-40B4-BE49-F238E27FC236}">
                    <a16:creationId xmlns:a16="http://schemas.microsoft.com/office/drawing/2014/main" id="{DB47AF87-8F0C-196E-050C-61A6F3F1E579}"/>
                  </a:ext>
                </a:extLst>
              </p:cNvPr>
              <p:cNvSpPr/>
              <p:nvPr/>
            </p:nvSpPr>
            <p:spPr>
              <a:xfrm>
                <a:off x="7870223" y="4630232"/>
                <a:ext cx="28193" cy="28098"/>
              </a:xfrm>
              <a:custGeom>
                <a:avLst/>
                <a:gdLst>
                  <a:gd name="connsiteX0" fmla="*/ 23241 w 28193"/>
                  <a:gd name="connsiteY0" fmla="*/ 10287 h 28098"/>
                  <a:gd name="connsiteX1" fmla="*/ 13335 w 28193"/>
                  <a:gd name="connsiteY1" fmla="*/ 381 h 28098"/>
                  <a:gd name="connsiteX2" fmla="*/ 13335 w 28193"/>
                  <a:gd name="connsiteY2" fmla="*/ 0 h 28098"/>
                  <a:gd name="connsiteX3" fmla="*/ 0 w 28193"/>
                  <a:gd name="connsiteY3" fmla="*/ 14002 h 28098"/>
                  <a:gd name="connsiteX4" fmla="*/ 14097 w 28193"/>
                  <a:gd name="connsiteY4" fmla="*/ 28099 h 28098"/>
                  <a:gd name="connsiteX5" fmla="*/ 28194 w 28193"/>
                  <a:gd name="connsiteY5" fmla="*/ 14002 h 28098"/>
                  <a:gd name="connsiteX6" fmla="*/ 27337 w 28193"/>
                  <a:gd name="connsiteY6" fmla="*/ 9430 h 28098"/>
                  <a:gd name="connsiteX7" fmla="*/ 23241 w 28193"/>
                  <a:gd name="connsiteY7" fmla="*/ 10287 h 2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 h="28098">
                    <a:moveTo>
                      <a:pt x="23241" y="10287"/>
                    </a:moveTo>
                    <a:cubicBezTo>
                      <a:pt x="17717" y="10287"/>
                      <a:pt x="13335" y="5810"/>
                      <a:pt x="13335" y="381"/>
                    </a:cubicBezTo>
                    <a:cubicBezTo>
                      <a:pt x="13335" y="191"/>
                      <a:pt x="13335" y="95"/>
                      <a:pt x="13335" y="0"/>
                    </a:cubicBezTo>
                    <a:cubicBezTo>
                      <a:pt x="5905" y="381"/>
                      <a:pt x="0" y="6477"/>
                      <a:pt x="0" y="14002"/>
                    </a:cubicBezTo>
                    <a:cubicBezTo>
                      <a:pt x="0" y="21812"/>
                      <a:pt x="6286" y="28099"/>
                      <a:pt x="14097" y="28099"/>
                    </a:cubicBezTo>
                    <a:cubicBezTo>
                      <a:pt x="21907" y="28099"/>
                      <a:pt x="28194" y="21812"/>
                      <a:pt x="28194" y="14002"/>
                    </a:cubicBezTo>
                    <a:cubicBezTo>
                      <a:pt x="28194" y="12383"/>
                      <a:pt x="27908" y="10858"/>
                      <a:pt x="27337" y="9430"/>
                    </a:cubicBezTo>
                    <a:cubicBezTo>
                      <a:pt x="26098" y="9906"/>
                      <a:pt x="24670" y="10287"/>
                      <a:pt x="23241" y="10287"/>
                    </a:cubicBezTo>
                    <a:close/>
                  </a:path>
                </a:pathLst>
              </a:custGeom>
              <a:grpFill/>
              <a:ln w="12700" cap="rnd">
                <a:solidFill>
                  <a:schemeClr val="bg1"/>
                </a:solidFill>
                <a:prstDash val="solid"/>
                <a:round/>
              </a:ln>
            </p:spPr>
            <p:txBody>
              <a:bodyPr rtlCol="0" anchor="ctr"/>
              <a:lstStyle/>
              <a:p>
                <a:endParaRPr lang="fr-FR" sz="1400"/>
              </a:p>
            </p:txBody>
          </p:sp>
        </p:grpSp>
      </p:grpSp>
      <p:pic>
        <p:nvPicPr>
          <p:cNvPr id="422" name="Picture 2" descr="Cliquez sur le curseur de l'ordinateur de l'icône 3d à la main">
            <a:extLst>
              <a:ext uri="{FF2B5EF4-FFF2-40B4-BE49-F238E27FC236}">
                <a16:creationId xmlns:a16="http://schemas.microsoft.com/office/drawing/2014/main" id="{A185478D-E359-B933-A05E-33271EEBCC7E}"/>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8919617" flipH="1" flipV="1">
            <a:off x="10734791" y="3801763"/>
            <a:ext cx="804262" cy="1525534"/>
          </a:xfrm>
          <a:prstGeom prst="rect">
            <a:avLst/>
          </a:prstGeom>
          <a:noFill/>
          <a:extLst>
            <a:ext uri="{909E8E84-426E-40DD-AFC4-6F175D3DCCD1}">
              <a14:hiddenFill xmlns:a14="http://schemas.microsoft.com/office/drawing/2010/main">
                <a:solidFill>
                  <a:srgbClr val="FFFFFF"/>
                </a:solidFill>
              </a14:hiddenFill>
            </a:ext>
          </a:extLst>
        </p:spPr>
      </p:pic>
      <p:sp>
        <p:nvSpPr>
          <p:cNvPr id="12" name="Bulle narrative : rectangle à coins arrondis 11">
            <a:extLst>
              <a:ext uri="{FF2B5EF4-FFF2-40B4-BE49-F238E27FC236}">
                <a16:creationId xmlns:a16="http://schemas.microsoft.com/office/drawing/2014/main" id="{04D34CE2-1DA7-4BFC-BEAC-A2F386E796E3}"/>
              </a:ext>
            </a:extLst>
          </p:cNvPr>
          <p:cNvSpPr/>
          <p:nvPr/>
        </p:nvSpPr>
        <p:spPr>
          <a:xfrm>
            <a:off x="603682" y="5334340"/>
            <a:ext cx="10924595" cy="926299"/>
          </a:xfrm>
          <a:custGeom>
            <a:avLst/>
            <a:gdLst>
              <a:gd name="connsiteX0" fmla="*/ 0 w 10924595"/>
              <a:gd name="connsiteY0" fmla="*/ 154386 h 926299"/>
              <a:gd name="connsiteX1" fmla="*/ 154386 w 10924595"/>
              <a:gd name="connsiteY1" fmla="*/ 0 h 926299"/>
              <a:gd name="connsiteX2" fmla="*/ 726510 w 10924595"/>
              <a:gd name="connsiteY2" fmla="*/ 0 h 926299"/>
              <a:gd name="connsiteX3" fmla="*/ 1265306 w 10924595"/>
              <a:gd name="connsiteY3" fmla="*/ 0 h 926299"/>
              <a:gd name="connsiteX4" fmla="*/ 1820766 w 10924595"/>
              <a:gd name="connsiteY4" fmla="*/ 0 h 926299"/>
              <a:gd name="connsiteX5" fmla="*/ 1820766 w 10924595"/>
              <a:gd name="connsiteY5" fmla="*/ 0 h 926299"/>
              <a:gd name="connsiteX6" fmla="*/ 2448930 w 10924595"/>
              <a:gd name="connsiteY6" fmla="*/ 0 h 926299"/>
              <a:gd name="connsiteX7" fmla="*/ 3104406 w 10924595"/>
              <a:gd name="connsiteY7" fmla="*/ 0 h 926299"/>
              <a:gd name="connsiteX8" fmla="*/ 3732570 w 10924595"/>
              <a:gd name="connsiteY8" fmla="*/ 0 h 926299"/>
              <a:gd name="connsiteX9" fmla="*/ 4551915 w 10924595"/>
              <a:gd name="connsiteY9" fmla="*/ 0 h 926299"/>
              <a:gd name="connsiteX10" fmla="*/ 5305019 w 10924595"/>
              <a:gd name="connsiteY10" fmla="*/ 0 h 926299"/>
              <a:gd name="connsiteX11" fmla="*/ 6058124 w 10924595"/>
              <a:gd name="connsiteY11" fmla="*/ 0 h 926299"/>
              <a:gd name="connsiteX12" fmla="*/ 6624680 w 10924595"/>
              <a:gd name="connsiteY12" fmla="*/ 0 h 926299"/>
              <a:gd name="connsiteX13" fmla="*/ 7129052 w 10924595"/>
              <a:gd name="connsiteY13" fmla="*/ 0 h 926299"/>
              <a:gd name="connsiteX14" fmla="*/ 7757791 w 10924595"/>
              <a:gd name="connsiteY14" fmla="*/ 0 h 926299"/>
              <a:gd name="connsiteX15" fmla="*/ 8448713 w 10924595"/>
              <a:gd name="connsiteY15" fmla="*/ 0 h 926299"/>
              <a:gd name="connsiteX16" fmla="*/ 9077451 w 10924595"/>
              <a:gd name="connsiteY16" fmla="*/ 0 h 926299"/>
              <a:gd name="connsiteX17" fmla="*/ 9830556 w 10924595"/>
              <a:gd name="connsiteY17" fmla="*/ 0 h 926299"/>
              <a:gd name="connsiteX18" fmla="*/ 10770209 w 10924595"/>
              <a:gd name="connsiteY18" fmla="*/ 0 h 926299"/>
              <a:gd name="connsiteX19" fmla="*/ 10924595 w 10924595"/>
              <a:gd name="connsiteY19" fmla="*/ 154386 h 926299"/>
              <a:gd name="connsiteX20" fmla="*/ 10924595 w 10924595"/>
              <a:gd name="connsiteY20" fmla="*/ 154383 h 926299"/>
              <a:gd name="connsiteX21" fmla="*/ 10924595 w 10924595"/>
              <a:gd name="connsiteY21" fmla="*/ 154383 h 926299"/>
              <a:gd name="connsiteX22" fmla="*/ 10924595 w 10924595"/>
              <a:gd name="connsiteY22" fmla="*/ 385958 h 926299"/>
              <a:gd name="connsiteX23" fmla="*/ 10924595 w 10924595"/>
              <a:gd name="connsiteY23" fmla="*/ 771913 h 926299"/>
              <a:gd name="connsiteX24" fmla="*/ 10770209 w 10924595"/>
              <a:gd name="connsiteY24" fmla="*/ 926299 h 926299"/>
              <a:gd name="connsiteX25" fmla="*/ 10017105 w 10924595"/>
              <a:gd name="connsiteY25" fmla="*/ 926299 h 926299"/>
              <a:gd name="connsiteX26" fmla="*/ 9512732 w 10924595"/>
              <a:gd name="connsiteY26" fmla="*/ 926299 h 926299"/>
              <a:gd name="connsiteX27" fmla="*/ 8946176 w 10924595"/>
              <a:gd name="connsiteY27" fmla="*/ 926299 h 926299"/>
              <a:gd name="connsiteX28" fmla="*/ 8130889 w 10924595"/>
              <a:gd name="connsiteY28" fmla="*/ 926299 h 926299"/>
              <a:gd name="connsiteX29" fmla="*/ 7439967 w 10924595"/>
              <a:gd name="connsiteY29" fmla="*/ 926299 h 926299"/>
              <a:gd name="connsiteX30" fmla="*/ 6624680 w 10924595"/>
              <a:gd name="connsiteY30" fmla="*/ 926299 h 926299"/>
              <a:gd name="connsiteX31" fmla="*/ 5933758 w 10924595"/>
              <a:gd name="connsiteY31" fmla="*/ 926299 h 926299"/>
              <a:gd name="connsiteX32" fmla="*/ 5180654 w 10924595"/>
              <a:gd name="connsiteY32" fmla="*/ 926299 h 926299"/>
              <a:gd name="connsiteX33" fmla="*/ 4551915 w 10924595"/>
              <a:gd name="connsiteY33" fmla="*/ 926299 h 926299"/>
              <a:gd name="connsiteX34" fmla="*/ 3951062 w 10924595"/>
              <a:gd name="connsiteY34" fmla="*/ 926299 h 926299"/>
              <a:gd name="connsiteX35" fmla="*/ 3268275 w 10924595"/>
              <a:gd name="connsiteY35" fmla="*/ 926299 h 926299"/>
              <a:gd name="connsiteX36" fmla="*/ 2530865 w 10924595"/>
              <a:gd name="connsiteY36" fmla="*/ 926299 h 926299"/>
              <a:gd name="connsiteX37" fmla="*/ 1820766 w 10924595"/>
              <a:gd name="connsiteY37" fmla="*/ 926299 h 926299"/>
              <a:gd name="connsiteX38" fmla="*/ 1820766 w 10924595"/>
              <a:gd name="connsiteY38" fmla="*/ 926299 h 926299"/>
              <a:gd name="connsiteX39" fmla="*/ 1265306 w 10924595"/>
              <a:gd name="connsiteY39" fmla="*/ 926299 h 926299"/>
              <a:gd name="connsiteX40" fmla="*/ 693182 w 10924595"/>
              <a:gd name="connsiteY40" fmla="*/ 926299 h 926299"/>
              <a:gd name="connsiteX41" fmla="*/ 154386 w 10924595"/>
              <a:gd name="connsiteY41" fmla="*/ 926299 h 926299"/>
              <a:gd name="connsiteX42" fmla="*/ 0 w 10924595"/>
              <a:gd name="connsiteY42" fmla="*/ 771913 h 926299"/>
              <a:gd name="connsiteX43" fmla="*/ 0 w 10924595"/>
              <a:gd name="connsiteY43" fmla="*/ 385958 h 926299"/>
              <a:gd name="connsiteX44" fmla="*/ 0 w 10924595"/>
              <a:gd name="connsiteY44" fmla="*/ 301899 h 926299"/>
              <a:gd name="connsiteX45" fmla="*/ 0 w 10924595"/>
              <a:gd name="connsiteY45" fmla="*/ 154383 h 926299"/>
              <a:gd name="connsiteX46" fmla="*/ 0 w 10924595"/>
              <a:gd name="connsiteY46" fmla="*/ 154386 h 92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24595" h="926299" fill="none" extrusionOk="0">
                <a:moveTo>
                  <a:pt x="0" y="154386"/>
                </a:moveTo>
                <a:cubicBezTo>
                  <a:pt x="10672" y="55271"/>
                  <a:pt x="70057" y="-3419"/>
                  <a:pt x="154386" y="0"/>
                </a:cubicBezTo>
                <a:cubicBezTo>
                  <a:pt x="280419" y="24690"/>
                  <a:pt x="522812" y="27280"/>
                  <a:pt x="726510" y="0"/>
                </a:cubicBezTo>
                <a:cubicBezTo>
                  <a:pt x="930208" y="-27280"/>
                  <a:pt x="1109324" y="-1380"/>
                  <a:pt x="1265306" y="0"/>
                </a:cubicBezTo>
                <a:cubicBezTo>
                  <a:pt x="1421288" y="1380"/>
                  <a:pt x="1649583" y="24487"/>
                  <a:pt x="1820766" y="0"/>
                </a:cubicBezTo>
                <a:lnTo>
                  <a:pt x="1820766" y="0"/>
                </a:lnTo>
                <a:cubicBezTo>
                  <a:pt x="1946576" y="31215"/>
                  <a:pt x="2268379" y="10504"/>
                  <a:pt x="2448930" y="0"/>
                </a:cubicBezTo>
                <a:cubicBezTo>
                  <a:pt x="2629481" y="-10504"/>
                  <a:pt x="2957585" y="-4077"/>
                  <a:pt x="3104406" y="0"/>
                </a:cubicBezTo>
                <a:cubicBezTo>
                  <a:pt x="3251227" y="4077"/>
                  <a:pt x="3419630" y="-14632"/>
                  <a:pt x="3732570" y="0"/>
                </a:cubicBezTo>
                <a:cubicBezTo>
                  <a:pt x="4045510" y="14632"/>
                  <a:pt x="4351748" y="-25528"/>
                  <a:pt x="4551915" y="0"/>
                </a:cubicBezTo>
                <a:cubicBezTo>
                  <a:pt x="4741438" y="-17157"/>
                  <a:pt x="5001352" y="35747"/>
                  <a:pt x="5305019" y="0"/>
                </a:cubicBezTo>
                <a:cubicBezTo>
                  <a:pt x="5608686" y="-35747"/>
                  <a:pt x="5847109" y="-33103"/>
                  <a:pt x="6058124" y="0"/>
                </a:cubicBezTo>
                <a:cubicBezTo>
                  <a:pt x="6269140" y="33103"/>
                  <a:pt x="6377910" y="-26594"/>
                  <a:pt x="6624680" y="0"/>
                </a:cubicBezTo>
                <a:cubicBezTo>
                  <a:pt x="6871450" y="26594"/>
                  <a:pt x="6928584" y="15805"/>
                  <a:pt x="7129052" y="0"/>
                </a:cubicBezTo>
                <a:cubicBezTo>
                  <a:pt x="7329520" y="-15805"/>
                  <a:pt x="7549825" y="-12784"/>
                  <a:pt x="7757791" y="0"/>
                </a:cubicBezTo>
                <a:cubicBezTo>
                  <a:pt x="7965757" y="12784"/>
                  <a:pt x="8162035" y="31168"/>
                  <a:pt x="8448713" y="0"/>
                </a:cubicBezTo>
                <a:cubicBezTo>
                  <a:pt x="8735391" y="-31168"/>
                  <a:pt x="8780387" y="4797"/>
                  <a:pt x="9077451" y="0"/>
                </a:cubicBezTo>
                <a:cubicBezTo>
                  <a:pt x="9374515" y="-4797"/>
                  <a:pt x="9496390" y="-24605"/>
                  <a:pt x="9830556" y="0"/>
                </a:cubicBezTo>
                <a:cubicBezTo>
                  <a:pt x="10164722" y="24605"/>
                  <a:pt x="10502503" y="12365"/>
                  <a:pt x="10770209" y="0"/>
                </a:cubicBezTo>
                <a:cubicBezTo>
                  <a:pt x="10872234" y="12084"/>
                  <a:pt x="10920835" y="75297"/>
                  <a:pt x="10924595" y="154386"/>
                </a:cubicBezTo>
                <a:lnTo>
                  <a:pt x="10924595" y="154383"/>
                </a:lnTo>
                <a:lnTo>
                  <a:pt x="10924595" y="154383"/>
                </a:lnTo>
                <a:cubicBezTo>
                  <a:pt x="10933028" y="217395"/>
                  <a:pt x="10934655" y="290255"/>
                  <a:pt x="10924595" y="385958"/>
                </a:cubicBezTo>
                <a:cubicBezTo>
                  <a:pt x="10907140" y="554698"/>
                  <a:pt x="10932080" y="620447"/>
                  <a:pt x="10924595" y="771913"/>
                </a:cubicBezTo>
                <a:cubicBezTo>
                  <a:pt x="10929435" y="853479"/>
                  <a:pt x="10847032" y="919021"/>
                  <a:pt x="10770209" y="926299"/>
                </a:cubicBezTo>
                <a:cubicBezTo>
                  <a:pt x="10591327" y="917456"/>
                  <a:pt x="10287288" y="923426"/>
                  <a:pt x="10017105" y="926299"/>
                </a:cubicBezTo>
                <a:cubicBezTo>
                  <a:pt x="9746922" y="929172"/>
                  <a:pt x="9701333" y="904486"/>
                  <a:pt x="9512732" y="926299"/>
                </a:cubicBezTo>
                <a:cubicBezTo>
                  <a:pt x="9324131" y="948112"/>
                  <a:pt x="9114725" y="917899"/>
                  <a:pt x="8946176" y="926299"/>
                </a:cubicBezTo>
                <a:cubicBezTo>
                  <a:pt x="8777627" y="934699"/>
                  <a:pt x="8358554" y="944660"/>
                  <a:pt x="8130889" y="926299"/>
                </a:cubicBezTo>
                <a:cubicBezTo>
                  <a:pt x="7903224" y="907938"/>
                  <a:pt x="7651083" y="958981"/>
                  <a:pt x="7439967" y="926299"/>
                </a:cubicBezTo>
                <a:cubicBezTo>
                  <a:pt x="7228851" y="893617"/>
                  <a:pt x="6903820" y="899014"/>
                  <a:pt x="6624680" y="926299"/>
                </a:cubicBezTo>
                <a:cubicBezTo>
                  <a:pt x="6345540" y="953584"/>
                  <a:pt x="6247943" y="933862"/>
                  <a:pt x="5933758" y="926299"/>
                </a:cubicBezTo>
                <a:cubicBezTo>
                  <a:pt x="5619573" y="918736"/>
                  <a:pt x="5498655" y="934224"/>
                  <a:pt x="5180654" y="926299"/>
                </a:cubicBezTo>
                <a:cubicBezTo>
                  <a:pt x="4862653" y="918374"/>
                  <a:pt x="4749143" y="932193"/>
                  <a:pt x="4551915" y="926299"/>
                </a:cubicBezTo>
                <a:cubicBezTo>
                  <a:pt x="4418539" y="909749"/>
                  <a:pt x="4125507" y="926527"/>
                  <a:pt x="3951062" y="926299"/>
                </a:cubicBezTo>
                <a:cubicBezTo>
                  <a:pt x="3776617" y="926071"/>
                  <a:pt x="3557143" y="925479"/>
                  <a:pt x="3268275" y="926299"/>
                </a:cubicBezTo>
                <a:cubicBezTo>
                  <a:pt x="2979407" y="927119"/>
                  <a:pt x="2801172" y="949594"/>
                  <a:pt x="2530865" y="926299"/>
                </a:cubicBezTo>
                <a:cubicBezTo>
                  <a:pt x="2260558" y="903005"/>
                  <a:pt x="2059066" y="939747"/>
                  <a:pt x="1820766" y="926299"/>
                </a:cubicBezTo>
                <a:lnTo>
                  <a:pt x="1820766" y="926299"/>
                </a:lnTo>
                <a:cubicBezTo>
                  <a:pt x="1690407" y="930500"/>
                  <a:pt x="1499912" y="938637"/>
                  <a:pt x="1265306" y="926299"/>
                </a:cubicBezTo>
                <a:cubicBezTo>
                  <a:pt x="1030700" y="913961"/>
                  <a:pt x="824036" y="920968"/>
                  <a:pt x="693182" y="926299"/>
                </a:cubicBezTo>
                <a:cubicBezTo>
                  <a:pt x="562328" y="931630"/>
                  <a:pt x="282039" y="912987"/>
                  <a:pt x="154386" y="926299"/>
                </a:cubicBezTo>
                <a:cubicBezTo>
                  <a:pt x="74800" y="934060"/>
                  <a:pt x="8338" y="868713"/>
                  <a:pt x="0" y="771913"/>
                </a:cubicBezTo>
                <a:cubicBezTo>
                  <a:pt x="-12081" y="654916"/>
                  <a:pt x="-8782" y="512542"/>
                  <a:pt x="0" y="385958"/>
                </a:cubicBezTo>
                <a:cubicBezTo>
                  <a:pt x="3617" y="347711"/>
                  <a:pt x="-1420" y="319034"/>
                  <a:pt x="0" y="301899"/>
                </a:cubicBezTo>
                <a:cubicBezTo>
                  <a:pt x="-6531" y="264163"/>
                  <a:pt x="-3137" y="219989"/>
                  <a:pt x="0" y="154383"/>
                </a:cubicBezTo>
                <a:lnTo>
                  <a:pt x="0" y="154386"/>
                </a:lnTo>
                <a:close/>
              </a:path>
              <a:path w="10924595" h="926299" stroke="0" extrusionOk="0">
                <a:moveTo>
                  <a:pt x="0" y="154386"/>
                </a:moveTo>
                <a:cubicBezTo>
                  <a:pt x="9730" y="62416"/>
                  <a:pt x="67667" y="8997"/>
                  <a:pt x="154386" y="0"/>
                </a:cubicBezTo>
                <a:cubicBezTo>
                  <a:pt x="424599" y="6328"/>
                  <a:pt x="461674" y="-27779"/>
                  <a:pt x="726510" y="0"/>
                </a:cubicBezTo>
                <a:cubicBezTo>
                  <a:pt x="991346" y="27779"/>
                  <a:pt x="1014519" y="-25749"/>
                  <a:pt x="1298634" y="0"/>
                </a:cubicBezTo>
                <a:cubicBezTo>
                  <a:pt x="1582749" y="25749"/>
                  <a:pt x="1650008" y="9798"/>
                  <a:pt x="1820766" y="0"/>
                </a:cubicBezTo>
                <a:lnTo>
                  <a:pt x="1820766" y="0"/>
                </a:lnTo>
                <a:cubicBezTo>
                  <a:pt x="1963251" y="-8996"/>
                  <a:pt x="2202712" y="-18913"/>
                  <a:pt x="2421619" y="0"/>
                </a:cubicBezTo>
                <a:cubicBezTo>
                  <a:pt x="2640526" y="18913"/>
                  <a:pt x="2856819" y="-6725"/>
                  <a:pt x="3159029" y="0"/>
                </a:cubicBezTo>
                <a:cubicBezTo>
                  <a:pt x="3461239" y="6725"/>
                  <a:pt x="3621294" y="-27985"/>
                  <a:pt x="3787193" y="0"/>
                </a:cubicBezTo>
                <a:cubicBezTo>
                  <a:pt x="3953092" y="27985"/>
                  <a:pt x="4342500" y="-2348"/>
                  <a:pt x="4551915" y="0"/>
                </a:cubicBezTo>
                <a:cubicBezTo>
                  <a:pt x="4773646" y="10842"/>
                  <a:pt x="4959084" y="6399"/>
                  <a:pt x="5118471" y="0"/>
                </a:cubicBezTo>
                <a:cubicBezTo>
                  <a:pt x="5277858" y="-6399"/>
                  <a:pt x="5581170" y="-5479"/>
                  <a:pt x="5747209" y="0"/>
                </a:cubicBezTo>
                <a:cubicBezTo>
                  <a:pt x="5913248" y="5479"/>
                  <a:pt x="6182811" y="-22518"/>
                  <a:pt x="6500314" y="0"/>
                </a:cubicBezTo>
                <a:cubicBezTo>
                  <a:pt x="6817818" y="22518"/>
                  <a:pt x="6974643" y="11601"/>
                  <a:pt x="7315601" y="0"/>
                </a:cubicBezTo>
                <a:cubicBezTo>
                  <a:pt x="7656559" y="-11601"/>
                  <a:pt x="7697701" y="14380"/>
                  <a:pt x="7882157" y="0"/>
                </a:cubicBezTo>
                <a:cubicBezTo>
                  <a:pt x="8066613" y="-14380"/>
                  <a:pt x="8314016" y="16041"/>
                  <a:pt x="8510896" y="0"/>
                </a:cubicBezTo>
                <a:cubicBezTo>
                  <a:pt x="8707776" y="-16041"/>
                  <a:pt x="8923072" y="22800"/>
                  <a:pt x="9326183" y="0"/>
                </a:cubicBezTo>
                <a:cubicBezTo>
                  <a:pt x="9729294" y="-22800"/>
                  <a:pt x="9776185" y="-1011"/>
                  <a:pt x="9954922" y="0"/>
                </a:cubicBezTo>
                <a:cubicBezTo>
                  <a:pt x="10133659" y="1011"/>
                  <a:pt x="10469802" y="14963"/>
                  <a:pt x="10770209" y="0"/>
                </a:cubicBezTo>
                <a:cubicBezTo>
                  <a:pt x="10850917" y="-3358"/>
                  <a:pt x="10932454" y="56771"/>
                  <a:pt x="10924595" y="154386"/>
                </a:cubicBezTo>
                <a:lnTo>
                  <a:pt x="10924595" y="154383"/>
                </a:lnTo>
                <a:lnTo>
                  <a:pt x="10924595" y="154383"/>
                </a:lnTo>
                <a:cubicBezTo>
                  <a:pt x="10935067" y="222518"/>
                  <a:pt x="10921920" y="332012"/>
                  <a:pt x="10924595" y="385958"/>
                </a:cubicBezTo>
                <a:cubicBezTo>
                  <a:pt x="10941254" y="542584"/>
                  <a:pt x="10928164" y="634642"/>
                  <a:pt x="10924595" y="771913"/>
                </a:cubicBezTo>
                <a:cubicBezTo>
                  <a:pt x="10909515" y="861081"/>
                  <a:pt x="10838975" y="929408"/>
                  <a:pt x="10770209" y="926299"/>
                </a:cubicBezTo>
                <a:cubicBezTo>
                  <a:pt x="10532524" y="938293"/>
                  <a:pt x="10449772" y="921241"/>
                  <a:pt x="10265836" y="926299"/>
                </a:cubicBezTo>
                <a:cubicBezTo>
                  <a:pt x="10081900" y="931357"/>
                  <a:pt x="9887930" y="904667"/>
                  <a:pt x="9574915" y="926299"/>
                </a:cubicBezTo>
                <a:cubicBezTo>
                  <a:pt x="9261900" y="947931"/>
                  <a:pt x="9117477" y="944965"/>
                  <a:pt x="8821810" y="926299"/>
                </a:cubicBezTo>
                <a:cubicBezTo>
                  <a:pt x="8526143" y="907633"/>
                  <a:pt x="8287786" y="946923"/>
                  <a:pt x="8068706" y="926299"/>
                </a:cubicBezTo>
                <a:cubicBezTo>
                  <a:pt x="7849626" y="905675"/>
                  <a:pt x="7655335" y="925094"/>
                  <a:pt x="7502150" y="926299"/>
                </a:cubicBezTo>
                <a:cubicBezTo>
                  <a:pt x="7348965" y="927504"/>
                  <a:pt x="7149174" y="898548"/>
                  <a:pt x="6811228" y="926299"/>
                </a:cubicBezTo>
                <a:cubicBezTo>
                  <a:pt x="6473282" y="954050"/>
                  <a:pt x="6412550" y="949377"/>
                  <a:pt x="6058124" y="926299"/>
                </a:cubicBezTo>
                <a:cubicBezTo>
                  <a:pt x="5703698" y="903221"/>
                  <a:pt x="5584994" y="925615"/>
                  <a:pt x="5367202" y="926299"/>
                </a:cubicBezTo>
                <a:cubicBezTo>
                  <a:pt x="5149410" y="926983"/>
                  <a:pt x="4782161" y="939719"/>
                  <a:pt x="4551915" y="926299"/>
                </a:cubicBezTo>
                <a:cubicBezTo>
                  <a:pt x="4256480" y="930007"/>
                  <a:pt x="4089809" y="908832"/>
                  <a:pt x="3869128" y="926299"/>
                </a:cubicBezTo>
                <a:cubicBezTo>
                  <a:pt x="3648447" y="943766"/>
                  <a:pt x="3510216" y="922486"/>
                  <a:pt x="3159029" y="926299"/>
                </a:cubicBezTo>
                <a:cubicBezTo>
                  <a:pt x="2807842" y="930112"/>
                  <a:pt x="2701698" y="906353"/>
                  <a:pt x="2558176" y="926299"/>
                </a:cubicBezTo>
                <a:cubicBezTo>
                  <a:pt x="2414654" y="946245"/>
                  <a:pt x="1972277" y="893089"/>
                  <a:pt x="1820766" y="926299"/>
                </a:cubicBezTo>
                <a:lnTo>
                  <a:pt x="1820766" y="926299"/>
                </a:lnTo>
                <a:cubicBezTo>
                  <a:pt x="1639163" y="899257"/>
                  <a:pt x="1389294" y="921813"/>
                  <a:pt x="1248642" y="926299"/>
                </a:cubicBezTo>
                <a:cubicBezTo>
                  <a:pt x="1107990" y="930785"/>
                  <a:pt x="961421" y="914813"/>
                  <a:pt x="709846" y="926299"/>
                </a:cubicBezTo>
                <a:cubicBezTo>
                  <a:pt x="458271" y="937785"/>
                  <a:pt x="272715" y="916505"/>
                  <a:pt x="154386" y="926299"/>
                </a:cubicBezTo>
                <a:cubicBezTo>
                  <a:pt x="69845" y="924220"/>
                  <a:pt x="8964" y="853114"/>
                  <a:pt x="0" y="771913"/>
                </a:cubicBezTo>
                <a:cubicBezTo>
                  <a:pt x="65" y="591956"/>
                  <a:pt x="-5233" y="572591"/>
                  <a:pt x="0" y="385958"/>
                </a:cubicBezTo>
                <a:cubicBezTo>
                  <a:pt x="296" y="352442"/>
                  <a:pt x="-1679" y="338720"/>
                  <a:pt x="0" y="301899"/>
                </a:cubicBezTo>
                <a:cubicBezTo>
                  <a:pt x="-5884" y="261208"/>
                  <a:pt x="-3762" y="204374"/>
                  <a:pt x="0" y="154383"/>
                </a:cubicBezTo>
                <a:lnTo>
                  <a:pt x="0" y="154386"/>
                </a:ln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481711788">
                  <a:prstGeom prst="wedgeRoundRectCallout">
                    <a:avLst>
                      <a:gd name="adj1" fmla="val -29516"/>
                      <a:gd name="adj2" fmla="val -17408"/>
                      <a:gd name="adj3" fmla="val 16667"/>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ctr"/>
            <a:endParaRPr lang="fr-FR" sz="200" dirty="0">
              <a:solidFill>
                <a:schemeClr val="tx1">
                  <a:lumMod val="75000"/>
                  <a:lumOff val="25000"/>
                </a:schemeClr>
              </a:solidFill>
              <a:latin typeface="Dreaming Outloud Pro" panose="03050502040302030504" pitchFamily="66" charset="0"/>
              <a:cs typeface="Dreaming Outloud Pro" panose="03050502040302030504" pitchFamily="66" charset="0"/>
            </a:endParaRPr>
          </a:p>
          <a:p>
            <a:pPr marL="0" indent="0" algn="ctr" fontAlgn="ctr">
              <a:buNone/>
            </a:pPr>
            <a:r>
              <a:rPr lang="fr-FR" sz="1600" dirty="0">
                <a:solidFill>
                  <a:schemeClr val="tx1">
                    <a:lumMod val="75000"/>
                    <a:lumOff val="25000"/>
                  </a:schemeClr>
                </a:solidFill>
                <a:latin typeface="Dreaming Outloud Pro" panose="03050502040302030504" pitchFamily="66" charset="0"/>
                <a:cs typeface="Dreaming Outloud Pro" panose="03050502040302030504" pitchFamily="66" charset="0"/>
              </a:rPr>
              <a:t>« Vous êtes un client satisfait, nous recommander auprès de vos proches </a:t>
            </a:r>
          </a:p>
          <a:p>
            <a:pPr marL="0" indent="0" algn="ctr" fontAlgn="ctr">
              <a:buNone/>
            </a:pPr>
            <a:r>
              <a:rPr lang="fr-FR" sz="1600" dirty="0">
                <a:solidFill>
                  <a:schemeClr val="tx1">
                    <a:lumMod val="75000"/>
                    <a:lumOff val="25000"/>
                  </a:schemeClr>
                </a:solidFill>
                <a:latin typeface="Dreaming Outloud Pro" panose="03050502040302030504" pitchFamily="66" charset="0"/>
                <a:cs typeface="Dreaming Outloud Pro" panose="03050502040302030504" pitchFamily="66" charset="0"/>
              </a:rPr>
              <a:t>et bénéficier d’une offre de parrainage, qu’en dites-vous ? Qui puis-je appeler de votre part ? » </a:t>
            </a:r>
          </a:p>
        </p:txBody>
      </p:sp>
      <p:pic>
        <p:nvPicPr>
          <p:cNvPr id="2" name="Média3">
            <a:hlinkClick r:id="" action="ppaction://media"/>
            <a:extLst>
              <a:ext uri="{FF2B5EF4-FFF2-40B4-BE49-F238E27FC236}">
                <a16:creationId xmlns:a16="http://schemas.microsoft.com/office/drawing/2014/main" id="{1ED9661F-58B9-C1AC-AF24-083F895D8B6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46199" y="3282950"/>
            <a:ext cx="295718" cy="525721"/>
          </a:xfrm>
          <a:prstGeom prst="rect">
            <a:avLst/>
          </a:prstGeom>
        </p:spPr>
      </p:pic>
    </p:spTree>
    <p:extLst>
      <p:ext uri="{BB962C8B-B14F-4D97-AF65-F5344CB8AC3E}">
        <p14:creationId xmlns:p14="http://schemas.microsoft.com/office/powerpoint/2010/main" val="1686836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267" fill="hold"/>
                                        <p:tgtEl>
                                          <p:spTgt spid="2"/>
                                        </p:tgtEl>
                                      </p:cBhvr>
                                    </p:cmd>
                                  </p:childTnLst>
                                </p:cTn>
                              </p:par>
                            </p:childTnLst>
                          </p:cTn>
                        </p:par>
                        <p:par>
                          <p:cTn id="7" fill="hold">
                            <p:stCondLst>
                              <p:cond delay="8267"/>
                            </p:stCondLst>
                            <p:childTnLst>
                              <p:par>
                                <p:cTn id="8" presetID="10" presetClass="entr" presetSubtype="0" fill="hold" nodeType="afterEffect">
                                  <p:stCondLst>
                                    <p:cond delay="0"/>
                                  </p:stCondLst>
                                  <p:childTnLst>
                                    <p:set>
                                      <p:cBhvr>
                                        <p:cTn id="9" dur="1" fill="hold">
                                          <p:stCondLst>
                                            <p:cond delay="0"/>
                                          </p:stCondLst>
                                        </p:cTn>
                                        <p:tgtEl>
                                          <p:spTgt spid="422"/>
                                        </p:tgtEl>
                                        <p:attrNameLst>
                                          <p:attrName>style.visibility</p:attrName>
                                        </p:attrNameLst>
                                      </p:cBhvr>
                                      <p:to>
                                        <p:strVal val="visible"/>
                                      </p:to>
                                    </p:set>
                                    <p:animEffect transition="in" filter="fade">
                                      <p:cBhvr>
                                        <p:cTn id="10" dur="500"/>
                                        <p:tgtEl>
                                          <p:spTgt spid="42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solidFill>
                  <a:schemeClr val="accent4">
                    <a:lumMod val="75000"/>
                  </a:schemeClr>
                </a:solidFill>
              </a:rPr>
              <a:t>Comment</a:t>
            </a:r>
            <a:r>
              <a:rPr lang="fr-FR" dirty="0"/>
              <a:t> parler de recommandation à nos clients ? Voici 4 exemples de phrases d’accroche… et c’est vous qui l’avez dit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6" name="Rectangle 5">
            <a:extLst>
              <a:ext uri="{FF2B5EF4-FFF2-40B4-BE49-F238E27FC236}">
                <a16:creationId xmlns:a16="http://schemas.microsoft.com/office/drawing/2014/main" id="{EF845916-37B5-964D-0270-5AF066061B2F}"/>
              </a:ext>
            </a:extLst>
          </p:cNvPr>
          <p:cNvSpPr/>
          <p:nvPr/>
        </p:nvSpPr>
        <p:spPr>
          <a:xfrm>
            <a:off x="213031" y="3371542"/>
            <a:ext cx="11833560" cy="57960"/>
          </a:xfrm>
          <a:prstGeom prst="rect">
            <a:avLst/>
          </a:prstGeom>
          <a:gradFill flip="none" rotWithShape="1">
            <a:gsLst>
              <a:gs pos="71000">
                <a:srgbClr val="D11921"/>
              </a:gs>
              <a:gs pos="75000">
                <a:srgbClr val="7030A0"/>
              </a:gs>
              <a:gs pos="100000">
                <a:srgbClr val="7030A0"/>
              </a:gs>
              <a:gs pos="0">
                <a:schemeClr val="accent4">
                  <a:lumMod val="7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4094CC2B-1AF0-2CA5-03CB-DF36C92F2CD6}"/>
              </a:ext>
            </a:extLst>
          </p:cNvPr>
          <p:cNvGrpSpPr/>
          <p:nvPr/>
        </p:nvGrpSpPr>
        <p:grpSpPr>
          <a:xfrm>
            <a:off x="9076423" y="1891116"/>
            <a:ext cx="2971617" cy="2971617"/>
            <a:chOff x="9753718" y="2377973"/>
            <a:chExt cx="1971651" cy="1971651"/>
          </a:xfrm>
        </p:grpSpPr>
        <p:sp>
          <p:nvSpPr>
            <p:cNvPr id="8" name="Ellipse 7">
              <a:extLst>
                <a:ext uri="{FF2B5EF4-FFF2-40B4-BE49-F238E27FC236}">
                  <a16:creationId xmlns:a16="http://schemas.microsoft.com/office/drawing/2014/main" id="{E1DBD32E-C3CD-AF39-2919-CDC3EA0FF721}"/>
                </a:ext>
              </a:extLst>
            </p:cNvPr>
            <p:cNvSpPr/>
            <p:nvPr/>
          </p:nvSpPr>
          <p:spPr>
            <a:xfrm>
              <a:off x="9753718" y="2377973"/>
              <a:ext cx="1971651" cy="1971651"/>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aphique 1856">
              <a:extLst>
                <a:ext uri="{FF2B5EF4-FFF2-40B4-BE49-F238E27FC236}">
                  <a16:creationId xmlns:a16="http://schemas.microsoft.com/office/drawing/2014/main" id="{AA0F938D-7831-57B8-19EA-C3459F0E33C8}"/>
                </a:ext>
              </a:extLst>
            </p:cNvPr>
            <p:cNvGrpSpPr/>
            <p:nvPr/>
          </p:nvGrpSpPr>
          <p:grpSpPr>
            <a:xfrm>
              <a:off x="10097149" y="2776512"/>
              <a:ext cx="1247813" cy="1110240"/>
              <a:chOff x="5244250" y="4396203"/>
              <a:chExt cx="430244" cy="382809"/>
            </a:xfrm>
            <a:noFill/>
            <a:effectLst>
              <a:outerShdw blurRad="50800" dist="38100" dir="8100000" algn="tr" rotWithShape="0">
                <a:prstClr val="black">
                  <a:alpha val="40000"/>
                </a:prstClr>
              </a:outerShdw>
            </a:effectLst>
          </p:grpSpPr>
          <p:grpSp>
            <p:nvGrpSpPr>
              <p:cNvPr id="10" name="Graphique 1856">
                <a:extLst>
                  <a:ext uri="{FF2B5EF4-FFF2-40B4-BE49-F238E27FC236}">
                    <a16:creationId xmlns:a16="http://schemas.microsoft.com/office/drawing/2014/main" id="{D165AFDA-37F8-7815-C2B4-2E395E102179}"/>
                  </a:ext>
                </a:extLst>
              </p:cNvPr>
              <p:cNvGrpSpPr/>
              <p:nvPr/>
            </p:nvGrpSpPr>
            <p:grpSpPr>
              <a:xfrm>
                <a:off x="5270253" y="4712147"/>
                <a:ext cx="258889" cy="857"/>
                <a:chOff x="5270253" y="4712147"/>
                <a:chExt cx="258889" cy="857"/>
              </a:xfrm>
              <a:grpFill/>
            </p:grpSpPr>
            <p:sp>
              <p:nvSpPr>
                <p:cNvPr id="262" name="Forme libre : forme 261">
                  <a:extLst>
                    <a:ext uri="{FF2B5EF4-FFF2-40B4-BE49-F238E27FC236}">
                      <a16:creationId xmlns:a16="http://schemas.microsoft.com/office/drawing/2014/main" id="{752F5CA0-7C57-A433-8A8D-AD8C5D305D92}"/>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95792ED2-6833-2316-3E7E-41B513C51A01}"/>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13" name="Forme libre : forme 12">
                <a:extLst>
                  <a:ext uri="{FF2B5EF4-FFF2-40B4-BE49-F238E27FC236}">
                    <a16:creationId xmlns:a16="http://schemas.microsoft.com/office/drawing/2014/main" id="{17AEEFB6-9E16-BE76-7765-914541968448}"/>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12700" cap="rnd">
                <a:solidFill>
                  <a:schemeClr val="bg1"/>
                </a:solidFill>
                <a:prstDash val="solid"/>
                <a:round/>
              </a:ln>
            </p:spPr>
            <p:txBody>
              <a:bodyPr rtlCol="0" anchor="ctr"/>
              <a:lstStyle/>
              <a:p>
                <a:endParaRPr lang="fr-FR" sz="1400"/>
              </a:p>
            </p:txBody>
          </p:sp>
          <p:sp>
            <p:nvSpPr>
              <p:cNvPr id="14" name="Forme libre : forme 13">
                <a:extLst>
                  <a:ext uri="{FF2B5EF4-FFF2-40B4-BE49-F238E27FC236}">
                    <a16:creationId xmlns:a16="http://schemas.microsoft.com/office/drawing/2014/main" id="{EA4D968B-ADF6-DBCA-6972-4461B5D23FA7}"/>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12700" cap="rnd">
                <a:solidFill>
                  <a:schemeClr val="bg1"/>
                </a:solidFill>
                <a:prstDash val="solid"/>
                <a:round/>
              </a:ln>
            </p:spPr>
            <p:txBody>
              <a:bodyPr rtlCol="0" anchor="ctr"/>
              <a:lstStyle/>
              <a:p>
                <a:endParaRPr lang="fr-FR" sz="1400"/>
              </a:p>
            </p:txBody>
          </p:sp>
          <p:sp>
            <p:nvSpPr>
              <p:cNvPr id="15" name="Forme libre : forme 14">
                <a:extLst>
                  <a:ext uri="{FF2B5EF4-FFF2-40B4-BE49-F238E27FC236}">
                    <a16:creationId xmlns:a16="http://schemas.microsoft.com/office/drawing/2014/main" id="{1171CEB3-F7D8-33B0-AFDD-C90C2C155B88}"/>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8E154563-0F67-78E2-45E8-FC91334BB2AF}"/>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E01A23F7-A4BE-6ED2-0628-7FC190A31CCF}"/>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4" name="Forme libre : forme 223">
                <a:extLst>
                  <a:ext uri="{FF2B5EF4-FFF2-40B4-BE49-F238E27FC236}">
                    <a16:creationId xmlns:a16="http://schemas.microsoft.com/office/drawing/2014/main" id="{A3380946-A129-46A0-D268-8796EB3275D4}"/>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12700" cap="rnd">
                <a:solidFill>
                  <a:schemeClr val="bg1"/>
                </a:solidFill>
                <a:prstDash val="solid"/>
                <a:round/>
              </a:ln>
            </p:spPr>
            <p:txBody>
              <a:bodyPr rtlCol="0" anchor="ctr"/>
              <a:lstStyle/>
              <a:p>
                <a:endParaRPr lang="fr-FR" sz="1400"/>
              </a:p>
            </p:txBody>
          </p:sp>
          <p:sp>
            <p:nvSpPr>
              <p:cNvPr id="225" name="Forme libre : forme 224">
                <a:extLst>
                  <a:ext uri="{FF2B5EF4-FFF2-40B4-BE49-F238E27FC236}">
                    <a16:creationId xmlns:a16="http://schemas.microsoft.com/office/drawing/2014/main" id="{51C02151-65F3-81EC-090B-4DD18C313A3F}"/>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26" name="Forme libre : forme 225">
                <a:extLst>
                  <a:ext uri="{FF2B5EF4-FFF2-40B4-BE49-F238E27FC236}">
                    <a16:creationId xmlns:a16="http://schemas.microsoft.com/office/drawing/2014/main" id="{F6BDE11B-DD36-CB37-C041-16D51388D142}"/>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7" name="Forme libre : forme 226">
                <a:extLst>
                  <a:ext uri="{FF2B5EF4-FFF2-40B4-BE49-F238E27FC236}">
                    <a16:creationId xmlns:a16="http://schemas.microsoft.com/office/drawing/2014/main" id="{43A82C16-2620-A444-1622-AB0A99663CF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8" name="Forme libre : forme 227">
                <a:extLst>
                  <a:ext uri="{FF2B5EF4-FFF2-40B4-BE49-F238E27FC236}">
                    <a16:creationId xmlns:a16="http://schemas.microsoft.com/office/drawing/2014/main" id="{DE28805B-5CFC-0F0E-EDED-E37267EA5F3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229" name="Graphique 1856">
                <a:extLst>
                  <a:ext uri="{FF2B5EF4-FFF2-40B4-BE49-F238E27FC236}">
                    <a16:creationId xmlns:a16="http://schemas.microsoft.com/office/drawing/2014/main" id="{C7095342-2740-7042-C384-46EE610F6122}"/>
                  </a:ext>
                </a:extLst>
              </p:cNvPr>
              <p:cNvGrpSpPr/>
              <p:nvPr/>
            </p:nvGrpSpPr>
            <p:grpSpPr>
              <a:xfrm>
                <a:off x="5403984" y="4531076"/>
                <a:ext cx="61055" cy="18859"/>
                <a:chOff x="5403984" y="4531076"/>
                <a:chExt cx="61055" cy="18859"/>
              </a:xfrm>
              <a:grpFill/>
            </p:grpSpPr>
            <p:sp>
              <p:nvSpPr>
                <p:cNvPr id="259" name="Forme libre : forme 258">
                  <a:extLst>
                    <a:ext uri="{FF2B5EF4-FFF2-40B4-BE49-F238E27FC236}">
                      <a16:creationId xmlns:a16="http://schemas.microsoft.com/office/drawing/2014/main" id="{128CA1D9-FB71-0A40-FD94-061FF76C54C3}"/>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0" name="Forme libre : forme 259">
                  <a:extLst>
                    <a:ext uri="{FF2B5EF4-FFF2-40B4-BE49-F238E27FC236}">
                      <a16:creationId xmlns:a16="http://schemas.microsoft.com/office/drawing/2014/main" id="{855D1B64-C8E6-7245-5687-98D0B0932AC0}"/>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DCAE6061-FCCD-E890-18ED-6B3ACAEEFA58}"/>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230" name="Graphique 1856">
                <a:extLst>
                  <a:ext uri="{FF2B5EF4-FFF2-40B4-BE49-F238E27FC236}">
                    <a16:creationId xmlns:a16="http://schemas.microsoft.com/office/drawing/2014/main" id="{94EF7BAF-0297-E3EE-A619-20BCCFBC21C7}"/>
                  </a:ext>
                </a:extLst>
              </p:cNvPr>
              <p:cNvGrpSpPr/>
              <p:nvPr/>
            </p:nvGrpSpPr>
            <p:grpSpPr>
              <a:xfrm>
                <a:off x="5387982" y="4467288"/>
                <a:ext cx="91489" cy="117890"/>
                <a:chOff x="5387982" y="4467288"/>
                <a:chExt cx="91489" cy="117890"/>
              </a:xfrm>
              <a:grpFill/>
            </p:grpSpPr>
            <p:sp>
              <p:nvSpPr>
                <p:cNvPr id="223" name="Forme libre : forme 222">
                  <a:extLst>
                    <a:ext uri="{FF2B5EF4-FFF2-40B4-BE49-F238E27FC236}">
                      <a16:creationId xmlns:a16="http://schemas.microsoft.com/office/drawing/2014/main" id="{6C9701C4-79ED-AC1F-95A2-3A0C74B9D81C}"/>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E1AC2D37-4019-58C9-7EAF-81D13489E0AF}"/>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616D361B-7F84-9DB6-9A77-B13D9C59099D}"/>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258" name="Forme libre : forme 257">
                  <a:extLst>
                    <a:ext uri="{FF2B5EF4-FFF2-40B4-BE49-F238E27FC236}">
                      <a16:creationId xmlns:a16="http://schemas.microsoft.com/office/drawing/2014/main" id="{228F6AD0-E4DB-505F-0C5D-8A7B4759CF61}"/>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231" name="Forme libre : forme 230">
                <a:extLst>
                  <a:ext uri="{FF2B5EF4-FFF2-40B4-BE49-F238E27FC236}">
                    <a16:creationId xmlns:a16="http://schemas.microsoft.com/office/drawing/2014/main" id="{A81E7B05-73AC-BD0B-5CCE-93CFBE31DD52}"/>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232" name="Forme libre : forme 231">
                <a:extLst>
                  <a:ext uri="{FF2B5EF4-FFF2-40B4-BE49-F238E27FC236}">
                    <a16:creationId xmlns:a16="http://schemas.microsoft.com/office/drawing/2014/main" id="{BBFB6EC9-21C3-482C-EA17-862B902667A9}"/>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E9CCB4EB-D78A-E706-AB80-BB581B118B61}"/>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A06C18BE-0035-C9D8-F9EC-C2468142C297}"/>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50B1CB85-A50A-585E-B37B-9AA2D2FA7DB4}"/>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98F63299-8475-BF8A-5B99-C01A0CAA6D46}"/>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1" name="Forme libre : forme 240">
                <a:extLst>
                  <a:ext uri="{FF2B5EF4-FFF2-40B4-BE49-F238E27FC236}">
                    <a16:creationId xmlns:a16="http://schemas.microsoft.com/office/drawing/2014/main" id="{86481809-871D-A38B-EB47-151196BB49AC}"/>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5C558362-645E-BCDD-3A41-3CF12E9E4F75}"/>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243" name="Forme libre : forme 242">
                <a:extLst>
                  <a:ext uri="{FF2B5EF4-FFF2-40B4-BE49-F238E27FC236}">
                    <a16:creationId xmlns:a16="http://schemas.microsoft.com/office/drawing/2014/main" id="{653881AF-7CEF-FA57-81CB-1DDE574CBA1D}"/>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199FDFF7-12A3-E0F5-E557-718CD2AB612B}"/>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245" name="Graphique 1856">
                <a:extLst>
                  <a:ext uri="{FF2B5EF4-FFF2-40B4-BE49-F238E27FC236}">
                    <a16:creationId xmlns:a16="http://schemas.microsoft.com/office/drawing/2014/main" id="{F367BD69-909F-D9EE-4928-88593A68567D}"/>
                  </a:ext>
                </a:extLst>
              </p:cNvPr>
              <p:cNvGrpSpPr/>
              <p:nvPr/>
            </p:nvGrpSpPr>
            <p:grpSpPr>
              <a:xfrm>
                <a:off x="5440560" y="4592778"/>
                <a:ext cx="67055" cy="118511"/>
                <a:chOff x="5440560" y="4592778"/>
                <a:chExt cx="67055" cy="118511"/>
              </a:xfrm>
              <a:grpFill/>
            </p:grpSpPr>
            <p:sp>
              <p:nvSpPr>
                <p:cNvPr id="221" name="Forme libre : forme 220">
                  <a:extLst>
                    <a:ext uri="{FF2B5EF4-FFF2-40B4-BE49-F238E27FC236}">
                      <a16:creationId xmlns:a16="http://schemas.microsoft.com/office/drawing/2014/main" id="{7DF06B78-AC24-0F36-9262-989AD9CCA1D9}"/>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12700" cap="rnd">
                  <a:solidFill>
                    <a:schemeClr val="bg1"/>
                  </a:solidFill>
                  <a:prstDash val="solid"/>
                  <a:round/>
                </a:ln>
              </p:spPr>
              <p:txBody>
                <a:bodyPr rtlCol="0" anchor="ctr"/>
                <a:lstStyle/>
                <a:p>
                  <a:endParaRPr lang="fr-FR" sz="1400"/>
                </a:p>
              </p:txBody>
            </p:sp>
            <p:sp>
              <p:nvSpPr>
                <p:cNvPr id="222" name="Forme libre : forme 221">
                  <a:extLst>
                    <a:ext uri="{FF2B5EF4-FFF2-40B4-BE49-F238E27FC236}">
                      <a16:creationId xmlns:a16="http://schemas.microsoft.com/office/drawing/2014/main" id="{329C9062-4102-A8C2-0F69-21E5C2F7010A}"/>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46" name="Graphique 1856">
                <a:extLst>
                  <a:ext uri="{FF2B5EF4-FFF2-40B4-BE49-F238E27FC236}">
                    <a16:creationId xmlns:a16="http://schemas.microsoft.com/office/drawing/2014/main" id="{591A6C15-1F4A-4255-25F0-FCB4FF6712F1}"/>
                  </a:ext>
                </a:extLst>
              </p:cNvPr>
              <p:cNvGrpSpPr/>
              <p:nvPr/>
            </p:nvGrpSpPr>
            <p:grpSpPr>
              <a:xfrm>
                <a:off x="5360454" y="4591349"/>
                <a:ext cx="67055" cy="118511"/>
                <a:chOff x="5360454" y="4591349"/>
                <a:chExt cx="67055" cy="118511"/>
              </a:xfrm>
              <a:grpFill/>
            </p:grpSpPr>
            <p:sp>
              <p:nvSpPr>
                <p:cNvPr id="254" name="Forme libre : forme 253">
                  <a:extLst>
                    <a:ext uri="{FF2B5EF4-FFF2-40B4-BE49-F238E27FC236}">
                      <a16:creationId xmlns:a16="http://schemas.microsoft.com/office/drawing/2014/main" id="{221E73AD-BC27-CDB6-7708-FBAFC6828F8C}"/>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AD41FB7D-6C23-4EA7-3AA9-8872B990E161}"/>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47" name="Graphique 1856">
                <a:extLst>
                  <a:ext uri="{FF2B5EF4-FFF2-40B4-BE49-F238E27FC236}">
                    <a16:creationId xmlns:a16="http://schemas.microsoft.com/office/drawing/2014/main" id="{03DB055C-ECDB-BCF5-1C32-C753C84527F1}"/>
                  </a:ext>
                </a:extLst>
              </p:cNvPr>
              <p:cNvGrpSpPr/>
              <p:nvPr/>
            </p:nvGrpSpPr>
            <p:grpSpPr>
              <a:xfrm>
                <a:off x="5247107" y="4399060"/>
                <a:ext cx="133731" cy="104203"/>
                <a:chOff x="5247107" y="4399060"/>
                <a:chExt cx="133731" cy="104203"/>
              </a:xfrm>
              <a:grpFill/>
            </p:grpSpPr>
            <p:sp>
              <p:nvSpPr>
                <p:cNvPr id="250" name="Forme libre : forme 249">
                  <a:extLst>
                    <a:ext uri="{FF2B5EF4-FFF2-40B4-BE49-F238E27FC236}">
                      <a16:creationId xmlns:a16="http://schemas.microsoft.com/office/drawing/2014/main" id="{D5375AF2-40A0-8191-4D46-FA9706D755F3}"/>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A0D630AE-47D0-09D7-253D-CFA97CFED822}"/>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E0250FEA-EF98-E097-82E2-A8DC748387B5}"/>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FEEFCBC9-08A1-FB3B-41D0-0A178EFA2CD3}"/>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48" name="Forme libre : forme 247">
                <a:extLst>
                  <a:ext uri="{FF2B5EF4-FFF2-40B4-BE49-F238E27FC236}">
                    <a16:creationId xmlns:a16="http://schemas.microsoft.com/office/drawing/2014/main" id="{77C58162-A458-6132-66A3-EC79860DCCFB}"/>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6C43612E-AA0C-D1D6-FFC6-B6384CFBBFB0}"/>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grpSp>
      </p:grpSp>
      <p:grpSp>
        <p:nvGrpSpPr>
          <p:cNvPr id="264" name="Groupe 263">
            <a:extLst>
              <a:ext uri="{FF2B5EF4-FFF2-40B4-BE49-F238E27FC236}">
                <a16:creationId xmlns:a16="http://schemas.microsoft.com/office/drawing/2014/main" id="{FEAAE8C5-8062-1E87-4C2A-D388F1243AB2}"/>
              </a:ext>
            </a:extLst>
          </p:cNvPr>
          <p:cNvGrpSpPr/>
          <p:nvPr/>
        </p:nvGrpSpPr>
        <p:grpSpPr>
          <a:xfrm>
            <a:off x="611822" y="2422946"/>
            <a:ext cx="1971651" cy="1971651"/>
            <a:chOff x="611822" y="2443174"/>
            <a:chExt cx="1971651" cy="1971651"/>
          </a:xfrm>
        </p:grpSpPr>
        <p:sp>
          <p:nvSpPr>
            <p:cNvPr id="265" name="Ellipse 264">
              <a:extLst>
                <a:ext uri="{FF2B5EF4-FFF2-40B4-BE49-F238E27FC236}">
                  <a16:creationId xmlns:a16="http://schemas.microsoft.com/office/drawing/2014/main" id="{3C9EC850-8424-8DD7-8D4A-9E95FE12F451}"/>
                </a:ext>
              </a:extLst>
            </p:cNvPr>
            <p:cNvSpPr/>
            <p:nvPr/>
          </p:nvSpPr>
          <p:spPr>
            <a:xfrm>
              <a:off x="611822" y="2443174"/>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6" name="Graphique 1857">
              <a:extLst>
                <a:ext uri="{FF2B5EF4-FFF2-40B4-BE49-F238E27FC236}">
                  <a16:creationId xmlns:a16="http://schemas.microsoft.com/office/drawing/2014/main" id="{43256C9C-DD86-6CBA-136E-84AFDC20DB54}"/>
                </a:ext>
              </a:extLst>
            </p:cNvPr>
            <p:cNvGrpSpPr/>
            <p:nvPr/>
          </p:nvGrpSpPr>
          <p:grpSpPr>
            <a:xfrm>
              <a:off x="966211" y="2871252"/>
              <a:ext cx="1228749" cy="1137867"/>
              <a:chOff x="5843579" y="4396203"/>
              <a:chExt cx="423671" cy="392334"/>
            </a:xfrm>
            <a:noFill/>
            <a:effectLst>
              <a:outerShdw blurRad="50800" dist="38100" dir="8100000" algn="tr" rotWithShape="0">
                <a:prstClr val="black">
                  <a:alpha val="40000"/>
                </a:prstClr>
              </a:outerShdw>
            </a:effectLst>
          </p:grpSpPr>
          <p:sp>
            <p:nvSpPr>
              <p:cNvPr id="267" name="Forme libre : forme 266">
                <a:extLst>
                  <a:ext uri="{FF2B5EF4-FFF2-40B4-BE49-F238E27FC236}">
                    <a16:creationId xmlns:a16="http://schemas.microsoft.com/office/drawing/2014/main" id="{2518D473-5F99-33BC-591D-80A1378F52FB}"/>
                  </a:ext>
                </a:extLst>
              </p:cNvPr>
              <p:cNvSpPr/>
              <p:nvPr/>
            </p:nvSpPr>
            <p:spPr>
              <a:xfrm>
                <a:off x="5990168" y="4506407"/>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8"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268" name="Forme libre : forme 267">
                <a:extLst>
                  <a:ext uri="{FF2B5EF4-FFF2-40B4-BE49-F238E27FC236}">
                    <a16:creationId xmlns:a16="http://schemas.microsoft.com/office/drawing/2014/main" id="{B7C57669-93B1-ECBF-169B-AACCCD9DBF83}"/>
                  </a:ext>
                </a:extLst>
              </p:cNvPr>
              <p:cNvSpPr/>
              <p:nvPr/>
            </p:nvSpPr>
            <p:spPr>
              <a:xfrm>
                <a:off x="6009123" y="4532029"/>
                <a:ext cx="9525" cy="8096"/>
              </a:xfrm>
              <a:custGeom>
                <a:avLst/>
                <a:gdLst>
                  <a:gd name="connsiteX0" fmla="*/ 0 w 9525"/>
                  <a:gd name="connsiteY0" fmla="*/ 0 h 8096"/>
                  <a:gd name="connsiteX1" fmla="*/ 0 w 9525"/>
                  <a:gd name="connsiteY1" fmla="*/ 8096 h 8096"/>
                </a:gdLst>
                <a:ahLst/>
                <a:cxnLst>
                  <a:cxn ang="0">
                    <a:pos x="connsiteX0" y="connsiteY0"/>
                  </a:cxn>
                  <a:cxn ang="0">
                    <a:pos x="connsiteX1" y="connsiteY1"/>
                  </a:cxn>
                </a:cxnLst>
                <a:rect l="l" t="t" r="r" b="b"/>
                <a:pathLst>
                  <a:path w="9525" h="8096">
                    <a:moveTo>
                      <a:pt x="0" y="0"/>
                    </a:moveTo>
                    <a:lnTo>
                      <a:pt x="0" y="8096"/>
                    </a:lnTo>
                  </a:path>
                </a:pathLst>
              </a:custGeom>
              <a:grpFill/>
              <a:ln w="12700"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1937BC01-EC38-96AD-1070-F2C77B6F3EF1}"/>
                  </a:ext>
                </a:extLst>
              </p:cNvPr>
              <p:cNvSpPr/>
              <p:nvPr/>
            </p:nvSpPr>
            <p:spPr>
              <a:xfrm>
                <a:off x="6043794" y="4532886"/>
                <a:ext cx="9525" cy="6858"/>
              </a:xfrm>
              <a:custGeom>
                <a:avLst/>
                <a:gdLst>
                  <a:gd name="connsiteX0" fmla="*/ 0 w 9525"/>
                  <a:gd name="connsiteY0" fmla="*/ 0 h 6858"/>
                  <a:gd name="connsiteX1" fmla="*/ 0 w 9525"/>
                  <a:gd name="connsiteY1" fmla="*/ 6858 h 6858"/>
                </a:gdLst>
                <a:ahLst/>
                <a:cxnLst>
                  <a:cxn ang="0">
                    <a:pos x="connsiteX0" y="connsiteY0"/>
                  </a:cxn>
                  <a:cxn ang="0">
                    <a:pos x="connsiteX1" y="connsiteY1"/>
                  </a:cxn>
                </a:cxnLst>
                <a:rect l="l" t="t" r="r" b="b"/>
                <a:pathLst>
                  <a:path w="9525" h="6858">
                    <a:moveTo>
                      <a:pt x="0" y="0"/>
                    </a:moveTo>
                    <a:lnTo>
                      <a:pt x="0" y="6858"/>
                    </a:lnTo>
                  </a:path>
                </a:pathLst>
              </a:custGeom>
              <a:grpFill/>
              <a:ln w="12700" cap="rnd">
                <a:solidFill>
                  <a:schemeClr val="bg1"/>
                </a:solidFill>
                <a:prstDash val="solid"/>
                <a:round/>
              </a:ln>
            </p:spPr>
            <p:txBody>
              <a:bodyPr rtlCol="0" anchor="ctr"/>
              <a:lstStyle/>
              <a:p>
                <a:endParaRPr lang="fr-FR" sz="1400"/>
              </a:p>
            </p:txBody>
          </p:sp>
          <p:sp>
            <p:nvSpPr>
              <p:cNvPr id="270" name="Forme libre : forme 269">
                <a:extLst>
                  <a:ext uri="{FF2B5EF4-FFF2-40B4-BE49-F238E27FC236}">
                    <a16:creationId xmlns:a16="http://schemas.microsoft.com/office/drawing/2014/main" id="{E5702828-E090-B5D2-A313-B3C29CB97AB5}"/>
                  </a:ext>
                </a:extLst>
              </p:cNvPr>
              <p:cNvSpPr/>
              <p:nvPr/>
            </p:nvSpPr>
            <p:spPr>
              <a:xfrm>
                <a:off x="6020077" y="4562223"/>
                <a:ext cx="15239" cy="3143"/>
              </a:xfrm>
              <a:custGeom>
                <a:avLst/>
                <a:gdLst>
                  <a:gd name="connsiteX0" fmla="*/ 15240 w 15239"/>
                  <a:gd name="connsiteY0" fmla="*/ 0 h 3143"/>
                  <a:gd name="connsiteX1" fmla="*/ 0 w 15239"/>
                  <a:gd name="connsiteY1" fmla="*/ 0 h 3143"/>
                </a:gdLst>
                <a:ahLst/>
                <a:cxnLst>
                  <a:cxn ang="0">
                    <a:pos x="connsiteX0" y="connsiteY0"/>
                  </a:cxn>
                  <a:cxn ang="0">
                    <a:pos x="connsiteX1" y="connsiteY1"/>
                  </a:cxn>
                </a:cxnLst>
                <a:rect l="l" t="t" r="r" b="b"/>
                <a:pathLst>
                  <a:path w="15239"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grpSp>
            <p:nvGrpSpPr>
              <p:cNvPr id="271" name="Graphique 1857">
                <a:extLst>
                  <a:ext uri="{FF2B5EF4-FFF2-40B4-BE49-F238E27FC236}">
                    <a16:creationId xmlns:a16="http://schemas.microsoft.com/office/drawing/2014/main" id="{EFC43990-A940-8EFD-8AA0-4BE3E747A2CB}"/>
                  </a:ext>
                </a:extLst>
              </p:cNvPr>
              <p:cNvGrpSpPr/>
              <p:nvPr/>
            </p:nvGrpSpPr>
            <p:grpSpPr>
              <a:xfrm>
                <a:off x="5863010" y="4721767"/>
                <a:ext cx="258889" cy="761"/>
                <a:chOff x="5863010" y="4721767"/>
                <a:chExt cx="258889" cy="761"/>
              </a:xfrm>
              <a:grpFill/>
            </p:grpSpPr>
            <p:sp>
              <p:nvSpPr>
                <p:cNvPr id="315" name="Forme libre : forme 314">
                  <a:extLst>
                    <a:ext uri="{FF2B5EF4-FFF2-40B4-BE49-F238E27FC236}">
                      <a16:creationId xmlns:a16="http://schemas.microsoft.com/office/drawing/2014/main" id="{F61BF8FD-1DEF-8B82-1518-8755CC5DC3CB}"/>
                    </a:ext>
                  </a:extLst>
                </p:cNvPr>
                <p:cNvSpPr/>
                <p:nvPr/>
              </p:nvSpPr>
              <p:spPr>
                <a:xfrm>
                  <a:off x="5901491" y="4722529"/>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8DE540AF-1859-6EC5-99BA-B90DB211D5C3}"/>
                    </a:ext>
                  </a:extLst>
                </p:cNvPr>
                <p:cNvSpPr/>
                <p:nvPr/>
              </p:nvSpPr>
              <p:spPr>
                <a:xfrm>
                  <a:off x="5863010" y="472176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272" name="Forme libre : forme 271">
                <a:extLst>
                  <a:ext uri="{FF2B5EF4-FFF2-40B4-BE49-F238E27FC236}">
                    <a16:creationId xmlns:a16="http://schemas.microsoft.com/office/drawing/2014/main" id="{BB69791B-6C49-853C-DFB9-1D7719A5F5D2}"/>
                  </a:ext>
                </a:extLst>
              </p:cNvPr>
              <p:cNvSpPr/>
              <p:nvPr/>
            </p:nvSpPr>
            <p:spPr>
              <a:xfrm>
                <a:off x="5965429" y="4474141"/>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273" name="Forme libre : forme 272">
                <a:extLst>
                  <a:ext uri="{FF2B5EF4-FFF2-40B4-BE49-F238E27FC236}">
                    <a16:creationId xmlns:a16="http://schemas.microsoft.com/office/drawing/2014/main" id="{E50A12BC-12CD-AEF4-52E8-882A9593072C}"/>
                  </a:ext>
                </a:extLst>
              </p:cNvPr>
              <p:cNvSpPr/>
              <p:nvPr/>
            </p:nvSpPr>
            <p:spPr>
              <a:xfrm>
                <a:off x="6192384" y="4617082"/>
                <a:ext cx="74866" cy="72109"/>
              </a:xfrm>
              <a:custGeom>
                <a:avLst/>
                <a:gdLst>
                  <a:gd name="connsiteX0" fmla="*/ 74867 w 74866"/>
                  <a:gd name="connsiteY0" fmla="*/ 72109 h 72109"/>
                  <a:gd name="connsiteX1" fmla="*/ 74486 w 74866"/>
                  <a:gd name="connsiteY1" fmla="*/ 34581 h 72109"/>
                  <a:gd name="connsiteX2" fmla="*/ 26289 w 74866"/>
                  <a:gd name="connsiteY2" fmla="*/ 5 h 72109"/>
                  <a:gd name="connsiteX3" fmla="*/ 0 w 74866"/>
                  <a:gd name="connsiteY3" fmla="*/ 5 h 72109"/>
                </a:gdLst>
                <a:ahLst/>
                <a:cxnLst>
                  <a:cxn ang="0">
                    <a:pos x="connsiteX0" y="connsiteY0"/>
                  </a:cxn>
                  <a:cxn ang="0">
                    <a:pos x="connsiteX1" y="connsiteY1"/>
                  </a:cxn>
                  <a:cxn ang="0">
                    <a:pos x="connsiteX2" y="connsiteY2"/>
                  </a:cxn>
                  <a:cxn ang="0">
                    <a:pos x="connsiteX3" y="connsiteY3"/>
                  </a:cxn>
                </a:cxnLst>
                <a:rect l="l" t="t" r="r" b="b"/>
                <a:pathLst>
                  <a:path w="74866" h="72109">
                    <a:moveTo>
                      <a:pt x="74867" y="72109"/>
                    </a:moveTo>
                    <a:cubicBezTo>
                      <a:pt x="74676" y="57727"/>
                      <a:pt x="74486" y="46011"/>
                      <a:pt x="74486" y="34581"/>
                    </a:cubicBezTo>
                    <a:cubicBezTo>
                      <a:pt x="74486" y="-1233"/>
                      <a:pt x="26289" y="5"/>
                      <a:pt x="26289" y="5"/>
                    </a:cubicBezTo>
                    <a:lnTo>
                      <a:pt x="0" y="5"/>
                    </a:lnTo>
                  </a:path>
                </a:pathLst>
              </a:custGeom>
              <a:grpFill/>
              <a:ln w="12700" cap="rnd">
                <a:solidFill>
                  <a:schemeClr val="bg1"/>
                </a:solidFill>
                <a:prstDash val="solid"/>
                <a:round/>
              </a:ln>
            </p:spPr>
            <p:txBody>
              <a:bodyPr rtlCol="0" anchor="ctr"/>
              <a:lstStyle/>
              <a:p>
                <a:endParaRPr lang="fr-FR" sz="1400"/>
              </a:p>
            </p:txBody>
          </p:sp>
          <p:sp>
            <p:nvSpPr>
              <p:cNvPr id="274" name="Forme libre : forme 273">
                <a:extLst>
                  <a:ext uri="{FF2B5EF4-FFF2-40B4-BE49-F238E27FC236}">
                    <a16:creationId xmlns:a16="http://schemas.microsoft.com/office/drawing/2014/main" id="{2681EA76-F095-AAC4-2B2D-12D74D765C4F}"/>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5" name="Forme libre : forme 274">
                <a:extLst>
                  <a:ext uri="{FF2B5EF4-FFF2-40B4-BE49-F238E27FC236}">
                    <a16:creationId xmlns:a16="http://schemas.microsoft.com/office/drawing/2014/main" id="{7B432783-53AA-99B9-D28F-FC9F3190F84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6" name="Forme libre : forme 275">
                <a:extLst>
                  <a:ext uri="{FF2B5EF4-FFF2-40B4-BE49-F238E27FC236}">
                    <a16:creationId xmlns:a16="http://schemas.microsoft.com/office/drawing/2014/main" id="{7DE7B035-B7EE-5E4F-6803-33814C72BEAD}"/>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7" name="Forme libre : forme 276">
                <a:extLst>
                  <a:ext uri="{FF2B5EF4-FFF2-40B4-BE49-F238E27FC236}">
                    <a16:creationId xmlns:a16="http://schemas.microsoft.com/office/drawing/2014/main" id="{95E83ABD-988F-34B2-DF6F-C6AB9E6CBC84}"/>
                  </a:ext>
                </a:extLst>
              </p:cNvPr>
              <p:cNvSpPr/>
              <p:nvPr/>
            </p:nvSpPr>
            <p:spPr>
              <a:xfrm>
                <a:off x="6123636" y="4597466"/>
                <a:ext cx="60647" cy="165258"/>
              </a:xfrm>
              <a:custGeom>
                <a:avLst/>
                <a:gdLst>
                  <a:gd name="connsiteX0" fmla="*/ 60556 w 60647"/>
                  <a:gd name="connsiteY0" fmla="*/ 0 h 165258"/>
                  <a:gd name="connsiteX1" fmla="*/ 45412 w 60647"/>
                  <a:gd name="connsiteY1" fmla="*/ 18383 h 165258"/>
                  <a:gd name="connsiteX2" fmla="*/ 1120 w 60647"/>
                  <a:gd name="connsiteY2" fmla="*/ 55531 h 165258"/>
                  <a:gd name="connsiteX3" fmla="*/ 16646 w 60647"/>
                  <a:gd name="connsiteY3" fmla="*/ 165259 h 165258"/>
                </a:gdLst>
                <a:ahLst/>
                <a:cxnLst>
                  <a:cxn ang="0">
                    <a:pos x="connsiteX0" y="connsiteY0"/>
                  </a:cxn>
                  <a:cxn ang="0">
                    <a:pos x="connsiteX1" y="connsiteY1"/>
                  </a:cxn>
                  <a:cxn ang="0">
                    <a:pos x="connsiteX2" y="connsiteY2"/>
                  </a:cxn>
                  <a:cxn ang="0">
                    <a:pos x="connsiteX3" y="connsiteY3"/>
                  </a:cxn>
                </a:cxnLst>
                <a:rect l="l" t="t" r="r" b="b"/>
                <a:pathLst>
                  <a:path w="60647" h="165258">
                    <a:moveTo>
                      <a:pt x="60556" y="0"/>
                    </a:moveTo>
                    <a:cubicBezTo>
                      <a:pt x="61318" y="10478"/>
                      <a:pt x="57413" y="17907"/>
                      <a:pt x="45412" y="18383"/>
                    </a:cubicBezTo>
                    <a:cubicBezTo>
                      <a:pt x="25885" y="19050"/>
                      <a:pt x="1120" y="22955"/>
                      <a:pt x="1120" y="55531"/>
                    </a:cubicBezTo>
                    <a:cubicBezTo>
                      <a:pt x="1120" y="88106"/>
                      <a:pt x="-6214" y="158782"/>
                      <a:pt x="16646" y="165259"/>
                    </a:cubicBezTo>
                  </a:path>
                </a:pathLst>
              </a:custGeom>
              <a:grpFill/>
              <a:ln w="12700" cap="rnd">
                <a:solidFill>
                  <a:schemeClr val="bg1"/>
                </a:solidFill>
                <a:prstDash val="solid"/>
                <a:round/>
              </a:ln>
            </p:spPr>
            <p:txBody>
              <a:bodyPr rtlCol="0" anchor="ctr"/>
              <a:lstStyle/>
              <a:p>
                <a:endParaRPr lang="fr-FR" sz="1400"/>
              </a:p>
            </p:txBody>
          </p:sp>
          <p:sp>
            <p:nvSpPr>
              <p:cNvPr id="278" name="Forme libre : forme 277">
                <a:extLst>
                  <a:ext uri="{FF2B5EF4-FFF2-40B4-BE49-F238E27FC236}">
                    <a16:creationId xmlns:a16="http://schemas.microsoft.com/office/drawing/2014/main" id="{1FABBF94-5A95-FAD9-AFAF-1FE94612A022}"/>
                  </a:ext>
                </a:extLst>
              </p:cNvPr>
              <p:cNvSpPr/>
              <p:nvPr/>
            </p:nvSpPr>
            <p:spPr>
              <a:xfrm>
                <a:off x="5982834" y="4658140"/>
                <a:ext cx="68294" cy="50577"/>
              </a:xfrm>
              <a:custGeom>
                <a:avLst/>
                <a:gdLst>
                  <a:gd name="connsiteX0" fmla="*/ 68294 w 68294"/>
                  <a:gd name="connsiteY0" fmla="*/ 50578 h 50577"/>
                  <a:gd name="connsiteX1" fmla="*/ 68294 w 68294"/>
                  <a:gd name="connsiteY1" fmla="*/ 0 h 50577"/>
                  <a:gd name="connsiteX2" fmla="*/ 0 w 68294"/>
                  <a:gd name="connsiteY2" fmla="*/ 0 h 50577"/>
                  <a:gd name="connsiteX3" fmla="*/ 0 w 68294"/>
                  <a:gd name="connsiteY3" fmla="*/ 41339 h 50577"/>
                </a:gdLst>
                <a:ahLst/>
                <a:cxnLst>
                  <a:cxn ang="0">
                    <a:pos x="connsiteX0" y="connsiteY0"/>
                  </a:cxn>
                  <a:cxn ang="0">
                    <a:pos x="connsiteX1" y="connsiteY1"/>
                  </a:cxn>
                  <a:cxn ang="0">
                    <a:pos x="connsiteX2" y="connsiteY2"/>
                  </a:cxn>
                  <a:cxn ang="0">
                    <a:pos x="connsiteX3" y="connsiteY3"/>
                  </a:cxn>
                </a:cxnLst>
                <a:rect l="l" t="t" r="r" b="b"/>
                <a:pathLst>
                  <a:path w="68294" h="50577">
                    <a:moveTo>
                      <a:pt x="68294" y="50578"/>
                    </a:moveTo>
                    <a:lnTo>
                      <a:pt x="68294"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79" name="Forme libre : forme 278">
                <a:extLst>
                  <a:ext uri="{FF2B5EF4-FFF2-40B4-BE49-F238E27FC236}">
                    <a16:creationId xmlns:a16="http://schemas.microsoft.com/office/drawing/2014/main" id="{3FE56389-235D-9D79-015A-57F93B9E003A}"/>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0" name="Forme libre : forme 279">
                <a:extLst>
                  <a:ext uri="{FF2B5EF4-FFF2-40B4-BE49-F238E27FC236}">
                    <a16:creationId xmlns:a16="http://schemas.microsoft.com/office/drawing/2014/main" id="{45CE1180-E40A-0E06-7623-455918F942BE}"/>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1" name="Forme libre : forme 280">
                <a:extLst>
                  <a:ext uri="{FF2B5EF4-FFF2-40B4-BE49-F238E27FC236}">
                    <a16:creationId xmlns:a16="http://schemas.microsoft.com/office/drawing/2014/main" id="{64E25198-CEF7-7C7D-7FBA-5060FA518EEB}"/>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DD621204-0DFA-C82A-43C1-9CB78F7393F0}"/>
                  </a:ext>
                </a:extLst>
              </p:cNvPr>
              <p:cNvSpPr/>
              <p:nvPr/>
            </p:nvSpPr>
            <p:spPr>
              <a:xfrm>
                <a:off x="6069226" y="4689954"/>
                <a:ext cx="761" cy="32480"/>
              </a:xfrm>
              <a:custGeom>
                <a:avLst/>
                <a:gdLst>
                  <a:gd name="connsiteX0" fmla="*/ 762 w 761"/>
                  <a:gd name="connsiteY0" fmla="*/ 32480 h 32480"/>
                  <a:gd name="connsiteX1" fmla="*/ 0 w 761"/>
                  <a:gd name="connsiteY1" fmla="*/ 0 h 32480"/>
                </a:gdLst>
                <a:ahLst/>
                <a:cxnLst>
                  <a:cxn ang="0">
                    <a:pos x="connsiteX0" y="connsiteY0"/>
                  </a:cxn>
                  <a:cxn ang="0">
                    <a:pos x="connsiteX1" y="connsiteY1"/>
                  </a:cxn>
                </a:cxnLst>
                <a:rect l="l" t="t" r="r" b="b"/>
                <a:pathLst>
                  <a:path w="761"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4015D41F-37FD-A3A3-AA40-1674B8DBE5B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4" name="Forme libre : forme 283">
                <a:extLst>
                  <a:ext uri="{FF2B5EF4-FFF2-40B4-BE49-F238E27FC236}">
                    <a16:creationId xmlns:a16="http://schemas.microsoft.com/office/drawing/2014/main" id="{BBFDCDAD-37B6-4695-2955-8910C2C5901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5" name="Forme libre : forme 284">
                <a:extLst>
                  <a:ext uri="{FF2B5EF4-FFF2-40B4-BE49-F238E27FC236}">
                    <a16:creationId xmlns:a16="http://schemas.microsoft.com/office/drawing/2014/main" id="{0C6631AC-ED38-AABA-2DAA-F05C66FD3A9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6" name="Forme libre : forme 285">
                <a:extLst>
                  <a:ext uri="{FF2B5EF4-FFF2-40B4-BE49-F238E27FC236}">
                    <a16:creationId xmlns:a16="http://schemas.microsoft.com/office/drawing/2014/main" id="{0E4F6CEB-9911-A959-3F97-26B783C1865D}"/>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2A9EBE95-6E8F-40B0-DDC7-D80F19370C9B}"/>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8" name="Forme libre : forme 287">
                <a:extLst>
                  <a:ext uri="{FF2B5EF4-FFF2-40B4-BE49-F238E27FC236}">
                    <a16:creationId xmlns:a16="http://schemas.microsoft.com/office/drawing/2014/main" id="{88074604-411C-F03D-E395-6CE3F3168ADA}"/>
                  </a:ext>
                </a:extLst>
              </p:cNvPr>
              <p:cNvSpPr/>
              <p:nvPr/>
            </p:nvSpPr>
            <p:spPr>
              <a:xfrm>
                <a:off x="6047604" y="4575368"/>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289" name="Graphique 1857">
                <a:extLst>
                  <a:ext uri="{FF2B5EF4-FFF2-40B4-BE49-F238E27FC236}">
                    <a16:creationId xmlns:a16="http://schemas.microsoft.com/office/drawing/2014/main" id="{7B969FEA-89EA-5AC9-1AAC-006B034E3FF2}"/>
                  </a:ext>
                </a:extLst>
              </p:cNvPr>
              <p:cNvGrpSpPr/>
              <p:nvPr/>
            </p:nvGrpSpPr>
            <p:grpSpPr>
              <a:xfrm>
                <a:off x="6033697" y="4602398"/>
                <a:ext cx="66675" cy="118511"/>
                <a:chOff x="6033697" y="4602398"/>
                <a:chExt cx="66675" cy="118511"/>
              </a:xfrm>
              <a:grpFill/>
            </p:grpSpPr>
            <p:sp>
              <p:nvSpPr>
                <p:cNvPr id="313" name="Forme libre : forme 312">
                  <a:extLst>
                    <a:ext uri="{FF2B5EF4-FFF2-40B4-BE49-F238E27FC236}">
                      <a16:creationId xmlns:a16="http://schemas.microsoft.com/office/drawing/2014/main" id="{150B8E78-6295-37A2-721F-46B33CD35CA2}"/>
                    </a:ext>
                  </a:extLst>
                </p:cNvPr>
                <p:cNvSpPr/>
                <p:nvPr/>
              </p:nvSpPr>
              <p:spPr>
                <a:xfrm>
                  <a:off x="6033697" y="4602398"/>
                  <a:ext cx="66103" cy="54408"/>
                </a:xfrm>
                <a:custGeom>
                  <a:avLst/>
                  <a:gdLst>
                    <a:gd name="connsiteX0" fmla="*/ 0 w 66103"/>
                    <a:gd name="connsiteY0" fmla="*/ 54408 h 54408"/>
                    <a:gd name="connsiteX1" fmla="*/ 13907 w 66103"/>
                    <a:gd name="connsiteY1" fmla="*/ 783 h 54408"/>
                    <a:gd name="connsiteX2" fmla="*/ 66104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7" y="783"/>
                      </a:lnTo>
                      <a:cubicBezTo>
                        <a:pt x="13907" y="783"/>
                        <a:pt x="66104" y="-9790"/>
                        <a:pt x="66104" y="46788"/>
                      </a:cubicBezTo>
                    </a:path>
                  </a:pathLst>
                </a:custGeom>
                <a:grpFill/>
                <a:ln w="12700"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35A4E093-9FB5-9B09-3893-51E5119717D6}"/>
                    </a:ext>
                  </a:extLst>
                </p:cNvPr>
                <p:cNvSpPr/>
                <p:nvPr/>
              </p:nvSpPr>
              <p:spPr>
                <a:xfrm>
                  <a:off x="6099992" y="464975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90" name="Graphique 1857">
                <a:extLst>
                  <a:ext uri="{FF2B5EF4-FFF2-40B4-BE49-F238E27FC236}">
                    <a16:creationId xmlns:a16="http://schemas.microsoft.com/office/drawing/2014/main" id="{12867AA9-F97F-6230-8B3E-7BB1A0E39FC9}"/>
                  </a:ext>
                </a:extLst>
              </p:cNvPr>
              <p:cNvGrpSpPr/>
              <p:nvPr/>
            </p:nvGrpSpPr>
            <p:grpSpPr>
              <a:xfrm>
                <a:off x="5953211" y="4600969"/>
                <a:ext cx="67055" cy="118511"/>
                <a:chOff x="5953211" y="4600969"/>
                <a:chExt cx="67055" cy="118511"/>
              </a:xfrm>
              <a:grpFill/>
            </p:grpSpPr>
            <p:sp>
              <p:nvSpPr>
                <p:cNvPr id="311" name="Forme libre : forme 310">
                  <a:extLst>
                    <a:ext uri="{FF2B5EF4-FFF2-40B4-BE49-F238E27FC236}">
                      <a16:creationId xmlns:a16="http://schemas.microsoft.com/office/drawing/2014/main" id="{112E1684-4434-09BA-91C2-F066E2FD93A0}"/>
                    </a:ext>
                  </a:extLst>
                </p:cNvPr>
                <p:cNvSpPr/>
                <p:nvPr/>
              </p:nvSpPr>
              <p:spPr>
                <a:xfrm>
                  <a:off x="5953783" y="460096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E3E542A7-540B-8899-2137-0CD1CF653B75}"/>
                    </a:ext>
                  </a:extLst>
                </p:cNvPr>
                <p:cNvSpPr/>
                <p:nvPr/>
              </p:nvSpPr>
              <p:spPr>
                <a:xfrm>
                  <a:off x="5953211" y="464832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0"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91" name="Graphique 1857">
                <a:extLst>
                  <a:ext uri="{FF2B5EF4-FFF2-40B4-BE49-F238E27FC236}">
                    <a16:creationId xmlns:a16="http://schemas.microsoft.com/office/drawing/2014/main" id="{5F6052A0-8EE5-2DEB-BC70-CC4EFAC1839E}"/>
                  </a:ext>
                </a:extLst>
              </p:cNvPr>
              <p:cNvGrpSpPr/>
              <p:nvPr/>
            </p:nvGrpSpPr>
            <p:grpSpPr>
              <a:xfrm>
                <a:off x="5846529" y="4399060"/>
                <a:ext cx="133637" cy="104203"/>
                <a:chOff x="5846529" y="4399060"/>
                <a:chExt cx="133637" cy="104203"/>
              </a:xfrm>
              <a:grpFill/>
            </p:grpSpPr>
            <p:sp>
              <p:nvSpPr>
                <p:cNvPr id="307" name="Forme libre : forme 306">
                  <a:extLst>
                    <a:ext uri="{FF2B5EF4-FFF2-40B4-BE49-F238E27FC236}">
                      <a16:creationId xmlns:a16="http://schemas.microsoft.com/office/drawing/2014/main" id="{794416C9-C0E5-5127-C826-F68AADF76D8E}"/>
                    </a:ext>
                  </a:extLst>
                </p:cNvPr>
                <p:cNvSpPr/>
                <p:nvPr/>
              </p:nvSpPr>
              <p:spPr>
                <a:xfrm>
                  <a:off x="5868629"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C3E056AD-C8BC-2D70-3391-42B015C2B86C}"/>
                    </a:ext>
                  </a:extLst>
                </p:cNvPr>
                <p:cNvSpPr/>
                <p:nvPr/>
              </p:nvSpPr>
              <p:spPr>
                <a:xfrm>
                  <a:off x="5846529" y="4427635"/>
                  <a:ext cx="83631" cy="63436"/>
                </a:xfrm>
                <a:custGeom>
                  <a:avLst/>
                  <a:gdLst>
                    <a:gd name="connsiteX0" fmla="*/ 83632 w 83631"/>
                    <a:gd name="connsiteY0" fmla="*/ 62008 h 63436"/>
                    <a:gd name="connsiteX1" fmla="*/ 66868 w 83631"/>
                    <a:gd name="connsiteY1" fmla="*/ 63437 h 63436"/>
                    <a:gd name="connsiteX2" fmla="*/ 2 w 83631"/>
                    <a:gd name="connsiteY2" fmla="*/ 22384 h 63436"/>
                    <a:gd name="connsiteX3" fmla="*/ 8289 w 83631"/>
                    <a:gd name="connsiteY3" fmla="*/ 0 h 63436"/>
                  </a:gdLst>
                  <a:ahLst/>
                  <a:cxnLst>
                    <a:cxn ang="0">
                      <a:pos x="connsiteX0" y="connsiteY0"/>
                    </a:cxn>
                    <a:cxn ang="0">
                      <a:pos x="connsiteX1" y="connsiteY1"/>
                    </a:cxn>
                    <a:cxn ang="0">
                      <a:pos x="connsiteX2" y="connsiteY2"/>
                    </a:cxn>
                    <a:cxn ang="0">
                      <a:pos x="connsiteX3" y="connsiteY3"/>
                    </a:cxn>
                  </a:cxnLst>
                  <a:rect l="l" t="t" r="r" b="b"/>
                  <a:pathLst>
                    <a:path w="83631" h="63436">
                      <a:moveTo>
                        <a:pt x="83632" y="62008"/>
                      </a:moveTo>
                      <a:cubicBezTo>
                        <a:pt x="78298" y="62960"/>
                        <a:pt x="72583" y="63437"/>
                        <a:pt x="66868" y="63437"/>
                      </a:cubicBezTo>
                      <a:cubicBezTo>
                        <a:pt x="29911" y="63437"/>
                        <a:pt x="2" y="47720"/>
                        <a:pt x="2" y="22384"/>
                      </a:cubicBezTo>
                      <a:cubicBezTo>
                        <a:pt x="-93" y="14288"/>
                        <a:pt x="2955" y="6668"/>
                        <a:pt x="8289" y="0"/>
                      </a:cubicBezTo>
                    </a:path>
                  </a:pathLst>
                </a:custGeom>
                <a:grpFill/>
                <a:ln w="12700"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42B7D6AE-D1D0-D5ED-B73A-5EDBAA1CFACB}"/>
                    </a:ext>
                  </a:extLst>
                </p:cNvPr>
                <p:cNvSpPr/>
                <p:nvPr/>
              </p:nvSpPr>
              <p:spPr>
                <a:xfrm>
                  <a:off x="5930256"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B6CB6F5C-81F1-2BC7-BDB9-9FFC8BD4731A}"/>
                    </a:ext>
                  </a:extLst>
                </p:cNvPr>
                <p:cNvSpPr/>
                <p:nvPr/>
              </p:nvSpPr>
              <p:spPr>
                <a:xfrm>
                  <a:off x="5881869"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92" name="Forme libre : forme 291">
                <a:extLst>
                  <a:ext uri="{FF2B5EF4-FFF2-40B4-BE49-F238E27FC236}">
                    <a16:creationId xmlns:a16="http://schemas.microsoft.com/office/drawing/2014/main" id="{0526565E-516E-B008-DE3F-386FF6E09E95}"/>
                  </a:ext>
                </a:extLst>
              </p:cNvPr>
              <p:cNvSpPr/>
              <p:nvPr/>
            </p:nvSpPr>
            <p:spPr>
              <a:xfrm>
                <a:off x="5964737" y="4699859"/>
                <a:ext cx="37719" cy="18859"/>
              </a:xfrm>
              <a:custGeom>
                <a:avLst/>
                <a:gdLst>
                  <a:gd name="connsiteX0" fmla="*/ 0 w 37719"/>
                  <a:gd name="connsiteY0" fmla="*/ 18860 h 18859"/>
                  <a:gd name="connsiteX1" fmla="*/ 18859 w 37719"/>
                  <a:gd name="connsiteY1" fmla="*/ 0 h 18859"/>
                  <a:gd name="connsiteX2" fmla="*/ 37719 w 37719"/>
                  <a:gd name="connsiteY2" fmla="*/ 18860 h 18859"/>
                </a:gdLst>
                <a:ahLst/>
                <a:cxnLst>
                  <a:cxn ang="0">
                    <a:pos x="connsiteX0" y="connsiteY0"/>
                  </a:cxn>
                  <a:cxn ang="0">
                    <a:pos x="connsiteX1" y="connsiteY1"/>
                  </a:cxn>
                  <a:cxn ang="0">
                    <a:pos x="connsiteX2" y="connsiteY2"/>
                  </a:cxn>
                </a:cxnLst>
                <a:rect l="l" t="t" r="r" b="b"/>
                <a:pathLst>
                  <a:path w="37719" h="18859">
                    <a:moveTo>
                      <a:pt x="0" y="18860"/>
                    </a:moveTo>
                    <a:cubicBezTo>
                      <a:pt x="0" y="8477"/>
                      <a:pt x="8382" y="0"/>
                      <a:pt x="18859" y="0"/>
                    </a:cubicBezTo>
                    <a:cubicBezTo>
                      <a:pt x="29337" y="0"/>
                      <a:pt x="37719" y="8382"/>
                      <a:pt x="37719" y="18860"/>
                    </a:cubicBezTo>
                  </a:path>
                </a:pathLst>
              </a:custGeom>
              <a:grpFill/>
              <a:ln w="12700"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91D89ACE-671A-362B-D590-2FA09E7D68B7}"/>
                  </a:ext>
                </a:extLst>
              </p:cNvPr>
              <p:cNvSpPr/>
              <p:nvPr/>
            </p:nvSpPr>
            <p:spPr>
              <a:xfrm>
                <a:off x="6141711" y="4652044"/>
                <a:ext cx="112776" cy="136493"/>
              </a:xfrm>
              <a:custGeom>
                <a:avLst/>
                <a:gdLst>
                  <a:gd name="connsiteX0" fmla="*/ 0 w 112776"/>
                  <a:gd name="connsiteY0" fmla="*/ 125730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730"/>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A3976367-954B-82F5-9097-A731618E3068}"/>
                  </a:ext>
                </a:extLst>
              </p:cNvPr>
              <p:cNvSpPr/>
              <p:nvPr/>
            </p:nvSpPr>
            <p:spPr>
              <a:xfrm>
                <a:off x="6161523" y="4556413"/>
                <a:ext cx="22097" cy="40671"/>
              </a:xfrm>
              <a:custGeom>
                <a:avLst/>
                <a:gdLst>
                  <a:gd name="connsiteX0" fmla="*/ 22098 w 22097"/>
                  <a:gd name="connsiteY0" fmla="*/ 40672 h 40671"/>
                  <a:gd name="connsiteX1" fmla="*/ 0 w 22097"/>
                  <a:gd name="connsiteY1" fmla="*/ 0 h 40671"/>
                </a:gdLst>
                <a:ahLst/>
                <a:cxnLst>
                  <a:cxn ang="0">
                    <a:pos x="connsiteX0" y="connsiteY0"/>
                  </a:cxn>
                  <a:cxn ang="0">
                    <a:pos x="connsiteX1" y="connsiteY1"/>
                  </a:cxn>
                </a:cxnLst>
                <a:rect l="l" t="t" r="r" b="b"/>
                <a:pathLst>
                  <a:path w="22097" h="40671">
                    <a:moveTo>
                      <a:pt x="22098" y="40672"/>
                    </a:moveTo>
                    <a:cubicBezTo>
                      <a:pt x="8953" y="33147"/>
                      <a:pt x="0" y="17717"/>
                      <a:pt x="0" y="0"/>
                    </a:cubicBezTo>
                  </a:path>
                </a:pathLst>
              </a:custGeom>
              <a:grpFill/>
              <a:ln w="12700"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45C0EA7F-C692-FCC9-D5B2-9EA0E02F02A3}"/>
                  </a:ext>
                </a:extLst>
              </p:cNvPr>
              <p:cNvSpPr/>
              <p:nvPr/>
            </p:nvSpPr>
            <p:spPr>
              <a:xfrm>
                <a:off x="6216959" y="4556413"/>
                <a:ext cx="25622" cy="42481"/>
              </a:xfrm>
              <a:custGeom>
                <a:avLst/>
                <a:gdLst>
                  <a:gd name="connsiteX0" fmla="*/ 25622 w 25622"/>
                  <a:gd name="connsiteY0" fmla="*/ 0 h 42481"/>
                  <a:gd name="connsiteX1" fmla="*/ 0 w 25622"/>
                  <a:gd name="connsiteY1" fmla="*/ 42482 h 42481"/>
                </a:gdLst>
                <a:ahLst/>
                <a:cxnLst>
                  <a:cxn ang="0">
                    <a:pos x="connsiteX0" y="connsiteY0"/>
                  </a:cxn>
                  <a:cxn ang="0">
                    <a:pos x="connsiteX1" y="connsiteY1"/>
                  </a:cxn>
                </a:cxnLst>
                <a:rect l="l" t="t" r="r" b="b"/>
                <a:pathLst>
                  <a:path w="25622" h="42481">
                    <a:moveTo>
                      <a:pt x="25622" y="0"/>
                    </a:moveTo>
                    <a:cubicBezTo>
                      <a:pt x="25622" y="19241"/>
                      <a:pt x="15049" y="35814"/>
                      <a:pt x="0" y="42482"/>
                    </a:cubicBezTo>
                  </a:path>
                </a:pathLst>
              </a:custGeom>
              <a:grpFill/>
              <a:ln w="12700"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FC1CBD2-B2F5-BE3B-AC52-744AC0038650}"/>
                  </a:ext>
                </a:extLst>
              </p:cNvPr>
              <p:cNvSpPr/>
              <p:nvPr/>
            </p:nvSpPr>
            <p:spPr>
              <a:xfrm>
                <a:off x="6156711" y="4477328"/>
                <a:ext cx="91870" cy="71179"/>
              </a:xfrm>
              <a:custGeom>
                <a:avLst/>
                <a:gdLst>
                  <a:gd name="connsiteX0" fmla="*/ 2526 w 91870"/>
                  <a:gd name="connsiteY0" fmla="*/ 70608 h 71179"/>
                  <a:gd name="connsiteX1" fmla="*/ 7003 w 91870"/>
                  <a:gd name="connsiteY1" fmla="*/ 30507 h 71179"/>
                  <a:gd name="connsiteX2" fmla="*/ 22528 w 91870"/>
                  <a:gd name="connsiteY2" fmla="*/ 13362 h 71179"/>
                  <a:gd name="connsiteX3" fmla="*/ 22528 w 91870"/>
                  <a:gd name="connsiteY3" fmla="*/ 4123 h 71179"/>
                  <a:gd name="connsiteX4" fmla="*/ 60343 w 91870"/>
                  <a:gd name="connsiteY4" fmla="*/ 6790 h 71179"/>
                  <a:gd name="connsiteX5" fmla="*/ 72820 w 91870"/>
                  <a:gd name="connsiteY5" fmla="*/ 15458 h 71179"/>
                  <a:gd name="connsiteX6" fmla="*/ 91870 w 91870"/>
                  <a:gd name="connsiteY6" fmla="*/ 26316 h 71179"/>
                  <a:gd name="connsiteX7" fmla="*/ 86346 w 91870"/>
                  <a:gd name="connsiteY7" fmla="*/ 31079 h 71179"/>
                  <a:gd name="connsiteX8" fmla="*/ 87108 w 91870"/>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70" h="71179">
                    <a:moveTo>
                      <a:pt x="2526" y="70608"/>
                    </a:moveTo>
                    <a:cubicBezTo>
                      <a:pt x="2526" y="70608"/>
                      <a:pt x="-5475" y="40032"/>
                      <a:pt x="7003" y="30507"/>
                    </a:cubicBezTo>
                    <a:cubicBezTo>
                      <a:pt x="7003" y="30507"/>
                      <a:pt x="3764" y="14982"/>
                      <a:pt x="22528" y="13362"/>
                    </a:cubicBezTo>
                    <a:cubicBezTo>
                      <a:pt x="22528" y="13362"/>
                      <a:pt x="25291" y="8124"/>
                      <a:pt x="22528" y="4123"/>
                    </a:cubicBezTo>
                    <a:cubicBezTo>
                      <a:pt x="22528" y="4123"/>
                      <a:pt x="46817" y="-6735"/>
                      <a:pt x="60343" y="6790"/>
                    </a:cubicBezTo>
                    <a:cubicBezTo>
                      <a:pt x="60343" y="6790"/>
                      <a:pt x="70820" y="3075"/>
                      <a:pt x="72820" y="15458"/>
                    </a:cubicBezTo>
                    <a:cubicBezTo>
                      <a:pt x="72820" y="15458"/>
                      <a:pt x="86822" y="14886"/>
                      <a:pt x="91870" y="26316"/>
                    </a:cubicBezTo>
                    <a:cubicBezTo>
                      <a:pt x="91870" y="26316"/>
                      <a:pt x="86822" y="27364"/>
                      <a:pt x="86346" y="31079"/>
                    </a:cubicBezTo>
                    <a:cubicBezTo>
                      <a:pt x="86346" y="31079"/>
                      <a:pt x="96157" y="51367"/>
                      <a:pt x="87108" y="71179"/>
                    </a:cubicBezTo>
                  </a:path>
                </a:pathLst>
              </a:custGeom>
              <a:grpFill/>
              <a:ln w="12700" cap="rnd">
                <a:solidFill>
                  <a:schemeClr val="bg1"/>
                </a:solidFill>
                <a:prstDash val="solid"/>
                <a:round/>
              </a:ln>
            </p:spPr>
            <p:txBody>
              <a:bodyPr rtlCol="0" anchor="ctr"/>
              <a:lstStyle/>
              <a:p>
                <a:endParaRPr lang="fr-FR" sz="1400"/>
              </a:p>
            </p:txBody>
          </p:sp>
          <p:grpSp>
            <p:nvGrpSpPr>
              <p:cNvPr id="297" name="Graphique 1857">
                <a:extLst>
                  <a:ext uri="{FF2B5EF4-FFF2-40B4-BE49-F238E27FC236}">
                    <a16:creationId xmlns:a16="http://schemas.microsoft.com/office/drawing/2014/main" id="{90569CE6-F8BF-2D8E-29C1-226DDED8FEB8}"/>
                  </a:ext>
                </a:extLst>
              </p:cNvPr>
              <p:cNvGrpSpPr/>
              <p:nvPr/>
            </p:nvGrpSpPr>
            <p:grpSpPr>
              <a:xfrm>
                <a:off x="6161142" y="4671285"/>
                <a:ext cx="43433" cy="56102"/>
                <a:chOff x="6161142" y="4671285"/>
                <a:chExt cx="43433" cy="56102"/>
              </a:xfrm>
              <a:grpFill/>
            </p:grpSpPr>
            <p:sp>
              <p:nvSpPr>
                <p:cNvPr id="305" name="Forme libre : forme 304">
                  <a:extLst>
                    <a:ext uri="{FF2B5EF4-FFF2-40B4-BE49-F238E27FC236}">
                      <a16:creationId xmlns:a16="http://schemas.microsoft.com/office/drawing/2014/main" id="{8FBC288F-8AED-A781-D348-5D97CB10D248}"/>
                    </a:ext>
                  </a:extLst>
                </p:cNvPr>
                <p:cNvSpPr/>
                <p:nvPr/>
              </p:nvSpPr>
              <p:spPr>
                <a:xfrm>
                  <a:off x="6161142" y="4694811"/>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12700"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BDED5773-A65B-DDE8-A2AC-488D1915C2B5}"/>
                    </a:ext>
                  </a:extLst>
                </p:cNvPr>
                <p:cNvSpPr/>
                <p:nvPr/>
              </p:nvSpPr>
              <p:spPr>
                <a:xfrm>
                  <a:off x="6196670" y="467128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12700" cap="rnd">
                  <a:solidFill>
                    <a:schemeClr val="bg1"/>
                  </a:solidFill>
                  <a:prstDash val="solid"/>
                  <a:round/>
                </a:ln>
              </p:spPr>
              <p:txBody>
                <a:bodyPr rtlCol="0" anchor="ctr"/>
                <a:lstStyle/>
                <a:p>
                  <a:endParaRPr lang="fr-FR" sz="1400"/>
                </a:p>
              </p:txBody>
            </p:sp>
          </p:grpSp>
          <p:sp>
            <p:nvSpPr>
              <p:cNvPr id="298" name="Forme libre : forme 297">
                <a:extLst>
                  <a:ext uri="{FF2B5EF4-FFF2-40B4-BE49-F238E27FC236}">
                    <a16:creationId xmlns:a16="http://schemas.microsoft.com/office/drawing/2014/main" id="{58EBDBDE-2AF9-A19F-222A-E270B65F0EC0}"/>
                  </a:ext>
                </a:extLst>
              </p:cNvPr>
              <p:cNvSpPr/>
              <p:nvPr/>
            </p:nvSpPr>
            <p:spPr>
              <a:xfrm>
                <a:off x="6058653" y="4671189"/>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3E9B6B9B-0764-7F39-88E4-4A816AF7DB01}"/>
                  </a:ext>
                </a:extLst>
              </p:cNvPr>
              <p:cNvSpPr/>
              <p:nvPr/>
            </p:nvSpPr>
            <p:spPr>
              <a:xfrm>
                <a:off x="6184574" y="4602895"/>
                <a:ext cx="33337" cy="9525"/>
              </a:xfrm>
              <a:custGeom>
                <a:avLst/>
                <a:gdLst>
                  <a:gd name="connsiteX0" fmla="*/ 0 w 33337"/>
                  <a:gd name="connsiteY0" fmla="*/ 0 h 9525"/>
                  <a:gd name="connsiteX1" fmla="*/ 33337 w 33337"/>
                  <a:gd name="connsiteY1" fmla="*/ 0 h 9525"/>
                </a:gdLst>
                <a:ahLst/>
                <a:cxnLst>
                  <a:cxn ang="0">
                    <a:pos x="connsiteX0" y="connsiteY0"/>
                  </a:cxn>
                  <a:cxn ang="0">
                    <a:pos x="connsiteX1" y="connsiteY1"/>
                  </a:cxn>
                </a:cxnLst>
                <a:rect l="l" t="t" r="r" b="b"/>
                <a:pathLst>
                  <a:path w="33337" h="9525">
                    <a:moveTo>
                      <a:pt x="0" y="0"/>
                    </a:moveTo>
                    <a:lnTo>
                      <a:pt x="33337" y="0"/>
                    </a:lnTo>
                  </a:path>
                </a:pathLst>
              </a:custGeom>
              <a:grpFill/>
              <a:ln w="12700" cap="rnd">
                <a:solidFill>
                  <a:schemeClr val="bg1"/>
                </a:solidFill>
                <a:prstDash val="solid"/>
                <a:round/>
              </a:ln>
            </p:spPr>
            <p:txBody>
              <a:bodyPr rtlCol="0" anchor="ctr"/>
              <a:lstStyle/>
              <a:p>
                <a:endParaRPr lang="fr-FR" sz="1400"/>
              </a:p>
            </p:txBody>
          </p:sp>
          <p:sp>
            <p:nvSpPr>
              <p:cNvPr id="300" name="Forme libre : forme 299">
                <a:extLst>
                  <a:ext uri="{FF2B5EF4-FFF2-40B4-BE49-F238E27FC236}">
                    <a16:creationId xmlns:a16="http://schemas.microsoft.com/office/drawing/2014/main" id="{A5436609-DD94-AB63-1AAF-3EABB57DB8EB}"/>
                  </a:ext>
                </a:extLst>
              </p:cNvPr>
              <p:cNvSpPr/>
              <p:nvPr/>
            </p:nvSpPr>
            <p:spPr>
              <a:xfrm>
                <a:off x="6148950" y="4542030"/>
                <a:ext cx="10667" cy="24002"/>
              </a:xfrm>
              <a:custGeom>
                <a:avLst/>
                <a:gdLst>
                  <a:gd name="connsiteX0" fmla="*/ 10668 w 10667"/>
                  <a:gd name="connsiteY0" fmla="*/ 24003 h 24002"/>
                  <a:gd name="connsiteX1" fmla="*/ 0 w 10667"/>
                  <a:gd name="connsiteY1" fmla="*/ 11811 h 24002"/>
                  <a:gd name="connsiteX2" fmla="*/ 7810 w 10667"/>
                  <a:gd name="connsiteY2" fmla="*/ 0 h 24002"/>
                </a:gdLst>
                <a:ahLst/>
                <a:cxnLst>
                  <a:cxn ang="0">
                    <a:pos x="connsiteX0" y="connsiteY0"/>
                  </a:cxn>
                  <a:cxn ang="0">
                    <a:pos x="connsiteX1" y="connsiteY1"/>
                  </a:cxn>
                  <a:cxn ang="0">
                    <a:pos x="connsiteX2" y="connsiteY2"/>
                  </a:cxn>
                </a:cxnLst>
                <a:rect l="l" t="t" r="r" b="b"/>
                <a:pathLst>
                  <a:path w="10667" h="24002">
                    <a:moveTo>
                      <a:pt x="10668" y="24003"/>
                    </a:moveTo>
                    <a:cubicBezTo>
                      <a:pt x="4763" y="24003"/>
                      <a:pt x="0" y="18574"/>
                      <a:pt x="0" y="11811"/>
                    </a:cubicBezTo>
                    <a:cubicBezTo>
                      <a:pt x="0" y="6191"/>
                      <a:pt x="3334" y="1524"/>
                      <a:pt x="7810" y="0"/>
                    </a:cubicBezTo>
                  </a:path>
                </a:pathLst>
              </a:custGeom>
              <a:grpFill/>
              <a:ln w="12700" cap="rnd">
                <a:solidFill>
                  <a:schemeClr val="bg1"/>
                </a:solidFill>
                <a:prstDash val="solid"/>
                <a:round/>
              </a:ln>
            </p:spPr>
            <p:txBody>
              <a:bodyPr rtlCol="0" anchor="ctr"/>
              <a:lstStyle/>
              <a:p>
                <a:endParaRPr lang="fr-FR" sz="1400"/>
              </a:p>
            </p:txBody>
          </p:sp>
          <p:sp>
            <p:nvSpPr>
              <p:cNvPr id="301" name="Forme libre : forme 300">
                <a:extLst>
                  <a:ext uri="{FF2B5EF4-FFF2-40B4-BE49-F238E27FC236}">
                    <a16:creationId xmlns:a16="http://schemas.microsoft.com/office/drawing/2014/main" id="{2EFDD06A-A51B-C1B2-2BF8-4A8968002B70}"/>
                  </a:ext>
                </a:extLst>
              </p:cNvPr>
              <p:cNvSpPr/>
              <p:nvPr/>
            </p:nvSpPr>
            <p:spPr>
              <a:xfrm>
                <a:off x="6243152" y="4542792"/>
                <a:ext cx="10667" cy="24002"/>
              </a:xfrm>
              <a:custGeom>
                <a:avLst/>
                <a:gdLst>
                  <a:gd name="connsiteX0" fmla="*/ 0 w 10667"/>
                  <a:gd name="connsiteY0" fmla="*/ 24003 h 24002"/>
                  <a:gd name="connsiteX1" fmla="*/ 10668 w 10667"/>
                  <a:gd name="connsiteY1" fmla="*/ 11811 h 24002"/>
                  <a:gd name="connsiteX2" fmla="*/ 2857 w 10667"/>
                  <a:gd name="connsiteY2" fmla="*/ 0 h 24002"/>
                </a:gdLst>
                <a:ahLst/>
                <a:cxnLst>
                  <a:cxn ang="0">
                    <a:pos x="connsiteX0" y="connsiteY0"/>
                  </a:cxn>
                  <a:cxn ang="0">
                    <a:pos x="connsiteX1" y="connsiteY1"/>
                  </a:cxn>
                  <a:cxn ang="0">
                    <a:pos x="connsiteX2" y="connsiteY2"/>
                  </a:cxn>
                </a:cxnLst>
                <a:rect l="l" t="t" r="r" b="b"/>
                <a:pathLst>
                  <a:path w="10667" h="24002">
                    <a:moveTo>
                      <a:pt x="0" y="24003"/>
                    </a:moveTo>
                    <a:cubicBezTo>
                      <a:pt x="5905" y="24003"/>
                      <a:pt x="10668" y="18574"/>
                      <a:pt x="10668" y="11811"/>
                    </a:cubicBezTo>
                    <a:cubicBezTo>
                      <a:pt x="10668" y="6191"/>
                      <a:pt x="7334" y="1524"/>
                      <a:pt x="2857" y="0"/>
                    </a:cubicBezTo>
                  </a:path>
                </a:pathLst>
              </a:custGeom>
              <a:grpFill/>
              <a:ln w="12700" cap="rnd">
                <a:solidFill>
                  <a:schemeClr val="bg1"/>
                </a:solidFill>
                <a:prstDash val="solid"/>
                <a:round/>
              </a:ln>
            </p:spPr>
            <p:txBody>
              <a:bodyPr rtlCol="0" anchor="ctr"/>
              <a:lstStyle/>
              <a:p>
                <a:endParaRPr lang="fr-FR" sz="1400"/>
              </a:p>
            </p:txBody>
          </p:sp>
          <p:sp>
            <p:nvSpPr>
              <p:cNvPr id="302" name="Forme libre : forme 301">
                <a:extLst>
                  <a:ext uri="{FF2B5EF4-FFF2-40B4-BE49-F238E27FC236}">
                    <a16:creationId xmlns:a16="http://schemas.microsoft.com/office/drawing/2014/main" id="{B0304EC4-862B-DDDE-2143-A9B19099E8F7}"/>
                  </a:ext>
                </a:extLst>
              </p:cNvPr>
              <p:cNvSpPr/>
              <p:nvPr/>
            </p:nvSpPr>
            <p:spPr>
              <a:xfrm>
                <a:off x="6185145" y="4585941"/>
                <a:ext cx="30765" cy="5006"/>
              </a:xfrm>
              <a:custGeom>
                <a:avLst/>
                <a:gdLst>
                  <a:gd name="connsiteX0" fmla="*/ 0 w 30765"/>
                  <a:gd name="connsiteY0" fmla="*/ 0 h 5006"/>
                  <a:gd name="connsiteX1" fmla="*/ 30766 w 30765"/>
                  <a:gd name="connsiteY1" fmla="*/ 2191 h 5006"/>
                </a:gdLst>
                <a:ahLst/>
                <a:cxnLst>
                  <a:cxn ang="0">
                    <a:pos x="connsiteX0" y="connsiteY0"/>
                  </a:cxn>
                  <a:cxn ang="0">
                    <a:pos x="connsiteX1" y="connsiteY1"/>
                  </a:cxn>
                </a:cxnLst>
                <a:rect l="l" t="t" r="r" b="b"/>
                <a:pathLst>
                  <a:path w="30765" h="5006">
                    <a:moveTo>
                      <a:pt x="0" y="0"/>
                    </a:moveTo>
                    <a:cubicBezTo>
                      <a:pt x="0" y="0"/>
                      <a:pt x="12859" y="9620"/>
                      <a:pt x="30766" y="2191"/>
                    </a:cubicBezTo>
                  </a:path>
                </a:pathLst>
              </a:custGeom>
              <a:grpFill/>
              <a:ln w="12700"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41EF2796-7EFA-F041-3F6D-2C38F9E9013C}"/>
                  </a:ext>
                </a:extLst>
              </p:cNvPr>
              <p:cNvSpPr/>
              <p:nvPr/>
            </p:nvSpPr>
            <p:spPr>
              <a:xfrm>
                <a:off x="6193813" y="4499835"/>
                <a:ext cx="10858" cy="8286"/>
              </a:xfrm>
              <a:custGeom>
                <a:avLst/>
                <a:gdLst>
                  <a:gd name="connsiteX0" fmla="*/ 10858 w 10858"/>
                  <a:gd name="connsiteY0" fmla="*/ 0 h 8286"/>
                  <a:gd name="connsiteX1" fmla="*/ 0 w 10858"/>
                  <a:gd name="connsiteY1" fmla="*/ 8287 h 8286"/>
                </a:gdLst>
                <a:ahLst/>
                <a:cxnLst>
                  <a:cxn ang="0">
                    <a:pos x="connsiteX0" y="connsiteY0"/>
                  </a:cxn>
                  <a:cxn ang="0">
                    <a:pos x="connsiteX1" y="connsiteY1"/>
                  </a:cxn>
                </a:cxnLst>
                <a:rect l="l" t="t" r="r" b="b"/>
                <a:pathLst>
                  <a:path w="10858" h="8286">
                    <a:moveTo>
                      <a:pt x="10858" y="0"/>
                    </a:moveTo>
                    <a:cubicBezTo>
                      <a:pt x="10858" y="0"/>
                      <a:pt x="3620" y="1048"/>
                      <a:pt x="0" y="8287"/>
                    </a:cubicBezTo>
                  </a:path>
                </a:pathLst>
              </a:custGeom>
              <a:grpFill/>
              <a:ln w="12700"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05B58820-875A-6F00-F329-EC73A9FF38B9}"/>
                  </a:ext>
                </a:extLst>
              </p:cNvPr>
              <p:cNvSpPr/>
              <p:nvPr/>
            </p:nvSpPr>
            <p:spPr>
              <a:xfrm>
                <a:off x="6199433" y="4503930"/>
                <a:ext cx="6191" cy="7238"/>
              </a:xfrm>
              <a:custGeom>
                <a:avLst/>
                <a:gdLst>
                  <a:gd name="connsiteX0" fmla="*/ 0 w 6191"/>
                  <a:gd name="connsiteY0" fmla="*/ 0 h 7238"/>
                  <a:gd name="connsiteX1" fmla="*/ 6191 w 6191"/>
                  <a:gd name="connsiteY1" fmla="*/ 7239 h 7238"/>
                </a:gdLst>
                <a:ahLst/>
                <a:cxnLst>
                  <a:cxn ang="0">
                    <a:pos x="connsiteX0" y="connsiteY0"/>
                  </a:cxn>
                  <a:cxn ang="0">
                    <a:pos x="connsiteX1" y="connsiteY1"/>
                  </a:cxn>
                </a:cxnLst>
                <a:rect l="l" t="t" r="r" b="b"/>
                <a:pathLst>
                  <a:path w="6191" h="7238">
                    <a:moveTo>
                      <a:pt x="0" y="0"/>
                    </a:moveTo>
                    <a:cubicBezTo>
                      <a:pt x="0" y="0"/>
                      <a:pt x="4667" y="1810"/>
                      <a:pt x="6191" y="7239"/>
                    </a:cubicBezTo>
                  </a:path>
                </a:pathLst>
              </a:custGeom>
              <a:grpFill/>
              <a:ln w="12700" cap="rnd">
                <a:solidFill>
                  <a:schemeClr val="bg1"/>
                </a:solidFill>
                <a:prstDash val="solid"/>
                <a:round/>
              </a:ln>
            </p:spPr>
            <p:txBody>
              <a:bodyPr rtlCol="0" anchor="ctr"/>
              <a:lstStyle/>
              <a:p>
                <a:endParaRPr lang="fr-FR" sz="1400"/>
              </a:p>
            </p:txBody>
          </p:sp>
        </p:grpSp>
      </p:grpSp>
      <p:grpSp>
        <p:nvGrpSpPr>
          <p:cNvPr id="317" name="Groupe 316">
            <a:extLst>
              <a:ext uri="{FF2B5EF4-FFF2-40B4-BE49-F238E27FC236}">
                <a16:creationId xmlns:a16="http://schemas.microsoft.com/office/drawing/2014/main" id="{5BA37FF5-D379-99ED-50AB-695FAEF270CD}"/>
              </a:ext>
            </a:extLst>
          </p:cNvPr>
          <p:cNvGrpSpPr/>
          <p:nvPr/>
        </p:nvGrpSpPr>
        <p:grpSpPr>
          <a:xfrm>
            <a:off x="6706420" y="2399897"/>
            <a:ext cx="1971651" cy="1971651"/>
            <a:chOff x="6365628" y="2399897"/>
            <a:chExt cx="1971651" cy="1971651"/>
          </a:xfrm>
        </p:grpSpPr>
        <p:sp>
          <p:nvSpPr>
            <p:cNvPr id="318" name="Ellipse 317">
              <a:extLst>
                <a:ext uri="{FF2B5EF4-FFF2-40B4-BE49-F238E27FC236}">
                  <a16:creationId xmlns:a16="http://schemas.microsoft.com/office/drawing/2014/main" id="{618EAB09-0065-6BDD-891C-46F78BD38D57}"/>
                </a:ext>
              </a:extLst>
            </p:cNvPr>
            <p:cNvSpPr/>
            <p:nvPr/>
          </p:nvSpPr>
          <p:spPr>
            <a:xfrm>
              <a:off x="6365628" y="2399897"/>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9" name="Graphique 1859">
              <a:extLst>
                <a:ext uri="{FF2B5EF4-FFF2-40B4-BE49-F238E27FC236}">
                  <a16:creationId xmlns:a16="http://schemas.microsoft.com/office/drawing/2014/main" id="{72EDCCAB-C6C7-F9A4-052A-DD807095C8FE}"/>
                </a:ext>
              </a:extLst>
            </p:cNvPr>
            <p:cNvGrpSpPr/>
            <p:nvPr/>
          </p:nvGrpSpPr>
          <p:grpSpPr>
            <a:xfrm>
              <a:off x="6816909" y="2633163"/>
              <a:ext cx="1087035" cy="1438976"/>
              <a:chOff x="7011017" y="4279868"/>
              <a:chExt cx="374808" cy="496157"/>
            </a:xfrm>
            <a:noFill/>
            <a:effectLst>
              <a:outerShdw blurRad="50800" dist="38100" dir="8100000" algn="tr" rotWithShape="0">
                <a:prstClr val="black">
                  <a:alpha val="40000"/>
                </a:prstClr>
              </a:outerShdw>
            </a:effectLst>
          </p:grpSpPr>
          <p:grpSp>
            <p:nvGrpSpPr>
              <p:cNvPr id="320" name="Graphique 1859">
                <a:extLst>
                  <a:ext uri="{FF2B5EF4-FFF2-40B4-BE49-F238E27FC236}">
                    <a16:creationId xmlns:a16="http://schemas.microsoft.com/office/drawing/2014/main" id="{8294CE73-03F1-B7C4-EEA9-4B078D779568}"/>
                  </a:ext>
                </a:extLst>
              </p:cNvPr>
              <p:cNvGrpSpPr/>
              <p:nvPr/>
            </p:nvGrpSpPr>
            <p:grpSpPr>
              <a:xfrm>
                <a:off x="7011017" y="4279868"/>
                <a:ext cx="374808" cy="496157"/>
                <a:chOff x="7011017" y="4279868"/>
                <a:chExt cx="374808" cy="496157"/>
              </a:xfrm>
              <a:grpFill/>
            </p:grpSpPr>
            <p:sp>
              <p:nvSpPr>
                <p:cNvPr id="343" name="Forme libre : forme 342">
                  <a:extLst>
                    <a:ext uri="{FF2B5EF4-FFF2-40B4-BE49-F238E27FC236}">
                      <a16:creationId xmlns:a16="http://schemas.microsoft.com/office/drawing/2014/main" id="{2BB33918-145F-F23D-A520-5EEB79328E56}"/>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2700" cap="rnd">
                  <a:solidFill>
                    <a:schemeClr val="bg1"/>
                  </a:solidFill>
                  <a:prstDash val="solid"/>
                  <a:round/>
                </a:ln>
              </p:spPr>
              <p:txBody>
                <a:bodyPr rtlCol="0" anchor="ctr"/>
                <a:lstStyle/>
                <a:p>
                  <a:endParaRPr lang="fr-FR" sz="1400"/>
                </a:p>
              </p:txBody>
            </p:sp>
            <p:sp>
              <p:nvSpPr>
                <p:cNvPr id="344" name="Forme libre : forme 343">
                  <a:extLst>
                    <a:ext uri="{FF2B5EF4-FFF2-40B4-BE49-F238E27FC236}">
                      <a16:creationId xmlns:a16="http://schemas.microsoft.com/office/drawing/2014/main" id="{B9E9CFC9-D523-1CF6-4D7E-F29640DA6063}"/>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2700" cap="rnd">
                  <a:solidFill>
                    <a:schemeClr val="bg1"/>
                  </a:solidFill>
                  <a:prstDash val="solid"/>
                  <a:round/>
                </a:ln>
              </p:spPr>
              <p:txBody>
                <a:bodyPr rtlCol="0" anchor="ctr"/>
                <a:lstStyle/>
                <a:p>
                  <a:endParaRPr lang="fr-FR" sz="1400"/>
                </a:p>
              </p:txBody>
            </p:sp>
            <p:sp>
              <p:nvSpPr>
                <p:cNvPr id="345" name="Forme libre : forme 344">
                  <a:extLst>
                    <a:ext uri="{FF2B5EF4-FFF2-40B4-BE49-F238E27FC236}">
                      <a16:creationId xmlns:a16="http://schemas.microsoft.com/office/drawing/2014/main" id="{673D2E79-9915-1E4F-8A93-C846DCB051D5}"/>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2700" cap="rnd">
                  <a:solidFill>
                    <a:schemeClr val="bg1"/>
                  </a:solidFill>
                  <a:prstDash val="solid"/>
                  <a:round/>
                </a:ln>
              </p:spPr>
              <p:txBody>
                <a:bodyPr rtlCol="0" anchor="ctr"/>
                <a:lstStyle/>
                <a:p>
                  <a:endParaRPr lang="fr-FR" sz="1400"/>
                </a:p>
              </p:txBody>
            </p:sp>
            <p:grpSp>
              <p:nvGrpSpPr>
                <p:cNvPr id="346" name="Graphique 1859">
                  <a:extLst>
                    <a:ext uri="{FF2B5EF4-FFF2-40B4-BE49-F238E27FC236}">
                      <a16:creationId xmlns:a16="http://schemas.microsoft.com/office/drawing/2014/main" id="{8D5E4293-42FF-6517-A6A8-F3997828BBAE}"/>
                    </a:ext>
                  </a:extLst>
                </p:cNvPr>
                <p:cNvGrpSpPr/>
                <p:nvPr/>
              </p:nvGrpSpPr>
              <p:grpSpPr>
                <a:xfrm>
                  <a:off x="7011017" y="4279868"/>
                  <a:ext cx="374808" cy="124110"/>
                  <a:chOff x="7011017" y="4279868"/>
                  <a:chExt cx="374808" cy="124110"/>
                </a:xfrm>
                <a:grpFill/>
              </p:grpSpPr>
              <p:sp>
                <p:nvSpPr>
                  <p:cNvPr id="355" name="Forme libre : forme 354">
                    <a:extLst>
                      <a:ext uri="{FF2B5EF4-FFF2-40B4-BE49-F238E27FC236}">
                        <a16:creationId xmlns:a16="http://schemas.microsoft.com/office/drawing/2014/main" id="{075FAEBC-009A-C7C2-7A06-0ECB23B88187}"/>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2700" cap="rnd">
                    <a:solidFill>
                      <a:schemeClr val="bg1"/>
                    </a:solidFill>
                    <a:prstDash val="solid"/>
                    <a:round/>
                  </a:ln>
                </p:spPr>
                <p:txBody>
                  <a:bodyPr rtlCol="0" anchor="ctr"/>
                  <a:lstStyle/>
                  <a:p>
                    <a:endParaRPr lang="fr-FR" sz="1400"/>
                  </a:p>
                </p:txBody>
              </p:sp>
              <p:sp>
                <p:nvSpPr>
                  <p:cNvPr id="356" name="Forme libre : forme 355">
                    <a:extLst>
                      <a:ext uri="{FF2B5EF4-FFF2-40B4-BE49-F238E27FC236}">
                        <a16:creationId xmlns:a16="http://schemas.microsoft.com/office/drawing/2014/main" id="{23F5496A-A60E-907F-05A2-4C25CE5A8025}"/>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2700" cap="rnd">
                    <a:solidFill>
                      <a:schemeClr val="bg1"/>
                    </a:solidFill>
                    <a:prstDash val="solid"/>
                    <a:round/>
                  </a:ln>
                </p:spPr>
                <p:txBody>
                  <a:bodyPr rtlCol="0" anchor="ctr"/>
                  <a:lstStyle/>
                  <a:p>
                    <a:endParaRPr lang="fr-FR" sz="1400"/>
                  </a:p>
                </p:txBody>
              </p:sp>
              <p:sp>
                <p:nvSpPr>
                  <p:cNvPr id="357" name="Forme libre : forme 356">
                    <a:extLst>
                      <a:ext uri="{FF2B5EF4-FFF2-40B4-BE49-F238E27FC236}">
                        <a16:creationId xmlns:a16="http://schemas.microsoft.com/office/drawing/2014/main" id="{BA4B4AC2-D0E3-39C9-A6B9-68D6BDBA5749}"/>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2700" cap="rnd">
                    <a:solidFill>
                      <a:schemeClr val="bg1"/>
                    </a:solidFill>
                    <a:prstDash val="solid"/>
                    <a:round/>
                  </a:ln>
                </p:spPr>
                <p:txBody>
                  <a:bodyPr rtlCol="0" anchor="ctr"/>
                  <a:lstStyle/>
                  <a:p>
                    <a:endParaRPr lang="fr-FR" sz="1400"/>
                  </a:p>
                </p:txBody>
              </p:sp>
              <p:sp>
                <p:nvSpPr>
                  <p:cNvPr id="358" name="Forme libre : forme 357">
                    <a:extLst>
                      <a:ext uri="{FF2B5EF4-FFF2-40B4-BE49-F238E27FC236}">
                        <a16:creationId xmlns:a16="http://schemas.microsoft.com/office/drawing/2014/main" id="{C3A90984-BAE1-A90B-BF1E-8FC46D406839}"/>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2700" cap="rnd">
                    <a:solidFill>
                      <a:schemeClr val="bg1"/>
                    </a:solidFill>
                    <a:prstDash val="solid"/>
                    <a:round/>
                  </a:ln>
                </p:spPr>
                <p:txBody>
                  <a:bodyPr rtlCol="0" anchor="ctr"/>
                  <a:lstStyle/>
                  <a:p>
                    <a:endParaRPr lang="fr-FR" sz="1400"/>
                  </a:p>
                </p:txBody>
              </p:sp>
              <p:sp>
                <p:nvSpPr>
                  <p:cNvPr id="359" name="Forme libre : forme 358">
                    <a:extLst>
                      <a:ext uri="{FF2B5EF4-FFF2-40B4-BE49-F238E27FC236}">
                        <a16:creationId xmlns:a16="http://schemas.microsoft.com/office/drawing/2014/main" id="{0BF805EB-D35D-DDA7-304B-D3B295C40371}"/>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60" name="Forme libre : forme 359">
                    <a:extLst>
                      <a:ext uri="{FF2B5EF4-FFF2-40B4-BE49-F238E27FC236}">
                        <a16:creationId xmlns:a16="http://schemas.microsoft.com/office/drawing/2014/main" id="{3C4CF4EC-4DC2-365F-0EC0-B2D435229E4C}"/>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2700" cap="rnd">
                    <a:solidFill>
                      <a:schemeClr val="bg1"/>
                    </a:solidFill>
                    <a:prstDash val="solid"/>
                    <a:round/>
                  </a:ln>
                </p:spPr>
                <p:txBody>
                  <a:bodyPr rtlCol="0" anchor="ctr"/>
                  <a:lstStyle/>
                  <a:p>
                    <a:endParaRPr lang="fr-FR" sz="1400"/>
                  </a:p>
                </p:txBody>
              </p:sp>
            </p:grpSp>
            <p:sp>
              <p:nvSpPr>
                <p:cNvPr id="347" name="Forme libre : forme 346">
                  <a:extLst>
                    <a:ext uri="{FF2B5EF4-FFF2-40B4-BE49-F238E27FC236}">
                      <a16:creationId xmlns:a16="http://schemas.microsoft.com/office/drawing/2014/main" id="{C8D2FD25-AA85-82F5-99B6-5165280A14AE}"/>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2700" cap="rnd">
                  <a:solidFill>
                    <a:schemeClr val="bg1"/>
                  </a:solidFill>
                  <a:prstDash val="solid"/>
                  <a:round/>
                </a:ln>
              </p:spPr>
              <p:txBody>
                <a:bodyPr rtlCol="0" anchor="ctr"/>
                <a:lstStyle/>
                <a:p>
                  <a:endParaRPr lang="fr-FR" sz="1400"/>
                </a:p>
              </p:txBody>
            </p:sp>
            <p:sp>
              <p:nvSpPr>
                <p:cNvPr id="348" name="Forme libre : forme 347">
                  <a:extLst>
                    <a:ext uri="{FF2B5EF4-FFF2-40B4-BE49-F238E27FC236}">
                      <a16:creationId xmlns:a16="http://schemas.microsoft.com/office/drawing/2014/main" id="{FA91CE4A-D75C-1754-5F3A-1320FADC772F}"/>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2700" cap="rnd">
                  <a:solidFill>
                    <a:schemeClr val="bg1"/>
                  </a:solidFill>
                  <a:prstDash val="solid"/>
                  <a:round/>
                </a:ln>
              </p:spPr>
              <p:txBody>
                <a:bodyPr rtlCol="0" anchor="ctr"/>
                <a:lstStyle/>
                <a:p>
                  <a:endParaRPr lang="fr-FR" sz="1400"/>
                </a:p>
              </p:txBody>
            </p:sp>
            <p:sp>
              <p:nvSpPr>
                <p:cNvPr id="349" name="Forme libre : forme 348">
                  <a:extLst>
                    <a:ext uri="{FF2B5EF4-FFF2-40B4-BE49-F238E27FC236}">
                      <a16:creationId xmlns:a16="http://schemas.microsoft.com/office/drawing/2014/main" id="{504804E2-7944-1264-CAE3-1E76078B5CC9}"/>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2700" cap="rnd">
                  <a:solidFill>
                    <a:schemeClr val="bg1"/>
                  </a:solidFill>
                  <a:prstDash val="solid"/>
                  <a:round/>
                </a:ln>
              </p:spPr>
              <p:txBody>
                <a:bodyPr rtlCol="0" anchor="ctr"/>
                <a:lstStyle/>
                <a:p>
                  <a:endParaRPr lang="fr-FR" sz="1400"/>
                </a:p>
              </p:txBody>
            </p:sp>
            <p:sp>
              <p:nvSpPr>
                <p:cNvPr id="350" name="Forme libre : forme 349">
                  <a:extLst>
                    <a:ext uri="{FF2B5EF4-FFF2-40B4-BE49-F238E27FC236}">
                      <a16:creationId xmlns:a16="http://schemas.microsoft.com/office/drawing/2014/main" id="{16AD41B8-1958-FC17-F05A-D446C6D50C09}"/>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2700" cap="rnd">
                  <a:solidFill>
                    <a:schemeClr val="bg1"/>
                  </a:solidFill>
                  <a:prstDash val="solid"/>
                  <a:round/>
                </a:ln>
              </p:spPr>
              <p:txBody>
                <a:bodyPr rtlCol="0" anchor="ctr"/>
                <a:lstStyle/>
                <a:p>
                  <a:endParaRPr lang="fr-FR" sz="1400"/>
                </a:p>
              </p:txBody>
            </p:sp>
            <p:sp>
              <p:nvSpPr>
                <p:cNvPr id="351" name="Forme libre : forme 350">
                  <a:extLst>
                    <a:ext uri="{FF2B5EF4-FFF2-40B4-BE49-F238E27FC236}">
                      <a16:creationId xmlns:a16="http://schemas.microsoft.com/office/drawing/2014/main" id="{818C8802-E6DC-35F4-F0CB-7A45ADDD3A8F}"/>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2700" cap="rnd">
                  <a:solidFill>
                    <a:schemeClr val="bg1"/>
                  </a:solidFill>
                  <a:prstDash val="solid"/>
                  <a:round/>
                </a:ln>
              </p:spPr>
              <p:txBody>
                <a:bodyPr rtlCol="0" anchor="ctr"/>
                <a:lstStyle/>
                <a:p>
                  <a:endParaRPr lang="fr-FR" sz="1400"/>
                </a:p>
              </p:txBody>
            </p:sp>
            <p:sp>
              <p:nvSpPr>
                <p:cNvPr id="352" name="Forme libre : forme 351">
                  <a:extLst>
                    <a:ext uri="{FF2B5EF4-FFF2-40B4-BE49-F238E27FC236}">
                      <a16:creationId xmlns:a16="http://schemas.microsoft.com/office/drawing/2014/main" id="{EC398099-295C-B5B8-5D27-190240E59101}"/>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2700" cap="rnd">
                  <a:solidFill>
                    <a:schemeClr val="bg1"/>
                  </a:solidFill>
                  <a:prstDash val="solid"/>
                  <a:round/>
                </a:ln>
              </p:spPr>
              <p:txBody>
                <a:bodyPr rtlCol="0" anchor="ctr"/>
                <a:lstStyle/>
                <a:p>
                  <a:endParaRPr lang="fr-FR" sz="1400"/>
                </a:p>
              </p:txBody>
            </p:sp>
            <p:sp>
              <p:nvSpPr>
                <p:cNvPr id="353" name="Forme libre : forme 352">
                  <a:extLst>
                    <a:ext uri="{FF2B5EF4-FFF2-40B4-BE49-F238E27FC236}">
                      <a16:creationId xmlns:a16="http://schemas.microsoft.com/office/drawing/2014/main" id="{BB888532-76D4-ADC7-1FB5-35E7D6DEAD66}"/>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2700" cap="rnd">
                  <a:solidFill>
                    <a:schemeClr val="bg1"/>
                  </a:solidFill>
                  <a:prstDash val="solid"/>
                  <a:round/>
                </a:ln>
              </p:spPr>
              <p:txBody>
                <a:bodyPr rtlCol="0" anchor="ctr"/>
                <a:lstStyle/>
                <a:p>
                  <a:endParaRPr lang="fr-FR" sz="1400"/>
                </a:p>
              </p:txBody>
            </p:sp>
            <p:sp>
              <p:nvSpPr>
                <p:cNvPr id="354" name="Forme libre : forme 353">
                  <a:extLst>
                    <a:ext uri="{FF2B5EF4-FFF2-40B4-BE49-F238E27FC236}">
                      <a16:creationId xmlns:a16="http://schemas.microsoft.com/office/drawing/2014/main" id="{19D014D2-6981-F702-81E2-CA5D5673792D}"/>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2700" cap="rnd">
                  <a:solidFill>
                    <a:schemeClr val="bg1"/>
                  </a:solidFill>
                  <a:prstDash val="solid"/>
                  <a:round/>
                </a:ln>
              </p:spPr>
              <p:txBody>
                <a:bodyPr rtlCol="0" anchor="ctr"/>
                <a:lstStyle/>
                <a:p>
                  <a:endParaRPr lang="fr-FR" sz="1400"/>
                </a:p>
              </p:txBody>
            </p:sp>
          </p:grpSp>
          <p:grpSp>
            <p:nvGrpSpPr>
              <p:cNvPr id="321" name="Graphique 1859">
                <a:extLst>
                  <a:ext uri="{FF2B5EF4-FFF2-40B4-BE49-F238E27FC236}">
                    <a16:creationId xmlns:a16="http://schemas.microsoft.com/office/drawing/2014/main" id="{C98DE37E-6EC9-5AD6-41CF-A9BC33E49F82}"/>
                  </a:ext>
                </a:extLst>
              </p:cNvPr>
              <p:cNvGrpSpPr/>
              <p:nvPr/>
            </p:nvGrpSpPr>
            <p:grpSpPr>
              <a:xfrm>
                <a:off x="7011017" y="4279868"/>
                <a:ext cx="136683" cy="496157"/>
                <a:chOff x="7011017" y="4279868"/>
                <a:chExt cx="136683" cy="496157"/>
              </a:xfrm>
              <a:grpFill/>
            </p:grpSpPr>
            <p:sp>
              <p:nvSpPr>
                <p:cNvPr id="322" name="Forme libre : forme 321">
                  <a:extLst>
                    <a:ext uri="{FF2B5EF4-FFF2-40B4-BE49-F238E27FC236}">
                      <a16:creationId xmlns:a16="http://schemas.microsoft.com/office/drawing/2014/main" id="{C9DDA5B0-9822-BFDE-7333-840373970216}"/>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2700" cap="rnd">
                  <a:solidFill>
                    <a:schemeClr val="bg1"/>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9E325491-E093-D869-F8F4-98AF3EA32C8C}"/>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2700" cap="rnd">
                  <a:solidFill>
                    <a:schemeClr val="bg1"/>
                  </a:solidFill>
                  <a:prstDash val="solid"/>
                  <a:round/>
                </a:ln>
              </p:spPr>
              <p:txBody>
                <a:bodyPr rtlCol="0" anchor="ctr"/>
                <a:lstStyle/>
                <a:p>
                  <a:endParaRPr lang="fr-FR" sz="1400"/>
                </a:p>
              </p:txBody>
            </p:sp>
            <p:grpSp>
              <p:nvGrpSpPr>
                <p:cNvPr id="324" name="Graphique 1859">
                  <a:extLst>
                    <a:ext uri="{FF2B5EF4-FFF2-40B4-BE49-F238E27FC236}">
                      <a16:creationId xmlns:a16="http://schemas.microsoft.com/office/drawing/2014/main" id="{0EC2621A-316D-D4BF-B644-0ADA49C49245}"/>
                    </a:ext>
                  </a:extLst>
                </p:cNvPr>
                <p:cNvGrpSpPr/>
                <p:nvPr/>
              </p:nvGrpSpPr>
              <p:grpSpPr>
                <a:xfrm>
                  <a:off x="7106457" y="4500181"/>
                  <a:ext cx="9525" cy="42862"/>
                  <a:chOff x="7106457" y="4500181"/>
                  <a:chExt cx="9525" cy="42862"/>
                </a:xfrm>
                <a:grpFill/>
              </p:grpSpPr>
              <p:sp>
                <p:nvSpPr>
                  <p:cNvPr id="341" name="Forme libre : forme 340">
                    <a:extLst>
                      <a:ext uri="{FF2B5EF4-FFF2-40B4-BE49-F238E27FC236}">
                        <a16:creationId xmlns:a16="http://schemas.microsoft.com/office/drawing/2014/main" id="{4D471B0A-E8E2-ABC9-4340-CAAB21B27061}"/>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sp>
                <p:nvSpPr>
                  <p:cNvPr id="342" name="Forme libre : forme 341">
                    <a:extLst>
                      <a:ext uri="{FF2B5EF4-FFF2-40B4-BE49-F238E27FC236}">
                        <a16:creationId xmlns:a16="http://schemas.microsoft.com/office/drawing/2014/main" id="{53B48CEC-E463-5D9B-D1C5-0B676AF86144}"/>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grpSp>
            <p:grpSp>
              <p:nvGrpSpPr>
                <p:cNvPr id="325" name="Graphique 1859">
                  <a:extLst>
                    <a:ext uri="{FF2B5EF4-FFF2-40B4-BE49-F238E27FC236}">
                      <a16:creationId xmlns:a16="http://schemas.microsoft.com/office/drawing/2014/main" id="{F1A7CAF1-186F-9211-7B30-9806254A4577}"/>
                    </a:ext>
                  </a:extLst>
                </p:cNvPr>
                <p:cNvGrpSpPr/>
                <p:nvPr/>
              </p:nvGrpSpPr>
              <p:grpSpPr>
                <a:xfrm>
                  <a:off x="7011017" y="4279868"/>
                  <a:ext cx="122777" cy="112299"/>
                  <a:chOff x="7011017" y="4279868"/>
                  <a:chExt cx="122777" cy="112299"/>
                </a:xfrm>
                <a:grpFill/>
              </p:grpSpPr>
              <p:sp>
                <p:nvSpPr>
                  <p:cNvPr id="333" name="Forme libre : forme 332">
                    <a:extLst>
                      <a:ext uri="{FF2B5EF4-FFF2-40B4-BE49-F238E27FC236}">
                        <a16:creationId xmlns:a16="http://schemas.microsoft.com/office/drawing/2014/main" id="{CF312398-F290-AFA7-E58C-90AEA2070F00}"/>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2700" cap="rnd">
                    <a:solidFill>
                      <a:schemeClr val="bg1"/>
                    </a:solidFill>
                    <a:prstDash val="solid"/>
                    <a:round/>
                  </a:ln>
                </p:spPr>
                <p:txBody>
                  <a:bodyPr rtlCol="0" anchor="ctr"/>
                  <a:lstStyle/>
                  <a:p>
                    <a:endParaRPr lang="fr-FR" sz="1400"/>
                  </a:p>
                </p:txBody>
              </p:sp>
              <p:sp>
                <p:nvSpPr>
                  <p:cNvPr id="334" name="Forme libre : forme 333">
                    <a:extLst>
                      <a:ext uri="{FF2B5EF4-FFF2-40B4-BE49-F238E27FC236}">
                        <a16:creationId xmlns:a16="http://schemas.microsoft.com/office/drawing/2014/main" id="{9A1FB88B-1788-76ED-544E-18DEDAC4FC72}"/>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2700" cap="rnd">
                    <a:solidFill>
                      <a:schemeClr val="bg1"/>
                    </a:solidFill>
                    <a:prstDash val="solid"/>
                    <a:round/>
                  </a:ln>
                </p:spPr>
                <p:txBody>
                  <a:bodyPr rtlCol="0" anchor="ctr"/>
                  <a:lstStyle/>
                  <a:p>
                    <a:endParaRPr lang="fr-FR" sz="1400"/>
                  </a:p>
                </p:txBody>
              </p:sp>
              <p:sp>
                <p:nvSpPr>
                  <p:cNvPr id="335" name="Forme libre : forme 334">
                    <a:extLst>
                      <a:ext uri="{FF2B5EF4-FFF2-40B4-BE49-F238E27FC236}">
                        <a16:creationId xmlns:a16="http://schemas.microsoft.com/office/drawing/2014/main" id="{8E01FAF3-FDD2-83CC-975B-933ECB020FAD}"/>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2700" cap="rnd">
                    <a:solidFill>
                      <a:schemeClr val="bg1"/>
                    </a:solidFill>
                    <a:prstDash val="solid"/>
                    <a:round/>
                  </a:ln>
                </p:spPr>
                <p:txBody>
                  <a:bodyPr rtlCol="0" anchor="ctr"/>
                  <a:lstStyle/>
                  <a:p>
                    <a:endParaRPr lang="fr-FR" sz="1400"/>
                  </a:p>
                </p:txBody>
              </p:sp>
              <p:sp>
                <p:nvSpPr>
                  <p:cNvPr id="336" name="Forme libre : forme 335">
                    <a:extLst>
                      <a:ext uri="{FF2B5EF4-FFF2-40B4-BE49-F238E27FC236}">
                        <a16:creationId xmlns:a16="http://schemas.microsoft.com/office/drawing/2014/main" id="{015F2F2F-1F05-E2A4-CF66-966901DB4C7D}"/>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37" name="Forme libre : forme 336">
                    <a:extLst>
                      <a:ext uri="{FF2B5EF4-FFF2-40B4-BE49-F238E27FC236}">
                        <a16:creationId xmlns:a16="http://schemas.microsoft.com/office/drawing/2014/main" id="{EA9F7AAB-CA02-ECF6-47E5-8BB760EBEC59}"/>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2700" cap="rnd">
                    <a:solidFill>
                      <a:schemeClr val="bg1"/>
                    </a:solidFill>
                    <a:prstDash val="solid"/>
                    <a:round/>
                  </a:ln>
                </p:spPr>
                <p:txBody>
                  <a:bodyPr rtlCol="0" anchor="ctr"/>
                  <a:lstStyle/>
                  <a:p>
                    <a:endParaRPr lang="fr-FR" sz="1400"/>
                  </a:p>
                </p:txBody>
              </p:sp>
              <p:sp>
                <p:nvSpPr>
                  <p:cNvPr id="338" name="Forme libre : forme 337">
                    <a:extLst>
                      <a:ext uri="{FF2B5EF4-FFF2-40B4-BE49-F238E27FC236}">
                        <a16:creationId xmlns:a16="http://schemas.microsoft.com/office/drawing/2014/main" id="{A5A2C2DD-0909-C324-C0A5-4EB77D5D1AFB}"/>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2700" cap="rnd">
                    <a:solidFill>
                      <a:schemeClr val="bg1"/>
                    </a:solidFill>
                    <a:prstDash val="solid"/>
                    <a:round/>
                  </a:ln>
                </p:spPr>
                <p:txBody>
                  <a:bodyPr rtlCol="0" anchor="ctr"/>
                  <a:lstStyle/>
                  <a:p>
                    <a:endParaRPr lang="fr-FR" sz="1400"/>
                  </a:p>
                </p:txBody>
              </p:sp>
              <p:sp>
                <p:nvSpPr>
                  <p:cNvPr id="339" name="Forme libre : forme 338">
                    <a:extLst>
                      <a:ext uri="{FF2B5EF4-FFF2-40B4-BE49-F238E27FC236}">
                        <a16:creationId xmlns:a16="http://schemas.microsoft.com/office/drawing/2014/main" id="{2453DCA4-31D8-9124-4941-BC3CDEAB4CC0}"/>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2700" cap="rnd">
                    <a:solidFill>
                      <a:schemeClr val="bg1"/>
                    </a:solidFill>
                    <a:prstDash val="solid"/>
                    <a:round/>
                  </a:ln>
                </p:spPr>
                <p:txBody>
                  <a:bodyPr rtlCol="0" anchor="ctr"/>
                  <a:lstStyle/>
                  <a:p>
                    <a:endParaRPr lang="fr-FR" sz="1400"/>
                  </a:p>
                </p:txBody>
              </p:sp>
              <p:sp>
                <p:nvSpPr>
                  <p:cNvPr id="340" name="Forme libre : forme 339">
                    <a:extLst>
                      <a:ext uri="{FF2B5EF4-FFF2-40B4-BE49-F238E27FC236}">
                        <a16:creationId xmlns:a16="http://schemas.microsoft.com/office/drawing/2014/main" id="{2E3B38D2-1C7E-C181-600E-EAC13C2C849B}"/>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2700" cap="rnd">
                    <a:solidFill>
                      <a:schemeClr val="bg1"/>
                    </a:solidFill>
                    <a:prstDash val="solid"/>
                    <a:round/>
                  </a:ln>
                </p:spPr>
                <p:txBody>
                  <a:bodyPr rtlCol="0" anchor="ctr"/>
                  <a:lstStyle/>
                  <a:p>
                    <a:endParaRPr lang="fr-FR" sz="1400"/>
                  </a:p>
                </p:txBody>
              </p:sp>
            </p:grpSp>
            <p:sp>
              <p:nvSpPr>
                <p:cNvPr id="326" name="Forme libre : forme 325">
                  <a:extLst>
                    <a:ext uri="{FF2B5EF4-FFF2-40B4-BE49-F238E27FC236}">
                      <a16:creationId xmlns:a16="http://schemas.microsoft.com/office/drawing/2014/main" id="{30B1EA4C-FC0F-15F1-F23C-7E3D30CAE3A5}"/>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2700" cap="rnd">
                  <a:solidFill>
                    <a:schemeClr val="bg1"/>
                  </a:solidFill>
                  <a:prstDash val="solid"/>
                  <a:round/>
                </a:ln>
              </p:spPr>
              <p:txBody>
                <a:bodyPr rtlCol="0" anchor="ctr"/>
                <a:lstStyle/>
                <a:p>
                  <a:endParaRPr lang="fr-FR" sz="1400"/>
                </a:p>
              </p:txBody>
            </p:sp>
            <p:sp>
              <p:nvSpPr>
                <p:cNvPr id="327" name="Forme libre : forme 326">
                  <a:extLst>
                    <a:ext uri="{FF2B5EF4-FFF2-40B4-BE49-F238E27FC236}">
                      <a16:creationId xmlns:a16="http://schemas.microsoft.com/office/drawing/2014/main" id="{A821E827-5DCE-6C36-36CF-03F10648C94A}"/>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2700" cap="rnd">
                  <a:solidFill>
                    <a:schemeClr val="bg1"/>
                  </a:solidFill>
                  <a:prstDash val="solid"/>
                  <a:round/>
                </a:ln>
              </p:spPr>
              <p:txBody>
                <a:bodyPr rtlCol="0" anchor="ctr"/>
                <a:lstStyle/>
                <a:p>
                  <a:endParaRPr lang="fr-FR" sz="1400"/>
                </a:p>
              </p:txBody>
            </p:sp>
            <p:sp>
              <p:nvSpPr>
                <p:cNvPr id="328" name="Forme libre : forme 327">
                  <a:extLst>
                    <a:ext uri="{FF2B5EF4-FFF2-40B4-BE49-F238E27FC236}">
                      <a16:creationId xmlns:a16="http://schemas.microsoft.com/office/drawing/2014/main" id="{AB4EBA9E-C2AF-0C6D-9315-9448E288F6F4}"/>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2700" cap="rnd">
                  <a:solidFill>
                    <a:schemeClr val="bg1"/>
                  </a:solidFill>
                  <a:prstDash val="solid"/>
                  <a:round/>
                </a:ln>
              </p:spPr>
              <p:txBody>
                <a:bodyPr rtlCol="0" anchor="ctr"/>
                <a:lstStyle/>
                <a:p>
                  <a:endParaRPr lang="fr-FR" sz="1400"/>
                </a:p>
              </p:txBody>
            </p:sp>
            <p:sp>
              <p:nvSpPr>
                <p:cNvPr id="329" name="Forme libre : forme 328">
                  <a:extLst>
                    <a:ext uri="{FF2B5EF4-FFF2-40B4-BE49-F238E27FC236}">
                      <a16:creationId xmlns:a16="http://schemas.microsoft.com/office/drawing/2014/main" id="{7671D573-4709-6074-277F-D4B863741ECB}"/>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2700" cap="rnd">
                  <a:solidFill>
                    <a:schemeClr val="bg1"/>
                  </a:solidFill>
                  <a:prstDash val="solid"/>
                  <a:round/>
                </a:ln>
              </p:spPr>
              <p:txBody>
                <a:bodyPr rtlCol="0" anchor="ctr"/>
                <a:lstStyle/>
                <a:p>
                  <a:endParaRPr lang="fr-FR" sz="1400"/>
                </a:p>
              </p:txBody>
            </p:sp>
            <p:sp>
              <p:nvSpPr>
                <p:cNvPr id="330" name="Forme libre : forme 329">
                  <a:extLst>
                    <a:ext uri="{FF2B5EF4-FFF2-40B4-BE49-F238E27FC236}">
                      <a16:creationId xmlns:a16="http://schemas.microsoft.com/office/drawing/2014/main" id="{986672A7-E576-6549-2473-9F4D50401651}"/>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2700" cap="rnd">
                  <a:solidFill>
                    <a:schemeClr val="bg1"/>
                  </a:solidFill>
                  <a:prstDash val="solid"/>
                  <a:round/>
                </a:ln>
              </p:spPr>
              <p:txBody>
                <a:bodyPr rtlCol="0" anchor="ctr"/>
                <a:lstStyle/>
                <a:p>
                  <a:endParaRPr lang="fr-FR" sz="1400"/>
                </a:p>
              </p:txBody>
            </p:sp>
            <p:sp>
              <p:nvSpPr>
                <p:cNvPr id="331" name="Forme libre : forme 330">
                  <a:extLst>
                    <a:ext uri="{FF2B5EF4-FFF2-40B4-BE49-F238E27FC236}">
                      <a16:creationId xmlns:a16="http://schemas.microsoft.com/office/drawing/2014/main" id="{3D0C55AE-B567-DFE9-6629-9857C1281189}"/>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2700" cap="rnd">
                  <a:solidFill>
                    <a:schemeClr val="bg1"/>
                  </a:solidFill>
                  <a:prstDash val="solid"/>
                  <a:round/>
                </a:ln>
              </p:spPr>
              <p:txBody>
                <a:bodyPr rtlCol="0" anchor="ctr"/>
                <a:lstStyle/>
                <a:p>
                  <a:endParaRPr lang="fr-FR" sz="1400"/>
                </a:p>
              </p:txBody>
            </p:sp>
            <p:sp>
              <p:nvSpPr>
                <p:cNvPr id="332" name="Forme libre : forme 331">
                  <a:extLst>
                    <a:ext uri="{FF2B5EF4-FFF2-40B4-BE49-F238E27FC236}">
                      <a16:creationId xmlns:a16="http://schemas.microsoft.com/office/drawing/2014/main" id="{F4A22FDC-CA64-85B6-9FAB-2A82FD0D6843}"/>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2700" cap="rnd">
                  <a:solidFill>
                    <a:schemeClr val="bg1"/>
                  </a:solidFill>
                  <a:prstDash val="solid"/>
                  <a:round/>
                </a:ln>
              </p:spPr>
              <p:txBody>
                <a:bodyPr rtlCol="0" anchor="ctr"/>
                <a:lstStyle/>
                <a:p>
                  <a:endParaRPr lang="fr-FR" sz="1400"/>
                </a:p>
              </p:txBody>
            </p:sp>
          </p:grpSp>
        </p:grpSp>
      </p:grpSp>
      <p:grpSp>
        <p:nvGrpSpPr>
          <p:cNvPr id="361" name="Groupe 360">
            <a:extLst>
              <a:ext uri="{FF2B5EF4-FFF2-40B4-BE49-F238E27FC236}">
                <a16:creationId xmlns:a16="http://schemas.microsoft.com/office/drawing/2014/main" id="{685FEDF6-835A-7EDC-9177-E3494E41616A}"/>
              </a:ext>
            </a:extLst>
          </p:cNvPr>
          <p:cNvGrpSpPr/>
          <p:nvPr/>
        </p:nvGrpSpPr>
        <p:grpSpPr>
          <a:xfrm>
            <a:off x="3659121" y="2447148"/>
            <a:ext cx="1971651" cy="1971651"/>
            <a:chOff x="3488725" y="2467376"/>
            <a:chExt cx="1971651" cy="1971651"/>
          </a:xfrm>
        </p:grpSpPr>
        <p:sp>
          <p:nvSpPr>
            <p:cNvPr id="362" name="Ellipse 361">
              <a:extLst>
                <a:ext uri="{FF2B5EF4-FFF2-40B4-BE49-F238E27FC236}">
                  <a16:creationId xmlns:a16="http://schemas.microsoft.com/office/drawing/2014/main" id="{85991EB3-F2F6-B5A5-BCD1-469DB8461F31}"/>
                </a:ext>
              </a:extLst>
            </p:cNvPr>
            <p:cNvSpPr/>
            <p:nvPr/>
          </p:nvSpPr>
          <p:spPr>
            <a:xfrm>
              <a:off x="3488725" y="2467376"/>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3" name="Graphique 1860">
              <a:extLst>
                <a:ext uri="{FF2B5EF4-FFF2-40B4-BE49-F238E27FC236}">
                  <a16:creationId xmlns:a16="http://schemas.microsoft.com/office/drawing/2014/main" id="{51B4AAF3-710C-F2E0-537B-6E0307696BFC}"/>
                </a:ext>
              </a:extLst>
            </p:cNvPr>
            <p:cNvGrpSpPr/>
            <p:nvPr/>
          </p:nvGrpSpPr>
          <p:grpSpPr>
            <a:xfrm>
              <a:off x="3680946" y="2963006"/>
              <a:ext cx="1546991" cy="939248"/>
              <a:chOff x="7577139" y="4377153"/>
              <a:chExt cx="533400" cy="323850"/>
            </a:xfrm>
            <a:noFill/>
            <a:effectLst>
              <a:outerShdw blurRad="50800" dist="38100" dir="8100000" algn="tr" rotWithShape="0">
                <a:prstClr val="black">
                  <a:alpha val="40000"/>
                </a:prstClr>
              </a:outerShdw>
            </a:effectLst>
          </p:grpSpPr>
          <p:grpSp>
            <p:nvGrpSpPr>
              <p:cNvPr id="364" name="Graphique 1860">
                <a:extLst>
                  <a:ext uri="{FF2B5EF4-FFF2-40B4-BE49-F238E27FC236}">
                    <a16:creationId xmlns:a16="http://schemas.microsoft.com/office/drawing/2014/main" id="{9EBF5A3F-B383-1475-8B93-928EE0846E5E}"/>
                  </a:ext>
                </a:extLst>
              </p:cNvPr>
              <p:cNvGrpSpPr/>
              <p:nvPr/>
            </p:nvGrpSpPr>
            <p:grpSpPr>
              <a:xfrm>
                <a:off x="7577139" y="4377153"/>
                <a:ext cx="530352" cy="316801"/>
                <a:chOff x="7577139" y="4377153"/>
                <a:chExt cx="530352" cy="316801"/>
              </a:xfrm>
              <a:grpFill/>
            </p:grpSpPr>
            <p:grpSp>
              <p:nvGrpSpPr>
                <p:cNvPr id="388" name="Graphique 1860">
                  <a:extLst>
                    <a:ext uri="{FF2B5EF4-FFF2-40B4-BE49-F238E27FC236}">
                      <a16:creationId xmlns:a16="http://schemas.microsoft.com/office/drawing/2014/main" id="{74CC896B-92AC-E5DE-CDED-BA55EBAF1D3B}"/>
                    </a:ext>
                  </a:extLst>
                </p:cNvPr>
                <p:cNvGrpSpPr/>
                <p:nvPr/>
              </p:nvGrpSpPr>
              <p:grpSpPr>
                <a:xfrm>
                  <a:off x="7603142" y="4693097"/>
                  <a:ext cx="504348" cy="857"/>
                  <a:chOff x="7603142" y="4693097"/>
                  <a:chExt cx="504348" cy="857"/>
                </a:xfrm>
                <a:grpFill/>
              </p:grpSpPr>
              <p:sp>
                <p:nvSpPr>
                  <p:cNvPr id="420" name="Forme libre : forme 419">
                    <a:extLst>
                      <a:ext uri="{FF2B5EF4-FFF2-40B4-BE49-F238E27FC236}">
                        <a16:creationId xmlns:a16="http://schemas.microsoft.com/office/drawing/2014/main" id="{563B1FE0-E2FA-D4AF-1FE1-673C02E2D847}"/>
                      </a:ext>
                    </a:extLst>
                  </p:cNvPr>
                  <p:cNvSpPr/>
                  <p:nvPr/>
                </p:nvSpPr>
                <p:spPr>
                  <a:xfrm>
                    <a:off x="7641623" y="4693954"/>
                    <a:ext cx="465867" cy="9525"/>
                  </a:xfrm>
                  <a:custGeom>
                    <a:avLst/>
                    <a:gdLst>
                      <a:gd name="connsiteX0" fmla="*/ 465868 w 465867"/>
                      <a:gd name="connsiteY0" fmla="*/ 0 h 9525"/>
                      <a:gd name="connsiteX1" fmla="*/ 0 w 465867"/>
                      <a:gd name="connsiteY1" fmla="*/ 0 h 9525"/>
                    </a:gdLst>
                    <a:ahLst/>
                    <a:cxnLst>
                      <a:cxn ang="0">
                        <a:pos x="connsiteX0" y="connsiteY0"/>
                      </a:cxn>
                      <a:cxn ang="0">
                        <a:pos x="connsiteX1" y="connsiteY1"/>
                      </a:cxn>
                    </a:cxnLst>
                    <a:rect l="l" t="t" r="r" b="b"/>
                    <a:pathLst>
                      <a:path w="465867" h="9525">
                        <a:moveTo>
                          <a:pt x="465868" y="0"/>
                        </a:moveTo>
                        <a:lnTo>
                          <a:pt x="0" y="0"/>
                        </a:lnTo>
                      </a:path>
                    </a:pathLst>
                  </a:custGeom>
                  <a:grpFill/>
                  <a:ln w="12700" cap="rnd">
                    <a:solidFill>
                      <a:schemeClr val="bg1"/>
                    </a:solidFill>
                    <a:prstDash val="solid"/>
                    <a:round/>
                  </a:ln>
                </p:spPr>
                <p:txBody>
                  <a:bodyPr rtlCol="0" anchor="ctr"/>
                  <a:lstStyle/>
                  <a:p>
                    <a:endParaRPr lang="fr-FR" sz="1400"/>
                  </a:p>
                </p:txBody>
              </p:sp>
              <p:sp>
                <p:nvSpPr>
                  <p:cNvPr id="421" name="Forme libre : forme 420">
                    <a:extLst>
                      <a:ext uri="{FF2B5EF4-FFF2-40B4-BE49-F238E27FC236}">
                        <a16:creationId xmlns:a16="http://schemas.microsoft.com/office/drawing/2014/main" id="{E69C31E1-3E1D-E5E7-0C95-7AF653482937}"/>
                      </a:ext>
                    </a:extLst>
                  </p:cNvPr>
                  <p:cNvSpPr/>
                  <p:nvPr/>
                </p:nvSpPr>
                <p:spPr>
                  <a:xfrm>
                    <a:off x="7603142" y="469309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389" name="Forme libre : forme 388">
                  <a:extLst>
                    <a:ext uri="{FF2B5EF4-FFF2-40B4-BE49-F238E27FC236}">
                      <a16:creationId xmlns:a16="http://schemas.microsoft.com/office/drawing/2014/main" id="{EE3EB070-1484-5D46-3951-B60C2E4EC2DE}"/>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390" name="Graphique 1860">
                  <a:extLst>
                    <a:ext uri="{FF2B5EF4-FFF2-40B4-BE49-F238E27FC236}">
                      <a16:creationId xmlns:a16="http://schemas.microsoft.com/office/drawing/2014/main" id="{2CA26EB8-4AB6-D8E1-0F68-A3799987595F}"/>
                    </a:ext>
                  </a:extLst>
                </p:cNvPr>
                <p:cNvGrpSpPr/>
                <p:nvPr/>
              </p:nvGrpSpPr>
              <p:grpSpPr>
                <a:xfrm>
                  <a:off x="7736873" y="4512026"/>
                  <a:ext cx="61055" cy="18859"/>
                  <a:chOff x="7736873" y="4512026"/>
                  <a:chExt cx="61055" cy="18859"/>
                </a:xfrm>
                <a:grpFill/>
              </p:grpSpPr>
              <p:sp>
                <p:nvSpPr>
                  <p:cNvPr id="417" name="Forme libre : forme 416">
                    <a:extLst>
                      <a:ext uri="{FF2B5EF4-FFF2-40B4-BE49-F238E27FC236}">
                        <a16:creationId xmlns:a16="http://schemas.microsoft.com/office/drawing/2014/main" id="{688651BB-C330-FB8F-F32E-C048E9DB3AD5}"/>
                      </a:ext>
                    </a:extLst>
                  </p:cNvPr>
                  <p:cNvSpPr/>
                  <p:nvPr/>
                </p:nvSpPr>
                <p:spPr>
                  <a:xfrm>
                    <a:off x="7736873" y="451231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8" name="Forme libre : forme 417">
                    <a:extLst>
                      <a:ext uri="{FF2B5EF4-FFF2-40B4-BE49-F238E27FC236}">
                        <a16:creationId xmlns:a16="http://schemas.microsoft.com/office/drawing/2014/main" id="{DF243BBE-0D83-BDB2-E18C-DA3FF09F43A6}"/>
                      </a:ext>
                    </a:extLst>
                  </p:cNvPr>
                  <p:cNvSpPr/>
                  <p:nvPr/>
                </p:nvSpPr>
                <p:spPr>
                  <a:xfrm>
                    <a:off x="7773449" y="451202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9" name="Forme libre : forme 418">
                    <a:extLst>
                      <a:ext uri="{FF2B5EF4-FFF2-40B4-BE49-F238E27FC236}">
                        <a16:creationId xmlns:a16="http://schemas.microsoft.com/office/drawing/2014/main" id="{133F053D-3165-0312-BCEA-9A2E842FBF14}"/>
                      </a:ext>
                    </a:extLst>
                  </p:cNvPr>
                  <p:cNvSpPr/>
                  <p:nvPr/>
                </p:nvSpPr>
                <p:spPr>
                  <a:xfrm>
                    <a:off x="7761257" y="451452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391" name="Graphique 1860">
                  <a:extLst>
                    <a:ext uri="{FF2B5EF4-FFF2-40B4-BE49-F238E27FC236}">
                      <a16:creationId xmlns:a16="http://schemas.microsoft.com/office/drawing/2014/main" id="{423E194B-8F60-733A-CD58-AC536ED6A3E3}"/>
                    </a:ext>
                  </a:extLst>
                </p:cNvPr>
                <p:cNvGrpSpPr/>
                <p:nvPr/>
              </p:nvGrpSpPr>
              <p:grpSpPr>
                <a:xfrm>
                  <a:off x="7720871" y="4448238"/>
                  <a:ext cx="91489" cy="117890"/>
                  <a:chOff x="7720871" y="4448238"/>
                  <a:chExt cx="91489" cy="117890"/>
                </a:xfrm>
                <a:grpFill/>
              </p:grpSpPr>
              <p:sp>
                <p:nvSpPr>
                  <p:cNvPr id="413" name="Forme libre : forme 412">
                    <a:extLst>
                      <a:ext uri="{FF2B5EF4-FFF2-40B4-BE49-F238E27FC236}">
                        <a16:creationId xmlns:a16="http://schemas.microsoft.com/office/drawing/2014/main" id="{815812E7-CA44-530B-730B-92E478566B82}"/>
                      </a:ext>
                    </a:extLst>
                  </p:cNvPr>
                  <p:cNvSpPr/>
                  <p:nvPr/>
                </p:nvSpPr>
                <p:spPr>
                  <a:xfrm>
                    <a:off x="7761257" y="454288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414" name="Forme libre : forme 413">
                    <a:extLst>
                      <a:ext uri="{FF2B5EF4-FFF2-40B4-BE49-F238E27FC236}">
                        <a16:creationId xmlns:a16="http://schemas.microsoft.com/office/drawing/2014/main" id="{32206098-7307-AE6D-9E78-AD483A25F057}"/>
                      </a:ext>
                    </a:extLst>
                  </p:cNvPr>
                  <p:cNvSpPr/>
                  <p:nvPr/>
                </p:nvSpPr>
                <p:spPr>
                  <a:xfrm>
                    <a:off x="7728586" y="452298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415" name="Forme libre : forme 414">
                    <a:extLst>
                      <a:ext uri="{FF2B5EF4-FFF2-40B4-BE49-F238E27FC236}">
                        <a16:creationId xmlns:a16="http://schemas.microsoft.com/office/drawing/2014/main" id="{F66DE333-8BE2-7D27-6F9D-4BB5EDEB7493}"/>
                      </a:ext>
                    </a:extLst>
                  </p:cNvPr>
                  <p:cNvSpPr/>
                  <p:nvPr/>
                </p:nvSpPr>
                <p:spPr>
                  <a:xfrm>
                    <a:off x="7729055" y="447802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416" name="Forme libre : forme 415">
                    <a:extLst>
                      <a:ext uri="{FF2B5EF4-FFF2-40B4-BE49-F238E27FC236}">
                        <a16:creationId xmlns:a16="http://schemas.microsoft.com/office/drawing/2014/main" id="{9CD8AC4B-335E-3D5A-582B-344D13060D60}"/>
                      </a:ext>
                    </a:extLst>
                  </p:cNvPr>
                  <p:cNvSpPr/>
                  <p:nvPr/>
                </p:nvSpPr>
                <p:spPr>
                  <a:xfrm>
                    <a:off x="7720871" y="444823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392" name="Forme libre : forme 391">
                  <a:extLst>
                    <a:ext uri="{FF2B5EF4-FFF2-40B4-BE49-F238E27FC236}">
                      <a16:creationId xmlns:a16="http://schemas.microsoft.com/office/drawing/2014/main" id="{520CFFFD-D1BD-A8A4-0FD7-B1E4BCF15D7C}"/>
                    </a:ext>
                  </a:extLst>
                </p:cNvPr>
                <p:cNvSpPr/>
                <p:nvPr/>
              </p:nvSpPr>
              <p:spPr>
                <a:xfrm>
                  <a:off x="7811168" y="463756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393" name="Forme libre : forme 392">
                  <a:extLst>
                    <a:ext uri="{FF2B5EF4-FFF2-40B4-BE49-F238E27FC236}">
                      <a16:creationId xmlns:a16="http://schemas.microsoft.com/office/drawing/2014/main" id="{74BA71D6-175D-8A07-540B-14057B158B1C}"/>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4" name="Forme libre : forme 393">
                  <a:extLst>
                    <a:ext uri="{FF2B5EF4-FFF2-40B4-BE49-F238E27FC236}">
                      <a16:creationId xmlns:a16="http://schemas.microsoft.com/office/drawing/2014/main" id="{98F58681-F651-2115-030B-06B07AD70CB9}"/>
                    </a:ext>
                  </a:extLst>
                </p:cNvPr>
                <p:cNvSpPr/>
                <p:nvPr/>
              </p:nvSpPr>
              <p:spPr>
                <a:xfrm>
                  <a:off x="7719347" y="462927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395" name="Forme libre : forme 394">
                  <a:extLst>
                    <a:ext uri="{FF2B5EF4-FFF2-40B4-BE49-F238E27FC236}">
                      <a16:creationId xmlns:a16="http://schemas.microsoft.com/office/drawing/2014/main" id="{208524D3-ABD2-0E13-A9A3-CEA6F84FB17E}"/>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6" name="Forme libre : forme 395">
                  <a:extLst>
                    <a:ext uri="{FF2B5EF4-FFF2-40B4-BE49-F238E27FC236}">
                      <a16:creationId xmlns:a16="http://schemas.microsoft.com/office/drawing/2014/main" id="{5C4F9460-1F94-D972-4812-0353B013C20F}"/>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7" name="Forme libre : forme 396">
                  <a:extLst>
                    <a:ext uri="{FF2B5EF4-FFF2-40B4-BE49-F238E27FC236}">
                      <a16:creationId xmlns:a16="http://schemas.microsoft.com/office/drawing/2014/main" id="{6F995A07-42E0-AE79-C756-431B29877E67}"/>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8" name="Forme libre : forme 397">
                  <a:extLst>
                    <a:ext uri="{FF2B5EF4-FFF2-40B4-BE49-F238E27FC236}">
                      <a16:creationId xmlns:a16="http://schemas.microsoft.com/office/drawing/2014/main" id="{5045F983-A7D2-7FC6-CDA5-1F3B20D8301F}"/>
                    </a:ext>
                  </a:extLst>
                </p:cNvPr>
                <p:cNvSpPr/>
                <p:nvPr/>
              </p:nvSpPr>
              <p:spPr>
                <a:xfrm>
                  <a:off x="7758114" y="459222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399" name="Forme libre : forme 398">
                  <a:extLst>
                    <a:ext uri="{FF2B5EF4-FFF2-40B4-BE49-F238E27FC236}">
                      <a16:creationId xmlns:a16="http://schemas.microsoft.com/office/drawing/2014/main" id="{9871005C-129F-21C2-4F7A-09AFF53132CF}"/>
                    </a:ext>
                  </a:extLst>
                </p:cNvPr>
                <p:cNvSpPr/>
                <p:nvPr/>
              </p:nvSpPr>
              <p:spPr>
                <a:xfrm>
                  <a:off x="7760781" y="457736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400" name="Forme libre : forme 399">
                  <a:extLst>
                    <a:ext uri="{FF2B5EF4-FFF2-40B4-BE49-F238E27FC236}">
                      <a16:creationId xmlns:a16="http://schemas.microsoft.com/office/drawing/2014/main" id="{43F4E474-34DA-7083-CBA1-1FA5719D8F0B}"/>
                    </a:ext>
                  </a:extLst>
                </p:cNvPr>
                <p:cNvSpPr/>
                <p:nvPr/>
              </p:nvSpPr>
              <p:spPr>
                <a:xfrm>
                  <a:off x="7787736" y="456098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401" name="Graphique 1860">
                  <a:extLst>
                    <a:ext uri="{FF2B5EF4-FFF2-40B4-BE49-F238E27FC236}">
                      <a16:creationId xmlns:a16="http://schemas.microsoft.com/office/drawing/2014/main" id="{9B990558-D569-69CE-03D1-034C07A0D4AF}"/>
                    </a:ext>
                  </a:extLst>
                </p:cNvPr>
                <p:cNvGrpSpPr/>
                <p:nvPr/>
              </p:nvGrpSpPr>
              <p:grpSpPr>
                <a:xfrm>
                  <a:off x="7769258" y="4573823"/>
                  <a:ext cx="71246" cy="118416"/>
                  <a:chOff x="7769258" y="4573823"/>
                  <a:chExt cx="71246" cy="118416"/>
                </a:xfrm>
                <a:grpFill/>
              </p:grpSpPr>
              <p:sp>
                <p:nvSpPr>
                  <p:cNvPr id="411" name="Forme libre : forme 410">
                    <a:extLst>
                      <a:ext uri="{FF2B5EF4-FFF2-40B4-BE49-F238E27FC236}">
                        <a16:creationId xmlns:a16="http://schemas.microsoft.com/office/drawing/2014/main" id="{F433C4BA-FE13-7A50-46A7-AC2A8C077FBD}"/>
                      </a:ext>
                    </a:extLst>
                  </p:cNvPr>
                  <p:cNvSpPr/>
                  <p:nvPr/>
                </p:nvSpPr>
                <p:spPr>
                  <a:xfrm>
                    <a:off x="7769258" y="4573823"/>
                    <a:ext cx="70675" cy="73363"/>
                  </a:xfrm>
                  <a:custGeom>
                    <a:avLst/>
                    <a:gdLst>
                      <a:gd name="connsiteX0" fmla="*/ 0 w 70675"/>
                      <a:gd name="connsiteY0" fmla="*/ 73363 h 73363"/>
                      <a:gd name="connsiteX1" fmla="*/ 18479 w 70675"/>
                      <a:gd name="connsiteY1" fmla="*/ 783 h 73363"/>
                      <a:gd name="connsiteX2" fmla="*/ 70676 w 70675"/>
                      <a:gd name="connsiteY2" fmla="*/ 46788 h 73363"/>
                    </a:gdLst>
                    <a:ahLst/>
                    <a:cxnLst>
                      <a:cxn ang="0">
                        <a:pos x="connsiteX0" y="connsiteY0"/>
                      </a:cxn>
                      <a:cxn ang="0">
                        <a:pos x="connsiteX1" y="connsiteY1"/>
                      </a:cxn>
                      <a:cxn ang="0">
                        <a:pos x="connsiteX2" y="connsiteY2"/>
                      </a:cxn>
                    </a:cxnLst>
                    <a:rect l="l" t="t" r="r" b="b"/>
                    <a:pathLst>
                      <a:path w="70675" h="73363">
                        <a:moveTo>
                          <a:pt x="0" y="73363"/>
                        </a:moveTo>
                        <a:lnTo>
                          <a:pt x="18479" y="783"/>
                        </a:lnTo>
                        <a:cubicBezTo>
                          <a:pt x="18479" y="783"/>
                          <a:pt x="70676" y="-9790"/>
                          <a:pt x="70676" y="46788"/>
                        </a:cubicBezTo>
                      </a:path>
                    </a:pathLst>
                  </a:custGeom>
                  <a:grpFill/>
                  <a:ln w="12700" cap="rnd">
                    <a:solidFill>
                      <a:schemeClr val="bg1"/>
                    </a:solidFill>
                    <a:prstDash val="solid"/>
                    <a:round/>
                  </a:ln>
                </p:spPr>
                <p:txBody>
                  <a:bodyPr rtlCol="0" anchor="ctr"/>
                  <a:lstStyle/>
                  <a:p>
                    <a:endParaRPr lang="fr-FR" sz="1400"/>
                  </a:p>
                </p:txBody>
              </p:sp>
              <p:sp>
                <p:nvSpPr>
                  <p:cNvPr id="412" name="Forme libre : forme 411">
                    <a:extLst>
                      <a:ext uri="{FF2B5EF4-FFF2-40B4-BE49-F238E27FC236}">
                        <a16:creationId xmlns:a16="http://schemas.microsoft.com/office/drawing/2014/main" id="{7F6CAE42-BAAC-9AE6-1415-BE4C01334F37}"/>
                      </a:ext>
                    </a:extLst>
                  </p:cNvPr>
                  <p:cNvSpPr/>
                  <p:nvPr/>
                </p:nvSpPr>
                <p:spPr>
                  <a:xfrm>
                    <a:off x="7840124" y="462108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402" name="Graphique 1860">
                  <a:extLst>
                    <a:ext uri="{FF2B5EF4-FFF2-40B4-BE49-F238E27FC236}">
                      <a16:creationId xmlns:a16="http://schemas.microsoft.com/office/drawing/2014/main" id="{3DD89C28-35AA-AA5D-DB33-862D3205804C}"/>
                    </a:ext>
                  </a:extLst>
                </p:cNvPr>
                <p:cNvGrpSpPr/>
                <p:nvPr/>
              </p:nvGrpSpPr>
              <p:grpSpPr>
                <a:xfrm>
                  <a:off x="7693343" y="4572299"/>
                  <a:ext cx="75914" cy="121464"/>
                  <a:chOff x="7693343" y="4572299"/>
                  <a:chExt cx="75914" cy="121464"/>
                </a:xfrm>
                <a:grpFill/>
              </p:grpSpPr>
              <p:sp>
                <p:nvSpPr>
                  <p:cNvPr id="409" name="Forme libre : forme 408">
                    <a:extLst>
                      <a:ext uri="{FF2B5EF4-FFF2-40B4-BE49-F238E27FC236}">
                        <a16:creationId xmlns:a16="http://schemas.microsoft.com/office/drawing/2014/main" id="{74E8A6FD-ABBB-55D6-5FD3-206A104307E1}"/>
                      </a:ext>
                    </a:extLst>
                  </p:cNvPr>
                  <p:cNvSpPr/>
                  <p:nvPr/>
                </p:nvSpPr>
                <p:spPr>
                  <a:xfrm>
                    <a:off x="7693915" y="4572299"/>
                    <a:ext cx="75342" cy="121464"/>
                  </a:xfrm>
                  <a:custGeom>
                    <a:avLst/>
                    <a:gdLst>
                      <a:gd name="connsiteX0" fmla="*/ 0 w 75342"/>
                      <a:gd name="connsiteY0" fmla="*/ 46788 h 121464"/>
                      <a:gd name="connsiteX1" fmla="*/ 52197 w 75342"/>
                      <a:gd name="connsiteY1" fmla="*/ 783 h 121464"/>
                      <a:gd name="connsiteX2" fmla="*/ 75343 w 75342"/>
                      <a:gd name="connsiteY2" fmla="*/ 74887 h 121464"/>
                      <a:gd name="connsiteX3" fmla="*/ 75343 w 75342"/>
                      <a:gd name="connsiteY3" fmla="*/ 121464 h 121464"/>
                    </a:gdLst>
                    <a:ahLst/>
                    <a:cxnLst>
                      <a:cxn ang="0">
                        <a:pos x="connsiteX0" y="connsiteY0"/>
                      </a:cxn>
                      <a:cxn ang="0">
                        <a:pos x="connsiteX1" y="connsiteY1"/>
                      </a:cxn>
                      <a:cxn ang="0">
                        <a:pos x="connsiteX2" y="connsiteY2"/>
                      </a:cxn>
                      <a:cxn ang="0">
                        <a:pos x="connsiteX3" y="connsiteY3"/>
                      </a:cxn>
                    </a:cxnLst>
                    <a:rect l="l" t="t" r="r" b="b"/>
                    <a:pathLst>
                      <a:path w="75342" h="121464">
                        <a:moveTo>
                          <a:pt x="0" y="46788"/>
                        </a:moveTo>
                        <a:cubicBezTo>
                          <a:pt x="0" y="-9790"/>
                          <a:pt x="52197" y="783"/>
                          <a:pt x="52197" y="783"/>
                        </a:cubicBezTo>
                        <a:lnTo>
                          <a:pt x="75343" y="74887"/>
                        </a:lnTo>
                        <a:lnTo>
                          <a:pt x="75343" y="121464"/>
                        </a:lnTo>
                      </a:path>
                    </a:pathLst>
                  </a:custGeom>
                  <a:grpFill/>
                  <a:ln w="12700" cap="rnd">
                    <a:solidFill>
                      <a:schemeClr val="bg1"/>
                    </a:solidFill>
                    <a:prstDash val="solid"/>
                    <a:round/>
                  </a:ln>
                </p:spPr>
                <p:txBody>
                  <a:bodyPr rtlCol="0" anchor="ctr"/>
                  <a:lstStyle/>
                  <a:p>
                    <a:endParaRPr lang="fr-FR" sz="1400"/>
                  </a:p>
                </p:txBody>
              </p:sp>
              <p:sp>
                <p:nvSpPr>
                  <p:cNvPr id="410" name="Forme libre : forme 409">
                    <a:extLst>
                      <a:ext uri="{FF2B5EF4-FFF2-40B4-BE49-F238E27FC236}">
                        <a16:creationId xmlns:a16="http://schemas.microsoft.com/office/drawing/2014/main" id="{8915BAF9-D78E-3D55-7B71-7F08C199C454}"/>
                      </a:ext>
                    </a:extLst>
                  </p:cNvPr>
                  <p:cNvSpPr/>
                  <p:nvPr/>
                </p:nvSpPr>
                <p:spPr>
                  <a:xfrm>
                    <a:off x="7693343" y="461965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403" name="Graphique 1860">
                  <a:extLst>
                    <a:ext uri="{FF2B5EF4-FFF2-40B4-BE49-F238E27FC236}">
                      <a16:creationId xmlns:a16="http://schemas.microsoft.com/office/drawing/2014/main" id="{6669B0E6-23BC-3A4C-5092-FB807DCDC156}"/>
                    </a:ext>
                  </a:extLst>
                </p:cNvPr>
                <p:cNvGrpSpPr/>
                <p:nvPr/>
              </p:nvGrpSpPr>
              <p:grpSpPr>
                <a:xfrm>
                  <a:off x="7579996" y="4380010"/>
                  <a:ext cx="133731" cy="104203"/>
                  <a:chOff x="7579996" y="4380010"/>
                  <a:chExt cx="133731" cy="104203"/>
                </a:xfrm>
                <a:grpFill/>
              </p:grpSpPr>
              <p:sp>
                <p:nvSpPr>
                  <p:cNvPr id="405" name="Forme libre : forme 404">
                    <a:extLst>
                      <a:ext uri="{FF2B5EF4-FFF2-40B4-BE49-F238E27FC236}">
                        <a16:creationId xmlns:a16="http://schemas.microsoft.com/office/drawing/2014/main" id="{DCF2DA34-A6D2-A84E-8A67-5963709B777A}"/>
                      </a:ext>
                    </a:extLst>
                  </p:cNvPr>
                  <p:cNvSpPr/>
                  <p:nvPr/>
                </p:nvSpPr>
                <p:spPr>
                  <a:xfrm>
                    <a:off x="7602189" y="438001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406" name="Forme libre : forme 405">
                    <a:extLst>
                      <a:ext uri="{FF2B5EF4-FFF2-40B4-BE49-F238E27FC236}">
                        <a16:creationId xmlns:a16="http://schemas.microsoft.com/office/drawing/2014/main" id="{682E7B92-C81F-D3AB-7B85-BE70347C7095}"/>
                      </a:ext>
                    </a:extLst>
                  </p:cNvPr>
                  <p:cNvSpPr/>
                  <p:nvPr/>
                </p:nvSpPr>
                <p:spPr>
                  <a:xfrm>
                    <a:off x="7579996" y="440372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407" name="Forme libre : forme 406">
                    <a:extLst>
                      <a:ext uri="{FF2B5EF4-FFF2-40B4-BE49-F238E27FC236}">
                        <a16:creationId xmlns:a16="http://schemas.microsoft.com/office/drawing/2014/main" id="{472424DA-7C9C-F439-A203-35AB1489E8CE}"/>
                      </a:ext>
                    </a:extLst>
                  </p:cNvPr>
                  <p:cNvSpPr/>
                  <p:nvPr/>
                </p:nvSpPr>
                <p:spPr>
                  <a:xfrm>
                    <a:off x="7663816" y="446163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408" name="Forme libre : forme 407">
                    <a:extLst>
                      <a:ext uri="{FF2B5EF4-FFF2-40B4-BE49-F238E27FC236}">
                        <a16:creationId xmlns:a16="http://schemas.microsoft.com/office/drawing/2014/main" id="{C98DE3AD-16EA-2631-E8C2-C83E453D3DD1}"/>
                      </a:ext>
                    </a:extLst>
                  </p:cNvPr>
                  <p:cNvSpPr/>
                  <p:nvPr/>
                </p:nvSpPr>
                <p:spPr>
                  <a:xfrm>
                    <a:off x="7615429" y="440658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404" name="Forme libre : forme 403">
                  <a:extLst>
                    <a:ext uri="{FF2B5EF4-FFF2-40B4-BE49-F238E27FC236}">
                      <a16:creationId xmlns:a16="http://schemas.microsoft.com/office/drawing/2014/main" id="{2E0C4562-5F4C-C606-8D80-43E86BBE0D83}"/>
                    </a:ext>
                  </a:extLst>
                </p:cNvPr>
                <p:cNvSpPr/>
                <p:nvPr/>
              </p:nvSpPr>
              <p:spPr>
                <a:xfrm>
                  <a:off x="7713060" y="467118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grpSp>
          <p:grpSp>
            <p:nvGrpSpPr>
              <p:cNvPr id="365" name="Graphique 1860">
                <a:extLst>
                  <a:ext uri="{FF2B5EF4-FFF2-40B4-BE49-F238E27FC236}">
                    <a16:creationId xmlns:a16="http://schemas.microsoft.com/office/drawing/2014/main" id="{143A56C5-F3EB-7AB5-E3D0-A95D2257BC55}"/>
                  </a:ext>
                </a:extLst>
              </p:cNvPr>
              <p:cNvGrpSpPr/>
              <p:nvPr/>
            </p:nvGrpSpPr>
            <p:grpSpPr>
              <a:xfrm>
                <a:off x="7577139" y="4377153"/>
                <a:ext cx="474535" cy="315848"/>
                <a:chOff x="7577139" y="4377153"/>
                <a:chExt cx="474535" cy="315848"/>
              </a:xfrm>
              <a:grpFill/>
            </p:grpSpPr>
            <p:sp>
              <p:nvSpPr>
                <p:cNvPr id="369" name="Forme libre : forme 368">
                  <a:extLst>
                    <a:ext uri="{FF2B5EF4-FFF2-40B4-BE49-F238E27FC236}">
                      <a16:creationId xmlns:a16="http://schemas.microsoft.com/office/drawing/2014/main" id="{80FF28EC-63C9-D7BE-C717-AF0A4B5C4744}"/>
                    </a:ext>
                  </a:extLst>
                </p:cNvPr>
                <p:cNvSpPr/>
                <p:nvPr/>
              </p:nvSpPr>
              <p:spPr>
                <a:xfrm>
                  <a:off x="7941375" y="4476974"/>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7"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370" name="Forme libre : forme 369">
                  <a:extLst>
                    <a:ext uri="{FF2B5EF4-FFF2-40B4-BE49-F238E27FC236}">
                      <a16:creationId xmlns:a16="http://schemas.microsoft.com/office/drawing/2014/main" id="{3A217EE0-930C-6F7E-E29F-C8D5FB7AF34D}"/>
                    </a:ext>
                  </a:extLst>
                </p:cNvPr>
                <p:cNvSpPr/>
                <p:nvPr/>
              </p:nvSpPr>
              <p:spPr>
                <a:xfrm>
                  <a:off x="7960329" y="4502692"/>
                  <a:ext cx="9525" cy="8000"/>
                </a:xfrm>
                <a:custGeom>
                  <a:avLst/>
                  <a:gdLst>
                    <a:gd name="connsiteX0" fmla="*/ 0 w 9525"/>
                    <a:gd name="connsiteY0" fmla="*/ 0 h 8000"/>
                    <a:gd name="connsiteX1" fmla="*/ 0 w 9525"/>
                    <a:gd name="connsiteY1" fmla="*/ 8001 h 8000"/>
                  </a:gdLst>
                  <a:ahLst/>
                  <a:cxnLst>
                    <a:cxn ang="0">
                      <a:pos x="connsiteX0" y="connsiteY0"/>
                    </a:cxn>
                    <a:cxn ang="0">
                      <a:pos x="connsiteX1" y="connsiteY1"/>
                    </a:cxn>
                  </a:cxnLst>
                  <a:rect l="l" t="t" r="r" b="b"/>
                  <a:pathLst>
                    <a:path w="9525" h="8000">
                      <a:moveTo>
                        <a:pt x="0" y="0"/>
                      </a:moveTo>
                      <a:lnTo>
                        <a:pt x="0" y="8001"/>
                      </a:lnTo>
                    </a:path>
                  </a:pathLst>
                </a:custGeom>
                <a:grpFill/>
                <a:ln w="12700" cap="rnd">
                  <a:solidFill>
                    <a:schemeClr val="bg1"/>
                  </a:solidFill>
                  <a:prstDash val="solid"/>
                  <a:round/>
                </a:ln>
              </p:spPr>
              <p:txBody>
                <a:bodyPr rtlCol="0" anchor="ctr"/>
                <a:lstStyle/>
                <a:p>
                  <a:endParaRPr lang="fr-FR" sz="1400"/>
                </a:p>
              </p:txBody>
            </p:sp>
            <p:sp>
              <p:nvSpPr>
                <p:cNvPr id="371" name="Forme libre : forme 370">
                  <a:extLst>
                    <a:ext uri="{FF2B5EF4-FFF2-40B4-BE49-F238E27FC236}">
                      <a16:creationId xmlns:a16="http://schemas.microsoft.com/office/drawing/2014/main" id="{B03D6113-37D5-BE9C-3EF2-64EA4100F54A}"/>
                    </a:ext>
                  </a:extLst>
                </p:cNvPr>
                <p:cNvSpPr/>
                <p:nvPr/>
              </p:nvSpPr>
              <p:spPr>
                <a:xfrm>
                  <a:off x="7995000" y="4503549"/>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12700" cap="rnd">
                  <a:solidFill>
                    <a:schemeClr val="bg1"/>
                  </a:solidFill>
                  <a:prstDash val="solid"/>
                  <a:round/>
                </a:ln>
              </p:spPr>
              <p:txBody>
                <a:bodyPr rtlCol="0" anchor="ctr"/>
                <a:lstStyle/>
                <a:p>
                  <a:endParaRPr lang="fr-FR" sz="1400"/>
                </a:p>
              </p:txBody>
            </p:sp>
            <p:sp>
              <p:nvSpPr>
                <p:cNvPr id="372" name="Forme libre : forme 371">
                  <a:extLst>
                    <a:ext uri="{FF2B5EF4-FFF2-40B4-BE49-F238E27FC236}">
                      <a16:creationId xmlns:a16="http://schemas.microsoft.com/office/drawing/2014/main" id="{F12B773A-4683-8751-FBFD-51330D4E5A12}"/>
                    </a:ext>
                  </a:extLst>
                </p:cNvPr>
                <p:cNvSpPr/>
                <p:nvPr/>
              </p:nvSpPr>
              <p:spPr>
                <a:xfrm>
                  <a:off x="7971378" y="4532791"/>
                  <a:ext cx="15240" cy="3143"/>
                </a:xfrm>
                <a:custGeom>
                  <a:avLst/>
                  <a:gdLst>
                    <a:gd name="connsiteX0" fmla="*/ 15240 w 15240"/>
                    <a:gd name="connsiteY0" fmla="*/ 0 h 3143"/>
                    <a:gd name="connsiteX1" fmla="*/ 0 w 15240"/>
                    <a:gd name="connsiteY1" fmla="*/ 0 h 3143"/>
                  </a:gdLst>
                  <a:ahLst/>
                  <a:cxnLst>
                    <a:cxn ang="0">
                      <a:pos x="connsiteX0" y="connsiteY0"/>
                    </a:cxn>
                    <a:cxn ang="0">
                      <a:pos x="connsiteX1" y="connsiteY1"/>
                    </a:cxn>
                  </a:cxnLst>
                  <a:rect l="l" t="t" r="r" b="b"/>
                  <a:pathLst>
                    <a:path w="15240"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sp>
              <p:nvSpPr>
                <p:cNvPr id="373" name="Forme libre : forme 372">
                  <a:extLst>
                    <a:ext uri="{FF2B5EF4-FFF2-40B4-BE49-F238E27FC236}">
                      <a16:creationId xmlns:a16="http://schemas.microsoft.com/office/drawing/2014/main" id="{DB10FCF0-24C0-CE6B-9594-33F955C38C07}"/>
                    </a:ext>
                  </a:extLst>
                </p:cNvPr>
                <p:cNvSpPr/>
                <p:nvPr/>
              </p:nvSpPr>
              <p:spPr>
                <a:xfrm>
                  <a:off x="7916730" y="4444709"/>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374" name="Forme libre : forme 373">
                  <a:extLst>
                    <a:ext uri="{FF2B5EF4-FFF2-40B4-BE49-F238E27FC236}">
                      <a16:creationId xmlns:a16="http://schemas.microsoft.com/office/drawing/2014/main" id="{13324A09-6F55-1560-6D83-8B8705B32AC4}"/>
                    </a:ext>
                  </a:extLst>
                </p:cNvPr>
                <p:cNvSpPr/>
                <p:nvPr/>
              </p:nvSpPr>
              <p:spPr>
                <a:xfrm>
                  <a:off x="802052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5" name="Forme libre : forme 374">
                  <a:extLst>
                    <a:ext uri="{FF2B5EF4-FFF2-40B4-BE49-F238E27FC236}">
                      <a16:creationId xmlns:a16="http://schemas.microsoft.com/office/drawing/2014/main" id="{7A4DA4F6-9481-0D3A-DE62-88AA5A54D357}"/>
                    </a:ext>
                  </a:extLst>
                </p:cNvPr>
                <p:cNvSpPr/>
                <p:nvPr/>
              </p:nvSpPr>
              <p:spPr>
                <a:xfrm>
                  <a:off x="794413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6" name="Forme libre : forme 375">
                  <a:extLst>
                    <a:ext uri="{FF2B5EF4-FFF2-40B4-BE49-F238E27FC236}">
                      <a16:creationId xmlns:a16="http://schemas.microsoft.com/office/drawing/2014/main" id="{D4C106F5-5325-B786-FE67-FC452336E0E9}"/>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7" name="Forme libre : forme 376">
                  <a:extLst>
                    <a:ext uri="{FF2B5EF4-FFF2-40B4-BE49-F238E27FC236}">
                      <a16:creationId xmlns:a16="http://schemas.microsoft.com/office/drawing/2014/main" id="{5B467463-62D0-831A-1075-BA3EE51262FF}"/>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8" name="Forme libre : forme 377">
                  <a:extLst>
                    <a:ext uri="{FF2B5EF4-FFF2-40B4-BE49-F238E27FC236}">
                      <a16:creationId xmlns:a16="http://schemas.microsoft.com/office/drawing/2014/main" id="{EBC256B7-0BF5-0BFD-6B12-D14C1C3D9AFC}"/>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9" name="Forme libre : forme 378">
                  <a:extLst>
                    <a:ext uri="{FF2B5EF4-FFF2-40B4-BE49-F238E27FC236}">
                      <a16:creationId xmlns:a16="http://schemas.microsoft.com/office/drawing/2014/main" id="{AB119E2C-47BC-7585-5AB2-EC1E0E0C279D}"/>
                    </a:ext>
                  </a:extLst>
                </p:cNvPr>
                <p:cNvSpPr/>
                <p:nvPr/>
              </p:nvSpPr>
              <p:spPr>
                <a:xfrm>
                  <a:off x="7998810" y="4545936"/>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380" name="Graphique 1860">
                  <a:extLst>
                    <a:ext uri="{FF2B5EF4-FFF2-40B4-BE49-F238E27FC236}">
                      <a16:creationId xmlns:a16="http://schemas.microsoft.com/office/drawing/2014/main" id="{91C81DBB-A94F-9CBF-2E62-A50A9BB064F5}"/>
                    </a:ext>
                  </a:extLst>
                </p:cNvPr>
                <p:cNvGrpSpPr/>
                <p:nvPr/>
              </p:nvGrpSpPr>
              <p:grpSpPr>
                <a:xfrm>
                  <a:off x="7984904" y="4572966"/>
                  <a:ext cx="66770" cy="118606"/>
                  <a:chOff x="7984904" y="4572966"/>
                  <a:chExt cx="66770" cy="118606"/>
                </a:xfrm>
                <a:grpFill/>
              </p:grpSpPr>
              <p:sp>
                <p:nvSpPr>
                  <p:cNvPr id="386" name="Forme libre : forme 385">
                    <a:extLst>
                      <a:ext uri="{FF2B5EF4-FFF2-40B4-BE49-F238E27FC236}">
                        <a16:creationId xmlns:a16="http://schemas.microsoft.com/office/drawing/2014/main" id="{4E55108A-704D-5163-3EBF-47C7123DE1A3}"/>
                      </a:ext>
                    </a:extLst>
                  </p:cNvPr>
                  <p:cNvSpPr/>
                  <p:nvPr/>
                </p:nvSpPr>
                <p:spPr>
                  <a:xfrm>
                    <a:off x="7984904" y="4572966"/>
                    <a:ext cx="66103" cy="54408"/>
                  </a:xfrm>
                  <a:custGeom>
                    <a:avLst/>
                    <a:gdLst>
                      <a:gd name="connsiteX0" fmla="*/ 0 w 66103"/>
                      <a:gd name="connsiteY0" fmla="*/ 54408 h 54408"/>
                      <a:gd name="connsiteX1" fmla="*/ 13906 w 66103"/>
                      <a:gd name="connsiteY1" fmla="*/ 783 h 54408"/>
                      <a:gd name="connsiteX2" fmla="*/ 66103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6" y="783"/>
                        </a:lnTo>
                        <a:cubicBezTo>
                          <a:pt x="13906" y="783"/>
                          <a:pt x="66103" y="-9790"/>
                          <a:pt x="66103" y="46788"/>
                        </a:cubicBezTo>
                      </a:path>
                    </a:pathLst>
                  </a:custGeom>
                  <a:grpFill/>
                  <a:ln w="12700" cap="rnd">
                    <a:solidFill>
                      <a:schemeClr val="bg1"/>
                    </a:solidFill>
                    <a:prstDash val="solid"/>
                    <a:round/>
                  </a:ln>
                </p:spPr>
                <p:txBody>
                  <a:bodyPr rtlCol="0" anchor="ctr"/>
                  <a:lstStyle/>
                  <a:p>
                    <a:endParaRPr lang="fr-FR" sz="1400"/>
                  </a:p>
                </p:txBody>
              </p:sp>
              <p:sp>
                <p:nvSpPr>
                  <p:cNvPr id="387" name="Forme libre : forme 386">
                    <a:extLst>
                      <a:ext uri="{FF2B5EF4-FFF2-40B4-BE49-F238E27FC236}">
                        <a16:creationId xmlns:a16="http://schemas.microsoft.com/office/drawing/2014/main" id="{4A745A47-5B8C-F79C-ABDC-262F420DEA86}"/>
                      </a:ext>
                    </a:extLst>
                  </p:cNvPr>
                  <p:cNvSpPr/>
                  <p:nvPr/>
                </p:nvSpPr>
                <p:spPr>
                  <a:xfrm>
                    <a:off x="8051293" y="4620421"/>
                    <a:ext cx="381" cy="71151"/>
                  </a:xfrm>
                  <a:custGeom>
                    <a:avLst/>
                    <a:gdLst>
                      <a:gd name="connsiteX0" fmla="*/ 0 w 381"/>
                      <a:gd name="connsiteY0" fmla="*/ 0 h 71151"/>
                      <a:gd name="connsiteX1" fmla="*/ 381 w 381"/>
                      <a:gd name="connsiteY1" fmla="*/ 71152 h 71151"/>
                    </a:gdLst>
                    <a:ahLst/>
                    <a:cxnLst>
                      <a:cxn ang="0">
                        <a:pos x="connsiteX0" y="connsiteY0"/>
                      </a:cxn>
                      <a:cxn ang="0">
                        <a:pos x="connsiteX1" y="connsiteY1"/>
                      </a:cxn>
                    </a:cxnLst>
                    <a:rect l="l" t="t" r="r" b="b"/>
                    <a:pathLst>
                      <a:path w="381"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381" name="Graphique 1860">
                  <a:extLst>
                    <a:ext uri="{FF2B5EF4-FFF2-40B4-BE49-F238E27FC236}">
                      <a16:creationId xmlns:a16="http://schemas.microsoft.com/office/drawing/2014/main" id="{144DF694-97CE-FC10-AE65-CDDBE74A74D8}"/>
                    </a:ext>
                  </a:extLst>
                </p:cNvPr>
                <p:cNvGrpSpPr/>
                <p:nvPr/>
              </p:nvGrpSpPr>
              <p:grpSpPr>
                <a:xfrm>
                  <a:off x="7904418" y="4571537"/>
                  <a:ext cx="78866" cy="118511"/>
                  <a:chOff x="7904418" y="4571537"/>
                  <a:chExt cx="78866" cy="118511"/>
                </a:xfrm>
                <a:grpFill/>
              </p:grpSpPr>
              <p:sp>
                <p:nvSpPr>
                  <p:cNvPr id="384" name="Forme libre : forme 383">
                    <a:extLst>
                      <a:ext uri="{FF2B5EF4-FFF2-40B4-BE49-F238E27FC236}">
                        <a16:creationId xmlns:a16="http://schemas.microsoft.com/office/drawing/2014/main" id="{1CF27220-35D8-EEF5-9EB8-0B46BAA3FE58}"/>
                      </a:ext>
                    </a:extLst>
                  </p:cNvPr>
                  <p:cNvSpPr/>
                  <p:nvPr/>
                </p:nvSpPr>
                <p:spPr>
                  <a:xfrm>
                    <a:off x="7904989" y="4571537"/>
                    <a:ext cx="78295" cy="55932"/>
                  </a:xfrm>
                  <a:custGeom>
                    <a:avLst/>
                    <a:gdLst>
                      <a:gd name="connsiteX0" fmla="*/ 0 w 78295"/>
                      <a:gd name="connsiteY0" fmla="*/ 46788 h 55932"/>
                      <a:gd name="connsiteX1" fmla="*/ 52197 w 78295"/>
                      <a:gd name="connsiteY1" fmla="*/ 783 h 55932"/>
                      <a:gd name="connsiteX2" fmla="*/ 66485 w 78295"/>
                      <a:gd name="connsiteY2" fmla="*/ 55932 h 55932"/>
                      <a:gd name="connsiteX3" fmla="*/ 78296 w 78295"/>
                      <a:gd name="connsiteY3" fmla="*/ 55837 h 55932"/>
                    </a:gdLst>
                    <a:ahLst/>
                    <a:cxnLst>
                      <a:cxn ang="0">
                        <a:pos x="connsiteX0" y="connsiteY0"/>
                      </a:cxn>
                      <a:cxn ang="0">
                        <a:pos x="connsiteX1" y="connsiteY1"/>
                      </a:cxn>
                      <a:cxn ang="0">
                        <a:pos x="connsiteX2" y="connsiteY2"/>
                      </a:cxn>
                      <a:cxn ang="0">
                        <a:pos x="connsiteX3" y="connsiteY3"/>
                      </a:cxn>
                    </a:cxnLst>
                    <a:rect l="l" t="t" r="r" b="b"/>
                    <a:pathLst>
                      <a:path w="78295" h="55932">
                        <a:moveTo>
                          <a:pt x="0" y="46788"/>
                        </a:moveTo>
                        <a:cubicBezTo>
                          <a:pt x="0" y="-9790"/>
                          <a:pt x="52197" y="783"/>
                          <a:pt x="52197" y="783"/>
                        </a:cubicBezTo>
                        <a:lnTo>
                          <a:pt x="66485" y="55932"/>
                        </a:lnTo>
                        <a:lnTo>
                          <a:pt x="78296" y="55837"/>
                        </a:lnTo>
                      </a:path>
                    </a:pathLst>
                  </a:custGeom>
                  <a:grpFill/>
                  <a:ln w="12700" cap="rnd">
                    <a:solidFill>
                      <a:schemeClr val="bg1"/>
                    </a:solidFill>
                    <a:prstDash val="solid"/>
                    <a:round/>
                  </a:ln>
                </p:spPr>
                <p:txBody>
                  <a:bodyPr rtlCol="0" anchor="ctr"/>
                  <a:lstStyle/>
                  <a:p>
                    <a:endParaRPr lang="fr-FR" sz="1400"/>
                  </a:p>
                </p:txBody>
              </p:sp>
              <p:sp>
                <p:nvSpPr>
                  <p:cNvPr id="385" name="Forme libre : forme 384">
                    <a:extLst>
                      <a:ext uri="{FF2B5EF4-FFF2-40B4-BE49-F238E27FC236}">
                        <a16:creationId xmlns:a16="http://schemas.microsoft.com/office/drawing/2014/main" id="{F07D2A1A-D39A-37FA-C9C4-7D47286820E9}"/>
                      </a:ext>
                    </a:extLst>
                  </p:cNvPr>
                  <p:cNvSpPr/>
                  <p:nvPr/>
                </p:nvSpPr>
                <p:spPr>
                  <a:xfrm>
                    <a:off x="7904418" y="4618897"/>
                    <a:ext cx="381" cy="71151"/>
                  </a:xfrm>
                  <a:custGeom>
                    <a:avLst/>
                    <a:gdLst>
                      <a:gd name="connsiteX0" fmla="*/ 381 w 381"/>
                      <a:gd name="connsiteY0" fmla="*/ 0 h 71151"/>
                      <a:gd name="connsiteX1" fmla="*/ 0 w 381"/>
                      <a:gd name="connsiteY1" fmla="*/ 71152 h 71151"/>
                    </a:gdLst>
                    <a:ahLst/>
                    <a:cxnLst>
                      <a:cxn ang="0">
                        <a:pos x="connsiteX0" y="connsiteY0"/>
                      </a:cxn>
                      <a:cxn ang="0">
                        <a:pos x="connsiteX1" y="connsiteY1"/>
                      </a:cxn>
                    </a:cxnLst>
                    <a:rect l="l" t="t" r="r" b="b"/>
                    <a:pathLst>
                      <a:path w="381"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sp>
              <p:nvSpPr>
                <p:cNvPr id="382" name="Forme libre : forme 381">
                  <a:extLst>
                    <a:ext uri="{FF2B5EF4-FFF2-40B4-BE49-F238E27FC236}">
                      <a16:creationId xmlns:a16="http://schemas.microsoft.com/office/drawing/2014/main" id="{9A2A7537-4D45-DB5B-9A7B-487C1601FF6F}"/>
                    </a:ext>
                  </a:extLst>
                </p:cNvPr>
                <p:cNvSpPr/>
                <p:nvPr/>
              </p:nvSpPr>
              <p:spPr>
                <a:xfrm>
                  <a:off x="8009859" y="4641757"/>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383" name="Forme libre : forme 382">
                  <a:extLst>
                    <a:ext uri="{FF2B5EF4-FFF2-40B4-BE49-F238E27FC236}">
                      <a16:creationId xmlns:a16="http://schemas.microsoft.com/office/drawing/2014/main" id="{5012E111-64CA-CF47-69D6-65758C892020}"/>
                    </a:ext>
                  </a:extLst>
                </p:cNvPr>
                <p:cNvSpPr/>
                <p:nvPr/>
              </p:nvSpPr>
              <p:spPr>
                <a:xfrm>
                  <a:off x="7933850" y="4641757"/>
                  <a:ext cx="20573" cy="20573"/>
                </a:xfrm>
                <a:custGeom>
                  <a:avLst/>
                  <a:gdLst>
                    <a:gd name="connsiteX0" fmla="*/ 0 w 20573"/>
                    <a:gd name="connsiteY0" fmla="*/ 0 h 20573"/>
                    <a:gd name="connsiteX1" fmla="*/ 20574 w 20573"/>
                    <a:gd name="connsiteY1" fmla="*/ 20574 h 20573"/>
                  </a:gdLst>
                  <a:ahLst/>
                  <a:cxnLst>
                    <a:cxn ang="0">
                      <a:pos x="connsiteX0" y="connsiteY0"/>
                    </a:cxn>
                    <a:cxn ang="0">
                      <a:pos x="connsiteX1" y="connsiteY1"/>
                    </a:cxn>
                  </a:cxnLst>
                  <a:rect l="l" t="t" r="r" b="b"/>
                  <a:pathLst>
                    <a:path w="20573" h="20573">
                      <a:moveTo>
                        <a:pt x="0" y="0"/>
                      </a:moveTo>
                      <a:cubicBezTo>
                        <a:pt x="0" y="11335"/>
                        <a:pt x="9239" y="20574"/>
                        <a:pt x="20574" y="20574"/>
                      </a:cubicBezTo>
                    </a:path>
                  </a:pathLst>
                </a:custGeom>
                <a:grpFill/>
                <a:ln w="12700" cap="rnd">
                  <a:solidFill>
                    <a:schemeClr val="bg1"/>
                  </a:solidFill>
                  <a:prstDash val="solid"/>
                  <a:round/>
                </a:ln>
              </p:spPr>
              <p:txBody>
                <a:bodyPr rtlCol="0" anchor="ctr"/>
                <a:lstStyle/>
                <a:p>
                  <a:endParaRPr lang="fr-FR" sz="1400"/>
                </a:p>
              </p:txBody>
            </p:sp>
          </p:grpSp>
          <p:sp>
            <p:nvSpPr>
              <p:cNvPr id="366" name="Forme libre : forme 365">
                <a:extLst>
                  <a:ext uri="{FF2B5EF4-FFF2-40B4-BE49-F238E27FC236}">
                    <a16:creationId xmlns:a16="http://schemas.microsoft.com/office/drawing/2014/main" id="{124DA005-1D17-4733-1E5D-3B50FEF943B4}"/>
                  </a:ext>
                </a:extLst>
              </p:cNvPr>
              <p:cNvSpPr/>
              <p:nvPr/>
            </p:nvSpPr>
            <p:spPr>
              <a:xfrm>
                <a:off x="7785641" y="4680905"/>
                <a:ext cx="168402" cy="9906"/>
              </a:xfrm>
              <a:custGeom>
                <a:avLst/>
                <a:gdLst>
                  <a:gd name="connsiteX0" fmla="*/ 0 w 168402"/>
                  <a:gd name="connsiteY0" fmla="*/ 0 h 9906"/>
                  <a:gd name="connsiteX1" fmla="*/ 0 w 168402"/>
                  <a:gd name="connsiteY1" fmla="*/ 0 h 9906"/>
                  <a:gd name="connsiteX2" fmla="*/ 9906 w 168402"/>
                  <a:gd name="connsiteY2" fmla="*/ 9906 h 9906"/>
                  <a:gd name="connsiteX3" fmla="*/ 158496 w 168402"/>
                  <a:gd name="connsiteY3" fmla="*/ 9906 h 9906"/>
                  <a:gd name="connsiteX4" fmla="*/ 168402 w 168402"/>
                  <a:gd name="connsiteY4" fmla="*/ 0 h 9906"/>
                  <a:gd name="connsiteX5" fmla="*/ 168402 w 168402"/>
                  <a:gd name="connsiteY5" fmla="*/ 0 h 9906"/>
                  <a:gd name="connsiteX6" fmla="*/ 0 w 168402"/>
                  <a:gd name="connsiteY6" fmla="*/ 0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02" h="9906">
                    <a:moveTo>
                      <a:pt x="0" y="0"/>
                    </a:moveTo>
                    <a:lnTo>
                      <a:pt x="0" y="0"/>
                    </a:lnTo>
                    <a:cubicBezTo>
                      <a:pt x="0" y="5429"/>
                      <a:pt x="4477" y="9906"/>
                      <a:pt x="9906" y="9906"/>
                    </a:cubicBezTo>
                    <a:lnTo>
                      <a:pt x="158496" y="9906"/>
                    </a:lnTo>
                    <a:cubicBezTo>
                      <a:pt x="163925" y="9906"/>
                      <a:pt x="168402" y="5429"/>
                      <a:pt x="168402" y="0"/>
                    </a:cubicBezTo>
                    <a:lnTo>
                      <a:pt x="168402" y="0"/>
                    </a:lnTo>
                    <a:lnTo>
                      <a:pt x="0" y="0"/>
                    </a:lnTo>
                    <a:close/>
                  </a:path>
                </a:pathLst>
              </a:custGeom>
              <a:grpFill/>
              <a:ln w="12700" cap="rnd">
                <a:solidFill>
                  <a:schemeClr val="bg1"/>
                </a:solidFill>
                <a:prstDash val="solid"/>
                <a:round/>
              </a:ln>
            </p:spPr>
            <p:txBody>
              <a:bodyPr rtlCol="0" anchor="ctr"/>
              <a:lstStyle/>
              <a:p>
                <a:endParaRPr lang="fr-FR" sz="1400"/>
              </a:p>
            </p:txBody>
          </p:sp>
          <p:sp>
            <p:nvSpPr>
              <p:cNvPr id="367" name="Forme libre : forme 366">
                <a:extLst>
                  <a:ext uri="{FF2B5EF4-FFF2-40B4-BE49-F238E27FC236}">
                    <a16:creationId xmlns:a16="http://schemas.microsoft.com/office/drawing/2014/main" id="{598C0FF6-E3D6-0E5C-990E-806A384688B6}"/>
                  </a:ext>
                </a:extLst>
              </p:cNvPr>
              <p:cNvSpPr/>
              <p:nvPr/>
            </p:nvSpPr>
            <p:spPr>
              <a:xfrm>
                <a:off x="7810596" y="4597085"/>
                <a:ext cx="147351" cy="94011"/>
              </a:xfrm>
              <a:custGeom>
                <a:avLst/>
                <a:gdLst>
                  <a:gd name="connsiteX0" fmla="*/ 142208 w 147351"/>
                  <a:gd name="connsiteY0" fmla="*/ 94012 h 94011"/>
                  <a:gd name="connsiteX1" fmla="*/ 5143 w 147351"/>
                  <a:gd name="connsiteY1" fmla="*/ 94012 h 94011"/>
                  <a:gd name="connsiteX2" fmla="*/ 0 w 147351"/>
                  <a:gd name="connsiteY2" fmla="*/ 88868 h 94011"/>
                  <a:gd name="connsiteX3" fmla="*/ 0 w 147351"/>
                  <a:gd name="connsiteY3" fmla="*/ 5143 h 94011"/>
                  <a:gd name="connsiteX4" fmla="*/ 5143 w 147351"/>
                  <a:gd name="connsiteY4" fmla="*/ 0 h 94011"/>
                  <a:gd name="connsiteX5" fmla="*/ 142208 w 147351"/>
                  <a:gd name="connsiteY5" fmla="*/ 0 h 94011"/>
                  <a:gd name="connsiteX6" fmla="*/ 147352 w 147351"/>
                  <a:gd name="connsiteY6" fmla="*/ 5143 h 94011"/>
                  <a:gd name="connsiteX7" fmla="*/ 147352 w 147351"/>
                  <a:gd name="connsiteY7" fmla="*/ 88868 h 94011"/>
                  <a:gd name="connsiteX8" fmla="*/ 142208 w 147351"/>
                  <a:gd name="connsiteY8" fmla="*/ 94012 h 9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51" h="94011">
                    <a:moveTo>
                      <a:pt x="142208" y="94012"/>
                    </a:moveTo>
                    <a:lnTo>
                      <a:pt x="5143" y="94012"/>
                    </a:lnTo>
                    <a:cubicBezTo>
                      <a:pt x="2381" y="94012"/>
                      <a:pt x="0" y="91726"/>
                      <a:pt x="0" y="88868"/>
                    </a:cubicBezTo>
                    <a:lnTo>
                      <a:pt x="0" y="5143"/>
                    </a:lnTo>
                    <a:cubicBezTo>
                      <a:pt x="0" y="2381"/>
                      <a:pt x="2286" y="0"/>
                      <a:pt x="5143" y="0"/>
                    </a:cubicBezTo>
                    <a:lnTo>
                      <a:pt x="142208" y="0"/>
                    </a:lnTo>
                    <a:cubicBezTo>
                      <a:pt x="144971" y="0"/>
                      <a:pt x="147352" y="2286"/>
                      <a:pt x="147352" y="5143"/>
                    </a:cubicBezTo>
                    <a:lnTo>
                      <a:pt x="147352" y="88868"/>
                    </a:lnTo>
                    <a:cubicBezTo>
                      <a:pt x="147352" y="91726"/>
                      <a:pt x="145066" y="94012"/>
                      <a:pt x="142208" y="94012"/>
                    </a:cubicBezTo>
                    <a:close/>
                  </a:path>
                </a:pathLst>
              </a:custGeom>
              <a:grpFill/>
              <a:ln w="12700" cap="rnd">
                <a:solidFill>
                  <a:schemeClr val="bg1"/>
                </a:solidFill>
                <a:prstDash val="solid"/>
                <a:round/>
              </a:ln>
            </p:spPr>
            <p:txBody>
              <a:bodyPr rtlCol="0" anchor="ctr"/>
              <a:lstStyle/>
              <a:p>
                <a:endParaRPr lang="fr-FR" sz="1400"/>
              </a:p>
            </p:txBody>
          </p:sp>
          <p:sp>
            <p:nvSpPr>
              <p:cNvPr id="368" name="Forme libre : forme 367">
                <a:extLst>
                  <a:ext uri="{FF2B5EF4-FFF2-40B4-BE49-F238E27FC236}">
                    <a16:creationId xmlns:a16="http://schemas.microsoft.com/office/drawing/2014/main" id="{1C66200B-5B68-30D8-FEC4-C4B4EE3C29D3}"/>
                  </a:ext>
                </a:extLst>
              </p:cNvPr>
              <p:cNvSpPr/>
              <p:nvPr/>
            </p:nvSpPr>
            <p:spPr>
              <a:xfrm>
                <a:off x="7870223" y="4630232"/>
                <a:ext cx="28193" cy="28098"/>
              </a:xfrm>
              <a:custGeom>
                <a:avLst/>
                <a:gdLst>
                  <a:gd name="connsiteX0" fmla="*/ 23241 w 28193"/>
                  <a:gd name="connsiteY0" fmla="*/ 10287 h 28098"/>
                  <a:gd name="connsiteX1" fmla="*/ 13335 w 28193"/>
                  <a:gd name="connsiteY1" fmla="*/ 381 h 28098"/>
                  <a:gd name="connsiteX2" fmla="*/ 13335 w 28193"/>
                  <a:gd name="connsiteY2" fmla="*/ 0 h 28098"/>
                  <a:gd name="connsiteX3" fmla="*/ 0 w 28193"/>
                  <a:gd name="connsiteY3" fmla="*/ 14002 h 28098"/>
                  <a:gd name="connsiteX4" fmla="*/ 14097 w 28193"/>
                  <a:gd name="connsiteY4" fmla="*/ 28099 h 28098"/>
                  <a:gd name="connsiteX5" fmla="*/ 28194 w 28193"/>
                  <a:gd name="connsiteY5" fmla="*/ 14002 h 28098"/>
                  <a:gd name="connsiteX6" fmla="*/ 27337 w 28193"/>
                  <a:gd name="connsiteY6" fmla="*/ 9430 h 28098"/>
                  <a:gd name="connsiteX7" fmla="*/ 23241 w 28193"/>
                  <a:gd name="connsiteY7" fmla="*/ 10287 h 2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 h="28098">
                    <a:moveTo>
                      <a:pt x="23241" y="10287"/>
                    </a:moveTo>
                    <a:cubicBezTo>
                      <a:pt x="17717" y="10287"/>
                      <a:pt x="13335" y="5810"/>
                      <a:pt x="13335" y="381"/>
                    </a:cubicBezTo>
                    <a:cubicBezTo>
                      <a:pt x="13335" y="191"/>
                      <a:pt x="13335" y="95"/>
                      <a:pt x="13335" y="0"/>
                    </a:cubicBezTo>
                    <a:cubicBezTo>
                      <a:pt x="5905" y="381"/>
                      <a:pt x="0" y="6477"/>
                      <a:pt x="0" y="14002"/>
                    </a:cubicBezTo>
                    <a:cubicBezTo>
                      <a:pt x="0" y="21812"/>
                      <a:pt x="6286" y="28099"/>
                      <a:pt x="14097" y="28099"/>
                    </a:cubicBezTo>
                    <a:cubicBezTo>
                      <a:pt x="21907" y="28099"/>
                      <a:pt x="28194" y="21812"/>
                      <a:pt x="28194" y="14002"/>
                    </a:cubicBezTo>
                    <a:cubicBezTo>
                      <a:pt x="28194" y="12383"/>
                      <a:pt x="27908" y="10858"/>
                      <a:pt x="27337" y="9430"/>
                    </a:cubicBezTo>
                    <a:cubicBezTo>
                      <a:pt x="26098" y="9906"/>
                      <a:pt x="24670" y="10287"/>
                      <a:pt x="23241" y="10287"/>
                    </a:cubicBezTo>
                    <a:close/>
                  </a:path>
                </a:pathLst>
              </a:custGeom>
              <a:grpFill/>
              <a:ln w="12700" cap="rnd">
                <a:solidFill>
                  <a:schemeClr val="bg1"/>
                </a:solidFill>
                <a:prstDash val="solid"/>
                <a:round/>
              </a:ln>
            </p:spPr>
            <p:txBody>
              <a:bodyPr rtlCol="0" anchor="ctr"/>
              <a:lstStyle/>
              <a:p>
                <a:endParaRPr lang="fr-FR" sz="1400"/>
              </a:p>
            </p:txBody>
          </p:sp>
        </p:grpSp>
      </p:grpSp>
      <p:sp>
        <p:nvSpPr>
          <p:cNvPr id="16" name="Bulle narrative : rectangle à coins arrondis 15">
            <a:extLst>
              <a:ext uri="{FF2B5EF4-FFF2-40B4-BE49-F238E27FC236}">
                <a16:creationId xmlns:a16="http://schemas.microsoft.com/office/drawing/2014/main" id="{1E262289-80FE-DC4E-1A09-C9226729356D}"/>
              </a:ext>
            </a:extLst>
          </p:cNvPr>
          <p:cNvSpPr/>
          <p:nvPr/>
        </p:nvSpPr>
        <p:spPr>
          <a:xfrm>
            <a:off x="658900" y="4942267"/>
            <a:ext cx="10874199" cy="1151667"/>
          </a:xfrm>
          <a:custGeom>
            <a:avLst/>
            <a:gdLst>
              <a:gd name="connsiteX0" fmla="*/ 0 w 10874199"/>
              <a:gd name="connsiteY0" fmla="*/ 191948 h 1151667"/>
              <a:gd name="connsiteX1" fmla="*/ 191948 w 10874199"/>
              <a:gd name="connsiteY1" fmla="*/ 0 h 1151667"/>
              <a:gd name="connsiteX2" fmla="*/ 748292 w 10874199"/>
              <a:gd name="connsiteY2" fmla="*/ 0 h 1151667"/>
              <a:gd name="connsiteX3" fmla="*/ 1272227 w 10874199"/>
              <a:gd name="connsiteY3" fmla="*/ 0 h 1151667"/>
              <a:gd name="connsiteX4" fmla="*/ 1812367 w 10874199"/>
              <a:gd name="connsiteY4" fmla="*/ 0 h 1151667"/>
              <a:gd name="connsiteX5" fmla="*/ 1812367 w 10874199"/>
              <a:gd name="connsiteY5" fmla="*/ 0 h 1151667"/>
              <a:gd name="connsiteX6" fmla="*/ 2437633 w 10874199"/>
              <a:gd name="connsiteY6" fmla="*/ 0 h 1151667"/>
              <a:gd name="connsiteX7" fmla="*/ 3090085 w 10874199"/>
              <a:gd name="connsiteY7" fmla="*/ 0 h 1151667"/>
              <a:gd name="connsiteX8" fmla="*/ 3715351 w 10874199"/>
              <a:gd name="connsiteY8" fmla="*/ 0 h 1151667"/>
              <a:gd name="connsiteX9" fmla="*/ 4530916 w 10874199"/>
              <a:gd name="connsiteY9" fmla="*/ 0 h 1151667"/>
              <a:gd name="connsiteX10" fmla="*/ 5275911 w 10874199"/>
              <a:gd name="connsiteY10" fmla="*/ 0 h 1151667"/>
              <a:gd name="connsiteX11" fmla="*/ 6020906 w 10874199"/>
              <a:gd name="connsiteY11" fmla="*/ 0 h 1151667"/>
              <a:gd name="connsiteX12" fmla="*/ 6581361 w 10874199"/>
              <a:gd name="connsiteY12" fmla="*/ 0 h 1151667"/>
              <a:gd name="connsiteX13" fmla="*/ 7080303 w 10874199"/>
              <a:gd name="connsiteY13" fmla="*/ 0 h 1151667"/>
              <a:gd name="connsiteX14" fmla="*/ 7702271 w 10874199"/>
              <a:gd name="connsiteY14" fmla="*/ 0 h 1151667"/>
              <a:gd name="connsiteX15" fmla="*/ 8385753 w 10874199"/>
              <a:gd name="connsiteY15" fmla="*/ 0 h 1151667"/>
              <a:gd name="connsiteX16" fmla="*/ 9007721 w 10874199"/>
              <a:gd name="connsiteY16" fmla="*/ 0 h 1151667"/>
              <a:gd name="connsiteX17" fmla="*/ 9752716 w 10874199"/>
              <a:gd name="connsiteY17" fmla="*/ 0 h 1151667"/>
              <a:gd name="connsiteX18" fmla="*/ 10682251 w 10874199"/>
              <a:gd name="connsiteY18" fmla="*/ 0 h 1151667"/>
              <a:gd name="connsiteX19" fmla="*/ 10874199 w 10874199"/>
              <a:gd name="connsiteY19" fmla="*/ 191948 h 1151667"/>
              <a:gd name="connsiteX20" fmla="*/ 10874199 w 10874199"/>
              <a:gd name="connsiteY20" fmla="*/ 191945 h 1151667"/>
              <a:gd name="connsiteX21" fmla="*/ 10874199 w 10874199"/>
              <a:gd name="connsiteY21" fmla="*/ 191945 h 1151667"/>
              <a:gd name="connsiteX22" fmla="*/ 10874199 w 10874199"/>
              <a:gd name="connsiteY22" fmla="*/ 479861 h 1151667"/>
              <a:gd name="connsiteX23" fmla="*/ 10874199 w 10874199"/>
              <a:gd name="connsiteY23" fmla="*/ 959719 h 1151667"/>
              <a:gd name="connsiteX24" fmla="*/ 10682251 w 10874199"/>
              <a:gd name="connsiteY24" fmla="*/ 1151667 h 1151667"/>
              <a:gd name="connsiteX25" fmla="*/ 9937256 w 10874199"/>
              <a:gd name="connsiteY25" fmla="*/ 1151667 h 1151667"/>
              <a:gd name="connsiteX26" fmla="*/ 9438314 w 10874199"/>
              <a:gd name="connsiteY26" fmla="*/ 1151667 h 1151667"/>
              <a:gd name="connsiteX27" fmla="*/ 8877859 w 10874199"/>
              <a:gd name="connsiteY27" fmla="*/ 1151667 h 1151667"/>
              <a:gd name="connsiteX28" fmla="*/ 8071351 w 10874199"/>
              <a:gd name="connsiteY28" fmla="*/ 1151667 h 1151667"/>
              <a:gd name="connsiteX29" fmla="*/ 7387869 w 10874199"/>
              <a:gd name="connsiteY29" fmla="*/ 1151667 h 1151667"/>
              <a:gd name="connsiteX30" fmla="*/ 6581361 w 10874199"/>
              <a:gd name="connsiteY30" fmla="*/ 1151667 h 1151667"/>
              <a:gd name="connsiteX31" fmla="*/ 5897879 w 10874199"/>
              <a:gd name="connsiteY31" fmla="*/ 1151667 h 1151667"/>
              <a:gd name="connsiteX32" fmla="*/ 5152884 w 10874199"/>
              <a:gd name="connsiteY32" fmla="*/ 1151667 h 1151667"/>
              <a:gd name="connsiteX33" fmla="*/ 4530916 w 10874199"/>
              <a:gd name="connsiteY33" fmla="*/ 1151667 h 1151667"/>
              <a:gd name="connsiteX34" fmla="*/ 3932835 w 10874199"/>
              <a:gd name="connsiteY34" fmla="*/ 1151667 h 1151667"/>
              <a:gd name="connsiteX35" fmla="*/ 3253198 w 10874199"/>
              <a:gd name="connsiteY35" fmla="*/ 1151667 h 1151667"/>
              <a:gd name="connsiteX36" fmla="*/ 2519190 w 10874199"/>
              <a:gd name="connsiteY36" fmla="*/ 1151667 h 1151667"/>
              <a:gd name="connsiteX37" fmla="*/ 1812367 w 10874199"/>
              <a:gd name="connsiteY37" fmla="*/ 1151667 h 1151667"/>
              <a:gd name="connsiteX38" fmla="*/ 1812367 w 10874199"/>
              <a:gd name="connsiteY38" fmla="*/ 1151667 h 1151667"/>
              <a:gd name="connsiteX39" fmla="*/ 1272227 w 10874199"/>
              <a:gd name="connsiteY39" fmla="*/ 1151667 h 1151667"/>
              <a:gd name="connsiteX40" fmla="*/ 715883 w 10874199"/>
              <a:gd name="connsiteY40" fmla="*/ 1151667 h 1151667"/>
              <a:gd name="connsiteX41" fmla="*/ 191948 w 10874199"/>
              <a:gd name="connsiteY41" fmla="*/ 1151667 h 1151667"/>
              <a:gd name="connsiteX42" fmla="*/ 0 w 10874199"/>
              <a:gd name="connsiteY42" fmla="*/ 959719 h 1151667"/>
              <a:gd name="connsiteX43" fmla="*/ 0 w 10874199"/>
              <a:gd name="connsiteY43" fmla="*/ 479861 h 1151667"/>
              <a:gd name="connsiteX44" fmla="*/ 0 w 10874199"/>
              <a:gd name="connsiteY44" fmla="*/ 375351 h 1151667"/>
              <a:gd name="connsiteX45" fmla="*/ 0 w 10874199"/>
              <a:gd name="connsiteY45" fmla="*/ 191945 h 1151667"/>
              <a:gd name="connsiteX46" fmla="*/ 0 w 10874199"/>
              <a:gd name="connsiteY46" fmla="*/ 191948 h 115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874199" h="1151667" fill="none" extrusionOk="0">
                <a:moveTo>
                  <a:pt x="0" y="191948"/>
                </a:moveTo>
                <a:cubicBezTo>
                  <a:pt x="15772" y="65469"/>
                  <a:pt x="87771" y="-6691"/>
                  <a:pt x="191948" y="0"/>
                </a:cubicBezTo>
                <a:cubicBezTo>
                  <a:pt x="356270" y="3627"/>
                  <a:pt x="491051" y="23340"/>
                  <a:pt x="748292" y="0"/>
                </a:cubicBezTo>
                <a:cubicBezTo>
                  <a:pt x="1005533" y="-23340"/>
                  <a:pt x="1016313" y="4033"/>
                  <a:pt x="1272227" y="0"/>
                </a:cubicBezTo>
                <a:cubicBezTo>
                  <a:pt x="1528141" y="-4033"/>
                  <a:pt x="1587477" y="25333"/>
                  <a:pt x="1812367" y="0"/>
                </a:cubicBezTo>
                <a:lnTo>
                  <a:pt x="1812367" y="0"/>
                </a:lnTo>
                <a:cubicBezTo>
                  <a:pt x="2107978" y="740"/>
                  <a:pt x="2229850" y="861"/>
                  <a:pt x="2437633" y="0"/>
                </a:cubicBezTo>
                <a:cubicBezTo>
                  <a:pt x="2645416" y="-861"/>
                  <a:pt x="2910456" y="-20781"/>
                  <a:pt x="3090085" y="0"/>
                </a:cubicBezTo>
                <a:cubicBezTo>
                  <a:pt x="3269714" y="20781"/>
                  <a:pt x="3447315" y="10868"/>
                  <a:pt x="3715351" y="0"/>
                </a:cubicBezTo>
                <a:cubicBezTo>
                  <a:pt x="3983387" y="-10868"/>
                  <a:pt x="4128946" y="-15612"/>
                  <a:pt x="4530916" y="0"/>
                </a:cubicBezTo>
                <a:cubicBezTo>
                  <a:pt x="4762836" y="26505"/>
                  <a:pt x="5113995" y="9760"/>
                  <a:pt x="5275911" y="0"/>
                </a:cubicBezTo>
                <a:cubicBezTo>
                  <a:pt x="5437828" y="-9760"/>
                  <a:pt x="5806702" y="12836"/>
                  <a:pt x="6020906" y="0"/>
                </a:cubicBezTo>
                <a:cubicBezTo>
                  <a:pt x="6235111" y="-12836"/>
                  <a:pt x="6383012" y="22370"/>
                  <a:pt x="6581361" y="0"/>
                </a:cubicBezTo>
                <a:cubicBezTo>
                  <a:pt x="6779710" y="-22370"/>
                  <a:pt x="6958985" y="22635"/>
                  <a:pt x="7080303" y="0"/>
                </a:cubicBezTo>
                <a:cubicBezTo>
                  <a:pt x="7201621" y="-22635"/>
                  <a:pt x="7520444" y="23369"/>
                  <a:pt x="7702271" y="0"/>
                </a:cubicBezTo>
                <a:cubicBezTo>
                  <a:pt x="7884098" y="-23369"/>
                  <a:pt x="8144463" y="-18927"/>
                  <a:pt x="8385753" y="0"/>
                </a:cubicBezTo>
                <a:cubicBezTo>
                  <a:pt x="8627043" y="18927"/>
                  <a:pt x="8741835" y="28847"/>
                  <a:pt x="9007721" y="0"/>
                </a:cubicBezTo>
                <a:cubicBezTo>
                  <a:pt x="9273607" y="-28847"/>
                  <a:pt x="9479600" y="36377"/>
                  <a:pt x="9752716" y="0"/>
                </a:cubicBezTo>
                <a:cubicBezTo>
                  <a:pt x="10025832" y="-36377"/>
                  <a:pt x="10349084" y="3377"/>
                  <a:pt x="10682251" y="0"/>
                </a:cubicBezTo>
                <a:cubicBezTo>
                  <a:pt x="10792803" y="3275"/>
                  <a:pt x="10867641" y="96711"/>
                  <a:pt x="10874199" y="191948"/>
                </a:cubicBezTo>
                <a:lnTo>
                  <a:pt x="10874199" y="191945"/>
                </a:lnTo>
                <a:lnTo>
                  <a:pt x="10874199" y="191945"/>
                </a:lnTo>
                <a:cubicBezTo>
                  <a:pt x="10868177" y="284642"/>
                  <a:pt x="10866296" y="391286"/>
                  <a:pt x="10874199" y="479861"/>
                </a:cubicBezTo>
                <a:cubicBezTo>
                  <a:pt x="10867611" y="668748"/>
                  <a:pt x="10892158" y="829587"/>
                  <a:pt x="10874199" y="959719"/>
                </a:cubicBezTo>
                <a:cubicBezTo>
                  <a:pt x="10887411" y="1055632"/>
                  <a:pt x="10784823" y="1148703"/>
                  <a:pt x="10682251" y="1151667"/>
                </a:cubicBezTo>
                <a:cubicBezTo>
                  <a:pt x="10348374" y="1172597"/>
                  <a:pt x="10198869" y="1184703"/>
                  <a:pt x="9937256" y="1151667"/>
                </a:cubicBezTo>
                <a:cubicBezTo>
                  <a:pt x="9675643" y="1118631"/>
                  <a:pt x="9565447" y="1137861"/>
                  <a:pt x="9438314" y="1151667"/>
                </a:cubicBezTo>
                <a:cubicBezTo>
                  <a:pt x="9311181" y="1165473"/>
                  <a:pt x="9020178" y="1145302"/>
                  <a:pt x="8877859" y="1151667"/>
                </a:cubicBezTo>
                <a:cubicBezTo>
                  <a:pt x="8735540" y="1158032"/>
                  <a:pt x="8338778" y="1121172"/>
                  <a:pt x="8071351" y="1151667"/>
                </a:cubicBezTo>
                <a:cubicBezTo>
                  <a:pt x="7803924" y="1182162"/>
                  <a:pt x="7603428" y="1174589"/>
                  <a:pt x="7387869" y="1151667"/>
                </a:cubicBezTo>
                <a:cubicBezTo>
                  <a:pt x="7172310" y="1128745"/>
                  <a:pt x="6919046" y="1152819"/>
                  <a:pt x="6581361" y="1151667"/>
                </a:cubicBezTo>
                <a:cubicBezTo>
                  <a:pt x="6243676" y="1150515"/>
                  <a:pt x="6114575" y="1144251"/>
                  <a:pt x="5897879" y="1151667"/>
                </a:cubicBezTo>
                <a:cubicBezTo>
                  <a:pt x="5681183" y="1159083"/>
                  <a:pt x="5499346" y="1133734"/>
                  <a:pt x="5152884" y="1151667"/>
                </a:cubicBezTo>
                <a:cubicBezTo>
                  <a:pt x="4806422" y="1169600"/>
                  <a:pt x="4692043" y="1137314"/>
                  <a:pt x="4530916" y="1151667"/>
                </a:cubicBezTo>
                <a:cubicBezTo>
                  <a:pt x="4236698" y="1135041"/>
                  <a:pt x="4091411" y="1152996"/>
                  <a:pt x="3932835" y="1151667"/>
                </a:cubicBezTo>
                <a:cubicBezTo>
                  <a:pt x="3774259" y="1150338"/>
                  <a:pt x="3531147" y="1180732"/>
                  <a:pt x="3253198" y="1151667"/>
                </a:cubicBezTo>
                <a:cubicBezTo>
                  <a:pt x="2975249" y="1122602"/>
                  <a:pt x="2737402" y="1123534"/>
                  <a:pt x="2519190" y="1151667"/>
                </a:cubicBezTo>
                <a:cubicBezTo>
                  <a:pt x="2300978" y="1179800"/>
                  <a:pt x="2154698" y="1117760"/>
                  <a:pt x="1812367" y="1151667"/>
                </a:cubicBezTo>
                <a:lnTo>
                  <a:pt x="1812367" y="1151667"/>
                </a:lnTo>
                <a:cubicBezTo>
                  <a:pt x="1556986" y="1175976"/>
                  <a:pt x="1524003" y="1164769"/>
                  <a:pt x="1272227" y="1151667"/>
                </a:cubicBezTo>
                <a:cubicBezTo>
                  <a:pt x="1020451" y="1138565"/>
                  <a:pt x="834495" y="1150028"/>
                  <a:pt x="715883" y="1151667"/>
                </a:cubicBezTo>
                <a:cubicBezTo>
                  <a:pt x="597271" y="1153306"/>
                  <a:pt x="358006" y="1158691"/>
                  <a:pt x="191948" y="1151667"/>
                </a:cubicBezTo>
                <a:cubicBezTo>
                  <a:pt x="96999" y="1166784"/>
                  <a:pt x="7675" y="1076347"/>
                  <a:pt x="0" y="959719"/>
                </a:cubicBezTo>
                <a:cubicBezTo>
                  <a:pt x="12824" y="746228"/>
                  <a:pt x="4026" y="672405"/>
                  <a:pt x="0" y="479861"/>
                </a:cubicBezTo>
                <a:cubicBezTo>
                  <a:pt x="4127" y="441245"/>
                  <a:pt x="3322" y="402725"/>
                  <a:pt x="0" y="375351"/>
                </a:cubicBezTo>
                <a:cubicBezTo>
                  <a:pt x="-7042" y="292731"/>
                  <a:pt x="-7225" y="248330"/>
                  <a:pt x="0" y="191945"/>
                </a:cubicBezTo>
                <a:lnTo>
                  <a:pt x="0" y="191948"/>
                </a:lnTo>
                <a:close/>
              </a:path>
              <a:path w="10874199" h="1151667" stroke="0" extrusionOk="0">
                <a:moveTo>
                  <a:pt x="0" y="191948"/>
                </a:moveTo>
                <a:cubicBezTo>
                  <a:pt x="18531" y="73167"/>
                  <a:pt x="82945" y="18517"/>
                  <a:pt x="191948" y="0"/>
                </a:cubicBezTo>
                <a:cubicBezTo>
                  <a:pt x="320286" y="10753"/>
                  <a:pt x="504852" y="-9300"/>
                  <a:pt x="748292" y="0"/>
                </a:cubicBezTo>
                <a:cubicBezTo>
                  <a:pt x="991732" y="9300"/>
                  <a:pt x="1048123" y="1484"/>
                  <a:pt x="1304636" y="0"/>
                </a:cubicBezTo>
                <a:cubicBezTo>
                  <a:pt x="1561149" y="-1484"/>
                  <a:pt x="1690309" y="4463"/>
                  <a:pt x="1812367" y="0"/>
                </a:cubicBezTo>
                <a:lnTo>
                  <a:pt x="1812367" y="0"/>
                </a:lnTo>
                <a:cubicBezTo>
                  <a:pt x="2004752" y="-8188"/>
                  <a:pt x="2267188" y="17407"/>
                  <a:pt x="2410448" y="0"/>
                </a:cubicBezTo>
                <a:cubicBezTo>
                  <a:pt x="2553708" y="-17407"/>
                  <a:pt x="2854081" y="2916"/>
                  <a:pt x="3144456" y="0"/>
                </a:cubicBezTo>
                <a:cubicBezTo>
                  <a:pt x="3434831" y="-2916"/>
                  <a:pt x="3587178" y="-28334"/>
                  <a:pt x="3769722" y="0"/>
                </a:cubicBezTo>
                <a:cubicBezTo>
                  <a:pt x="3952266" y="28334"/>
                  <a:pt x="4259775" y="19783"/>
                  <a:pt x="4530916" y="0"/>
                </a:cubicBezTo>
                <a:cubicBezTo>
                  <a:pt x="4660764" y="-6222"/>
                  <a:pt x="4975164" y="16252"/>
                  <a:pt x="5091371" y="0"/>
                </a:cubicBezTo>
                <a:cubicBezTo>
                  <a:pt x="5207578" y="-16252"/>
                  <a:pt x="5517602" y="-11293"/>
                  <a:pt x="5713339" y="0"/>
                </a:cubicBezTo>
                <a:cubicBezTo>
                  <a:pt x="5909076" y="11293"/>
                  <a:pt x="6239956" y="-28285"/>
                  <a:pt x="6458334" y="0"/>
                </a:cubicBezTo>
                <a:cubicBezTo>
                  <a:pt x="6676712" y="28285"/>
                  <a:pt x="7101834" y="-10038"/>
                  <a:pt x="7264843" y="0"/>
                </a:cubicBezTo>
                <a:cubicBezTo>
                  <a:pt x="7427852" y="10038"/>
                  <a:pt x="7690082" y="-17599"/>
                  <a:pt x="7825298" y="0"/>
                </a:cubicBezTo>
                <a:cubicBezTo>
                  <a:pt x="7960515" y="17599"/>
                  <a:pt x="8246851" y="2314"/>
                  <a:pt x="8447266" y="0"/>
                </a:cubicBezTo>
                <a:cubicBezTo>
                  <a:pt x="8647681" y="-2314"/>
                  <a:pt x="9026545" y="-39742"/>
                  <a:pt x="9253774" y="0"/>
                </a:cubicBezTo>
                <a:cubicBezTo>
                  <a:pt x="9481003" y="39742"/>
                  <a:pt x="9739950" y="11284"/>
                  <a:pt x="9875743" y="0"/>
                </a:cubicBezTo>
                <a:cubicBezTo>
                  <a:pt x="10011536" y="-11284"/>
                  <a:pt x="10354067" y="32383"/>
                  <a:pt x="10682251" y="0"/>
                </a:cubicBezTo>
                <a:cubicBezTo>
                  <a:pt x="10774819" y="-9903"/>
                  <a:pt x="10878284" y="79519"/>
                  <a:pt x="10874199" y="191948"/>
                </a:cubicBezTo>
                <a:lnTo>
                  <a:pt x="10874199" y="191945"/>
                </a:lnTo>
                <a:lnTo>
                  <a:pt x="10874199" y="191945"/>
                </a:lnTo>
                <a:cubicBezTo>
                  <a:pt x="10869031" y="282338"/>
                  <a:pt x="10887173" y="384436"/>
                  <a:pt x="10874199" y="479861"/>
                </a:cubicBezTo>
                <a:cubicBezTo>
                  <a:pt x="10891449" y="624926"/>
                  <a:pt x="10859618" y="856929"/>
                  <a:pt x="10874199" y="959719"/>
                </a:cubicBezTo>
                <a:cubicBezTo>
                  <a:pt x="10859209" y="1069609"/>
                  <a:pt x="10769463" y="1155209"/>
                  <a:pt x="10682251" y="1151667"/>
                </a:cubicBezTo>
                <a:cubicBezTo>
                  <a:pt x="10518490" y="1135822"/>
                  <a:pt x="10296759" y="1133662"/>
                  <a:pt x="10183309" y="1151667"/>
                </a:cubicBezTo>
                <a:cubicBezTo>
                  <a:pt x="10069859" y="1169672"/>
                  <a:pt x="9725071" y="1143607"/>
                  <a:pt x="9499828" y="1151667"/>
                </a:cubicBezTo>
                <a:cubicBezTo>
                  <a:pt x="9274585" y="1159727"/>
                  <a:pt x="9118295" y="1157546"/>
                  <a:pt x="8754833" y="1151667"/>
                </a:cubicBezTo>
                <a:cubicBezTo>
                  <a:pt x="8391371" y="1145788"/>
                  <a:pt x="8328931" y="1155048"/>
                  <a:pt x="8009838" y="1151667"/>
                </a:cubicBezTo>
                <a:cubicBezTo>
                  <a:pt x="7690745" y="1148286"/>
                  <a:pt x="7566630" y="1147426"/>
                  <a:pt x="7449383" y="1151667"/>
                </a:cubicBezTo>
                <a:cubicBezTo>
                  <a:pt x="7332137" y="1155908"/>
                  <a:pt x="7018223" y="1147625"/>
                  <a:pt x="6765901" y="1151667"/>
                </a:cubicBezTo>
                <a:cubicBezTo>
                  <a:pt x="6513579" y="1155709"/>
                  <a:pt x="6277022" y="1151826"/>
                  <a:pt x="6020906" y="1151667"/>
                </a:cubicBezTo>
                <a:cubicBezTo>
                  <a:pt x="5764790" y="1151508"/>
                  <a:pt x="5632444" y="1157074"/>
                  <a:pt x="5337424" y="1151667"/>
                </a:cubicBezTo>
                <a:cubicBezTo>
                  <a:pt x="5042404" y="1146260"/>
                  <a:pt x="4861721" y="1177927"/>
                  <a:pt x="4530916" y="1151667"/>
                </a:cubicBezTo>
                <a:cubicBezTo>
                  <a:pt x="4355588" y="1135170"/>
                  <a:pt x="4140521" y="1145167"/>
                  <a:pt x="3851279" y="1151667"/>
                </a:cubicBezTo>
                <a:cubicBezTo>
                  <a:pt x="3562037" y="1158167"/>
                  <a:pt x="3436285" y="1144979"/>
                  <a:pt x="3144456" y="1151667"/>
                </a:cubicBezTo>
                <a:cubicBezTo>
                  <a:pt x="2852627" y="1158355"/>
                  <a:pt x="2693993" y="1172028"/>
                  <a:pt x="2546375" y="1151667"/>
                </a:cubicBezTo>
                <a:cubicBezTo>
                  <a:pt x="2398757" y="1131306"/>
                  <a:pt x="2024903" y="1134922"/>
                  <a:pt x="1812367" y="1151667"/>
                </a:cubicBezTo>
                <a:lnTo>
                  <a:pt x="1812367" y="1151667"/>
                </a:lnTo>
                <a:cubicBezTo>
                  <a:pt x="1692777" y="1174480"/>
                  <a:pt x="1387532" y="1168017"/>
                  <a:pt x="1256023" y="1151667"/>
                </a:cubicBezTo>
                <a:cubicBezTo>
                  <a:pt x="1124514" y="1135317"/>
                  <a:pt x="870334" y="1153542"/>
                  <a:pt x="732088" y="1151667"/>
                </a:cubicBezTo>
                <a:cubicBezTo>
                  <a:pt x="593843" y="1149792"/>
                  <a:pt x="392689" y="1176035"/>
                  <a:pt x="191948" y="1151667"/>
                </a:cubicBezTo>
                <a:cubicBezTo>
                  <a:pt x="91308" y="1136244"/>
                  <a:pt x="15644" y="1058636"/>
                  <a:pt x="0" y="959719"/>
                </a:cubicBezTo>
                <a:cubicBezTo>
                  <a:pt x="-17756" y="749552"/>
                  <a:pt x="-21501" y="644260"/>
                  <a:pt x="0" y="479861"/>
                </a:cubicBezTo>
                <a:cubicBezTo>
                  <a:pt x="-2935" y="445651"/>
                  <a:pt x="3259" y="411935"/>
                  <a:pt x="0" y="375351"/>
                </a:cubicBezTo>
                <a:cubicBezTo>
                  <a:pt x="5915" y="300665"/>
                  <a:pt x="5009" y="239177"/>
                  <a:pt x="0" y="191945"/>
                </a:cubicBezTo>
                <a:lnTo>
                  <a:pt x="0" y="191948"/>
                </a:ln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481711788">
                  <a:prstGeom prst="wedgeRoundRectCallout">
                    <a:avLst>
                      <a:gd name="adj1" fmla="val -29516"/>
                      <a:gd name="adj2" fmla="val -17408"/>
                      <a:gd name="adj3" fmla="val 16667"/>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ctr"/>
            <a:endParaRPr lang="fr-FR" sz="200" dirty="0">
              <a:solidFill>
                <a:schemeClr val="tx1">
                  <a:lumMod val="75000"/>
                  <a:lumOff val="25000"/>
                </a:schemeClr>
              </a:solidFill>
              <a:latin typeface="Dreaming Outloud Pro" panose="03050502040302030504" pitchFamily="66" charset="0"/>
              <a:cs typeface="Dreaming Outloud Pro" panose="03050502040302030504" pitchFamily="66" charset="0"/>
            </a:endParaRPr>
          </a:p>
          <a:p>
            <a:pPr marL="0" indent="0" algn="ctr" fontAlgn="ctr">
              <a:buNone/>
            </a:pPr>
            <a:r>
              <a:rPr lang="fr-FR" sz="1600" dirty="0">
                <a:solidFill>
                  <a:schemeClr val="tx1">
                    <a:lumMod val="75000"/>
                    <a:lumOff val="25000"/>
                  </a:schemeClr>
                </a:solidFill>
                <a:latin typeface="Dreaming Outloud Pro" panose="03050502040302030504" pitchFamily="66" charset="0"/>
                <a:cs typeface="Dreaming Outloud Pro" panose="03050502040302030504" pitchFamily="66" charset="0"/>
              </a:rPr>
              <a:t>« Ravi de vous avoir aidé à baisser vos impôts, vous avez sans doute des proches que ça intéresserait aussi. Si vous en êtes d’accord, je serais très heureux de les contacter de votre part afin d’échanger avec eux. Pour vous remercier, je serais ravi de vous faire profiter d’une offre de parrainage. A qui pensez-vous ? » </a:t>
            </a:r>
          </a:p>
        </p:txBody>
      </p:sp>
      <p:pic>
        <p:nvPicPr>
          <p:cNvPr id="2" name="Média4">
            <a:hlinkClick r:id="" action="ppaction://media"/>
            <a:extLst>
              <a:ext uri="{FF2B5EF4-FFF2-40B4-BE49-F238E27FC236}">
                <a16:creationId xmlns:a16="http://schemas.microsoft.com/office/drawing/2014/main" id="{8274CFE2-C49E-62A0-FA6E-70A82869342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6174" y="5578475"/>
            <a:ext cx="564356" cy="1003300"/>
          </a:xfrm>
          <a:prstGeom prst="rect">
            <a:avLst/>
          </a:prstGeom>
        </p:spPr>
      </p:pic>
    </p:spTree>
    <p:extLst>
      <p:ext uri="{BB962C8B-B14F-4D97-AF65-F5344CB8AC3E}">
        <p14:creationId xmlns:p14="http://schemas.microsoft.com/office/powerpoint/2010/main" val="3966865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ZoneTexte 235">
            <a:extLst>
              <a:ext uri="{FF2B5EF4-FFF2-40B4-BE49-F238E27FC236}">
                <a16:creationId xmlns:a16="http://schemas.microsoft.com/office/drawing/2014/main" id="{4817712A-3B8A-98F3-AD5C-55554B7EF749}"/>
              </a:ext>
            </a:extLst>
          </p:cNvPr>
          <p:cNvSpPr txBox="1"/>
          <p:nvPr/>
        </p:nvSpPr>
        <p:spPr>
          <a:xfrm>
            <a:off x="4691082" y="2751137"/>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233" name="ZoneTexte 232">
            <a:extLst>
              <a:ext uri="{FF2B5EF4-FFF2-40B4-BE49-F238E27FC236}">
                <a16:creationId xmlns:a16="http://schemas.microsoft.com/office/drawing/2014/main" id="{05F7CF34-F113-F1AA-2440-3F42812A9654}"/>
              </a:ext>
            </a:extLst>
          </p:cNvPr>
          <p:cNvSpPr txBox="1"/>
          <p:nvPr/>
        </p:nvSpPr>
        <p:spPr>
          <a:xfrm>
            <a:off x="4388281" y="-573613"/>
            <a:ext cx="579299" cy="5386090"/>
          </a:xfrm>
          <a:prstGeom prst="rect">
            <a:avLst/>
          </a:prstGeom>
          <a:noFill/>
        </p:spPr>
        <p:txBody>
          <a:bodyPr wrap="square" rtlCol="0">
            <a:spAutoFit/>
          </a:bodyPr>
          <a:lstStyle/>
          <a:p>
            <a:r>
              <a:rPr lang="fr-FR" sz="344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031" name="ZoneTexte 1030">
            <a:extLst>
              <a:ext uri="{FF2B5EF4-FFF2-40B4-BE49-F238E27FC236}">
                <a16:creationId xmlns:a16="http://schemas.microsoft.com/office/drawing/2014/main" id="{4ADEC0F8-15DB-3DF1-5ED6-219685338EF3}"/>
              </a:ext>
            </a:extLst>
          </p:cNvPr>
          <p:cNvSpPr txBox="1"/>
          <p:nvPr/>
        </p:nvSpPr>
        <p:spPr>
          <a:xfrm>
            <a:off x="6293858" y="1407328"/>
            <a:ext cx="579299" cy="5386090"/>
          </a:xfrm>
          <a:prstGeom prst="rect">
            <a:avLst/>
          </a:prstGeom>
          <a:noFill/>
        </p:spPr>
        <p:txBody>
          <a:bodyPr wrap="square" rtlCol="0">
            <a:spAutoFit/>
          </a:bodyPr>
          <a:lstStyle/>
          <a:p>
            <a:r>
              <a:rPr lang="fr-FR" sz="344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t>Les promoteurs de l’excellence sont à votre disposition pour vous accompagner dans votre démarche.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6" name="Rectangle 5">
            <a:extLst>
              <a:ext uri="{FF2B5EF4-FFF2-40B4-BE49-F238E27FC236}">
                <a16:creationId xmlns:a16="http://schemas.microsoft.com/office/drawing/2014/main" id="{EF845916-37B5-964D-0270-5AF066061B2F}"/>
              </a:ext>
            </a:extLst>
          </p:cNvPr>
          <p:cNvSpPr/>
          <p:nvPr/>
        </p:nvSpPr>
        <p:spPr>
          <a:xfrm rot="18333110">
            <a:off x="7702840" y="6691966"/>
            <a:ext cx="11833560" cy="57960"/>
          </a:xfrm>
          <a:prstGeom prst="rect">
            <a:avLst/>
          </a:prstGeom>
          <a:gradFill flip="none" rotWithShape="1">
            <a:gsLst>
              <a:gs pos="71000">
                <a:srgbClr val="D11921"/>
              </a:gs>
              <a:gs pos="75000">
                <a:srgbClr val="7030A0"/>
              </a:gs>
              <a:gs pos="100000">
                <a:srgbClr val="7030A0"/>
              </a:gs>
              <a:gs pos="0">
                <a:schemeClr val="accent4">
                  <a:lumMod val="7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8695612-7A90-3613-56E9-01495C6E419D}"/>
              </a:ext>
            </a:extLst>
          </p:cNvPr>
          <p:cNvSpPr txBox="1"/>
          <p:nvPr/>
        </p:nvSpPr>
        <p:spPr>
          <a:xfrm>
            <a:off x="1524527" y="950827"/>
            <a:ext cx="579299" cy="5386090"/>
          </a:xfrm>
          <a:prstGeom prst="rect">
            <a:avLst/>
          </a:prstGeom>
          <a:noFill/>
        </p:spPr>
        <p:txBody>
          <a:bodyPr wrap="square" rtlCol="0">
            <a:spAutoFit/>
          </a:bodyPr>
          <a:lstStyle/>
          <a:p>
            <a:r>
              <a:rPr lang="fr-FR" sz="344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9" name="ZoneTexte 18">
            <a:extLst>
              <a:ext uri="{FF2B5EF4-FFF2-40B4-BE49-F238E27FC236}">
                <a16:creationId xmlns:a16="http://schemas.microsoft.com/office/drawing/2014/main" id="{D9A02EBD-D01F-EE4F-9F07-530CBF9830C7}"/>
              </a:ext>
            </a:extLst>
          </p:cNvPr>
          <p:cNvSpPr txBox="1"/>
          <p:nvPr/>
        </p:nvSpPr>
        <p:spPr>
          <a:xfrm>
            <a:off x="2979662" y="155702"/>
            <a:ext cx="579299" cy="5386090"/>
          </a:xfrm>
          <a:prstGeom prst="rect">
            <a:avLst/>
          </a:prstGeom>
          <a:noFill/>
        </p:spPr>
        <p:txBody>
          <a:bodyPr wrap="square" rtlCol="0">
            <a:spAutoFit/>
          </a:bodyPr>
          <a:lstStyle/>
          <a:p>
            <a:r>
              <a:rPr lang="fr-FR" sz="344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24" name="ZoneTexte 23">
            <a:extLst>
              <a:ext uri="{FF2B5EF4-FFF2-40B4-BE49-F238E27FC236}">
                <a16:creationId xmlns:a16="http://schemas.microsoft.com/office/drawing/2014/main" id="{A92468A7-10D5-2EFC-B0AF-6EC286FB6E04}"/>
              </a:ext>
            </a:extLst>
          </p:cNvPr>
          <p:cNvSpPr txBox="1"/>
          <p:nvPr/>
        </p:nvSpPr>
        <p:spPr>
          <a:xfrm>
            <a:off x="-53556" y="1825164"/>
            <a:ext cx="579299" cy="5386090"/>
          </a:xfrm>
          <a:prstGeom prst="rect">
            <a:avLst/>
          </a:prstGeom>
          <a:noFill/>
        </p:spPr>
        <p:txBody>
          <a:bodyPr wrap="square" rtlCol="0">
            <a:spAutoFit/>
          </a:bodyPr>
          <a:lstStyle/>
          <a:p>
            <a:r>
              <a:rPr lang="fr-FR" sz="344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26" name="ZoneTexte 25">
            <a:extLst>
              <a:ext uri="{FF2B5EF4-FFF2-40B4-BE49-F238E27FC236}">
                <a16:creationId xmlns:a16="http://schemas.microsoft.com/office/drawing/2014/main" id="{8A0D13A3-FC69-C749-7C29-0346CF26095B}"/>
              </a:ext>
            </a:extLst>
          </p:cNvPr>
          <p:cNvSpPr txBox="1"/>
          <p:nvPr/>
        </p:nvSpPr>
        <p:spPr>
          <a:xfrm>
            <a:off x="3624759" y="3343934"/>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28" name="ZoneTexte 27">
            <a:extLst>
              <a:ext uri="{FF2B5EF4-FFF2-40B4-BE49-F238E27FC236}">
                <a16:creationId xmlns:a16="http://schemas.microsoft.com/office/drawing/2014/main" id="{C8E2ABF7-4972-17BC-C0A8-35EB0FAFDF72}"/>
              </a:ext>
            </a:extLst>
          </p:cNvPr>
          <p:cNvSpPr txBox="1"/>
          <p:nvPr/>
        </p:nvSpPr>
        <p:spPr>
          <a:xfrm>
            <a:off x="1655712" y="3485366"/>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29" name="ZoneTexte 28">
            <a:extLst>
              <a:ext uri="{FF2B5EF4-FFF2-40B4-BE49-F238E27FC236}">
                <a16:creationId xmlns:a16="http://schemas.microsoft.com/office/drawing/2014/main" id="{9EA0520D-8D9D-8559-F1C9-2A9E6AB8F3CB}"/>
              </a:ext>
            </a:extLst>
          </p:cNvPr>
          <p:cNvSpPr txBox="1"/>
          <p:nvPr/>
        </p:nvSpPr>
        <p:spPr>
          <a:xfrm>
            <a:off x="1783520" y="1871331"/>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30" name="ZoneTexte 29">
            <a:extLst>
              <a:ext uri="{FF2B5EF4-FFF2-40B4-BE49-F238E27FC236}">
                <a16:creationId xmlns:a16="http://schemas.microsoft.com/office/drawing/2014/main" id="{9E951DF6-47DA-34A6-D191-7885CECFA7D5}"/>
              </a:ext>
            </a:extLst>
          </p:cNvPr>
          <p:cNvSpPr txBox="1"/>
          <p:nvPr/>
        </p:nvSpPr>
        <p:spPr>
          <a:xfrm>
            <a:off x="3976577" y="1849054"/>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7" name="Ellipse 16">
            <a:extLst>
              <a:ext uri="{FF2B5EF4-FFF2-40B4-BE49-F238E27FC236}">
                <a16:creationId xmlns:a16="http://schemas.microsoft.com/office/drawing/2014/main" id="{8C36848E-AFF8-0066-3F9F-495C7F9A75EE}"/>
              </a:ext>
            </a:extLst>
          </p:cNvPr>
          <p:cNvSpPr/>
          <p:nvPr/>
        </p:nvSpPr>
        <p:spPr>
          <a:xfrm>
            <a:off x="1566130" y="2466265"/>
            <a:ext cx="2758912" cy="2758912"/>
          </a:xfrm>
          <a:prstGeom prst="ellipse">
            <a:avLst/>
          </a:prstGeom>
          <a:noFill/>
          <a:ln w="76200">
            <a:solidFill>
              <a:srgbClr val="7030A0"/>
            </a:solidFill>
          </a:ln>
          <a:effectLst>
            <a:outerShdw blurRad="139700" dist="355600" dir="10260000" sx="99000" sy="99000" algn="tr" rotWithShape="0">
              <a:srgbClr val="7030A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4094CC2B-1AF0-2CA5-03CB-DF36C92F2CD6}"/>
              </a:ext>
            </a:extLst>
          </p:cNvPr>
          <p:cNvGrpSpPr/>
          <p:nvPr/>
        </p:nvGrpSpPr>
        <p:grpSpPr>
          <a:xfrm>
            <a:off x="3126210" y="1603374"/>
            <a:ext cx="1837952" cy="1837952"/>
            <a:chOff x="9753718" y="2377973"/>
            <a:chExt cx="1971651" cy="1971651"/>
          </a:xfrm>
        </p:grpSpPr>
        <p:sp>
          <p:nvSpPr>
            <p:cNvPr id="8" name="Ellipse 7">
              <a:extLst>
                <a:ext uri="{FF2B5EF4-FFF2-40B4-BE49-F238E27FC236}">
                  <a16:creationId xmlns:a16="http://schemas.microsoft.com/office/drawing/2014/main" id="{E1DBD32E-C3CD-AF39-2919-CDC3EA0FF721}"/>
                </a:ext>
              </a:extLst>
            </p:cNvPr>
            <p:cNvSpPr/>
            <p:nvPr/>
          </p:nvSpPr>
          <p:spPr>
            <a:xfrm>
              <a:off x="9753718" y="2377973"/>
              <a:ext cx="1971651" cy="1971651"/>
            </a:xfrm>
            <a:prstGeom prst="ellipse">
              <a:avLst/>
            </a:prstGeom>
            <a:solidFill>
              <a:srgbClr val="D119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9" name="Graphique 1856">
              <a:extLst>
                <a:ext uri="{FF2B5EF4-FFF2-40B4-BE49-F238E27FC236}">
                  <a16:creationId xmlns:a16="http://schemas.microsoft.com/office/drawing/2014/main" id="{AA0F938D-7831-57B8-19EA-C3459F0E33C8}"/>
                </a:ext>
              </a:extLst>
            </p:cNvPr>
            <p:cNvGrpSpPr/>
            <p:nvPr/>
          </p:nvGrpSpPr>
          <p:grpSpPr>
            <a:xfrm>
              <a:off x="10097149" y="2776512"/>
              <a:ext cx="1247813" cy="1110240"/>
              <a:chOff x="5244250" y="4396203"/>
              <a:chExt cx="430244" cy="382809"/>
            </a:xfrm>
            <a:noFill/>
            <a:effectLst>
              <a:outerShdw blurRad="50800" dist="38100" dir="8100000" algn="tr" rotWithShape="0">
                <a:prstClr val="black">
                  <a:alpha val="40000"/>
                </a:prstClr>
              </a:outerShdw>
            </a:effectLst>
          </p:grpSpPr>
          <p:grpSp>
            <p:nvGrpSpPr>
              <p:cNvPr id="10" name="Graphique 1856">
                <a:extLst>
                  <a:ext uri="{FF2B5EF4-FFF2-40B4-BE49-F238E27FC236}">
                    <a16:creationId xmlns:a16="http://schemas.microsoft.com/office/drawing/2014/main" id="{D165AFDA-37F8-7815-C2B4-2E395E102179}"/>
                  </a:ext>
                </a:extLst>
              </p:cNvPr>
              <p:cNvGrpSpPr/>
              <p:nvPr/>
            </p:nvGrpSpPr>
            <p:grpSpPr>
              <a:xfrm>
                <a:off x="5270253" y="4712147"/>
                <a:ext cx="258889" cy="857"/>
                <a:chOff x="5270253" y="4712147"/>
                <a:chExt cx="258889" cy="857"/>
              </a:xfrm>
              <a:grpFill/>
            </p:grpSpPr>
            <p:sp>
              <p:nvSpPr>
                <p:cNvPr id="262" name="Forme libre : forme 261">
                  <a:extLst>
                    <a:ext uri="{FF2B5EF4-FFF2-40B4-BE49-F238E27FC236}">
                      <a16:creationId xmlns:a16="http://schemas.microsoft.com/office/drawing/2014/main" id="{752F5CA0-7C57-A433-8A8D-AD8C5D305D92}"/>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95792ED2-6833-2316-3E7E-41B513C51A01}"/>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13" name="Forme libre : forme 12">
                <a:extLst>
                  <a:ext uri="{FF2B5EF4-FFF2-40B4-BE49-F238E27FC236}">
                    <a16:creationId xmlns:a16="http://schemas.microsoft.com/office/drawing/2014/main" id="{17AEEFB6-9E16-BE76-7765-914541968448}"/>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12700" cap="rnd">
                <a:solidFill>
                  <a:schemeClr val="bg1"/>
                </a:solidFill>
                <a:prstDash val="solid"/>
                <a:round/>
              </a:ln>
            </p:spPr>
            <p:txBody>
              <a:bodyPr rtlCol="0" anchor="ctr"/>
              <a:lstStyle/>
              <a:p>
                <a:endParaRPr lang="fr-FR" sz="1400"/>
              </a:p>
            </p:txBody>
          </p:sp>
          <p:sp>
            <p:nvSpPr>
              <p:cNvPr id="14" name="Forme libre : forme 13">
                <a:extLst>
                  <a:ext uri="{FF2B5EF4-FFF2-40B4-BE49-F238E27FC236}">
                    <a16:creationId xmlns:a16="http://schemas.microsoft.com/office/drawing/2014/main" id="{EA4D968B-ADF6-DBCA-6972-4461B5D23FA7}"/>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12700" cap="rnd">
                <a:solidFill>
                  <a:schemeClr val="bg1"/>
                </a:solidFill>
                <a:prstDash val="solid"/>
                <a:round/>
              </a:ln>
            </p:spPr>
            <p:txBody>
              <a:bodyPr rtlCol="0" anchor="ctr"/>
              <a:lstStyle/>
              <a:p>
                <a:endParaRPr lang="fr-FR" sz="1400"/>
              </a:p>
            </p:txBody>
          </p:sp>
          <p:sp>
            <p:nvSpPr>
              <p:cNvPr id="15" name="Forme libre : forme 14">
                <a:extLst>
                  <a:ext uri="{FF2B5EF4-FFF2-40B4-BE49-F238E27FC236}">
                    <a16:creationId xmlns:a16="http://schemas.microsoft.com/office/drawing/2014/main" id="{1171CEB3-F7D8-33B0-AFDD-C90C2C155B88}"/>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8E154563-0F67-78E2-45E8-FC91334BB2AF}"/>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E01A23F7-A4BE-6ED2-0628-7FC190A31CCF}"/>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4" name="Forme libre : forme 223">
                <a:extLst>
                  <a:ext uri="{FF2B5EF4-FFF2-40B4-BE49-F238E27FC236}">
                    <a16:creationId xmlns:a16="http://schemas.microsoft.com/office/drawing/2014/main" id="{A3380946-A129-46A0-D268-8796EB3275D4}"/>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12700" cap="rnd">
                <a:solidFill>
                  <a:schemeClr val="bg1"/>
                </a:solidFill>
                <a:prstDash val="solid"/>
                <a:round/>
              </a:ln>
            </p:spPr>
            <p:txBody>
              <a:bodyPr rtlCol="0" anchor="ctr"/>
              <a:lstStyle/>
              <a:p>
                <a:endParaRPr lang="fr-FR" sz="1400"/>
              </a:p>
            </p:txBody>
          </p:sp>
          <p:sp>
            <p:nvSpPr>
              <p:cNvPr id="225" name="Forme libre : forme 224">
                <a:extLst>
                  <a:ext uri="{FF2B5EF4-FFF2-40B4-BE49-F238E27FC236}">
                    <a16:creationId xmlns:a16="http://schemas.microsoft.com/office/drawing/2014/main" id="{51C02151-65F3-81EC-090B-4DD18C313A3F}"/>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26" name="Forme libre : forme 225">
                <a:extLst>
                  <a:ext uri="{FF2B5EF4-FFF2-40B4-BE49-F238E27FC236}">
                    <a16:creationId xmlns:a16="http://schemas.microsoft.com/office/drawing/2014/main" id="{F6BDE11B-DD36-CB37-C041-16D51388D142}"/>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7" name="Forme libre : forme 226">
                <a:extLst>
                  <a:ext uri="{FF2B5EF4-FFF2-40B4-BE49-F238E27FC236}">
                    <a16:creationId xmlns:a16="http://schemas.microsoft.com/office/drawing/2014/main" id="{43A82C16-2620-A444-1622-AB0A99663CF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28" name="Forme libre : forme 227">
                <a:extLst>
                  <a:ext uri="{FF2B5EF4-FFF2-40B4-BE49-F238E27FC236}">
                    <a16:creationId xmlns:a16="http://schemas.microsoft.com/office/drawing/2014/main" id="{DE28805B-5CFC-0F0E-EDED-E37267EA5F35}"/>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229" name="Graphique 1856">
                <a:extLst>
                  <a:ext uri="{FF2B5EF4-FFF2-40B4-BE49-F238E27FC236}">
                    <a16:creationId xmlns:a16="http://schemas.microsoft.com/office/drawing/2014/main" id="{C7095342-2740-7042-C384-46EE610F6122}"/>
                  </a:ext>
                </a:extLst>
              </p:cNvPr>
              <p:cNvGrpSpPr/>
              <p:nvPr/>
            </p:nvGrpSpPr>
            <p:grpSpPr>
              <a:xfrm>
                <a:off x="5403984" y="4531076"/>
                <a:ext cx="61055" cy="18859"/>
                <a:chOff x="5403984" y="4531076"/>
                <a:chExt cx="61055" cy="18859"/>
              </a:xfrm>
              <a:grpFill/>
            </p:grpSpPr>
            <p:sp>
              <p:nvSpPr>
                <p:cNvPr id="259" name="Forme libre : forme 258">
                  <a:extLst>
                    <a:ext uri="{FF2B5EF4-FFF2-40B4-BE49-F238E27FC236}">
                      <a16:creationId xmlns:a16="http://schemas.microsoft.com/office/drawing/2014/main" id="{128CA1D9-FB71-0A40-FD94-061FF76C54C3}"/>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0" name="Forme libre : forme 259">
                  <a:extLst>
                    <a:ext uri="{FF2B5EF4-FFF2-40B4-BE49-F238E27FC236}">
                      <a16:creationId xmlns:a16="http://schemas.microsoft.com/office/drawing/2014/main" id="{855D1B64-C8E6-7245-5687-98D0B0932AC0}"/>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DCAE6061-FCCD-E890-18ED-6B3ACAEEFA58}"/>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230" name="Graphique 1856">
                <a:extLst>
                  <a:ext uri="{FF2B5EF4-FFF2-40B4-BE49-F238E27FC236}">
                    <a16:creationId xmlns:a16="http://schemas.microsoft.com/office/drawing/2014/main" id="{94EF7BAF-0297-E3EE-A619-20BCCFBC21C7}"/>
                  </a:ext>
                </a:extLst>
              </p:cNvPr>
              <p:cNvGrpSpPr/>
              <p:nvPr/>
            </p:nvGrpSpPr>
            <p:grpSpPr>
              <a:xfrm>
                <a:off x="5387982" y="4467288"/>
                <a:ext cx="91489" cy="117890"/>
                <a:chOff x="5387982" y="4467288"/>
                <a:chExt cx="91489" cy="117890"/>
              </a:xfrm>
              <a:grpFill/>
            </p:grpSpPr>
            <p:sp>
              <p:nvSpPr>
                <p:cNvPr id="223" name="Forme libre : forme 222">
                  <a:extLst>
                    <a:ext uri="{FF2B5EF4-FFF2-40B4-BE49-F238E27FC236}">
                      <a16:creationId xmlns:a16="http://schemas.microsoft.com/office/drawing/2014/main" id="{6C9701C4-79ED-AC1F-95A2-3A0C74B9D81C}"/>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E1AC2D37-4019-58C9-7EAF-81D13489E0AF}"/>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616D361B-7F84-9DB6-9A77-B13D9C59099D}"/>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258" name="Forme libre : forme 257">
                  <a:extLst>
                    <a:ext uri="{FF2B5EF4-FFF2-40B4-BE49-F238E27FC236}">
                      <a16:creationId xmlns:a16="http://schemas.microsoft.com/office/drawing/2014/main" id="{228F6AD0-E4DB-505F-0C5D-8A7B4759CF61}"/>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231" name="Forme libre : forme 230">
                <a:extLst>
                  <a:ext uri="{FF2B5EF4-FFF2-40B4-BE49-F238E27FC236}">
                    <a16:creationId xmlns:a16="http://schemas.microsoft.com/office/drawing/2014/main" id="{A81E7B05-73AC-BD0B-5CCE-93CFBE31DD52}"/>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232" name="Forme libre : forme 231">
                <a:extLst>
                  <a:ext uri="{FF2B5EF4-FFF2-40B4-BE49-F238E27FC236}">
                    <a16:creationId xmlns:a16="http://schemas.microsoft.com/office/drawing/2014/main" id="{BBFB6EC9-21C3-482C-EA17-862B902667A9}"/>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E9CCB4EB-D78A-E706-AB80-BB581B118B61}"/>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A06C18BE-0035-C9D8-F9EC-C2468142C297}"/>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50B1CB85-A50A-585E-B37B-9AA2D2FA7DB4}"/>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98F63299-8475-BF8A-5B99-C01A0CAA6D46}"/>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1" name="Forme libre : forme 240">
                <a:extLst>
                  <a:ext uri="{FF2B5EF4-FFF2-40B4-BE49-F238E27FC236}">
                    <a16:creationId xmlns:a16="http://schemas.microsoft.com/office/drawing/2014/main" id="{86481809-871D-A38B-EB47-151196BB49AC}"/>
                  </a:ext>
                </a:extLst>
              </p:cNvPr>
              <p:cNvSpPr/>
              <p:nvPr/>
            </p:nvSpPr>
            <p:spPr>
              <a:xfrm>
                <a:off x="5244250"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5C558362-645E-BCDD-3A41-3CF12E9E4F75}"/>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243" name="Forme libre : forme 242">
                <a:extLst>
                  <a:ext uri="{FF2B5EF4-FFF2-40B4-BE49-F238E27FC236}">
                    <a16:creationId xmlns:a16="http://schemas.microsoft.com/office/drawing/2014/main" id="{653881AF-7CEF-FA57-81CB-1DDE574CBA1D}"/>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199FDFF7-12A3-E0F5-E557-718CD2AB612B}"/>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245" name="Graphique 1856">
                <a:extLst>
                  <a:ext uri="{FF2B5EF4-FFF2-40B4-BE49-F238E27FC236}">
                    <a16:creationId xmlns:a16="http://schemas.microsoft.com/office/drawing/2014/main" id="{F367BD69-909F-D9EE-4928-88593A68567D}"/>
                  </a:ext>
                </a:extLst>
              </p:cNvPr>
              <p:cNvGrpSpPr/>
              <p:nvPr/>
            </p:nvGrpSpPr>
            <p:grpSpPr>
              <a:xfrm>
                <a:off x="5440560" y="4592778"/>
                <a:ext cx="67055" cy="118511"/>
                <a:chOff x="5440560" y="4592778"/>
                <a:chExt cx="67055" cy="118511"/>
              </a:xfrm>
              <a:grpFill/>
            </p:grpSpPr>
            <p:sp>
              <p:nvSpPr>
                <p:cNvPr id="221" name="Forme libre : forme 220">
                  <a:extLst>
                    <a:ext uri="{FF2B5EF4-FFF2-40B4-BE49-F238E27FC236}">
                      <a16:creationId xmlns:a16="http://schemas.microsoft.com/office/drawing/2014/main" id="{7DF06B78-AC24-0F36-9262-989AD9CCA1D9}"/>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12700" cap="rnd">
                  <a:solidFill>
                    <a:schemeClr val="bg1"/>
                  </a:solidFill>
                  <a:prstDash val="solid"/>
                  <a:round/>
                </a:ln>
              </p:spPr>
              <p:txBody>
                <a:bodyPr rtlCol="0" anchor="ctr"/>
                <a:lstStyle/>
                <a:p>
                  <a:endParaRPr lang="fr-FR" sz="1400"/>
                </a:p>
              </p:txBody>
            </p:sp>
            <p:sp>
              <p:nvSpPr>
                <p:cNvPr id="222" name="Forme libre : forme 221">
                  <a:extLst>
                    <a:ext uri="{FF2B5EF4-FFF2-40B4-BE49-F238E27FC236}">
                      <a16:creationId xmlns:a16="http://schemas.microsoft.com/office/drawing/2014/main" id="{329C9062-4102-A8C2-0F69-21E5C2F7010A}"/>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46" name="Graphique 1856">
                <a:extLst>
                  <a:ext uri="{FF2B5EF4-FFF2-40B4-BE49-F238E27FC236}">
                    <a16:creationId xmlns:a16="http://schemas.microsoft.com/office/drawing/2014/main" id="{591A6C15-1F4A-4255-25F0-FCB4FF6712F1}"/>
                  </a:ext>
                </a:extLst>
              </p:cNvPr>
              <p:cNvGrpSpPr/>
              <p:nvPr/>
            </p:nvGrpSpPr>
            <p:grpSpPr>
              <a:xfrm>
                <a:off x="5360454" y="4591349"/>
                <a:ext cx="67055" cy="118511"/>
                <a:chOff x="5360454" y="4591349"/>
                <a:chExt cx="67055" cy="118511"/>
              </a:xfrm>
              <a:grpFill/>
            </p:grpSpPr>
            <p:sp>
              <p:nvSpPr>
                <p:cNvPr id="254" name="Forme libre : forme 253">
                  <a:extLst>
                    <a:ext uri="{FF2B5EF4-FFF2-40B4-BE49-F238E27FC236}">
                      <a16:creationId xmlns:a16="http://schemas.microsoft.com/office/drawing/2014/main" id="{221E73AD-BC27-CDB6-7708-FBAFC6828F8C}"/>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AD41FB7D-6C23-4EA7-3AA9-8872B990E161}"/>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47" name="Graphique 1856">
                <a:extLst>
                  <a:ext uri="{FF2B5EF4-FFF2-40B4-BE49-F238E27FC236}">
                    <a16:creationId xmlns:a16="http://schemas.microsoft.com/office/drawing/2014/main" id="{03DB055C-ECDB-BCF5-1C32-C753C84527F1}"/>
                  </a:ext>
                </a:extLst>
              </p:cNvPr>
              <p:cNvGrpSpPr/>
              <p:nvPr/>
            </p:nvGrpSpPr>
            <p:grpSpPr>
              <a:xfrm>
                <a:off x="5247107" y="4399060"/>
                <a:ext cx="133731" cy="104203"/>
                <a:chOff x="5247107" y="4399060"/>
                <a:chExt cx="133731" cy="104203"/>
              </a:xfrm>
              <a:grpFill/>
            </p:grpSpPr>
            <p:sp>
              <p:nvSpPr>
                <p:cNvPr id="250" name="Forme libre : forme 249">
                  <a:extLst>
                    <a:ext uri="{FF2B5EF4-FFF2-40B4-BE49-F238E27FC236}">
                      <a16:creationId xmlns:a16="http://schemas.microsoft.com/office/drawing/2014/main" id="{D5375AF2-40A0-8191-4D46-FA9706D755F3}"/>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A0D630AE-47D0-09D7-253D-CFA97CFED822}"/>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E0250FEA-EF98-E097-82E2-A8DC748387B5}"/>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FEEFCBC9-08A1-FB3B-41D0-0A178EFA2CD3}"/>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48" name="Forme libre : forme 247">
                <a:extLst>
                  <a:ext uri="{FF2B5EF4-FFF2-40B4-BE49-F238E27FC236}">
                    <a16:creationId xmlns:a16="http://schemas.microsoft.com/office/drawing/2014/main" id="{77C58162-A458-6132-66A3-EC79860DCCFB}"/>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6C43612E-AA0C-D1D6-FFC6-B6384CFBBFB0}"/>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grpSp>
      </p:grpSp>
      <p:grpSp>
        <p:nvGrpSpPr>
          <p:cNvPr id="264" name="Groupe 263">
            <a:extLst>
              <a:ext uri="{FF2B5EF4-FFF2-40B4-BE49-F238E27FC236}">
                <a16:creationId xmlns:a16="http://schemas.microsoft.com/office/drawing/2014/main" id="{FEAAE8C5-8062-1E87-4C2A-D388F1243AB2}"/>
              </a:ext>
            </a:extLst>
          </p:cNvPr>
          <p:cNvGrpSpPr/>
          <p:nvPr/>
        </p:nvGrpSpPr>
        <p:grpSpPr>
          <a:xfrm>
            <a:off x="705102" y="2056139"/>
            <a:ext cx="1828863" cy="1828863"/>
            <a:chOff x="611822" y="2443174"/>
            <a:chExt cx="1971651" cy="1971651"/>
          </a:xfrm>
        </p:grpSpPr>
        <p:sp>
          <p:nvSpPr>
            <p:cNvPr id="265" name="Ellipse 264">
              <a:extLst>
                <a:ext uri="{FF2B5EF4-FFF2-40B4-BE49-F238E27FC236}">
                  <a16:creationId xmlns:a16="http://schemas.microsoft.com/office/drawing/2014/main" id="{3C9EC850-8424-8DD7-8D4A-9E95FE12F451}"/>
                </a:ext>
              </a:extLst>
            </p:cNvPr>
            <p:cNvSpPr/>
            <p:nvPr/>
          </p:nvSpPr>
          <p:spPr>
            <a:xfrm>
              <a:off x="611822" y="2443174"/>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6" name="Graphique 1857">
              <a:extLst>
                <a:ext uri="{FF2B5EF4-FFF2-40B4-BE49-F238E27FC236}">
                  <a16:creationId xmlns:a16="http://schemas.microsoft.com/office/drawing/2014/main" id="{43256C9C-DD86-6CBA-136E-84AFDC20DB54}"/>
                </a:ext>
              </a:extLst>
            </p:cNvPr>
            <p:cNvGrpSpPr/>
            <p:nvPr/>
          </p:nvGrpSpPr>
          <p:grpSpPr>
            <a:xfrm>
              <a:off x="966211" y="2871252"/>
              <a:ext cx="1228749" cy="1137867"/>
              <a:chOff x="5843579" y="4396203"/>
              <a:chExt cx="423671" cy="392334"/>
            </a:xfrm>
            <a:noFill/>
            <a:effectLst>
              <a:outerShdw blurRad="50800" dist="38100" dir="8100000" algn="tr" rotWithShape="0">
                <a:prstClr val="black">
                  <a:alpha val="40000"/>
                </a:prstClr>
              </a:outerShdw>
            </a:effectLst>
          </p:grpSpPr>
          <p:sp>
            <p:nvSpPr>
              <p:cNvPr id="267" name="Forme libre : forme 266">
                <a:extLst>
                  <a:ext uri="{FF2B5EF4-FFF2-40B4-BE49-F238E27FC236}">
                    <a16:creationId xmlns:a16="http://schemas.microsoft.com/office/drawing/2014/main" id="{2518D473-5F99-33BC-591D-80A1378F52FB}"/>
                  </a:ext>
                </a:extLst>
              </p:cNvPr>
              <p:cNvSpPr/>
              <p:nvPr/>
            </p:nvSpPr>
            <p:spPr>
              <a:xfrm>
                <a:off x="5990168" y="4506407"/>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8"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268" name="Forme libre : forme 267">
                <a:extLst>
                  <a:ext uri="{FF2B5EF4-FFF2-40B4-BE49-F238E27FC236}">
                    <a16:creationId xmlns:a16="http://schemas.microsoft.com/office/drawing/2014/main" id="{B7C57669-93B1-ECBF-169B-AACCCD9DBF83}"/>
                  </a:ext>
                </a:extLst>
              </p:cNvPr>
              <p:cNvSpPr/>
              <p:nvPr/>
            </p:nvSpPr>
            <p:spPr>
              <a:xfrm>
                <a:off x="6009123" y="4532029"/>
                <a:ext cx="9525" cy="8096"/>
              </a:xfrm>
              <a:custGeom>
                <a:avLst/>
                <a:gdLst>
                  <a:gd name="connsiteX0" fmla="*/ 0 w 9525"/>
                  <a:gd name="connsiteY0" fmla="*/ 0 h 8096"/>
                  <a:gd name="connsiteX1" fmla="*/ 0 w 9525"/>
                  <a:gd name="connsiteY1" fmla="*/ 8096 h 8096"/>
                </a:gdLst>
                <a:ahLst/>
                <a:cxnLst>
                  <a:cxn ang="0">
                    <a:pos x="connsiteX0" y="connsiteY0"/>
                  </a:cxn>
                  <a:cxn ang="0">
                    <a:pos x="connsiteX1" y="connsiteY1"/>
                  </a:cxn>
                </a:cxnLst>
                <a:rect l="l" t="t" r="r" b="b"/>
                <a:pathLst>
                  <a:path w="9525" h="8096">
                    <a:moveTo>
                      <a:pt x="0" y="0"/>
                    </a:moveTo>
                    <a:lnTo>
                      <a:pt x="0" y="8096"/>
                    </a:lnTo>
                  </a:path>
                </a:pathLst>
              </a:custGeom>
              <a:grpFill/>
              <a:ln w="12700"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1937BC01-EC38-96AD-1070-F2C77B6F3EF1}"/>
                  </a:ext>
                </a:extLst>
              </p:cNvPr>
              <p:cNvSpPr/>
              <p:nvPr/>
            </p:nvSpPr>
            <p:spPr>
              <a:xfrm>
                <a:off x="6043794" y="4532886"/>
                <a:ext cx="9525" cy="6858"/>
              </a:xfrm>
              <a:custGeom>
                <a:avLst/>
                <a:gdLst>
                  <a:gd name="connsiteX0" fmla="*/ 0 w 9525"/>
                  <a:gd name="connsiteY0" fmla="*/ 0 h 6858"/>
                  <a:gd name="connsiteX1" fmla="*/ 0 w 9525"/>
                  <a:gd name="connsiteY1" fmla="*/ 6858 h 6858"/>
                </a:gdLst>
                <a:ahLst/>
                <a:cxnLst>
                  <a:cxn ang="0">
                    <a:pos x="connsiteX0" y="connsiteY0"/>
                  </a:cxn>
                  <a:cxn ang="0">
                    <a:pos x="connsiteX1" y="connsiteY1"/>
                  </a:cxn>
                </a:cxnLst>
                <a:rect l="l" t="t" r="r" b="b"/>
                <a:pathLst>
                  <a:path w="9525" h="6858">
                    <a:moveTo>
                      <a:pt x="0" y="0"/>
                    </a:moveTo>
                    <a:lnTo>
                      <a:pt x="0" y="6858"/>
                    </a:lnTo>
                  </a:path>
                </a:pathLst>
              </a:custGeom>
              <a:grpFill/>
              <a:ln w="12700" cap="rnd">
                <a:solidFill>
                  <a:schemeClr val="bg1"/>
                </a:solidFill>
                <a:prstDash val="solid"/>
                <a:round/>
              </a:ln>
            </p:spPr>
            <p:txBody>
              <a:bodyPr rtlCol="0" anchor="ctr"/>
              <a:lstStyle/>
              <a:p>
                <a:endParaRPr lang="fr-FR" sz="1400"/>
              </a:p>
            </p:txBody>
          </p:sp>
          <p:sp>
            <p:nvSpPr>
              <p:cNvPr id="270" name="Forme libre : forme 269">
                <a:extLst>
                  <a:ext uri="{FF2B5EF4-FFF2-40B4-BE49-F238E27FC236}">
                    <a16:creationId xmlns:a16="http://schemas.microsoft.com/office/drawing/2014/main" id="{E5702828-E090-B5D2-A313-B3C29CB97AB5}"/>
                  </a:ext>
                </a:extLst>
              </p:cNvPr>
              <p:cNvSpPr/>
              <p:nvPr/>
            </p:nvSpPr>
            <p:spPr>
              <a:xfrm>
                <a:off x="6020077" y="4562223"/>
                <a:ext cx="15239" cy="3143"/>
              </a:xfrm>
              <a:custGeom>
                <a:avLst/>
                <a:gdLst>
                  <a:gd name="connsiteX0" fmla="*/ 15240 w 15239"/>
                  <a:gd name="connsiteY0" fmla="*/ 0 h 3143"/>
                  <a:gd name="connsiteX1" fmla="*/ 0 w 15239"/>
                  <a:gd name="connsiteY1" fmla="*/ 0 h 3143"/>
                </a:gdLst>
                <a:ahLst/>
                <a:cxnLst>
                  <a:cxn ang="0">
                    <a:pos x="connsiteX0" y="connsiteY0"/>
                  </a:cxn>
                  <a:cxn ang="0">
                    <a:pos x="connsiteX1" y="connsiteY1"/>
                  </a:cxn>
                </a:cxnLst>
                <a:rect l="l" t="t" r="r" b="b"/>
                <a:pathLst>
                  <a:path w="15239"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grpSp>
            <p:nvGrpSpPr>
              <p:cNvPr id="271" name="Graphique 1857">
                <a:extLst>
                  <a:ext uri="{FF2B5EF4-FFF2-40B4-BE49-F238E27FC236}">
                    <a16:creationId xmlns:a16="http://schemas.microsoft.com/office/drawing/2014/main" id="{EFC43990-A940-8EFD-8AA0-4BE3E747A2CB}"/>
                  </a:ext>
                </a:extLst>
              </p:cNvPr>
              <p:cNvGrpSpPr/>
              <p:nvPr/>
            </p:nvGrpSpPr>
            <p:grpSpPr>
              <a:xfrm>
                <a:off x="5863010" y="4721767"/>
                <a:ext cx="258889" cy="761"/>
                <a:chOff x="5863010" y="4721767"/>
                <a:chExt cx="258889" cy="761"/>
              </a:xfrm>
              <a:grpFill/>
            </p:grpSpPr>
            <p:sp>
              <p:nvSpPr>
                <p:cNvPr id="315" name="Forme libre : forme 314">
                  <a:extLst>
                    <a:ext uri="{FF2B5EF4-FFF2-40B4-BE49-F238E27FC236}">
                      <a16:creationId xmlns:a16="http://schemas.microsoft.com/office/drawing/2014/main" id="{F61BF8FD-1DEF-8B82-1518-8755CC5DC3CB}"/>
                    </a:ext>
                  </a:extLst>
                </p:cNvPr>
                <p:cNvSpPr/>
                <p:nvPr/>
              </p:nvSpPr>
              <p:spPr>
                <a:xfrm>
                  <a:off x="5901491" y="4722529"/>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12700"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8DE540AF-1859-6EC5-99BA-B90DB211D5C3}"/>
                    </a:ext>
                  </a:extLst>
                </p:cNvPr>
                <p:cNvSpPr/>
                <p:nvPr/>
              </p:nvSpPr>
              <p:spPr>
                <a:xfrm>
                  <a:off x="5863010" y="472176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272" name="Forme libre : forme 271">
                <a:extLst>
                  <a:ext uri="{FF2B5EF4-FFF2-40B4-BE49-F238E27FC236}">
                    <a16:creationId xmlns:a16="http://schemas.microsoft.com/office/drawing/2014/main" id="{BB69791B-6C49-853C-DFB9-1D7719A5F5D2}"/>
                  </a:ext>
                </a:extLst>
              </p:cNvPr>
              <p:cNvSpPr/>
              <p:nvPr/>
            </p:nvSpPr>
            <p:spPr>
              <a:xfrm>
                <a:off x="5965429" y="4474141"/>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273" name="Forme libre : forme 272">
                <a:extLst>
                  <a:ext uri="{FF2B5EF4-FFF2-40B4-BE49-F238E27FC236}">
                    <a16:creationId xmlns:a16="http://schemas.microsoft.com/office/drawing/2014/main" id="{E50A12BC-12CD-AEF4-52E8-882A9593072C}"/>
                  </a:ext>
                </a:extLst>
              </p:cNvPr>
              <p:cNvSpPr/>
              <p:nvPr/>
            </p:nvSpPr>
            <p:spPr>
              <a:xfrm>
                <a:off x="6192384" y="4617082"/>
                <a:ext cx="74866" cy="72109"/>
              </a:xfrm>
              <a:custGeom>
                <a:avLst/>
                <a:gdLst>
                  <a:gd name="connsiteX0" fmla="*/ 74867 w 74866"/>
                  <a:gd name="connsiteY0" fmla="*/ 72109 h 72109"/>
                  <a:gd name="connsiteX1" fmla="*/ 74486 w 74866"/>
                  <a:gd name="connsiteY1" fmla="*/ 34581 h 72109"/>
                  <a:gd name="connsiteX2" fmla="*/ 26289 w 74866"/>
                  <a:gd name="connsiteY2" fmla="*/ 5 h 72109"/>
                  <a:gd name="connsiteX3" fmla="*/ 0 w 74866"/>
                  <a:gd name="connsiteY3" fmla="*/ 5 h 72109"/>
                </a:gdLst>
                <a:ahLst/>
                <a:cxnLst>
                  <a:cxn ang="0">
                    <a:pos x="connsiteX0" y="connsiteY0"/>
                  </a:cxn>
                  <a:cxn ang="0">
                    <a:pos x="connsiteX1" y="connsiteY1"/>
                  </a:cxn>
                  <a:cxn ang="0">
                    <a:pos x="connsiteX2" y="connsiteY2"/>
                  </a:cxn>
                  <a:cxn ang="0">
                    <a:pos x="connsiteX3" y="connsiteY3"/>
                  </a:cxn>
                </a:cxnLst>
                <a:rect l="l" t="t" r="r" b="b"/>
                <a:pathLst>
                  <a:path w="74866" h="72109">
                    <a:moveTo>
                      <a:pt x="74867" y="72109"/>
                    </a:moveTo>
                    <a:cubicBezTo>
                      <a:pt x="74676" y="57727"/>
                      <a:pt x="74486" y="46011"/>
                      <a:pt x="74486" y="34581"/>
                    </a:cubicBezTo>
                    <a:cubicBezTo>
                      <a:pt x="74486" y="-1233"/>
                      <a:pt x="26289" y="5"/>
                      <a:pt x="26289" y="5"/>
                    </a:cubicBezTo>
                    <a:lnTo>
                      <a:pt x="0" y="5"/>
                    </a:lnTo>
                  </a:path>
                </a:pathLst>
              </a:custGeom>
              <a:grpFill/>
              <a:ln w="12700" cap="rnd">
                <a:solidFill>
                  <a:schemeClr val="bg1"/>
                </a:solidFill>
                <a:prstDash val="solid"/>
                <a:round/>
              </a:ln>
            </p:spPr>
            <p:txBody>
              <a:bodyPr rtlCol="0" anchor="ctr"/>
              <a:lstStyle/>
              <a:p>
                <a:endParaRPr lang="fr-FR" sz="1400"/>
              </a:p>
            </p:txBody>
          </p:sp>
          <p:sp>
            <p:nvSpPr>
              <p:cNvPr id="274" name="Forme libre : forme 273">
                <a:extLst>
                  <a:ext uri="{FF2B5EF4-FFF2-40B4-BE49-F238E27FC236}">
                    <a16:creationId xmlns:a16="http://schemas.microsoft.com/office/drawing/2014/main" id="{2681EA76-F095-AAC4-2B2D-12D74D765C4F}"/>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5" name="Forme libre : forme 274">
                <a:extLst>
                  <a:ext uri="{FF2B5EF4-FFF2-40B4-BE49-F238E27FC236}">
                    <a16:creationId xmlns:a16="http://schemas.microsoft.com/office/drawing/2014/main" id="{7B432783-53AA-99B9-D28F-FC9F3190F84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6" name="Forme libre : forme 275">
                <a:extLst>
                  <a:ext uri="{FF2B5EF4-FFF2-40B4-BE49-F238E27FC236}">
                    <a16:creationId xmlns:a16="http://schemas.microsoft.com/office/drawing/2014/main" id="{7DE7B035-B7EE-5E4F-6803-33814C72BEAD}"/>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77" name="Forme libre : forme 276">
                <a:extLst>
                  <a:ext uri="{FF2B5EF4-FFF2-40B4-BE49-F238E27FC236}">
                    <a16:creationId xmlns:a16="http://schemas.microsoft.com/office/drawing/2014/main" id="{95E83ABD-988F-34B2-DF6F-C6AB9E6CBC84}"/>
                  </a:ext>
                </a:extLst>
              </p:cNvPr>
              <p:cNvSpPr/>
              <p:nvPr/>
            </p:nvSpPr>
            <p:spPr>
              <a:xfrm>
                <a:off x="6123636" y="4597466"/>
                <a:ext cx="60647" cy="165258"/>
              </a:xfrm>
              <a:custGeom>
                <a:avLst/>
                <a:gdLst>
                  <a:gd name="connsiteX0" fmla="*/ 60556 w 60647"/>
                  <a:gd name="connsiteY0" fmla="*/ 0 h 165258"/>
                  <a:gd name="connsiteX1" fmla="*/ 45412 w 60647"/>
                  <a:gd name="connsiteY1" fmla="*/ 18383 h 165258"/>
                  <a:gd name="connsiteX2" fmla="*/ 1120 w 60647"/>
                  <a:gd name="connsiteY2" fmla="*/ 55531 h 165258"/>
                  <a:gd name="connsiteX3" fmla="*/ 16646 w 60647"/>
                  <a:gd name="connsiteY3" fmla="*/ 165259 h 165258"/>
                </a:gdLst>
                <a:ahLst/>
                <a:cxnLst>
                  <a:cxn ang="0">
                    <a:pos x="connsiteX0" y="connsiteY0"/>
                  </a:cxn>
                  <a:cxn ang="0">
                    <a:pos x="connsiteX1" y="connsiteY1"/>
                  </a:cxn>
                  <a:cxn ang="0">
                    <a:pos x="connsiteX2" y="connsiteY2"/>
                  </a:cxn>
                  <a:cxn ang="0">
                    <a:pos x="connsiteX3" y="connsiteY3"/>
                  </a:cxn>
                </a:cxnLst>
                <a:rect l="l" t="t" r="r" b="b"/>
                <a:pathLst>
                  <a:path w="60647" h="165258">
                    <a:moveTo>
                      <a:pt x="60556" y="0"/>
                    </a:moveTo>
                    <a:cubicBezTo>
                      <a:pt x="61318" y="10478"/>
                      <a:pt x="57413" y="17907"/>
                      <a:pt x="45412" y="18383"/>
                    </a:cubicBezTo>
                    <a:cubicBezTo>
                      <a:pt x="25885" y="19050"/>
                      <a:pt x="1120" y="22955"/>
                      <a:pt x="1120" y="55531"/>
                    </a:cubicBezTo>
                    <a:cubicBezTo>
                      <a:pt x="1120" y="88106"/>
                      <a:pt x="-6214" y="158782"/>
                      <a:pt x="16646" y="165259"/>
                    </a:cubicBezTo>
                  </a:path>
                </a:pathLst>
              </a:custGeom>
              <a:grpFill/>
              <a:ln w="12700" cap="rnd">
                <a:solidFill>
                  <a:schemeClr val="bg1"/>
                </a:solidFill>
                <a:prstDash val="solid"/>
                <a:round/>
              </a:ln>
            </p:spPr>
            <p:txBody>
              <a:bodyPr rtlCol="0" anchor="ctr"/>
              <a:lstStyle/>
              <a:p>
                <a:endParaRPr lang="fr-FR" sz="1400"/>
              </a:p>
            </p:txBody>
          </p:sp>
          <p:sp>
            <p:nvSpPr>
              <p:cNvPr id="278" name="Forme libre : forme 277">
                <a:extLst>
                  <a:ext uri="{FF2B5EF4-FFF2-40B4-BE49-F238E27FC236}">
                    <a16:creationId xmlns:a16="http://schemas.microsoft.com/office/drawing/2014/main" id="{1FABBF94-5A95-FAD9-AFAF-1FE94612A022}"/>
                  </a:ext>
                </a:extLst>
              </p:cNvPr>
              <p:cNvSpPr/>
              <p:nvPr/>
            </p:nvSpPr>
            <p:spPr>
              <a:xfrm>
                <a:off x="5982834" y="4658140"/>
                <a:ext cx="68294" cy="50577"/>
              </a:xfrm>
              <a:custGeom>
                <a:avLst/>
                <a:gdLst>
                  <a:gd name="connsiteX0" fmla="*/ 68294 w 68294"/>
                  <a:gd name="connsiteY0" fmla="*/ 50578 h 50577"/>
                  <a:gd name="connsiteX1" fmla="*/ 68294 w 68294"/>
                  <a:gd name="connsiteY1" fmla="*/ 0 h 50577"/>
                  <a:gd name="connsiteX2" fmla="*/ 0 w 68294"/>
                  <a:gd name="connsiteY2" fmla="*/ 0 h 50577"/>
                  <a:gd name="connsiteX3" fmla="*/ 0 w 68294"/>
                  <a:gd name="connsiteY3" fmla="*/ 41339 h 50577"/>
                </a:gdLst>
                <a:ahLst/>
                <a:cxnLst>
                  <a:cxn ang="0">
                    <a:pos x="connsiteX0" y="connsiteY0"/>
                  </a:cxn>
                  <a:cxn ang="0">
                    <a:pos x="connsiteX1" y="connsiteY1"/>
                  </a:cxn>
                  <a:cxn ang="0">
                    <a:pos x="connsiteX2" y="connsiteY2"/>
                  </a:cxn>
                  <a:cxn ang="0">
                    <a:pos x="connsiteX3" y="connsiteY3"/>
                  </a:cxn>
                </a:cxnLst>
                <a:rect l="l" t="t" r="r" b="b"/>
                <a:pathLst>
                  <a:path w="68294" h="50577">
                    <a:moveTo>
                      <a:pt x="68294" y="50578"/>
                    </a:moveTo>
                    <a:lnTo>
                      <a:pt x="68294" y="0"/>
                    </a:lnTo>
                    <a:lnTo>
                      <a:pt x="0" y="0"/>
                    </a:lnTo>
                    <a:lnTo>
                      <a:pt x="0" y="41339"/>
                    </a:lnTo>
                  </a:path>
                </a:pathLst>
              </a:custGeom>
              <a:grpFill/>
              <a:ln w="12700" cap="rnd">
                <a:solidFill>
                  <a:schemeClr val="bg1"/>
                </a:solidFill>
                <a:prstDash val="solid"/>
                <a:round/>
              </a:ln>
            </p:spPr>
            <p:txBody>
              <a:bodyPr rtlCol="0" anchor="ctr"/>
              <a:lstStyle/>
              <a:p>
                <a:endParaRPr lang="fr-FR" sz="1400"/>
              </a:p>
            </p:txBody>
          </p:sp>
          <p:sp>
            <p:nvSpPr>
              <p:cNvPr id="279" name="Forme libre : forme 278">
                <a:extLst>
                  <a:ext uri="{FF2B5EF4-FFF2-40B4-BE49-F238E27FC236}">
                    <a16:creationId xmlns:a16="http://schemas.microsoft.com/office/drawing/2014/main" id="{3FE56389-235D-9D79-015A-57F93B9E003A}"/>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0" name="Forme libre : forme 279">
                <a:extLst>
                  <a:ext uri="{FF2B5EF4-FFF2-40B4-BE49-F238E27FC236}">
                    <a16:creationId xmlns:a16="http://schemas.microsoft.com/office/drawing/2014/main" id="{45CE1180-E40A-0E06-7623-455918F942BE}"/>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1" name="Forme libre : forme 280">
                <a:extLst>
                  <a:ext uri="{FF2B5EF4-FFF2-40B4-BE49-F238E27FC236}">
                    <a16:creationId xmlns:a16="http://schemas.microsoft.com/office/drawing/2014/main" id="{64E25198-CEF7-7C7D-7FBA-5060FA518EEB}"/>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DD621204-0DFA-C82A-43C1-9CB78F7393F0}"/>
                  </a:ext>
                </a:extLst>
              </p:cNvPr>
              <p:cNvSpPr/>
              <p:nvPr/>
            </p:nvSpPr>
            <p:spPr>
              <a:xfrm>
                <a:off x="6069226" y="4689954"/>
                <a:ext cx="761" cy="32480"/>
              </a:xfrm>
              <a:custGeom>
                <a:avLst/>
                <a:gdLst>
                  <a:gd name="connsiteX0" fmla="*/ 762 w 761"/>
                  <a:gd name="connsiteY0" fmla="*/ 32480 h 32480"/>
                  <a:gd name="connsiteX1" fmla="*/ 0 w 761"/>
                  <a:gd name="connsiteY1" fmla="*/ 0 h 32480"/>
                </a:gdLst>
                <a:ahLst/>
                <a:cxnLst>
                  <a:cxn ang="0">
                    <a:pos x="connsiteX0" y="connsiteY0"/>
                  </a:cxn>
                  <a:cxn ang="0">
                    <a:pos x="connsiteX1" y="connsiteY1"/>
                  </a:cxn>
                </a:cxnLst>
                <a:rect l="l" t="t" r="r" b="b"/>
                <a:pathLst>
                  <a:path w="761"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4015D41F-37FD-A3A3-AA40-1674B8DBE5B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4" name="Forme libre : forme 283">
                <a:extLst>
                  <a:ext uri="{FF2B5EF4-FFF2-40B4-BE49-F238E27FC236}">
                    <a16:creationId xmlns:a16="http://schemas.microsoft.com/office/drawing/2014/main" id="{BBFDCDAD-37B6-4695-2955-8910C2C5901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5" name="Forme libre : forme 284">
                <a:extLst>
                  <a:ext uri="{FF2B5EF4-FFF2-40B4-BE49-F238E27FC236}">
                    <a16:creationId xmlns:a16="http://schemas.microsoft.com/office/drawing/2014/main" id="{0C6631AC-ED38-AABA-2DAA-F05C66FD3A96}"/>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6" name="Forme libre : forme 285">
                <a:extLst>
                  <a:ext uri="{FF2B5EF4-FFF2-40B4-BE49-F238E27FC236}">
                    <a16:creationId xmlns:a16="http://schemas.microsoft.com/office/drawing/2014/main" id="{0E4F6CEB-9911-A959-3F97-26B783C1865D}"/>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2A9EBE95-6E8F-40B0-DDC7-D80F19370C9B}"/>
                  </a:ext>
                </a:extLst>
              </p:cNvPr>
              <p:cNvSpPr/>
              <p:nvPr/>
            </p:nvSpPr>
            <p:spPr>
              <a:xfrm>
                <a:off x="5843579" y="439620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288" name="Forme libre : forme 287">
                <a:extLst>
                  <a:ext uri="{FF2B5EF4-FFF2-40B4-BE49-F238E27FC236}">
                    <a16:creationId xmlns:a16="http://schemas.microsoft.com/office/drawing/2014/main" id="{88074604-411C-F03D-E395-6CE3F3168ADA}"/>
                  </a:ext>
                </a:extLst>
              </p:cNvPr>
              <p:cNvSpPr/>
              <p:nvPr/>
            </p:nvSpPr>
            <p:spPr>
              <a:xfrm>
                <a:off x="6047604" y="4575368"/>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289" name="Graphique 1857">
                <a:extLst>
                  <a:ext uri="{FF2B5EF4-FFF2-40B4-BE49-F238E27FC236}">
                    <a16:creationId xmlns:a16="http://schemas.microsoft.com/office/drawing/2014/main" id="{7B969FEA-89EA-5AC9-1AAC-006B034E3FF2}"/>
                  </a:ext>
                </a:extLst>
              </p:cNvPr>
              <p:cNvGrpSpPr/>
              <p:nvPr/>
            </p:nvGrpSpPr>
            <p:grpSpPr>
              <a:xfrm>
                <a:off x="6033697" y="4602398"/>
                <a:ext cx="66675" cy="118511"/>
                <a:chOff x="6033697" y="4602398"/>
                <a:chExt cx="66675" cy="118511"/>
              </a:xfrm>
              <a:grpFill/>
            </p:grpSpPr>
            <p:sp>
              <p:nvSpPr>
                <p:cNvPr id="313" name="Forme libre : forme 312">
                  <a:extLst>
                    <a:ext uri="{FF2B5EF4-FFF2-40B4-BE49-F238E27FC236}">
                      <a16:creationId xmlns:a16="http://schemas.microsoft.com/office/drawing/2014/main" id="{150B8E78-6295-37A2-721F-46B33CD35CA2}"/>
                    </a:ext>
                  </a:extLst>
                </p:cNvPr>
                <p:cNvSpPr/>
                <p:nvPr/>
              </p:nvSpPr>
              <p:spPr>
                <a:xfrm>
                  <a:off x="6033697" y="4602398"/>
                  <a:ext cx="66103" cy="54408"/>
                </a:xfrm>
                <a:custGeom>
                  <a:avLst/>
                  <a:gdLst>
                    <a:gd name="connsiteX0" fmla="*/ 0 w 66103"/>
                    <a:gd name="connsiteY0" fmla="*/ 54408 h 54408"/>
                    <a:gd name="connsiteX1" fmla="*/ 13907 w 66103"/>
                    <a:gd name="connsiteY1" fmla="*/ 783 h 54408"/>
                    <a:gd name="connsiteX2" fmla="*/ 66104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7" y="783"/>
                      </a:lnTo>
                      <a:cubicBezTo>
                        <a:pt x="13907" y="783"/>
                        <a:pt x="66104" y="-9790"/>
                        <a:pt x="66104" y="46788"/>
                      </a:cubicBezTo>
                    </a:path>
                  </a:pathLst>
                </a:custGeom>
                <a:grpFill/>
                <a:ln w="12700"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35A4E093-9FB5-9B09-3893-51E5119717D6}"/>
                    </a:ext>
                  </a:extLst>
                </p:cNvPr>
                <p:cNvSpPr/>
                <p:nvPr/>
              </p:nvSpPr>
              <p:spPr>
                <a:xfrm>
                  <a:off x="6099992" y="464975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290" name="Graphique 1857">
                <a:extLst>
                  <a:ext uri="{FF2B5EF4-FFF2-40B4-BE49-F238E27FC236}">
                    <a16:creationId xmlns:a16="http://schemas.microsoft.com/office/drawing/2014/main" id="{12867AA9-F97F-6230-8B3E-7BB1A0E39FC9}"/>
                  </a:ext>
                </a:extLst>
              </p:cNvPr>
              <p:cNvGrpSpPr/>
              <p:nvPr/>
            </p:nvGrpSpPr>
            <p:grpSpPr>
              <a:xfrm>
                <a:off x="5953211" y="4600969"/>
                <a:ext cx="67055" cy="118511"/>
                <a:chOff x="5953211" y="4600969"/>
                <a:chExt cx="67055" cy="118511"/>
              </a:xfrm>
              <a:grpFill/>
            </p:grpSpPr>
            <p:sp>
              <p:nvSpPr>
                <p:cNvPr id="311" name="Forme libre : forme 310">
                  <a:extLst>
                    <a:ext uri="{FF2B5EF4-FFF2-40B4-BE49-F238E27FC236}">
                      <a16:creationId xmlns:a16="http://schemas.microsoft.com/office/drawing/2014/main" id="{112E1684-4434-09BA-91C2-F066E2FD93A0}"/>
                    </a:ext>
                  </a:extLst>
                </p:cNvPr>
                <p:cNvSpPr/>
                <p:nvPr/>
              </p:nvSpPr>
              <p:spPr>
                <a:xfrm>
                  <a:off x="5953783" y="460096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12700"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E3E542A7-540B-8899-2137-0CD1CF653B75}"/>
                    </a:ext>
                  </a:extLst>
                </p:cNvPr>
                <p:cNvSpPr/>
                <p:nvPr/>
              </p:nvSpPr>
              <p:spPr>
                <a:xfrm>
                  <a:off x="5953211" y="464832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0"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291" name="Graphique 1857">
                <a:extLst>
                  <a:ext uri="{FF2B5EF4-FFF2-40B4-BE49-F238E27FC236}">
                    <a16:creationId xmlns:a16="http://schemas.microsoft.com/office/drawing/2014/main" id="{5F6052A0-8EE5-2DEB-BC70-CC4EFAC1839E}"/>
                  </a:ext>
                </a:extLst>
              </p:cNvPr>
              <p:cNvGrpSpPr/>
              <p:nvPr/>
            </p:nvGrpSpPr>
            <p:grpSpPr>
              <a:xfrm>
                <a:off x="5846529" y="4399060"/>
                <a:ext cx="133637" cy="104203"/>
                <a:chOff x="5846529" y="4399060"/>
                <a:chExt cx="133637" cy="104203"/>
              </a:xfrm>
              <a:grpFill/>
            </p:grpSpPr>
            <p:sp>
              <p:nvSpPr>
                <p:cNvPr id="307" name="Forme libre : forme 306">
                  <a:extLst>
                    <a:ext uri="{FF2B5EF4-FFF2-40B4-BE49-F238E27FC236}">
                      <a16:creationId xmlns:a16="http://schemas.microsoft.com/office/drawing/2014/main" id="{794416C9-C0E5-5127-C826-F68AADF76D8E}"/>
                    </a:ext>
                  </a:extLst>
                </p:cNvPr>
                <p:cNvSpPr/>
                <p:nvPr/>
              </p:nvSpPr>
              <p:spPr>
                <a:xfrm>
                  <a:off x="5868629"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C3E056AD-C8BC-2D70-3391-42B015C2B86C}"/>
                    </a:ext>
                  </a:extLst>
                </p:cNvPr>
                <p:cNvSpPr/>
                <p:nvPr/>
              </p:nvSpPr>
              <p:spPr>
                <a:xfrm>
                  <a:off x="5846529" y="4427635"/>
                  <a:ext cx="83631" cy="63436"/>
                </a:xfrm>
                <a:custGeom>
                  <a:avLst/>
                  <a:gdLst>
                    <a:gd name="connsiteX0" fmla="*/ 83632 w 83631"/>
                    <a:gd name="connsiteY0" fmla="*/ 62008 h 63436"/>
                    <a:gd name="connsiteX1" fmla="*/ 66868 w 83631"/>
                    <a:gd name="connsiteY1" fmla="*/ 63437 h 63436"/>
                    <a:gd name="connsiteX2" fmla="*/ 2 w 83631"/>
                    <a:gd name="connsiteY2" fmla="*/ 22384 h 63436"/>
                    <a:gd name="connsiteX3" fmla="*/ 8289 w 83631"/>
                    <a:gd name="connsiteY3" fmla="*/ 0 h 63436"/>
                  </a:gdLst>
                  <a:ahLst/>
                  <a:cxnLst>
                    <a:cxn ang="0">
                      <a:pos x="connsiteX0" y="connsiteY0"/>
                    </a:cxn>
                    <a:cxn ang="0">
                      <a:pos x="connsiteX1" y="connsiteY1"/>
                    </a:cxn>
                    <a:cxn ang="0">
                      <a:pos x="connsiteX2" y="connsiteY2"/>
                    </a:cxn>
                    <a:cxn ang="0">
                      <a:pos x="connsiteX3" y="connsiteY3"/>
                    </a:cxn>
                  </a:cxnLst>
                  <a:rect l="l" t="t" r="r" b="b"/>
                  <a:pathLst>
                    <a:path w="83631" h="63436">
                      <a:moveTo>
                        <a:pt x="83632" y="62008"/>
                      </a:moveTo>
                      <a:cubicBezTo>
                        <a:pt x="78298" y="62960"/>
                        <a:pt x="72583" y="63437"/>
                        <a:pt x="66868" y="63437"/>
                      </a:cubicBezTo>
                      <a:cubicBezTo>
                        <a:pt x="29911" y="63437"/>
                        <a:pt x="2" y="47720"/>
                        <a:pt x="2" y="22384"/>
                      </a:cubicBezTo>
                      <a:cubicBezTo>
                        <a:pt x="-93" y="14288"/>
                        <a:pt x="2955" y="6668"/>
                        <a:pt x="8289" y="0"/>
                      </a:cubicBezTo>
                    </a:path>
                  </a:pathLst>
                </a:custGeom>
                <a:grpFill/>
                <a:ln w="12700"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42B7D6AE-D1D0-D5ED-B73A-5EDBAA1CFACB}"/>
                    </a:ext>
                  </a:extLst>
                </p:cNvPr>
                <p:cNvSpPr/>
                <p:nvPr/>
              </p:nvSpPr>
              <p:spPr>
                <a:xfrm>
                  <a:off x="5930256"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B6CB6F5C-81F1-2BC7-BDB9-9FFC8BD4731A}"/>
                    </a:ext>
                  </a:extLst>
                </p:cNvPr>
                <p:cNvSpPr/>
                <p:nvPr/>
              </p:nvSpPr>
              <p:spPr>
                <a:xfrm>
                  <a:off x="5881869"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292" name="Forme libre : forme 291">
                <a:extLst>
                  <a:ext uri="{FF2B5EF4-FFF2-40B4-BE49-F238E27FC236}">
                    <a16:creationId xmlns:a16="http://schemas.microsoft.com/office/drawing/2014/main" id="{0526565E-516E-B008-DE3F-386FF6E09E95}"/>
                  </a:ext>
                </a:extLst>
              </p:cNvPr>
              <p:cNvSpPr/>
              <p:nvPr/>
            </p:nvSpPr>
            <p:spPr>
              <a:xfrm>
                <a:off x="5964737" y="4699859"/>
                <a:ext cx="37719" cy="18859"/>
              </a:xfrm>
              <a:custGeom>
                <a:avLst/>
                <a:gdLst>
                  <a:gd name="connsiteX0" fmla="*/ 0 w 37719"/>
                  <a:gd name="connsiteY0" fmla="*/ 18860 h 18859"/>
                  <a:gd name="connsiteX1" fmla="*/ 18859 w 37719"/>
                  <a:gd name="connsiteY1" fmla="*/ 0 h 18859"/>
                  <a:gd name="connsiteX2" fmla="*/ 37719 w 37719"/>
                  <a:gd name="connsiteY2" fmla="*/ 18860 h 18859"/>
                </a:gdLst>
                <a:ahLst/>
                <a:cxnLst>
                  <a:cxn ang="0">
                    <a:pos x="connsiteX0" y="connsiteY0"/>
                  </a:cxn>
                  <a:cxn ang="0">
                    <a:pos x="connsiteX1" y="connsiteY1"/>
                  </a:cxn>
                  <a:cxn ang="0">
                    <a:pos x="connsiteX2" y="connsiteY2"/>
                  </a:cxn>
                </a:cxnLst>
                <a:rect l="l" t="t" r="r" b="b"/>
                <a:pathLst>
                  <a:path w="37719" h="18859">
                    <a:moveTo>
                      <a:pt x="0" y="18860"/>
                    </a:moveTo>
                    <a:cubicBezTo>
                      <a:pt x="0" y="8477"/>
                      <a:pt x="8382" y="0"/>
                      <a:pt x="18859" y="0"/>
                    </a:cubicBezTo>
                    <a:cubicBezTo>
                      <a:pt x="29337" y="0"/>
                      <a:pt x="37719" y="8382"/>
                      <a:pt x="37719" y="18860"/>
                    </a:cubicBezTo>
                  </a:path>
                </a:pathLst>
              </a:custGeom>
              <a:grpFill/>
              <a:ln w="12700"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91D89ACE-671A-362B-D590-2FA09E7D68B7}"/>
                  </a:ext>
                </a:extLst>
              </p:cNvPr>
              <p:cNvSpPr/>
              <p:nvPr/>
            </p:nvSpPr>
            <p:spPr>
              <a:xfrm>
                <a:off x="6141711" y="4652044"/>
                <a:ext cx="112776" cy="136493"/>
              </a:xfrm>
              <a:custGeom>
                <a:avLst/>
                <a:gdLst>
                  <a:gd name="connsiteX0" fmla="*/ 0 w 112776"/>
                  <a:gd name="connsiteY0" fmla="*/ 125730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730"/>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12700"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A3976367-954B-82F5-9097-A731618E3068}"/>
                  </a:ext>
                </a:extLst>
              </p:cNvPr>
              <p:cNvSpPr/>
              <p:nvPr/>
            </p:nvSpPr>
            <p:spPr>
              <a:xfrm>
                <a:off x="6161523" y="4556413"/>
                <a:ext cx="22097" cy="40671"/>
              </a:xfrm>
              <a:custGeom>
                <a:avLst/>
                <a:gdLst>
                  <a:gd name="connsiteX0" fmla="*/ 22098 w 22097"/>
                  <a:gd name="connsiteY0" fmla="*/ 40672 h 40671"/>
                  <a:gd name="connsiteX1" fmla="*/ 0 w 22097"/>
                  <a:gd name="connsiteY1" fmla="*/ 0 h 40671"/>
                </a:gdLst>
                <a:ahLst/>
                <a:cxnLst>
                  <a:cxn ang="0">
                    <a:pos x="connsiteX0" y="connsiteY0"/>
                  </a:cxn>
                  <a:cxn ang="0">
                    <a:pos x="connsiteX1" y="connsiteY1"/>
                  </a:cxn>
                </a:cxnLst>
                <a:rect l="l" t="t" r="r" b="b"/>
                <a:pathLst>
                  <a:path w="22097" h="40671">
                    <a:moveTo>
                      <a:pt x="22098" y="40672"/>
                    </a:moveTo>
                    <a:cubicBezTo>
                      <a:pt x="8953" y="33147"/>
                      <a:pt x="0" y="17717"/>
                      <a:pt x="0" y="0"/>
                    </a:cubicBezTo>
                  </a:path>
                </a:pathLst>
              </a:custGeom>
              <a:grpFill/>
              <a:ln w="12700"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45C0EA7F-C692-FCC9-D5B2-9EA0E02F02A3}"/>
                  </a:ext>
                </a:extLst>
              </p:cNvPr>
              <p:cNvSpPr/>
              <p:nvPr/>
            </p:nvSpPr>
            <p:spPr>
              <a:xfrm>
                <a:off x="6216959" y="4556413"/>
                <a:ext cx="25622" cy="42481"/>
              </a:xfrm>
              <a:custGeom>
                <a:avLst/>
                <a:gdLst>
                  <a:gd name="connsiteX0" fmla="*/ 25622 w 25622"/>
                  <a:gd name="connsiteY0" fmla="*/ 0 h 42481"/>
                  <a:gd name="connsiteX1" fmla="*/ 0 w 25622"/>
                  <a:gd name="connsiteY1" fmla="*/ 42482 h 42481"/>
                </a:gdLst>
                <a:ahLst/>
                <a:cxnLst>
                  <a:cxn ang="0">
                    <a:pos x="connsiteX0" y="connsiteY0"/>
                  </a:cxn>
                  <a:cxn ang="0">
                    <a:pos x="connsiteX1" y="connsiteY1"/>
                  </a:cxn>
                </a:cxnLst>
                <a:rect l="l" t="t" r="r" b="b"/>
                <a:pathLst>
                  <a:path w="25622" h="42481">
                    <a:moveTo>
                      <a:pt x="25622" y="0"/>
                    </a:moveTo>
                    <a:cubicBezTo>
                      <a:pt x="25622" y="19241"/>
                      <a:pt x="15049" y="35814"/>
                      <a:pt x="0" y="42482"/>
                    </a:cubicBezTo>
                  </a:path>
                </a:pathLst>
              </a:custGeom>
              <a:grpFill/>
              <a:ln w="12700"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FC1CBD2-B2F5-BE3B-AC52-744AC0038650}"/>
                  </a:ext>
                </a:extLst>
              </p:cNvPr>
              <p:cNvSpPr/>
              <p:nvPr/>
            </p:nvSpPr>
            <p:spPr>
              <a:xfrm>
                <a:off x="6156711" y="4477328"/>
                <a:ext cx="91870" cy="71179"/>
              </a:xfrm>
              <a:custGeom>
                <a:avLst/>
                <a:gdLst>
                  <a:gd name="connsiteX0" fmla="*/ 2526 w 91870"/>
                  <a:gd name="connsiteY0" fmla="*/ 70608 h 71179"/>
                  <a:gd name="connsiteX1" fmla="*/ 7003 w 91870"/>
                  <a:gd name="connsiteY1" fmla="*/ 30507 h 71179"/>
                  <a:gd name="connsiteX2" fmla="*/ 22528 w 91870"/>
                  <a:gd name="connsiteY2" fmla="*/ 13362 h 71179"/>
                  <a:gd name="connsiteX3" fmla="*/ 22528 w 91870"/>
                  <a:gd name="connsiteY3" fmla="*/ 4123 h 71179"/>
                  <a:gd name="connsiteX4" fmla="*/ 60343 w 91870"/>
                  <a:gd name="connsiteY4" fmla="*/ 6790 h 71179"/>
                  <a:gd name="connsiteX5" fmla="*/ 72820 w 91870"/>
                  <a:gd name="connsiteY5" fmla="*/ 15458 h 71179"/>
                  <a:gd name="connsiteX6" fmla="*/ 91870 w 91870"/>
                  <a:gd name="connsiteY6" fmla="*/ 26316 h 71179"/>
                  <a:gd name="connsiteX7" fmla="*/ 86346 w 91870"/>
                  <a:gd name="connsiteY7" fmla="*/ 31079 h 71179"/>
                  <a:gd name="connsiteX8" fmla="*/ 87108 w 91870"/>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70" h="71179">
                    <a:moveTo>
                      <a:pt x="2526" y="70608"/>
                    </a:moveTo>
                    <a:cubicBezTo>
                      <a:pt x="2526" y="70608"/>
                      <a:pt x="-5475" y="40032"/>
                      <a:pt x="7003" y="30507"/>
                    </a:cubicBezTo>
                    <a:cubicBezTo>
                      <a:pt x="7003" y="30507"/>
                      <a:pt x="3764" y="14982"/>
                      <a:pt x="22528" y="13362"/>
                    </a:cubicBezTo>
                    <a:cubicBezTo>
                      <a:pt x="22528" y="13362"/>
                      <a:pt x="25291" y="8124"/>
                      <a:pt x="22528" y="4123"/>
                    </a:cubicBezTo>
                    <a:cubicBezTo>
                      <a:pt x="22528" y="4123"/>
                      <a:pt x="46817" y="-6735"/>
                      <a:pt x="60343" y="6790"/>
                    </a:cubicBezTo>
                    <a:cubicBezTo>
                      <a:pt x="60343" y="6790"/>
                      <a:pt x="70820" y="3075"/>
                      <a:pt x="72820" y="15458"/>
                    </a:cubicBezTo>
                    <a:cubicBezTo>
                      <a:pt x="72820" y="15458"/>
                      <a:pt x="86822" y="14886"/>
                      <a:pt x="91870" y="26316"/>
                    </a:cubicBezTo>
                    <a:cubicBezTo>
                      <a:pt x="91870" y="26316"/>
                      <a:pt x="86822" y="27364"/>
                      <a:pt x="86346" y="31079"/>
                    </a:cubicBezTo>
                    <a:cubicBezTo>
                      <a:pt x="86346" y="31079"/>
                      <a:pt x="96157" y="51367"/>
                      <a:pt x="87108" y="71179"/>
                    </a:cubicBezTo>
                  </a:path>
                </a:pathLst>
              </a:custGeom>
              <a:grpFill/>
              <a:ln w="12700" cap="rnd">
                <a:solidFill>
                  <a:schemeClr val="bg1"/>
                </a:solidFill>
                <a:prstDash val="solid"/>
                <a:round/>
              </a:ln>
            </p:spPr>
            <p:txBody>
              <a:bodyPr rtlCol="0" anchor="ctr"/>
              <a:lstStyle/>
              <a:p>
                <a:endParaRPr lang="fr-FR" sz="1400"/>
              </a:p>
            </p:txBody>
          </p:sp>
          <p:grpSp>
            <p:nvGrpSpPr>
              <p:cNvPr id="297" name="Graphique 1857">
                <a:extLst>
                  <a:ext uri="{FF2B5EF4-FFF2-40B4-BE49-F238E27FC236}">
                    <a16:creationId xmlns:a16="http://schemas.microsoft.com/office/drawing/2014/main" id="{90569CE6-F8BF-2D8E-29C1-226DDED8FEB8}"/>
                  </a:ext>
                </a:extLst>
              </p:cNvPr>
              <p:cNvGrpSpPr/>
              <p:nvPr/>
            </p:nvGrpSpPr>
            <p:grpSpPr>
              <a:xfrm>
                <a:off x="6161142" y="4671285"/>
                <a:ext cx="43433" cy="56102"/>
                <a:chOff x="6161142" y="4671285"/>
                <a:chExt cx="43433" cy="56102"/>
              </a:xfrm>
              <a:grpFill/>
            </p:grpSpPr>
            <p:sp>
              <p:nvSpPr>
                <p:cNvPr id="305" name="Forme libre : forme 304">
                  <a:extLst>
                    <a:ext uri="{FF2B5EF4-FFF2-40B4-BE49-F238E27FC236}">
                      <a16:creationId xmlns:a16="http://schemas.microsoft.com/office/drawing/2014/main" id="{8FBC288F-8AED-A781-D348-5D97CB10D248}"/>
                    </a:ext>
                  </a:extLst>
                </p:cNvPr>
                <p:cNvSpPr/>
                <p:nvPr/>
              </p:nvSpPr>
              <p:spPr>
                <a:xfrm>
                  <a:off x="6161142" y="4694811"/>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12700"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BDED5773-A65B-DDE8-A2AC-488D1915C2B5}"/>
                    </a:ext>
                  </a:extLst>
                </p:cNvPr>
                <p:cNvSpPr/>
                <p:nvPr/>
              </p:nvSpPr>
              <p:spPr>
                <a:xfrm>
                  <a:off x="6196670" y="467128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12700" cap="rnd">
                  <a:solidFill>
                    <a:schemeClr val="bg1"/>
                  </a:solidFill>
                  <a:prstDash val="solid"/>
                  <a:round/>
                </a:ln>
              </p:spPr>
              <p:txBody>
                <a:bodyPr rtlCol="0" anchor="ctr"/>
                <a:lstStyle/>
                <a:p>
                  <a:endParaRPr lang="fr-FR" sz="1400"/>
                </a:p>
              </p:txBody>
            </p:sp>
          </p:grpSp>
          <p:sp>
            <p:nvSpPr>
              <p:cNvPr id="298" name="Forme libre : forme 297">
                <a:extLst>
                  <a:ext uri="{FF2B5EF4-FFF2-40B4-BE49-F238E27FC236}">
                    <a16:creationId xmlns:a16="http://schemas.microsoft.com/office/drawing/2014/main" id="{58EBDBDE-2AF9-A19F-222A-E270B65F0EC0}"/>
                  </a:ext>
                </a:extLst>
              </p:cNvPr>
              <p:cNvSpPr/>
              <p:nvPr/>
            </p:nvSpPr>
            <p:spPr>
              <a:xfrm>
                <a:off x="6058653" y="4671189"/>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3E9B6B9B-0764-7F39-88E4-4A816AF7DB01}"/>
                  </a:ext>
                </a:extLst>
              </p:cNvPr>
              <p:cNvSpPr/>
              <p:nvPr/>
            </p:nvSpPr>
            <p:spPr>
              <a:xfrm>
                <a:off x="6184574" y="4602895"/>
                <a:ext cx="33337" cy="9525"/>
              </a:xfrm>
              <a:custGeom>
                <a:avLst/>
                <a:gdLst>
                  <a:gd name="connsiteX0" fmla="*/ 0 w 33337"/>
                  <a:gd name="connsiteY0" fmla="*/ 0 h 9525"/>
                  <a:gd name="connsiteX1" fmla="*/ 33337 w 33337"/>
                  <a:gd name="connsiteY1" fmla="*/ 0 h 9525"/>
                </a:gdLst>
                <a:ahLst/>
                <a:cxnLst>
                  <a:cxn ang="0">
                    <a:pos x="connsiteX0" y="connsiteY0"/>
                  </a:cxn>
                  <a:cxn ang="0">
                    <a:pos x="connsiteX1" y="connsiteY1"/>
                  </a:cxn>
                </a:cxnLst>
                <a:rect l="l" t="t" r="r" b="b"/>
                <a:pathLst>
                  <a:path w="33337" h="9525">
                    <a:moveTo>
                      <a:pt x="0" y="0"/>
                    </a:moveTo>
                    <a:lnTo>
                      <a:pt x="33337" y="0"/>
                    </a:lnTo>
                  </a:path>
                </a:pathLst>
              </a:custGeom>
              <a:grpFill/>
              <a:ln w="12700" cap="rnd">
                <a:solidFill>
                  <a:schemeClr val="bg1"/>
                </a:solidFill>
                <a:prstDash val="solid"/>
                <a:round/>
              </a:ln>
            </p:spPr>
            <p:txBody>
              <a:bodyPr rtlCol="0" anchor="ctr"/>
              <a:lstStyle/>
              <a:p>
                <a:endParaRPr lang="fr-FR" sz="1400"/>
              </a:p>
            </p:txBody>
          </p:sp>
          <p:sp>
            <p:nvSpPr>
              <p:cNvPr id="300" name="Forme libre : forme 299">
                <a:extLst>
                  <a:ext uri="{FF2B5EF4-FFF2-40B4-BE49-F238E27FC236}">
                    <a16:creationId xmlns:a16="http://schemas.microsoft.com/office/drawing/2014/main" id="{A5436609-DD94-AB63-1AAF-3EABB57DB8EB}"/>
                  </a:ext>
                </a:extLst>
              </p:cNvPr>
              <p:cNvSpPr/>
              <p:nvPr/>
            </p:nvSpPr>
            <p:spPr>
              <a:xfrm>
                <a:off x="6148950" y="4542030"/>
                <a:ext cx="10667" cy="24002"/>
              </a:xfrm>
              <a:custGeom>
                <a:avLst/>
                <a:gdLst>
                  <a:gd name="connsiteX0" fmla="*/ 10668 w 10667"/>
                  <a:gd name="connsiteY0" fmla="*/ 24003 h 24002"/>
                  <a:gd name="connsiteX1" fmla="*/ 0 w 10667"/>
                  <a:gd name="connsiteY1" fmla="*/ 11811 h 24002"/>
                  <a:gd name="connsiteX2" fmla="*/ 7810 w 10667"/>
                  <a:gd name="connsiteY2" fmla="*/ 0 h 24002"/>
                </a:gdLst>
                <a:ahLst/>
                <a:cxnLst>
                  <a:cxn ang="0">
                    <a:pos x="connsiteX0" y="connsiteY0"/>
                  </a:cxn>
                  <a:cxn ang="0">
                    <a:pos x="connsiteX1" y="connsiteY1"/>
                  </a:cxn>
                  <a:cxn ang="0">
                    <a:pos x="connsiteX2" y="connsiteY2"/>
                  </a:cxn>
                </a:cxnLst>
                <a:rect l="l" t="t" r="r" b="b"/>
                <a:pathLst>
                  <a:path w="10667" h="24002">
                    <a:moveTo>
                      <a:pt x="10668" y="24003"/>
                    </a:moveTo>
                    <a:cubicBezTo>
                      <a:pt x="4763" y="24003"/>
                      <a:pt x="0" y="18574"/>
                      <a:pt x="0" y="11811"/>
                    </a:cubicBezTo>
                    <a:cubicBezTo>
                      <a:pt x="0" y="6191"/>
                      <a:pt x="3334" y="1524"/>
                      <a:pt x="7810" y="0"/>
                    </a:cubicBezTo>
                  </a:path>
                </a:pathLst>
              </a:custGeom>
              <a:grpFill/>
              <a:ln w="12700" cap="rnd">
                <a:solidFill>
                  <a:schemeClr val="bg1"/>
                </a:solidFill>
                <a:prstDash val="solid"/>
                <a:round/>
              </a:ln>
            </p:spPr>
            <p:txBody>
              <a:bodyPr rtlCol="0" anchor="ctr"/>
              <a:lstStyle/>
              <a:p>
                <a:endParaRPr lang="fr-FR" sz="1400"/>
              </a:p>
            </p:txBody>
          </p:sp>
          <p:sp>
            <p:nvSpPr>
              <p:cNvPr id="301" name="Forme libre : forme 300">
                <a:extLst>
                  <a:ext uri="{FF2B5EF4-FFF2-40B4-BE49-F238E27FC236}">
                    <a16:creationId xmlns:a16="http://schemas.microsoft.com/office/drawing/2014/main" id="{2EFDD06A-A51B-C1B2-2BF8-4A8968002B70}"/>
                  </a:ext>
                </a:extLst>
              </p:cNvPr>
              <p:cNvSpPr/>
              <p:nvPr/>
            </p:nvSpPr>
            <p:spPr>
              <a:xfrm>
                <a:off x="6243152" y="4542792"/>
                <a:ext cx="10667" cy="24002"/>
              </a:xfrm>
              <a:custGeom>
                <a:avLst/>
                <a:gdLst>
                  <a:gd name="connsiteX0" fmla="*/ 0 w 10667"/>
                  <a:gd name="connsiteY0" fmla="*/ 24003 h 24002"/>
                  <a:gd name="connsiteX1" fmla="*/ 10668 w 10667"/>
                  <a:gd name="connsiteY1" fmla="*/ 11811 h 24002"/>
                  <a:gd name="connsiteX2" fmla="*/ 2857 w 10667"/>
                  <a:gd name="connsiteY2" fmla="*/ 0 h 24002"/>
                </a:gdLst>
                <a:ahLst/>
                <a:cxnLst>
                  <a:cxn ang="0">
                    <a:pos x="connsiteX0" y="connsiteY0"/>
                  </a:cxn>
                  <a:cxn ang="0">
                    <a:pos x="connsiteX1" y="connsiteY1"/>
                  </a:cxn>
                  <a:cxn ang="0">
                    <a:pos x="connsiteX2" y="connsiteY2"/>
                  </a:cxn>
                </a:cxnLst>
                <a:rect l="l" t="t" r="r" b="b"/>
                <a:pathLst>
                  <a:path w="10667" h="24002">
                    <a:moveTo>
                      <a:pt x="0" y="24003"/>
                    </a:moveTo>
                    <a:cubicBezTo>
                      <a:pt x="5905" y="24003"/>
                      <a:pt x="10668" y="18574"/>
                      <a:pt x="10668" y="11811"/>
                    </a:cubicBezTo>
                    <a:cubicBezTo>
                      <a:pt x="10668" y="6191"/>
                      <a:pt x="7334" y="1524"/>
                      <a:pt x="2857" y="0"/>
                    </a:cubicBezTo>
                  </a:path>
                </a:pathLst>
              </a:custGeom>
              <a:grpFill/>
              <a:ln w="12700" cap="rnd">
                <a:solidFill>
                  <a:schemeClr val="bg1"/>
                </a:solidFill>
                <a:prstDash val="solid"/>
                <a:round/>
              </a:ln>
            </p:spPr>
            <p:txBody>
              <a:bodyPr rtlCol="0" anchor="ctr"/>
              <a:lstStyle/>
              <a:p>
                <a:endParaRPr lang="fr-FR" sz="1400"/>
              </a:p>
            </p:txBody>
          </p:sp>
          <p:sp>
            <p:nvSpPr>
              <p:cNvPr id="302" name="Forme libre : forme 301">
                <a:extLst>
                  <a:ext uri="{FF2B5EF4-FFF2-40B4-BE49-F238E27FC236}">
                    <a16:creationId xmlns:a16="http://schemas.microsoft.com/office/drawing/2014/main" id="{B0304EC4-862B-DDDE-2143-A9B19099E8F7}"/>
                  </a:ext>
                </a:extLst>
              </p:cNvPr>
              <p:cNvSpPr/>
              <p:nvPr/>
            </p:nvSpPr>
            <p:spPr>
              <a:xfrm>
                <a:off x="6185145" y="4585941"/>
                <a:ext cx="30765" cy="5006"/>
              </a:xfrm>
              <a:custGeom>
                <a:avLst/>
                <a:gdLst>
                  <a:gd name="connsiteX0" fmla="*/ 0 w 30765"/>
                  <a:gd name="connsiteY0" fmla="*/ 0 h 5006"/>
                  <a:gd name="connsiteX1" fmla="*/ 30766 w 30765"/>
                  <a:gd name="connsiteY1" fmla="*/ 2191 h 5006"/>
                </a:gdLst>
                <a:ahLst/>
                <a:cxnLst>
                  <a:cxn ang="0">
                    <a:pos x="connsiteX0" y="connsiteY0"/>
                  </a:cxn>
                  <a:cxn ang="0">
                    <a:pos x="connsiteX1" y="connsiteY1"/>
                  </a:cxn>
                </a:cxnLst>
                <a:rect l="l" t="t" r="r" b="b"/>
                <a:pathLst>
                  <a:path w="30765" h="5006">
                    <a:moveTo>
                      <a:pt x="0" y="0"/>
                    </a:moveTo>
                    <a:cubicBezTo>
                      <a:pt x="0" y="0"/>
                      <a:pt x="12859" y="9620"/>
                      <a:pt x="30766" y="2191"/>
                    </a:cubicBezTo>
                  </a:path>
                </a:pathLst>
              </a:custGeom>
              <a:grpFill/>
              <a:ln w="12700"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41EF2796-7EFA-F041-3F6D-2C38F9E9013C}"/>
                  </a:ext>
                </a:extLst>
              </p:cNvPr>
              <p:cNvSpPr/>
              <p:nvPr/>
            </p:nvSpPr>
            <p:spPr>
              <a:xfrm>
                <a:off x="6193813" y="4499835"/>
                <a:ext cx="10858" cy="8286"/>
              </a:xfrm>
              <a:custGeom>
                <a:avLst/>
                <a:gdLst>
                  <a:gd name="connsiteX0" fmla="*/ 10858 w 10858"/>
                  <a:gd name="connsiteY0" fmla="*/ 0 h 8286"/>
                  <a:gd name="connsiteX1" fmla="*/ 0 w 10858"/>
                  <a:gd name="connsiteY1" fmla="*/ 8287 h 8286"/>
                </a:gdLst>
                <a:ahLst/>
                <a:cxnLst>
                  <a:cxn ang="0">
                    <a:pos x="connsiteX0" y="connsiteY0"/>
                  </a:cxn>
                  <a:cxn ang="0">
                    <a:pos x="connsiteX1" y="connsiteY1"/>
                  </a:cxn>
                </a:cxnLst>
                <a:rect l="l" t="t" r="r" b="b"/>
                <a:pathLst>
                  <a:path w="10858" h="8286">
                    <a:moveTo>
                      <a:pt x="10858" y="0"/>
                    </a:moveTo>
                    <a:cubicBezTo>
                      <a:pt x="10858" y="0"/>
                      <a:pt x="3620" y="1048"/>
                      <a:pt x="0" y="8287"/>
                    </a:cubicBezTo>
                  </a:path>
                </a:pathLst>
              </a:custGeom>
              <a:grpFill/>
              <a:ln w="12700"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05B58820-875A-6F00-F329-EC73A9FF38B9}"/>
                  </a:ext>
                </a:extLst>
              </p:cNvPr>
              <p:cNvSpPr/>
              <p:nvPr/>
            </p:nvSpPr>
            <p:spPr>
              <a:xfrm>
                <a:off x="6199433" y="4503930"/>
                <a:ext cx="6191" cy="7238"/>
              </a:xfrm>
              <a:custGeom>
                <a:avLst/>
                <a:gdLst>
                  <a:gd name="connsiteX0" fmla="*/ 0 w 6191"/>
                  <a:gd name="connsiteY0" fmla="*/ 0 h 7238"/>
                  <a:gd name="connsiteX1" fmla="*/ 6191 w 6191"/>
                  <a:gd name="connsiteY1" fmla="*/ 7239 h 7238"/>
                </a:gdLst>
                <a:ahLst/>
                <a:cxnLst>
                  <a:cxn ang="0">
                    <a:pos x="connsiteX0" y="connsiteY0"/>
                  </a:cxn>
                  <a:cxn ang="0">
                    <a:pos x="connsiteX1" y="connsiteY1"/>
                  </a:cxn>
                </a:cxnLst>
                <a:rect l="l" t="t" r="r" b="b"/>
                <a:pathLst>
                  <a:path w="6191" h="7238">
                    <a:moveTo>
                      <a:pt x="0" y="0"/>
                    </a:moveTo>
                    <a:cubicBezTo>
                      <a:pt x="0" y="0"/>
                      <a:pt x="4667" y="1810"/>
                      <a:pt x="6191" y="7239"/>
                    </a:cubicBezTo>
                  </a:path>
                </a:pathLst>
              </a:custGeom>
              <a:grpFill/>
              <a:ln w="12700" cap="rnd">
                <a:solidFill>
                  <a:schemeClr val="bg1"/>
                </a:solidFill>
                <a:prstDash val="solid"/>
                <a:round/>
              </a:ln>
            </p:spPr>
            <p:txBody>
              <a:bodyPr rtlCol="0" anchor="ctr"/>
              <a:lstStyle/>
              <a:p>
                <a:endParaRPr lang="fr-FR" sz="1400"/>
              </a:p>
            </p:txBody>
          </p:sp>
        </p:grpSp>
      </p:grpSp>
      <p:grpSp>
        <p:nvGrpSpPr>
          <p:cNvPr id="317" name="Groupe 316">
            <a:extLst>
              <a:ext uri="{FF2B5EF4-FFF2-40B4-BE49-F238E27FC236}">
                <a16:creationId xmlns:a16="http://schemas.microsoft.com/office/drawing/2014/main" id="{5BA37FF5-D379-99ED-50AB-695FAEF270CD}"/>
              </a:ext>
            </a:extLst>
          </p:cNvPr>
          <p:cNvGrpSpPr/>
          <p:nvPr/>
        </p:nvGrpSpPr>
        <p:grpSpPr>
          <a:xfrm>
            <a:off x="3432995" y="3772836"/>
            <a:ext cx="1772983" cy="1772983"/>
            <a:chOff x="6365628" y="2399897"/>
            <a:chExt cx="1971651" cy="1971651"/>
          </a:xfrm>
        </p:grpSpPr>
        <p:sp>
          <p:nvSpPr>
            <p:cNvPr id="318" name="Ellipse 317">
              <a:extLst>
                <a:ext uri="{FF2B5EF4-FFF2-40B4-BE49-F238E27FC236}">
                  <a16:creationId xmlns:a16="http://schemas.microsoft.com/office/drawing/2014/main" id="{618EAB09-0065-6BDD-891C-46F78BD38D57}"/>
                </a:ext>
              </a:extLst>
            </p:cNvPr>
            <p:cNvSpPr/>
            <p:nvPr/>
          </p:nvSpPr>
          <p:spPr>
            <a:xfrm>
              <a:off x="6365628" y="2399897"/>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9" name="Graphique 1859">
              <a:extLst>
                <a:ext uri="{FF2B5EF4-FFF2-40B4-BE49-F238E27FC236}">
                  <a16:creationId xmlns:a16="http://schemas.microsoft.com/office/drawing/2014/main" id="{72EDCCAB-C6C7-F9A4-052A-DD807095C8FE}"/>
                </a:ext>
              </a:extLst>
            </p:cNvPr>
            <p:cNvGrpSpPr/>
            <p:nvPr/>
          </p:nvGrpSpPr>
          <p:grpSpPr>
            <a:xfrm>
              <a:off x="6816909" y="2633163"/>
              <a:ext cx="1087035" cy="1438976"/>
              <a:chOff x="7011017" y="4279868"/>
              <a:chExt cx="374808" cy="496157"/>
            </a:xfrm>
            <a:noFill/>
            <a:effectLst>
              <a:outerShdw blurRad="50800" dist="38100" dir="8100000" algn="tr" rotWithShape="0">
                <a:prstClr val="black">
                  <a:alpha val="40000"/>
                </a:prstClr>
              </a:outerShdw>
            </a:effectLst>
          </p:grpSpPr>
          <p:grpSp>
            <p:nvGrpSpPr>
              <p:cNvPr id="320" name="Graphique 1859">
                <a:extLst>
                  <a:ext uri="{FF2B5EF4-FFF2-40B4-BE49-F238E27FC236}">
                    <a16:creationId xmlns:a16="http://schemas.microsoft.com/office/drawing/2014/main" id="{8294CE73-03F1-B7C4-EEA9-4B078D779568}"/>
                  </a:ext>
                </a:extLst>
              </p:cNvPr>
              <p:cNvGrpSpPr/>
              <p:nvPr/>
            </p:nvGrpSpPr>
            <p:grpSpPr>
              <a:xfrm>
                <a:off x="7011017" y="4279868"/>
                <a:ext cx="374808" cy="496157"/>
                <a:chOff x="7011017" y="4279868"/>
                <a:chExt cx="374808" cy="496157"/>
              </a:xfrm>
              <a:grpFill/>
            </p:grpSpPr>
            <p:sp>
              <p:nvSpPr>
                <p:cNvPr id="343" name="Forme libre : forme 342">
                  <a:extLst>
                    <a:ext uri="{FF2B5EF4-FFF2-40B4-BE49-F238E27FC236}">
                      <a16:creationId xmlns:a16="http://schemas.microsoft.com/office/drawing/2014/main" id="{2BB33918-145F-F23D-A520-5EEB79328E56}"/>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2700" cap="rnd">
                  <a:solidFill>
                    <a:schemeClr val="bg1"/>
                  </a:solidFill>
                  <a:prstDash val="solid"/>
                  <a:round/>
                </a:ln>
              </p:spPr>
              <p:txBody>
                <a:bodyPr rtlCol="0" anchor="ctr"/>
                <a:lstStyle/>
                <a:p>
                  <a:endParaRPr lang="fr-FR" sz="1400"/>
                </a:p>
              </p:txBody>
            </p:sp>
            <p:sp>
              <p:nvSpPr>
                <p:cNvPr id="344" name="Forme libre : forme 343">
                  <a:extLst>
                    <a:ext uri="{FF2B5EF4-FFF2-40B4-BE49-F238E27FC236}">
                      <a16:creationId xmlns:a16="http://schemas.microsoft.com/office/drawing/2014/main" id="{B9E9CFC9-D523-1CF6-4D7E-F29640DA6063}"/>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2700" cap="rnd">
                  <a:solidFill>
                    <a:schemeClr val="bg1"/>
                  </a:solidFill>
                  <a:prstDash val="solid"/>
                  <a:round/>
                </a:ln>
              </p:spPr>
              <p:txBody>
                <a:bodyPr rtlCol="0" anchor="ctr"/>
                <a:lstStyle/>
                <a:p>
                  <a:endParaRPr lang="fr-FR" sz="1400"/>
                </a:p>
              </p:txBody>
            </p:sp>
            <p:sp>
              <p:nvSpPr>
                <p:cNvPr id="345" name="Forme libre : forme 344">
                  <a:extLst>
                    <a:ext uri="{FF2B5EF4-FFF2-40B4-BE49-F238E27FC236}">
                      <a16:creationId xmlns:a16="http://schemas.microsoft.com/office/drawing/2014/main" id="{673D2E79-9915-1E4F-8A93-C846DCB051D5}"/>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2700" cap="rnd">
                  <a:solidFill>
                    <a:schemeClr val="bg1"/>
                  </a:solidFill>
                  <a:prstDash val="solid"/>
                  <a:round/>
                </a:ln>
              </p:spPr>
              <p:txBody>
                <a:bodyPr rtlCol="0" anchor="ctr"/>
                <a:lstStyle/>
                <a:p>
                  <a:endParaRPr lang="fr-FR" sz="1400"/>
                </a:p>
              </p:txBody>
            </p:sp>
            <p:grpSp>
              <p:nvGrpSpPr>
                <p:cNvPr id="346" name="Graphique 1859">
                  <a:extLst>
                    <a:ext uri="{FF2B5EF4-FFF2-40B4-BE49-F238E27FC236}">
                      <a16:creationId xmlns:a16="http://schemas.microsoft.com/office/drawing/2014/main" id="{8D5E4293-42FF-6517-A6A8-F3997828BBAE}"/>
                    </a:ext>
                  </a:extLst>
                </p:cNvPr>
                <p:cNvGrpSpPr/>
                <p:nvPr/>
              </p:nvGrpSpPr>
              <p:grpSpPr>
                <a:xfrm>
                  <a:off x="7011017" y="4279868"/>
                  <a:ext cx="374808" cy="124110"/>
                  <a:chOff x="7011017" y="4279868"/>
                  <a:chExt cx="374808" cy="124110"/>
                </a:xfrm>
                <a:grpFill/>
              </p:grpSpPr>
              <p:sp>
                <p:nvSpPr>
                  <p:cNvPr id="355" name="Forme libre : forme 354">
                    <a:extLst>
                      <a:ext uri="{FF2B5EF4-FFF2-40B4-BE49-F238E27FC236}">
                        <a16:creationId xmlns:a16="http://schemas.microsoft.com/office/drawing/2014/main" id="{075FAEBC-009A-C7C2-7A06-0ECB23B88187}"/>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2700" cap="rnd">
                    <a:solidFill>
                      <a:schemeClr val="bg1"/>
                    </a:solidFill>
                    <a:prstDash val="solid"/>
                    <a:round/>
                  </a:ln>
                </p:spPr>
                <p:txBody>
                  <a:bodyPr rtlCol="0" anchor="ctr"/>
                  <a:lstStyle/>
                  <a:p>
                    <a:endParaRPr lang="fr-FR" sz="1400"/>
                  </a:p>
                </p:txBody>
              </p:sp>
              <p:sp>
                <p:nvSpPr>
                  <p:cNvPr id="356" name="Forme libre : forme 355">
                    <a:extLst>
                      <a:ext uri="{FF2B5EF4-FFF2-40B4-BE49-F238E27FC236}">
                        <a16:creationId xmlns:a16="http://schemas.microsoft.com/office/drawing/2014/main" id="{23F5496A-A60E-907F-05A2-4C25CE5A8025}"/>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2700" cap="rnd">
                    <a:solidFill>
                      <a:schemeClr val="bg1"/>
                    </a:solidFill>
                    <a:prstDash val="solid"/>
                    <a:round/>
                  </a:ln>
                </p:spPr>
                <p:txBody>
                  <a:bodyPr rtlCol="0" anchor="ctr"/>
                  <a:lstStyle/>
                  <a:p>
                    <a:endParaRPr lang="fr-FR" sz="1400"/>
                  </a:p>
                </p:txBody>
              </p:sp>
              <p:sp>
                <p:nvSpPr>
                  <p:cNvPr id="357" name="Forme libre : forme 356">
                    <a:extLst>
                      <a:ext uri="{FF2B5EF4-FFF2-40B4-BE49-F238E27FC236}">
                        <a16:creationId xmlns:a16="http://schemas.microsoft.com/office/drawing/2014/main" id="{BA4B4AC2-D0E3-39C9-A6B9-68D6BDBA5749}"/>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2700" cap="rnd">
                    <a:solidFill>
                      <a:schemeClr val="bg1"/>
                    </a:solidFill>
                    <a:prstDash val="solid"/>
                    <a:round/>
                  </a:ln>
                </p:spPr>
                <p:txBody>
                  <a:bodyPr rtlCol="0" anchor="ctr"/>
                  <a:lstStyle/>
                  <a:p>
                    <a:endParaRPr lang="fr-FR" sz="1400"/>
                  </a:p>
                </p:txBody>
              </p:sp>
              <p:sp>
                <p:nvSpPr>
                  <p:cNvPr id="358" name="Forme libre : forme 357">
                    <a:extLst>
                      <a:ext uri="{FF2B5EF4-FFF2-40B4-BE49-F238E27FC236}">
                        <a16:creationId xmlns:a16="http://schemas.microsoft.com/office/drawing/2014/main" id="{C3A90984-BAE1-A90B-BF1E-8FC46D406839}"/>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2700" cap="rnd">
                    <a:solidFill>
                      <a:schemeClr val="bg1"/>
                    </a:solidFill>
                    <a:prstDash val="solid"/>
                    <a:round/>
                  </a:ln>
                </p:spPr>
                <p:txBody>
                  <a:bodyPr rtlCol="0" anchor="ctr"/>
                  <a:lstStyle/>
                  <a:p>
                    <a:endParaRPr lang="fr-FR" sz="1400"/>
                  </a:p>
                </p:txBody>
              </p:sp>
              <p:sp>
                <p:nvSpPr>
                  <p:cNvPr id="359" name="Forme libre : forme 358">
                    <a:extLst>
                      <a:ext uri="{FF2B5EF4-FFF2-40B4-BE49-F238E27FC236}">
                        <a16:creationId xmlns:a16="http://schemas.microsoft.com/office/drawing/2014/main" id="{0BF805EB-D35D-DDA7-304B-D3B295C40371}"/>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60" name="Forme libre : forme 359">
                    <a:extLst>
                      <a:ext uri="{FF2B5EF4-FFF2-40B4-BE49-F238E27FC236}">
                        <a16:creationId xmlns:a16="http://schemas.microsoft.com/office/drawing/2014/main" id="{3C4CF4EC-4DC2-365F-0EC0-B2D435229E4C}"/>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2700" cap="rnd">
                    <a:solidFill>
                      <a:schemeClr val="bg1"/>
                    </a:solidFill>
                    <a:prstDash val="solid"/>
                    <a:round/>
                  </a:ln>
                </p:spPr>
                <p:txBody>
                  <a:bodyPr rtlCol="0" anchor="ctr"/>
                  <a:lstStyle/>
                  <a:p>
                    <a:endParaRPr lang="fr-FR" sz="1400"/>
                  </a:p>
                </p:txBody>
              </p:sp>
            </p:grpSp>
            <p:sp>
              <p:nvSpPr>
                <p:cNvPr id="347" name="Forme libre : forme 346">
                  <a:extLst>
                    <a:ext uri="{FF2B5EF4-FFF2-40B4-BE49-F238E27FC236}">
                      <a16:creationId xmlns:a16="http://schemas.microsoft.com/office/drawing/2014/main" id="{C8D2FD25-AA85-82F5-99B6-5165280A14AE}"/>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2700" cap="rnd">
                  <a:solidFill>
                    <a:schemeClr val="bg1"/>
                  </a:solidFill>
                  <a:prstDash val="solid"/>
                  <a:round/>
                </a:ln>
              </p:spPr>
              <p:txBody>
                <a:bodyPr rtlCol="0" anchor="ctr"/>
                <a:lstStyle/>
                <a:p>
                  <a:endParaRPr lang="fr-FR" sz="1400"/>
                </a:p>
              </p:txBody>
            </p:sp>
            <p:sp>
              <p:nvSpPr>
                <p:cNvPr id="348" name="Forme libre : forme 347">
                  <a:extLst>
                    <a:ext uri="{FF2B5EF4-FFF2-40B4-BE49-F238E27FC236}">
                      <a16:creationId xmlns:a16="http://schemas.microsoft.com/office/drawing/2014/main" id="{FA91CE4A-D75C-1754-5F3A-1320FADC772F}"/>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2700" cap="rnd">
                  <a:solidFill>
                    <a:schemeClr val="bg1"/>
                  </a:solidFill>
                  <a:prstDash val="solid"/>
                  <a:round/>
                </a:ln>
              </p:spPr>
              <p:txBody>
                <a:bodyPr rtlCol="0" anchor="ctr"/>
                <a:lstStyle/>
                <a:p>
                  <a:endParaRPr lang="fr-FR" sz="1400"/>
                </a:p>
              </p:txBody>
            </p:sp>
            <p:sp>
              <p:nvSpPr>
                <p:cNvPr id="349" name="Forme libre : forme 348">
                  <a:extLst>
                    <a:ext uri="{FF2B5EF4-FFF2-40B4-BE49-F238E27FC236}">
                      <a16:creationId xmlns:a16="http://schemas.microsoft.com/office/drawing/2014/main" id="{504804E2-7944-1264-CAE3-1E76078B5CC9}"/>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2700" cap="rnd">
                  <a:solidFill>
                    <a:schemeClr val="bg1"/>
                  </a:solidFill>
                  <a:prstDash val="solid"/>
                  <a:round/>
                </a:ln>
              </p:spPr>
              <p:txBody>
                <a:bodyPr rtlCol="0" anchor="ctr"/>
                <a:lstStyle/>
                <a:p>
                  <a:endParaRPr lang="fr-FR" sz="1400"/>
                </a:p>
              </p:txBody>
            </p:sp>
            <p:sp>
              <p:nvSpPr>
                <p:cNvPr id="350" name="Forme libre : forme 349">
                  <a:extLst>
                    <a:ext uri="{FF2B5EF4-FFF2-40B4-BE49-F238E27FC236}">
                      <a16:creationId xmlns:a16="http://schemas.microsoft.com/office/drawing/2014/main" id="{16AD41B8-1958-FC17-F05A-D446C6D50C09}"/>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2700" cap="rnd">
                  <a:solidFill>
                    <a:schemeClr val="bg1"/>
                  </a:solidFill>
                  <a:prstDash val="solid"/>
                  <a:round/>
                </a:ln>
              </p:spPr>
              <p:txBody>
                <a:bodyPr rtlCol="0" anchor="ctr"/>
                <a:lstStyle/>
                <a:p>
                  <a:endParaRPr lang="fr-FR" sz="1400"/>
                </a:p>
              </p:txBody>
            </p:sp>
            <p:sp>
              <p:nvSpPr>
                <p:cNvPr id="351" name="Forme libre : forme 350">
                  <a:extLst>
                    <a:ext uri="{FF2B5EF4-FFF2-40B4-BE49-F238E27FC236}">
                      <a16:creationId xmlns:a16="http://schemas.microsoft.com/office/drawing/2014/main" id="{818C8802-E6DC-35F4-F0CB-7A45ADDD3A8F}"/>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2700" cap="rnd">
                  <a:solidFill>
                    <a:schemeClr val="bg1"/>
                  </a:solidFill>
                  <a:prstDash val="solid"/>
                  <a:round/>
                </a:ln>
              </p:spPr>
              <p:txBody>
                <a:bodyPr rtlCol="0" anchor="ctr"/>
                <a:lstStyle/>
                <a:p>
                  <a:endParaRPr lang="fr-FR" sz="1400"/>
                </a:p>
              </p:txBody>
            </p:sp>
            <p:sp>
              <p:nvSpPr>
                <p:cNvPr id="352" name="Forme libre : forme 351">
                  <a:extLst>
                    <a:ext uri="{FF2B5EF4-FFF2-40B4-BE49-F238E27FC236}">
                      <a16:creationId xmlns:a16="http://schemas.microsoft.com/office/drawing/2014/main" id="{EC398099-295C-B5B8-5D27-190240E59101}"/>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2700" cap="rnd">
                  <a:solidFill>
                    <a:schemeClr val="bg1"/>
                  </a:solidFill>
                  <a:prstDash val="solid"/>
                  <a:round/>
                </a:ln>
              </p:spPr>
              <p:txBody>
                <a:bodyPr rtlCol="0" anchor="ctr"/>
                <a:lstStyle/>
                <a:p>
                  <a:endParaRPr lang="fr-FR" sz="1400"/>
                </a:p>
              </p:txBody>
            </p:sp>
            <p:sp>
              <p:nvSpPr>
                <p:cNvPr id="353" name="Forme libre : forme 352">
                  <a:extLst>
                    <a:ext uri="{FF2B5EF4-FFF2-40B4-BE49-F238E27FC236}">
                      <a16:creationId xmlns:a16="http://schemas.microsoft.com/office/drawing/2014/main" id="{BB888532-76D4-ADC7-1FB5-35E7D6DEAD66}"/>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2700" cap="rnd">
                  <a:solidFill>
                    <a:schemeClr val="bg1"/>
                  </a:solidFill>
                  <a:prstDash val="solid"/>
                  <a:round/>
                </a:ln>
              </p:spPr>
              <p:txBody>
                <a:bodyPr rtlCol="0" anchor="ctr"/>
                <a:lstStyle/>
                <a:p>
                  <a:endParaRPr lang="fr-FR" sz="1400"/>
                </a:p>
              </p:txBody>
            </p:sp>
            <p:sp>
              <p:nvSpPr>
                <p:cNvPr id="354" name="Forme libre : forme 353">
                  <a:extLst>
                    <a:ext uri="{FF2B5EF4-FFF2-40B4-BE49-F238E27FC236}">
                      <a16:creationId xmlns:a16="http://schemas.microsoft.com/office/drawing/2014/main" id="{19D014D2-6981-F702-81E2-CA5D5673792D}"/>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2700" cap="rnd">
                  <a:solidFill>
                    <a:schemeClr val="bg1"/>
                  </a:solidFill>
                  <a:prstDash val="solid"/>
                  <a:round/>
                </a:ln>
              </p:spPr>
              <p:txBody>
                <a:bodyPr rtlCol="0" anchor="ctr"/>
                <a:lstStyle/>
                <a:p>
                  <a:endParaRPr lang="fr-FR" sz="1400"/>
                </a:p>
              </p:txBody>
            </p:sp>
          </p:grpSp>
          <p:grpSp>
            <p:nvGrpSpPr>
              <p:cNvPr id="321" name="Graphique 1859">
                <a:extLst>
                  <a:ext uri="{FF2B5EF4-FFF2-40B4-BE49-F238E27FC236}">
                    <a16:creationId xmlns:a16="http://schemas.microsoft.com/office/drawing/2014/main" id="{C98DE37E-6EC9-5AD6-41CF-A9BC33E49F82}"/>
                  </a:ext>
                </a:extLst>
              </p:cNvPr>
              <p:cNvGrpSpPr/>
              <p:nvPr/>
            </p:nvGrpSpPr>
            <p:grpSpPr>
              <a:xfrm>
                <a:off x="7011017" y="4279868"/>
                <a:ext cx="136683" cy="496157"/>
                <a:chOff x="7011017" y="4279868"/>
                <a:chExt cx="136683" cy="496157"/>
              </a:xfrm>
              <a:grpFill/>
            </p:grpSpPr>
            <p:sp>
              <p:nvSpPr>
                <p:cNvPr id="322" name="Forme libre : forme 321">
                  <a:extLst>
                    <a:ext uri="{FF2B5EF4-FFF2-40B4-BE49-F238E27FC236}">
                      <a16:creationId xmlns:a16="http://schemas.microsoft.com/office/drawing/2014/main" id="{C9DDA5B0-9822-BFDE-7333-840373970216}"/>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2700" cap="rnd">
                  <a:solidFill>
                    <a:schemeClr val="bg1"/>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9E325491-E093-D869-F8F4-98AF3EA32C8C}"/>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2700" cap="rnd">
                  <a:solidFill>
                    <a:schemeClr val="bg1"/>
                  </a:solidFill>
                  <a:prstDash val="solid"/>
                  <a:round/>
                </a:ln>
              </p:spPr>
              <p:txBody>
                <a:bodyPr rtlCol="0" anchor="ctr"/>
                <a:lstStyle/>
                <a:p>
                  <a:endParaRPr lang="fr-FR" sz="1400"/>
                </a:p>
              </p:txBody>
            </p:sp>
            <p:grpSp>
              <p:nvGrpSpPr>
                <p:cNvPr id="324" name="Graphique 1859">
                  <a:extLst>
                    <a:ext uri="{FF2B5EF4-FFF2-40B4-BE49-F238E27FC236}">
                      <a16:creationId xmlns:a16="http://schemas.microsoft.com/office/drawing/2014/main" id="{0EC2621A-316D-D4BF-B644-0ADA49C49245}"/>
                    </a:ext>
                  </a:extLst>
                </p:cNvPr>
                <p:cNvGrpSpPr/>
                <p:nvPr/>
              </p:nvGrpSpPr>
              <p:grpSpPr>
                <a:xfrm>
                  <a:off x="7106457" y="4500181"/>
                  <a:ext cx="9525" cy="42862"/>
                  <a:chOff x="7106457" y="4500181"/>
                  <a:chExt cx="9525" cy="42862"/>
                </a:xfrm>
                <a:grpFill/>
              </p:grpSpPr>
              <p:sp>
                <p:nvSpPr>
                  <p:cNvPr id="341" name="Forme libre : forme 340">
                    <a:extLst>
                      <a:ext uri="{FF2B5EF4-FFF2-40B4-BE49-F238E27FC236}">
                        <a16:creationId xmlns:a16="http://schemas.microsoft.com/office/drawing/2014/main" id="{4D471B0A-E8E2-ABC9-4340-CAAB21B27061}"/>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sp>
                <p:nvSpPr>
                  <p:cNvPr id="342" name="Forme libre : forme 341">
                    <a:extLst>
                      <a:ext uri="{FF2B5EF4-FFF2-40B4-BE49-F238E27FC236}">
                        <a16:creationId xmlns:a16="http://schemas.microsoft.com/office/drawing/2014/main" id="{53B48CEC-E463-5D9B-D1C5-0B676AF86144}"/>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bg1"/>
                    </a:solidFill>
                    <a:prstDash val="solid"/>
                    <a:round/>
                  </a:ln>
                </p:spPr>
                <p:txBody>
                  <a:bodyPr rtlCol="0" anchor="ctr"/>
                  <a:lstStyle/>
                  <a:p>
                    <a:endParaRPr lang="fr-FR" sz="1400"/>
                  </a:p>
                </p:txBody>
              </p:sp>
            </p:grpSp>
            <p:grpSp>
              <p:nvGrpSpPr>
                <p:cNvPr id="325" name="Graphique 1859">
                  <a:extLst>
                    <a:ext uri="{FF2B5EF4-FFF2-40B4-BE49-F238E27FC236}">
                      <a16:creationId xmlns:a16="http://schemas.microsoft.com/office/drawing/2014/main" id="{F1A7CAF1-186F-9211-7B30-9806254A4577}"/>
                    </a:ext>
                  </a:extLst>
                </p:cNvPr>
                <p:cNvGrpSpPr/>
                <p:nvPr/>
              </p:nvGrpSpPr>
              <p:grpSpPr>
                <a:xfrm>
                  <a:off x="7011017" y="4279868"/>
                  <a:ext cx="122777" cy="112299"/>
                  <a:chOff x="7011017" y="4279868"/>
                  <a:chExt cx="122777" cy="112299"/>
                </a:xfrm>
                <a:grpFill/>
              </p:grpSpPr>
              <p:sp>
                <p:nvSpPr>
                  <p:cNvPr id="333" name="Forme libre : forme 332">
                    <a:extLst>
                      <a:ext uri="{FF2B5EF4-FFF2-40B4-BE49-F238E27FC236}">
                        <a16:creationId xmlns:a16="http://schemas.microsoft.com/office/drawing/2014/main" id="{CF312398-F290-AFA7-E58C-90AEA2070F00}"/>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2700" cap="rnd">
                    <a:solidFill>
                      <a:schemeClr val="bg1"/>
                    </a:solidFill>
                    <a:prstDash val="solid"/>
                    <a:round/>
                  </a:ln>
                </p:spPr>
                <p:txBody>
                  <a:bodyPr rtlCol="0" anchor="ctr"/>
                  <a:lstStyle/>
                  <a:p>
                    <a:endParaRPr lang="fr-FR" sz="1400"/>
                  </a:p>
                </p:txBody>
              </p:sp>
              <p:sp>
                <p:nvSpPr>
                  <p:cNvPr id="334" name="Forme libre : forme 333">
                    <a:extLst>
                      <a:ext uri="{FF2B5EF4-FFF2-40B4-BE49-F238E27FC236}">
                        <a16:creationId xmlns:a16="http://schemas.microsoft.com/office/drawing/2014/main" id="{9A1FB88B-1788-76ED-544E-18DEDAC4FC72}"/>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2700" cap="rnd">
                    <a:solidFill>
                      <a:schemeClr val="bg1"/>
                    </a:solidFill>
                    <a:prstDash val="solid"/>
                    <a:round/>
                  </a:ln>
                </p:spPr>
                <p:txBody>
                  <a:bodyPr rtlCol="0" anchor="ctr"/>
                  <a:lstStyle/>
                  <a:p>
                    <a:endParaRPr lang="fr-FR" sz="1400"/>
                  </a:p>
                </p:txBody>
              </p:sp>
              <p:sp>
                <p:nvSpPr>
                  <p:cNvPr id="335" name="Forme libre : forme 334">
                    <a:extLst>
                      <a:ext uri="{FF2B5EF4-FFF2-40B4-BE49-F238E27FC236}">
                        <a16:creationId xmlns:a16="http://schemas.microsoft.com/office/drawing/2014/main" id="{8E01FAF3-FDD2-83CC-975B-933ECB020FAD}"/>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2700" cap="rnd">
                    <a:solidFill>
                      <a:schemeClr val="bg1"/>
                    </a:solidFill>
                    <a:prstDash val="solid"/>
                    <a:round/>
                  </a:ln>
                </p:spPr>
                <p:txBody>
                  <a:bodyPr rtlCol="0" anchor="ctr"/>
                  <a:lstStyle/>
                  <a:p>
                    <a:endParaRPr lang="fr-FR" sz="1400"/>
                  </a:p>
                </p:txBody>
              </p:sp>
              <p:sp>
                <p:nvSpPr>
                  <p:cNvPr id="336" name="Forme libre : forme 335">
                    <a:extLst>
                      <a:ext uri="{FF2B5EF4-FFF2-40B4-BE49-F238E27FC236}">
                        <a16:creationId xmlns:a16="http://schemas.microsoft.com/office/drawing/2014/main" id="{015F2F2F-1F05-E2A4-CF66-966901DB4C7D}"/>
                      </a:ext>
                    </a:extLst>
                  </p:cNvPr>
                  <p:cNvSpPr/>
                  <p:nvPr/>
                </p:nvSpPr>
                <p:spPr>
                  <a:xfrm>
                    <a:off x="7011017" y="4279868"/>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37" name="Forme libre : forme 336">
                    <a:extLst>
                      <a:ext uri="{FF2B5EF4-FFF2-40B4-BE49-F238E27FC236}">
                        <a16:creationId xmlns:a16="http://schemas.microsoft.com/office/drawing/2014/main" id="{EA9F7AAB-CA02-ECF6-47E5-8BB760EBEC59}"/>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2700" cap="rnd">
                    <a:solidFill>
                      <a:schemeClr val="bg1"/>
                    </a:solidFill>
                    <a:prstDash val="solid"/>
                    <a:round/>
                  </a:ln>
                </p:spPr>
                <p:txBody>
                  <a:bodyPr rtlCol="0" anchor="ctr"/>
                  <a:lstStyle/>
                  <a:p>
                    <a:endParaRPr lang="fr-FR" sz="1400"/>
                  </a:p>
                </p:txBody>
              </p:sp>
              <p:sp>
                <p:nvSpPr>
                  <p:cNvPr id="338" name="Forme libre : forme 337">
                    <a:extLst>
                      <a:ext uri="{FF2B5EF4-FFF2-40B4-BE49-F238E27FC236}">
                        <a16:creationId xmlns:a16="http://schemas.microsoft.com/office/drawing/2014/main" id="{A5A2C2DD-0909-C324-C0A5-4EB77D5D1AFB}"/>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2700" cap="rnd">
                    <a:solidFill>
                      <a:schemeClr val="bg1"/>
                    </a:solidFill>
                    <a:prstDash val="solid"/>
                    <a:round/>
                  </a:ln>
                </p:spPr>
                <p:txBody>
                  <a:bodyPr rtlCol="0" anchor="ctr"/>
                  <a:lstStyle/>
                  <a:p>
                    <a:endParaRPr lang="fr-FR" sz="1400"/>
                  </a:p>
                </p:txBody>
              </p:sp>
              <p:sp>
                <p:nvSpPr>
                  <p:cNvPr id="339" name="Forme libre : forme 338">
                    <a:extLst>
                      <a:ext uri="{FF2B5EF4-FFF2-40B4-BE49-F238E27FC236}">
                        <a16:creationId xmlns:a16="http://schemas.microsoft.com/office/drawing/2014/main" id="{2453DCA4-31D8-9124-4941-BC3CDEAB4CC0}"/>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2700" cap="rnd">
                    <a:solidFill>
                      <a:schemeClr val="bg1"/>
                    </a:solidFill>
                    <a:prstDash val="solid"/>
                    <a:round/>
                  </a:ln>
                </p:spPr>
                <p:txBody>
                  <a:bodyPr rtlCol="0" anchor="ctr"/>
                  <a:lstStyle/>
                  <a:p>
                    <a:endParaRPr lang="fr-FR" sz="1400"/>
                  </a:p>
                </p:txBody>
              </p:sp>
              <p:sp>
                <p:nvSpPr>
                  <p:cNvPr id="340" name="Forme libre : forme 339">
                    <a:extLst>
                      <a:ext uri="{FF2B5EF4-FFF2-40B4-BE49-F238E27FC236}">
                        <a16:creationId xmlns:a16="http://schemas.microsoft.com/office/drawing/2014/main" id="{2E3B38D2-1C7E-C181-600E-EAC13C2C849B}"/>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2700" cap="rnd">
                    <a:solidFill>
                      <a:schemeClr val="bg1"/>
                    </a:solidFill>
                    <a:prstDash val="solid"/>
                    <a:round/>
                  </a:ln>
                </p:spPr>
                <p:txBody>
                  <a:bodyPr rtlCol="0" anchor="ctr"/>
                  <a:lstStyle/>
                  <a:p>
                    <a:endParaRPr lang="fr-FR" sz="1400"/>
                  </a:p>
                </p:txBody>
              </p:sp>
            </p:grpSp>
            <p:sp>
              <p:nvSpPr>
                <p:cNvPr id="326" name="Forme libre : forme 325">
                  <a:extLst>
                    <a:ext uri="{FF2B5EF4-FFF2-40B4-BE49-F238E27FC236}">
                      <a16:creationId xmlns:a16="http://schemas.microsoft.com/office/drawing/2014/main" id="{30B1EA4C-FC0F-15F1-F23C-7E3D30CAE3A5}"/>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2700" cap="rnd">
                  <a:solidFill>
                    <a:schemeClr val="bg1"/>
                  </a:solidFill>
                  <a:prstDash val="solid"/>
                  <a:round/>
                </a:ln>
              </p:spPr>
              <p:txBody>
                <a:bodyPr rtlCol="0" anchor="ctr"/>
                <a:lstStyle/>
                <a:p>
                  <a:endParaRPr lang="fr-FR" sz="1400"/>
                </a:p>
              </p:txBody>
            </p:sp>
            <p:sp>
              <p:nvSpPr>
                <p:cNvPr id="327" name="Forme libre : forme 326">
                  <a:extLst>
                    <a:ext uri="{FF2B5EF4-FFF2-40B4-BE49-F238E27FC236}">
                      <a16:creationId xmlns:a16="http://schemas.microsoft.com/office/drawing/2014/main" id="{A821E827-5DCE-6C36-36CF-03F10648C94A}"/>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2700" cap="rnd">
                  <a:solidFill>
                    <a:schemeClr val="bg1"/>
                  </a:solidFill>
                  <a:prstDash val="solid"/>
                  <a:round/>
                </a:ln>
              </p:spPr>
              <p:txBody>
                <a:bodyPr rtlCol="0" anchor="ctr"/>
                <a:lstStyle/>
                <a:p>
                  <a:endParaRPr lang="fr-FR" sz="1400"/>
                </a:p>
              </p:txBody>
            </p:sp>
            <p:sp>
              <p:nvSpPr>
                <p:cNvPr id="328" name="Forme libre : forme 327">
                  <a:extLst>
                    <a:ext uri="{FF2B5EF4-FFF2-40B4-BE49-F238E27FC236}">
                      <a16:creationId xmlns:a16="http://schemas.microsoft.com/office/drawing/2014/main" id="{AB4EBA9E-C2AF-0C6D-9315-9448E288F6F4}"/>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2700" cap="rnd">
                  <a:solidFill>
                    <a:schemeClr val="bg1"/>
                  </a:solidFill>
                  <a:prstDash val="solid"/>
                  <a:round/>
                </a:ln>
              </p:spPr>
              <p:txBody>
                <a:bodyPr rtlCol="0" anchor="ctr"/>
                <a:lstStyle/>
                <a:p>
                  <a:endParaRPr lang="fr-FR" sz="1400"/>
                </a:p>
              </p:txBody>
            </p:sp>
            <p:sp>
              <p:nvSpPr>
                <p:cNvPr id="329" name="Forme libre : forme 328">
                  <a:extLst>
                    <a:ext uri="{FF2B5EF4-FFF2-40B4-BE49-F238E27FC236}">
                      <a16:creationId xmlns:a16="http://schemas.microsoft.com/office/drawing/2014/main" id="{7671D573-4709-6074-277F-D4B863741ECB}"/>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2700" cap="rnd">
                  <a:solidFill>
                    <a:schemeClr val="bg1"/>
                  </a:solidFill>
                  <a:prstDash val="solid"/>
                  <a:round/>
                </a:ln>
              </p:spPr>
              <p:txBody>
                <a:bodyPr rtlCol="0" anchor="ctr"/>
                <a:lstStyle/>
                <a:p>
                  <a:endParaRPr lang="fr-FR" sz="1400"/>
                </a:p>
              </p:txBody>
            </p:sp>
            <p:sp>
              <p:nvSpPr>
                <p:cNvPr id="330" name="Forme libre : forme 329">
                  <a:extLst>
                    <a:ext uri="{FF2B5EF4-FFF2-40B4-BE49-F238E27FC236}">
                      <a16:creationId xmlns:a16="http://schemas.microsoft.com/office/drawing/2014/main" id="{986672A7-E576-6549-2473-9F4D50401651}"/>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2700" cap="rnd">
                  <a:solidFill>
                    <a:schemeClr val="bg1"/>
                  </a:solidFill>
                  <a:prstDash val="solid"/>
                  <a:round/>
                </a:ln>
              </p:spPr>
              <p:txBody>
                <a:bodyPr rtlCol="0" anchor="ctr"/>
                <a:lstStyle/>
                <a:p>
                  <a:endParaRPr lang="fr-FR" sz="1400"/>
                </a:p>
              </p:txBody>
            </p:sp>
            <p:sp>
              <p:nvSpPr>
                <p:cNvPr id="331" name="Forme libre : forme 330">
                  <a:extLst>
                    <a:ext uri="{FF2B5EF4-FFF2-40B4-BE49-F238E27FC236}">
                      <a16:creationId xmlns:a16="http://schemas.microsoft.com/office/drawing/2014/main" id="{3D0C55AE-B567-DFE9-6629-9857C1281189}"/>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2700" cap="rnd">
                  <a:solidFill>
                    <a:schemeClr val="bg1"/>
                  </a:solidFill>
                  <a:prstDash val="solid"/>
                  <a:round/>
                </a:ln>
              </p:spPr>
              <p:txBody>
                <a:bodyPr rtlCol="0" anchor="ctr"/>
                <a:lstStyle/>
                <a:p>
                  <a:endParaRPr lang="fr-FR" sz="1400"/>
                </a:p>
              </p:txBody>
            </p:sp>
            <p:sp>
              <p:nvSpPr>
                <p:cNvPr id="332" name="Forme libre : forme 331">
                  <a:extLst>
                    <a:ext uri="{FF2B5EF4-FFF2-40B4-BE49-F238E27FC236}">
                      <a16:creationId xmlns:a16="http://schemas.microsoft.com/office/drawing/2014/main" id="{F4A22FDC-CA64-85B6-9FAB-2A82FD0D6843}"/>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2700" cap="rnd">
                  <a:solidFill>
                    <a:schemeClr val="bg1"/>
                  </a:solidFill>
                  <a:prstDash val="solid"/>
                  <a:round/>
                </a:ln>
              </p:spPr>
              <p:txBody>
                <a:bodyPr rtlCol="0" anchor="ctr"/>
                <a:lstStyle/>
                <a:p>
                  <a:endParaRPr lang="fr-FR" sz="1400"/>
                </a:p>
              </p:txBody>
            </p:sp>
          </p:grpSp>
        </p:grpSp>
      </p:grpSp>
      <p:grpSp>
        <p:nvGrpSpPr>
          <p:cNvPr id="361" name="Groupe 360">
            <a:extLst>
              <a:ext uri="{FF2B5EF4-FFF2-40B4-BE49-F238E27FC236}">
                <a16:creationId xmlns:a16="http://schemas.microsoft.com/office/drawing/2014/main" id="{685FEDF6-835A-7EDC-9177-E3494E41616A}"/>
              </a:ext>
            </a:extLst>
          </p:cNvPr>
          <p:cNvGrpSpPr/>
          <p:nvPr/>
        </p:nvGrpSpPr>
        <p:grpSpPr>
          <a:xfrm>
            <a:off x="1206233" y="4449790"/>
            <a:ext cx="1807058" cy="1807058"/>
            <a:chOff x="3488725" y="2467376"/>
            <a:chExt cx="1971651" cy="1971651"/>
          </a:xfrm>
        </p:grpSpPr>
        <p:sp>
          <p:nvSpPr>
            <p:cNvPr id="362" name="Ellipse 361">
              <a:extLst>
                <a:ext uri="{FF2B5EF4-FFF2-40B4-BE49-F238E27FC236}">
                  <a16:creationId xmlns:a16="http://schemas.microsoft.com/office/drawing/2014/main" id="{85991EB3-F2F6-B5A5-BCD1-469DB8461F31}"/>
                </a:ext>
              </a:extLst>
            </p:cNvPr>
            <p:cNvSpPr/>
            <p:nvPr/>
          </p:nvSpPr>
          <p:spPr>
            <a:xfrm>
              <a:off x="3488725" y="2467376"/>
              <a:ext cx="1971651" cy="1971651"/>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3" name="Graphique 1860">
              <a:extLst>
                <a:ext uri="{FF2B5EF4-FFF2-40B4-BE49-F238E27FC236}">
                  <a16:creationId xmlns:a16="http://schemas.microsoft.com/office/drawing/2014/main" id="{51B4AAF3-710C-F2E0-537B-6E0307696BFC}"/>
                </a:ext>
              </a:extLst>
            </p:cNvPr>
            <p:cNvGrpSpPr/>
            <p:nvPr/>
          </p:nvGrpSpPr>
          <p:grpSpPr>
            <a:xfrm>
              <a:off x="3680946" y="2963006"/>
              <a:ext cx="1546991" cy="939248"/>
              <a:chOff x="7577139" y="4377153"/>
              <a:chExt cx="533400" cy="323850"/>
            </a:xfrm>
            <a:noFill/>
            <a:effectLst>
              <a:outerShdw blurRad="50800" dist="38100" dir="8100000" algn="tr" rotWithShape="0">
                <a:prstClr val="black">
                  <a:alpha val="40000"/>
                </a:prstClr>
              </a:outerShdw>
            </a:effectLst>
          </p:grpSpPr>
          <p:grpSp>
            <p:nvGrpSpPr>
              <p:cNvPr id="364" name="Graphique 1860">
                <a:extLst>
                  <a:ext uri="{FF2B5EF4-FFF2-40B4-BE49-F238E27FC236}">
                    <a16:creationId xmlns:a16="http://schemas.microsoft.com/office/drawing/2014/main" id="{9EBF5A3F-B383-1475-8B93-928EE0846E5E}"/>
                  </a:ext>
                </a:extLst>
              </p:cNvPr>
              <p:cNvGrpSpPr/>
              <p:nvPr/>
            </p:nvGrpSpPr>
            <p:grpSpPr>
              <a:xfrm>
                <a:off x="7577139" y="4377153"/>
                <a:ext cx="530352" cy="316801"/>
                <a:chOff x="7577139" y="4377153"/>
                <a:chExt cx="530352" cy="316801"/>
              </a:xfrm>
              <a:grpFill/>
            </p:grpSpPr>
            <p:grpSp>
              <p:nvGrpSpPr>
                <p:cNvPr id="388" name="Graphique 1860">
                  <a:extLst>
                    <a:ext uri="{FF2B5EF4-FFF2-40B4-BE49-F238E27FC236}">
                      <a16:creationId xmlns:a16="http://schemas.microsoft.com/office/drawing/2014/main" id="{74CC896B-92AC-E5DE-CDED-BA55EBAF1D3B}"/>
                    </a:ext>
                  </a:extLst>
                </p:cNvPr>
                <p:cNvGrpSpPr/>
                <p:nvPr/>
              </p:nvGrpSpPr>
              <p:grpSpPr>
                <a:xfrm>
                  <a:off x="7603142" y="4693097"/>
                  <a:ext cx="504348" cy="857"/>
                  <a:chOff x="7603142" y="4693097"/>
                  <a:chExt cx="504348" cy="857"/>
                </a:xfrm>
                <a:grpFill/>
              </p:grpSpPr>
              <p:sp>
                <p:nvSpPr>
                  <p:cNvPr id="420" name="Forme libre : forme 419">
                    <a:extLst>
                      <a:ext uri="{FF2B5EF4-FFF2-40B4-BE49-F238E27FC236}">
                        <a16:creationId xmlns:a16="http://schemas.microsoft.com/office/drawing/2014/main" id="{563B1FE0-E2FA-D4AF-1FE1-673C02E2D847}"/>
                      </a:ext>
                    </a:extLst>
                  </p:cNvPr>
                  <p:cNvSpPr/>
                  <p:nvPr/>
                </p:nvSpPr>
                <p:spPr>
                  <a:xfrm>
                    <a:off x="7641623" y="4693954"/>
                    <a:ext cx="465867" cy="9525"/>
                  </a:xfrm>
                  <a:custGeom>
                    <a:avLst/>
                    <a:gdLst>
                      <a:gd name="connsiteX0" fmla="*/ 465868 w 465867"/>
                      <a:gd name="connsiteY0" fmla="*/ 0 h 9525"/>
                      <a:gd name="connsiteX1" fmla="*/ 0 w 465867"/>
                      <a:gd name="connsiteY1" fmla="*/ 0 h 9525"/>
                    </a:gdLst>
                    <a:ahLst/>
                    <a:cxnLst>
                      <a:cxn ang="0">
                        <a:pos x="connsiteX0" y="connsiteY0"/>
                      </a:cxn>
                      <a:cxn ang="0">
                        <a:pos x="connsiteX1" y="connsiteY1"/>
                      </a:cxn>
                    </a:cxnLst>
                    <a:rect l="l" t="t" r="r" b="b"/>
                    <a:pathLst>
                      <a:path w="465867" h="9525">
                        <a:moveTo>
                          <a:pt x="465868" y="0"/>
                        </a:moveTo>
                        <a:lnTo>
                          <a:pt x="0" y="0"/>
                        </a:lnTo>
                      </a:path>
                    </a:pathLst>
                  </a:custGeom>
                  <a:grpFill/>
                  <a:ln w="12700" cap="rnd">
                    <a:solidFill>
                      <a:schemeClr val="bg1"/>
                    </a:solidFill>
                    <a:prstDash val="solid"/>
                    <a:round/>
                  </a:ln>
                </p:spPr>
                <p:txBody>
                  <a:bodyPr rtlCol="0" anchor="ctr"/>
                  <a:lstStyle/>
                  <a:p>
                    <a:endParaRPr lang="fr-FR" sz="1400"/>
                  </a:p>
                </p:txBody>
              </p:sp>
              <p:sp>
                <p:nvSpPr>
                  <p:cNvPr id="421" name="Forme libre : forme 420">
                    <a:extLst>
                      <a:ext uri="{FF2B5EF4-FFF2-40B4-BE49-F238E27FC236}">
                        <a16:creationId xmlns:a16="http://schemas.microsoft.com/office/drawing/2014/main" id="{E69C31E1-3E1D-E5E7-0C95-7AF653482937}"/>
                      </a:ext>
                    </a:extLst>
                  </p:cNvPr>
                  <p:cNvSpPr/>
                  <p:nvPr/>
                </p:nvSpPr>
                <p:spPr>
                  <a:xfrm>
                    <a:off x="7603142" y="469309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12700" cap="rnd">
                    <a:solidFill>
                      <a:schemeClr val="bg1"/>
                    </a:solidFill>
                    <a:prstDash val="solid"/>
                    <a:round/>
                  </a:ln>
                </p:spPr>
                <p:txBody>
                  <a:bodyPr rtlCol="0" anchor="ctr"/>
                  <a:lstStyle/>
                  <a:p>
                    <a:endParaRPr lang="fr-FR" sz="1400"/>
                  </a:p>
                </p:txBody>
              </p:sp>
            </p:grpSp>
            <p:sp>
              <p:nvSpPr>
                <p:cNvPr id="389" name="Forme libre : forme 388">
                  <a:extLst>
                    <a:ext uri="{FF2B5EF4-FFF2-40B4-BE49-F238E27FC236}">
                      <a16:creationId xmlns:a16="http://schemas.microsoft.com/office/drawing/2014/main" id="{EE3EB070-1484-5D46-3951-B60C2E4EC2DE}"/>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grpSp>
              <p:nvGrpSpPr>
                <p:cNvPr id="390" name="Graphique 1860">
                  <a:extLst>
                    <a:ext uri="{FF2B5EF4-FFF2-40B4-BE49-F238E27FC236}">
                      <a16:creationId xmlns:a16="http://schemas.microsoft.com/office/drawing/2014/main" id="{2CA26EB8-4AB6-D8E1-0F68-A3799987595F}"/>
                    </a:ext>
                  </a:extLst>
                </p:cNvPr>
                <p:cNvGrpSpPr/>
                <p:nvPr/>
              </p:nvGrpSpPr>
              <p:grpSpPr>
                <a:xfrm>
                  <a:off x="7736873" y="4512026"/>
                  <a:ext cx="61055" cy="18859"/>
                  <a:chOff x="7736873" y="4512026"/>
                  <a:chExt cx="61055" cy="18859"/>
                </a:xfrm>
                <a:grpFill/>
              </p:grpSpPr>
              <p:sp>
                <p:nvSpPr>
                  <p:cNvPr id="417" name="Forme libre : forme 416">
                    <a:extLst>
                      <a:ext uri="{FF2B5EF4-FFF2-40B4-BE49-F238E27FC236}">
                        <a16:creationId xmlns:a16="http://schemas.microsoft.com/office/drawing/2014/main" id="{688651BB-C330-FB8F-F32E-C048E9DB3AD5}"/>
                      </a:ext>
                    </a:extLst>
                  </p:cNvPr>
                  <p:cNvSpPr/>
                  <p:nvPr/>
                </p:nvSpPr>
                <p:spPr>
                  <a:xfrm>
                    <a:off x="7736873" y="451231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8" name="Forme libre : forme 417">
                    <a:extLst>
                      <a:ext uri="{FF2B5EF4-FFF2-40B4-BE49-F238E27FC236}">
                        <a16:creationId xmlns:a16="http://schemas.microsoft.com/office/drawing/2014/main" id="{DF243BBE-0D83-BDB2-E18C-DA3FF09F43A6}"/>
                      </a:ext>
                    </a:extLst>
                  </p:cNvPr>
                  <p:cNvSpPr/>
                  <p:nvPr/>
                </p:nvSpPr>
                <p:spPr>
                  <a:xfrm>
                    <a:off x="7773449" y="451202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12700" cap="rnd">
                    <a:solidFill>
                      <a:schemeClr val="bg1"/>
                    </a:solidFill>
                    <a:prstDash val="solid"/>
                    <a:round/>
                  </a:ln>
                </p:spPr>
                <p:txBody>
                  <a:bodyPr rtlCol="0" anchor="ctr"/>
                  <a:lstStyle/>
                  <a:p>
                    <a:endParaRPr lang="fr-FR" sz="1400"/>
                  </a:p>
                </p:txBody>
              </p:sp>
              <p:sp>
                <p:nvSpPr>
                  <p:cNvPr id="419" name="Forme libre : forme 418">
                    <a:extLst>
                      <a:ext uri="{FF2B5EF4-FFF2-40B4-BE49-F238E27FC236}">
                        <a16:creationId xmlns:a16="http://schemas.microsoft.com/office/drawing/2014/main" id="{133F053D-3165-0312-BCEA-9A2E842FBF14}"/>
                      </a:ext>
                    </a:extLst>
                  </p:cNvPr>
                  <p:cNvSpPr/>
                  <p:nvPr/>
                </p:nvSpPr>
                <p:spPr>
                  <a:xfrm>
                    <a:off x="7761257" y="451452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12700" cap="rnd">
                    <a:solidFill>
                      <a:schemeClr val="bg1"/>
                    </a:solidFill>
                    <a:prstDash val="solid"/>
                    <a:round/>
                  </a:ln>
                </p:spPr>
                <p:txBody>
                  <a:bodyPr rtlCol="0" anchor="ctr"/>
                  <a:lstStyle/>
                  <a:p>
                    <a:endParaRPr lang="fr-FR" sz="1400"/>
                  </a:p>
                </p:txBody>
              </p:sp>
            </p:grpSp>
            <p:grpSp>
              <p:nvGrpSpPr>
                <p:cNvPr id="391" name="Graphique 1860">
                  <a:extLst>
                    <a:ext uri="{FF2B5EF4-FFF2-40B4-BE49-F238E27FC236}">
                      <a16:creationId xmlns:a16="http://schemas.microsoft.com/office/drawing/2014/main" id="{423E194B-8F60-733A-CD58-AC536ED6A3E3}"/>
                    </a:ext>
                  </a:extLst>
                </p:cNvPr>
                <p:cNvGrpSpPr/>
                <p:nvPr/>
              </p:nvGrpSpPr>
              <p:grpSpPr>
                <a:xfrm>
                  <a:off x="7720871" y="4448238"/>
                  <a:ext cx="91489" cy="117890"/>
                  <a:chOff x="7720871" y="4448238"/>
                  <a:chExt cx="91489" cy="117890"/>
                </a:xfrm>
                <a:grpFill/>
              </p:grpSpPr>
              <p:sp>
                <p:nvSpPr>
                  <p:cNvPr id="413" name="Forme libre : forme 412">
                    <a:extLst>
                      <a:ext uri="{FF2B5EF4-FFF2-40B4-BE49-F238E27FC236}">
                        <a16:creationId xmlns:a16="http://schemas.microsoft.com/office/drawing/2014/main" id="{815812E7-CA44-530B-730B-92E478566B82}"/>
                      </a:ext>
                    </a:extLst>
                  </p:cNvPr>
                  <p:cNvSpPr/>
                  <p:nvPr/>
                </p:nvSpPr>
                <p:spPr>
                  <a:xfrm>
                    <a:off x="7761257" y="454288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12700" cap="rnd">
                    <a:solidFill>
                      <a:schemeClr val="bg1"/>
                    </a:solidFill>
                    <a:prstDash val="solid"/>
                    <a:round/>
                  </a:ln>
                </p:spPr>
                <p:txBody>
                  <a:bodyPr rtlCol="0" anchor="ctr"/>
                  <a:lstStyle/>
                  <a:p>
                    <a:endParaRPr lang="fr-FR" sz="1400"/>
                  </a:p>
                </p:txBody>
              </p:sp>
              <p:sp>
                <p:nvSpPr>
                  <p:cNvPr id="414" name="Forme libre : forme 413">
                    <a:extLst>
                      <a:ext uri="{FF2B5EF4-FFF2-40B4-BE49-F238E27FC236}">
                        <a16:creationId xmlns:a16="http://schemas.microsoft.com/office/drawing/2014/main" id="{32206098-7307-AE6D-9E78-AD483A25F057}"/>
                      </a:ext>
                    </a:extLst>
                  </p:cNvPr>
                  <p:cNvSpPr/>
                  <p:nvPr/>
                </p:nvSpPr>
                <p:spPr>
                  <a:xfrm>
                    <a:off x="7728586" y="452298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12700" cap="rnd">
                    <a:solidFill>
                      <a:schemeClr val="bg1"/>
                    </a:solidFill>
                    <a:prstDash val="solid"/>
                    <a:round/>
                  </a:ln>
                </p:spPr>
                <p:txBody>
                  <a:bodyPr rtlCol="0" anchor="ctr"/>
                  <a:lstStyle/>
                  <a:p>
                    <a:endParaRPr lang="fr-FR" sz="1400"/>
                  </a:p>
                </p:txBody>
              </p:sp>
              <p:sp>
                <p:nvSpPr>
                  <p:cNvPr id="415" name="Forme libre : forme 414">
                    <a:extLst>
                      <a:ext uri="{FF2B5EF4-FFF2-40B4-BE49-F238E27FC236}">
                        <a16:creationId xmlns:a16="http://schemas.microsoft.com/office/drawing/2014/main" id="{F66DE333-8BE2-7D27-6F9D-4BB5EDEB7493}"/>
                      </a:ext>
                    </a:extLst>
                  </p:cNvPr>
                  <p:cNvSpPr/>
                  <p:nvPr/>
                </p:nvSpPr>
                <p:spPr>
                  <a:xfrm>
                    <a:off x="7729055" y="447802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12700" cap="rnd">
                    <a:solidFill>
                      <a:schemeClr val="bg1"/>
                    </a:solidFill>
                    <a:prstDash val="solid"/>
                    <a:round/>
                  </a:ln>
                </p:spPr>
                <p:txBody>
                  <a:bodyPr rtlCol="0" anchor="ctr"/>
                  <a:lstStyle/>
                  <a:p>
                    <a:endParaRPr lang="fr-FR" sz="1400"/>
                  </a:p>
                </p:txBody>
              </p:sp>
              <p:sp>
                <p:nvSpPr>
                  <p:cNvPr id="416" name="Forme libre : forme 415">
                    <a:extLst>
                      <a:ext uri="{FF2B5EF4-FFF2-40B4-BE49-F238E27FC236}">
                        <a16:creationId xmlns:a16="http://schemas.microsoft.com/office/drawing/2014/main" id="{9CD8AC4B-335E-3D5A-582B-344D13060D60}"/>
                      </a:ext>
                    </a:extLst>
                  </p:cNvPr>
                  <p:cNvSpPr/>
                  <p:nvPr/>
                </p:nvSpPr>
                <p:spPr>
                  <a:xfrm>
                    <a:off x="7720871" y="444823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12700" cap="rnd">
                    <a:solidFill>
                      <a:schemeClr val="bg1"/>
                    </a:solidFill>
                    <a:prstDash val="solid"/>
                    <a:round/>
                  </a:ln>
                </p:spPr>
                <p:txBody>
                  <a:bodyPr rtlCol="0" anchor="ctr"/>
                  <a:lstStyle/>
                  <a:p>
                    <a:endParaRPr lang="fr-FR" sz="1400"/>
                  </a:p>
                </p:txBody>
              </p:sp>
            </p:grpSp>
            <p:sp>
              <p:nvSpPr>
                <p:cNvPr id="392" name="Forme libre : forme 391">
                  <a:extLst>
                    <a:ext uri="{FF2B5EF4-FFF2-40B4-BE49-F238E27FC236}">
                      <a16:creationId xmlns:a16="http://schemas.microsoft.com/office/drawing/2014/main" id="{520CFFFD-D1BD-A8A4-0FD7-B1E4BCF15D7C}"/>
                    </a:ext>
                  </a:extLst>
                </p:cNvPr>
                <p:cNvSpPr/>
                <p:nvPr/>
              </p:nvSpPr>
              <p:spPr>
                <a:xfrm>
                  <a:off x="7811168" y="463756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12700" cap="rnd">
                  <a:solidFill>
                    <a:schemeClr val="bg1"/>
                  </a:solidFill>
                  <a:prstDash val="solid"/>
                  <a:round/>
                </a:ln>
              </p:spPr>
              <p:txBody>
                <a:bodyPr rtlCol="0" anchor="ctr"/>
                <a:lstStyle/>
                <a:p>
                  <a:endParaRPr lang="fr-FR" sz="1400"/>
                </a:p>
              </p:txBody>
            </p:sp>
            <p:sp>
              <p:nvSpPr>
                <p:cNvPr id="393" name="Forme libre : forme 392">
                  <a:extLst>
                    <a:ext uri="{FF2B5EF4-FFF2-40B4-BE49-F238E27FC236}">
                      <a16:creationId xmlns:a16="http://schemas.microsoft.com/office/drawing/2014/main" id="{74BA71D6-175D-8A07-540B-14057B158B1C}"/>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4" name="Forme libre : forme 393">
                  <a:extLst>
                    <a:ext uri="{FF2B5EF4-FFF2-40B4-BE49-F238E27FC236}">
                      <a16:creationId xmlns:a16="http://schemas.microsoft.com/office/drawing/2014/main" id="{98F58681-F651-2115-030B-06B07AD70CB9}"/>
                    </a:ext>
                  </a:extLst>
                </p:cNvPr>
                <p:cNvSpPr/>
                <p:nvPr/>
              </p:nvSpPr>
              <p:spPr>
                <a:xfrm>
                  <a:off x="7719347" y="462927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12700" cap="rnd">
                  <a:solidFill>
                    <a:schemeClr val="bg1"/>
                  </a:solidFill>
                  <a:prstDash val="solid"/>
                  <a:round/>
                </a:ln>
              </p:spPr>
              <p:txBody>
                <a:bodyPr rtlCol="0" anchor="ctr"/>
                <a:lstStyle/>
                <a:p>
                  <a:endParaRPr lang="fr-FR" sz="1400"/>
                </a:p>
              </p:txBody>
            </p:sp>
            <p:sp>
              <p:nvSpPr>
                <p:cNvPr id="395" name="Forme libre : forme 394">
                  <a:extLst>
                    <a:ext uri="{FF2B5EF4-FFF2-40B4-BE49-F238E27FC236}">
                      <a16:creationId xmlns:a16="http://schemas.microsoft.com/office/drawing/2014/main" id="{208524D3-ABD2-0E13-A9A3-CEA6F84FB17E}"/>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6" name="Forme libre : forme 395">
                  <a:extLst>
                    <a:ext uri="{FF2B5EF4-FFF2-40B4-BE49-F238E27FC236}">
                      <a16:creationId xmlns:a16="http://schemas.microsoft.com/office/drawing/2014/main" id="{5C4F9460-1F94-D972-4812-0353B013C20F}"/>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7" name="Forme libre : forme 396">
                  <a:extLst>
                    <a:ext uri="{FF2B5EF4-FFF2-40B4-BE49-F238E27FC236}">
                      <a16:creationId xmlns:a16="http://schemas.microsoft.com/office/drawing/2014/main" id="{6F995A07-42E0-AE79-C756-431B29877E67}"/>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98" name="Forme libre : forme 397">
                  <a:extLst>
                    <a:ext uri="{FF2B5EF4-FFF2-40B4-BE49-F238E27FC236}">
                      <a16:creationId xmlns:a16="http://schemas.microsoft.com/office/drawing/2014/main" id="{5045F983-A7D2-7FC6-CDA5-1F3B20D8301F}"/>
                    </a:ext>
                  </a:extLst>
                </p:cNvPr>
                <p:cNvSpPr/>
                <p:nvPr/>
              </p:nvSpPr>
              <p:spPr>
                <a:xfrm>
                  <a:off x="7758114" y="459222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12700" cap="rnd">
                  <a:solidFill>
                    <a:schemeClr val="bg1"/>
                  </a:solidFill>
                  <a:prstDash val="solid"/>
                  <a:round/>
                </a:ln>
              </p:spPr>
              <p:txBody>
                <a:bodyPr rtlCol="0" anchor="ctr"/>
                <a:lstStyle/>
                <a:p>
                  <a:endParaRPr lang="fr-FR" sz="1400"/>
                </a:p>
              </p:txBody>
            </p:sp>
            <p:sp>
              <p:nvSpPr>
                <p:cNvPr id="399" name="Forme libre : forme 398">
                  <a:extLst>
                    <a:ext uri="{FF2B5EF4-FFF2-40B4-BE49-F238E27FC236}">
                      <a16:creationId xmlns:a16="http://schemas.microsoft.com/office/drawing/2014/main" id="{9871005C-129F-21C2-4F7A-09AFF53132CF}"/>
                    </a:ext>
                  </a:extLst>
                </p:cNvPr>
                <p:cNvSpPr/>
                <p:nvPr/>
              </p:nvSpPr>
              <p:spPr>
                <a:xfrm>
                  <a:off x="7760781" y="457736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12700" cap="rnd">
                  <a:solidFill>
                    <a:schemeClr val="bg1"/>
                  </a:solidFill>
                  <a:prstDash val="solid"/>
                  <a:round/>
                </a:ln>
              </p:spPr>
              <p:txBody>
                <a:bodyPr rtlCol="0" anchor="ctr"/>
                <a:lstStyle/>
                <a:p>
                  <a:endParaRPr lang="fr-FR" sz="1400"/>
                </a:p>
              </p:txBody>
            </p:sp>
            <p:sp>
              <p:nvSpPr>
                <p:cNvPr id="400" name="Forme libre : forme 399">
                  <a:extLst>
                    <a:ext uri="{FF2B5EF4-FFF2-40B4-BE49-F238E27FC236}">
                      <a16:creationId xmlns:a16="http://schemas.microsoft.com/office/drawing/2014/main" id="{43F4E474-34DA-7083-CBA1-1FA5719D8F0B}"/>
                    </a:ext>
                  </a:extLst>
                </p:cNvPr>
                <p:cNvSpPr/>
                <p:nvPr/>
              </p:nvSpPr>
              <p:spPr>
                <a:xfrm>
                  <a:off x="7787736" y="456098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12700" cap="rnd">
                  <a:solidFill>
                    <a:schemeClr val="bg1"/>
                  </a:solidFill>
                  <a:prstDash val="solid"/>
                  <a:round/>
                </a:ln>
              </p:spPr>
              <p:txBody>
                <a:bodyPr rtlCol="0" anchor="ctr"/>
                <a:lstStyle/>
                <a:p>
                  <a:endParaRPr lang="fr-FR" sz="1400"/>
                </a:p>
              </p:txBody>
            </p:sp>
            <p:grpSp>
              <p:nvGrpSpPr>
                <p:cNvPr id="401" name="Graphique 1860">
                  <a:extLst>
                    <a:ext uri="{FF2B5EF4-FFF2-40B4-BE49-F238E27FC236}">
                      <a16:creationId xmlns:a16="http://schemas.microsoft.com/office/drawing/2014/main" id="{9B990558-D569-69CE-03D1-034C07A0D4AF}"/>
                    </a:ext>
                  </a:extLst>
                </p:cNvPr>
                <p:cNvGrpSpPr/>
                <p:nvPr/>
              </p:nvGrpSpPr>
              <p:grpSpPr>
                <a:xfrm>
                  <a:off x="7769258" y="4573823"/>
                  <a:ext cx="71246" cy="118416"/>
                  <a:chOff x="7769258" y="4573823"/>
                  <a:chExt cx="71246" cy="118416"/>
                </a:xfrm>
                <a:grpFill/>
              </p:grpSpPr>
              <p:sp>
                <p:nvSpPr>
                  <p:cNvPr id="411" name="Forme libre : forme 410">
                    <a:extLst>
                      <a:ext uri="{FF2B5EF4-FFF2-40B4-BE49-F238E27FC236}">
                        <a16:creationId xmlns:a16="http://schemas.microsoft.com/office/drawing/2014/main" id="{F433C4BA-FE13-7A50-46A7-AC2A8C077FBD}"/>
                      </a:ext>
                    </a:extLst>
                  </p:cNvPr>
                  <p:cNvSpPr/>
                  <p:nvPr/>
                </p:nvSpPr>
                <p:spPr>
                  <a:xfrm>
                    <a:off x="7769258" y="4573823"/>
                    <a:ext cx="70675" cy="73363"/>
                  </a:xfrm>
                  <a:custGeom>
                    <a:avLst/>
                    <a:gdLst>
                      <a:gd name="connsiteX0" fmla="*/ 0 w 70675"/>
                      <a:gd name="connsiteY0" fmla="*/ 73363 h 73363"/>
                      <a:gd name="connsiteX1" fmla="*/ 18479 w 70675"/>
                      <a:gd name="connsiteY1" fmla="*/ 783 h 73363"/>
                      <a:gd name="connsiteX2" fmla="*/ 70676 w 70675"/>
                      <a:gd name="connsiteY2" fmla="*/ 46788 h 73363"/>
                    </a:gdLst>
                    <a:ahLst/>
                    <a:cxnLst>
                      <a:cxn ang="0">
                        <a:pos x="connsiteX0" y="connsiteY0"/>
                      </a:cxn>
                      <a:cxn ang="0">
                        <a:pos x="connsiteX1" y="connsiteY1"/>
                      </a:cxn>
                      <a:cxn ang="0">
                        <a:pos x="connsiteX2" y="connsiteY2"/>
                      </a:cxn>
                    </a:cxnLst>
                    <a:rect l="l" t="t" r="r" b="b"/>
                    <a:pathLst>
                      <a:path w="70675" h="73363">
                        <a:moveTo>
                          <a:pt x="0" y="73363"/>
                        </a:moveTo>
                        <a:lnTo>
                          <a:pt x="18479" y="783"/>
                        </a:lnTo>
                        <a:cubicBezTo>
                          <a:pt x="18479" y="783"/>
                          <a:pt x="70676" y="-9790"/>
                          <a:pt x="70676" y="46788"/>
                        </a:cubicBezTo>
                      </a:path>
                    </a:pathLst>
                  </a:custGeom>
                  <a:grpFill/>
                  <a:ln w="12700" cap="rnd">
                    <a:solidFill>
                      <a:schemeClr val="bg1"/>
                    </a:solidFill>
                    <a:prstDash val="solid"/>
                    <a:round/>
                  </a:ln>
                </p:spPr>
                <p:txBody>
                  <a:bodyPr rtlCol="0" anchor="ctr"/>
                  <a:lstStyle/>
                  <a:p>
                    <a:endParaRPr lang="fr-FR" sz="1400"/>
                  </a:p>
                </p:txBody>
              </p:sp>
              <p:sp>
                <p:nvSpPr>
                  <p:cNvPr id="412" name="Forme libre : forme 411">
                    <a:extLst>
                      <a:ext uri="{FF2B5EF4-FFF2-40B4-BE49-F238E27FC236}">
                        <a16:creationId xmlns:a16="http://schemas.microsoft.com/office/drawing/2014/main" id="{7F6CAE42-BAAC-9AE6-1415-BE4C01334F37}"/>
                      </a:ext>
                    </a:extLst>
                  </p:cNvPr>
                  <p:cNvSpPr/>
                  <p:nvPr/>
                </p:nvSpPr>
                <p:spPr>
                  <a:xfrm>
                    <a:off x="7840124" y="462108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402" name="Graphique 1860">
                  <a:extLst>
                    <a:ext uri="{FF2B5EF4-FFF2-40B4-BE49-F238E27FC236}">
                      <a16:creationId xmlns:a16="http://schemas.microsoft.com/office/drawing/2014/main" id="{3DD89C28-35AA-AA5D-DB33-862D3205804C}"/>
                    </a:ext>
                  </a:extLst>
                </p:cNvPr>
                <p:cNvGrpSpPr/>
                <p:nvPr/>
              </p:nvGrpSpPr>
              <p:grpSpPr>
                <a:xfrm>
                  <a:off x="7693343" y="4572299"/>
                  <a:ext cx="75914" cy="121464"/>
                  <a:chOff x="7693343" y="4572299"/>
                  <a:chExt cx="75914" cy="121464"/>
                </a:xfrm>
                <a:grpFill/>
              </p:grpSpPr>
              <p:sp>
                <p:nvSpPr>
                  <p:cNvPr id="409" name="Forme libre : forme 408">
                    <a:extLst>
                      <a:ext uri="{FF2B5EF4-FFF2-40B4-BE49-F238E27FC236}">
                        <a16:creationId xmlns:a16="http://schemas.microsoft.com/office/drawing/2014/main" id="{74E8A6FD-ABBB-55D6-5FD3-206A104307E1}"/>
                      </a:ext>
                    </a:extLst>
                  </p:cNvPr>
                  <p:cNvSpPr/>
                  <p:nvPr/>
                </p:nvSpPr>
                <p:spPr>
                  <a:xfrm>
                    <a:off x="7693915" y="4572299"/>
                    <a:ext cx="75342" cy="121464"/>
                  </a:xfrm>
                  <a:custGeom>
                    <a:avLst/>
                    <a:gdLst>
                      <a:gd name="connsiteX0" fmla="*/ 0 w 75342"/>
                      <a:gd name="connsiteY0" fmla="*/ 46788 h 121464"/>
                      <a:gd name="connsiteX1" fmla="*/ 52197 w 75342"/>
                      <a:gd name="connsiteY1" fmla="*/ 783 h 121464"/>
                      <a:gd name="connsiteX2" fmla="*/ 75343 w 75342"/>
                      <a:gd name="connsiteY2" fmla="*/ 74887 h 121464"/>
                      <a:gd name="connsiteX3" fmla="*/ 75343 w 75342"/>
                      <a:gd name="connsiteY3" fmla="*/ 121464 h 121464"/>
                    </a:gdLst>
                    <a:ahLst/>
                    <a:cxnLst>
                      <a:cxn ang="0">
                        <a:pos x="connsiteX0" y="connsiteY0"/>
                      </a:cxn>
                      <a:cxn ang="0">
                        <a:pos x="connsiteX1" y="connsiteY1"/>
                      </a:cxn>
                      <a:cxn ang="0">
                        <a:pos x="connsiteX2" y="connsiteY2"/>
                      </a:cxn>
                      <a:cxn ang="0">
                        <a:pos x="connsiteX3" y="connsiteY3"/>
                      </a:cxn>
                    </a:cxnLst>
                    <a:rect l="l" t="t" r="r" b="b"/>
                    <a:pathLst>
                      <a:path w="75342" h="121464">
                        <a:moveTo>
                          <a:pt x="0" y="46788"/>
                        </a:moveTo>
                        <a:cubicBezTo>
                          <a:pt x="0" y="-9790"/>
                          <a:pt x="52197" y="783"/>
                          <a:pt x="52197" y="783"/>
                        </a:cubicBezTo>
                        <a:lnTo>
                          <a:pt x="75343" y="74887"/>
                        </a:lnTo>
                        <a:lnTo>
                          <a:pt x="75343" y="121464"/>
                        </a:lnTo>
                      </a:path>
                    </a:pathLst>
                  </a:custGeom>
                  <a:grpFill/>
                  <a:ln w="12700" cap="rnd">
                    <a:solidFill>
                      <a:schemeClr val="bg1"/>
                    </a:solidFill>
                    <a:prstDash val="solid"/>
                    <a:round/>
                  </a:ln>
                </p:spPr>
                <p:txBody>
                  <a:bodyPr rtlCol="0" anchor="ctr"/>
                  <a:lstStyle/>
                  <a:p>
                    <a:endParaRPr lang="fr-FR" sz="1400"/>
                  </a:p>
                </p:txBody>
              </p:sp>
              <p:sp>
                <p:nvSpPr>
                  <p:cNvPr id="410" name="Forme libre : forme 409">
                    <a:extLst>
                      <a:ext uri="{FF2B5EF4-FFF2-40B4-BE49-F238E27FC236}">
                        <a16:creationId xmlns:a16="http://schemas.microsoft.com/office/drawing/2014/main" id="{8915BAF9-D78E-3D55-7B71-7F08C199C454}"/>
                      </a:ext>
                    </a:extLst>
                  </p:cNvPr>
                  <p:cNvSpPr/>
                  <p:nvPr/>
                </p:nvSpPr>
                <p:spPr>
                  <a:xfrm>
                    <a:off x="7693343" y="461965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grpSp>
              <p:nvGrpSpPr>
                <p:cNvPr id="403" name="Graphique 1860">
                  <a:extLst>
                    <a:ext uri="{FF2B5EF4-FFF2-40B4-BE49-F238E27FC236}">
                      <a16:creationId xmlns:a16="http://schemas.microsoft.com/office/drawing/2014/main" id="{6669B0E6-23BC-3A4C-5092-FB807DCDC156}"/>
                    </a:ext>
                  </a:extLst>
                </p:cNvPr>
                <p:cNvGrpSpPr/>
                <p:nvPr/>
              </p:nvGrpSpPr>
              <p:grpSpPr>
                <a:xfrm>
                  <a:off x="7579996" y="4380010"/>
                  <a:ext cx="133731" cy="104203"/>
                  <a:chOff x="7579996" y="4380010"/>
                  <a:chExt cx="133731" cy="104203"/>
                </a:xfrm>
                <a:grpFill/>
              </p:grpSpPr>
              <p:sp>
                <p:nvSpPr>
                  <p:cNvPr id="405" name="Forme libre : forme 404">
                    <a:extLst>
                      <a:ext uri="{FF2B5EF4-FFF2-40B4-BE49-F238E27FC236}">
                        <a16:creationId xmlns:a16="http://schemas.microsoft.com/office/drawing/2014/main" id="{DCF2DA34-A6D2-A84E-8A67-5963709B777A}"/>
                      </a:ext>
                    </a:extLst>
                  </p:cNvPr>
                  <p:cNvSpPr/>
                  <p:nvPr/>
                </p:nvSpPr>
                <p:spPr>
                  <a:xfrm>
                    <a:off x="7602189" y="438001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12700" cap="rnd">
                    <a:solidFill>
                      <a:schemeClr val="bg1"/>
                    </a:solidFill>
                    <a:prstDash val="solid"/>
                    <a:round/>
                  </a:ln>
                </p:spPr>
                <p:txBody>
                  <a:bodyPr rtlCol="0" anchor="ctr"/>
                  <a:lstStyle/>
                  <a:p>
                    <a:endParaRPr lang="fr-FR" sz="1400"/>
                  </a:p>
                </p:txBody>
              </p:sp>
              <p:sp>
                <p:nvSpPr>
                  <p:cNvPr id="406" name="Forme libre : forme 405">
                    <a:extLst>
                      <a:ext uri="{FF2B5EF4-FFF2-40B4-BE49-F238E27FC236}">
                        <a16:creationId xmlns:a16="http://schemas.microsoft.com/office/drawing/2014/main" id="{682E7B92-C81F-D3AB-7B85-BE70347C7095}"/>
                      </a:ext>
                    </a:extLst>
                  </p:cNvPr>
                  <p:cNvSpPr/>
                  <p:nvPr/>
                </p:nvSpPr>
                <p:spPr>
                  <a:xfrm>
                    <a:off x="7579996" y="440372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12700" cap="rnd">
                    <a:solidFill>
                      <a:schemeClr val="bg1"/>
                    </a:solidFill>
                    <a:prstDash val="solid"/>
                    <a:round/>
                  </a:ln>
                </p:spPr>
                <p:txBody>
                  <a:bodyPr rtlCol="0" anchor="ctr"/>
                  <a:lstStyle/>
                  <a:p>
                    <a:endParaRPr lang="fr-FR" sz="1400"/>
                  </a:p>
                </p:txBody>
              </p:sp>
              <p:sp>
                <p:nvSpPr>
                  <p:cNvPr id="407" name="Forme libre : forme 406">
                    <a:extLst>
                      <a:ext uri="{FF2B5EF4-FFF2-40B4-BE49-F238E27FC236}">
                        <a16:creationId xmlns:a16="http://schemas.microsoft.com/office/drawing/2014/main" id="{472424DA-7C9C-F439-A203-35AB1489E8CE}"/>
                      </a:ext>
                    </a:extLst>
                  </p:cNvPr>
                  <p:cNvSpPr/>
                  <p:nvPr/>
                </p:nvSpPr>
                <p:spPr>
                  <a:xfrm>
                    <a:off x="7663816" y="446163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12700" cap="rnd">
                    <a:solidFill>
                      <a:schemeClr val="bg1"/>
                    </a:solidFill>
                    <a:prstDash val="solid"/>
                    <a:round/>
                  </a:ln>
                </p:spPr>
                <p:txBody>
                  <a:bodyPr rtlCol="0" anchor="ctr"/>
                  <a:lstStyle/>
                  <a:p>
                    <a:endParaRPr lang="fr-FR" sz="1400"/>
                  </a:p>
                </p:txBody>
              </p:sp>
              <p:sp>
                <p:nvSpPr>
                  <p:cNvPr id="408" name="Forme libre : forme 407">
                    <a:extLst>
                      <a:ext uri="{FF2B5EF4-FFF2-40B4-BE49-F238E27FC236}">
                        <a16:creationId xmlns:a16="http://schemas.microsoft.com/office/drawing/2014/main" id="{C98DE3AD-16EA-2631-E8C2-C83E453D3DD1}"/>
                      </a:ext>
                    </a:extLst>
                  </p:cNvPr>
                  <p:cNvSpPr/>
                  <p:nvPr/>
                </p:nvSpPr>
                <p:spPr>
                  <a:xfrm>
                    <a:off x="7615429" y="440658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12700" cap="rnd">
                    <a:solidFill>
                      <a:schemeClr val="bg1"/>
                    </a:solidFill>
                    <a:prstDash val="solid"/>
                    <a:round/>
                  </a:ln>
                </p:spPr>
                <p:txBody>
                  <a:bodyPr rtlCol="0" anchor="ctr"/>
                  <a:lstStyle/>
                  <a:p>
                    <a:endParaRPr lang="fr-FR" sz="1400"/>
                  </a:p>
                </p:txBody>
              </p:sp>
            </p:grpSp>
            <p:sp>
              <p:nvSpPr>
                <p:cNvPr id="404" name="Forme libre : forme 403">
                  <a:extLst>
                    <a:ext uri="{FF2B5EF4-FFF2-40B4-BE49-F238E27FC236}">
                      <a16:creationId xmlns:a16="http://schemas.microsoft.com/office/drawing/2014/main" id="{2E0C4562-5F4C-C606-8D80-43E86BBE0D83}"/>
                    </a:ext>
                  </a:extLst>
                </p:cNvPr>
                <p:cNvSpPr/>
                <p:nvPr/>
              </p:nvSpPr>
              <p:spPr>
                <a:xfrm>
                  <a:off x="7713060" y="467118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12700" cap="rnd">
                  <a:solidFill>
                    <a:schemeClr val="bg1"/>
                  </a:solidFill>
                  <a:prstDash val="solid"/>
                  <a:round/>
                </a:ln>
              </p:spPr>
              <p:txBody>
                <a:bodyPr rtlCol="0" anchor="ctr"/>
                <a:lstStyle/>
                <a:p>
                  <a:endParaRPr lang="fr-FR" sz="1400"/>
                </a:p>
              </p:txBody>
            </p:sp>
          </p:grpSp>
          <p:grpSp>
            <p:nvGrpSpPr>
              <p:cNvPr id="365" name="Graphique 1860">
                <a:extLst>
                  <a:ext uri="{FF2B5EF4-FFF2-40B4-BE49-F238E27FC236}">
                    <a16:creationId xmlns:a16="http://schemas.microsoft.com/office/drawing/2014/main" id="{143A56C5-F3EB-7AB5-E3D0-A95D2257BC55}"/>
                  </a:ext>
                </a:extLst>
              </p:cNvPr>
              <p:cNvGrpSpPr/>
              <p:nvPr/>
            </p:nvGrpSpPr>
            <p:grpSpPr>
              <a:xfrm>
                <a:off x="7577139" y="4377153"/>
                <a:ext cx="474535" cy="315848"/>
                <a:chOff x="7577139" y="4377153"/>
                <a:chExt cx="474535" cy="315848"/>
              </a:xfrm>
              <a:grpFill/>
            </p:grpSpPr>
            <p:sp>
              <p:nvSpPr>
                <p:cNvPr id="369" name="Forme libre : forme 368">
                  <a:extLst>
                    <a:ext uri="{FF2B5EF4-FFF2-40B4-BE49-F238E27FC236}">
                      <a16:creationId xmlns:a16="http://schemas.microsoft.com/office/drawing/2014/main" id="{80FF28EC-63C9-D7BE-C717-AF0A4B5C4744}"/>
                    </a:ext>
                  </a:extLst>
                </p:cNvPr>
                <p:cNvSpPr/>
                <p:nvPr/>
              </p:nvSpPr>
              <p:spPr>
                <a:xfrm>
                  <a:off x="7941375" y="4476974"/>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7" y="75438"/>
                        <a:pt x="72390" y="57245"/>
                        <a:pt x="72390" y="34766"/>
                      </a:cubicBezTo>
                      <a:cubicBezTo>
                        <a:pt x="72390" y="32004"/>
                        <a:pt x="72104" y="29242"/>
                        <a:pt x="71628" y="26575"/>
                      </a:cubicBezTo>
                      <a:cubicBezTo>
                        <a:pt x="71628" y="26575"/>
                        <a:pt x="49530" y="30004"/>
                        <a:pt x="22860" y="0"/>
                      </a:cubicBezTo>
                    </a:path>
                  </a:pathLst>
                </a:custGeom>
                <a:grpFill/>
                <a:ln w="12700" cap="rnd">
                  <a:solidFill>
                    <a:schemeClr val="bg1"/>
                  </a:solidFill>
                  <a:prstDash val="solid"/>
                  <a:round/>
                </a:ln>
              </p:spPr>
              <p:txBody>
                <a:bodyPr rtlCol="0" anchor="ctr"/>
                <a:lstStyle/>
                <a:p>
                  <a:endParaRPr lang="fr-FR" sz="1400"/>
                </a:p>
              </p:txBody>
            </p:sp>
            <p:sp>
              <p:nvSpPr>
                <p:cNvPr id="370" name="Forme libre : forme 369">
                  <a:extLst>
                    <a:ext uri="{FF2B5EF4-FFF2-40B4-BE49-F238E27FC236}">
                      <a16:creationId xmlns:a16="http://schemas.microsoft.com/office/drawing/2014/main" id="{3A217EE0-930C-6F7E-E29F-C8D5FB7AF34D}"/>
                    </a:ext>
                  </a:extLst>
                </p:cNvPr>
                <p:cNvSpPr/>
                <p:nvPr/>
              </p:nvSpPr>
              <p:spPr>
                <a:xfrm>
                  <a:off x="7960329" y="4502692"/>
                  <a:ext cx="9525" cy="8000"/>
                </a:xfrm>
                <a:custGeom>
                  <a:avLst/>
                  <a:gdLst>
                    <a:gd name="connsiteX0" fmla="*/ 0 w 9525"/>
                    <a:gd name="connsiteY0" fmla="*/ 0 h 8000"/>
                    <a:gd name="connsiteX1" fmla="*/ 0 w 9525"/>
                    <a:gd name="connsiteY1" fmla="*/ 8001 h 8000"/>
                  </a:gdLst>
                  <a:ahLst/>
                  <a:cxnLst>
                    <a:cxn ang="0">
                      <a:pos x="connsiteX0" y="connsiteY0"/>
                    </a:cxn>
                    <a:cxn ang="0">
                      <a:pos x="connsiteX1" y="connsiteY1"/>
                    </a:cxn>
                  </a:cxnLst>
                  <a:rect l="l" t="t" r="r" b="b"/>
                  <a:pathLst>
                    <a:path w="9525" h="8000">
                      <a:moveTo>
                        <a:pt x="0" y="0"/>
                      </a:moveTo>
                      <a:lnTo>
                        <a:pt x="0" y="8001"/>
                      </a:lnTo>
                    </a:path>
                  </a:pathLst>
                </a:custGeom>
                <a:grpFill/>
                <a:ln w="12700" cap="rnd">
                  <a:solidFill>
                    <a:schemeClr val="bg1"/>
                  </a:solidFill>
                  <a:prstDash val="solid"/>
                  <a:round/>
                </a:ln>
              </p:spPr>
              <p:txBody>
                <a:bodyPr rtlCol="0" anchor="ctr"/>
                <a:lstStyle/>
                <a:p>
                  <a:endParaRPr lang="fr-FR" sz="1400"/>
                </a:p>
              </p:txBody>
            </p:sp>
            <p:sp>
              <p:nvSpPr>
                <p:cNvPr id="371" name="Forme libre : forme 370">
                  <a:extLst>
                    <a:ext uri="{FF2B5EF4-FFF2-40B4-BE49-F238E27FC236}">
                      <a16:creationId xmlns:a16="http://schemas.microsoft.com/office/drawing/2014/main" id="{B03D6113-37D5-BE9C-3EF2-64EA4100F54A}"/>
                    </a:ext>
                  </a:extLst>
                </p:cNvPr>
                <p:cNvSpPr/>
                <p:nvPr/>
              </p:nvSpPr>
              <p:spPr>
                <a:xfrm>
                  <a:off x="7995000" y="4503549"/>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12700" cap="rnd">
                  <a:solidFill>
                    <a:schemeClr val="bg1"/>
                  </a:solidFill>
                  <a:prstDash val="solid"/>
                  <a:round/>
                </a:ln>
              </p:spPr>
              <p:txBody>
                <a:bodyPr rtlCol="0" anchor="ctr"/>
                <a:lstStyle/>
                <a:p>
                  <a:endParaRPr lang="fr-FR" sz="1400"/>
                </a:p>
              </p:txBody>
            </p:sp>
            <p:sp>
              <p:nvSpPr>
                <p:cNvPr id="372" name="Forme libre : forme 371">
                  <a:extLst>
                    <a:ext uri="{FF2B5EF4-FFF2-40B4-BE49-F238E27FC236}">
                      <a16:creationId xmlns:a16="http://schemas.microsoft.com/office/drawing/2014/main" id="{F12B773A-4683-8751-FBFD-51330D4E5A12}"/>
                    </a:ext>
                  </a:extLst>
                </p:cNvPr>
                <p:cNvSpPr/>
                <p:nvPr/>
              </p:nvSpPr>
              <p:spPr>
                <a:xfrm>
                  <a:off x="7971378" y="4532791"/>
                  <a:ext cx="15240" cy="3143"/>
                </a:xfrm>
                <a:custGeom>
                  <a:avLst/>
                  <a:gdLst>
                    <a:gd name="connsiteX0" fmla="*/ 15240 w 15240"/>
                    <a:gd name="connsiteY0" fmla="*/ 0 h 3143"/>
                    <a:gd name="connsiteX1" fmla="*/ 0 w 15240"/>
                    <a:gd name="connsiteY1" fmla="*/ 0 h 3143"/>
                  </a:gdLst>
                  <a:ahLst/>
                  <a:cxnLst>
                    <a:cxn ang="0">
                      <a:pos x="connsiteX0" y="connsiteY0"/>
                    </a:cxn>
                    <a:cxn ang="0">
                      <a:pos x="connsiteX1" y="connsiteY1"/>
                    </a:cxn>
                  </a:cxnLst>
                  <a:rect l="l" t="t" r="r" b="b"/>
                  <a:pathLst>
                    <a:path w="15240" h="3143">
                      <a:moveTo>
                        <a:pt x="15240" y="0"/>
                      </a:moveTo>
                      <a:cubicBezTo>
                        <a:pt x="11049" y="4191"/>
                        <a:pt x="4191" y="4191"/>
                        <a:pt x="0" y="0"/>
                      </a:cubicBezTo>
                    </a:path>
                  </a:pathLst>
                </a:custGeom>
                <a:grpFill/>
                <a:ln w="12700" cap="rnd">
                  <a:solidFill>
                    <a:schemeClr val="bg1"/>
                  </a:solidFill>
                  <a:prstDash val="solid"/>
                  <a:round/>
                </a:ln>
              </p:spPr>
              <p:txBody>
                <a:bodyPr rtlCol="0" anchor="ctr"/>
                <a:lstStyle/>
                <a:p>
                  <a:endParaRPr lang="fr-FR" sz="1400"/>
                </a:p>
              </p:txBody>
            </p:sp>
            <p:sp>
              <p:nvSpPr>
                <p:cNvPr id="373" name="Forme libre : forme 372">
                  <a:extLst>
                    <a:ext uri="{FF2B5EF4-FFF2-40B4-BE49-F238E27FC236}">
                      <a16:creationId xmlns:a16="http://schemas.microsoft.com/office/drawing/2014/main" id="{DB10FCF0-24C0-CE6B-9594-33F955C38C07}"/>
                    </a:ext>
                  </a:extLst>
                </p:cNvPr>
                <p:cNvSpPr/>
                <p:nvPr/>
              </p:nvSpPr>
              <p:spPr>
                <a:xfrm>
                  <a:off x="7916730" y="4444709"/>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12700" cap="rnd">
                  <a:solidFill>
                    <a:schemeClr val="bg1"/>
                  </a:solidFill>
                  <a:prstDash val="solid"/>
                  <a:round/>
                </a:ln>
              </p:spPr>
              <p:txBody>
                <a:bodyPr rtlCol="0" anchor="ctr"/>
                <a:lstStyle/>
                <a:p>
                  <a:endParaRPr lang="fr-FR" sz="1400"/>
                </a:p>
              </p:txBody>
            </p:sp>
            <p:sp>
              <p:nvSpPr>
                <p:cNvPr id="374" name="Forme libre : forme 373">
                  <a:extLst>
                    <a:ext uri="{FF2B5EF4-FFF2-40B4-BE49-F238E27FC236}">
                      <a16:creationId xmlns:a16="http://schemas.microsoft.com/office/drawing/2014/main" id="{13324A09-6F55-1560-6D83-8B8705B32AC4}"/>
                    </a:ext>
                  </a:extLst>
                </p:cNvPr>
                <p:cNvSpPr/>
                <p:nvPr/>
              </p:nvSpPr>
              <p:spPr>
                <a:xfrm>
                  <a:off x="802052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5" name="Forme libre : forme 374">
                  <a:extLst>
                    <a:ext uri="{FF2B5EF4-FFF2-40B4-BE49-F238E27FC236}">
                      <a16:creationId xmlns:a16="http://schemas.microsoft.com/office/drawing/2014/main" id="{7A4DA4F6-9481-0D3A-DE62-88AA5A54D357}"/>
                    </a:ext>
                  </a:extLst>
                </p:cNvPr>
                <p:cNvSpPr/>
                <p:nvPr/>
              </p:nvSpPr>
              <p:spPr>
                <a:xfrm>
                  <a:off x="794413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12700" cap="rnd">
                  <a:solidFill>
                    <a:schemeClr val="bg1"/>
                  </a:solidFill>
                  <a:prstDash val="solid"/>
                  <a:round/>
                </a:ln>
              </p:spPr>
              <p:txBody>
                <a:bodyPr rtlCol="0" anchor="ctr"/>
                <a:lstStyle/>
                <a:p>
                  <a:endParaRPr lang="fr-FR" sz="1400"/>
                </a:p>
              </p:txBody>
            </p:sp>
            <p:sp>
              <p:nvSpPr>
                <p:cNvPr id="376" name="Forme libre : forme 375">
                  <a:extLst>
                    <a:ext uri="{FF2B5EF4-FFF2-40B4-BE49-F238E27FC236}">
                      <a16:creationId xmlns:a16="http://schemas.microsoft.com/office/drawing/2014/main" id="{D4C106F5-5325-B786-FE67-FC452336E0E9}"/>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7" name="Forme libre : forme 376">
                  <a:extLst>
                    <a:ext uri="{FF2B5EF4-FFF2-40B4-BE49-F238E27FC236}">
                      <a16:creationId xmlns:a16="http://schemas.microsoft.com/office/drawing/2014/main" id="{5B467463-62D0-831A-1075-BA3EE51262FF}"/>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8" name="Forme libre : forme 377">
                  <a:extLst>
                    <a:ext uri="{FF2B5EF4-FFF2-40B4-BE49-F238E27FC236}">
                      <a16:creationId xmlns:a16="http://schemas.microsoft.com/office/drawing/2014/main" id="{EBC256B7-0BF5-0BFD-6B12-D14C1C3D9AFC}"/>
                    </a:ext>
                  </a:extLst>
                </p:cNvPr>
                <p:cNvSpPr/>
                <p:nvPr/>
              </p:nvSpPr>
              <p:spPr>
                <a:xfrm>
                  <a:off x="7577139" y="4377153"/>
                  <a:ext cx="9525" cy="9525"/>
                </a:xfrm>
                <a:custGeom>
                  <a:avLst/>
                  <a:gdLst/>
                  <a:ahLst/>
                  <a:cxnLst/>
                  <a:rect l="l" t="t" r="r" b="b"/>
                  <a:pathLst>
                    <a:path w="9525" h="9525"/>
                  </a:pathLst>
                </a:custGeom>
                <a:grpFill/>
                <a:ln w="12700" cap="rnd">
                  <a:solidFill>
                    <a:schemeClr val="bg1"/>
                  </a:solidFill>
                  <a:prstDash val="solid"/>
                  <a:round/>
                </a:ln>
              </p:spPr>
              <p:txBody>
                <a:bodyPr rtlCol="0" anchor="ctr"/>
                <a:lstStyle/>
                <a:p>
                  <a:endParaRPr lang="fr-FR" sz="1400"/>
                </a:p>
              </p:txBody>
            </p:sp>
            <p:sp>
              <p:nvSpPr>
                <p:cNvPr id="379" name="Forme libre : forme 378">
                  <a:extLst>
                    <a:ext uri="{FF2B5EF4-FFF2-40B4-BE49-F238E27FC236}">
                      <a16:creationId xmlns:a16="http://schemas.microsoft.com/office/drawing/2014/main" id="{AB119E2C-47BC-7585-5AB2-EC1E0E0C279D}"/>
                    </a:ext>
                  </a:extLst>
                </p:cNvPr>
                <p:cNvSpPr/>
                <p:nvPr/>
              </p:nvSpPr>
              <p:spPr>
                <a:xfrm>
                  <a:off x="7998810" y="4545936"/>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12700" cap="rnd">
                  <a:solidFill>
                    <a:schemeClr val="bg1"/>
                  </a:solidFill>
                  <a:prstDash val="solid"/>
                  <a:round/>
                </a:ln>
              </p:spPr>
              <p:txBody>
                <a:bodyPr rtlCol="0" anchor="ctr"/>
                <a:lstStyle/>
                <a:p>
                  <a:endParaRPr lang="fr-FR" sz="1400"/>
                </a:p>
              </p:txBody>
            </p:sp>
            <p:grpSp>
              <p:nvGrpSpPr>
                <p:cNvPr id="380" name="Graphique 1860">
                  <a:extLst>
                    <a:ext uri="{FF2B5EF4-FFF2-40B4-BE49-F238E27FC236}">
                      <a16:creationId xmlns:a16="http://schemas.microsoft.com/office/drawing/2014/main" id="{91C81DBB-A94F-9CBF-2E62-A50A9BB064F5}"/>
                    </a:ext>
                  </a:extLst>
                </p:cNvPr>
                <p:cNvGrpSpPr/>
                <p:nvPr/>
              </p:nvGrpSpPr>
              <p:grpSpPr>
                <a:xfrm>
                  <a:off x="7984904" y="4572966"/>
                  <a:ext cx="66770" cy="118606"/>
                  <a:chOff x="7984904" y="4572966"/>
                  <a:chExt cx="66770" cy="118606"/>
                </a:xfrm>
                <a:grpFill/>
              </p:grpSpPr>
              <p:sp>
                <p:nvSpPr>
                  <p:cNvPr id="386" name="Forme libre : forme 385">
                    <a:extLst>
                      <a:ext uri="{FF2B5EF4-FFF2-40B4-BE49-F238E27FC236}">
                        <a16:creationId xmlns:a16="http://schemas.microsoft.com/office/drawing/2014/main" id="{4E55108A-704D-5163-3EBF-47C7123DE1A3}"/>
                      </a:ext>
                    </a:extLst>
                  </p:cNvPr>
                  <p:cNvSpPr/>
                  <p:nvPr/>
                </p:nvSpPr>
                <p:spPr>
                  <a:xfrm>
                    <a:off x="7984904" y="4572966"/>
                    <a:ext cx="66103" cy="54408"/>
                  </a:xfrm>
                  <a:custGeom>
                    <a:avLst/>
                    <a:gdLst>
                      <a:gd name="connsiteX0" fmla="*/ 0 w 66103"/>
                      <a:gd name="connsiteY0" fmla="*/ 54408 h 54408"/>
                      <a:gd name="connsiteX1" fmla="*/ 13906 w 66103"/>
                      <a:gd name="connsiteY1" fmla="*/ 783 h 54408"/>
                      <a:gd name="connsiteX2" fmla="*/ 66103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6" y="783"/>
                        </a:lnTo>
                        <a:cubicBezTo>
                          <a:pt x="13906" y="783"/>
                          <a:pt x="66103" y="-9790"/>
                          <a:pt x="66103" y="46788"/>
                        </a:cubicBezTo>
                      </a:path>
                    </a:pathLst>
                  </a:custGeom>
                  <a:grpFill/>
                  <a:ln w="12700" cap="rnd">
                    <a:solidFill>
                      <a:schemeClr val="bg1"/>
                    </a:solidFill>
                    <a:prstDash val="solid"/>
                    <a:round/>
                  </a:ln>
                </p:spPr>
                <p:txBody>
                  <a:bodyPr rtlCol="0" anchor="ctr"/>
                  <a:lstStyle/>
                  <a:p>
                    <a:endParaRPr lang="fr-FR" sz="1400"/>
                  </a:p>
                </p:txBody>
              </p:sp>
              <p:sp>
                <p:nvSpPr>
                  <p:cNvPr id="387" name="Forme libre : forme 386">
                    <a:extLst>
                      <a:ext uri="{FF2B5EF4-FFF2-40B4-BE49-F238E27FC236}">
                        <a16:creationId xmlns:a16="http://schemas.microsoft.com/office/drawing/2014/main" id="{4A745A47-5B8C-F79C-ABDC-262F420DEA86}"/>
                      </a:ext>
                    </a:extLst>
                  </p:cNvPr>
                  <p:cNvSpPr/>
                  <p:nvPr/>
                </p:nvSpPr>
                <p:spPr>
                  <a:xfrm>
                    <a:off x="8051293" y="4620421"/>
                    <a:ext cx="381" cy="71151"/>
                  </a:xfrm>
                  <a:custGeom>
                    <a:avLst/>
                    <a:gdLst>
                      <a:gd name="connsiteX0" fmla="*/ 0 w 381"/>
                      <a:gd name="connsiteY0" fmla="*/ 0 h 71151"/>
                      <a:gd name="connsiteX1" fmla="*/ 381 w 381"/>
                      <a:gd name="connsiteY1" fmla="*/ 71152 h 71151"/>
                    </a:gdLst>
                    <a:ahLst/>
                    <a:cxnLst>
                      <a:cxn ang="0">
                        <a:pos x="connsiteX0" y="connsiteY0"/>
                      </a:cxn>
                      <a:cxn ang="0">
                        <a:pos x="connsiteX1" y="connsiteY1"/>
                      </a:cxn>
                    </a:cxnLst>
                    <a:rect l="l" t="t" r="r" b="b"/>
                    <a:pathLst>
                      <a:path w="381" h="71151">
                        <a:moveTo>
                          <a:pt x="0" y="0"/>
                        </a:moveTo>
                        <a:cubicBezTo>
                          <a:pt x="0" y="10573"/>
                          <a:pt x="191" y="57817"/>
                          <a:pt x="381" y="71152"/>
                        </a:cubicBezTo>
                      </a:path>
                    </a:pathLst>
                  </a:custGeom>
                  <a:grpFill/>
                  <a:ln w="12700" cap="rnd">
                    <a:solidFill>
                      <a:schemeClr val="bg1"/>
                    </a:solidFill>
                    <a:prstDash val="solid"/>
                    <a:round/>
                  </a:ln>
                </p:spPr>
                <p:txBody>
                  <a:bodyPr rtlCol="0" anchor="ctr"/>
                  <a:lstStyle/>
                  <a:p>
                    <a:endParaRPr lang="fr-FR" sz="1400"/>
                  </a:p>
                </p:txBody>
              </p:sp>
            </p:grpSp>
            <p:grpSp>
              <p:nvGrpSpPr>
                <p:cNvPr id="381" name="Graphique 1860">
                  <a:extLst>
                    <a:ext uri="{FF2B5EF4-FFF2-40B4-BE49-F238E27FC236}">
                      <a16:creationId xmlns:a16="http://schemas.microsoft.com/office/drawing/2014/main" id="{144DF694-97CE-FC10-AE65-CDDBE74A74D8}"/>
                    </a:ext>
                  </a:extLst>
                </p:cNvPr>
                <p:cNvGrpSpPr/>
                <p:nvPr/>
              </p:nvGrpSpPr>
              <p:grpSpPr>
                <a:xfrm>
                  <a:off x="7904418" y="4571537"/>
                  <a:ext cx="78866" cy="118511"/>
                  <a:chOff x="7904418" y="4571537"/>
                  <a:chExt cx="78866" cy="118511"/>
                </a:xfrm>
                <a:grpFill/>
              </p:grpSpPr>
              <p:sp>
                <p:nvSpPr>
                  <p:cNvPr id="384" name="Forme libre : forme 383">
                    <a:extLst>
                      <a:ext uri="{FF2B5EF4-FFF2-40B4-BE49-F238E27FC236}">
                        <a16:creationId xmlns:a16="http://schemas.microsoft.com/office/drawing/2014/main" id="{1CF27220-35D8-EEF5-9EB8-0B46BAA3FE58}"/>
                      </a:ext>
                    </a:extLst>
                  </p:cNvPr>
                  <p:cNvSpPr/>
                  <p:nvPr/>
                </p:nvSpPr>
                <p:spPr>
                  <a:xfrm>
                    <a:off x="7904989" y="4571537"/>
                    <a:ext cx="78295" cy="55932"/>
                  </a:xfrm>
                  <a:custGeom>
                    <a:avLst/>
                    <a:gdLst>
                      <a:gd name="connsiteX0" fmla="*/ 0 w 78295"/>
                      <a:gd name="connsiteY0" fmla="*/ 46788 h 55932"/>
                      <a:gd name="connsiteX1" fmla="*/ 52197 w 78295"/>
                      <a:gd name="connsiteY1" fmla="*/ 783 h 55932"/>
                      <a:gd name="connsiteX2" fmla="*/ 66485 w 78295"/>
                      <a:gd name="connsiteY2" fmla="*/ 55932 h 55932"/>
                      <a:gd name="connsiteX3" fmla="*/ 78296 w 78295"/>
                      <a:gd name="connsiteY3" fmla="*/ 55837 h 55932"/>
                    </a:gdLst>
                    <a:ahLst/>
                    <a:cxnLst>
                      <a:cxn ang="0">
                        <a:pos x="connsiteX0" y="connsiteY0"/>
                      </a:cxn>
                      <a:cxn ang="0">
                        <a:pos x="connsiteX1" y="connsiteY1"/>
                      </a:cxn>
                      <a:cxn ang="0">
                        <a:pos x="connsiteX2" y="connsiteY2"/>
                      </a:cxn>
                      <a:cxn ang="0">
                        <a:pos x="connsiteX3" y="connsiteY3"/>
                      </a:cxn>
                    </a:cxnLst>
                    <a:rect l="l" t="t" r="r" b="b"/>
                    <a:pathLst>
                      <a:path w="78295" h="55932">
                        <a:moveTo>
                          <a:pt x="0" y="46788"/>
                        </a:moveTo>
                        <a:cubicBezTo>
                          <a:pt x="0" y="-9790"/>
                          <a:pt x="52197" y="783"/>
                          <a:pt x="52197" y="783"/>
                        </a:cubicBezTo>
                        <a:lnTo>
                          <a:pt x="66485" y="55932"/>
                        </a:lnTo>
                        <a:lnTo>
                          <a:pt x="78296" y="55837"/>
                        </a:lnTo>
                      </a:path>
                    </a:pathLst>
                  </a:custGeom>
                  <a:grpFill/>
                  <a:ln w="12700" cap="rnd">
                    <a:solidFill>
                      <a:schemeClr val="bg1"/>
                    </a:solidFill>
                    <a:prstDash val="solid"/>
                    <a:round/>
                  </a:ln>
                </p:spPr>
                <p:txBody>
                  <a:bodyPr rtlCol="0" anchor="ctr"/>
                  <a:lstStyle/>
                  <a:p>
                    <a:endParaRPr lang="fr-FR" sz="1400"/>
                  </a:p>
                </p:txBody>
              </p:sp>
              <p:sp>
                <p:nvSpPr>
                  <p:cNvPr id="385" name="Forme libre : forme 384">
                    <a:extLst>
                      <a:ext uri="{FF2B5EF4-FFF2-40B4-BE49-F238E27FC236}">
                        <a16:creationId xmlns:a16="http://schemas.microsoft.com/office/drawing/2014/main" id="{F07D2A1A-D39A-37FA-C9C4-7D47286820E9}"/>
                      </a:ext>
                    </a:extLst>
                  </p:cNvPr>
                  <p:cNvSpPr/>
                  <p:nvPr/>
                </p:nvSpPr>
                <p:spPr>
                  <a:xfrm>
                    <a:off x="7904418" y="4618897"/>
                    <a:ext cx="381" cy="71151"/>
                  </a:xfrm>
                  <a:custGeom>
                    <a:avLst/>
                    <a:gdLst>
                      <a:gd name="connsiteX0" fmla="*/ 381 w 381"/>
                      <a:gd name="connsiteY0" fmla="*/ 0 h 71151"/>
                      <a:gd name="connsiteX1" fmla="*/ 0 w 381"/>
                      <a:gd name="connsiteY1" fmla="*/ 71152 h 71151"/>
                    </a:gdLst>
                    <a:ahLst/>
                    <a:cxnLst>
                      <a:cxn ang="0">
                        <a:pos x="connsiteX0" y="connsiteY0"/>
                      </a:cxn>
                      <a:cxn ang="0">
                        <a:pos x="connsiteX1" y="connsiteY1"/>
                      </a:cxn>
                    </a:cxnLst>
                    <a:rect l="l" t="t" r="r" b="b"/>
                    <a:pathLst>
                      <a:path w="381" h="71151">
                        <a:moveTo>
                          <a:pt x="381" y="0"/>
                        </a:moveTo>
                        <a:cubicBezTo>
                          <a:pt x="381" y="10573"/>
                          <a:pt x="191" y="57817"/>
                          <a:pt x="0" y="71152"/>
                        </a:cubicBezTo>
                      </a:path>
                    </a:pathLst>
                  </a:custGeom>
                  <a:grpFill/>
                  <a:ln w="12700" cap="rnd">
                    <a:solidFill>
                      <a:schemeClr val="bg1"/>
                    </a:solidFill>
                    <a:prstDash val="solid"/>
                    <a:round/>
                  </a:ln>
                </p:spPr>
                <p:txBody>
                  <a:bodyPr rtlCol="0" anchor="ctr"/>
                  <a:lstStyle/>
                  <a:p>
                    <a:endParaRPr lang="fr-FR" sz="1400"/>
                  </a:p>
                </p:txBody>
              </p:sp>
            </p:grpSp>
            <p:sp>
              <p:nvSpPr>
                <p:cNvPr id="382" name="Forme libre : forme 381">
                  <a:extLst>
                    <a:ext uri="{FF2B5EF4-FFF2-40B4-BE49-F238E27FC236}">
                      <a16:creationId xmlns:a16="http://schemas.microsoft.com/office/drawing/2014/main" id="{9A2A7537-4D45-DB5B-9A7B-487C1601FF6F}"/>
                    </a:ext>
                  </a:extLst>
                </p:cNvPr>
                <p:cNvSpPr/>
                <p:nvPr/>
              </p:nvSpPr>
              <p:spPr>
                <a:xfrm>
                  <a:off x="8009859" y="4641757"/>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12700" cap="rnd">
                  <a:solidFill>
                    <a:schemeClr val="bg1"/>
                  </a:solidFill>
                  <a:prstDash val="solid"/>
                  <a:round/>
                </a:ln>
              </p:spPr>
              <p:txBody>
                <a:bodyPr rtlCol="0" anchor="ctr"/>
                <a:lstStyle/>
                <a:p>
                  <a:endParaRPr lang="fr-FR" sz="1400"/>
                </a:p>
              </p:txBody>
            </p:sp>
            <p:sp>
              <p:nvSpPr>
                <p:cNvPr id="383" name="Forme libre : forme 382">
                  <a:extLst>
                    <a:ext uri="{FF2B5EF4-FFF2-40B4-BE49-F238E27FC236}">
                      <a16:creationId xmlns:a16="http://schemas.microsoft.com/office/drawing/2014/main" id="{5012E111-64CA-CF47-69D6-65758C892020}"/>
                    </a:ext>
                  </a:extLst>
                </p:cNvPr>
                <p:cNvSpPr/>
                <p:nvPr/>
              </p:nvSpPr>
              <p:spPr>
                <a:xfrm>
                  <a:off x="7933850" y="4641757"/>
                  <a:ext cx="20573" cy="20573"/>
                </a:xfrm>
                <a:custGeom>
                  <a:avLst/>
                  <a:gdLst>
                    <a:gd name="connsiteX0" fmla="*/ 0 w 20573"/>
                    <a:gd name="connsiteY0" fmla="*/ 0 h 20573"/>
                    <a:gd name="connsiteX1" fmla="*/ 20574 w 20573"/>
                    <a:gd name="connsiteY1" fmla="*/ 20574 h 20573"/>
                  </a:gdLst>
                  <a:ahLst/>
                  <a:cxnLst>
                    <a:cxn ang="0">
                      <a:pos x="connsiteX0" y="connsiteY0"/>
                    </a:cxn>
                    <a:cxn ang="0">
                      <a:pos x="connsiteX1" y="connsiteY1"/>
                    </a:cxn>
                  </a:cxnLst>
                  <a:rect l="l" t="t" r="r" b="b"/>
                  <a:pathLst>
                    <a:path w="20573" h="20573">
                      <a:moveTo>
                        <a:pt x="0" y="0"/>
                      </a:moveTo>
                      <a:cubicBezTo>
                        <a:pt x="0" y="11335"/>
                        <a:pt x="9239" y="20574"/>
                        <a:pt x="20574" y="20574"/>
                      </a:cubicBezTo>
                    </a:path>
                  </a:pathLst>
                </a:custGeom>
                <a:grpFill/>
                <a:ln w="12700" cap="rnd">
                  <a:solidFill>
                    <a:schemeClr val="bg1"/>
                  </a:solidFill>
                  <a:prstDash val="solid"/>
                  <a:round/>
                </a:ln>
              </p:spPr>
              <p:txBody>
                <a:bodyPr rtlCol="0" anchor="ctr"/>
                <a:lstStyle/>
                <a:p>
                  <a:endParaRPr lang="fr-FR" sz="1400"/>
                </a:p>
              </p:txBody>
            </p:sp>
          </p:grpSp>
          <p:sp>
            <p:nvSpPr>
              <p:cNvPr id="366" name="Forme libre : forme 365">
                <a:extLst>
                  <a:ext uri="{FF2B5EF4-FFF2-40B4-BE49-F238E27FC236}">
                    <a16:creationId xmlns:a16="http://schemas.microsoft.com/office/drawing/2014/main" id="{124DA005-1D17-4733-1E5D-3B50FEF943B4}"/>
                  </a:ext>
                </a:extLst>
              </p:cNvPr>
              <p:cNvSpPr/>
              <p:nvPr/>
            </p:nvSpPr>
            <p:spPr>
              <a:xfrm>
                <a:off x="7785641" y="4680905"/>
                <a:ext cx="168402" cy="9906"/>
              </a:xfrm>
              <a:custGeom>
                <a:avLst/>
                <a:gdLst>
                  <a:gd name="connsiteX0" fmla="*/ 0 w 168402"/>
                  <a:gd name="connsiteY0" fmla="*/ 0 h 9906"/>
                  <a:gd name="connsiteX1" fmla="*/ 0 w 168402"/>
                  <a:gd name="connsiteY1" fmla="*/ 0 h 9906"/>
                  <a:gd name="connsiteX2" fmla="*/ 9906 w 168402"/>
                  <a:gd name="connsiteY2" fmla="*/ 9906 h 9906"/>
                  <a:gd name="connsiteX3" fmla="*/ 158496 w 168402"/>
                  <a:gd name="connsiteY3" fmla="*/ 9906 h 9906"/>
                  <a:gd name="connsiteX4" fmla="*/ 168402 w 168402"/>
                  <a:gd name="connsiteY4" fmla="*/ 0 h 9906"/>
                  <a:gd name="connsiteX5" fmla="*/ 168402 w 168402"/>
                  <a:gd name="connsiteY5" fmla="*/ 0 h 9906"/>
                  <a:gd name="connsiteX6" fmla="*/ 0 w 168402"/>
                  <a:gd name="connsiteY6" fmla="*/ 0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02" h="9906">
                    <a:moveTo>
                      <a:pt x="0" y="0"/>
                    </a:moveTo>
                    <a:lnTo>
                      <a:pt x="0" y="0"/>
                    </a:lnTo>
                    <a:cubicBezTo>
                      <a:pt x="0" y="5429"/>
                      <a:pt x="4477" y="9906"/>
                      <a:pt x="9906" y="9906"/>
                    </a:cubicBezTo>
                    <a:lnTo>
                      <a:pt x="158496" y="9906"/>
                    </a:lnTo>
                    <a:cubicBezTo>
                      <a:pt x="163925" y="9906"/>
                      <a:pt x="168402" y="5429"/>
                      <a:pt x="168402" y="0"/>
                    </a:cubicBezTo>
                    <a:lnTo>
                      <a:pt x="168402" y="0"/>
                    </a:lnTo>
                    <a:lnTo>
                      <a:pt x="0" y="0"/>
                    </a:lnTo>
                    <a:close/>
                  </a:path>
                </a:pathLst>
              </a:custGeom>
              <a:grpFill/>
              <a:ln w="12700" cap="rnd">
                <a:solidFill>
                  <a:schemeClr val="bg1"/>
                </a:solidFill>
                <a:prstDash val="solid"/>
                <a:round/>
              </a:ln>
            </p:spPr>
            <p:txBody>
              <a:bodyPr rtlCol="0" anchor="ctr"/>
              <a:lstStyle/>
              <a:p>
                <a:endParaRPr lang="fr-FR" sz="1400"/>
              </a:p>
            </p:txBody>
          </p:sp>
          <p:sp>
            <p:nvSpPr>
              <p:cNvPr id="367" name="Forme libre : forme 366">
                <a:extLst>
                  <a:ext uri="{FF2B5EF4-FFF2-40B4-BE49-F238E27FC236}">
                    <a16:creationId xmlns:a16="http://schemas.microsoft.com/office/drawing/2014/main" id="{598C0FF6-E3D6-0E5C-990E-806A384688B6}"/>
                  </a:ext>
                </a:extLst>
              </p:cNvPr>
              <p:cNvSpPr/>
              <p:nvPr/>
            </p:nvSpPr>
            <p:spPr>
              <a:xfrm>
                <a:off x="7810596" y="4597085"/>
                <a:ext cx="147351" cy="94011"/>
              </a:xfrm>
              <a:custGeom>
                <a:avLst/>
                <a:gdLst>
                  <a:gd name="connsiteX0" fmla="*/ 142208 w 147351"/>
                  <a:gd name="connsiteY0" fmla="*/ 94012 h 94011"/>
                  <a:gd name="connsiteX1" fmla="*/ 5143 w 147351"/>
                  <a:gd name="connsiteY1" fmla="*/ 94012 h 94011"/>
                  <a:gd name="connsiteX2" fmla="*/ 0 w 147351"/>
                  <a:gd name="connsiteY2" fmla="*/ 88868 h 94011"/>
                  <a:gd name="connsiteX3" fmla="*/ 0 w 147351"/>
                  <a:gd name="connsiteY3" fmla="*/ 5143 h 94011"/>
                  <a:gd name="connsiteX4" fmla="*/ 5143 w 147351"/>
                  <a:gd name="connsiteY4" fmla="*/ 0 h 94011"/>
                  <a:gd name="connsiteX5" fmla="*/ 142208 w 147351"/>
                  <a:gd name="connsiteY5" fmla="*/ 0 h 94011"/>
                  <a:gd name="connsiteX6" fmla="*/ 147352 w 147351"/>
                  <a:gd name="connsiteY6" fmla="*/ 5143 h 94011"/>
                  <a:gd name="connsiteX7" fmla="*/ 147352 w 147351"/>
                  <a:gd name="connsiteY7" fmla="*/ 88868 h 94011"/>
                  <a:gd name="connsiteX8" fmla="*/ 142208 w 147351"/>
                  <a:gd name="connsiteY8" fmla="*/ 94012 h 9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51" h="94011">
                    <a:moveTo>
                      <a:pt x="142208" y="94012"/>
                    </a:moveTo>
                    <a:lnTo>
                      <a:pt x="5143" y="94012"/>
                    </a:lnTo>
                    <a:cubicBezTo>
                      <a:pt x="2381" y="94012"/>
                      <a:pt x="0" y="91726"/>
                      <a:pt x="0" y="88868"/>
                    </a:cubicBezTo>
                    <a:lnTo>
                      <a:pt x="0" y="5143"/>
                    </a:lnTo>
                    <a:cubicBezTo>
                      <a:pt x="0" y="2381"/>
                      <a:pt x="2286" y="0"/>
                      <a:pt x="5143" y="0"/>
                    </a:cubicBezTo>
                    <a:lnTo>
                      <a:pt x="142208" y="0"/>
                    </a:lnTo>
                    <a:cubicBezTo>
                      <a:pt x="144971" y="0"/>
                      <a:pt x="147352" y="2286"/>
                      <a:pt x="147352" y="5143"/>
                    </a:cubicBezTo>
                    <a:lnTo>
                      <a:pt x="147352" y="88868"/>
                    </a:lnTo>
                    <a:cubicBezTo>
                      <a:pt x="147352" y="91726"/>
                      <a:pt x="145066" y="94012"/>
                      <a:pt x="142208" y="94012"/>
                    </a:cubicBezTo>
                    <a:close/>
                  </a:path>
                </a:pathLst>
              </a:custGeom>
              <a:grpFill/>
              <a:ln w="12700" cap="rnd">
                <a:solidFill>
                  <a:schemeClr val="bg1"/>
                </a:solidFill>
                <a:prstDash val="solid"/>
                <a:round/>
              </a:ln>
            </p:spPr>
            <p:txBody>
              <a:bodyPr rtlCol="0" anchor="ctr"/>
              <a:lstStyle/>
              <a:p>
                <a:endParaRPr lang="fr-FR" sz="1400"/>
              </a:p>
            </p:txBody>
          </p:sp>
          <p:sp>
            <p:nvSpPr>
              <p:cNvPr id="368" name="Forme libre : forme 367">
                <a:extLst>
                  <a:ext uri="{FF2B5EF4-FFF2-40B4-BE49-F238E27FC236}">
                    <a16:creationId xmlns:a16="http://schemas.microsoft.com/office/drawing/2014/main" id="{1C66200B-5B68-30D8-FEC4-C4B4EE3C29D3}"/>
                  </a:ext>
                </a:extLst>
              </p:cNvPr>
              <p:cNvSpPr/>
              <p:nvPr/>
            </p:nvSpPr>
            <p:spPr>
              <a:xfrm>
                <a:off x="7870223" y="4630232"/>
                <a:ext cx="28193" cy="28098"/>
              </a:xfrm>
              <a:custGeom>
                <a:avLst/>
                <a:gdLst>
                  <a:gd name="connsiteX0" fmla="*/ 23241 w 28193"/>
                  <a:gd name="connsiteY0" fmla="*/ 10287 h 28098"/>
                  <a:gd name="connsiteX1" fmla="*/ 13335 w 28193"/>
                  <a:gd name="connsiteY1" fmla="*/ 381 h 28098"/>
                  <a:gd name="connsiteX2" fmla="*/ 13335 w 28193"/>
                  <a:gd name="connsiteY2" fmla="*/ 0 h 28098"/>
                  <a:gd name="connsiteX3" fmla="*/ 0 w 28193"/>
                  <a:gd name="connsiteY3" fmla="*/ 14002 h 28098"/>
                  <a:gd name="connsiteX4" fmla="*/ 14097 w 28193"/>
                  <a:gd name="connsiteY4" fmla="*/ 28099 h 28098"/>
                  <a:gd name="connsiteX5" fmla="*/ 28194 w 28193"/>
                  <a:gd name="connsiteY5" fmla="*/ 14002 h 28098"/>
                  <a:gd name="connsiteX6" fmla="*/ 27337 w 28193"/>
                  <a:gd name="connsiteY6" fmla="*/ 9430 h 28098"/>
                  <a:gd name="connsiteX7" fmla="*/ 23241 w 28193"/>
                  <a:gd name="connsiteY7" fmla="*/ 10287 h 2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 h="28098">
                    <a:moveTo>
                      <a:pt x="23241" y="10287"/>
                    </a:moveTo>
                    <a:cubicBezTo>
                      <a:pt x="17717" y="10287"/>
                      <a:pt x="13335" y="5810"/>
                      <a:pt x="13335" y="381"/>
                    </a:cubicBezTo>
                    <a:cubicBezTo>
                      <a:pt x="13335" y="191"/>
                      <a:pt x="13335" y="95"/>
                      <a:pt x="13335" y="0"/>
                    </a:cubicBezTo>
                    <a:cubicBezTo>
                      <a:pt x="5905" y="381"/>
                      <a:pt x="0" y="6477"/>
                      <a:pt x="0" y="14002"/>
                    </a:cubicBezTo>
                    <a:cubicBezTo>
                      <a:pt x="0" y="21812"/>
                      <a:pt x="6286" y="28099"/>
                      <a:pt x="14097" y="28099"/>
                    </a:cubicBezTo>
                    <a:cubicBezTo>
                      <a:pt x="21907" y="28099"/>
                      <a:pt x="28194" y="21812"/>
                      <a:pt x="28194" y="14002"/>
                    </a:cubicBezTo>
                    <a:cubicBezTo>
                      <a:pt x="28194" y="12383"/>
                      <a:pt x="27908" y="10858"/>
                      <a:pt x="27337" y="9430"/>
                    </a:cubicBezTo>
                    <a:cubicBezTo>
                      <a:pt x="26098" y="9906"/>
                      <a:pt x="24670" y="10287"/>
                      <a:pt x="23241" y="10287"/>
                    </a:cubicBezTo>
                    <a:close/>
                  </a:path>
                </a:pathLst>
              </a:custGeom>
              <a:grpFill/>
              <a:ln w="12700" cap="rnd">
                <a:solidFill>
                  <a:schemeClr val="bg1"/>
                </a:solidFill>
                <a:prstDash val="solid"/>
                <a:round/>
              </a:ln>
            </p:spPr>
            <p:txBody>
              <a:bodyPr rtlCol="0" anchor="ctr"/>
              <a:lstStyle/>
              <a:p>
                <a:endParaRPr lang="fr-FR" sz="1400"/>
              </a:p>
            </p:txBody>
          </p:sp>
        </p:grpSp>
      </p:grpSp>
      <p:sp>
        <p:nvSpPr>
          <p:cNvPr id="31" name="ZoneTexte 30">
            <a:extLst>
              <a:ext uri="{FF2B5EF4-FFF2-40B4-BE49-F238E27FC236}">
                <a16:creationId xmlns:a16="http://schemas.microsoft.com/office/drawing/2014/main" id="{D79EAEB4-FCFB-90BE-ECBC-DE413695ADF8}"/>
              </a:ext>
            </a:extLst>
          </p:cNvPr>
          <p:cNvSpPr txBox="1"/>
          <p:nvPr/>
        </p:nvSpPr>
        <p:spPr>
          <a:xfrm>
            <a:off x="9691299" y="368300"/>
            <a:ext cx="579299" cy="5386090"/>
          </a:xfrm>
          <a:prstGeom prst="rect">
            <a:avLst/>
          </a:prstGeom>
          <a:noFill/>
        </p:spPr>
        <p:txBody>
          <a:bodyPr wrap="square" rtlCol="0">
            <a:spAutoFit/>
          </a:bodyPr>
          <a:lstStyle/>
          <a:p>
            <a:r>
              <a:rPr lang="fr-FR" sz="344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234" name="ZoneTexte 233">
            <a:extLst>
              <a:ext uri="{FF2B5EF4-FFF2-40B4-BE49-F238E27FC236}">
                <a16:creationId xmlns:a16="http://schemas.microsoft.com/office/drawing/2014/main" id="{7E62D5BE-869D-2872-0A4C-3F4EFD4580AC}"/>
              </a:ext>
            </a:extLst>
          </p:cNvPr>
          <p:cNvSpPr txBox="1"/>
          <p:nvPr/>
        </p:nvSpPr>
        <p:spPr>
          <a:xfrm>
            <a:off x="9022818" y="1240261"/>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235" name="ZoneTexte 234">
            <a:extLst>
              <a:ext uri="{FF2B5EF4-FFF2-40B4-BE49-F238E27FC236}">
                <a16:creationId xmlns:a16="http://schemas.microsoft.com/office/drawing/2014/main" id="{7F83C5D9-06DE-1D94-5B8C-B9EBEF3FDCB5}"/>
              </a:ext>
            </a:extLst>
          </p:cNvPr>
          <p:cNvSpPr txBox="1"/>
          <p:nvPr/>
        </p:nvSpPr>
        <p:spPr>
          <a:xfrm>
            <a:off x="6043003" y="1186856"/>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024" name="ZoneTexte 1023">
            <a:extLst>
              <a:ext uri="{FF2B5EF4-FFF2-40B4-BE49-F238E27FC236}">
                <a16:creationId xmlns:a16="http://schemas.microsoft.com/office/drawing/2014/main" id="{7670FAC2-F442-11AF-181F-A1AA28392904}"/>
              </a:ext>
            </a:extLst>
          </p:cNvPr>
          <p:cNvSpPr txBox="1"/>
          <p:nvPr/>
        </p:nvSpPr>
        <p:spPr>
          <a:xfrm>
            <a:off x="9194909" y="3241416"/>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025" name="ZoneTexte 1024">
            <a:extLst>
              <a:ext uri="{FF2B5EF4-FFF2-40B4-BE49-F238E27FC236}">
                <a16:creationId xmlns:a16="http://schemas.microsoft.com/office/drawing/2014/main" id="{43D026C6-4290-206F-E962-F3C5A28255A1}"/>
              </a:ext>
            </a:extLst>
          </p:cNvPr>
          <p:cNvSpPr txBox="1"/>
          <p:nvPr/>
        </p:nvSpPr>
        <p:spPr>
          <a:xfrm>
            <a:off x="10452179" y="464147"/>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034" name="ZoneTexte 1033">
            <a:extLst>
              <a:ext uri="{FF2B5EF4-FFF2-40B4-BE49-F238E27FC236}">
                <a16:creationId xmlns:a16="http://schemas.microsoft.com/office/drawing/2014/main" id="{9A57D4DA-A36F-6316-C386-E3CCFBFD97BD}"/>
              </a:ext>
            </a:extLst>
          </p:cNvPr>
          <p:cNvSpPr txBox="1"/>
          <p:nvPr/>
        </p:nvSpPr>
        <p:spPr>
          <a:xfrm>
            <a:off x="8091147" y="3899114"/>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035" name="ZoneTexte 1034">
            <a:extLst>
              <a:ext uri="{FF2B5EF4-FFF2-40B4-BE49-F238E27FC236}">
                <a16:creationId xmlns:a16="http://schemas.microsoft.com/office/drawing/2014/main" id="{50B3A87D-D856-5AF8-13F8-C98AD8A2DBD0}"/>
              </a:ext>
            </a:extLst>
          </p:cNvPr>
          <p:cNvSpPr txBox="1"/>
          <p:nvPr/>
        </p:nvSpPr>
        <p:spPr>
          <a:xfrm>
            <a:off x="7665512" y="1890263"/>
            <a:ext cx="579299" cy="5386090"/>
          </a:xfrm>
          <a:prstGeom prst="rect">
            <a:avLst/>
          </a:prstGeom>
          <a:noFill/>
        </p:spPr>
        <p:txBody>
          <a:bodyPr wrap="square" rtlCol="0">
            <a:spAutoFit/>
          </a:bodyPr>
          <a:lstStyle/>
          <a:p>
            <a:r>
              <a:rPr lang="fr-FR" sz="344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039" name="ZoneTexte 1038">
            <a:extLst>
              <a:ext uri="{FF2B5EF4-FFF2-40B4-BE49-F238E27FC236}">
                <a16:creationId xmlns:a16="http://schemas.microsoft.com/office/drawing/2014/main" id="{C083EFA4-7B12-05B6-5430-DD7E0AFE8BB0}"/>
              </a:ext>
            </a:extLst>
          </p:cNvPr>
          <p:cNvSpPr txBox="1"/>
          <p:nvPr/>
        </p:nvSpPr>
        <p:spPr>
          <a:xfrm>
            <a:off x="7537900" y="557466"/>
            <a:ext cx="579299"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040" name="ZoneTexte 1039">
            <a:extLst>
              <a:ext uri="{FF2B5EF4-FFF2-40B4-BE49-F238E27FC236}">
                <a16:creationId xmlns:a16="http://schemas.microsoft.com/office/drawing/2014/main" id="{51A17DDF-0834-52DA-0D78-3DEBBFE9618F}"/>
              </a:ext>
            </a:extLst>
          </p:cNvPr>
          <p:cNvSpPr txBox="1"/>
          <p:nvPr/>
        </p:nvSpPr>
        <p:spPr>
          <a:xfrm>
            <a:off x="7655518" y="2678935"/>
            <a:ext cx="1310206"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043" name="ZoneTexte 1042">
            <a:extLst>
              <a:ext uri="{FF2B5EF4-FFF2-40B4-BE49-F238E27FC236}">
                <a16:creationId xmlns:a16="http://schemas.microsoft.com/office/drawing/2014/main" id="{0CF00903-ACA2-1B44-B7B3-A998567C82B2}"/>
              </a:ext>
            </a:extLst>
          </p:cNvPr>
          <p:cNvSpPr txBox="1"/>
          <p:nvPr/>
        </p:nvSpPr>
        <p:spPr>
          <a:xfrm>
            <a:off x="7102343" y="3698616"/>
            <a:ext cx="1003743" cy="2646878"/>
          </a:xfrm>
          <a:prstGeom prst="rect">
            <a:avLst/>
          </a:prstGeom>
          <a:noFill/>
        </p:spPr>
        <p:txBody>
          <a:bodyPr wrap="square" rtlCol="0">
            <a:spAutoFit/>
          </a:bodyPr>
          <a:lstStyle/>
          <a:p>
            <a:r>
              <a:rPr lang="fr-FR" sz="16600" dirty="0">
                <a:solidFill>
                  <a:schemeClr val="bg1">
                    <a:lumMod val="95000"/>
                  </a:schemeClr>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p:txBody>
      </p:sp>
      <p:sp>
        <p:nvSpPr>
          <p:cNvPr id="16" name="Bulle narrative : rectangle à coins arrondis 15">
            <a:extLst>
              <a:ext uri="{FF2B5EF4-FFF2-40B4-BE49-F238E27FC236}">
                <a16:creationId xmlns:a16="http://schemas.microsoft.com/office/drawing/2014/main" id="{1E262289-80FE-DC4E-1A09-C9226729356D}"/>
              </a:ext>
            </a:extLst>
          </p:cNvPr>
          <p:cNvSpPr/>
          <p:nvPr/>
        </p:nvSpPr>
        <p:spPr>
          <a:xfrm>
            <a:off x="5868542" y="3070652"/>
            <a:ext cx="5437099" cy="2649458"/>
          </a:xfrm>
          <a:custGeom>
            <a:avLst/>
            <a:gdLst>
              <a:gd name="connsiteX0" fmla="*/ 0 w 5437099"/>
              <a:gd name="connsiteY0" fmla="*/ 441585 h 2649458"/>
              <a:gd name="connsiteX1" fmla="*/ 441585 w 5437099"/>
              <a:gd name="connsiteY1" fmla="*/ 0 h 2649458"/>
              <a:gd name="connsiteX2" fmla="*/ 906183 w 5437099"/>
              <a:gd name="connsiteY2" fmla="*/ 0 h 2649458"/>
              <a:gd name="connsiteX3" fmla="*/ 906183 w 5437099"/>
              <a:gd name="connsiteY3" fmla="*/ 0 h 2649458"/>
              <a:gd name="connsiteX4" fmla="*/ 1545042 w 5437099"/>
              <a:gd name="connsiteY4" fmla="*/ 0 h 2649458"/>
              <a:gd name="connsiteX5" fmla="*/ 2265458 w 5437099"/>
              <a:gd name="connsiteY5" fmla="*/ 0 h 2649458"/>
              <a:gd name="connsiteX6" fmla="*/ 2947972 w 5437099"/>
              <a:gd name="connsiteY6" fmla="*/ 0 h 2649458"/>
              <a:gd name="connsiteX7" fmla="*/ 3548584 w 5437099"/>
              <a:gd name="connsiteY7" fmla="*/ 0 h 2649458"/>
              <a:gd name="connsiteX8" fmla="*/ 4149197 w 5437099"/>
              <a:gd name="connsiteY8" fmla="*/ 0 h 2649458"/>
              <a:gd name="connsiteX9" fmla="*/ 4995514 w 5437099"/>
              <a:gd name="connsiteY9" fmla="*/ 0 h 2649458"/>
              <a:gd name="connsiteX10" fmla="*/ 5437099 w 5437099"/>
              <a:gd name="connsiteY10" fmla="*/ 441585 h 2649458"/>
              <a:gd name="connsiteX11" fmla="*/ 5437099 w 5437099"/>
              <a:gd name="connsiteY11" fmla="*/ 441576 h 2649458"/>
              <a:gd name="connsiteX12" fmla="*/ 5437099 w 5437099"/>
              <a:gd name="connsiteY12" fmla="*/ 441576 h 2649458"/>
              <a:gd name="connsiteX13" fmla="*/ 5437099 w 5437099"/>
              <a:gd name="connsiteY13" fmla="*/ 1103941 h 2649458"/>
              <a:gd name="connsiteX14" fmla="*/ 5437099 w 5437099"/>
              <a:gd name="connsiteY14" fmla="*/ 1666946 h 2649458"/>
              <a:gd name="connsiteX15" fmla="*/ 5437099 w 5437099"/>
              <a:gd name="connsiteY15" fmla="*/ 2207873 h 2649458"/>
              <a:gd name="connsiteX16" fmla="*/ 4995514 w 5437099"/>
              <a:gd name="connsiteY16" fmla="*/ 2649458 h 2649458"/>
              <a:gd name="connsiteX17" fmla="*/ 4285699 w 5437099"/>
              <a:gd name="connsiteY17" fmla="*/ 2649458 h 2649458"/>
              <a:gd name="connsiteX18" fmla="*/ 3685087 w 5437099"/>
              <a:gd name="connsiteY18" fmla="*/ 2649458 h 2649458"/>
              <a:gd name="connsiteX19" fmla="*/ 2947972 w 5437099"/>
              <a:gd name="connsiteY19" fmla="*/ 2649458 h 2649458"/>
              <a:gd name="connsiteX20" fmla="*/ 2265458 w 5437099"/>
              <a:gd name="connsiteY20" fmla="*/ 2649458 h 2649458"/>
              <a:gd name="connsiteX21" fmla="*/ 1626599 w 5437099"/>
              <a:gd name="connsiteY21" fmla="*/ 2649458 h 2649458"/>
              <a:gd name="connsiteX22" fmla="*/ 906183 w 5437099"/>
              <a:gd name="connsiteY22" fmla="*/ 2649458 h 2649458"/>
              <a:gd name="connsiteX23" fmla="*/ 906183 w 5437099"/>
              <a:gd name="connsiteY23" fmla="*/ 2649458 h 2649458"/>
              <a:gd name="connsiteX24" fmla="*/ 441585 w 5437099"/>
              <a:gd name="connsiteY24" fmla="*/ 2649458 h 2649458"/>
              <a:gd name="connsiteX25" fmla="*/ 0 w 5437099"/>
              <a:gd name="connsiteY25" fmla="*/ 2207873 h 2649458"/>
              <a:gd name="connsiteX26" fmla="*/ 0 w 5437099"/>
              <a:gd name="connsiteY26" fmla="*/ 1644868 h 2649458"/>
              <a:gd name="connsiteX27" fmla="*/ 0 w 5437099"/>
              <a:gd name="connsiteY27" fmla="*/ 1103941 h 2649458"/>
              <a:gd name="connsiteX28" fmla="*/ 0 w 5437099"/>
              <a:gd name="connsiteY28" fmla="*/ 863511 h 2649458"/>
              <a:gd name="connsiteX29" fmla="*/ 0 w 5437099"/>
              <a:gd name="connsiteY29" fmla="*/ 441576 h 2649458"/>
              <a:gd name="connsiteX30" fmla="*/ 0 w 5437099"/>
              <a:gd name="connsiteY30" fmla="*/ 441585 h 264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437099" h="2649458" fill="none" extrusionOk="0">
                <a:moveTo>
                  <a:pt x="0" y="441585"/>
                </a:moveTo>
                <a:cubicBezTo>
                  <a:pt x="-11181" y="194192"/>
                  <a:pt x="150219" y="22173"/>
                  <a:pt x="441585" y="0"/>
                </a:cubicBezTo>
                <a:cubicBezTo>
                  <a:pt x="569923" y="-12712"/>
                  <a:pt x="740367" y="2957"/>
                  <a:pt x="906183" y="0"/>
                </a:cubicBezTo>
                <a:lnTo>
                  <a:pt x="906183" y="0"/>
                </a:lnTo>
                <a:cubicBezTo>
                  <a:pt x="1140417" y="11984"/>
                  <a:pt x="1393468" y="7498"/>
                  <a:pt x="1545042" y="0"/>
                </a:cubicBezTo>
                <a:cubicBezTo>
                  <a:pt x="1696616" y="-7498"/>
                  <a:pt x="1938992" y="7544"/>
                  <a:pt x="2265458" y="0"/>
                </a:cubicBezTo>
                <a:cubicBezTo>
                  <a:pt x="2478216" y="-17336"/>
                  <a:pt x="2770464" y="2051"/>
                  <a:pt x="2947972" y="0"/>
                </a:cubicBezTo>
                <a:cubicBezTo>
                  <a:pt x="3125480" y="-2051"/>
                  <a:pt x="3326480" y="19125"/>
                  <a:pt x="3548584" y="0"/>
                </a:cubicBezTo>
                <a:cubicBezTo>
                  <a:pt x="3770688" y="-19125"/>
                  <a:pt x="3926338" y="26339"/>
                  <a:pt x="4149197" y="0"/>
                </a:cubicBezTo>
                <a:cubicBezTo>
                  <a:pt x="4372056" y="-26339"/>
                  <a:pt x="4697498" y="35085"/>
                  <a:pt x="4995514" y="0"/>
                </a:cubicBezTo>
                <a:cubicBezTo>
                  <a:pt x="5294010" y="24280"/>
                  <a:pt x="5401699" y="195099"/>
                  <a:pt x="5437099" y="441585"/>
                </a:cubicBezTo>
                <a:lnTo>
                  <a:pt x="5437099" y="441576"/>
                </a:lnTo>
                <a:lnTo>
                  <a:pt x="5437099" y="441576"/>
                </a:lnTo>
                <a:cubicBezTo>
                  <a:pt x="5405500" y="583968"/>
                  <a:pt x="5454755" y="916589"/>
                  <a:pt x="5437099" y="1103941"/>
                </a:cubicBezTo>
                <a:cubicBezTo>
                  <a:pt x="5455614" y="1325672"/>
                  <a:pt x="5460505" y="1504800"/>
                  <a:pt x="5437099" y="1666946"/>
                </a:cubicBezTo>
                <a:cubicBezTo>
                  <a:pt x="5413693" y="1829093"/>
                  <a:pt x="5462960" y="2014857"/>
                  <a:pt x="5437099" y="2207873"/>
                </a:cubicBezTo>
                <a:cubicBezTo>
                  <a:pt x="5453046" y="2459822"/>
                  <a:pt x="5235598" y="2618096"/>
                  <a:pt x="4995514" y="2649458"/>
                </a:cubicBezTo>
                <a:cubicBezTo>
                  <a:pt x="4712882" y="2642440"/>
                  <a:pt x="4513350" y="2653327"/>
                  <a:pt x="4285699" y="2649458"/>
                </a:cubicBezTo>
                <a:cubicBezTo>
                  <a:pt x="4058049" y="2645589"/>
                  <a:pt x="3824851" y="2667479"/>
                  <a:pt x="3685087" y="2649458"/>
                </a:cubicBezTo>
                <a:cubicBezTo>
                  <a:pt x="3545323" y="2631437"/>
                  <a:pt x="3300378" y="2669230"/>
                  <a:pt x="2947972" y="2649458"/>
                </a:cubicBezTo>
                <a:cubicBezTo>
                  <a:pt x="2595567" y="2629686"/>
                  <a:pt x="2473044" y="2630803"/>
                  <a:pt x="2265458" y="2649458"/>
                </a:cubicBezTo>
                <a:cubicBezTo>
                  <a:pt x="2039816" y="2664294"/>
                  <a:pt x="1932515" y="2634613"/>
                  <a:pt x="1626599" y="2649458"/>
                </a:cubicBezTo>
                <a:cubicBezTo>
                  <a:pt x="1320683" y="2664303"/>
                  <a:pt x="1122254" y="2624786"/>
                  <a:pt x="906183" y="2649458"/>
                </a:cubicBezTo>
                <a:lnTo>
                  <a:pt x="906183" y="2649458"/>
                </a:lnTo>
                <a:cubicBezTo>
                  <a:pt x="686321" y="2672071"/>
                  <a:pt x="619578" y="2667561"/>
                  <a:pt x="441585" y="2649458"/>
                </a:cubicBezTo>
                <a:cubicBezTo>
                  <a:pt x="204618" y="2607692"/>
                  <a:pt x="23334" y="2396969"/>
                  <a:pt x="0" y="2207873"/>
                </a:cubicBezTo>
                <a:cubicBezTo>
                  <a:pt x="8470" y="1985678"/>
                  <a:pt x="27505" y="1884861"/>
                  <a:pt x="0" y="1644868"/>
                </a:cubicBezTo>
                <a:cubicBezTo>
                  <a:pt x="-27505" y="1404875"/>
                  <a:pt x="8641" y="1247755"/>
                  <a:pt x="0" y="1103941"/>
                </a:cubicBezTo>
                <a:cubicBezTo>
                  <a:pt x="-2000" y="993229"/>
                  <a:pt x="10484" y="924330"/>
                  <a:pt x="0" y="863511"/>
                </a:cubicBezTo>
                <a:cubicBezTo>
                  <a:pt x="-20222" y="749520"/>
                  <a:pt x="-14264" y="610676"/>
                  <a:pt x="0" y="441576"/>
                </a:cubicBezTo>
                <a:lnTo>
                  <a:pt x="0" y="441585"/>
                </a:lnTo>
                <a:close/>
              </a:path>
              <a:path w="5437099" h="2649458" stroke="0" extrusionOk="0">
                <a:moveTo>
                  <a:pt x="0" y="441585"/>
                </a:moveTo>
                <a:cubicBezTo>
                  <a:pt x="19028" y="184591"/>
                  <a:pt x="192837" y="30108"/>
                  <a:pt x="441585" y="0"/>
                </a:cubicBezTo>
                <a:cubicBezTo>
                  <a:pt x="635050" y="-16968"/>
                  <a:pt x="724914" y="-22394"/>
                  <a:pt x="906183" y="0"/>
                </a:cubicBezTo>
                <a:lnTo>
                  <a:pt x="906183" y="0"/>
                </a:lnTo>
                <a:cubicBezTo>
                  <a:pt x="1145485" y="10644"/>
                  <a:pt x="1434137" y="-28601"/>
                  <a:pt x="1599413" y="0"/>
                </a:cubicBezTo>
                <a:cubicBezTo>
                  <a:pt x="1764689" y="28601"/>
                  <a:pt x="1953894" y="23693"/>
                  <a:pt x="2265458" y="0"/>
                </a:cubicBezTo>
                <a:cubicBezTo>
                  <a:pt x="2500628" y="36656"/>
                  <a:pt x="2798955" y="-36123"/>
                  <a:pt x="3002573" y="0"/>
                </a:cubicBezTo>
                <a:cubicBezTo>
                  <a:pt x="3206192" y="36123"/>
                  <a:pt x="3465475" y="-31609"/>
                  <a:pt x="3739688" y="0"/>
                </a:cubicBezTo>
                <a:cubicBezTo>
                  <a:pt x="4013901" y="31609"/>
                  <a:pt x="4442789" y="9224"/>
                  <a:pt x="4995514" y="0"/>
                </a:cubicBezTo>
                <a:cubicBezTo>
                  <a:pt x="5253358" y="1263"/>
                  <a:pt x="5442829" y="197451"/>
                  <a:pt x="5437099" y="441585"/>
                </a:cubicBezTo>
                <a:lnTo>
                  <a:pt x="5437099" y="441576"/>
                </a:lnTo>
                <a:lnTo>
                  <a:pt x="5437099" y="441576"/>
                </a:lnTo>
                <a:cubicBezTo>
                  <a:pt x="5447803" y="588528"/>
                  <a:pt x="5411774" y="777356"/>
                  <a:pt x="5437099" y="1103941"/>
                </a:cubicBezTo>
                <a:cubicBezTo>
                  <a:pt x="5454094" y="1286066"/>
                  <a:pt x="5460392" y="1513456"/>
                  <a:pt x="5437099" y="1666946"/>
                </a:cubicBezTo>
                <a:cubicBezTo>
                  <a:pt x="5413806" y="1820437"/>
                  <a:pt x="5450823" y="2070781"/>
                  <a:pt x="5437099" y="2207873"/>
                </a:cubicBezTo>
                <a:cubicBezTo>
                  <a:pt x="5398596" y="2433035"/>
                  <a:pt x="5224725" y="2668275"/>
                  <a:pt x="4995514" y="2649458"/>
                </a:cubicBezTo>
                <a:cubicBezTo>
                  <a:pt x="4841039" y="2661710"/>
                  <a:pt x="4561336" y="2668090"/>
                  <a:pt x="4258399" y="2649458"/>
                </a:cubicBezTo>
                <a:cubicBezTo>
                  <a:pt x="3955462" y="2630826"/>
                  <a:pt x="3703632" y="2645808"/>
                  <a:pt x="3521284" y="2649458"/>
                </a:cubicBezTo>
                <a:cubicBezTo>
                  <a:pt x="3338937" y="2653108"/>
                  <a:pt x="2771921" y="2656511"/>
                  <a:pt x="2265458" y="2649458"/>
                </a:cubicBezTo>
                <a:cubicBezTo>
                  <a:pt x="2032713" y="2674319"/>
                  <a:pt x="1745680" y="2667400"/>
                  <a:pt x="1599413" y="2649458"/>
                </a:cubicBezTo>
                <a:cubicBezTo>
                  <a:pt x="1453146" y="2631516"/>
                  <a:pt x="1070992" y="2673010"/>
                  <a:pt x="906183" y="2649458"/>
                </a:cubicBezTo>
                <a:lnTo>
                  <a:pt x="906183" y="2649458"/>
                </a:lnTo>
                <a:cubicBezTo>
                  <a:pt x="806945" y="2653323"/>
                  <a:pt x="591965" y="2629493"/>
                  <a:pt x="441585" y="2649458"/>
                </a:cubicBezTo>
                <a:cubicBezTo>
                  <a:pt x="215501" y="2668431"/>
                  <a:pt x="1540" y="2397265"/>
                  <a:pt x="0" y="2207873"/>
                </a:cubicBezTo>
                <a:cubicBezTo>
                  <a:pt x="-24973" y="1943847"/>
                  <a:pt x="-25178" y="1781648"/>
                  <a:pt x="0" y="1666946"/>
                </a:cubicBezTo>
                <a:cubicBezTo>
                  <a:pt x="25178" y="1552244"/>
                  <a:pt x="19552" y="1349395"/>
                  <a:pt x="0" y="1103941"/>
                </a:cubicBezTo>
                <a:cubicBezTo>
                  <a:pt x="592" y="1031301"/>
                  <a:pt x="-2498" y="927741"/>
                  <a:pt x="0" y="863511"/>
                </a:cubicBezTo>
                <a:cubicBezTo>
                  <a:pt x="10292" y="652641"/>
                  <a:pt x="-10182" y="563301"/>
                  <a:pt x="0" y="441576"/>
                </a:cubicBezTo>
                <a:lnTo>
                  <a:pt x="0" y="441585"/>
                </a:lnTo>
                <a:close/>
              </a:path>
            </a:pathLst>
          </a:custGeom>
          <a:solidFill>
            <a:srgbClr val="D8BEEC"/>
          </a:solidFill>
          <a:ln>
            <a:solidFill>
              <a:schemeClr val="bg1"/>
            </a:solidFill>
            <a:extLst>
              <a:ext uri="{C807C97D-BFC1-408E-A445-0C87EB9F89A2}">
                <ask:lineSketchStyleProps xmlns:ask="http://schemas.microsoft.com/office/drawing/2018/sketchyshapes" sd="481711788">
                  <a:prstGeom prst="wedgeRoundRectCallout">
                    <a:avLst>
                      <a:gd name="adj1" fmla="val -29516"/>
                      <a:gd name="adj2" fmla="val -17408"/>
                      <a:gd name="adj3" fmla="val 16667"/>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ctr"/>
            <a:endParaRPr lang="fr-FR" sz="200" dirty="0">
              <a:solidFill>
                <a:schemeClr val="tx1">
                  <a:lumMod val="75000"/>
                  <a:lumOff val="25000"/>
                </a:schemeClr>
              </a:solidFill>
              <a:latin typeface="Dreaming Outloud Pro" panose="03050502040302030504" pitchFamily="66" charset="0"/>
              <a:cs typeface="Dreaming Outloud Pro" panose="03050502040302030504" pitchFamily="66" charset="0"/>
            </a:endParaRPr>
          </a:p>
          <a:p>
            <a:pPr marL="0" indent="0" algn="ctr" fontAlgn="ctr">
              <a:buNone/>
            </a:pPr>
            <a:r>
              <a:rPr lang="fr-FR" sz="2400" dirty="0">
                <a:solidFill>
                  <a:schemeClr val="tx1">
                    <a:lumMod val="75000"/>
                    <a:lumOff val="25000"/>
                  </a:schemeClr>
                </a:solidFill>
                <a:latin typeface="Dreaming Outloud Pro" panose="03050502040302030504" pitchFamily="66" charset="0"/>
                <a:cs typeface="Dreaming Outloud Pro" panose="03050502040302030504" pitchFamily="66" charset="0"/>
              </a:rPr>
              <a:t>Vous n’osez pas effectuer une demande</a:t>
            </a:r>
          </a:p>
          <a:p>
            <a:pPr marL="0" indent="0" algn="ctr" fontAlgn="ctr">
              <a:buNone/>
            </a:pPr>
            <a:r>
              <a:rPr lang="fr-FR" sz="2400" dirty="0">
                <a:solidFill>
                  <a:schemeClr val="tx1">
                    <a:lumMod val="75000"/>
                    <a:lumOff val="25000"/>
                  </a:schemeClr>
                </a:solidFill>
                <a:latin typeface="Dreaming Outloud Pro" panose="03050502040302030504" pitchFamily="66" charset="0"/>
                <a:cs typeface="Dreaming Outloud Pro" panose="03050502040302030504" pitchFamily="66" charset="0"/>
              </a:rPr>
              <a:t> de recommandation ? </a:t>
            </a:r>
          </a:p>
          <a:p>
            <a:pPr marL="0" indent="0" algn="ctr" fontAlgn="ctr">
              <a:buNone/>
            </a:pPr>
            <a:r>
              <a:rPr lang="fr-FR" sz="2400" dirty="0">
                <a:solidFill>
                  <a:schemeClr val="tx1">
                    <a:lumMod val="75000"/>
                    <a:lumOff val="25000"/>
                  </a:schemeClr>
                </a:solidFill>
                <a:latin typeface="Dreaming Outloud Pro" panose="03050502040302030504" pitchFamily="66" charset="0"/>
                <a:cs typeface="Dreaming Outloud Pro" panose="03050502040302030504" pitchFamily="66" charset="0"/>
              </a:rPr>
              <a:t>N’hésitez pas à en parler à votre</a:t>
            </a:r>
          </a:p>
          <a:p>
            <a:pPr marL="0" indent="0" algn="ctr" fontAlgn="ctr">
              <a:buNone/>
            </a:pPr>
            <a:r>
              <a:rPr lang="fr-FR" sz="2400" dirty="0">
                <a:solidFill>
                  <a:schemeClr val="tx1">
                    <a:lumMod val="75000"/>
                    <a:lumOff val="25000"/>
                  </a:schemeClr>
                </a:solidFill>
                <a:latin typeface="Dreaming Outloud Pro" panose="03050502040302030504" pitchFamily="66" charset="0"/>
                <a:cs typeface="Dreaming Outloud Pro" panose="03050502040302030504" pitchFamily="66" charset="0"/>
              </a:rPr>
              <a:t> promoteur de l’excellence, il vous</a:t>
            </a:r>
          </a:p>
          <a:p>
            <a:pPr marL="0" indent="0" algn="ctr" fontAlgn="ctr">
              <a:buNone/>
            </a:pPr>
            <a:r>
              <a:rPr lang="fr-FR" sz="2400" dirty="0">
                <a:solidFill>
                  <a:schemeClr val="tx1">
                    <a:lumMod val="75000"/>
                    <a:lumOff val="25000"/>
                  </a:schemeClr>
                </a:solidFill>
                <a:latin typeface="Dreaming Outloud Pro" panose="03050502040302030504" pitchFamily="66" charset="0"/>
                <a:cs typeface="Dreaming Outloud Pro" panose="03050502040302030504" pitchFamily="66" charset="0"/>
              </a:rPr>
              <a:t> accompagnera dans votre démarche. </a:t>
            </a:r>
          </a:p>
        </p:txBody>
      </p:sp>
      <p:pic>
        <p:nvPicPr>
          <p:cNvPr id="1032" name="Picture 8" descr="bulle avec illustration de signe d'interrogatoire">
            <a:extLst>
              <a:ext uri="{FF2B5EF4-FFF2-40B4-BE49-F238E27FC236}">
                <a16:creationId xmlns:a16="http://schemas.microsoft.com/office/drawing/2014/main" id="{7FA99A3A-0AB4-E434-50CC-3138DC3BCD54}"/>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04880" y="1291308"/>
            <a:ext cx="2418441" cy="2418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598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33"/>
                                        </p:tgtEl>
                                        <p:attrNameLst>
                                          <p:attrName>style.visibility</p:attrName>
                                        </p:attrNameLst>
                                      </p:cBhvr>
                                      <p:to>
                                        <p:strVal val="visible"/>
                                      </p:to>
                                    </p:set>
                                    <p:anim calcmode="lin" valueType="num">
                                      <p:cBhvr>
                                        <p:cTn id="49" dur="500" fill="hold"/>
                                        <p:tgtEl>
                                          <p:spTgt spid="233"/>
                                        </p:tgtEl>
                                        <p:attrNameLst>
                                          <p:attrName>ppt_w</p:attrName>
                                        </p:attrNameLst>
                                      </p:cBhvr>
                                      <p:tavLst>
                                        <p:tav tm="0">
                                          <p:val>
                                            <p:fltVal val="0"/>
                                          </p:val>
                                        </p:tav>
                                        <p:tav tm="100000">
                                          <p:val>
                                            <p:strVal val="#ppt_w"/>
                                          </p:val>
                                        </p:tav>
                                      </p:tavLst>
                                    </p:anim>
                                    <p:anim calcmode="lin" valueType="num">
                                      <p:cBhvr>
                                        <p:cTn id="50" dur="500" fill="hold"/>
                                        <p:tgtEl>
                                          <p:spTgt spid="233"/>
                                        </p:tgtEl>
                                        <p:attrNameLst>
                                          <p:attrName>ppt_h</p:attrName>
                                        </p:attrNameLst>
                                      </p:cBhvr>
                                      <p:tavLst>
                                        <p:tav tm="0">
                                          <p:val>
                                            <p:fltVal val="0"/>
                                          </p:val>
                                        </p:tav>
                                        <p:tav tm="100000">
                                          <p:val>
                                            <p:strVal val="#ppt_h"/>
                                          </p:val>
                                        </p:tav>
                                      </p:tavLst>
                                    </p:anim>
                                    <p:animEffect transition="in" filter="fade">
                                      <p:cBhvr>
                                        <p:cTn id="51" dur="500"/>
                                        <p:tgtEl>
                                          <p:spTgt spid="23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34"/>
                                        </p:tgtEl>
                                        <p:attrNameLst>
                                          <p:attrName>style.visibility</p:attrName>
                                        </p:attrNameLst>
                                      </p:cBhvr>
                                      <p:to>
                                        <p:strVal val="visible"/>
                                      </p:to>
                                    </p:set>
                                    <p:anim calcmode="lin" valueType="num">
                                      <p:cBhvr>
                                        <p:cTn id="54" dur="500" fill="hold"/>
                                        <p:tgtEl>
                                          <p:spTgt spid="234"/>
                                        </p:tgtEl>
                                        <p:attrNameLst>
                                          <p:attrName>ppt_w</p:attrName>
                                        </p:attrNameLst>
                                      </p:cBhvr>
                                      <p:tavLst>
                                        <p:tav tm="0">
                                          <p:val>
                                            <p:fltVal val="0"/>
                                          </p:val>
                                        </p:tav>
                                        <p:tav tm="100000">
                                          <p:val>
                                            <p:strVal val="#ppt_w"/>
                                          </p:val>
                                        </p:tav>
                                      </p:tavLst>
                                    </p:anim>
                                    <p:anim calcmode="lin" valueType="num">
                                      <p:cBhvr>
                                        <p:cTn id="55" dur="500" fill="hold"/>
                                        <p:tgtEl>
                                          <p:spTgt spid="234"/>
                                        </p:tgtEl>
                                        <p:attrNameLst>
                                          <p:attrName>ppt_h</p:attrName>
                                        </p:attrNameLst>
                                      </p:cBhvr>
                                      <p:tavLst>
                                        <p:tav tm="0">
                                          <p:val>
                                            <p:fltVal val="0"/>
                                          </p:val>
                                        </p:tav>
                                        <p:tav tm="100000">
                                          <p:val>
                                            <p:strVal val="#ppt_h"/>
                                          </p:val>
                                        </p:tav>
                                      </p:tavLst>
                                    </p:anim>
                                    <p:animEffect transition="in" filter="fade">
                                      <p:cBhvr>
                                        <p:cTn id="56" dur="500"/>
                                        <p:tgtEl>
                                          <p:spTgt spid="234"/>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35"/>
                                        </p:tgtEl>
                                        <p:attrNameLst>
                                          <p:attrName>style.visibility</p:attrName>
                                        </p:attrNameLst>
                                      </p:cBhvr>
                                      <p:to>
                                        <p:strVal val="visible"/>
                                      </p:to>
                                    </p:set>
                                    <p:anim calcmode="lin" valueType="num">
                                      <p:cBhvr>
                                        <p:cTn id="59" dur="500" fill="hold"/>
                                        <p:tgtEl>
                                          <p:spTgt spid="235"/>
                                        </p:tgtEl>
                                        <p:attrNameLst>
                                          <p:attrName>ppt_w</p:attrName>
                                        </p:attrNameLst>
                                      </p:cBhvr>
                                      <p:tavLst>
                                        <p:tav tm="0">
                                          <p:val>
                                            <p:fltVal val="0"/>
                                          </p:val>
                                        </p:tav>
                                        <p:tav tm="100000">
                                          <p:val>
                                            <p:strVal val="#ppt_w"/>
                                          </p:val>
                                        </p:tav>
                                      </p:tavLst>
                                    </p:anim>
                                    <p:anim calcmode="lin" valueType="num">
                                      <p:cBhvr>
                                        <p:cTn id="60" dur="500" fill="hold"/>
                                        <p:tgtEl>
                                          <p:spTgt spid="235"/>
                                        </p:tgtEl>
                                        <p:attrNameLst>
                                          <p:attrName>ppt_h</p:attrName>
                                        </p:attrNameLst>
                                      </p:cBhvr>
                                      <p:tavLst>
                                        <p:tav tm="0">
                                          <p:val>
                                            <p:fltVal val="0"/>
                                          </p:val>
                                        </p:tav>
                                        <p:tav tm="100000">
                                          <p:val>
                                            <p:strVal val="#ppt_h"/>
                                          </p:val>
                                        </p:tav>
                                      </p:tavLst>
                                    </p:anim>
                                    <p:animEffect transition="in" filter="fade">
                                      <p:cBhvr>
                                        <p:cTn id="61" dur="500"/>
                                        <p:tgtEl>
                                          <p:spTgt spid="235"/>
                                        </p:tgtEl>
                                      </p:cBhvr>
                                    </p:animEffect>
                                  </p:childTnLst>
                                </p:cTn>
                              </p:par>
                            </p:childTnLst>
                          </p:cTn>
                        </p:par>
                        <p:par>
                          <p:cTn id="62" fill="hold">
                            <p:stCondLst>
                              <p:cond delay="1500"/>
                            </p:stCondLst>
                            <p:childTnLst>
                              <p:par>
                                <p:cTn id="63" presetID="53" presetClass="entr" presetSubtype="16" fill="hold" grpId="0" nodeType="afterEffect">
                                  <p:stCondLst>
                                    <p:cond delay="0"/>
                                  </p:stCondLst>
                                  <p:childTnLst>
                                    <p:set>
                                      <p:cBhvr>
                                        <p:cTn id="64" dur="1" fill="hold">
                                          <p:stCondLst>
                                            <p:cond delay="0"/>
                                          </p:stCondLst>
                                        </p:cTn>
                                        <p:tgtEl>
                                          <p:spTgt spid="236"/>
                                        </p:tgtEl>
                                        <p:attrNameLst>
                                          <p:attrName>style.visibility</p:attrName>
                                        </p:attrNameLst>
                                      </p:cBhvr>
                                      <p:to>
                                        <p:strVal val="visible"/>
                                      </p:to>
                                    </p:set>
                                    <p:anim calcmode="lin" valueType="num">
                                      <p:cBhvr>
                                        <p:cTn id="65" dur="500" fill="hold"/>
                                        <p:tgtEl>
                                          <p:spTgt spid="236"/>
                                        </p:tgtEl>
                                        <p:attrNameLst>
                                          <p:attrName>ppt_w</p:attrName>
                                        </p:attrNameLst>
                                      </p:cBhvr>
                                      <p:tavLst>
                                        <p:tav tm="0">
                                          <p:val>
                                            <p:fltVal val="0"/>
                                          </p:val>
                                        </p:tav>
                                        <p:tav tm="100000">
                                          <p:val>
                                            <p:strVal val="#ppt_w"/>
                                          </p:val>
                                        </p:tav>
                                      </p:tavLst>
                                    </p:anim>
                                    <p:anim calcmode="lin" valueType="num">
                                      <p:cBhvr>
                                        <p:cTn id="66" dur="500" fill="hold"/>
                                        <p:tgtEl>
                                          <p:spTgt spid="236"/>
                                        </p:tgtEl>
                                        <p:attrNameLst>
                                          <p:attrName>ppt_h</p:attrName>
                                        </p:attrNameLst>
                                      </p:cBhvr>
                                      <p:tavLst>
                                        <p:tav tm="0">
                                          <p:val>
                                            <p:fltVal val="0"/>
                                          </p:val>
                                        </p:tav>
                                        <p:tav tm="100000">
                                          <p:val>
                                            <p:strVal val="#ppt_h"/>
                                          </p:val>
                                        </p:tav>
                                      </p:tavLst>
                                    </p:anim>
                                    <p:animEffect transition="in" filter="fade">
                                      <p:cBhvr>
                                        <p:cTn id="67" dur="500"/>
                                        <p:tgtEl>
                                          <p:spTgt spid="236"/>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024"/>
                                        </p:tgtEl>
                                        <p:attrNameLst>
                                          <p:attrName>style.visibility</p:attrName>
                                        </p:attrNameLst>
                                      </p:cBhvr>
                                      <p:to>
                                        <p:strVal val="visible"/>
                                      </p:to>
                                    </p:set>
                                    <p:anim calcmode="lin" valueType="num">
                                      <p:cBhvr>
                                        <p:cTn id="70" dur="500" fill="hold"/>
                                        <p:tgtEl>
                                          <p:spTgt spid="1024"/>
                                        </p:tgtEl>
                                        <p:attrNameLst>
                                          <p:attrName>ppt_w</p:attrName>
                                        </p:attrNameLst>
                                      </p:cBhvr>
                                      <p:tavLst>
                                        <p:tav tm="0">
                                          <p:val>
                                            <p:fltVal val="0"/>
                                          </p:val>
                                        </p:tav>
                                        <p:tav tm="100000">
                                          <p:val>
                                            <p:strVal val="#ppt_w"/>
                                          </p:val>
                                        </p:tav>
                                      </p:tavLst>
                                    </p:anim>
                                    <p:anim calcmode="lin" valueType="num">
                                      <p:cBhvr>
                                        <p:cTn id="71" dur="500" fill="hold"/>
                                        <p:tgtEl>
                                          <p:spTgt spid="1024"/>
                                        </p:tgtEl>
                                        <p:attrNameLst>
                                          <p:attrName>ppt_h</p:attrName>
                                        </p:attrNameLst>
                                      </p:cBhvr>
                                      <p:tavLst>
                                        <p:tav tm="0">
                                          <p:val>
                                            <p:fltVal val="0"/>
                                          </p:val>
                                        </p:tav>
                                        <p:tav tm="100000">
                                          <p:val>
                                            <p:strVal val="#ppt_h"/>
                                          </p:val>
                                        </p:tav>
                                      </p:tavLst>
                                    </p:anim>
                                    <p:animEffect transition="in" filter="fade">
                                      <p:cBhvr>
                                        <p:cTn id="72" dur="500"/>
                                        <p:tgtEl>
                                          <p:spTgt spid="1024"/>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025"/>
                                        </p:tgtEl>
                                        <p:attrNameLst>
                                          <p:attrName>style.visibility</p:attrName>
                                        </p:attrNameLst>
                                      </p:cBhvr>
                                      <p:to>
                                        <p:strVal val="visible"/>
                                      </p:to>
                                    </p:set>
                                    <p:anim calcmode="lin" valueType="num">
                                      <p:cBhvr>
                                        <p:cTn id="75" dur="500" fill="hold"/>
                                        <p:tgtEl>
                                          <p:spTgt spid="1025"/>
                                        </p:tgtEl>
                                        <p:attrNameLst>
                                          <p:attrName>ppt_w</p:attrName>
                                        </p:attrNameLst>
                                      </p:cBhvr>
                                      <p:tavLst>
                                        <p:tav tm="0">
                                          <p:val>
                                            <p:fltVal val="0"/>
                                          </p:val>
                                        </p:tav>
                                        <p:tav tm="100000">
                                          <p:val>
                                            <p:strVal val="#ppt_w"/>
                                          </p:val>
                                        </p:tav>
                                      </p:tavLst>
                                    </p:anim>
                                    <p:anim calcmode="lin" valueType="num">
                                      <p:cBhvr>
                                        <p:cTn id="76" dur="500" fill="hold"/>
                                        <p:tgtEl>
                                          <p:spTgt spid="1025"/>
                                        </p:tgtEl>
                                        <p:attrNameLst>
                                          <p:attrName>ppt_h</p:attrName>
                                        </p:attrNameLst>
                                      </p:cBhvr>
                                      <p:tavLst>
                                        <p:tav tm="0">
                                          <p:val>
                                            <p:fltVal val="0"/>
                                          </p:val>
                                        </p:tav>
                                        <p:tav tm="100000">
                                          <p:val>
                                            <p:strVal val="#ppt_h"/>
                                          </p:val>
                                        </p:tav>
                                      </p:tavLst>
                                    </p:anim>
                                    <p:animEffect transition="in" filter="fade">
                                      <p:cBhvr>
                                        <p:cTn id="77" dur="500"/>
                                        <p:tgtEl>
                                          <p:spTgt spid="102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031"/>
                                        </p:tgtEl>
                                        <p:attrNameLst>
                                          <p:attrName>style.visibility</p:attrName>
                                        </p:attrNameLst>
                                      </p:cBhvr>
                                      <p:to>
                                        <p:strVal val="visible"/>
                                      </p:to>
                                    </p:set>
                                    <p:anim calcmode="lin" valueType="num">
                                      <p:cBhvr>
                                        <p:cTn id="80" dur="500" fill="hold"/>
                                        <p:tgtEl>
                                          <p:spTgt spid="1031"/>
                                        </p:tgtEl>
                                        <p:attrNameLst>
                                          <p:attrName>ppt_w</p:attrName>
                                        </p:attrNameLst>
                                      </p:cBhvr>
                                      <p:tavLst>
                                        <p:tav tm="0">
                                          <p:val>
                                            <p:fltVal val="0"/>
                                          </p:val>
                                        </p:tav>
                                        <p:tav tm="100000">
                                          <p:val>
                                            <p:strVal val="#ppt_w"/>
                                          </p:val>
                                        </p:tav>
                                      </p:tavLst>
                                    </p:anim>
                                    <p:anim calcmode="lin" valueType="num">
                                      <p:cBhvr>
                                        <p:cTn id="81" dur="500" fill="hold"/>
                                        <p:tgtEl>
                                          <p:spTgt spid="1031"/>
                                        </p:tgtEl>
                                        <p:attrNameLst>
                                          <p:attrName>ppt_h</p:attrName>
                                        </p:attrNameLst>
                                      </p:cBhvr>
                                      <p:tavLst>
                                        <p:tav tm="0">
                                          <p:val>
                                            <p:fltVal val="0"/>
                                          </p:val>
                                        </p:tav>
                                        <p:tav tm="100000">
                                          <p:val>
                                            <p:strVal val="#ppt_h"/>
                                          </p:val>
                                        </p:tav>
                                      </p:tavLst>
                                    </p:anim>
                                    <p:animEffect transition="in" filter="fade">
                                      <p:cBhvr>
                                        <p:cTn id="82" dur="500"/>
                                        <p:tgtEl>
                                          <p:spTgt spid="1031"/>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034"/>
                                        </p:tgtEl>
                                        <p:attrNameLst>
                                          <p:attrName>style.visibility</p:attrName>
                                        </p:attrNameLst>
                                      </p:cBhvr>
                                      <p:to>
                                        <p:strVal val="visible"/>
                                      </p:to>
                                    </p:set>
                                    <p:anim calcmode="lin" valueType="num">
                                      <p:cBhvr>
                                        <p:cTn id="85" dur="500" fill="hold"/>
                                        <p:tgtEl>
                                          <p:spTgt spid="1034"/>
                                        </p:tgtEl>
                                        <p:attrNameLst>
                                          <p:attrName>ppt_w</p:attrName>
                                        </p:attrNameLst>
                                      </p:cBhvr>
                                      <p:tavLst>
                                        <p:tav tm="0">
                                          <p:val>
                                            <p:fltVal val="0"/>
                                          </p:val>
                                        </p:tav>
                                        <p:tav tm="100000">
                                          <p:val>
                                            <p:strVal val="#ppt_w"/>
                                          </p:val>
                                        </p:tav>
                                      </p:tavLst>
                                    </p:anim>
                                    <p:anim calcmode="lin" valueType="num">
                                      <p:cBhvr>
                                        <p:cTn id="86" dur="500" fill="hold"/>
                                        <p:tgtEl>
                                          <p:spTgt spid="1034"/>
                                        </p:tgtEl>
                                        <p:attrNameLst>
                                          <p:attrName>ppt_h</p:attrName>
                                        </p:attrNameLst>
                                      </p:cBhvr>
                                      <p:tavLst>
                                        <p:tav tm="0">
                                          <p:val>
                                            <p:fltVal val="0"/>
                                          </p:val>
                                        </p:tav>
                                        <p:tav tm="100000">
                                          <p:val>
                                            <p:strVal val="#ppt_h"/>
                                          </p:val>
                                        </p:tav>
                                      </p:tavLst>
                                    </p:anim>
                                    <p:animEffect transition="in" filter="fade">
                                      <p:cBhvr>
                                        <p:cTn id="87" dur="500"/>
                                        <p:tgtEl>
                                          <p:spTgt spid="1034"/>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035"/>
                                        </p:tgtEl>
                                        <p:attrNameLst>
                                          <p:attrName>style.visibility</p:attrName>
                                        </p:attrNameLst>
                                      </p:cBhvr>
                                      <p:to>
                                        <p:strVal val="visible"/>
                                      </p:to>
                                    </p:set>
                                    <p:anim calcmode="lin" valueType="num">
                                      <p:cBhvr>
                                        <p:cTn id="90" dur="500" fill="hold"/>
                                        <p:tgtEl>
                                          <p:spTgt spid="1035"/>
                                        </p:tgtEl>
                                        <p:attrNameLst>
                                          <p:attrName>ppt_w</p:attrName>
                                        </p:attrNameLst>
                                      </p:cBhvr>
                                      <p:tavLst>
                                        <p:tav tm="0">
                                          <p:val>
                                            <p:fltVal val="0"/>
                                          </p:val>
                                        </p:tav>
                                        <p:tav tm="100000">
                                          <p:val>
                                            <p:strVal val="#ppt_w"/>
                                          </p:val>
                                        </p:tav>
                                      </p:tavLst>
                                    </p:anim>
                                    <p:anim calcmode="lin" valueType="num">
                                      <p:cBhvr>
                                        <p:cTn id="91" dur="500" fill="hold"/>
                                        <p:tgtEl>
                                          <p:spTgt spid="1035"/>
                                        </p:tgtEl>
                                        <p:attrNameLst>
                                          <p:attrName>ppt_h</p:attrName>
                                        </p:attrNameLst>
                                      </p:cBhvr>
                                      <p:tavLst>
                                        <p:tav tm="0">
                                          <p:val>
                                            <p:fltVal val="0"/>
                                          </p:val>
                                        </p:tav>
                                        <p:tav tm="100000">
                                          <p:val>
                                            <p:strVal val="#ppt_h"/>
                                          </p:val>
                                        </p:tav>
                                      </p:tavLst>
                                    </p:anim>
                                    <p:animEffect transition="in" filter="fade">
                                      <p:cBhvr>
                                        <p:cTn id="92" dur="500"/>
                                        <p:tgtEl>
                                          <p:spTgt spid="1035"/>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1039"/>
                                        </p:tgtEl>
                                        <p:attrNameLst>
                                          <p:attrName>style.visibility</p:attrName>
                                        </p:attrNameLst>
                                      </p:cBhvr>
                                      <p:to>
                                        <p:strVal val="visible"/>
                                      </p:to>
                                    </p:set>
                                    <p:anim calcmode="lin" valueType="num">
                                      <p:cBhvr>
                                        <p:cTn id="95" dur="500" fill="hold"/>
                                        <p:tgtEl>
                                          <p:spTgt spid="1039"/>
                                        </p:tgtEl>
                                        <p:attrNameLst>
                                          <p:attrName>ppt_w</p:attrName>
                                        </p:attrNameLst>
                                      </p:cBhvr>
                                      <p:tavLst>
                                        <p:tav tm="0">
                                          <p:val>
                                            <p:fltVal val="0"/>
                                          </p:val>
                                        </p:tav>
                                        <p:tav tm="100000">
                                          <p:val>
                                            <p:strVal val="#ppt_w"/>
                                          </p:val>
                                        </p:tav>
                                      </p:tavLst>
                                    </p:anim>
                                    <p:anim calcmode="lin" valueType="num">
                                      <p:cBhvr>
                                        <p:cTn id="96" dur="500" fill="hold"/>
                                        <p:tgtEl>
                                          <p:spTgt spid="1039"/>
                                        </p:tgtEl>
                                        <p:attrNameLst>
                                          <p:attrName>ppt_h</p:attrName>
                                        </p:attrNameLst>
                                      </p:cBhvr>
                                      <p:tavLst>
                                        <p:tav tm="0">
                                          <p:val>
                                            <p:fltVal val="0"/>
                                          </p:val>
                                        </p:tav>
                                        <p:tav tm="100000">
                                          <p:val>
                                            <p:strVal val="#ppt_h"/>
                                          </p:val>
                                        </p:tav>
                                      </p:tavLst>
                                    </p:anim>
                                    <p:animEffect transition="in" filter="fade">
                                      <p:cBhvr>
                                        <p:cTn id="97" dur="500"/>
                                        <p:tgtEl>
                                          <p:spTgt spid="1039"/>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040"/>
                                        </p:tgtEl>
                                        <p:attrNameLst>
                                          <p:attrName>style.visibility</p:attrName>
                                        </p:attrNameLst>
                                      </p:cBhvr>
                                      <p:to>
                                        <p:strVal val="visible"/>
                                      </p:to>
                                    </p:set>
                                    <p:anim calcmode="lin" valueType="num">
                                      <p:cBhvr>
                                        <p:cTn id="100" dur="500" fill="hold"/>
                                        <p:tgtEl>
                                          <p:spTgt spid="1040"/>
                                        </p:tgtEl>
                                        <p:attrNameLst>
                                          <p:attrName>ppt_w</p:attrName>
                                        </p:attrNameLst>
                                      </p:cBhvr>
                                      <p:tavLst>
                                        <p:tav tm="0">
                                          <p:val>
                                            <p:fltVal val="0"/>
                                          </p:val>
                                        </p:tav>
                                        <p:tav tm="100000">
                                          <p:val>
                                            <p:strVal val="#ppt_w"/>
                                          </p:val>
                                        </p:tav>
                                      </p:tavLst>
                                    </p:anim>
                                    <p:anim calcmode="lin" valueType="num">
                                      <p:cBhvr>
                                        <p:cTn id="101" dur="500" fill="hold"/>
                                        <p:tgtEl>
                                          <p:spTgt spid="1040"/>
                                        </p:tgtEl>
                                        <p:attrNameLst>
                                          <p:attrName>ppt_h</p:attrName>
                                        </p:attrNameLst>
                                      </p:cBhvr>
                                      <p:tavLst>
                                        <p:tav tm="0">
                                          <p:val>
                                            <p:fltVal val="0"/>
                                          </p:val>
                                        </p:tav>
                                        <p:tav tm="100000">
                                          <p:val>
                                            <p:strVal val="#ppt_h"/>
                                          </p:val>
                                        </p:tav>
                                      </p:tavLst>
                                    </p:anim>
                                    <p:animEffect transition="in" filter="fade">
                                      <p:cBhvr>
                                        <p:cTn id="102" dur="500"/>
                                        <p:tgtEl>
                                          <p:spTgt spid="1040"/>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1043"/>
                                        </p:tgtEl>
                                        <p:attrNameLst>
                                          <p:attrName>style.visibility</p:attrName>
                                        </p:attrNameLst>
                                      </p:cBhvr>
                                      <p:to>
                                        <p:strVal val="visible"/>
                                      </p:to>
                                    </p:set>
                                    <p:anim calcmode="lin" valueType="num">
                                      <p:cBhvr>
                                        <p:cTn id="105" dur="500" fill="hold"/>
                                        <p:tgtEl>
                                          <p:spTgt spid="1043"/>
                                        </p:tgtEl>
                                        <p:attrNameLst>
                                          <p:attrName>ppt_w</p:attrName>
                                        </p:attrNameLst>
                                      </p:cBhvr>
                                      <p:tavLst>
                                        <p:tav tm="0">
                                          <p:val>
                                            <p:fltVal val="0"/>
                                          </p:val>
                                        </p:tav>
                                        <p:tav tm="100000">
                                          <p:val>
                                            <p:strVal val="#ppt_w"/>
                                          </p:val>
                                        </p:tav>
                                      </p:tavLst>
                                    </p:anim>
                                    <p:anim calcmode="lin" valueType="num">
                                      <p:cBhvr>
                                        <p:cTn id="106" dur="500" fill="hold"/>
                                        <p:tgtEl>
                                          <p:spTgt spid="1043"/>
                                        </p:tgtEl>
                                        <p:attrNameLst>
                                          <p:attrName>ppt_h</p:attrName>
                                        </p:attrNameLst>
                                      </p:cBhvr>
                                      <p:tavLst>
                                        <p:tav tm="0">
                                          <p:val>
                                            <p:fltVal val="0"/>
                                          </p:val>
                                        </p:tav>
                                        <p:tav tm="100000">
                                          <p:val>
                                            <p:strVal val="#ppt_h"/>
                                          </p:val>
                                        </p:tav>
                                      </p:tavLst>
                                    </p:anim>
                                    <p:animEffect transition="in" filter="fade">
                                      <p:cBhvr>
                                        <p:cTn id="107" dur="500"/>
                                        <p:tgtEl>
                                          <p:spTgt spid="1043"/>
                                        </p:tgtEl>
                                      </p:cBhvr>
                                    </p:animEffect>
                                  </p:childTnLst>
                                </p:cTn>
                              </p:par>
                            </p:childTnLst>
                          </p:cTn>
                        </p:par>
                        <p:par>
                          <p:cTn id="108" fill="hold">
                            <p:stCondLst>
                              <p:cond delay="2000"/>
                            </p:stCondLst>
                            <p:childTnLst>
                              <p:par>
                                <p:cTn id="109" presetID="10" presetClass="entr" presetSubtype="0" fill="hold" grpId="0" nodeType="afterEffect">
                                  <p:stCondLst>
                                    <p:cond delay="500"/>
                                  </p:stCondLst>
                                  <p:childTnLst>
                                    <p:set>
                                      <p:cBhvr>
                                        <p:cTn id="110" dur="1" fill="hold">
                                          <p:stCondLst>
                                            <p:cond delay="0"/>
                                          </p:stCondLst>
                                        </p:cTn>
                                        <p:tgtEl>
                                          <p:spTgt spid="16"/>
                                        </p:tgtEl>
                                        <p:attrNameLst>
                                          <p:attrName>style.visibility</p:attrName>
                                        </p:attrNameLst>
                                      </p:cBhvr>
                                      <p:to>
                                        <p:strVal val="visible"/>
                                      </p:to>
                                    </p:set>
                                    <p:animEffect transition="in" filter="fade">
                                      <p:cBhvr>
                                        <p:cTn id="111" dur="1500"/>
                                        <p:tgtEl>
                                          <p:spTgt spid="16"/>
                                        </p:tgtEl>
                                      </p:cBhvr>
                                    </p:animEffect>
                                  </p:childTnLst>
                                </p:cTn>
                              </p:par>
                              <p:par>
                                <p:cTn id="112" presetID="10" presetClass="entr" presetSubtype="0" fill="hold" nodeType="withEffect">
                                  <p:stCondLst>
                                    <p:cond delay="500"/>
                                  </p:stCondLst>
                                  <p:childTnLst>
                                    <p:set>
                                      <p:cBhvr>
                                        <p:cTn id="113" dur="1" fill="hold">
                                          <p:stCondLst>
                                            <p:cond delay="0"/>
                                          </p:stCondLst>
                                        </p:cTn>
                                        <p:tgtEl>
                                          <p:spTgt spid="1032"/>
                                        </p:tgtEl>
                                        <p:attrNameLst>
                                          <p:attrName>style.visibility</p:attrName>
                                        </p:attrNameLst>
                                      </p:cBhvr>
                                      <p:to>
                                        <p:strVal val="visible"/>
                                      </p:to>
                                    </p:set>
                                    <p:animEffect transition="in" filter="fade">
                                      <p:cBhvr>
                                        <p:cTn id="114" dur="1500"/>
                                        <p:tgtEl>
                                          <p:spTgt spid="1032"/>
                                        </p:tgtEl>
                                      </p:cBhvr>
                                    </p:animEffect>
                                  </p:childTnLst>
                                </p:cTn>
                              </p:par>
                            </p:childTnLst>
                          </p:cTn>
                        </p:par>
                        <p:par>
                          <p:cTn id="115" fill="hold">
                            <p:stCondLst>
                              <p:cond delay="4000"/>
                            </p:stCondLst>
                            <p:childTnLst>
                              <p:par>
                                <p:cTn id="116" presetID="22" presetClass="entr" presetSubtype="8" fill="hold" nodeType="afterEffect">
                                  <p:stCondLst>
                                    <p:cond delay="0"/>
                                  </p:stCondLst>
                                  <p:childTnLst>
                                    <p:set>
                                      <p:cBhvr>
                                        <p:cTn id="117" dur="1" fill="hold">
                                          <p:stCondLst>
                                            <p:cond delay="0"/>
                                          </p:stCondLst>
                                        </p:cTn>
                                        <p:tgtEl>
                                          <p:spTgt spid="16">
                                            <p:txEl>
                                              <p:pRg st="1" end="1"/>
                                            </p:txEl>
                                          </p:spTgt>
                                        </p:tgtEl>
                                        <p:attrNameLst>
                                          <p:attrName>style.visibility</p:attrName>
                                        </p:attrNameLst>
                                      </p:cBhvr>
                                      <p:to>
                                        <p:strVal val="visible"/>
                                      </p:to>
                                    </p:set>
                                    <p:animEffect transition="in" filter="wipe(left)">
                                      <p:cBhvr>
                                        <p:cTn id="118" dur="750"/>
                                        <p:tgtEl>
                                          <p:spTgt spid="16">
                                            <p:txEl>
                                              <p:pRg st="1" end="1"/>
                                            </p:txEl>
                                          </p:spTgt>
                                        </p:tgtEl>
                                      </p:cBhvr>
                                    </p:animEffect>
                                  </p:childTnLst>
                                </p:cTn>
                              </p:par>
                            </p:childTnLst>
                          </p:cTn>
                        </p:par>
                        <p:par>
                          <p:cTn id="119" fill="hold">
                            <p:stCondLst>
                              <p:cond delay="4750"/>
                            </p:stCondLst>
                            <p:childTnLst>
                              <p:par>
                                <p:cTn id="120" presetID="22" presetClass="entr" presetSubtype="8" fill="hold" nodeType="afterEffect">
                                  <p:stCondLst>
                                    <p:cond delay="0"/>
                                  </p:stCondLst>
                                  <p:childTnLst>
                                    <p:set>
                                      <p:cBhvr>
                                        <p:cTn id="121" dur="1" fill="hold">
                                          <p:stCondLst>
                                            <p:cond delay="0"/>
                                          </p:stCondLst>
                                        </p:cTn>
                                        <p:tgtEl>
                                          <p:spTgt spid="16">
                                            <p:txEl>
                                              <p:pRg st="2" end="2"/>
                                            </p:txEl>
                                          </p:spTgt>
                                        </p:tgtEl>
                                        <p:attrNameLst>
                                          <p:attrName>style.visibility</p:attrName>
                                        </p:attrNameLst>
                                      </p:cBhvr>
                                      <p:to>
                                        <p:strVal val="visible"/>
                                      </p:to>
                                    </p:set>
                                    <p:animEffect transition="in" filter="wipe(left)">
                                      <p:cBhvr>
                                        <p:cTn id="122" dur="750"/>
                                        <p:tgtEl>
                                          <p:spTgt spid="16">
                                            <p:txEl>
                                              <p:pRg st="2" end="2"/>
                                            </p:txEl>
                                          </p:spTgt>
                                        </p:tgtEl>
                                      </p:cBhvr>
                                    </p:animEffect>
                                  </p:childTnLst>
                                </p:cTn>
                              </p:par>
                            </p:childTnLst>
                          </p:cTn>
                        </p:par>
                        <p:par>
                          <p:cTn id="123" fill="hold">
                            <p:stCondLst>
                              <p:cond delay="5500"/>
                            </p:stCondLst>
                            <p:childTnLst>
                              <p:par>
                                <p:cTn id="124" presetID="22" presetClass="entr" presetSubtype="8" fill="hold" nodeType="afterEffect">
                                  <p:stCondLst>
                                    <p:cond delay="750"/>
                                  </p:stCondLst>
                                  <p:childTnLst>
                                    <p:set>
                                      <p:cBhvr>
                                        <p:cTn id="125" dur="1" fill="hold">
                                          <p:stCondLst>
                                            <p:cond delay="0"/>
                                          </p:stCondLst>
                                        </p:cTn>
                                        <p:tgtEl>
                                          <p:spTgt spid="16">
                                            <p:txEl>
                                              <p:pRg st="3" end="3"/>
                                            </p:txEl>
                                          </p:spTgt>
                                        </p:tgtEl>
                                        <p:attrNameLst>
                                          <p:attrName>style.visibility</p:attrName>
                                        </p:attrNameLst>
                                      </p:cBhvr>
                                      <p:to>
                                        <p:strVal val="visible"/>
                                      </p:to>
                                    </p:set>
                                    <p:animEffect transition="in" filter="wipe(left)">
                                      <p:cBhvr>
                                        <p:cTn id="126" dur="750"/>
                                        <p:tgtEl>
                                          <p:spTgt spid="16">
                                            <p:txEl>
                                              <p:pRg st="3" end="3"/>
                                            </p:txEl>
                                          </p:spTgt>
                                        </p:tgtEl>
                                      </p:cBhvr>
                                    </p:animEffect>
                                  </p:childTnLst>
                                </p:cTn>
                              </p:par>
                            </p:childTnLst>
                          </p:cTn>
                        </p:par>
                        <p:par>
                          <p:cTn id="127" fill="hold">
                            <p:stCondLst>
                              <p:cond delay="7000"/>
                            </p:stCondLst>
                            <p:childTnLst>
                              <p:par>
                                <p:cTn id="128" presetID="22" presetClass="entr" presetSubtype="8" fill="hold" nodeType="afterEffect">
                                  <p:stCondLst>
                                    <p:cond delay="0"/>
                                  </p:stCondLst>
                                  <p:childTnLst>
                                    <p:set>
                                      <p:cBhvr>
                                        <p:cTn id="129" dur="1" fill="hold">
                                          <p:stCondLst>
                                            <p:cond delay="0"/>
                                          </p:stCondLst>
                                        </p:cTn>
                                        <p:tgtEl>
                                          <p:spTgt spid="16">
                                            <p:txEl>
                                              <p:pRg st="4" end="4"/>
                                            </p:txEl>
                                          </p:spTgt>
                                        </p:tgtEl>
                                        <p:attrNameLst>
                                          <p:attrName>style.visibility</p:attrName>
                                        </p:attrNameLst>
                                      </p:cBhvr>
                                      <p:to>
                                        <p:strVal val="visible"/>
                                      </p:to>
                                    </p:set>
                                    <p:animEffect transition="in" filter="wipe(left)">
                                      <p:cBhvr>
                                        <p:cTn id="130" dur="750"/>
                                        <p:tgtEl>
                                          <p:spTgt spid="16">
                                            <p:txEl>
                                              <p:pRg st="4" end="4"/>
                                            </p:txEl>
                                          </p:spTgt>
                                        </p:tgtEl>
                                      </p:cBhvr>
                                    </p:animEffect>
                                  </p:childTnLst>
                                </p:cTn>
                              </p:par>
                            </p:childTnLst>
                          </p:cTn>
                        </p:par>
                        <p:par>
                          <p:cTn id="131" fill="hold">
                            <p:stCondLst>
                              <p:cond delay="7750"/>
                            </p:stCondLst>
                            <p:childTnLst>
                              <p:par>
                                <p:cTn id="132" presetID="22" presetClass="entr" presetSubtype="8" fill="hold" nodeType="afterEffect">
                                  <p:stCondLst>
                                    <p:cond delay="0"/>
                                  </p:stCondLst>
                                  <p:childTnLst>
                                    <p:set>
                                      <p:cBhvr>
                                        <p:cTn id="133" dur="1" fill="hold">
                                          <p:stCondLst>
                                            <p:cond delay="0"/>
                                          </p:stCondLst>
                                        </p:cTn>
                                        <p:tgtEl>
                                          <p:spTgt spid="16">
                                            <p:txEl>
                                              <p:pRg st="5" end="5"/>
                                            </p:txEl>
                                          </p:spTgt>
                                        </p:tgtEl>
                                        <p:attrNameLst>
                                          <p:attrName>style.visibility</p:attrName>
                                        </p:attrNameLst>
                                      </p:cBhvr>
                                      <p:to>
                                        <p:strVal val="visible"/>
                                      </p:to>
                                    </p:set>
                                    <p:animEffect transition="in" filter="wipe(left)">
                                      <p:cBhvr>
                                        <p:cTn id="134" dur="750"/>
                                        <p:tgtEl>
                                          <p:spTgt spid="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p:bldP spid="233" grpId="0"/>
      <p:bldP spid="1031" grpId="0"/>
      <p:bldP spid="18" grpId="0"/>
      <p:bldP spid="19" grpId="0"/>
      <p:bldP spid="24" grpId="0"/>
      <p:bldP spid="26" grpId="0"/>
      <p:bldP spid="28" grpId="0"/>
      <p:bldP spid="29" grpId="0"/>
      <p:bldP spid="30" grpId="0"/>
      <p:bldP spid="31" grpId="0"/>
      <p:bldP spid="234" grpId="0"/>
      <p:bldP spid="235" grpId="0"/>
      <p:bldP spid="1024" grpId="0"/>
      <p:bldP spid="1025" grpId="0"/>
      <p:bldP spid="1034" grpId="0"/>
      <p:bldP spid="1035" grpId="0"/>
      <p:bldP spid="1039" grpId="0"/>
      <p:bldP spid="1040" grpId="0"/>
      <p:bldP spid="1043" grpId="0"/>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0BA0A8-4411-47D9-9E0A-ED88A99A1878}"/>
              </a:ext>
            </a:extLst>
          </p:cNvPr>
          <p:cNvSpPr>
            <a:spLocks noGrp="1"/>
          </p:cNvSpPr>
          <p:nvPr>
            <p:ph idx="17"/>
          </p:nvPr>
        </p:nvSpPr>
        <p:spPr>
          <a:xfrm>
            <a:off x="449304" y="1658274"/>
            <a:ext cx="1601235" cy="1725336"/>
          </a:xfrm>
        </p:spPr>
        <p:txBody>
          <a:bodyPr/>
          <a:lstStyle/>
          <a:p>
            <a:pPr marL="0" indent="0" algn="ctr" fontAlgn="ctr">
              <a:buNone/>
            </a:pPr>
            <a:r>
              <a:rPr lang="fr-FR" dirty="0">
                <a:cs typeface="Times New Roman" panose="02020603050405020304" pitchFamily="18" charset="0"/>
              </a:rPr>
              <a:t>« Initier la démarche </a:t>
            </a:r>
            <a:r>
              <a:rPr lang="fr-FR" dirty="0">
                <a:highlight>
                  <a:srgbClr val="FBDCDD"/>
                </a:highlight>
                <a:cs typeface="Times New Roman" panose="02020603050405020304" pitchFamily="18" charset="0"/>
              </a:rPr>
              <a:t>dès l’entrée en relation</a:t>
            </a:r>
            <a:r>
              <a:rPr lang="fr-FR" dirty="0">
                <a:cs typeface="Times New Roman" panose="02020603050405020304" pitchFamily="18" charset="0"/>
              </a:rPr>
              <a:t>, battre le fer tant qu’il est chaud ! » </a:t>
            </a:r>
            <a:endParaRPr lang="fr-FR" dirty="0"/>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solidFill>
                  <a:schemeClr val="accent4">
                    <a:lumMod val="75000"/>
                  </a:schemeClr>
                </a:solidFill>
              </a:rPr>
              <a:t>A quel moment </a:t>
            </a:r>
            <a:r>
              <a:rPr lang="fr-FR" dirty="0"/>
              <a:t>parler de recommandation avec vos clients ? Voici quelques exemples … et c’est vous qui l’avez dit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grpSp>
        <p:nvGrpSpPr>
          <p:cNvPr id="219" name="Graphique 1859">
            <a:extLst>
              <a:ext uri="{FF2B5EF4-FFF2-40B4-BE49-F238E27FC236}">
                <a16:creationId xmlns:a16="http://schemas.microsoft.com/office/drawing/2014/main" id="{C7E9E2A5-8EE0-422F-58D2-B3C844B0534A}"/>
              </a:ext>
            </a:extLst>
          </p:cNvPr>
          <p:cNvGrpSpPr/>
          <p:nvPr/>
        </p:nvGrpSpPr>
        <p:grpSpPr>
          <a:xfrm>
            <a:off x="9844914" y="4193463"/>
            <a:ext cx="898388" cy="1189252"/>
            <a:chOff x="7011017" y="4279868"/>
            <a:chExt cx="374808" cy="496157"/>
          </a:xfrm>
          <a:noFill/>
          <a:effectLst>
            <a:outerShdw blurRad="50800" dist="38100" dir="8100000" algn="tr" rotWithShape="0">
              <a:prstClr val="black">
                <a:alpha val="40000"/>
              </a:prstClr>
            </a:outerShdw>
          </a:effectLst>
        </p:grpSpPr>
        <p:grpSp>
          <p:nvGrpSpPr>
            <p:cNvPr id="220" name="Graphique 1859">
              <a:extLst>
                <a:ext uri="{FF2B5EF4-FFF2-40B4-BE49-F238E27FC236}">
                  <a16:creationId xmlns:a16="http://schemas.microsoft.com/office/drawing/2014/main" id="{9F3E25DE-36BC-2F8D-885E-58688B3EF519}"/>
                </a:ext>
              </a:extLst>
            </p:cNvPr>
            <p:cNvGrpSpPr/>
            <p:nvPr/>
          </p:nvGrpSpPr>
          <p:grpSpPr>
            <a:xfrm>
              <a:off x="7011017" y="4279868"/>
              <a:ext cx="374808" cy="496157"/>
              <a:chOff x="7011017" y="4279868"/>
              <a:chExt cx="374808" cy="496157"/>
            </a:xfrm>
            <a:grpFill/>
          </p:grpSpPr>
          <p:sp>
            <p:nvSpPr>
              <p:cNvPr id="243" name="Forme libre : forme 242">
                <a:extLst>
                  <a:ext uri="{FF2B5EF4-FFF2-40B4-BE49-F238E27FC236}">
                    <a16:creationId xmlns:a16="http://schemas.microsoft.com/office/drawing/2014/main" id="{1561B381-DA9C-CC81-74DC-97E95F03DB1C}"/>
                  </a:ext>
                </a:extLst>
              </p:cNvPr>
              <p:cNvSpPr/>
              <p:nvPr/>
            </p:nvSpPr>
            <p:spPr>
              <a:xfrm>
                <a:off x="7262286" y="4776025"/>
                <a:ext cx="111918" cy="9525"/>
              </a:xfrm>
              <a:custGeom>
                <a:avLst/>
                <a:gdLst>
                  <a:gd name="connsiteX0" fmla="*/ 111919 w 111918"/>
                  <a:gd name="connsiteY0" fmla="*/ 0 h 9525"/>
                  <a:gd name="connsiteX1" fmla="*/ 0 w 111918"/>
                  <a:gd name="connsiteY1" fmla="*/ 0 h 9525"/>
                </a:gdLst>
                <a:ahLst/>
                <a:cxnLst>
                  <a:cxn ang="0">
                    <a:pos x="connsiteX0" y="connsiteY0"/>
                  </a:cxn>
                  <a:cxn ang="0">
                    <a:pos x="connsiteX1" y="connsiteY1"/>
                  </a:cxn>
                </a:cxnLst>
                <a:rect l="l" t="t" r="r" b="b"/>
                <a:pathLst>
                  <a:path w="111918" h="9525">
                    <a:moveTo>
                      <a:pt x="111919"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FADF6C28-F855-AF7A-7AA4-D4C6E64772D9}"/>
                  </a:ext>
                </a:extLst>
              </p:cNvPr>
              <p:cNvSpPr/>
              <p:nvPr/>
            </p:nvSpPr>
            <p:spPr>
              <a:xfrm>
                <a:off x="7275335" y="4497323"/>
                <a:ext cx="40576" cy="70866"/>
              </a:xfrm>
              <a:custGeom>
                <a:avLst/>
                <a:gdLst>
                  <a:gd name="connsiteX0" fmla="*/ 29908 w 40576"/>
                  <a:gd name="connsiteY0" fmla="*/ 0 h 70866"/>
                  <a:gd name="connsiteX1" fmla="*/ 0 w 40576"/>
                  <a:gd name="connsiteY1" fmla="*/ 0 h 70866"/>
                  <a:gd name="connsiteX2" fmla="*/ 0 w 40576"/>
                  <a:gd name="connsiteY2" fmla="*/ 70866 h 70866"/>
                  <a:gd name="connsiteX3" fmla="*/ 40576 w 40576"/>
                  <a:gd name="connsiteY3" fmla="*/ 70866 h 70866"/>
                </a:gdLst>
                <a:ahLst/>
                <a:cxnLst>
                  <a:cxn ang="0">
                    <a:pos x="connsiteX0" y="connsiteY0"/>
                  </a:cxn>
                  <a:cxn ang="0">
                    <a:pos x="connsiteX1" y="connsiteY1"/>
                  </a:cxn>
                  <a:cxn ang="0">
                    <a:pos x="connsiteX2" y="connsiteY2"/>
                  </a:cxn>
                  <a:cxn ang="0">
                    <a:pos x="connsiteX3" y="connsiteY3"/>
                  </a:cxn>
                </a:cxnLst>
                <a:rect l="l" t="t" r="r" b="b"/>
                <a:pathLst>
                  <a:path w="40576" h="70866">
                    <a:moveTo>
                      <a:pt x="29908" y="0"/>
                    </a:moveTo>
                    <a:lnTo>
                      <a:pt x="0" y="0"/>
                    </a:lnTo>
                    <a:lnTo>
                      <a:pt x="0" y="70866"/>
                    </a:lnTo>
                    <a:lnTo>
                      <a:pt x="40576" y="70866"/>
                    </a:lnTo>
                  </a:path>
                </a:pathLst>
              </a:custGeom>
              <a:grpFill/>
              <a:ln w="12700" cap="rnd">
                <a:solidFill>
                  <a:schemeClr val="accent4">
                    <a:lumMod val="75000"/>
                  </a:schemeClr>
                </a:solidFill>
                <a:prstDash val="solid"/>
                <a:round/>
              </a:ln>
            </p:spPr>
            <p:txBody>
              <a:bodyPr rtlCol="0" anchor="ctr"/>
              <a:lstStyle/>
              <a:p>
                <a:endParaRPr lang="fr-FR" sz="1400"/>
              </a:p>
            </p:txBody>
          </p:sp>
          <p:sp>
            <p:nvSpPr>
              <p:cNvPr id="245" name="Forme libre : forme 244">
                <a:extLst>
                  <a:ext uri="{FF2B5EF4-FFF2-40B4-BE49-F238E27FC236}">
                    <a16:creationId xmlns:a16="http://schemas.microsoft.com/office/drawing/2014/main" id="{570C38F6-F1C5-9AF2-17AE-7DCF99EB6FFE}"/>
                  </a:ext>
                </a:extLst>
              </p:cNvPr>
              <p:cNvSpPr/>
              <p:nvPr/>
            </p:nvSpPr>
            <p:spPr>
              <a:xfrm>
                <a:off x="7330485" y="4497704"/>
                <a:ext cx="18287" cy="70865"/>
              </a:xfrm>
              <a:custGeom>
                <a:avLst/>
                <a:gdLst>
                  <a:gd name="connsiteX0" fmla="*/ 571 w 18287"/>
                  <a:gd name="connsiteY0" fmla="*/ 70866 h 70865"/>
                  <a:gd name="connsiteX1" fmla="*/ 18288 w 18287"/>
                  <a:gd name="connsiteY1" fmla="*/ 70866 h 70865"/>
                  <a:gd name="connsiteX2" fmla="*/ 18288 w 18287"/>
                  <a:gd name="connsiteY2" fmla="*/ 0 h 70865"/>
                  <a:gd name="connsiteX3" fmla="*/ 0 w 18287"/>
                  <a:gd name="connsiteY3" fmla="*/ 0 h 70865"/>
                </a:gdLst>
                <a:ahLst/>
                <a:cxnLst>
                  <a:cxn ang="0">
                    <a:pos x="connsiteX0" y="connsiteY0"/>
                  </a:cxn>
                  <a:cxn ang="0">
                    <a:pos x="connsiteX1" y="connsiteY1"/>
                  </a:cxn>
                  <a:cxn ang="0">
                    <a:pos x="connsiteX2" y="connsiteY2"/>
                  </a:cxn>
                  <a:cxn ang="0">
                    <a:pos x="connsiteX3" y="connsiteY3"/>
                  </a:cxn>
                </a:cxnLst>
                <a:rect l="l" t="t" r="r" b="b"/>
                <a:pathLst>
                  <a:path w="18287" h="70865">
                    <a:moveTo>
                      <a:pt x="571" y="70866"/>
                    </a:moveTo>
                    <a:lnTo>
                      <a:pt x="18288" y="70866"/>
                    </a:lnTo>
                    <a:lnTo>
                      <a:pt x="18288" y="0"/>
                    </a:lnTo>
                    <a:lnTo>
                      <a:pt x="0" y="0"/>
                    </a:lnTo>
                  </a:path>
                </a:pathLst>
              </a:custGeom>
              <a:grpFill/>
              <a:ln w="12700" cap="rnd">
                <a:solidFill>
                  <a:schemeClr val="accent4">
                    <a:lumMod val="75000"/>
                  </a:schemeClr>
                </a:solidFill>
                <a:prstDash val="solid"/>
                <a:round/>
              </a:ln>
            </p:spPr>
            <p:txBody>
              <a:bodyPr rtlCol="0" anchor="ctr"/>
              <a:lstStyle/>
              <a:p>
                <a:endParaRPr lang="fr-FR" sz="1400"/>
              </a:p>
            </p:txBody>
          </p:sp>
          <p:grpSp>
            <p:nvGrpSpPr>
              <p:cNvPr id="246" name="Graphique 1859">
                <a:extLst>
                  <a:ext uri="{FF2B5EF4-FFF2-40B4-BE49-F238E27FC236}">
                    <a16:creationId xmlns:a16="http://schemas.microsoft.com/office/drawing/2014/main" id="{DECAD6C3-5285-9F5F-3B0C-6470E9D71C60}"/>
                  </a:ext>
                </a:extLst>
              </p:cNvPr>
              <p:cNvGrpSpPr/>
              <p:nvPr/>
            </p:nvGrpSpPr>
            <p:grpSpPr>
              <a:xfrm>
                <a:off x="7011017" y="4279868"/>
                <a:ext cx="374808" cy="124110"/>
                <a:chOff x="7011017" y="4279868"/>
                <a:chExt cx="374808" cy="124110"/>
              </a:xfrm>
              <a:grpFill/>
            </p:grpSpPr>
            <p:sp>
              <p:nvSpPr>
                <p:cNvPr id="255" name="Forme libre : forme 254">
                  <a:extLst>
                    <a:ext uri="{FF2B5EF4-FFF2-40B4-BE49-F238E27FC236}">
                      <a16:creationId xmlns:a16="http://schemas.microsoft.com/office/drawing/2014/main" id="{C2D47A33-A57F-11F7-28D2-963B1B2CFBDB}"/>
                    </a:ext>
                  </a:extLst>
                </p:cNvPr>
                <p:cNvSpPr/>
                <p:nvPr/>
              </p:nvSpPr>
              <p:spPr>
                <a:xfrm>
                  <a:off x="7287908" y="4354353"/>
                  <a:ext cx="9525" cy="4857"/>
                </a:xfrm>
                <a:custGeom>
                  <a:avLst/>
                  <a:gdLst>
                    <a:gd name="connsiteX0" fmla="*/ 0 w 9525"/>
                    <a:gd name="connsiteY0" fmla="*/ 0 h 4857"/>
                    <a:gd name="connsiteX1" fmla="*/ 0 w 9525"/>
                    <a:gd name="connsiteY1" fmla="*/ 4858 h 4857"/>
                  </a:gdLst>
                  <a:ahLst/>
                  <a:cxnLst>
                    <a:cxn ang="0">
                      <a:pos x="connsiteX0" y="connsiteY0"/>
                    </a:cxn>
                    <a:cxn ang="0">
                      <a:pos x="connsiteX1" y="connsiteY1"/>
                    </a:cxn>
                  </a:cxnLst>
                  <a:rect l="l" t="t" r="r" b="b"/>
                  <a:pathLst>
                    <a:path w="9525" h="4857">
                      <a:moveTo>
                        <a:pt x="0" y="0"/>
                      </a:moveTo>
                      <a:lnTo>
                        <a:pt x="0" y="4858"/>
                      </a:lnTo>
                    </a:path>
                  </a:pathLst>
                </a:custGeom>
                <a:grpFill/>
                <a:ln w="12700" cap="rnd">
                  <a:solidFill>
                    <a:schemeClr val="accent4">
                      <a:lumMod val="75000"/>
                    </a:schemeClr>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4416B3DE-68F3-EB19-6B02-A2D944E0C907}"/>
                    </a:ext>
                  </a:extLst>
                </p:cNvPr>
                <p:cNvSpPr/>
                <p:nvPr/>
              </p:nvSpPr>
              <p:spPr>
                <a:xfrm>
                  <a:off x="7280288" y="4379308"/>
                  <a:ext cx="11144" cy="3619"/>
                </a:xfrm>
                <a:custGeom>
                  <a:avLst/>
                  <a:gdLst>
                    <a:gd name="connsiteX0" fmla="*/ 11144 w 11144"/>
                    <a:gd name="connsiteY0" fmla="*/ 0 h 3619"/>
                    <a:gd name="connsiteX1" fmla="*/ 5524 w 11144"/>
                    <a:gd name="connsiteY1" fmla="*/ 3620 h 3619"/>
                    <a:gd name="connsiteX2" fmla="*/ 0 w 11144"/>
                    <a:gd name="connsiteY2" fmla="*/ 95 h 3619"/>
                  </a:gdLst>
                  <a:ahLst/>
                  <a:cxnLst>
                    <a:cxn ang="0">
                      <a:pos x="connsiteX0" y="connsiteY0"/>
                    </a:cxn>
                    <a:cxn ang="0">
                      <a:pos x="connsiteX1" y="connsiteY1"/>
                    </a:cxn>
                    <a:cxn ang="0">
                      <a:pos x="connsiteX2" y="connsiteY2"/>
                    </a:cxn>
                  </a:cxnLst>
                  <a:rect l="l" t="t" r="r" b="b"/>
                  <a:pathLst>
                    <a:path w="11144" h="3619">
                      <a:moveTo>
                        <a:pt x="11144" y="0"/>
                      </a:moveTo>
                      <a:cubicBezTo>
                        <a:pt x="10287" y="2096"/>
                        <a:pt x="8096" y="3620"/>
                        <a:pt x="5524" y="3620"/>
                      </a:cubicBezTo>
                      <a:cubicBezTo>
                        <a:pt x="2953" y="3620"/>
                        <a:pt x="857" y="2191"/>
                        <a:pt x="0" y="95"/>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C8F7F6F5-9B45-7569-5D7A-45B0E6C57F5C}"/>
                    </a:ext>
                  </a:extLst>
                </p:cNvPr>
                <p:cNvSpPr/>
                <p:nvPr/>
              </p:nvSpPr>
              <p:spPr>
                <a:xfrm>
                  <a:off x="7275145" y="4358163"/>
                  <a:ext cx="73152" cy="41243"/>
                </a:xfrm>
                <a:custGeom>
                  <a:avLst/>
                  <a:gdLst>
                    <a:gd name="connsiteX0" fmla="*/ 73152 w 73152"/>
                    <a:gd name="connsiteY0" fmla="*/ 0 h 41243"/>
                    <a:gd name="connsiteX1" fmla="*/ 36576 w 73152"/>
                    <a:gd name="connsiteY1" fmla="*/ 41243 h 41243"/>
                    <a:gd name="connsiteX2" fmla="*/ 0 w 73152"/>
                    <a:gd name="connsiteY2" fmla="*/ 0 h 41243"/>
                  </a:gdLst>
                  <a:ahLst/>
                  <a:cxnLst>
                    <a:cxn ang="0">
                      <a:pos x="connsiteX0" y="connsiteY0"/>
                    </a:cxn>
                    <a:cxn ang="0">
                      <a:pos x="connsiteX1" y="connsiteY1"/>
                    </a:cxn>
                    <a:cxn ang="0">
                      <a:pos x="connsiteX2" y="connsiteY2"/>
                    </a:cxn>
                  </a:cxnLst>
                  <a:rect l="l" t="t" r="r" b="b"/>
                  <a:pathLst>
                    <a:path w="73152" h="41243">
                      <a:moveTo>
                        <a:pt x="73152" y="0"/>
                      </a:moveTo>
                      <a:cubicBezTo>
                        <a:pt x="73152" y="22765"/>
                        <a:pt x="56769" y="41243"/>
                        <a:pt x="36576" y="41243"/>
                      </a:cubicBezTo>
                      <a:cubicBezTo>
                        <a:pt x="16383" y="41243"/>
                        <a:pt x="0" y="22765"/>
                        <a:pt x="0"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58" name="Forme libre : forme 257">
                  <a:extLst>
                    <a:ext uri="{FF2B5EF4-FFF2-40B4-BE49-F238E27FC236}">
                      <a16:creationId xmlns:a16="http://schemas.microsoft.com/office/drawing/2014/main" id="{5C6D23C9-FF72-FDFD-04D2-B7337676214A}"/>
                    </a:ext>
                  </a:extLst>
                </p:cNvPr>
                <p:cNvSpPr/>
                <p:nvPr/>
              </p:nvSpPr>
              <p:spPr>
                <a:xfrm>
                  <a:off x="7272478" y="4321682"/>
                  <a:ext cx="57626" cy="37109"/>
                </a:xfrm>
                <a:custGeom>
                  <a:avLst/>
                  <a:gdLst>
                    <a:gd name="connsiteX0" fmla="*/ 0 w 57626"/>
                    <a:gd name="connsiteY0" fmla="*/ 0 h 37109"/>
                    <a:gd name="connsiteX1" fmla="*/ 16192 w 57626"/>
                    <a:gd name="connsiteY1" fmla="*/ 14097 h 37109"/>
                    <a:gd name="connsiteX2" fmla="*/ 57626 w 57626"/>
                    <a:gd name="connsiteY2" fmla="*/ 33147 h 37109"/>
                  </a:gdLst>
                  <a:ahLst/>
                  <a:cxnLst>
                    <a:cxn ang="0">
                      <a:pos x="connsiteX0" y="connsiteY0"/>
                    </a:cxn>
                    <a:cxn ang="0">
                      <a:pos x="connsiteX1" y="connsiteY1"/>
                    </a:cxn>
                    <a:cxn ang="0">
                      <a:pos x="connsiteX2" y="connsiteY2"/>
                    </a:cxn>
                  </a:cxnLst>
                  <a:rect l="l" t="t" r="r" b="b"/>
                  <a:pathLst>
                    <a:path w="57626" h="37109">
                      <a:moveTo>
                        <a:pt x="0" y="0"/>
                      </a:moveTo>
                      <a:cubicBezTo>
                        <a:pt x="0" y="0"/>
                        <a:pt x="15049" y="2191"/>
                        <a:pt x="16192" y="14097"/>
                      </a:cubicBezTo>
                      <a:cubicBezTo>
                        <a:pt x="17335" y="26003"/>
                        <a:pt x="36195" y="45530"/>
                        <a:pt x="57626" y="33147"/>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59" name="Forme libre : forme 258">
                  <a:extLst>
                    <a:ext uri="{FF2B5EF4-FFF2-40B4-BE49-F238E27FC236}">
                      <a16:creationId xmlns:a16="http://schemas.microsoft.com/office/drawing/2014/main" id="{25DD470F-19A5-7015-F824-B4E550B66EFE}"/>
                    </a:ext>
                  </a:extLst>
                </p:cNvPr>
                <p:cNvSpPr/>
                <p:nvPr/>
              </p:nvSpPr>
              <p:spPr>
                <a:xfrm>
                  <a:off x="7011017" y="4279868"/>
                  <a:ext cx="9525" cy="9525"/>
                </a:xfrm>
                <a:custGeom>
                  <a:avLst/>
                  <a:gdLst/>
                  <a:ahLst/>
                  <a:cxnLst/>
                  <a:rect l="l" t="t" r="r" b="b"/>
                  <a:pathLst>
                    <a:path w="9525" h="9525"/>
                  </a:pathLst>
                </a:custGeom>
                <a:grpFill/>
                <a:ln w="12700" cap="rnd">
                  <a:solidFill>
                    <a:schemeClr val="accent4">
                      <a:lumMod val="75000"/>
                    </a:schemeClr>
                  </a:solidFill>
                  <a:prstDash val="solid"/>
                  <a:round/>
                </a:ln>
              </p:spPr>
              <p:txBody>
                <a:bodyPr rtlCol="0" anchor="ctr"/>
                <a:lstStyle/>
                <a:p>
                  <a:endParaRPr lang="fr-FR" sz="1400"/>
                </a:p>
              </p:txBody>
            </p:sp>
            <p:sp>
              <p:nvSpPr>
                <p:cNvPr id="260" name="Forme libre : forme 259">
                  <a:extLst>
                    <a:ext uri="{FF2B5EF4-FFF2-40B4-BE49-F238E27FC236}">
                      <a16:creationId xmlns:a16="http://schemas.microsoft.com/office/drawing/2014/main" id="{0551228E-6C32-36C1-70D2-F08EDBE25AD5}"/>
                    </a:ext>
                  </a:extLst>
                </p:cNvPr>
                <p:cNvSpPr/>
                <p:nvPr/>
              </p:nvSpPr>
              <p:spPr>
                <a:xfrm>
                  <a:off x="7271144" y="4286763"/>
                  <a:ext cx="114680" cy="117214"/>
                </a:xfrm>
                <a:custGeom>
                  <a:avLst/>
                  <a:gdLst>
                    <a:gd name="connsiteX0" fmla="*/ 73724 w 114680"/>
                    <a:gd name="connsiteY0" fmla="*/ 117215 h 117214"/>
                    <a:gd name="connsiteX1" fmla="*/ 93250 w 114680"/>
                    <a:gd name="connsiteY1" fmla="*/ 98355 h 117214"/>
                    <a:gd name="connsiteX2" fmla="*/ 114681 w 114680"/>
                    <a:gd name="connsiteY2" fmla="*/ 69971 h 117214"/>
                    <a:gd name="connsiteX3" fmla="*/ 95155 w 114680"/>
                    <a:gd name="connsiteY3" fmla="*/ 38729 h 117214"/>
                    <a:gd name="connsiteX4" fmla="*/ 72962 w 114680"/>
                    <a:gd name="connsiteY4" fmla="*/ 3486 h 117214"/>
                    <a:gd name="connsiteX5" fmla="*/ 32480 w 114680"/>
                    <a:gd name="connsiteY5" fmla="*/ 9487 h 117214"/>
                    <a:gd name="connsiteX6" fmla="*/ 0 w 114680"/>
                    <a:gd name="connsiteY6" fmla="*/ 34443 h 11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80" h="117214">
                      <a:moveTo>
                        <a:pt x="73724" y="117215"/>
                      </a:moveTo>
                      <a:cubicBezTo>
                        <a:pt x="90202" y="114834"/>
                        <a:pt x="93250" y="98355"/>
                        <a:pt x="93250" y="98355"/>
                      </a:cubicBezTo>
                      <a:cubicBezTo>
                        <a:pt x="93250" y="98355"/>
                        <a:pt x="114681" y="93117"/>
                        <a:pt x="114681" y="69971"/>
                      </a:cubicBezTo>
                      <a:cubicBezTo>
                        <a:pt x="114681" y="46825"/>
                        <a:pt x="95155" y="38729"/>
                        <a:pt x="95155" y="38729"/>
                      </a:cubicBezTo>
                      <a:cubicBezTo>
                        <a:pt x="95155" y="38729"/>
                        <a:pt x="98298" y="13964"/>
                        <a:pt x="72962" y="3486"/>
                      </a:cubicBezTo>
                      <a:cubicBezTo>
                        <a:pt x="47720" y="-6991"/>
                        <a:pt x="32480" y="9487"/>
                        <a:pt x="32480" y="9487"/>
                      </a:cubicBezTo>
                      <a:cubicBezTo>
                        <a:pt x="19812" y="9201"/>
                        <a:pt x="1429" y="18631"/>
                        <a:pt x="0" y="34443"/>
                      </a:cubicBezTo>
                    </a:path>
                  </a:pathLst>
                </a:custGeom>
                <a:grpFill/>
                <a:ln w="12700" cap="rnd">
                  <a:solidFill>
                    <a:schemeClr val="accent4">
                      <a:lumMod val="75000"/>
                    </a:schemeClr>
                  </a:solidFill>
                  <a:prstDash val="solid"/>
                  <a:round/>
                </a:ln>
              </p:spPr>
              <p:txBody>
                <a:bodyPr rtlCol="0" anchor="ctr"/>
                <a:lstStyle/>
                <a:p>
                  <a:endParaRPr lang="fr-FR" sz="1400"/>
                </a:p>
              </p:txBody>
            </p:sp>
          </p:grpSp>
          <p:sp>
            <p:nvSpPr>
              <p:cNvPr id="247" name="Forme libre : forme 246">
                <a:extLst>
                  <a:ext uri="{FF2B5EF4-FFF2-40B4-BE49-F238E27FC236}">
                    <a16:creationId xmlns:a16="http://schemas.microsoft.com/office/drawing/2014/main" id="{559C5C4E-97BF-A4C8-EBC7-589D57928778}"/>
                  </a:ext>
                </a:extLst>
              </p:cNvPr>
              <p:cNvSpPr/>
              <p:nvPr/>
            </p:nvSpPr>
            <p:spPr>
              <a:xfrm>
                <a:off x="7329914" y="4394453"/>
                <a:ext cx="9525" cy="17049"/>
              </a:xfrm>
              <a:custGeom>
                <a:avLst/>
                <a:gdLst>
                  <a:gd name="connsiteX0" fmla="*/ 0 w 9525"/>
                  <a:gd name="connsiteY0" fmla="*/ 0 h 17049"/>
                  <a:gd name="connsiteX1" fmla="*/ 0 w 9525"/>
                  <a:gd name="connsiteY1" fmla="*/ 17050 h 17049"/>
                </a:gdLst>
                <a:ahLst/>
                <a:cxnLst>
                  <a:cxn ang="0">
                    <a:pos x="connsiteX0" y="connsiteY0"/>
                  </a:cxn>
                  <a:cxn ang="0">
                    <a:pos x="connsiteX1" y="connsiteY1"/>
                  </a:cxn>
                </a:cxnLst>
                <a:rect l="l" t="t" r="r" b="b"/>
                <a:pathLst>
                  <a:path w="9525" h="17049">
                    <a:moveTo>
                      <a:pt x="0" y="0"/>
                    </a:moveTo>
                    <a:lnTo>
                      <a:pt x="0" y="1705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48" name="Forme libre : forme 247">
                <a:extLst>
                  <a:ext uri="{FF2B5EF4-FFF2-40B4-BE49-F238E27FC236}">
                    <a16:creationId xmlns:a16="http://schemas.microsoft.com/office/drawing/2014/main" id="{55B85040-E17A-CCC6-AC17-BCDC850BF81E}"/>
                  </a:ext>
                </a:extLst>
              </p:cNvPr>
              <p:cNvSpPr/>
              <p:nvPr/>
            </p:nvSpPr>
            <p:spPr>
              <a:xfrm>
                <a:off x="7277145" y="4416170"/>
                <a:ext cx="26955" cy="80581"/>
              </a:xfrm>
              <a:custGeom>
                <a:avLst/>
                <a:gdLst>
                  <a:gd name="connsiteX0" fmla="*/ 11335 w 26955"/>
                  <a:gd name="connsiteY0" fmla="*/ 80582 h 80581"/>
                  <a:gd name="connsiteX1" fmla="*/ 11620 w 26955"/>
                  <a:gd name="connsiteY1" fmla="*/ 61246 h 80581"/>
                  <a:gd name="connsiteX2" fmla="*/ 0 w 26955"/>
                  <a:gd name="connsiteY2" fmla="*/ 46958 h 80581"/>
                  <a:gd name="connsiteX3" fmla="*/ 26956 w 26955"/>
                  <a:gd name="connsiteY3" fmla="*/ 0 h 80581"/>
                </a:gdLst>
                <a:ahLst/>
                <a:cxnLst>
                  <a:cxn ang="0">
                    <a:pos x="connsiteX0" y="connsiteY0"/>
                  </a:cxn>
                  <a:cxn ang="0">
                    <a:pos x="connsiteX1" y="connsiteY1"/>
                  </a:cxn>
                  <a:cxn ang="0">
                    <a:pos x="connsiteX2" y="connsiteY2"/>
                  </a:cxn>
                  <a:cxn ang="0">
                    <a:pos x="connsiteX3" y="connsiteY3"/>
                  </a:cxn>
                </a:cxnLst>
                <a:rect l="l" t="t" r="r" b="b"/>
                <a:pathLst>
                  <a:path w="26955" h="80581">
                    <a:moveTo>
                      <a:pt x="11335" y="80582"/>
                    </a:moveTo>
                    <a:lnTo>
                      <a:pt x="11620" y="61246"/>
                    </a:lnTo>
                    <a:cubicBezTo>
                      <a:pt x="11620" y="61246"/>
                      <a:pt x="2667" y="59150"/>
                      <a:pt x="0" y="46958"/>
                    </a:cubicBezTo>
                    <a:lnTo>
                      <a:pt x="26956"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319B45B2-5B5C-2B24-294C-E0BC23CE866B}"/>
                  </a:ext>
                </a:extLst>
              </p:cNvPr>
              <p:cNvSpPr/>
              <p:nvPr/>
            </p:nvSpPr>
            <p:spPr>
              <a:xfrm>
                <a:off x="7286670" y="4550759"/>
                <a:ext cx="74162" cy="85724"/>
              </a:xfrm>
              <a:custGeom>
                <a:avLst/>
                <a:gdLst>
                  <a:gd name="connsiteX0" fmla="*/ 62293 w 74162"/>
                  <a:gd name="connsiteY0" fmla="*/ 0 h 85724"/>
                  <a:gd name="connsiteX1" fmla="*/ 73914 w 74162"/>
                  <a:gd name="connsiteY1" fmla="*/ 85725 h 85724"/>
                  <a:gd name="connsiteX2" fmla="*/ 0 w 74162"/>
                  <a:gd name="connsiteY2" fmla="*/ 85725 h 85724"/>
                  <a:gd name="connsiteX3" fmla="*/ 953 w 74162"/>
                  <a:gd name="connsiteY3" fmla="*/ 17431 h 85724"/>
                </a:gdLst>
                <a:ahLst/>
                <a:cxnLst>
                  <a:cxn ang="0">
                    <a:pos x="connsiteX0" y="connsiteY0"/>
                  </a:cxn>
                  <a:cxn ang="0">
                    <a:pos x="connsiteX1" y="connsiteY1"/>
                  </a:cxn>
                  <a:cxn ang="0">
                    <a:pos x="connsiteX2" y="connsiteY2"/>
                  </a:cxn>
                  <a:cxn ang="0">
                    <a:pos x="connsiteX3" y="connsiteY3"/>
                  </a:cxn>
                </a:cxnLst>
                <a:rect l="l" t="t" r="r" b="b"/>
                <a:pathLst>
                  <a:path w="74162" h="85724">
                    <a:moveTo>
                      <a:pt x="62293" y="0"/>
                    </a:moveTo>
                    <a:cubicBezTo>
                      <a:pt x="68961" y="18764"/>
                      <a:pt x="75533" y="47625"/>
                      <a:pt x="73914" y="85725"/>
                    </a:cubicBezTo>
                    <a:lnTo>
                      <a:pt x="0" y="85725"/>
                    </a:lnTo>
                    <a:lnTo>
                      <a:pt x="953" y="17431"/>
                    </a:lnTo>
                  </a:path>
                </a:pathLst>
              </a:custGeom>
              <a:grpFill/>
              <a:ln w="12700" cap="rnd">
                <a:solidFill>
                  <a:schemeClr val="accent4">
                    <a:lumMod val="75000"/>
                  </a:schemeClr>
                </a:solidFill>
                <a:prstDash val="solid"/>
                <a:round/>
              </a:ln>
            </p:spPr>
            <p:txBody>
              <a:bodyPr rtlCol="0" anchor="ctr"/>
              <a:lstStyle/>
              <a:p>
                <a:endParaRPr lang="fr-FR" sz="1400"/>
              </a:p>
            </p:txBody>
          </p:sp>
          <p:sp>
            <p:nvSpPr>
              <p:cNvPr id="250" name="Forme libre : forme 249">
                <a:extLst>
                  <a:ext uri="{FF2B5EF4-FFF2-40B4-BE49-F238E27FC236}">
                    <a16:creationId xmlns:a16="http://schemas.microsoft.com/office/drawing/2014/main" id="{304E2C53-8152-023B-B770-162D0FD2CC1B}"/>
                  </a:ext>
                </a:extLst>
              </p:cNvPr>
              <p:cNvSpPr/>
              <p:nvPr/>
            </p:nvSpPr>
            <p:spPr>
              <a:xfrm>
                <a:off x="7334390" y="4420742"/>
                <a:ext cx="12646" cy="76580"/>
              </a:xfrm>
              <a:custGeom>
                <a:avLst/>
                <a:gdLst>
                  <a:gd name="connsiteX0" fmla="*/ 0 w 12646"/>
                  <a:gd name="connsiteY0" fmla="*/ 0 h 76580"/>
                  <a:gd name="connsiteX1" fmla="*/ 11049 w 12646"/>
                  <a:gd name="connsiteY1" fmla="*/ 76581 h 76580"/>
                </a:gdLst>
                <a:ahLst/>
                <a:cxnLst>
                  <a:cxn ang="0">
                    <a:pos x="connsiteX0" y="connsiteY0"/>
                  </a:cxn>
                  <a:cxn ang="0">
                    <a:pos x="connsiteX1" y="connsiteY1"/>
                  </a:cxn>
                </a:cxnLst>
                <a:rect l="l" t="t" r="r" b="b"/>
                <a:pathLst>
                  <a:path w="12646" h="76580">
                    <a:moveTo>
                      <a:pt x="0" y="0"/>
                    </a:moveTo>
                    <a:cubicBezTo>
                      <a:pt x="0" y="0"/>
                      <a:pt x="18002" y="35528"/>
                      <a:pt x="11049" y="76581"/>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AAE0D091-6DA1-BC8B-BC2E-947D2C0EB437}"/>
                  </a:ext>
                </a:extLst>
              </p:cNvPr>
              <p:cNvSpPr/>
              <p:nvPr/>
            </p:nvSpPr>
            <p:spPr>
              <a:xfrm>
                <a:off x="7303339" y="4438173"/>
                <a:ext cx="26384" cy="114585"/>
              </a:xfrm>
              <a:custGeom>
                <a:avLst/>
                <a:gdLst>
                  <a:gd name="connsiteX0" fmla="*/ 26384 w 26384"/>
                  <a:gd name="connsiteY0" fmla="*/ 0 h 114585"/>
                  <a:gd name="connsiteX1" fmla="*/ 26384 w 26384"/>
                  <a:gd name="connsiteY1" fmla="*/ 114586 h 114585"/>
                  <a:gd name="connsiteX2" fmla="*/ 13716 w 26384"/>
                  <a:gd name="connsiteY2" fmla="*/ 114586 h 114585"/>
                  <a:gd name="connsiteX3" fmla="*/ 0 w 26384"/>
                  <a:gd name="connsiteY3" fmla="*/ 29527 h 114585"/>
                </a:gdLst>
                <a:ahLst/>
                <a:cxnLst>
                  <a:cxn ang="0">
                    <a:pos x="connsiteX0" y="connsiteY0"/>
                  </a:cxn>
                  <a:cxn ang="0">
                    <a:pos x="connsiteX1" y="connsiteY1"/>
                  </a:cxn>
                  <a:cxn ang="0">
                    <a:pos x="connsiteX2" y="connsiteY2"/>
                  </a:cxn>
                  <a:cxn ang="0">
                    <a:pos x="connsiteX3" y="connsiteY3"/>
                  </a:cxn>
                </a:cxnLst>
                <a:rect l="l" t="t" r="r" b="b"/>
                <a:pathLst>
                  <a:path w="26384" h="114585">
                    <a:moveTo>
                      <a:pt x="26384" y="0"/>
                    </a:moveTo>
                    <a:lnTo>
                      <a:pt x="26384" y="114586"/>
                    </a:lnTo>
                    <a:lnTo>
                      <a:pt x="13716" y="114586"/>
                    </a:lnTo>
                    <a:cubicBezTo>
                      <a:pt x="13716" y="114586"/>
                      <a:pt x="1048" y="82391"/>
                      <a:pt x="0" y="29527"/>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E1C3B6BC-FA50-01FE-E93A-1077F138A913}"/>
                  </a:ext>
                </a:extLst>
              </p:cNvPr>
              <p:cNvSpPr/>
              <p:nvPr/>
            </p:nvSpPr>
            <p:spPr>
              <a:xfrm>
                <a:off x="7316628" y="4552759"/>
                <a:ext cx="13823" cy="29541"/>
              </a:xfrm>
              <a:custGeom>
                <a:avLst/>
                <a:gdLst>
                  <a:gd name="connsiteX0" fmla="*/ 427 w 13823"/>
                  <a:gd name="connsiteY0" fmla="*/ 0 h 29541"/>
                  <a:gd name="connsiteX1" fmla="*/ 7095 w 13823"/>
                  <a:gd name="connsiteY1" fmla="*/ 29528 h 29541"/>
                  <a:gd name="connsiteX2" fmla="*/ 13095 w 13823"/>
                  <a:gd name="connsiteY2" fmla="*/ 0 h 29541"/>
                </a:gdLst>
                <a:ahLst/>
                <a:cxnLst>
                  <a:cxn ang="0">
                    <a:pos x="connsiteX0" y="connsiteY0"/>
                  </a:cxn>
                  <a:cxn ang="0">
                    <a:pos x="connsiteX1" y="connsiteY1"/>
                  </a:cxn>
                  <a:cxn ang="0">
                    <a:pos x="connsiteX2" y="connsiteY2"/>
                  </a:cxn>
                </a:cxnLst>
                <a:rect l="l" t="t" r="r" b="b"/>
                <a:pathLst>
                  <a:path w="13823" h="29541">
                    <a:moveTo>
                      <a:pt x="427" y="0"/>
                    </a:moveTo>
                    <a:cubicBezTo>
                      <a:pt x="427" y="0"/>
                      <a:pt x="-2526" y="30290"/>
                      <a:pt x="7095" y="29528"/>
                    </a:cubicBezTo>
                    <a:cubicBezTo>
                      <a:pt x="16905" y="28766"/>
                      <a:pt x="13095" y="0"/>
                      <a:pt x="13095"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11FF7564-7835-8D3D-4368-DCA12B8CEE0D}"/>
                  </a:ext>
                </a:extLst>
              </p:cNvPr>
              <p:cNvSpPr/>
              <p:nvPr/>
            </p:nvSpPr>
            <p:spPr>
              <a:xfrm>
                <a:off x="7288099" y="4637246"/>
                <a:ext cx="49858" cy="138493"/>
              </a:xfrm>
              <a:custGeom>
                <a:avLst/>
                <a:gdLst>
                  <a:gd name="connsiteX0" fmla="*/ 17812 w 49858"/>
                  <a:gd name="connsiteY0" fmla="*/ 0 h 138493"/>
                  <a:gd name="connsiteX1" fmla="*/ 26575 w 49858"/>
                  <a:gd name="connsiteY1" fmla="*/ 125825 h 138493"/>
                  <a:gd name="connsiteX2" fmla="*/ 0 w 49858"/>
                  <a:gd name="connsiteY2" fmla="*/ 138494 h 138493"/>
                  <a:gd name="connsiteX3" fmla="*/ 44005 w 49858"/>
                  <a:gd name="connsiteY3" fmla="*/ 138494 h 138493"/>
                  <a:gd name="connsiteX4" fmla="*/ 41529 w 49858"/>
                  <a:gd name="connsiteY4" fmla="*/ 116110 h 138493"/>
                  <a:gd name="connsiteX5" fmla="*/ 40767 w 49858"/>
                  <a:gd name="connsiteY5" fmla="*/ 20765 h 138493"/>
                  <a:gd name="connsiteX6" fmla="*/ 48482 w 49858"/>
                  <a:gd name="connsiteY6" fmla="*/ 381 h 13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58" h="138493">
                    <a:moveTo>
                      <a:pt x="17812" y="0"/>
                    </a:moveTo>
                    <a:lnTo>
                      <a:pt x="26575" y="125825"/>
                    </a:lnTo>
                    <a:lnTo>
                      <a:pt x="0" y="138494"/>
                    </a:lnTo>
                    <a:lnTo>
                      <a:pt x="44005" y="138494"/>
                    </a:lnTo>
                    <a:lnTo>
                      <a:pt x="41529" y="116110"/>
                    </a:lnTo>
                    <a:cubicBezTo>
                      <a:pt x="41529" y="116110"/>
                      <a:pt x="60770" y="48197"/>
                      <a:pt x="40767" y="20765"/>
                    </a:cubicBezTo>
                    <a:lnTo>
                      <a:pt x="48482" y="381"/>
                    </a:lnTo>
                  </a:path>
                </a:pathLst>
              </a:custGeom>
              <a:grpFill/>
              <a:ln w="12700" cap="rnd">
                <a:solidFill>
                  <a:schemeClr val="accent4">
                    <a:lumMod val="75000"/>
                  </a:schemeClr>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19165F35-CB4C-242D-48D7-60D9E555DD5A}"/>
                  </a:ext>
                </a:extLst>
              </p:cNvPr>
              <p:cNvSpPr/>
              <p:nvPr/>
            </p:nvSpPr>
            <p:spPr>
              <a:xfrm>
                <a:off x="7314674" y="4763071"/>
                <a:ext cx="15239" cy="9525"/>
              </a:xfrm>
              <a:custGeom>
                <a:avLst/>
                <a:gdLst>
                  <a:gd name="connsiteX0" fmla="*/ 0 w 15239"/>
                  <a:gd name="connsiteY0" fmla="*/ 0 h 9525"/>
                  <a:gd name="connsiteX1" fmla="*/ 15240 w 15239"/>
                  <a:gd name="connsiteY1" fmla="*/ 0 h 9525"/>
                </a:gdLst>
                <a:ahLst/>
                <a:cxnLst>
                  <a:cxn ang="0">
                    <a:pos x="connsiteX0" y="connsiteY0"/>
                  </a:cxn>
                  <a:cxn ang="0">
                    <a:pos x="connsiteX1" y="connsiteY1"/>
                  </a:cxn>
                </a:cxnLst>
                <a:rect l="l" t="t" r="r" b="b"/>
                <a:pathLst>
                  <a:path w="15239" h="9525">
                    <a:moveTo>
                      <a:pt x="0" y="0"/>
                    </a:moveTo>
                    <a:lnTo>
                      <a:pt x="15240" y="0"/>
                    </a:lnTo>
                  </a:path>
                </a:pathLst>
              </a:custGeom>
              <a:grpFill/>
              <a:ln w="12700" cap="rnd">
                <a:solidFill>
                  <a:schemeClr val="accent4">
                    <a:lumMod val="75000"/>
                  </a:schemeClr>
                </a:solidFill>
                <a:prstDash val="solid"/>
                <a:round/>
              </a:ln>
            </p:spPr>
            <p:txBody>
              <a:bodyPr rtlCol="0" anchor="ctr"/>
              <a:lstStyle/>
              <a:p>
                <a:endParaRPr lang="fr-FR" sz="1400"/>
              </a:p>
            </p:txBody>
          </p:sp>
        </p:grpSp>
        <p:grpSp>
          <p:nvGrpSpPr>
            <p:cNvPr id="221" name="Graphique 1859">
              <a:extLst>
                <a:ext uri="{FF2B5EF4-FFF2-40B4-BE49-F238E27FC236}">
                  <a16:creationId xmlns:a16="http://schemas.microsoft.com/office/drawing/2014/main" id="{01D13905-AF57-9550-702C-ED32851A8A90}"/>
                </a:ext>
              </a:extLst>
            </p:cNvPr>
            <p:cNvGrpSpPr/>
            <p:nvPr/>
          </p:nvGrpSpPr>
          <p:grpSpPr>
            <a:xfrm>
              <a:off x="7011017" y="4279868"/>
              <a:ext cx="136683" cy="496157"/>
              <a:chOff x="7011017" y="4279868"/>
              <a:chExt cx="136683" cy="496157"/>
            </a:xfrm>
            <a:grpFill/>
          </p:grpSpPr>
          <p:sp>
            <p:nvSpPr>
              <p:cNvPr id="222" name="Forme libre : forme 221">
                <a:extLst>
                  <a:ext uri="{FF2B5EF4-FFF2-40B4-BE49-F238E27FC236}">
                    <a16:creationId xmlns:a16="http://schemas.microsoft.com/office/drawing/2014/main" id="{2EB541F2-669D-F74C-B397-1A0CA84200A9}"/>
                  </a:ext>
                </a:extLst>
              </p:cNvPr>
              <p:cNvSpPr/>
              <p:nvPr/>
            </p:nvSpPr>
            <p:spPr>
              <a:xfrm>
                <a:off x="7013588" y="4776025"/>
                <a:ext cx="116776" cy="9525"/>
              </a:xfrm>
              <a:custGeom>
                <a:avLst/>
                <a:gdLst>
                  <a:gd name="connsiteX0" fmla="*/ 116777 w 116776"/>
                  <a:gd name="connsiteY0" fmla="*/ 0 h 9525"/>
                  <a:gd name="connsiteX1" fmla="*/ 0 w 116776"/>
                  <a:gd name="connsiteY1" fmla="*/ 0 h 9525"/>
                </a:gdLst>
                <a:ahLst/>
                <a:cxnLst>
                  <a:cxn ang="0">
                    <a:pos x="connsiteX0" y="connsiteY0"/>
                  </a:cxn>
                  <a:cxn ang="0">
                    <a:pos x="connsiteX1" y="connsiteY1"/>
                  </a:cxn>
                </a:cxnLst>
                <a:rect l="l" t="t" r="r" b="b"/>
                <a:pathLst>
                  <a:path w="116776" h="9525">
                    <a:moveTo>
                      <a:pt x="116777"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23" name="Forme libre : forme 222">
                <a:extLst>
                  <a:ext uri="{FF2B5EF4-FFF2-40B4-BE49-F238E27FC236}">
                    <a16:creationId xmlns:a16="http://schemas.microsoft.com/office/drawing/2014/main" id="{5049FC4E-C790-794B-2CAB-2112BBE7938F}"/>
                  </a:ext>
                </a:extLst>
              </p:cNvPr>
              <p:cNvSpPr/>
              <p:nvPr/>
            </p:nvSpPr>
            <p:spPr>
              <a:xfrm>
                <a:off x="7115506" y="4496085"/>
                <a:ext cx="32194" cy="72104"/>
              </a:xfrm>
              <a:custGeom>
                <a:avLst/>
                <a:gdLst>
                  <a:gd name="connsiteX0" fmla="*/ 1429 w 32194"/>
                  <a:gd name="connsiteY0" fmla="*/ 0 h 72104"/>
                  <a:gd name="connsiteX1" fmla="*/ 32195 w 32194"/>
                  <a:gd name="connsiteY1" fmla="*/ 0 h 72104"/>
                  <a:gd name="connsiteX2" fmla="*/ 32195 w 32194"/>
                  <a:gd name="connsiteY2" fmla="*/ 72104 h 72104"/>
                  <a:gd name="connsiteX3" fmla="*/ 0 w 32194"/>
                  <a:gd name="connsiteY3" fmla="*/ 72104 h 72104"/>
                </a:gdLst>
                <a:ahLst/>
                <a:cxnLst>
                  <a:cxn ang="0">
                    <a:pos x="connsiteX0" y="connsiteY0"/>
                  </a:cxn>
                  <a:cxn ang="0">
                    <a:pos x="connsiteX1" y="connsiteY1"/>
                  </a:cxn>
                  <a:cxn ang="0">
                    <a:pos x="connsiteX2" y="connsiteY2"/>
                  </a:cxn>
                  <a:cxn ang="0">
                    <a:pos x="connsiteX3" y="connsiteY3"/>
                  </a:cxn>
                </a:cxnLst>
                <a:rect l="l" t="t" r="r" b="b"/>
                <a:pathLst>
                  <a:path w="32194" h="72104">
                    <a:moveTo>
                      <a:pt x="1429" y="0"/>
                    </a:moveTo>
                    <a:lnTo>
                      <a:pt x="32195" y="0"/>
                    </a:lnTo>
                    <a:lnTo>
                      <a:pt x="32195" y="72104"/>
                    </a:lnTo>
                    <a:lnTo>
                      <a:pt x="0" y="72104"/>
                    </a:lnTo>
                  </a:path>
                </a:pathLst>
              </a:custGeom>
              <a:grpFill/>
              <a:ln w="12700" cap="rnd">
                <a:solidFill>
                  <a:schemeClr val="accent4">
                    <a:lumMod val="75000"/>
                  </a:schemeClr>
                </a:solidFill>
                <a:prstDash val="solid"/>
                <a:round/>
              </a:ln>
            </p:spPr>
            <p:txBody>
              <a:bodyPr rtlCol="0" anchor="ctr"/>
              <a:lstStyle/>
              <a:p>
                <a:endParaRPr lang="fr-FR" sz="1400"/>
              </a:p>
            </p:txBody>
          </p:sp>
          <p:grpSp>
            <p:nvGrpSpPr>
              <p:cNvPr id="224" name="Graphique 1859">
                <a:extLst>
                  <a:ext uri="{FF2B5EF4-FFF2-40B4-BE49-F238E27FC236}">
                    <a16:creationId xmlns:a16="http://schemas.microsoft.com/office/drawing/2014/main" id="{8F717D2A-7E7F-3084-A86C-1F5D3F4DE00E}"/>
                  </a:ext>
                </a:extLst>
              </p:cNvPr>
              <p:cNvGrpSpPr/>
              <p:nvPr/>
            </p:nvGrpSpPr>
            <p:grpSpPr>
              <a:xfrm>
                <a:off x="7106457" y="4500181"/>
                <a:ext cx="9525" cy="42862"/>
                <a:chOff x="7106457" y="4500181"/>
                <a:chExt cx="9525" cy="42862"/>
              </a:xfrm>
              <a:grpFill/>
            </p:grpSpPr>
            <p:sp>
              <p:nvSpPr>
                <p:cNvPr id="241" name="Forme libre : forme 240">
                  <a:extLst>
                    <a:ext uri="{FF2B5EF4-FFF2-40B4-BE49-F238E27FC236}">
                      <a16:creationId xmlns:a16="http://schemas.microsoft.com/office/drawing/2014/main" id="{22A0705A-3E1C-DDDB-3C7D-59F0775F3088}"/>
                    </a:ext>
                  </a:extLst>
                </p:cNvPr>
                <p:cNvSpPr/>
                <p:nvPr/>
              </p:nvSpPr>
              <p:spPr>
                <a:xfrm>
                  <a:off x="7106457" y="4500181"/>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ECC10DD6-88BB-CD3D-16F0-60B2FAF85B3B}"/>
                    </a:ext>
                  </a:extLst>
                </p:cNvPr>
                <p:cNvSpPr/>
                <p:nvPr/>
              </p:nvSpPr>
              <p:spPr>
                <a:xfrm>
                  <a:off x="7106457" y="4537233"/>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2700" cap="rnd">
                  <a:solidFill>
                    <a:schemeClr val="accent4">
                      <a:lumMod val="75000"/>
                    </a:schemeClr>
                  </a:solidFill>
                  <a:prstDash val="solid"/>
                  <a:round/>
                </a:ln>
              </p:spPr>
              <p:txBody>
                <a:bodyPr rtlCol="0" anchor="ctr"/>
                <a:lstStyle/>
                <a:p>
                  <a:endParaRPr lang="fr-FR" sz="1400"/>
                </a:p>
              </p:txBody>
            </p:sp>
          </p:grpSp>
          <p:grpSp>
            <p:nvGrpSpPr>
              <p:cNvPr id="225" name="Graphique 1859">
                <a:extLst>
                  <a:ext uri="{FF2B5EF4-FFF2-40B4-BE49-F238E27FC236}">
                    <a16:creationId xmlns:a16="http://schemas.microsoft.com/office/drawing/2014/main" id="{496401D1-28F6-9506-E484-8A2587A770D1}"/>
                  </a:ext>
                </a:extLst>
              </p:cNvPr>
              <p:cNvGrpSpPr/>
              <p:nvPr/>
            </p:nvGrpSpPr>
            <p:grpSpPr>
              <a:xfrm>
                <a:off x="7011017" y="4279868"/>
                <a:ext cx="122777" cy="112299"/>
                <a:chOff x="7011017" y="4279868"/>
                <a:chExt cx="122777" cy="112299"/>
              </a:xfrm>
              <a:grpFill/>
            </p:grpSpPr>
            <p:sp>
              <p:nvSpPr>
                <p:cNvPr id="233" name="Forme libre : forme 232">
                  <a:extLst>
                    <a:ext uri="{FF2B5EF4-FFF2-40B4-BE49-F238E27FC236}">
                      <a16:creationId xmlns:a16="http://schemas.microsoft.com/office/drawing/2014/main" id="{C40776FB-1166-C72B-88C0-3615957BE273}"/>
                    </a:ext>
                  </a:extLst>
                </p:cNvPr>
                <p:cNvSpPr/>
                <p:nvPr/>
              </p:nvSpPr>
              <p:spPr>
                <a:xfrm>
                  <a:off x="7098837" y="4341971"/>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grpFill/>
                <a:ln w="12700" cap="rnd">
                  <a:solidFill>
                    <a:schemeClr val="accent4">
                      <a:lumMod val="75000"/>
                    </a:schemeClr>
                  </a:solidFill>
                  <a:prstDash val="solid"/>
                  <a:round/>
                </a:ln>
              </p:spPr>
              <p:txBody>
                <a:bodyPr rtlCol="0" anchor="ctr"/>
                <a:lstStyle/>
                <a:p>
                  <a:endParaRPr lang="fr-FR" sz="1400"/>
                </a:p>
              </p:txBody>
            </p:sp>
            <p:sp>
              <p:nvSpPr>
                <p:cNvPr id="234" name="Forme libre : forme 233">
                  <a:extLst>
                    <a:ext uri="{FF2B5EF4-FFF2-40B4-BE49-F238E27FC236}">
                      <a16:creationId xmlns:a16="http://schemas.microsoft.com/office/drawing/2014/main" id="{1F5B14C1-2647-CA89-AEDD-309BFCE0E264}"/>
                    </a:ext>
                  </a:extLst>
                </p:cNvPr>
                <p:cNvSpPr/>
                <p:nvPr/>
              </p:nvSpPr>
              <p:spPr>
                <a:xfrm>
                  <a:off x="7095027" y="4371022"/>
                  <a:ext cx="11620" cy="3810"/>
                </a:xfrm>
                <a:custGeom>
                  <a:avLst/>
                  <a:gdLst>
                    <a:gd name="connsiteX0" fmla="*/ 11621 w 11620"/>
                    <a:gd name="connsiteY0" fmla="*/ 0 h 3810"/>
                    <a:gd name="connsiteX1" fmla="*/ 5810 w 11620"/>
                    <a:gd name="connsiteY1" fmla="*/ 3810 h 3810"/>
                    <a:gd name="connsiteX2" fmla="*/ 0 w 11620"/>
                    <a:gd name="connsiteY2" fmla="*/ 95 h 3810"/>
                  </a:gdLst>
                  <a:ahLst/>
                  <a:cxnLst>
                    <a:cxn ang="0">
                      <a:pos x="connsiteX0" y="connsiteY0"/>
                    </a:cxn>
                    <a:cxn ang="0">
                      <a:pos x="connsiteX1" y="connsiteY1"/>
                    </a:cxn>
                    <a:cxn ang="0">
                      <a:pos x="connsiteX2" y="connsiteY2"/>
                    </a:cxn>
                  </a:cxnLst>
                  <a:rect l="l" t="t" r="r" b="b"/>
                  <a:pathLst>
                    <a:path w="11620" h="3810">
                      <a:moveTo>
                        <a:pt x="11621" y="0"/>
                      </a:moveTo>
                      <a:cubicBezTo>
                        <a:pt x="10763" y="2191"/>
                        <a:pt x="8477" y="3810"/>
                        <a:pt x="5810" y="3810"/>
                      </a:cubicBezTo>
                      <a:cubicBezTo>
                        <a:pt x="3143" y="3810"/>
                        <a:pt x="953" y="2286"/>
                        <a:pt x="0" y="95"/>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35" name="Forme libre : forme 234">
                  <a:extLst>
                    <a:ext uri="{FF2B5EF4-FFF2-40B4-BE49-F238E27FC236}">
                      <a16:creationId xmlns:a16="http://schemas.microsoft.com/office/drawing/2014/main" id="{1013F7FC-1E71-1010-F60C-7BA5061C9C5E}"/>
                    </a:ext>
                  </a:extLst>
                </p:cNvPr>
                <p:cNvSpPr/>
                <p:nvPr/>
              </p:nvSpPr>
              <p:spPr>
                <a:xfrm>
                  <a:off x="7066357" y="4313015"/>
                  <a:ext cx="61240" cy="27527"/>
                </a:xfrm>
                <a:custGeom>
                  <a:avLst/>
                  <a:gdLst>
                    <a:gd name="connsiteX0" fmla="*/ 0 w 61240"/>
                    <a:gd name="connsiteY0" fmla="*/ 27527 h 27527"/>
                    <a:gd name="connsiteX1" fmla="*/ 26575 w 61240"/>
                    <a:gd name="connsiteY1" fmla="*/ 286 h 27527"/>
                    <a:gd name="connsiteX2" fmla="*/ 54959 w 61240"/>
                    <a:gd name="connsiteY2" fmla="*/ 17431 h 27527"/>
                    <a:gd name="connsiteX3" fmla="*/ 60865 w 61240"/>
                    <a:gd name="connsiteY3" fmla="*/ 0 h 27527"/>
                  </a:gdLst>
                  <a:ahLst/>
                  <a:cxnLst>
                    <a:cxn ang="0">
                      <a:pos x="connsiteX0" y="connsiteY0"/>
                    </a:cxn>
                    <a:cxn ang="0">
                      <a:pos x="connsiteX1" y="connsiteY1"/>
                    </a:cxn>
                    <a:cxn ang="0">
                      <a:pos x="connsiteX2" y="connsiteY2"/>
                    </a:cxn>
                    <a:cxn ang="0">
                      <a:pos x="connsiteX3" y="connsiteY3"/>
                    </a:cxn>
                  </a:cxnLst>
                  <a:rect l="l" t="t" r="r" b="b"/>
                  <a:pathLst>
                    <a:path w="61240" h="27527">
                      <a:moveTo>
                        <a:pt x="0" y="27527"/>
                      </a:moveTo>
                      <a:cubicBezTo>
                        <a:pt x="0" y="27527"/>
                        <a:pt x="2191" y="2667"/>
                        <a:pt x="26575" y="286"/>
                      </a:cubicBezTo>
                      <a:cubicBezTo>
                        <a:pt x="49340" y="-1905"/>
                        <a:pt x="54959" y="17431"/>
                        <a:pt x="54959" y="17431"/>
                      </a:cubicBezTo>
                      <a:cubicBezTo>
                        <a:pt x="54959" y="17431"/>
                        <a:pt x="63056" y="11620"/>
                        <a:pt x="60865"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36" name="Forme libre : forme 235">
                  <a:extLst>
                    <a:ext uri="{FF2B5EF4-FFF2-40B4-BE49-F238E27FC236}">
                      <a16:creationId xmlns:a16="http://schemas.microsoft.com/office/drawing/2014/main" id="{258BE7AD-375D-CEC7-62E8-FD5681C584CA}"/>
                    </a:ext>
                  </a:extLst>
                </p:cNvPr>
                <p:cNvSpPr/>
                <p:nvPr/>
              </p:nvSpPr>
              <p:spPr>
                <a:xfrm>
                  <a:off x="7011017" y="4279868"/>
                  <a:ext cx="9525" cy="9525"/>
                </a:xfrm>
                <a:custGeom>
                  <a:avLst/>
                  <a:gdLst/>
                  <a:ahLst/>
                  <a:cxnLst/>
                  <a:rect l="l" t="t" r="r" b="b"/>
                  <a:pathLst>
                    <a:path w="9525" h="9525"/>
                  </a:pathLst>
                </a:custGeom>
                <a:grpFill/>
                <a:ln w="12700" cap="rnd">
                  <a:solidFill>
                    <a:schemeClr val="accent4">
                      <a:lumMod val="75000"/>
                    </a:schemeClr>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FE1CEC88-75D2-5269-CD8D-D550C70783EC}"/>
                    </a:ext>
                  </a:extLst>
                </p:cNvPr>
                <p:cNvSpPr/>
                <p:nvPr/>
              </p:nvSpPr>
              <p:spPr>
                <a:xfrm>
                  <a:off x="7033999" y="4282468"/>
                  <a:ext cx="99794" cy="66360"/>
                </a:xfrm>
                <a:custGeom>
                  <a:avLst/>
                  <a:gdLst>
                    <a:gd name="connsiteX0" fmla="*/ 2735 w 99794"/>
                    <a:gd name="connsiteY0" fmla="*/ 66360 h 66360"/>
                    <a:gd name="connsiteX1" fmla="*/ 7593 w 99794"/>
                    <a:gd name="connsiteY1" fmla="*/ 28641 h 66360"/>
                    <a:gd name="connsiteX2" fmla="*/ 24452 w 99794"/>
                    <a:gd name="connsiteY2" fmla="*/ 12544 h 66360"/>
                    <a:gd name="connsiteX3" fmla="*/ 24452 w 99794"/>
                    <a:gd name="connsiteY3" fmla="*/ 3876 h 66360"/>
                    <a:gd name="connsiteX4" fmla="*/ 65505 w 99794"/>
                    <a:gd name="connsiteY4" fmla="*/ 6353 h 66360"/>
                    <a:gd name="connsiteX5" fmla="*/ 79126 w 99794"/>
                    <a:gd name="connsiteY5" fmla="*/ 14544 h 66360"/>
                    <a:gd name="connsiteX6" fmla="*/ 99795 w 99794"/>
                    <a:gd name="connsiteY6" fmla="*/ 24736 h 66360"/>
                    <a:gd name="connsiteX7" fmla="*/ 93794 w 99794"/>
                    <a:gd name="connsiteY7" fmla="*/ 29213 h 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94" h="66360">
                      <a:moveTo>
                        <a:pt x="2735" y="66360"/>
                      </a:moveTo>
                      <a:cubicBezTo>
                        <a:pt x="2735" y="66360"/>
                        <a:pt x="-5933" y="37595"/>
                        <a:pt x="7593" y="28641"/>
                      </a:cubicBezTo>
                      <a:cubicBezTo>
                        <a:pt x="7593" y="28641"/>
                        <a:pt x="4069" y="13973"/>
                        <a:pt x="24452" y="12544"/>
                      </a:cubicBezTo>
                      <a:cubicBezTo>
                        <a:pt x="24452" y="12544"/>
                        <a:pt x="27405" y="7591"/>
                        <a:pt x="24452" y="3876"/>
                      </a:cubicBezTo>
                      <a:cubicBezTo>
                        <a:pt x="24452" y="3876"/>
                        <a:pt x="50836" y="-6315"/>
                        <a:pt x="65505" y="6353"/>
                      </a:cubicBezTo>
                      <a:cubicBezTo>
                        <a:pt x="65505" y="6353"/>
                        <a:pt x="76935" y="2924"/>
                        <a:pt x="79126" y="14544"/>
                      </a:cubicBezTo>
                      <a:cubicBezTo>
                        <a:pt x="79126" y="14544"/>
                        <a:pt x="94366" y="14068"/>
                        <a:pt x="99795" y="24736"/>
                      </a:cubicBezTo>
                      <a:cubicBezTo>
                        <a:pt x="99795" y="24736"/>
                        <a:pt x="94366" y="25689"/>
                        <a:pt x="93794" y="29213"/>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09E30565-C1BE-5DA3-68C7-17E935AB2B7A}"/>
                    </a:ext>
                  </a:extLst>
                </p:cNvPr>
                <p:cNvSpPr/>
                <p:nvPr/>
              </p:nvSpPr>
              <p:spPr>
                <a:xfrm>
                  <a:off x="7040163" y="4359496"/>
                  <a:ext cx="25812" cy="29336"/>
                </a:xfrm>
                <a:custGeom>
                  <a:avLst/>
                  <a:gdLst>
                    <a:gd name="connsiteX0" fmla="*/ 25813 w 25812"/>
                    <a:gd name="connsiteY0" fmla="*/ 29337 h 29336"/>
                    <a:gd name="connsiteX1" fmla="*/ 0 w 25812"/>
                    <a:gd name="connsiteY1" fmla="*/ 0 h 29336"/>
                  </a:gdLst>
                  <a:ahLst/>
                  <a:cxnLst>
                    <a:cxn ang="0">
                      <a:pos x="connsiteX0" y="connsiteY0"/>
                    </a:cxn>
                    <a:cxn ang="0">
                      <a:pos x="connsiteX1" y="connsiteY1"/>
                    </a:cxn>
                  </a:cxnLst>
                  <a:rect l="l" t="t" r="r" b="b"/>
                  <a:pathLst>
                    <a:path w="25812" h="29336">
                      <a:moveTo>
                        <a:pt x="25813" y="29337"/>
                      </a:moveTo>
                      <a:cubicBezTo>
                        <a:pt x="13335" y="24098"/>
                        <a:pt x="3429" y="13335"/>
                        <a:pt x="0"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9D9FE5EB-ABFF-2244-15E2-99774D8D77D4}"/>
                    </a:ext>
                  </a:extLst>
                </p:cNvPr>
                <p:cNvSpPr/>
                <p:nvPr/>
              </p:nvSpPr>
              <p:spPr>
                <a:xfrm>
                  <a:off x="7082359" y="4330636"/>
                  <a:ext cx="42481" cy="61531"/>
                </a:xfrm>
                <a:custGeom>
                  <a:avLst/>
                  <a:gdLst>
                    <a:gd name="connsiteX0" fmla="*/ 39148 w 42481"/>
                    <a:gd name="connsiteY0" fmla="*/ 0 h 61531"/>
                    <a:gd name="connsiteX1" fmla="*/ 42482 w 42481"/>
                    <a:gd name="connsiteY1" fmla="*/ 17240 h 61531"/>
                    <a:gd name="connsiteX2" fmla="*/ 0 w 42481"/>
                    <a:gd name="connsiteY2" fmla="*/ 61532 h 61531"/>
                  </a:gdLst>
                  <a:ahLst/>
                  <a:cxnLst>
                    <a:cxn ang="0">
                      <a:pos x="connsiteX0" y="connsiteY0"/>
                    </a:cxn>
                    <a:cxn ang="0">
                      <a:pos x="connsiteX1" y="connsiteY1"/>
                    </a:cxn>
                    <a:cxn ang="0">
                      <a:pos x="connsiteX2" y="connsiteY2"/>
                    </a:cxn>
                  </a:cxnLst>
                  <a:rect l="l" t="t" r="r" b="b"/>
                  <a:pathLst>
                    <a:path w="42481" h="61531">
                      <a:moveTo>
                        <a:pt x="39148" y="0"/>
                      </a:moveTo>
                      <a:cubicBezTo>
                        <a:pt x="41339" y="5334"/>
                        <a:pt x="42482" y="11144"/>
                        <a:pt x="42482" y="17240"/>
                      </a:cubicBezTo>
                      <a:cubicBezTo>
                        <a:pt x="42482" y="41720"/>
                        <a:pt x="23432" y="61532"/>
                        <a:pt x="0" y="61532"/>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B0152EEA-5DB4-C0EF-D828-8D9807B278DD}"/>
                    </a:ext>
                  </a:extLst>
                </p:cNvPr>
                <p:cNvSpPr/>
                <p:nvPr/>
              </p:nvSpPr>
              <p:spPr>
                <a:xfrm>
                  <a:off x="7054513" y="4340923"/>
                  <a:ext cx="12320" cy="23083"/>
                </a:xfrm>
                <a:custGeom>
                  <a:avLst/>
                  <a:gdLst>
                    <a:gd name="connsiteX0" fmla="*/ 12320 w 12320"/>
                    <a:gd name="connsiteY0" fmla="*/ 23051 h 23083"/>
                    <a:gd name="connsiteX1" fmla="*/ 33 w 12320"/>
                    <a:gd name="connsiteY1" fmla="*/ 12383 h 23083"/>
                    <a:gd name="connsiteX2" fmla="*/ 10701 w 12320"/>
                    <a:gd name="connsiteY2" fmla="*/ 0 h 23083"/>
                  </a:gdLst>
                  <a:ahLst/>
                  <a:cxnLst>
                    <a:cxn ang="0">
                      <a:pos x="connsiteX0" y="connsiteY0"/>
                    </a:cxn>
                    <a:cxn ang="0">
                      <a:pos x="connsiteX1" y="connsiteY1"/>
                    </a:cxn>
                    <a:cxn ang="0">
                      <a:pos x="connsiteX2" y="connsiteY2"/>
                    </a:cxn>
                  </a:cxnLst>
                  <a:rect l="l" t="t" r="r" b="b"/>
                  <a:pathLst>
                    <a:path w="12320" h="23083">
                      <a:moveTo>
                        <a:pt x="12320" y="23051"/>
                      </a:moveTo>
                      <a:cubicBezTo>
                        <a:pt x="6034" y="23527"/>
                        <a:pt x="509" y="18764"/>
                        <a:pt x="33" y="12383"/>
                      </a:cubicBezTo>
                      <a:cubicBezTo>
                        <a:pt x="-443" y="6001"/>
                        <a:pt x="4319" y="476"/>
                        <a:pt x="10701" y="0"/>
                      </a:cubicBezTo>
                    </a:path>
                  </a:pathLst>
                </a:custGeom>
                <a:grpFill/>
                <a:ln w="12700" cap="rnd">
                  <a:solidFill>
                    <a:schemeClr val="accent4">
                      <a:lumMod val="75000"/>
                    </a:schemeClr>
                  </a:solidFill>
                  <a:prstDash val="solid"/>
                  <a:round/>
                </a:ln>
              </p:spPr>
              <p:txBody>
                <a:bodyPr rtlCol="0" anchor="ctr"/>
                <a:lstStyle/>
                <a:p>
                  <a:endParaRPr lang="fr-FR" sz="1400"/>
                </a:p>
              </p:txBody>
            </p:sp>
          </p:grpSp>
          <p:sp>
            <p:nvSpPr>
              <p:cNvPr id="226" name="Forme libre : forme 225">
                <a:extLst>
                  <a:ext uri="{FF2B5EF4-FFF2-40B4-BE49-F238E27FC236}">
                    <a16:creationId xmlns:a16="http://schemas.microsoft.com/office/drawing/2014/main" id="{F2150635-F6B0-4DEA-2576-261D45552887}"/>
                  </a:ext>
                </a:extLst>
              </p:cNvPr>
              <p:cNvSpPr/>
              <p:nvPr/>
            </p:nvSpPr>
            <p:spPr>
              <a:xfrm>
                <a:off x="7041020" y="4575524"/>
                <a:ext cx="22764" cy="27431"/>
              </a:xfrm>
              <a:custGeom>
                <a:avLst/>
                <a:gdLst>
                  <a:gd name="connsiteX0" fmla="*/ 22765 w 22764"/>
                  <a:gd name="connsiteY0" fmla="*/ 25718 h 27431"/>
                  <a:gd name="connsiteX1" fmla="*/ 0 w 22764"/>
                  <a:gd name="connsiteY1" fmla="*/ 27432 h 27431"/>
                  <a:gd name="connsiteX2" fmla="*/ 4763 w 22764"/>
                  <a:gd name="connsiteY2" fmla="*/ 0 h 27431"/>
                </a:gdLst>
                <a:ahLst/>
                <a:cxnLst>
                  <a:cxn ang="0">
                    <a:pos x="connsiteX0" y="connsiteY0"/>
                  </a:cxn>
                  <a:cxn ang="0">
                    <a:pos x="connsiteX1" y="connsiteY1"/>
                  </a:cxn>
                  <a:cxn ang="0">
                    <a:pos x="connsiteX2" y="connsiteY2"/>
                  </a:cxn>
                </a:cxnLst>
                <a:rect l="l" t="t" r="r" b="b"/>
                <a:pathLst>
                  <a:path w="22764" h="27431">
                    <a:moveTo>
                      <a:pt x="22765" y="25718"/>
                    </a:moveTo>
                    <a:cubicBezTo>
                      <a:pt x="16097" y="26765"/>
                      <a:pt x="8573" y="27432"/>
                      <a:pt x="0" y="27432"/>
                    </a:cubicBezTo>
                    <a:lnTo>
                      <a:pt x="4763"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27" name="Forme libre : forme 226">
                <a:extLst>
                  <a:ext uri="{FF2B5EF4-FFF2-40B4-BE49-F238E27FC236}">
                    <a16:creationId xmlns:a16="http://schemas.microsoft.com/office/drawing/2014/main" id="{E66E507D-7275-8455-1EC1-D7B763769384}"/>
                  </a:ext>
                </a:extLst>
              </p:cNvPr>
              <p:cNvSpPr/>
              <p:nvPr/>
            </p:nvSpPr>
            <p:spPr>
              <a:xfrm>
                <a:off x="7029781" y="4410932"/>
                <a:ext cx="86582" cy="205168"/>
              </a:xfrm>
              <a:custGeom>
                <a:avLst/>
                <a:gdLst>
                  <a:gd name="connsiteX0" fmla="*/ 0 w 86582"/>
                  <a:gd name="connsiteY0" fmla="*/ 45815 h 205168"/>
                  <a:gd name="connsiteX1" fmla="*/ 27622 w 86582"/>
                  <a:gd name="connsiteY1" fmla="*/ 4953 h 205168"/>
                  <a:gd name="connsiteX2" fmla="*/ 48673 w 86582"/>
                  <a:gd name="connsiteY2" fmla="*/ 0 h 205168"/>
                  <a:gd name="connsiteX3" fmla="*/ 86582 w 86582"/>
                  <a:gd name="connsiteY3" fmla="*/ 71818 h 205168"/>
                  <a:gd name="connsiteX4" fmla="*/ 86582 w 86582"/>
                  <a:gd name="connsiteY4" fmla="*/ 147733 h 205168"/>
                  <a:gd name="connsiteX5" fmla="*/ 54769 w 86582"/>
                  <a:gd name="connsiteY5" fmla="*/ 184594 h 205168"/>
                  <a:gd name="connsiteX6" fmla="*/ 32385 w 86582"/>
                  <a:gd name="connsiteY6" fmla="*/ 205168 h 20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82" h="205168">
                    <a:moveTo>
                      <a:pt x="0" y="45815"/>
                    </a:moveTo>
                    <a:cubicBezTo>
                      <a:pt x="3905" y="22479"/>
                      <a:pt x="14764" y="9525"/>
                      <a:pt x="27622" y="4953"/>
                    </a:cubicBezTo>
                    <a:lnTo>
                      <a:pt x="48673" y="0"/>
                    </a:lnTo>
                    <a:lnTo>
                      <a:pt x="86582" y="71818"/>
                    </a:lnTo>
                    <a:lnTo>
                      <a:pt x="86582" y="147733"/>
                    </a:lnTo>
                    <a:cubicBezTo>
                      <a:pt x="86582" y="147733"/>
                      <a:pt x="84677" y="171926"/>
                      <a:pt x="54769" y="184594"/>
                    </a:cubicBezTo>
                    <a:lnTo>
                      <a:pt x="32385" y="205168"/>
                    </a:lnTo>
                  </a:path>
                </a:pathLst>
              </a:custGeom>
              <a:grpFill/>
              <a:ln w="12700" cap="rnd">
                <a:solidFill>
                  <a:schemeClr val="accent4">
                    <a:lumMod val="75000"/>
                  </a:schemeClr>
                </a:solidFill>
                <a:prstDash val="solid"/>
                <a:round/>
              </a:ln>
            </p:spPr>
            <p:txBody>
              <a:bodyPr rtlCol="0" anchor="ctr"/>
              <a:lstStyle/>
              <a:p>
                <a:endParaRPr lang="fr-FR" sz="1400"/>
              </a:p>
            </p:txBody>
          </p:sp>
          <p:sp>
            <p:nvSpPr>
              <p:cNvPr id="228" name="Forme libre : forme 227">
                <a:extLst>
                  <a:ext uri="{FF2B5EF4-FFF2-40B4-BE49-F238E27FC236}">
                    <a16:creationId xmlns:a16="http://schemas.microsoft.com/office/drawing/2014/main" id="{3AA1799A-5504-9E2F-DF70-F3B4AB47F94B}"/>
                  </a:ext>
                </a:extLst>
              </p:cNvPr>
              <p:cNvSpPr/>
              <p:nvPr/>
            </p:nvSpPr>
            <p:spPr>
              <a:xfrm>
                <a:off x="7078453" y="4410932"/>
                <a:ext cx="37909" cy="71723"/>
              </a:xfrm>
              <a:custGeom>
                <a:avLst/>
                <a:gdLst>
                  <a:gd name="connsiteX0" fmla="*/ 0 w 37909"/>
                  <a:gd name="connsiteY0" fmla="*/ 0 h 71723"/>
                  <a:gd name="connsiteX1" fmla="*/ 18955 w 37909"/>
                  <a:gd name="connsiteY1" fmla="*/ 0 h 71723"/>
                  <a:gd name="connsiteX2" fmla="*/ 37910 w 37909"/>
                  <a:gd name="connsiteY2" fmla="*/ 71723 h 71723"/>
                </a:gdLst>
                <a:ahLst/>
                <a:cxnLst>
                  <a:cxn ang="0">
                    <a:pos x="connsiteX0" y="connsiteY0"/>
                  </a:cxn>
                  <a:cxn ang="0">
                    <a:pos x="connsiteX1" y="connsiteY1"/>
                  </a:cxn>
                  <a:cxn ang="0">
                    <a:pos x="connsiteX2" y="connsiteY2"/>
                  </a:cxn>
                </a:cxnLst>
                <a:rect l="l" t="t" r="r" b="b"/>
                <a:pathLst>
                  <a:path w="37909" h="71723">
                    <a:moveTo>
                      <a:pt x="0" y="0"/>
                    </a:moveTo>
                    <a:lnTo>
                      <a:pt x="18955" y="0"/>
                    </a:lnTo>
                    <a:lnTo>
                      <a:pt x="37910" y="71723"/>
                    </a:lnTo>
                  </a:path>
                </a:pathLst>
              </a:custGeom>
              <a:grpFill/>
              <a:ln w="12700" cap="rnd">
                <a:solidFill>
                  <a:schemeClr val="accent4">
                    <a:lumMod val="75000"/>
                  </a:schemeClr>
                </a:solidFill>
                <a:prstDash val="solid"/>
                <a:round/>
              </a:ln>
            </p:spPr>
            <p:txBody>
              <a:bodyPr rtlCol="0" anchor="ctr"/>
              <a:lstStyle/>
              <a:p>
                <a:endParaRPr lang="fr-FR" sz="1400"/>
              </a:p>
            </p:txBody>
          </p:sp>
          <p:sp>
            <p:nvSpPr>
              <p:cNvPr id="229" name="Forme libre : forme 228">
                <a:extLst>
                  <a:ext uri="{FF2B5EF4-FFF2-40B4-BE49-F238E27FC236}">
                    <a16:creationId xmlns:a16="http://schemas.microsoft.com/office/drawing/2014/main" id="{AE2847EA-B636-209C-1C0C-313B76E1219A}"/>
                  </a:ext>
                </a:extLst>
              </p:cNvPr>
              <p:cNvSpPr/>
              <p:nvPr/>
            </p:nvSpPr>
            <p:spPr>
              <a:xfrm>
                <a:off x="7066166" y="4372927"/>
                <a:ext cx="9525" cy="40290"/>
              </a:xfrm>
              <a:custGeom>
                <a:avLst/>
                <a:gdLst>
                  <a:gd name="connsiteX0" fmla="*/ 0 w 9525"/>
                  <a:gd name="connsiteY0" fmla="*/ 0 h 40290"/>
                  <a:gd name="connsiteX1" fmla="*/ 0 w 9525"/>
                  <a:gd name="connsiteY1" fmla="*/ 40291 h 40290"/>
                </a:gdLst>
                <a:ahLst/>
                <a:cxnLst>
                  <a:cxn ang="0">
                    <a:pos x="connsiteX0" y="connsiteY0"/>
                  </a:cxn>
                  <a:cxn ang="0">
                    <a:pos x="connsiteX1" y="connsiteY1"/>
                  </a:cxn>
                </a:cxnLst>
                <a:rect l="l" t="t" r="r" b="b"/>
                <a:pathLst>
                  <a:path w="9525" h="40290">
                    <a:moveTo>
                      <a:pt x="0" y="0"/>
                    </a:moveTo>
                    <a:lnTo>
                      <a:pt x="0" y="40291"/>
                    </a:lnTo>
                  </a:path>
                </a:pathLst>
              </a:custGeom>
              <a:grpFill/>
              <a:ln w="12700" cap="rnd">
                <a:solidFill>
                  <a:schemeClr val="accent4">
                    <a:lumMod val="75000"/>
                  </a:schemeClr>
                </a:solidFill>
                <a:prstDash val="solid"/>
                <a:round/>
              </a:ln>
            </p:spPr>
            <p:txBody>
              <a:bodyPr rtlCol="0" anchor="ctr"/>
              <a:lstStyle/>
              <a:p>
                <a:endParaRPr lang="fr-FR" sz="1400"/>
              </a:p>
            </p:txBody>
          </p:sp>
          <p:sp>
            <p:nvSpPr>
              <p:cNvPr id="230" name="Forme libre : forme 229">
                <a:extLst>
                  <a:ext uri="{FF2B5EF4-FFF2-40B4-BE49-F238E27FC236}">
                    <a16:creationId xmlns:a16="http://schemas.microsoft.com/office/drawing/2014/main" id="{58548F22-D430-CF6B-725E-90EE4EFE6F5B}"/>
                  </a:ext>
                </a:extLst>
              </p:cNvPr>
              <p:cNvSpPr/>
              <p:nvPr/>
            </p:nvSpPr>
            <p:spPr>
              <a:xfrm>
                <a:off x="7015398" y="4456461"/>
                <a:ext cx="68865" cy="152685"/>
              </a:xfrm>
              <a:custGeom>
                <a:avLst/>
                <a:gdLst>
                  <a:gd name="connsiteX0" fmla="*/ 52197 w 68865"/>
                  <a:gd name="connsiteY0" fmla="*/ 12763 h 152685"/>
                  <a:gd name="connsiteX1" fmla="*/ 34957 w 68865"/>
                  <a:gd name="connsiteY1" fmla="*/ 65913 h 152685"/>
                  <a:gd name="connsiteX2" fmla="*/ 68866 w 68865"/>
                  <a:gd name="connsiteY2" fmla="*/ 138303 h 152685"/>
                  <a:gd name="connsiteX3" fmla="*/ 54197 w 68865"/>
                  <a:gd name="connsiteY3" fmla="*/ 152686 h 152685"/>
                  <a:gd name="connsiteX4" fmla="*/ 0 w 68865"/>
                  <a:gd name="connsiteY4" fmla="*/ 72962 h 152685"/>
                  <a:gd name="connsiteX5" fmla="*/ 14573 w 68865"/>
                  <a:gd name="connsiteY5" fmla="*/ 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865" h="152685">
                    <a:moveTo>
                      <a:pt x="52197" y="12763"/>
                    </a:moveTo>
                    <a:lnTo>
                      <a:pt x="34957" y="65913"/>
                    </a:lnTo>
                    <a:lnTo>
                      <a:pt x="68866" y="138303"/>
                    </a:lnTo>
                    <a:lnTo>
                      <a:pt x="54197" y="152686"/>
                    </a:lnTo>
                    <a:lnTo>
                      <a:pt x="0" y="72962"/>
                    </a:lnTo>
                    <a:lnTo>
                      <a:pt x="14573"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31" name="Forme libre : forme 230">
                <a:extLst>
                  <a:ext uri="{FF2B5EF4-FFF2-40B4-BE49-F238E27FC236}">
                    <a16:creationId xmlns:a16="http://schemas.microsoft.com/office/drawing/2014/main" id="{3255327C-ED06-BA76-4E0A-7658CA9B8B5D}"/>
                  </a:ext>
                </a:extLst>
              </p:cNvPr>
              <p:cNvSpPr/>
              <p:nvPr/>
            </p:nvSpPr>
            <p:spPr>
              <a:xfrm>
                <a:off x="7052165" y="4576095"/>
                <a:ext cx="58959" cy="179736"/>
              </a:xfrm>
              <a:custGeom>
                <a:avLst/>
                <a:gdLst>
                  <a:gd name="connsiteX0" fmla="*/ 58960 w 58959"/>
                  <a:gd name="connsiteY0" fmla="*/ 0 h 179736"/>
                  <a:gd name="connsiteX1" fmla="*/ 21145 w 58959"/>
                  <a:gd name="connsiteY1" fmla="*/ 179737 h 179736"/>
                  <a:gd name="connsiteX2" fmla="*/ 0 w 58959"/>
                  <a:gd name="connsiteY2" fmla="*/ 179737 h 179736"/>
                  <a:gd name="connsiteX3" fmla="*/ 0 w 58959"/>
                  <a:gd name="connsiteY3" fmla="*/ 26289 h 179736"/>
                </a:gdLst>
                <a:ahLst/>
                <a:cxnLst>
                  <a:cxn ang="0">
                    <a:pos x="connsiteX0" y="connsiteY0"/>
                  </a:cxn>
                  <a:cxn ang="0">
                    <a:pos x="connsiteX1" y="connsiteY1"/>
                  </a:cxn>
                  <a:cxn ang="0">
                    <a:pos x="connsiteX2" y="connsiteY2"/>
                  </a:cxn>
                  <a:cxn ang="0">
                    <a:pos x="connsiteX3" y="connsiteY3"/>
                  </a:cxn>
                </a:cxnLst>
                <a:rect l="l" t="t" r="r" b="b"/>
                <a:pathLst>
                  <a:path w="58959" h="179736">
                    <a:moveTo>
                      <a:pt x="58960" y="0"/>
                    </a:moveTo>
                    <a:lnTo>
                      <a:pt x="21145" y="179737"/>
                    </a:lnTo>
                    <a:lnTo>
                      <a:pt x="0" y="179737"/>
                    </a:lnTo>
                    <a:lnTo>
                      <a:pt x="0" y="26289"/>
                    </a:lnTo>
                  </a:path>
                </a:pathLst>
              </a:custGeom>
              <a:grpFill/>
              <a:ln w="12700" cap="rnd">
                <a:solidFill>
                  <a:schemeClr val="accent4">
                    <a:lumMod val="75000"/>
                  </a:schemeClr>
                </a:solidFill>
                <a:prstDash val="solid"/>
                <a:round/>
              </a:ln>
            </p:spPr>
            <p:txBody>
              <a:bodyPr rtlCol="0" anchor="ctr"/>
              <a:lstStyle/>
              <a:p>
                <a:endParaRPr lang="fr-FR" sz="1400"/>
              </a:p>
            </p:txBody>
          </p:sp>
          <p:sp>
            <p:nvSpPr>
              <p:cNvPr id="232" name="Forme libre : forme 231">
                <a:extLst>
                  <a:ext uri="{FF2B5EF4-FFF2-40B4-BE49-F238E27FC236}">
                    <a16:creationId xmlns:a16="http://schemas.microsoft.com/office/drawing/2014/main" id="{213833EC-A58B-8F95-FBB9-FAF1FC2697B9}"/>
                  </a:ext>
                </a:extLst>
              </p:cNvPr>
              <p:cNvSpPr/>
              <p:nvPr/>
            </p:nvSpPr>
            <p:spPr>
              <a:xfrm>
                <a:off x="7051593" y="4755832"/>
                <a:ext cx="47815" cy="19907"/>
              </a:xfrm>
              <a:custGeom>
                <a:avLst/>
                <a:gdLst>
                  <a:gd name="connsiteX0" fmla="*/ 21717 w 47815"/>
                  <a:gd name="connsiteY0" fmla="*/ 0 h 19907"/>
                  <a:gd name="connsiteX1" fmla="*/ 47815 w 47815"/>
                  <a:gd name="connsiteY1" fmla="*/ 19907 h 19907"/>
                  <a:gd name="connsiteX2" fmla="*/ 0 w 47815"/>
                  <a:gd name="connsiteY2" fmla="*/ 19907 h 19907"/>
                  <a:gd name="connsiteX3" fmla="*/ 571 w 47815"/>
                  <a:gd name="connsiteY3" fmla="*/ 0 h 19907"/>
                </a:gdLst>
                <a:ahLst/>
                <a:cxnLst>
                  <a:cxn ang="0">
                    <a:pos x="connsiteX0" y="connsiteY0"/>
                  </a:cxn>
                  <a:cxn ang="0">
                    <a:pos x="connsiteX1" y="connsiteY1"/>
                  </a:cxn>
                  <a:cxn ang="0">
                    <a:pos x="connsiteX2" y="connsiteY2"/>
                  </a:cxn>
                  <a:cxn ang="0">
                    <a:pos x="connsiteX3" y="connsiteY3"/>
                  </a:cxn>
                </a:cxnLst>
                <a:rect l="l" t="t" r="r" b="b"/>
                <a:pathLst>
                  <a:path w="47815" h="19907">
                    <a:moveTo>
                      <a:pt x="21717" y="0"/>
                    </a:moveTo>
                    <a:lnTo>
                      <a:pt x="47815" y="19907"/>
                    </a:lnTo>
                    <a:lnTo>
                      <a:pt x="0" y="19907"/>
                    </a:lnTo>
                    <a:lnTo>
                      <a:pt x="571" y="0"/>
                    </a:lnTo>
                  </a:path>
                </a:pathLst>
              </a:custGeom>
              <a:grpFill/>
              <a:ln w="12700" cap="rnd">
                <a:solidFill>
                  <a:schemeClr val="accent4">
                    <a:lumMod val="75000"/>
                  </a:schemeClr>
                </a:solidFill>
                <a:prstDash val="solid"/>
                <a:round/>
              </a:ln>
            </p:spPr>
            <p:txBody>
              <a:bodyPr rtlCol="0" anchor="ctr"/>
              <a:lstStyle/>
              <a:p>
                <a:endParaRPr lang="fr-FR" sz="1400"/>
              </a:p>
            </p:txBody>
          </p:sp>
        </p:grpSp>
      </p:grpSp>
      <p:grpSp>
        <p:nvGrpSpPr>
          <p:cNvPr id="261" name="Graphique 1768">
            <a:extLst>
              <a:ext uri="{FF2B5EF4-FFF2-40B4-BE49-F238E27FC236}">
                <a16:creationId xmlns:a16="http://schemas.microsoft.com/office/drawing/2014/main" id="{266A2956-1F4A-63DB-DD55-42BF7F828943}"/>
              </a:ext>
            </a:extLst>
          </p:cNvPr>
          <p:cNvGrpSpPr/>
          <p:nvPr/>
        </p:nvGrpSpPr>
        <p:grpSpPr>
          <a:xfrm>
            <a:off x="591072" y="4359333"/>
            <a:ext cx="892614" cy="653493"/>
            <a:chOff x="11280424" y="617204"/>
            <a:chExt cx="553498" cy="405223"/>
          </a:xfrm>
          <a:noFill/>
          <a:effectLst>
            <a:outerShdw blurRad="50800" dist="38100" dir="8100000" algn="tr" rotWithShape="0">
              <a:prstClr val="black">
                <a:alpha val="40000"/>
              </a:prstClr>
            </a:outerShdw>
          </a:effectLst>
        </p:grpSpPr>
        <p:grpSp>
          <p:nvGrpSpPr>
            <p:cNvPr id="262" name="Graphique 1768">
              <a:extLst>
                <a:ext uri="{FF2B5EF4-FFF2-40B4-BE49-F238E27FC236}">
                  <a16:creationId xmlns:a16="http://schemas.microsoft.com/office/drawing/2014/main" id="{AC77EE78-95A7-C9C6-C130-8A7954F86461}"/>
                </a:ext>
              </a:extLst>
            </p:cNvPr>
            <p:cNvGrpSpPr/>
            <p:nvPr/>
          </p:nvGrpSpPr>
          <p:grpSpPr>
            <a:xfrm>
              <a:off x="11280424" y="617204"/>
              <a:ext cx="470374" cy="405223"/>
              <a:chOff x="11280424" y="617204"/>
              <a:chExt cx="470374" cy="405223"/>
            </a:xfrm>
            <a:grpFill/>
          </p:grpSpPr>
          <p:sp>
            <p:nvSpPr>
              <p:cNvPr id="270" name="Forme libre : forme 269">
                <a:extLst>
                  <a:ext uri="{FF2B5EF4-FFF2-40B4-BE49-F238E27FC236}">
                    <a16:creationId xmlns:a16="http://schemas.microsoft.com/office/drawing/2014/main" id="{DDE1C31D-C97C-357D-A60B-C76E53854A7E}"/>
                  </a:ext>
                </a:extLst>
              </p:cNvPr>
              <p:cNvSpPr/>
              <p:nvPr/>
            </p:nvSpPr>
            <p:spPr>
              <a:xfrm>
                <a:off x="11280424" y="631792"/>
                <a:ext cx="470374" cy="390635"/>
              </a:xfrm>
              <a:custGeom>
                <a:avLst/>
                <a:gdLst>
                  <a:gd name="connsiteX0" fmla="*/ 440737 w 470374"/>
                  <a:gd name="connsiteY0" fmla="*/ 158020 h 390635"/>
                  <a:gd name="connsiteX1" fmla="*/ 469597 w 470374"/>
                  <a:gd name="connsiteY1" fmla="*/ 269367 h 390635"/>
                  <a:gd name="connsiteX2" fmla="*/ 452548 w 470374"/>
                  <a:gd name="connsiteY2" fmla="*/ 298323 h 390635"/>
                  <a:gd name="connsiteX3" fmla="*/ 98694 w 470374"/>
                  <a:gd name="connsiteY3" fmla="*/ 389858 h 390635"/>
                  <a:gd name="connsiteX4" fmla="*/ 69738 w 470374"/>
                  <a:gd name="connsiteY4" fmla="*/ 372809 h 390635"/>
                  <a:gd name="connsiteX5" fmla="*/ 777 w 470374"/>
                  <a:gd name="connsiteY5" fmla="*/ 106680 h 390635"/>
                  <a:gd name="connsiteX6" fmla="*/ 17827 w 470374"/>
                  <a:gd name="connsiteY6" fmla="*/ 77724 h 390635"/>
                  <a:gd name="connsiteX7" fmla="*/ 318340 w 470374"/>
                  <a:gd name="connsiteY7" fmla="*/ 0 h 39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374" h="390635">
                    <a:moveTo>
                      <a:pt x="440737" y="158020"/>
                    </a:moveTo>
                    <a:lnTo>
                      <a:pt x="469597" y="269367"/>
                    </a:lnTo>
                    <a:cubicBezTo>
                      <a:pt x="472931" y="282035"/>
                      <a:pt x="465216" y="295085"/>
                      <a:pt x="452548" y="298323"/>
                    </a:cubicBezTo>
                    <a:lnTo>
                      <a:pt x="98694" y="389858"/>
                    </a:lnTo>
                    <a:cubicBezTo>
                      <a:pt x="86026" y="393192"/>
                      <a:pt x="72976" y="385477"/>
                      <a:pt x="69738" y="372809"/>
                    </a:cubicBezTo>
                    <a:lnTo>
                      <a:pt x="777" y="106680"/>
                    </a:lnTo>
                    <a:cubicBezTo>
                      <a:pt x="-2557" y="94012"/>
                      <a:pt x="5158" y="80963"/>
                      <a:pt x="17827" y="77724"/>
                    </a:cubicBezTo>
                    <a:lnTo>
                      <a:pt x="31834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71" name="Forme libre : forme 270">
                <a:extLst>
                  <a:ext uri="{FF2B5EF4-FFF2-40B4-BE49-F238E27FC236}">
                    <a16:creationId xmlns:a16="http://schemas.microsoft.com/office/drawing/2014/main" id="{AB29ED60-40B8-250A-A9FF-254150ED4C33}"/>
                  </a:ext>
                </a:extLst>
              </p:cNvPr>
              <p:cNvSpPr/>
              <p:nvPr/>
            </p:nvSpPr>
            <p:spPr>
              <a:xfrm>
                <a:off x="11631340" y="617204"/>
                <a:ext cx="64103" cy="73357"/>
              </a:xfrm>
              <a:custGeom>
                <a:avLst/>
                <a:gdLst>
                  <a:gd name="connsiteX0" fmla="*/ 0 w 64103"/>
                  <a:gd name="connsiteY0" fmla="*/ 6111 h 73357"/>
                  <a:gd name="connsiteX1" fmla="*/ 20765 w 64103"/>
                  <a:gd name="connsiteY1" fmla="*/ 777 h 73357"/>
                  <a:gd name="connsiteX2" fmla="*/ 49721 w 64103"/>
                  <a:gd name="connsiteY2" fmla="*/ 17827 h 73357"/>
                  <a:gd name="connsiteX3" fmla="*/ 64103 w 64103"/>
                  <a:gd name="connsiteY3" fmla="*/ 73357 h 73357"/>
                </a:gdLst>
                <a:ahLst/>
                <a:cxnLst>
                  <a:cxn ang="0">
                    <a:pos x="connsiteX0" y="connsiteY0"/>
                  </a:cxn>
                  <a:cxn ang="0">
                    <a:pos x="connsiteX1" y="connsiteY1"/>
                  </a:cxn>
                  <a:cxn ang="0">
                    <a:pos x="connsiteX2" y="connsiteY2"/>
                  </a:cxn>
                  <a:cxn ang="0">
                    <a:pos x="connsiteX3" y="connsiteY3"/>
                  </a:cxn>
                </a:cxnLst>
                <a:rect l="l" t="t" r="r" b="b"/>
                <a:pathLst>
                  <a:path w="64103" h="73357">
                    <a:moveTo>
                      <a:pt x="0" y="6111"/>
                    </a:moveTo>
                    <a:lnTo>
                      <a:pt x="20765" y="777"/>
                    </a:lnTo>
                    <a:cubicBezTo>
                      <a:pt x="33433" y="-2557"/>
                      <a:pt x="46482" y="5158"/>
                      <a:pt x="49721" y="17827"/>
                    </a:cubicBezTo>
                    <a:lnTo>
                      <a:pt x="64103" y="73357"/>
                    </a:lnTo>
                  </a:path>
                </a:pathLst>
              </a:custGeom>
              <a:grpFill/>
              <a:ln w="12700" cap="rnd">
                <a:solidFill>
                  <a:schemeClr val="accent4">
                    <a:lumMod val="75000"/>
                  </a:schemeClr>
                </a:solidFill>
                <a:prstDash val="solid"/>
                <a:round/>
              </a:ln>
            </p:spPr>
            <p:txBody>
              <a:bodyPr rtlCol="0" anchor="ctr"/>
              <a:lstStyle/>
              <a:p>
                <a:endParaRPr lang="fr-FR" sz="1400"/>
              </a:p>
            </p:txBody>
          </p:sp>
          <p:sp>
            <p:nvSpPr>
              <p:cNvPr id="272" name="Forme libre : forme 271">
                <a:extLst>
                  <a:ext uri="{FF2B5EF4-FFF2-40B4-BE49-F238E27FC236}">
                    <a16:creationId xmlns:a16="http://schemas.microsoft.com/office/drawing/2014/main" id="{FFA48A30-759D-97D2-B2BF-83AB3ADDCB3E}"/>
                  </a:ext>
                </a:extLst>
              </p:cNvPr>
              <p:cNvSpPr/>
              <p:nvPr/>
            </p:nvSpPr>
            <p:spPr>
              <a:xfrm>
                <a:off x="11400073" y="798670"/>
                <a:ext cx="329183" cy="193547"/>
              </a:xfrm>
              <a:custGeom>
                <a:avLst/>
                <a:gdLst>
                  <a:gd name="connsiteX0" fmla="*/ 300609 w 329183"/>
                  <a:gd name="connsiteY0" fmla="*/ 0 h 193547"/>
                  <a:gd name="connsiteX1" fmla="*/ 329184 w 329183"/>
                  <a:gd name="connsiteY1" fmla="*/ 110204 h 193547"/>
                  <a:gd name="connsiteX2" fmla="*/ 7144 w 329183"/>
                  <a:gd name="connsiteY2" fmla="*/ 193548 h 193547"/>
                  <a:gd name="connsiteX3" fmla="*/ 0 w 329183"/>
                  <a:gd name="connsiteY3" fmla="*/ 165926 h 193547"/>
                </a:gdLst>
                <a:ahLst/>
                <a:cxnLst>
                  <a:cxn ang="0">
                    <a:pos x="connsiteX0" y="connsiteY0"/>
                  </a:cxn>
                  <a:cxn ang="0">
                    <a:pos x="connsiteX1" y="connsiteY1"/>
                  </a:cxn>
                  <a:cxn ang="0">
                    <a:pos x="connsiteX2" y="connsiteY2"/>
                  </a:cxn>
                  <a:cxn ang="0">
                    <a:pos x="connsiteX3" y="connsiteY3"/>
                  </a:cxn>
                </a:cxnLst>
                <a:rect l="l" t="t" r="r" b="b"/>
                <a:pathLst>
                  <a:path w="329183" h="193547">
                    <a:moveTo>
                      <a:pt x="300609" y="0"/>
                    </a:moveTo>
                    <a:lnTo>
                      <a:pt x="329184" y="110204"/>
                    </a:lnTo>
                    <a:lnTo>
                      <a:pt x="7144" y="193548"/>
                    </a:lnTo>
                    <a:lnTo>
                      <a:pt x="0" y="165926"/>
                    </a:lnTo>
                  </a:path>
                </a:pathLst>
              </a:custGeom>
              <a:grpFill/>
              <a:ln w="12700" cap="rnd">
                <a:solidFill>
                  <a:schemeClr val="accent4">
                    <a:lumMod val="75000"/>
                  </a:schemeClr>
                </a:solidFill>
                <a:prstDash val="solid"/>
                <a:round/>
              </a:ln>
            </p:spPr>
            <p:txBody>
              <a:bodyPr rtlCol="0" anchor="ctr"/>
              <a:lstStyle/>
              <a:p>
                <a:endParaRPr lang="fr-FR" sz="1400"/>
              </a:p>
            </p:txBody>
          </p:sp>
          <p:sp>
            <p:nvSpPr>
              <p:cNvPr id="273" name="Forme libre : forme 272">
                <a:extLst>
                  <a:ext uri="{FF2B5EF4-FFF2-40B4-BE49-F238E27FC236}">
                    <a16:creationId xmlns:a16="http://schemas.microsoft.com/office/drawing/2014/main" id="{C6F0AABE-773C-4DFA-C821-11B8BCCC280C}"/>
                  </a:ext>
                </a:extLst>
              </p:cNvPr>
              <p:cNvSpPr/>
              <p:nvPr/>
            </p:nvSpPr>
            <p:spPr>
              <a:xfrm>
                <a:off x="11337208" y="638364"/>
                <a:ext cx="343661" cy="289845"/>
              </a:xfrm>
              <a:custGeom>
                <a:avLst/>
                <a:gdLst>
                  <a:gd name="connsiteX0" fmla="*/ 53435 w 343661"/>
                  <a:gd name="connsiteY0" fmla="*/ 289846 h 289845"/>
                  <a:gd name="connsiteX1" fmla="*/ 0 w 343661"/>
                  <a:gd name="connsiteY1" fmla="*/ 83344 h 289845"/>
                  <a:gd name="connsiteX2" fmla="*/ 322040 w 343661"/>
                  <a:gd name="connsiteY2" fmla="*/ 0 h 289845"/>
                  <a:gd name="connsiteX3" fmla="*/ 343662 w 343661"/>
                  <a:gd name="connsiteY3" fmla="*/ 83630 h 289845"/>
                </a:gdLst>
                <a:ahLst/>
                <a:cxnLst>
                  <a:cxn ang="0">
                    <a:pos x="connsiteX0" y="connsiteY0"/>
                  </a:cxn>
                  <a:cxn ang="0">
                    <a:pos x="connsiteX1" y="connsiteY1"/>
                  </a:cxn>
                  <a:cxn ang="0">
                    <a:pos x="connsiteX2" y="connsiteY2"/>
                  </a:cxn>
                  <a:cxn ang="0">
                    <a:pos x="connsiteX3" y="connsiteY3"/>
                  </a:cxn>
                </a:cxnLst>
                <a:rect l="l" t="t" r="r" b="b"/>
                <a:pathLst>
                  <a:path w="343661" h="289845">
                    <a:moveTo>
                      <a:pt x="53435" y="289846"/>
                    </a:moveTo>
                    <a:lnTo>
                      <a:pt x="0" y="83344"/>
                    </a:lnTo>
                    <a:lnTo>
                      <a:pt x="322040" y="0"/>
                    </a:lnTo>
                    <a:lnTo>
                      <a:pt x="343662" y="83630"/>
                    </a:lnTo>
                  </a:path>
                </a:pathLst>
              </a:custGeom>
              <a:grpFill/>
              <a:ln w="12700" cap="rnd">
                <a:solidFill>
                  <a:schemeClr val="accent4">
                    <a:lumMod val="75000"/>
                  </a:schemeClr>
                </a:solidFill>
                <a:prstDash val="solid"/>
                <a:round/>
              </a:ln>
            </p:spPr>
            <p:txBody>
              <a:bodyPr rtlCol="0" anchor="ctr"/>
              <a:lstStyle/>
              <a:p>
                <a:endParaRPr lang="fr-FR" sz="1400"/>
              </a:p>
            </p:txBody>
          </p:sp>
          <p:sp>
            <p:nvSpPr>
              <p:cNvPr id="274" name="Forme libre : forme 273">
                <a:extLst>
                  <a:ext uri="{FF2B5EF4-FFF2-40B4-BE49-F238E27FC236}">
                    <a16:creationId xmlns:a16="http://schemas.microsoft.com/office/drawing/2014/main" id="{2E004349-E5FF-B2B6-20F4-7CEEC5AB7E1F}"/>
                  </a:ext>
                </a:extLst>
              </p:cNvPr>
              <p:cNvSpPr/>
              <p:nvPr/>
            </p:nvSpPr>
            <p:spPr>
              <a:xfrm>
                <a:off x="11338446" y="838961"/>
                <a:ext cx="14668" cy="56769"/>
              </a:xfrm>
              <a:custGeom>
                <a:avLst/>
                <a:gdLst>
                  <a:gd name="connsiteX0" fmla="*/ 0 w 14668"/>
                  <a:gd name="connsiteY0" fmla="*/ 0 h 56769"/>
                  <a:gd name="connsiteX1" fmla="*/ 14668 w 14668"/>
                  <a:gd name="connsiteY1" fmla="*/ 56769 h 56769"/>
                </a:gdLst>
                <a:ahLst/>
                <a:cxnLst>
                  <a:cxn ang="0">
                    <a:pos x="connsiteX0" y="connsiteY0"/>
                  </a:cxn>
                  <a:cxn ang="0">
                    <a:pos x="connsiteX1" y="connsiteY1"/>
                  </a:cxn>
                </a:cxnLst>
                <a:rect l="l" t="t" r="r" b="b"/>
                <a:pathLst>
                  <a:path w="14668" h="56769">
                    <a:moveTo>
                      <a:pt x="0" y="0"/>
                    </a:moveTo>
                    <a:lnTo>
                      <a:pt x="14668" y="56769"/>
                    </a:lnTo>
                  </a:path>
                </a:pathLst>
              </a:custGeom>
              <a:grpFill/>
              <a:ln w="12700" cap="rnd">
                <a:solidFill>
                  <a:schemeClr val="accent4">
                    <a:lumMod val="75000"/>
                  </a:schemeClr>
                </a:solidFill>
                <a:prstDash val="solid"/>
                <a:round/>
              </a:ln>
            </p:spPr>
            <p:txBody>
              <a:bodyPr rtlCol="0" anchor="ctr"/>
              <a:lstStyle/>
              <a:p>
                <a:endParaRPr lang="fr-FR" sz="1400"/>
              </a:p>
            </p:txBody>
          </p:sp>
        </p:grpSp>
        <p:grpSp>
          <p:nvGrpSpPr>
            <p:cNvPr id="263" name="Graphique 1768">
              <a:extLst>
                <a:ext uri="{FF2B5EF4-FFF2-40B4-BE49-F238E27FC236}">
                  <a16:creationId xmlns:a16="http://schemas.microsoft.com/office/drawing/2014/main" id="{F781EB02-FC27-FBCD-2D82-C8ED672CFE93}"/>
                </a:ext>
              </a:extLst>
            </p:cNvPr>
            <p:cNvGrpSpPr/>
            <p:nvPr/>
          </p:nvGrpSpPr>
          <p:grpSpPr>
            <a:xfrm>
              <a:off x="11397882" y="619743"/>
              <a:ext cx="436040" cy="261223"/>
              <a:chOff x="11397882" y="619743"/>
              <a:chExt cx="436040" cy="261223"/>
            </a:xfrm>
            <a:grpFill/>
          </p:grpSpPr>
          <p:grpSp>
            <p:nvGrpSpPr>
              <p:cNvPr id="264" name="Graphique 1768">
                <a:extLst>
                  <a:ext uri="{FF2B5EF4-FFF2-40B4-BE49-F238E27FC236}">
                    <a16:creationId xmlns:a16="http://schemas.microsoft.com/office/drawing/2014/main" id="{9C767A27-DE06-E20C-5EFA-1B6C31B80AF4}"/>
                  </a:ext>
                </a:extLst>
              </p:cNvPr>
              <p:cNvGrpSpPr/>
              <p:nvPr/>
            </p:nvGrpSpPr>
            <p:grpSpPr>
              <a:xfrm>
                <a:off x="11644675" y="619743"/>
                <a:ext cx="189247" cy="184928"/>
                <a:chOff x="11644675" y="619743"/>
                <a:chExt cx="189247" cy="184928"/>
              </a:xfrm>
              <a:grpFill/>
            </p:grpSpPr>
            <p:sp>
              <p:nvSpPr>
                <p:cNvPr id="268" name="Forme libre : forme 267">
                  <a:extLst>
                    <a:ext uri="{FF2B5EF4-FFF2-40B4-BE49-F238E27FC236}">
                      <a16:creationId xmlns:a16="http://schemas.microsoft.com/office/drawing/2014/main" id="{8A223B52-6F0B-4B3E-1702-5420B0815FD0}"/>
                    </a:ext>
                  </a:extLst>
                </p:cNvPr>
                <p:cNvSpPr/>
                <p:nvPr/>
              </p:nvSpPr>
              <p:spPr>
                <a:xfrm>
                  <a:off x="11644675" y="619743"/>
                  <a:ext cx="189247" cy="184928"/>
                </a:xfrm>
                <a:custGeom>
                  <a:avLst/>
                  <a:gdLst>
                    <a:gd name="connsiteX0" fmla="*/ 0 w 189247"/>
                    <a:gd name="connsiteY0" fmla="*/ 184928 h 184928"/>
                    <a:gd name="connsiteX1" fmla="*/ 14478 w 189247"/>
                    <a:gd name="connsiteY1" fmla="*/ 142161 h 184928"/>
                    <a:gd name="connsiteX2" fmla="*/ 153257 w 189247"/>
                    <a:gd name="connsiteY2" fmla="*/ 4620 h 184928"/>
                    <a:gd name="connsiteX3" fmla="*/ 183356 w 189247"/>
                    <a:gd name="connsiteY3" fmla="*/ 7478 h 184928"/>
                    <a:gd name="connsiteX4" fmla="*/ 181070 w 189247"/>
                    <a:gd name="connsiteY4" fmla="*/ 34624 h 184928"/>
                    <a:gd name="connsiteX5" fmla="*/ 49149 w 189247"/>
                    <a:gd name="connsiteY5" fmla="*/ 163021 h 184928"/>
                    <a:gd name="connsiteX6" fmla="*/ 17907 w 189247"/>
                    <a:gd name="connsiteY6" fmla="*/ 177499 h 18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47" h="184928">
                      <a:moveTo>
                        <a:pt x="0" y="184928"/>
                      </a:moveTo>
                      <a:lnTo>
                        <a:pt x="14478" y="142161"/>
                      </a:lnTo>
                      <a:lnTo>
                        <a:pt x="153257" y="4620"/>
                      </a:lnTo>
                      <a:cubicBezTo>
                        <a:pt x="153257" y="4620"/>
                        <a:pt x="168878" y="-7477"/>
                        <a:pt x="183356" y="7478"/>
                      </a:cubicBezTo>
                      <a:cubicBezTo>
                        <a:pt x="197834" y="22527"/>
                        <a:pt x="181070" y="34624"/>
                        <a:pt x="181070" y="34624"/>
                      </a:cubicBezTo>
                      <a:lnTo>
                        <a:pt x="49149" y="163021"/>
                      </a:lnTo>
                      <a:lnTo>
                        <a:pt x="17907" y="177499"/>
                      </a:lnTo>
                    </a:path>
                  </a:pathLst>
                </a:custGeom>
                <a:grpFill/>
                <a:ln w="12700" cap="rnd">
                  <a:solidFill>
                    <a:schemeClr val="accent4">
                      <a:lumMod val="75000"/>
                    </a:schemeClr>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B5EF38B7-4C44-1BC5-C6C6-300AF5BE2618}"/>
                    </a:ext>
                  </a:extLst>
                </p:cNvPr>
                <p:cNvSpPr/>
                <p:nvPr/>
              </p:nvSpPr>
              <p:spPr>
                <a:xfrm>
                  <a:off x="11778216" y="644554"/>
                  <a:ext cx="23145" cy="16766"/>
                </a:xfrm>
                <a:custGeom>
                  <a:avLst/>
                  <a:gdLst>
                    <a:gd name="connsiteX0" fmla="*/ 0 w 23145"/>
                    <a:gd name="connsiteY0" fmla="*/ 2 h 16766"/>
                    <a:gd name="connsiteX1" fmla="*/ 23146 w 23145"/>
                    <a:gd name="connsiteY1" fmla="*/ 16766 h 16766"/>
                  </a:gdLst>
                  <a:ahLst/>
                  <a:cxnLst>
                    <a:cxn ang="0">
                      <a:pos x="connsiteX0" y="connsiteY0"/>
                    </a:cxn>
                    <a:cxn ang="0">
                      <a:pos x="connsiteX1" y="connsiteY1"/>
                    </a:cxn>
                  </a:cxnLst>
                  <a:rect l="l" t="t" r="r" b="b"/>
                  <a:pathLst>
                    <a:path w="23145" h="16766">
                      <a:moveTo>
                        <a:pt x="0" y="2"/>
                      </a:moveTo>
                      <a:cubicBezTo>
                        <a:pt x="0" y="2"/>
                        <a:pt x="12764" y="-569"/>
                        <a:pt x="23146" y="16766"/>
                      </a:cubicBezTo>
                    </a:path>
                  </a:pathLst>
                </a:custGeom>
                <a:grpFill/>
                <a:ln w="12700" cap="rnd">
                  <a:solidFill>
                    <a:schemeClr val="accent4">
                      <a:lumMod val="75000"/>
                    </a:schemeClr>
                  </a:solidFill>
                  <a:prstDash val="solid"/>
                  <a:round/>
                </a:ln>
              </p:spPr>
              <p:txBody>
                <a:bodyPr rtlCol="0" anchor="ctr"/>
                <a:lstStyle/>
                <a:p>
                  <a:endParaRPr lang="fr-FR" sz="1400"/>
                </a:p>
              </p:txBody>
            </p:sp>
          </p:grpSp>
          <p:grpSp>
            <p:nvGrpSpPr>
              <p:cNvPr id="265" name="Graphique 1768">
                <a:extLst>
                  <a:ext uri="{FF2B5EF4-FFF2-40B4-BE49-F238E27FC236}">
                    <a16:creationId xmlns:a16="http://schemas.microsoft.com/office/drawing/2014/main" id="{0A853D60-5867-AF7A-C00B-16D21F98A0B9}"/>
                  </a:ext>
                </a:extLst>
              </p:cNvPr>
              <p:cNvGrpSpPr/>
              <p:nvPr/>
            </p:nvGrpSpPr>
            <p:grpSpPr>
              <a:xfrm>
                <a:off x="11397882" y="735828"/>
                <a:ext cx="248697" cy="145137"/>
                <a:chOff x="11397882" y="735828"/>
                <a:chExt cx="248697" cy="145137"/>
              </a:xfrm>
              <a:grpFill/>
            </p:grpSpPr>
            <p:sp>
              <p:nvSpPr>
                <p:cNvPr id="266" name="Forme libre : forme 265">
                  <a:extLst>
                    <a:ext uri="{FF2B5EF4-FFF2-40B4-BE49-F238E27FC236}">
                      <a16:creationId xmlns:a16="http://schemas.microsoft.com/office/drawing/2014/main" id="{AFBB5E53-84B9-D9C1-E13C-9AAFCCD7D28E}"/>
                    </a:ext>
                  </a:extLst>
                </p:cNvPr>
                <p:cNvSpPr/>
                <p:nvPr/>
              </p:nvSpPr>
              <p:spPr>
                <a:xfrm>
                  <a:off x="11397882" y="735828"/>
                  <a:ext cx="158094" cy="145137"/>
                </a:xfrm>
                <a:custGeom>
                  <a:avLst/>
                  <a:gdLst>
                    <a:gd name="connsiteX0" fmla="*/ 0 w 158094"/>
                    <a:gd name="connsiteY0" fmla="*/ 80177 h 145137"/>
                    <a:gd name="connsiteX1" fmla="*/ 157162 w 158094"/>
                    <a:gd name="connsiteY1" fmla="*/ 4454 h 145137"/>
                    <a:gd name="connsiteX2" fmla="*/ 21527 w 158094"/>
                    <a:gd name="connsiteY2" fmla="*/ 145138 h 145137"/>
                  </a:gdLst>
                  <a:ahLst/>
                  <a:cxnLst>
                    <a:cxn ang="0">
                      <a:pos x="connsiteX0" y="connsiteY0"/>
                    </a:cxn>
                    <a:cxn ang="0">
                      <a:pos x="connsiteX1" y="connsiteY1"/>
                    </a:cxn>
                    <a:cxn ang="0">
                      <a:pos x="connsiteX2" y="connsiteY2"/>
                    </a:cxn>
                  </a:cxnLst>
                  <a:rect l="l" t="t" r="r" b="b"/>
                  <a:pathLst>
                    <a:path w="158094" h="145137">
                      <a:moveTo>
                        <a:pt x="0" y="80177"/>
                      </a:moveTo>
                      <a:cubicBezTo>
                        <a:pt x="0" y="80177"/>
                        <a:pt x="172212" y="38744"/>
                        <a:pt x="157162" y="4454"/>
                      </a:cubicBezTo>
                      <a:cubicBezTo>
                        <a:pt x="142113" y="-29836"/>
                        <a:pt x="21527" y="145138"/>
                        <a:pt x="21527" y="145138"/>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F2221EAD-6FF9-5919-DD86-F54D39E167EC}"/>
                    </a:ext>
                  </a:extLst>
                </p:cNvPr>
                <p:cNvSpPr/>
                <p:nvPr/>
              </p:nvSpPr>
              <p:spPr>
                <a:xfrm>
                  <a:off x="11480083" y="794657"/>
                  <a:ext cx="166497" cy="24872"/>
                </a:xfrm>
                <a:custGeom>
                  <a:avLst/>
                  <a:gdLst>
                    <a:gd name="connsiteX0" fmla="*/ 0 w 166497"/>
                    <a:gd name="connsiteY0" fmla="*/ 24873 h 24872"/>
                    <a:gd name="connsiteX1" fmla="*/ 47911 w 166497"/>
                    <a:gd name="connsiteY1" fmla="*/ 584 h 24872"/>
                    <a:gd name="connsiteX2" fmla="*/ 87916 w 166497"/>
                    <a:gd name="connsiteY2" fmla="*/ 6299 h 24872"/>
                    <a:gd name="connsiteX3" fmla="*/ 122206 w 166497"/>
                    <a:gd name="connsiteY3" fmla="*/ 6299 h 24872"/>
                    <a:gd name="connsiteX4" fmla="*/ 166497 w 166497"/>
                    <a:gd name="connsiteY4" fmla="*/ 9157 h 24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97" h="24872">
                      <a:moveTo>
                        <a:pt x="0" y="24873"/>
                      </a:moveTo>
                      <a:cubicBezTo>
                        <a:pt x="0" y="24873"/>
                        <a:pt x="44291" y="-4464"/>
                        <a:pt x="47911" y="584"/>
                      </a:cubicBezTo>
                      <a:cubicBezTo>
                        <a:pt x="51530" y="5632"/>
                        <a:pt x="25051" y="37732"/>
                        <a:pt x="87916" y="6299"/>
                      </a:cubicBezTo>
                      <a:cubicBezTo>
                        <a:pt x="87916" y="6299"/>
                        <a:pt x="91535" y="29921"/>
                        <a:pt x="122206" y="6299"/>
                      </a:cubicBezTo>
                      <a:cubicBezTo>
                        <a:pt x="122206" y="6299"/>
                        <a:pt x="125825" y="29921"/>
                        <a:pt x="166497" y="9157"/>
                      </a:cubicBezTo>
                    </a:path>
                  </a:pathLst>
                </a:custGeom>
                <a:grpFill/>
                <a:ln w="12700" cap="rnd">
                  <a:solidFill>
                    <a:schemeClr val="accent4">
                      <a:lumMod val="75000"/>
                    </a:schemeClr>
                  </a:solidFill>
                  <a:prstDash val="solid"/>
                  <a:round/>
                </a:ln>
              </p:spPr>
              <p:txBody>
                <a:bodyPr rtlCol="0" anchor="ctr"/>
                <a:lstStyle/>
                <a:p>
                  <a:endParaRPr lang="fr-FR" sz="1400"/>
                </a:p>
              </p:txBody>
            </p:sp>
          </p:grpSp>
        </p:grpSp>
      </p:grpSp>
      <p:grpSp>
        <p:nvGrpSpPr>
          <p:cNvPr id="275" name="Graphique 2">
            <a:extLst>
              <a:ext uri="{FF2B5EF4-FFF2-40B4-BE49-F238E27FC236}">
                <a16:creationId xmlns:a16="http://schemas.microsoft.com/office/drawing/2014/main" id="{2FB9DE9B-B2A5-E83F-8D4D-EDCFEFC99673}"/>
              </a:ext>
            </a:extLst>
          </p:cNvPr>
          <p:cNvGrpSpPr/>
          <p:nvPr/>
        </p:nvGrpSpPr>
        <p:grpSpPr>
          <a:xfrm>
            <a:off x="2741852" y="2033152"/>
            <a:ext cx="932944" cy="1066230"/>
            <a:chOff x="1184026" y="296326"/>
            <a:chExt cx="555828" cy="635238"/>
          </a:xfrm>
          <a:noFill/>
          <a:effectLst>
            <a:outerShdw blurRad="50800" dist="38100" dir="8100000" algn="tr" rotWithShape="0">
              <a:prstClr val="black">
                <a:alpha val="40000"/>
              </a:prstClr>
            </a:outerShdw>
          </a:effectLst>
        </p:grpSpPr>
        <p:sp>
          <p:nvSpPr>
            <p:cNvPr id="276" name="Forme libre : forme 17">
              <a:extLst>
                <a:ext uri="{FF2B5EF4-FFF2-40B4-BE49-F238E27FC236}">
                  <a16:creationId xmlns:a16="http://schemas.microsoft.com/office/drawing/2014/main" id="{EEB2D442-7163-8EB0-3187-CEAF38661630}"/>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277" name="Forme libre : forme 18">
              <a:extLst>
                <a:ext uri="{FF2B5EF4-FFF2-40B4-BE49-F238E27FC236}">
                  <a16:creationId xmlns:a16="http://schemas.microsoft.com/office/drawing/2014/main" id="{3D64B8CA-18A5-4CDF-1665-3E82B3698A9D}"/>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2700" cap="rnd">
              <a:solidFill>
                <a:schemeClr val="accent4">
                  <a:lumMod val="75000"/>
                </a:schemeClr>
              </a:solidFill>
              <a:prstDash val="solid"/>
              <a:round/>
            </a:ln>
          </p:spPr>
          <p:txBody>
            <a:bodyPr rtlCol="0" anchor="ctr"/>
            <a:lstStyle/>
            <a:p>
              <a:endParaRPr lang="fr-FR" sz="1400"/>
            </a:p>
          </p:txBody>
        </p:sp>
        <p:sp>
          <p:nvSpPr>
            <p:cNvPr id="278" name="Forme libre : forme 19">
              <a:extLst>
                <a:ext uri="{FF2B5EF4-FFF2-40B4-BE49-F238E27FC236}">
                  <a16:creationId xmlns:a16="http://schemas.microsoft.com/office/drawing/2014/main" id="{F5B2914C-E2EA-4B09-448C-6094D98A6652}"/>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2700" cap="rnd">
              <a:solidFill>
                <a:schemeClr val="accent4">
                  <a:lumMod val="75000"/>
                </a:schemeClr>
              </a:solidFill>
              <a:prstDash val="solid"/>
              <a:round/>
            </a:ln>
          </p:spPr>
          <p:txBody>
            <a:bodyPr rtlCol="0" anchor="ctr"/>
            <a:lstStyle/>
            <a:p>
              <a:endParaRPr lang="fr-FR" sz="1400"/>
            </a:p>
          </p:txBody>
        </p:sp>
        <p:sp>
          <p:nvSpPr>
            <p:cNvPr id="279" name="Forme libre : forme 20">
              <a:extLst>
                <a:ext uri="{FF2B5EF4-FFF2-40B4-BE49-F238E27FC236}">
                  <a16:creationId xmlns:a16="http://schemas.microsoft.com/office/drawing/2014/main" id="{B6CBDCBF-59C3-21D5-9273-C328152F095D}"/>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2700" cap="rnd">
              <a:solidFill>
                <a:schemeClr val="accent4">
                  <a:lumMod val="75000"/>
                </a:schemeClr>
              </a:solidFill>
              <a:prstDash val="solid"/>
              <a:round/>
            </a:ln>
          </p:spPr>
          <p:txBody>
            <a:bodyPr rtlCol="0" anchor="ctr"/>
            <a:lstStyle/>
            <a:p>
              <a:endParaRPr lang="fr-FR" sz="1400"/>
            </a:p>
          </p:txBody>
        </p:sp>
        <p:sp>
          <p:nvSpPr>
            <p:cNvPr id="280" name="Forme libre : forme 21">
              <a:extLst>
                <a:ext uri="{FF2B5EF4-FFF2-40B4-BE49-F238E27FC236}">
                  <a16:creationId xmlns:a16="http://schemas.microsoft.com/office/drawing/2014/main" id="{7F14EB32-DB2C-3903-0B23-2547D6BEDF56}"/>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2700" cap="rnd">
              <a:solidFill>
                <a:schemeClr val="accent4">
                  <a:lumMod val="75000"/>
                </a:schemeClr>
              </a:solidFill>
              <a:prstDash val="solid"/>
              <a:round/>
            </a:ln>
          </p:spPr>
          <p:txBody>
            <a:bodyPr rtlCol="0" anchor="ctr"/>
            <a:lstStyle/>
            <a:p>
              <a:endParaRPr lang="fr-FR" sz="1400"/>
            </a:p>
          </p:txBody>
        </p:sp>
        <p:sp>
          <p:nvSpPr>
            <p:cNvPr id="281" name="Forme libre : forme 22">
              <a:extLst>
                <a:ext uri="{FF2B5EF4-FFF2-40B4-BE49-F238E27FC236}">
                  <a16:creationId xmlns:a16="http://schemas.microsoft.com/office/drawing/2014/main" id="{A32A242D-B2FF-67D1-5370-8B5DB3B00EEE}"/>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82" name="Forme libre : forme 23">
              <a:extLst>
                <a:ext uri="{FF2B5EF4-FFF2-40B4-BE49-F238E27FC236}">
                  <a16:creationId xmlns:a16="http://schemas.microsoft.com/office/drawing/2014/main" id="{8C9A3DE7-C437-21F6-FB06-7B988FA51E23}"/>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283" name="Forme libre : forme 24">
              <a:extLst>
                <a:ext uri="{FF2B5EF4-FFF2-40B4-BE49-F238E27FC236}">
                  <a16:creationId xmlns:a16="http://schemas.microsoft.com/office/drawing/2014/main" id="{508B12EF-DC30-F5A8-9430-CC638D350ED4}"/>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2700" cap="rnd">
              <a:solidFill>
                <a:schemeClr val="accent4">
                  <a:lumMod val="75000"/>
                </a:schemeClr>
              </a:solidFill>
              <a:prstDash val="solid"/>
              <a:round/>
            </a:ln>
          </p:spPr>
          <p:txBody>
            <a:bodyPr rtlCol="0" anchor="ctr"/>
            <a:lstStyle/>
            <a:p>
              <a:endParaRPr lang="fr-FR" sz="1400"/>
            </a:p>
          </p:txBody>
        </p:sp>
      </p:grpSp>
      <p:grpSp>
        <p:nvGrpSpPr>
          <p:cNvPr id="284" name="Graphique 32">
            <a:extLst>
              <a:ext uri="{FF2B5EF4-FFF2-40B4-BE49-F238E27FC236}">
                <a16:creationId xmlns:a16="http://schemas.microsoft.com/office/drawing/2014/main" id="{346EAC29-8A06-9E16-D61B-EE97F89C9832}"/>
              </a:ext>
            </a:extLst>
          </p:cNvPr>
          <p:cNvGrpSpPr/>
          <p:nvPr/>
        </p:nvGrpSpPr>
        <p:grpSpPr>
          <a:xfrm>
            <a:off x="6921449" y="1978906"/>
            <a:ext cx="1191646" cy="1220022"/>
            <a:chOff x="5545034" y="304383"/>
            <a:chExt cx="673995" cy="690043"/>
          </a:xfrm>
          <a:effectLst>
            <a:outerShdw blurRad="50800" dist="38100" dir="8100000" algn="tr" rotWithShape="0">
              <a:prstClr val="black">
                <a:alpha val="40000"/>
              </a:prstClr>
            </a:outerShdw>
          </a:effectLst>
        </p:grpSpPr>
        <p:grpSp>
          <p:nvGrpSpPr>
            <p:cNvPr id="285" name="Graphique 32">
              <a:extLst>
                <a:ext uri="{FF2B5EF4-FFF2-40B4-BE49-F238E27FC236}">
                  <a16:creationId xmlns:a16="http://schemas.microsoft.com/office/drawing/2014/main" id="{1173BE2E-EBFE-1AD1-44C3-1AB28BC728EF}"/>
                </a:ext>
              </a:extLst>
            </p:cNvPr>
            <p:cNvGrpSpPr/>
            <p:nvPr/>
          </p:nvGrpSpPr>
          <p:grpSpPr>
            <a:xfrm>
              <a:off x="5545034" y="304383"/>
              <a:ext cx="433924" cy="686512"/>
              <a:chOff x="5545034" y="304383"/>
              <a:chExt cx="433924" cy="686512"/>
            </a:xfrm>
            <a:noFill/>
          </p:grpSpPr>
          <p:grpSp>
            <p:nvGrpSpPr>
              <p:cNvPr id="295" name="Graphique 32">
                <a:extLst>
                  <a:ext uri="{FF2B5EF4-FFF2-40B4-BE49-F238E27FC236}">
                    <a16:creationId xmlns:a16="http://schemas.microsoft.com/office/drawing/2014/main" id="{E334F03C-20BB-2E42-6F8D-81D0AAADEE56}"/>
                  </a:ext>
                </a:extLst>
              </p:cNvPr>
              <p:cNvGrpSpPr/>
              <p:nvPr/>
            </p:nvGrpSpPr>
            <p:grpSpPr>
              <a:xfrm>
                <a:off x="5776495" y="539047"/>
                <a:ext cx="202462" cy="260882"/>
                <a:chOff x="5776495" y="539047"/>
                <a:chExt cx="202462" cy="260882"/>
              </a:xfrm>
              <a:noFill/>
            </p:grpSpPr>
            <p:sp>
              <p:nvSpPr>
                <p:cNvPr id="304" name="Forme libre : forme 106">
                  <a:extLst>
                    <a:ext uri="{FF2B5EF4-FFF2-40B4-BE49-F238E27FC236}">
                      <a16:creationId xmlns:a16="http://schemas.microsoft.com/office/drawing/2014/main" id="{CE5D081E-3B14-493E-C06D-97E60D64BCD2}"/>
                    </a:ext>
                  </a:extLst>
                </p:cNvPr>
                <p:cNvSpPr/>
                <p:nvPr/>
              </p:nvSpPr>
              <p:spPr>
                <a:xfrm>
                  <a:off x="5840468" y="691128"/>
                  <a:ext cx="16047" cy="11233"/>
                </a:xfrm>
                <a:custGeom>
                  <a:avLst/>
                  <a:gdLst>
                    <a:gd name="connsiteX0" fmla="*/ 0 w 16047"/>
                    <a:gd name="connsiteY0" fmla="*/ 0 h 11233"/>
                    <a:gd name="connsiteX1" fmla="*/ 0 w 16047"/>
                    <a:gd name="connsiteY1" fmla="*/ 11233 h 11233"/>
                  </a:gdLst>
                  <a:ahLst/>
                  <a:cxnLst>
                    <a:cxn ang="0">
                      <a:pos x="connsiteX0" y="connsiteY0"/>
                    </a:cxn>
                    <a:cxn ang="0">
                      <a:pos x="connsiteX1" y="connsiteY1"/>
                    </a:cxn>
                  </a:cxnLst>
                  <a:rect l="l" t="t" r="r" b="b"/>
                  <a:pathLst>
                    <a:path w="16047" h="11233">
                      <a:moveTo>
                        <a:pt x="0" y="0"/>
                      </a:moveTo>
                      <a:lnTo>
                        <a:pt x="0" y="11233"/>
                      </a:lnTo>
                    </a:path>
                  </a:pathLst>
                </a:custGeom>
                <a:ln w="12700" cap="rnd">
                  <a:solidFill>
                    <a:schemeClr val="accent4">
                      <a:lumMod val="75000"/>
                    </a:schemeClr>
                  </a:solidFill>
                  <a:prstDash val="solid"/>
                  <a:round/>
                </a:ln>
              </p:spPr>
              <p:txBody>
                <a:bodyPr rtlCol="0" anchor="ctr"/>
                <a:lstStyle/>
                <a:p>
                  <a:endParaRPr lang="fr-FR" sz="1400"/>
                </a:p>
              </p:txBody>
            </p:sp>
            <p:sp>
              <p:nvSpPr>
                <p:cNvPr id="305" name="Forme libre : forme 107">
                  <a:extLst>
                    <a:ext uri="{FF2B5EF4-FFF2-40B4-BE49-F238E27FC236}">
                      <a16:creationId xmlns:a16="http://schemas.microsoft.com/office/drawing/2014/main" id="{A3C2F747-F13A-614E-F8EE-F17634185CD4}"/>
                    </a:ext>
                  </a:extLst>
                </p:cNvPr>
                <p:cNvSpPr/>
                <p:nvPr/>
              </p:nvSpPr>
              <p:spPr>
                <a:xfrm>
                  <a:off x="5913003" y="691128"/>
                  <a:ext cx="16047" cy="11233"/>
                </a:xfrm>
                <a:custGeom>
                  <a:avLst/>
                  <a:gdLst>
                    <a:gd name="connsiteX0" fmla="*/ 0 w 16047"/>
                    <a:gd name="connsiteY0" fmla="*/ 0 h 11233"/>
                    <a:gd name="connsiteX1" fmla="*/ 0 w 16047"/>
                    <a:gd name="connsiteY1" fmla="*/ 11233 h 11233"/>
                  </a:gdLst>
                  <a:ahLst/>
                  <a:cxnLst>
                    <a:cxn ang="0">
                      <a:pos x="connsiteX0" y="connsiteY0"/>
                    </a:cxn>
                    <a:cxn ang="0">
                      <a:pos x="connsiteX1" y="connsiteY1"/>
                    </a:cxn>
                  </a:cxnLst>
                  <a:rect l="l" t="t" r="r" b="b"/>
                  <a:pathLst>
                    <a:path w="16047" h="11233">
                      <a:moveTo>
                        <a:pt x="0" y="0"/>
                      </a:moveTo>
                      <a:lnTo>
                        <a:pt x="0" y="11233"/>
                      </a:lnTo>
                    </a:path>
                  </a:pathLst>
                </a:custGeom>
                <a:ln w="12700" cap="rnd">
                  <a:solidFill>
                    <a:schemeClr val="accent4">
                      <a:lumMod val="75000"/>
                    </a:schemeClr>
                  </a:solidFill>
                  <a:prstDash val="solid"/>
                  <a:round/>
                </a:ln>
              </p:spPr>
              <p:txBody>
                <a:bodyPr rtlCol="0" anchor="ctr"/>
                <a:lstStyle/>
                <a:p>
                  <a:endParaRPr lang="fr-FR" sz="1400"/>
                </a:p>
              </p:txBody>
            </p:sp>
            <p:sp>
              <p:nvSpPr>
                <p:cNvPr id="306" name="Forme libre : forme 108">
                  <a:extLst>
                    <a:ext uri="{FF2B5EF4-FFF2-40B4-BE49-F238E27FC236}">
                      <a16:creationId xmlns:a16="http://schemas.microsoft.com/office/drawing/2014/main" id="{34F575AA-0356-FD99-4685-6B4734183639}"/>
                    </a:ext>
                  </a:extLst>
                </p:cNvPr>
                <p:cNvSpPr/>
                <p:nvPr/>
              </p:nvSpPr>
              <p:spPr>
                <a:xfrm>
                  <a:off x="5863897" y="748417"/>
                  <a:ext cx="25836" cy="8344"/>
                </a:xfrm>
                <a:custGeom>
                  <a:avLst/>
                  <a:gdLst>
                    <a:gd name="connsiteX0" fmla="*/ 25836 w 25836"/>
                    <a:gd name="connsiteY0" fmla="*/ 0 h 8344"/>
                    <a:gd name="connsiteX1" fmla="*/ 12838 w 25836"/>
                    <a:gd name="connsiteY1" fmla="*/ 8345 h 8344"/>
                    <a:gd name="connsiteX2" fmla="*/ 0 w 25836"/>
                    <a:gd name="connsiteY2" fmla="*/ 160 h 8344"/>
                  </a:gdLst>
                  <a:ahLst/>
                  <a:cxnLst>
                    <a:cxn ang="0">
                      <a:pos x="connsiteX0" y="connsiteY0"/>
                    </a:cxn>
                    <a:cxn ang="0">
                      <a:pos x="connsiteX1" y="connsiteY1"/>
                    </a:cxn>
                    <a:cxn ang="0">
                      <a:pos x="connsiteX2" y="connsiteY2"/>
                    </a:cxn>
                  </a:cxnLst>
                  <a:rect l="l" t="t" r="r" b="b"/>
                  <a:pathLst>
                    <a:path w="25836" h="8344">
                      <a:moveTo>
                        <a:pt x="25836" y="0"/>
                      </a:moveTo>
                      <a:cubicBezTo>
                        <a:pt x="23911" y="4814"/>
                        <a:pt x="18776" y="8345"/>
                        <a:pt x="12838" y="8345"/>
                      </a:cubicBezTo>
                      <a:cubicBezTo>
                        <a:pt x="6900" y="8345"/>
                        <a:pt x="1926" y="4975"/>
                        <a:pt x="0" y="16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07" name="Forme libre : forme 109">
                  <a:extLst>
                    <a:ext uri="{FF2B5EF4-FFF2-40B4-BE49-F238E27FC236}">
                      <a16:creationId xmlns:a16="http://schemas.microsoft.com/office/drawing/2014/main" id="{811DF7B7-C6BC-90A3-3BC9-F7ED24BD5F0C}"/>
                    </a:ext>
                  </a:extLst>
                </p:cNvPr>
                <p:cNvSpPr/>
                <p:nvPr/>
              </p:nvSpPr>
              <p:spPr>
                <a:xfrm>
                  <a:off x="5792486" y="704447"/>
                  <a:ext cx="169461" cy="95482"/>
                </a:xfrm>
                <a:custGeom>
                  <a:avLst/>
                  <a:gdLst>
                    <a:gd name="connsiteX0" fmla="*/ 169462 w 169461"/>
                    <a:gd name="connsiteY0" fmla="*/ 0 h 95482"/>
                    <a:gd name="connsiteX1" fmla="*/ 84731 w 169461"/>
                    <a:gd name="connsiteY1" fmla="*/ 95483 h 95482"/>
                    <a:gd name="connsiteX2" fmla="*/ 0 w 169461"/>
                    <a:gd name="connsiteY2" fmla="*/ 0 h 95482"/>
                  </a:gdLst>
                  <a:ahLst/>
                  <a:cxnLst>
                    <a:cxn ang="0">
                      <a:pos x="connsiteX0" y="connsiteY0"/>
                    </a:cxn>
                    <a:cxn ang="0">
                      <a:pos x="connsiteX1" y="connsiteY1"/>
                    </a:cxn>
                    <a:cxn ang="0">
                      <a:pos x="connsiteX2" y="connsiteY2"/>
                    </a:cxn>
                  </a:cxnLst>
                  <a:rect l="l" t="t" r="r" b="b"/>
                  <a:pathLst>
                    <a:path w="169461" h="95482">
                      <a:moveTo>
                        <a:pt x="169462" y="0"/>
                      </a:moveTo>
                      <a:cubicBezTo>
                        <a:pt x="169462" y="52796"/>
                        <a:pt x="131590" y="95483"/>
                        <a:pt x="84731" y="95483"/>
                      </a:cubicBezTo>
                      <a:cubicBezTo>
                        <a:pt x="37872" y="95483"/>
                        <a:pt x="0" y="52796"/>
                        <a:pt x="0"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08" name="Forme libre : forme 110">
                  <a:extLst>
                    <a:ext uri="{FF2B5EF4-FFF2-40B4-BE49-F238E27FC236}">
                      <a16:creationId xmlns:a16="http://schemas.microsoft.com/office/drawing/2014/main" id="{3F0AFA54-6551-495F-3146-130971575E82}"/>
                    </a:ext>
                  </a:extLst>
                </p:cNvPr>
                <p:cNvSpPr/>
                <p:nvPr/>
              </p:nvSpPr>
              <p:spPr>
                <a:xfrm>
                  <a:off x="5792005" y="604952"/>
                  <a:ext cx="168838" cy="83928"/>
                </a:xfrm>
                <a:custGeom>
                  <a:avLst/>
                  <a:gdLst>
                    <a:gd name="connsiteX0" fmla="*/ 0 w 168838"/>
                    <a:gd name="connsiteY0" fmla="*/ 82324 h 83928"/>
                    <a:gd name="connsiteX1" fmla="*/ 44773 w 168838"/>
                    <a:gd name="connsiteY1" fmla="*/ 642 h 83928"/>
                    <a:gd name="connsiteX2" fmla="*/ 97729 w 168838"/>
                    <a:gd name="connsiteY2" fmla="*/ 25997 h 83928"/>
                    <a:gd name="connsiteX3" fmla="*/ 120838 w 168838"/>
                    <a:gd name="connsiteY3" fmla="*/ 0 h 83928"/>
                    <a:gd name="connsiteX4" fmla="*/ 168820 w 168838"/>
                    <a:gd name="connsiteY4" fmla="*/ 83928 h 8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38" h="83928">
                      <a:moveTo>
                        <a:pt x="0" y="82324"/>
                      </a:moveTo>
                      <a:cubicBezTo>
                        <a:pt x="0" y="82324"/>
                        <a:pt x="3370" y="-7061"/>
                        <a:pt x="44773" y="642"/>
                      </a:cubicBezTo>
                      <a:cubicBezTo>
                        <a:pt x="86175" y="8345"/>
                        <a:pt x="97729" y="25997"/>
                        <a:pt x="97729" y="25997"/>
                      </a:cubicBezTo>
                      <a:cubicBezTo>
                        <a:pt x="97729" y="25997"/>
                        <a:pt x="125812" y="25997"/>
                        <a:pt x="120838" y="0"/>
                      </a:cubicBezTo>
                      <a:cubicBezTo>
                        <a:pt x="120838" y="0"/>
                        <a:pt x="169943" y="7221"/>
                        <a:pt x="168820" y="83928"/>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09" name="Forme libre : forme 111">
                  <a:extLst>
                    <a:ext uri="{FF2B5EF4-FFF2-40B4-BE49-F238E27FC236}">
                      <a16:creationId xmlns:a16="http://schemas.microsoft.com/office/drawing/2014/main" id="{7499FE87-6312-F837-E5C7-3EDF2B8398F9}"/>
                    </a:ext>
                  </a:extLst>
                </p:cNvPr>
                <p:cNvSpPr/>
                <p:nvPr/>
              </p:nvSpPr>
              <p:spPr>
                <a:xfrm>
                  <a:off x="5776495" y="539047"/>
                  <a:ext cx="202462" cy="148710"/>
                </a:xfrm>
                <a:custGeom>
                  <a:avLst/>
                  <a:gdLst>
                    <a:gd name="connsiteX0" fmla="*/ 5560 w 202462"/>
                    <a:gd name="connsiteY0" fmla="*/ 147748 h 148710"/>
                    <a:gd name="connsiteX1" fmla="*/ 15509 w 202462"/>
                    <a:gd name="connsiteY1" fmla="*/ 63819 h 148710"/>
                    <a:gd name="connsiteX2" fmla="*/ 49691 w 202462"/>
                    <a:gd name="connsiteY2" fmla="*/ 27873 h 148710"/>
                    <a:gd name="connsiteX3" fmla="*/ 49691 w 202462"/>
                    <a:gd name="connsiteY3" fmla="*/ 8616 h 148710"/>
                    <a:gd name="connsiteX4" fmla="*/ 132977 w 202462"/>
                    <a:gd name="connsiteY4" fmla="*/ 14072 h 148710"/>
                    <a:gd name="connsiteX5" fmla="*/ 160579 w 202462"/>
                    <a:gd name="connsiteY5" fmla="*/ 32206 h 148710"/>
                    <a:gd name="connsiteX6" fmla="*/ 202463 w 202462"/>
                    <a:gd name="connsiteY6" fmla="*/ 54833 h 148710"/>
                    <a:gd name="connsiteX7" fmla="*/ 190267 w 202462"/>
                    <a:gd name="connsiteY7" fmla="*/ 64782 h 148710"/>
                    <a:gd name="connsiteX8" fmla="*/ 191871 w 202462"/>
                    <a:gd name="connsiteY8" fmla="*/ 148711 h 148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462" h="148710">
                      <a:moveTo>
                        <a:pt x="5560" y="147748"/>
                      </a:moveTo>
                      <a:cubicBezTo>
                        <a:pt x="5560" y="147748"/>
                        <a:pt x="-12092" y="83718"/>
                        <a:pt x="15509" y="63819"/>
                      </a:cubicBezTo>
                      <a:cubicBezTo>
                        <a:pt x="15509" y="63819"/>
                        <a:pt x="8288" y="31243"/>
                        <a:pt x="49691" y="27873"/>
                      </a:cubicBezTo>
                      <a:cubicBezTo>
                        <a:pt x="49691" y="27873"/>
                        <a:pt x="55789" y="16800"/>
                        <a:pt x="49691" y="8616"/>
                      </a:cubicBezTo>
                      <a:cubicBezTo>
                        <a:pt x="49691" y="8616"/>
                        <a:pt x="103289" y="-14011"/>
                        <a:pt x="132977" y="14072"/>
                      </a:cubicBezTo>
                      <a:cubicBezTo>
                        <a:pt x="132977" y="14072"/>
                        <a:pt x="156086" y="6369"/>
                        <a:pt x="160579" y="32206"/>
                      </a:cubicBezTo>
                      <a:cubicBezTo>
                        <a:pt x="160579" y="32206"/>
                        <a:pt x="191551" y="31082"/>
                        <a:pt x="202463" y="54833"/>
                      </a:cubicBezTo>
                      <a:cubicBezTo>
                        <a:pt x="202463" y="54833"/>
                        <a:pt x="191390" y="57079"/>
                        <a:pt x="190267" y="64782"/>
                      </a:cubicBezTo>
                      <a:cubicBezTo>
                        <a:pt x="190267" y="64782"/>
                        <a:pt x="211770" y="107308"/>
                        <a:pt x="191871" y="148711"/>
                      </a:cubicBezTo>
                    </a:path>
                  </a:pathLst>
                </a:custGeom>
                <a:noFill/>
                <a:ln w="12700" cap="rnd">
                  <a:solidFill>
                    <a:schemeClr val="accent4">
                      <a:lumMod val="75000"/>
                    </a:schemeClr>
                  </a:solidFill>
                  <a:prstDash val="solid"/>
                  <a:round/>
                </a:ln>
              </p:spPr>
              <p:txBody>
                <a:bodyPr rtlCol="0" anchor="ctr"/>
                <a:lstStyle/>
                <a:p>
                  <a:endParaRPr lang="fr-FR" sz="1400"/>
                </a:p>
              </p:txBody>
            </p:sp>
          </p:grpSp>
          <p:sp>
            <p:nvSpPr>
              <p:cNvPr id="296" name="Forme libre : forme 112">
                <a:extLst>
                  <a:ext uri="{FF2B5EF4-FFF2-40B4-BE49-F238E27FC236}">
                    <a16:creationId xmlns:a16="http://schemas.microsoft.com/office/drawing/2014/main" id="{DB8D5283-A976-77AC-DD93-4BE4346005A1}"/>
                  </a:ext>
                </a:extLst>
              </p:cNvPr>
              <p:cNvSpPr/>
              <p:nvPr/>
            </p:nvSpPr>
            <p:spPr>
              <a:xfrm>
                <a:off x="5545034" y="304383"/>
                <a:ext cx="16047" cy="16047"/>
              </a:xfrm>
              <a:custGeom>
                <a:avLst/>
                <a:gdLst/>
                <a:ahLst/>
                <a:cxnLst/>
                <a:rect l="l" t="t" r="r" b="b"/>
                <a:pathLst>
                  <a:path w="16047" h="16047"/>
                </a:pathLst>
              </a:custGeom>
              <a:noFill/>
              <a:ln w="12700" cap="rnd">
                <a:solidFill>
                  <a:schemeClr val="accent4">
                    <a:lumMod val="75000"/>
                  </a:schemeClr>
                </a:solidFill>
                <a:prstDash val="solid"/>
                <a:round/>
              </a:ln>
            </p:spPr>
            <p:txBody>
              <a:bodyPr rtlCol="0" anchor="ctr"/>
              <a:lstStyle/>
              <a:p>
                <a:endParaRPr lang="fr-FR" sz="1400"/>
              </a:p>
            </p:txBody>
          </p:sp>
          <p:sp>
            <p:nvSpPr>
              <p:cNvPr id="297" name="Forme libre : forme 113">
                <a:extLst>
                  <a:ext uri="{FF2B5EF4-FFF2-40B4-BE49-F238E27FC236}">
                    <a16:creationId xmlns:a16="http://schemas.microsoft.com/office/drawing/2014/main" id="{11BA33F9-FE19-8B20-F564-DEC5ADDC6150}"/>
                  </a:ext>
                </a:extLst>
              </p:cNvPr>
              <p:cNvSpPr/>
              <p:nvPr/>
            </p:nvSpPr>
            <p:spPr>
              <a:xfrm>
                <a:off x="5545034" y="304383"/>
                <a:ext cx="16047" cy="16047"/>
              </a:xfrm>
              <a:custGeom>
                <a:avLst/>
                <a:gdLst/>
                <a:ahLst/>
                <a:cxnLst/>
                <a:rect l="l" t="t" r="r" b="b"/>
                <a:pathLst>
                  <a:path w="16047" h="16047"/>
                </a:pathLst>
              </a:custGeom>
              <a:noFill/>
              <a:ln w="12700" cap="rnd">
                <a:solidFill>
                  <a:schemeClr val="accent4">
                    <a:lumMod val="75000"/>
                  </a:schemeClr>
                </a:solidFill>
                <a:prstDash val="solid"/>
                <a:round/>
              </a:ln>
            </p:spPr>
            <p:txBody>
              <a:bodyPr rtlCol="0" anchor="ctr"/>
              <a:lstStyle/>
              <a:p>
                <a:endParaRPr lang="fr-FR" sz="1400"/>
              </a:p>
            </p:txBody>
          </p:sp>
          <p:sp>
            <p:nvSpPr>
              <p:cNvPr id="298" name="Forme libre : forme 114">
                <a:extLst>
                  <a:ext uri="{FF2B5EF4-FFF2-40B4-BE49-F238E27FC236}">
                    <a16:creationId xmlns:a16="http://schemas.microsoft.com/office/drawing/2014/main" id="{DE82C7FB-1A18-45CF-BE22-6014466D826F}"/>
                  </a:ext>
                </a:extLst>
              </p:cNvPr>
              <p:cNvSpPr/>
              <p:nvPr/>
            </p:nvSpPr>
            <p:spPr>
              <a:xfrm>
                <a:off x="5875612" y="819829"/>
                <a:ext cx="46698" cy="171066"/>
              </a:xfrm>
              <a:custGeom>
                <a:avLst/>
                <a:gdLst>
                  <a:gd name="connsiteX0" fmla="*/ 46698 w 46698"/>
                  <a:gd name="connsiteY0" fmla="*/ 0 h 171066"/>
                  <a:gd name="connsiteX1" fmla="*/ 0 w 46698"/>
                  <a:gd name="connsiteY1" fmla="*/ 171066 h 171066"/>
                </a:gdLst>
                <a:ahLst/>
                <a:cxnLst>
                  <a:cxn ang="0">
                    <a:pos x="connsiteX0" y="connsiteY0"/>
                  </a:cxn>
                  <a:cxn ang="0">
                    <a:pos x="connsiteX1" y="connsiteY1"/>
                  </a:cxn>
                </a:cxnLst>
                <a:rect l="l" t="t" r="r" b="b"/>
                <a:pathLst>
                  <a:path w="46698" h="171066">
                    <a:moveTo>
                      <a:pt x="46698" y="0"/>
                    </a:moveTo>
                    <a:lnTo>
                      <a:pt x="0" y="171066"/>
                    </a:lnTo>
                  </a:path>
                </a:pathLst>
              </a:custGeom>
              <a:ln w="12700" cap="rnd">
                <a:solidFill>
                  <a:schemeClr val="accent4">
                    <a:lumMod val="75000"/>
                  </a:schemeClr>
                </a:solidFill>
                <a:prstDash val="solid"/>
                <a:round/>
              </a:ln>
            </p:spPr>
            <p:txBody>
              <a:bodyPr rtlCol="0" anchor="ctr"/>
              <a:lstStyle/>
              <a:p>
                <a:endParaRPr lang="fr-FR" sz="1400"/>
              </a:p>
            </p:txBody>
          </p:sp>
          <p:sp>
            <p:nvSpPr>
              <p:cNvPr id="299" name="Forme libre : forme 115">
                <a:extLst>
                  <a:ext uri="{FF2B5EF4-FFF2-40B4-BE49-F238E27FC236}">
                    <a16:creationId xmlns:a16="http://schemas.microsoft.com/office/drawing/2014/main" id="{2175A56E-79B0-4F67-1FB6-9D4A532D7B35}"/>
                  </a:ext>
                </a:extLst>
              </p:cNvPr>
              <p:cNvSpPr/>
              <p:nvPr/>
            </p:nvSpPr>
            <p:spPr>
              <a:xfrm>
                <a:off x="5545034" y="304383"/>
                <a:ext cx="16047" cy="16047"/>
              </a:xfrm>
              <a:custGeom>
                <a:avLst/>
                <a:gdLst/>
                <a:ahLst/>
                <a:cxnLst/>
                <a:rect l="l" t="t" r="r" b="b"/>
                <a:pathLst>
                  <a:path w="16047" h="16047"/>
                </a:pathLst>
              </a:custGeom>
              <a:noFill/>
              <a:ln w="12700" cap="rnd">
                <a:solidFill>
                  <a:schemeClr val="accent4">
                    <a:lumMod val="75000"/>
                  </a:schemeClr>
                </a:solidFill>
                <a:prstDash val="solid"/>
                <a:round/>
              </a:ln>
            </p:spPr>
            <p:txBody>
              <a:bodyPr rtlCol="0" anchor="ctr"/>
              <a:lstStyle/>
              <a:p>
                <a:endParaRPr lang="fr-FR" sz="1400"/>
              </a:p>
            </p:txBody>
          </p:sp>
          <p:sp>
            <p:nvSpPr>
              <p:cNvPr id="300" name="Forme libre : forme 116">
                <a:extLst>
                  <a:ext uri="{FF2B5EF4-FFF2-40B4-BE49-F238E27FC236}">
                    <a16:creationId xmlns:a16="http://schemas.microsoft.com/office/drawing/2014/main" id="{6A362E1D-05FD-F27B-1850-09F2F91E7CF7}"/>
                  </a:ext>
                </a:extLst>
              </p:cNvPr>
              <p:cNvSpPr/>
              <p:nvPr/>
            </p:nvSpPr>
            <p:spPr>
              <a:xfrm>
                <a:off x="5726460" y="818416"/>
                <a:ext cx="149152" cy="172478"/>
              </a:xfrm>
              <a:custGeom>
                <a:avLst/>
                <a:gdLst>
                  <a:gd name="connsiteX0" fmla="*/ 149152 w 149152"/>
                  <a:gd name="connsiteY0" fmla="*/ 172479 h 172478"/>
                  <a:gd name="connsiteX1" fmla="*/ 104540 w 149152"/>
                  <a:gd name="connsiteY1" fmla="*/ 128 h 172478"/>
                  <a:gd name="connsiteX2" fmla="*/ 232 w 149152"/>
                  <a:gd name="connsiteY2" fmla="*/ 160764 h 172478"/>
                </a:gdLst>
                <a:ahLst/>
                <a:cxnLst>
                  <a:cxn ang="0">
                    <a:pos x="connsiteX0" y="connsiteY0"/>
                  </a:cxn>
                  <a:cxn ang="0">
                    <a:pos x="connsiteX1" y="connsiteY1"/>
                  </a:cxn>
                  <a:cxn ang="0">
                    <a:pos x="connsiteX2" y="connsiteY2"/>
                  </a:cxn>
                </a:cxnLst>
                <a:rect l="l" t="t" r="r" b="b"/>
                <a:pathLst>
                  <a:path w="149152" h="172478">
                    <a:moveTo>
                      <a:pt x="149152" y="172479"/>
                    </a:moveTo>
                    <a:lnTo>
                      <a:pt x="104540" y="128"/>
                    </a:lnTo>
                    <a:cubicBezTo>
                      <a:pt x="104540" y="128"/>
                      <a:pt x="-5706" y="-10463"/>
                      <a:pt x="232" y="160764"/>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01" name="Forme libre : forme 117">
                <a:extLst>
                  <a:ext uri="{FF2B5EF4-FFF2-40B4-BE49-F238E27FC236}">
                    <a16:creationId xmlns:a16="http://schemas.microsoft.com/office/drawing/2014/main" id="{B444E9A7-852D-B2A8-81C5-3F727E9A9939}"/>
                  </a:ext>
                </a:extLst>
              </p:cNvPr>
              <p:cNvSpPr/>
              <p:nvPr/>
            </p:nvSpPr>
            <p:spPr>
              <a:xfrm>
                <a:off x="5854429" y="857701"/>
                <a:ext cx="42204" cy="50068"/>
              </a:xfrm>
              <a:custGeom>
                <a:avLst/>
                <a:gdLst>
                  <a:gd name="connsiteX0" fmla="*/ 0 w 42204"/>
                  <a:gd name="connsiteY0" fmla="*/ 50068 h 50068"/>
                  <a:gd name="connsiteX1" fmla="*/ 19899 w 42204"/>
                  <a:gd name="connsiteY1" fmla="*/ 0 h 50068"/>
                  <a:gd name="connsiteX2" fmla="*/ 42205 w 42204"/>
                  <a:gd name="connsiteY2" fmla="*/ 38193 h 50068"/>
                </a:gdLst>
                <a:ahLst/>
                <a:cxnLst>
                  <a:cxn ang="0">
                    <a:pos x="connsiteX0" y="connsiteY0"/>
                  </a:cxn>
                  <a:cxn ang="0">
                    <a:pos x="connsiteX1" y="connsiteY1"/>
                  </a:cxn>
                  <a:cxn ang="0">
                    <a:pos x="connsiteX2" y="connsiteY2"/>
                  </a:cxn>
                </a:cxnLst>
                <a:rect l="l" t="t" r="r" b="b"/>
                <a:pathLst>
                  <a:path w="42204" h="50068">
                    <a:moveTo>
                      <a:pt x="0" y="50068"/>
                    </a:moveTo>
                    <a:lnTo>
                      <a:pt x="19899" y="0"/>
                    </a:lnTo>
                    <a:lnTo>
                      <a:pt x="42205" y="38193"/>
                    </a:lnTo>
                  </a:path>
                </a:pathLst>
              </a:custGeom>
              <a:noFill/>
              <a:ln w="12700" cap="rnd">
                <a:solidFill>
                  <a:schemeClr val="accent4">
                    <a:lumMod val="75000"/>
                  </a:schemeClr>
                </a:solidFill>
                <a:prstDash val="solid"/>
                <a:round/>
              </a:ln>
            </p:spPr>
            <p:txBody>
              <a:bodyPr rtlCol="0" anchor="ctr"/>
              <a:lstStyle/>
              <a:p>
                <a:endParaRPr lang="fr-FR" sz="1400"/>
              </a:p>
            </p:txBody>
          </p:sp>
          <p:sp>
            <p:nvSpPr>
              <p:cNvPr id="302" name="Forme libre : forme 118">
                <a:extLst>
                  <a:ext uri="{FF2B5EF4-FFF2-40B4-BE49-F238E27FC236}">
                    <a16:creationId xmlns:a16="http://schemas.microsoft.com/office/drawing/2014/main" id="{D6921051-888E-92B7-2CF9-E8FE4D0A7348}"/>
                  </a:ext>
                </a:extLst>
              </p:cNvPr>
              <p:cNvSpPr/>
              <p:nvPr/>
            </p:nvSpPr>
            <p:spPr>
              <a:xfrm>
                <a:off x="5857960" y="824964"/>
                <a:ext cx="32897" cy="32736"/>
              </a:xfrm>
              <a:custGeom>
                <a:avLst/>
                <a:gdLst>
                  <a:gd name="connsiteX0" fmla="*/ 16368 w 32897"/>
                  <a:gd name="connsiteY0" fmla="*/ 32737 h 32736"/>
                  <a:gd name="connsiteX1" fmla="*/ 0 w 32897"/>
                  <a:gd name="connsiteY1" fmla="*/ 0 h 32736"/>
                  <a:gd name="connsiteX2" fmla="*/ 32897 w 32897"/>
                  <a:gd name="connsiteY2" fmla="*/ 0 h 32736"/>
                </a:gdLst>
                <a:ahLst/>
                <a:cxnLst>
                  <a:cxn ang="0">
                    <a:pos x="connsiteX0" y="connsiteY0"/>
                  </a:cxn>
                  <a:cxn ang="0">
                    <a:pos x="connsiteX1" y="connsiteY1"/>
                  </a:cxn>
                  <a:cxn ang="0">
                    <a:pos x="connsiteX2" y="connsiteY2"/>
                  </a:cxn>
                </a:cxnLst>
                <a:rect l="l" t="t" r="r" b="b"/>
                <a:pathLst>
                  <a:path w="32897" h="32736">
                    <a:moveTo>
                      <a:pt x="16368" y="32737"/>
                    </a:moveTo>
                    <a:lnTo>
                      <a:pt x="0" y="0"/>
                    </a:lnTo>
                    <a:lnTo>
                      <a:pt x="32897" y="0"/>
                    </a:ln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303" name="Forme libre : forme 119">
                <a:extLst>
                  <a:ext uri="{FF2B5EF4-FFF2-40B4-BE49-F238E27FC236}">
                    <a16:creationId xmlns:a16="http://schemas.microsoft.com/office/drawing/2014/main" id="{60AE7068-2871-05E2-023F-295AAF9E15FD}"/>
                  </a:ext>
                </a:extLst>
              </p:cNvPr>
              <p:cNvSpPr/>
              <p:nvPr/>
            </p:nvSpPr>
            <p:spPr>
              <a:xfrm>
                <a:off x="5831000" y="788696"/>
                <a:ext cx="16047" cy="29848"/>
              </a:xfrm>
              <a:custGeom>
                <a:avLst/>
                <a:gdLst>
                  <a:gd name="connsiteX0" fmla="*/ 0 w 16047"/>
                  <a:gd name="connsiteY0" fmla="*/ 29848 h 29848"/>
                  <a:gd name="connsiteX1" fmla="*/ 0 w 16047"/>
                  <a:gd name="connsiteY1" fmla="*/ 0 h 29848"/>
                </a:gdLst>
                <a:ahLst/>
                <a:cxnLst>
                  <a:cxn ang="0">
                    <a:pos x="connsiteX0" y="connsiteY0"/>
                  </a:cxn>
                  <a:cxn ang="0">
                    <a:pos x="connsiteX1" y="connsiteY1"/>
                  </a:cxn>
                </a:cxnLst>
                <a:rect l="l" t="t" r="r" b="b"/>
                <a:pathLst>
                  <a:path w="16047" h="29848">
                    <a:moveTo>
                      <a:pt x="0" y="29848"/>
                    </a:moveTo>
                    <a:lnTo>
                      <a:pt x="0" y="0"/>
                    </a:lnTo>
                  </a:path>
                </a:pathLst>
              </a:custGeom>
              <a:ln w="12700" cap="rnd">
                <a:solidFill>
                  <a:schemeClr val="accent4">
                    <a:lumMod val="75000"/>
                  </a:schemeClr>
                </a:solidFill>
                <a:prstDash val="solid"/>
                <a:round/>
              </a:ln>
            </p:spPr>
            <p:txBody>
              <a:bodyPr rtlCol="0" anchor="ctr"/>
              <a:lstStyle/>
              <a:p>
                <a:endParaRPr lang="fr-FR" sz="1400"/>
              </a:p>
            </p:txBody>
          </p:sp>
        </p:grpSp>
        <p:sp>
          <p:nvSpPr>
            <p:cNvPr id="286" name="Forme libre : forme 120">
              <a:extLst>
                <a:ext uri="{FF2B5EF4-FFF2-40B4-BE49-F238E27FC236}">
                  <a16:creationId xmlns:a16="http://schemas.microsoft.com/office/drawing/2014/main" id="{DAEA5155-CD8F-BDEC-1203-7B3816D361F0}"/>
                </a:ext>
              </a:extLst>
            </p:cNvPr>
            <p:cNvSpPr/>
            <p:nvPr/>
          </p:nvSpPr>
          <p:spPr>
            <a:xfrm>
              <a:off x="5922310" y="819700"/>
              <a:ext cx="104540" cy="160763"/>
            </a:xfrm>
            <a:custGeom>
              <a:avLst/>
              <a:gdLst>
                <a:gd name="connsiteX0" fmla="*/ 0 w 104540"/>
                <a:gd name="connsiteY0" fmla="*/ 128 h 160763"/>
                <a:gd name="connsiteX1" fmla="*/ 104309 w 104540"/>
                <a:gd name="connsiteY1" fmla="*/ 160764 h 160763"/>
              </a:gdLst>
              <a:ahLst/>
              <a:cxnLst>
                <a:cxn ang="0">
                  <a:pos x="connsiteX0" y="connsiteY0"/>
                </a:cxn>
                <a:cxn ang="0">
                  <a:pos x="connsiteX1" y="connsiteY1"/>
                </a:cxn>
              </a:cxnLst>
              <a:rect l="l" t="t" r="r" b="b"/>
              <a:pathLst>
                <a:path w="104540" h="160763">
                  <a:moveTo>
                    <a:pt x="0" y="128"/>
                  </a:moveTo>
                  <a:cubicBezTo>
                    <a:pt x="0" y="128"/>
                    <a:pt x="110246" y="-10463"/>
                    <a:pt x="104309" y="160764"/>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87" name="Forme libre : forme 121">
              <a:extLst>
                <a:ext uri="{FF2B5EF4-FFF2-40B4-BE49-F238E27FC236}">
                  <a16:creationId xmlns:a16="http://schemas.microsoft.com/office/drawing/2014/main" id="{A9C0490F-DCA1-E986-EBC0-B8024C0307B7}"/>
                </a:ext>
              </a:extLst>
            </p:cNvPr>
            <p:cNvSpPr/>
            <p:nvPr/>
          </p:nvSpPr>
          <p:spPr>
            <a:xfrm>
              <a:off x="5817681" y="309197"/>
              <a:ext cx="121479" cy="115381"/>
            </a:xfrm>
            <a:custGeom>
              <a:avLst/>
              <a:gdLst>
                <a:gd name="connsiteX0" fmla="*/ 60660 w 121479"/>
                <a:gd name="connsiteY0" fmla="*/ 0 h 115381"/>
                <a:gd name="connsiteX1" fmla="*/ 78312 w 121479"/>
                <a:gd name="connsiteY1" fmla="*/ 39477 h 115381"/>
                <a:gd name="connsiteX2" fmla="*/ 121480 w 121479"/>
                <a:gd name="connsiteY2" fmla="*/ 44131 h 115381"/>
                <a:gd name="connsiteX3" fmla="*/ 89224 w 121479"/>
                <a:gd name="connsiteY3" fmla="*/ 73016 h 115381"/>
                <a:gd name="connsiteX4" fmla="*/ 98211 w 121479"/>
                <a:gd name="connsiteY4" fmla="*/ 115382 h 115381"/>
                <a:gd name="connsiteX5" fmla="*/ 60660 w 121479"/>
                <a:gd name="connsiteY5" fmla="*/ 93878 h 115381"/>
                <a:gd name="connsiteX6" fmla="*/ 23269 w 121479"/>
                <a:gd name="connsiteY6" fmla="*/ 115382 h 115381"/>
                <a:gd name="connsiteX7" fmla="*/ 32095 w 121479"/>
                <a:gd name="connsiteY7" fmla="*/ 73016 h 115381"/>
                <a:gd name="connsiteX8" fmla="*/ 0 w 121479"/>
                <a:gd name="connsiteY8" fmla="*/ 44131 h 115381"/>
                <a:gd name="connsiteX9" fmla="*/ 43168 w 121479"/>
                <a:gd name="connsiteY9" fmla="*/ 39477 h 115381"/>
                <a:gd name="connsiteX10" fmla="*/ 50550 w 121479"/>
                <a:gd name="connsiteY10" fmla="*/ 22627 h 11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479" h="115381">
                  <a:moveTo>
                    <a:pt x="60660" y="0"/>
                  </a:moveTo>
                  <a:lnTo>
                    <a:pt x="78312" y="39477"/>
                  </a:lnTo>
                  <a:lnTo>
                    <a:pt x="121480" y="44131"/>
                  </a:lnTo>
                  <a:lnTo>
                    <a:pt x="89224" y="73016"/>
                  </a:lnTo>
                  <a:lnTo>
                    <a:pt x="98211" y="115382"/>
                  </a:lnTo>
                  <a:lnTo>
                    <a:pt x="60660" y="93878"/>
                  </a:lnTo>
                  <a:lnTo>
                    <a:pt x="23269" y="115382"/>
                  </a:lnTo>
                  <a:lnTo>
                    <a:pt x="32095" y="73016"/>
                  </a:lnTo>
                  <a:lnTo>
                    <a:pt x="0" y="44131"/>
                  </a:lnTo>
                  <a:lnTo>
                    <a:pt x="43168" y="39477"/>
                  </a:lnTo>
                  <a:lnTo>
                    <a:pt x="50550" y="22627"/>
                  </a:ln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288" name="Forme libre : forme 122">
              <a:extLst>
                <a:ext uri="{FF2B5EF4-FFF2-40B4-BE49-F238E27FC236}">
                  <a16:creationId xmlns:a16="http://schemas.microsoft.com/office/drawing/2014/main" id="{0B280664-28AF-9377-4A77-EC03136665BB}"/>
                </a:ext>
              </a:extLst>
            </p:cNvPr>
            <p:cNvSpPr/>
            <p:nvPr/>
          </p:nvSpPr>
          <p:spPr>
            <a:xfrm>
              <a:off x="6095463" y="422011"/>
              <a:ext cx="121479" cy="115381"/>
            </a:xfrm>
            <a:custGeom>
              <a:avLst/>
              <a:gdLst>
                <a:gd name="connsiteX0" fmla="*/ 60660 w 121479"/>
                <a:gd name="connsiteY0" fmla="*/ 0 h 115381"/>
                <a:gd name="connsiteX1" fmla="*/ 78312 w 121479"/>
                <a:gd name="connsiteY1" fmla="*/ 39637 h 115381"/>
                <a:gd name="connsiteX2" fmla="*/ 121480 w 121479"/>
                <a:gd name="connsiteY2" fmla="*/ 44131 h 115381"/>
                <a:gd name="connsiteX3" fmla="*/ 89224 w 121479"/>
                <a:gd name="connsiteY3" fmla="*/ 73177 h 115381"/>
                <a:gd name="connsiteX4" fmla="*/ 98211 w 121479"/>
                <a:gd name="connsiteY4" fmla="*/ 115382 h 115381"/>
                <a:gd name="connsiteX5" fmla="*/ 60660 w 121479"/>
                <a:gd name="connsiteY5" fmla="*/ 93878 h 115381"/>
                <a:gd name="connsiteX6" fmla="*/ 23269 w 121479"/>
                <a:gd name="connsiteY6" fmla="*/ 115382 h 115381"/>
                <a:gd name="connsiteX7" fmla="*/ 32256 w 121479"/>
                <a:gd name="connsiteY7" fmla="*/ 73177 h 115381"/>
                <a:gd name="connsiteX8" fmla="*/ 0 w 121479"/>
                <a:gd name="connsiteY8" fmla="*/ 44131 h 115381"/>
                <a:gd name="connsiteX9" fmla="*/ 43168 w 121479"/>
                <a:gd name="connsiteY9" fmla="*/ 39637 h 115381"/>
                <a:gd name="connsiteX10" fmla="*/ 50550 w 121479"/>
                <a:gd name="connsiteY10" fmla="*/ 22627 h 11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479" h="115381">
                  <a:moveTo>
                    <a:pt x="60660" y="0"/>
                  </a:moveTo>
                  <a:lnTo>
                    <a:pt x="78312" y="39637"/>
                  </a:lnTo>
                  <a:lnTo>
                    <a:pt x="121480" y="44131"/>
                  </a:lnTo>
                  <a:lnTo>
                    <a:pt x="89224" y="73177"/>
                  </a:lnTo>
                  <a:lnTo>
                    <a:pt x="98211" y="115382"/>
                  </a:lnTo>
                  <a:lnTo>
                    <a:pt x="60660" y="93878"/>
                  </a:lnTo>
                  <a:lnTo>
                    <a:pt x="23269" y="115382"/>
                  </a:lnTo>
                  <a:lnTo>
                    <a:pt x="32256" y="73177"/>
                  </a:lnTo>
                  <a:lnTo>
                    <a:pt x="0" y="44131"/>
                  </a:lnTo>
                  <a:lnTo>
                    <a:pt x="43168" y="39637"/>
                  </a:lnTo>
                  <a:lnTo>
                    <a:pt x="50550" y="22627"/>
                  </a:ln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289" name="Forme libre : forme 123">
              <a:extLst>
                <a:ext uri="{FF2B5EF4-FFF2-40B4-BE49-F238E27FC236}">
                  <a16:creationId xmlns:a16="http://schemas.microsoft.com/office/drawing/2014/main" id="{27FE075B-7C9B-2210-626C-B29D3A94E945}"/>
                </a:ext>
              </a:extLst>
            </p:cNvPr>
            <p:cNvSpPr/>
            <p:nvPr/>
          </p:nvSpPr>
          <p:spPr>
            <a:xfrm>
              <a:off x="5549848" y="422011"/>
              <a:ext cx="121319" cy="115381"/>
            </a:xfrm>
            <a:custGeom>
              <a:avLst/>
              <a:gdLst>
                <a:gd name="connsiteX0" fmla="*/ 60660 w 121319"/>
                <a:gd name="connsiteY0" fmla="*/ 0 h 115381"/>
                <a:gd name="connsiteX1" fmla="*/ 78312 w 121319"/>
                <a:gd name="connsiteY1" fmla="*/ 39637 h 115381"/>
                <a:gd name="connsiteX2" fmla="*/ 121319 w 121319"/>
                <a:gd name="connsiteY2" fmla="*/ 44131 h 115381"/>
                <a:gd name="connsiteX3" fmla="*/ 89224 w 121319"/>
                <a:gd name="connsiteY3" fmla="*/ 73177 h 115381"/>
                <a:gd name="connsiteX4" fmla="*/ 98211 w 121319"/>
                <a:gd name="connsiteY4" fmla="*/ 115382 h 115381"/>
                <a:gd name="connsiteX5" fmla="*/ 60660 w 121319"/>
                <a:gd name="connsiteY5" fmla="*/ 93878 h 115381"/>
                <a:gd name="connsiteX6" fmla="*/ 23108 w 121319"/>
                <a:gd name="connsiteY6" fmla="*/ 115382 h 115381"/>
                <a:gd name="connsiteX7" fmla="*/ 32095 w 121319"/>
                <a:gd name="connsiteY7" fmla="*/ 73177 h 115381"/>
                <a:gd name="connsiteX8" fmla="*/ 0 w 121319"/>
                <a:gd name="connsiteY8" fmla="*/ 44131 h 115381"/>
                <a:gd name="connsiteX9" fmla="*/ 43007 w 121319"/>
                <a:gd name="connsiteY9" fmla="*/ 39637 h 115381"/>
                <a:gd name="connsiteX10" fmla="*/ 50550 w 121319"/>
                <a:gd name="connsiteY10" fmla="*/ 22627 h 11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319" h="115381">
                  <a:moveTo>
                    <a:pt x="60660" y="0"/>
                  </a:moveTo>
                  <a:lnTo>
                    <a:pt x="78312" y="39637"/>
                  </a:lnTo>
                  <a:lnTo>
                    <a:pt x="121319" y="44131"/>
                  </a:lnTo>
                  <a:lnTo>
                    <a:pt x="89224" y="73177"/>
                  </a:lnTo>
                  <a:lnTo>
                    <a:pt x="98211" y="115382"/>
                  </a:lnTo>
                  <a:lnTo>
                    <a:pt x="60660" y="93878"/>
                  </a:lnTo>
                  <a:lnTo>
                    <a:pt x="23108" y="115382"/>
                  </a:lnTo>
                  <a:lnTo>
                    <a:pt x="32095" y="73177"/>
                  </a:lnTo>
                  <a:lnTo>
                    <a:pt x="0" y="44131"/>
                  </a:lnTo>
                  <a:lnTo>
                    <a:pt x="43007" y="39637"/>
                  </a:lnTo>
                  <a:lnTo>
                    <a:pt x="50550" y="22627"/>
                  </a:ln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290" name="Forme libre : forme 124">
              <a:extLst>
                <a:ext uri="{FF2B5EF4-FFF2-40B4-BE49-F238E27FC236}">
                  <a16:creationId xmlns:a16="http://schemas.microsoft.com/office/drawing/2014/main" id="{481CF15D-91DC-4FE1-6FBC-1577D747BF39}"/>
                </a:ext>
              </a:extLst>
            </p:cNvPr>
            <p:cNvSpPr/>
            <p:nvPr/>
          </p:nvSpPr>
          <p:spPr>
            <a:xfrm>
              <a:off x="5878340" y="442231"/>
              <a:ext cx="16047" cy="64350"/>
            </a:xfrm>
            <a:custGeom>
              <a:avLst/>
              <a:gdLst>
                <a:gd name="connsiteX0" fmla="*/ 0 w 16047"/>
                <a:gd name="connsiteY0" fmla="*/ 0 h 64350"/>
                <a:gd name="connsiteX1" fmla="*/ 0 w 16047"/>
                <a:gd name="connsiteY1" fmla="*/ 64351 h 64350"/>
              </a:gdLst>
              <a:ahLst/>
              <a:cxnLst>
                <a:cxn ang="0">
                  <a:pos x="connsiteX0" y="connsiteY0"/>
                </a:cxn>
                <a:cxn ang="0">
                  <a:pos x="connsiteX1" y="connsiteY1"/>
                </a:cxn>
              </a:cxnLst>
              <a:rect l="l" t="t" r="r" b="b"/>
              <a:pathLst>
                <a:path w="16047" h="64350">
                  <a:moveTo>
                    <a:pt x="0" y="0"/>
                  </a:moveTo>
                  <a:lnTo>
                    <a:pt x="0" y="64351"/>
                  </a:lnTo>
                </a:path>
              </a:pathLst>
            </a:custGeom>
            <a:ln w="12700" cap="rnd">
              <a:solidFill>
                <a:schemeClr val="accent4">
                  <a:lumMod val="75000"/>
                </a:schemeClr>
              </a:solidFill>
              <a:prstDash val="solid"/>
              <a:round/>
            </a:ln>
          </p:spPr>
          <p:txBody>
            <a:bodyPr rtlCol="0" anchor="ctr"/>
            <a:lstStyle/>
            <a:p>
              <a:endParaRPr lang="fr-FR" sz="1400"/>
            </a:p>
          </p:txBody>
        </p:sp>
        <p:sp>
          <p:nvSpPr>
            <p:cNvPr id="291" name="Forme libre : forme 125">
              <a:extLst>
                <a:ext uri="{FF2B5EF4-FFF2-40B4-BE49-F238E27FC236}">
                  <a16:creationId xmlns:a16="http://schemas.microsoft.com/office/drawing/2014/main" id="{A5242005-A90D-74CB-2F9C-31611EF0802D}"/>
                </a:ext>
              </a:extLst>
            </p:cNvPr>
            <p:cNvSpPr/>
            <p:nvPr/>
          </p:nvSpPr>
          <p:spPr>
            <a:xfrm>
              <a:off x="5682240" y="528406"/>
              <a:ext cx="45574" cy="45414"/>
            </a:xfrm>
            <a:custGeom>
              <a:avLst/>
              <a:gdLst>
                <a:gd name="connsiteX0" fmla="*/ 0 w 45574"/>
                <a:gd name="connsiteY0" fmla="*/ 0 h 45414"/>
                <a:gd name="connsiteX1" fmla="*/ 45575 w 45574"/>
                <a:gd name="connsiteY1" fmla="*/ 45414 h 45414"/>
              </a:gdLst>
              <a:ahLst/>
              <a:cxnLst>
                <a:cxn ang="0">
                  <a:pos x="connsiteX0" y="connsiteY0"/>
                </a:cxn>
                <a:cxn ang="0">
                  <a:pos x="connsiteX1" y="connsiteY1"/>
                </a:cxn>
              </a:cxnLst>
              <a:rect l="l" t="t" r="r" b="b"/>
              <a:pathLst>
                <a:path w="45574" h="45414">
                  <a:moveTo>
                    <a:pt x="0" y="0"/>
                  </a:moveTo>
                  <a:lnTo>
                    <a:pt x="45575" y="45414"/>
                  </a:lnTo>
                </a:path>
              </a:pathLst>
            </a:custGeom>
            <a:ln w="12700" cap="rnd">
              <a:solidFill>
                <a:schemeClr val="accent4">
                  <a:lumMod val="75000"/>
                </a:schemeClr>
              </a:solidFill>
              <a:prstDash val="solid"/>
              <a:round/>
            </a:ln>
          </p:spPr>
          <p:txBody>
            <a:bodyPr rtlCol="0" anchor="ctr"/>
            <a:lstStyle/>
            <a:p>
              <a:endParaRPr lang="fr-FR" sz="1400"/>
            </a:p>
          </p:txBody>
        </p:sp>
        <p:sp>
          <p:nvSpPr>
            <p:cNvPr id="292" name="Forme libre : forme 126">
              <a:extLst>
                <a:ext uri="{FF2B5EF4-FFF2-40B4-BE49-F238E27FC236}">
                  <a16:creationId xmlns:a16="http://schemas.microsoft.com/office/drawing/2014/main" id="{171A6110-C15F-5C9C-AB08-01BD081C97A7}"/>
                </a:ext>
              </a:extLst>
            </p:cNvPr>
            <p:cNvSpPr/>
            <p:nvPr/>
          </p:nvSpPr>
          <p:spPr>
            <a:xfrm>
              <a:off x="5817681" y="309197"/>
              <a:ext cx="121479" cy="115381"/>
            </a:xfrm>
            <a:custGeom>
              <a:avLst/>
              <a:gdLst>
                <a:gd name="connsiteX0" fmla="*/ 60660 w 121479"/>
                <a:gd name="connsiteY0" fmla="*/ 0 h 115381"/>
                <a:gd name="connsiteX1" fmla="*/ 78312 w 121479"/>
                <a:gd name="connsiteY1" fmla="*/ 39477 h 115381"/>
                <a:gd name="connsiteX2" fmla="*/ 121480 w 121479"/>
                <a:gd name="connsiteY2" fmla="*/ 44131 h 115381"/>
                <a:gd name="connsiteX3" fmla="*/ 89224 w 121479"/>
                <a:gd name="connsiteY3" fmla="*/ 73016 h 115381"/>
                <a:gd name="connsiteX4" fmla="*/ 98211 w 121479"/>
                <a:gd name="connsiteY4" fmla="*/ 115382 h 115381"/>
                <a:gd name="connsiteX5" fmla="*/ 60660 w 121479"/>
                <a:gd name="connsiteY5" fmla="*/ 93878 h 115381"/>
                <a:gd name="connsiteX6" fmla="*/ 23269 w 121479"/>
                <a:gd name="connsiteY6" fmla="*/ 115382 h 115381"/>
                <a:gd name="connsiteX7" fmla="*/ 32095 w 121479"/>
                <a:gd name="connsiteY7" fmla="*/ 73016 h 115381"/>
                <a:gd name="connsiteX8" fmla="*/ 0 w 121479"/>
                <a:gd name="connsiteY8" fmla="*/ 44131 h 115381"/>
                <a:gd name="connsiteX9" fmla="*/ 43168 w 121479"/>
                <a:gd name="connsiteY9" fmla="*/ 39477 h 115381"/>
                <a:gd name="connsiteX10" fmla="*/ 50550 w 121479"/>
                <a:gd name="connsiteY10" fmla="*/ 22627 h 11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479" h="115381">
                  <a:moveTo>
                    <a:pt x="60660" y="0"/>
                  </a:moveTo>
                  <a:lnTo>
                    <a:pt x="78312" y="39477"/>
                  </a:lnTo>
                  <a:lnTo>
                    <a:pt x="121480" y="44131"/>
                  </a:lnTo>
                  <a:lnTo>
                    <a:pt x="89224" y="73016"/>
                  </a:lnTo>
                  <a:lnTo>
                    <a:pt x="98211" y="115382"/>
                  </a:lnTo>
                  <a:lnTo>
                    <a:pt x="60660" y="93878"/>
                  </a:lnTo>
                  <a:lnTo>
                    <a:pt x="23269" y="115382"/>
                  </a:lnTo>
                  <a:lnTo>
                    <a:pt x="32095" y="73016"/>
                  </a:lnTo>
                  <a:lnTo>
                    <a:pt x="0" y="44131"/>
                  </a:lnTo>
                  <a:lnTo>
                    <a:pt x="43168" y="39477"/>
                  </a:lnTo>
                  <a:lnTo>
                    <a:pt x="50550" y="22627"/>
                  </a:ln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293" name="Forme libre : forme 127">
              <a:extLst>
                <a:ext uri="{FF2B5EF4-FFF2-40B4-BE49-F238E27FC236}">
                  <a16:creationId xmlns:a16="http://schemas.microsoft.com/office/drawing/2014/main" id="{5525F749-3B0D-D397-2940-E625D534421E}"/>
                </a:ext>
              </a:extLst>
            </p:cNvPr>
            <p:cNvSpPr/>
            <p:nvPr/>
          </p:nvSpPr>
          <p:spPr>
            <a:xfrm>
              <a:off x="5878340" y="442231"/>
              <a:ext cx="16047" cy="64350"/>
            </a:xfrm>
            <a:custGeom>
              <a:avLst/>
              <a:gdLst>
                <a:gd name="connsiteX0" fmla="*/ 0 w 16047"/>
                <a:gd name="connsiteY0" fmla="*/ 0 h 64350"/>
                <a:gd name="connsiteX1" fmla="*/ 0 w 16047"/>
                <a:gd name="connsiteY1" fmla="*/ 64351 h 64350"/>
              </a:gdLst>
              <a:ahLst/>
              <a:cxnLst>
                <a:cxn ang="0">
                  <a:pos x="connsiteX0" y="connsiteY0"/>
                </a:cxn>
                <a:cxn ang="0">
                  <a:pos x="connsiteX1" y="connsiteY1"/>
                </a:cxn>
              </a:cxnLst>
              <a:rect l="l" t="t" r="r" b="b"/>
              <a:pathLst>
                <a:path w="16047" h="64350">
                  <a:moveTo>
                    <a:pt x="0" y="0"/>
                  </a:moveTo>
                  <a:lnTo>
                    <a:pt x="0" y="64351"/>
                  </a:lnTo>
                </a:path>
              </a:pathLst>
            </a:custGeom>
            <a:ln w="12700" cap="rnd">
              <a:solidFill>
                <a:schemeClr val="accent4">
                  <a:lumMod val="75000"/>
                </a:schemeClr>
              </a:solidFill>
              <a:prstDash val="solid"/>
              <a:round/>
            </a:ln>
          </p:spPr>
          <p:txBody>
            <a:bodyPr rtlCol="0" anchor="ctr"/>
            <a:lstStyle/>
            <a:p>
              <a:endParaRPr lang="fr-FR" sz="1400"/>
            </a:p>
          </p:txBody>
        </p:sp>
        <p:sp>
          <p:nvSpPr>
            <p:cNvPr id="294" name="Forme libre : forme 128">
              <a:extLst>
                <a:ext uri="{FF2B5EF4-FFF2-40B4-BE49-F238E27FC236}">
                  <a16:creationId xmlns:a16="http://schemas.microsoft.com/office/drawing/2014/main" id="{2EB8CEFA-FE1C-AF70-6C8D-9B1D975FBB27}"/>
                </a:ext>
              </a:extLst>
            </p:cNvPr>
            <p:cNvSpPr/>
            <p:nvPr/>
          </p:nvSpPr>
          <p:spPr>
            <a:xfrm>
              <a:off x="6032396" y="519901"/>
              <a:ext cx="45574" cy="45574"/>
            </a:xfrm>
            <a:custGeom>
              <a:avLst/>
              <a:gdLst>
                <a:gd name="connsiteX0" fmla="*/ 45575 w 45574"/>
                <a:gd name="connsiteY0" fmla="*/ 0 h 45574"/>
                <a:gd name="connsiteX1" fmla="*/ 0 w 45574"/>
                <a:gd name="connsiteY1" fmla="*/ 45575 h 45574"/>
              </a:gdLst>
              <a:ahLst/>
              <a:cxnLst>
                <a:cxn ang="0">
                  <a:pos x="connsiteX0" y="connsiteY0"/>
                </a:cxn>
                <a:cxn ang="0">
                  <a:pos x="connsiteX1" y="connsiteY1"/>
                </a:cxn>
              </a:cxnLst>
              <a:rect l="l" t="t" r="r" b="b"/>
              <a:pathLst>
                <a:path w="45574" h="45574">
                  <a:moveTo>
                    <a:pt x="45575" y="0"/>
                  </a:moveTo>
                  <a:lnTo>
                    <a:pt x="0" y="45575"/>
                  </a:lnTo>
                </a:path>
              </a:pathLst>
            </a:custGeom>
            <a:ln w="12700" cap="rnd">
              <a:solidFill>
                <a:schemeClr val="accent4">
                  <a:lumMod val="75000"/>
                </a:schemeClr>
              </a:solidFill>
              <a:prstDash val="solid"/>
              <a:round/>
            </a:ln>
          </p:spPr>
          <p:txBody>
            <a:bodyPr rtlCol="0" anchor="ctr"/>
            <a:lstStyle/>
            <a:p>
              <a:endParaRPr lang="fr-FR" sz="1400"/>
            </a:p>
          </p:txBody>
        </p:sp>
      </p:grpSp>
      <p:grpSp>
        <p:nvGrpSpPr>
          <p:cNvPr id="310" name="Graphique 1793">
            <a:extLst>
              <a:ext uri="{FF2B5EF4-FFF2-40B4-BE49-F238E27FC236}">
                <a16:creationId xmlns:a16="http://schemas.microsoft.com/office/drawing/2014/main" id="{28B401E0-500D-59DA-0D65-E04EB22E5606}"/>
              </a:ext>
            </a:extLst>
          </p:cNvPr>
          <p:cNvGrpSpPr/>
          <p:nvPr/>
        </p:nvGrpSpPr>
        <p:grpSpPr>
          <a:xfrm>
            <a:off x="4521805" y="4273661"/>
            <a:ext cx="1556964" cy="873042"/>
            <a:chOff x="2831780" y="2226945"/>
            <a:chExt cx="459962" cy="257917"/>
          </a:xfrm>
          <a:noFill/>
          <a:effectLst>
            <a:outerShdw blurRad="50800" dist="38100" dir="8100000" algn="tr" rotWithShape="0">
              <a:prstClr val="black">
                <a:alpha val="40000"/>
              </a:prstClr>
            </a:outerShdw>
          </a:effectLst>
        </p:grpSpPr>
        <p:grpSp>
          <p:nvGrpSpPr>
            <p:cNvPr id="311" name="Graphique 1793">
              <a:extLst>
                <a:ext uri="{FF2B5EF4-FFF2-40B4-BE49-F238E27FC236}">
                  <a16:creationId xmlns:a16="http://schemas.microsoft.com/office/drawing/2014/main" id="{98AF735B-A601-EB16-D2D3-7A86D0BE0F9B}"/>
                </a:ext>
              </a:extLst>
            </p:cNvPr>
            <p:cNvGrpSpPr/>
            <p:nvPr/>
          </p:nvGrpSpPr>
          <p:grpSpPr>
            <a:xfrm>
              <a:off x="2831780" y="2226945"/>
              <a:ext cx="459962" cy="257917"/>
              <a:chOff x="2831780" y="2226945"/>
              <a:chExt cx="459962" cy="257917"/>
            </a:xfrm>
            <a:grpFill/>
          </p:grpSpPr>
          <p:sp>
            <p:nvSpPr>
              <p:cNvPr id="314" name="Forme libre : forme 313">
                <a:extLst>
                  <a:ext uri="{FF2B5EF4-FFF2-40B4-BE49-F238E27FC236}">
                    <a16:creationId xmlns:a16="http://schemas.microsoft.com/office/drawing/2014/main" id="{47FE5E4E-B1E1-C455-67B2-880B1F895DFE}"/>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12700" cap="rnd">
                <a:solidFill>
                  <a:schemeClr val="accent4">
                    <a:lumMod val="75000"/>
                  </a:schemeClr>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83298A3A-0665-3889-C114-8803E47D8110}"/>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12700" cap="rnd">
                <a:solidFill>
                  <a:schemeClr val="accent4">
                    <a:lumMod val="75000"/>
                  </a:schemeClr>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5D76B7C3-ACB5-F108-E437-13BE033402EC}"/>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12700" cap="rnd">
                <a:solidFill>
                  <a:schemeClr val="accent4">
                    <a:lumMod val="75000"/>
                  </a:schemeClr>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E84C6600-6E1C-A3CA-2A9C-5460320B1BA6}"/>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318" name="Forme libre : forme 317">
                <a:extLst>
                  <a:ext uri="{FF2B5EF4-FFF2-40B4-BE49-F238E27FC236}">
                    <a16:creationId xmlns:a16="http://schemas.microsoft.com/office/drawing/2014/main" id="{187C493A-7E5D-30DF-627E-E5A744EA4B79}"/>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19" name="Forme libre : forme 318">
                <a:extLst>
                  <a:ext uri="{FF2B5EF4-FFF2-40B4-BE49-F238E27FC236}">
                    <a16:creationId xmlns:a16="http://schemas.microsoft.com/office/drawing/2014/main" id="{5327F044-F5FE-28D2-BF8C-D011B149CF11}"/>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0" name="Forme libre : forme 319">
                <a:extLst>
                  <a:ext uri="{FF2B5EF4-FFF2-40B4-BE49-F238E27FC236}">
                    <a16:creationId xmlns:a16="http://schemas.microsoft.com/office/drawing/2014/main" id="{41E476CE-2753-3184-D7AA-F0A405AE1C86}"/>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1" name="Forme libre : forme 320">
                <a:extLst>
                  <a:ext uri="{FF2B5EF4-FFF2-40B4-BE49-F238E27FC236}">
                    <a16:creationId xmlns:a16="http://schemas.microsoft.com/office/drawing/2014/main" id="{319DDEE8-4DE0-FC5A-F2C1-3095AAC60559}"/>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2" name="Forme libre : forme 321">
                <a:extLst>
                  <a:ext uri="{FF2B5EF4-FFF2-40B4-BE49-F238E27FC236}">
                    <a16:creationId xmlns:a16="http://schemas.microsoft.com/office/drawing/2014/main" id="{DBA2E5BA-52FB-6CB2-68B7-B7F8796A01DD}"/>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31C8A419-5692-AAA9-CA64-64896994C448}"/>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4" name="Forme libre : forme 323">
                <a:extLst>
                  <a:ext uri="{FF2B5EF4-FFF2-40B4-BE49-F238E27FC236}">
                    <a16:creationId xmlns:a16="http://schemas.microsoft.com/office/drawing/2014/main" id="{B0C0B1DD-3EB2-638C-D1A9-06710BF6C652}"/>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5" name="Forme libre : forme 324">
                <a:extLst>
                  <a:ext uri="{FF2B5EF4-FFF2-40B4-BE49-F238E27FC236}">
                    <a16:creationId xmlns:a16="http://schemas.microsoft.com/office/drawing/2014/main" id="{81C748A2-6AA3-5FF1-0252-7F5A493DEA9F}"/>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6" name="Forme libre : forme 325">
                <a:extLst>
                  <a:ext uri="{FF2B5EF4-FFF2-40B4-BE49-F238E27FC236}">
                    <a16:creationId xmlns:a16="http://schemas.microsoft.com/office/drawing/2014/main" id="{91C44377-1DA9-DCA8-4648-26CAFD78ABD8}"/>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12700" cap="rnd">
                <a:solidFill>
                  <a:schemeClr val="accent4">
                    <a:lumMod val="75000"/>
                  </a:schemeClr>
                </a:solidFill>
                <a:prstDash val="solid"/>
                <a:round/>
              </a:ln>
            </p:spPr>
            <p:txBody>
              <a:bodyPr rtlCol="0" anchor="ctr"/>
              <a:lstStyle/>
              <a:p>
                <a:endParaRPr lang="fr-FR" sz="1400"/>
              </a:p>
            </p:txBody>
          </p:sp>
          <p:sp>
            <p:nvSpPr>
              <p:cNvPr id="327" name="Forme libre : forme 326">
                <a:extLst>
                  <a:ext uri="{FF2B5EF4-FFF2-40B4-BE49-F238E27FC236}">
                    <a16:creationId xmlns:a16="http://schemas.microsoft.com/office/drawing/2014/main" id="{F29C7144-0A1F-B5D5-9DD7-EA3ED7025DEB}"/>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8" name="Forme libre : forme 327">
                <a:extLst>
                  <a:ext uri="{FF2B5EF4-FFF2-40B4-BE49-F238E27FC236}">
                    <a16:creationId xmlns:a16="http://schemas.microsoft.com/office/drawing/2014/main" id="{A3D6F607-1A9B-3D03-F37A-D2067BF1B326}"/>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329" name="Forme libre : forme 328">
                <a:extLst>
                  <a:ext uri="{FF2B5EF4-FFF2-40B4-BE49-F238E27FC236}">
                    <a16:creationId xmlns:a16="http://schemas.microsoft.com/office/drawing/2014/main" id="{20C3437A-0593-5987-9638-BA387BD97B83}"/>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12700" cap="rnd">
                <a:solidFill>
                  <a:schemeClr val="accent4">
                    <a:lumMod val="75000"/>
                  </a:schemeClr>
                </a:solidFill>
                <a:prstDash val="solid"/>
                <a:round/>
              </a:ln>
            </p:spPr>
            <p:txBody>
              <a:bodyPr rtlCol="0" anchor="ctr"/>
              <a:lstStyle/>
              <a:p>
                <a:endParaRPr lang="fr-FR" sz="1400"/>
              </a:p>
            </p:txBody>
          </p:sp>
          <p:sp>
            <p:nvSpPr>
              <p:cNvPr id="330" name="Forme libre : forme 329">
                <a:extLst>
                  <a:ext uri="{FF2B5EF4-FFF2-40B4-BE49-F238E27FC236}">
                    <a16:creationId xmlns:a16="http://schemas.microsoft.com/office/drawing/2014/main" id="{02FD64F7-CA08-79A5-51F6-265E59D45014}"/>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331" name="Forme libre : forme 330">
                <a:extLst>
                  <a:ext uri="{FF2B5EF4-FFF2-40B4-BE49-F238E27FC236}">
                    <a16:creationId xmlns:a16="http://schemas.microsoft.com/office/drawing/2014/main" id="{0529AF3D-6310-E457-FFDC-71A5277794AA}"/>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332" name="Forme libre : forme 331">
                <a:extLst>
                  <a:ext uri="{FF2B5EF4-FFF2-40B4-BE49-F238E27FC236}">
                    <a16:creationId xmlns:a16="http://schemas.microsoft.com/office/drawing/2014/main" id="{D405F2EF-C25C-D966-5397-9D64E93423A6}"/>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333" name="Forme libre : forme 332">
                <a:extLst>
                  <a:ext uri="{FF2B5EF4-FFF2-40B4-BE49-F238E27FC236}">
                    <a16:creationId xmlns:a16="http://schemas.microsoft.com/office/drawing/2014/main" id="{2C6E6230-CC65-E7DF-0555-7965B19B0D04}"/>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334" name="Forme libre : forme 333">
                <a:extLst>
                  <a:ext uri="{FF2B5EF4-FFF2-40B4-BE49-F238E27FC236}">
                    <a16:creationId xmlns:a16="http://schemas.microsoft.com/office/drawing/2014/main" id="{40DB6A2A-E91A-4A1A-246F-FBAB48F92AF4}"/>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335" name="Forme libre : forme 334">
                <a:extLst>
                  <a:ext uri="{FF2B5EF4-FFF2-40B4-BE49-F238E27FC236}">
                    <a16:creationId xmlns:a16="http://schemas.microsoft.com/office/drawing/2014/main" id="{E2DC53DE-9E85-9F5A-0233-6E260A26E155}"/>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12700" cap="rnd">
                <a:solidFill>
                  <a:schemeClr val="accent4">
                    <a:lumMod val="75000"/>
                  </a:schemeClr>
                </a:solidFill>
                <a:prstDash val="solid"/>
                <a:round/>
              </a:ln>
            </p:spPr>
            <p:txBody>
              <a:bodyPr rtlCol="0" anchor="ctr"/>
              <a:lstStyle/>
              <a:p>
                <a:endParaRPr lang="fr-FR" sz="1400"/>
              </a:p>
            </p:txBody>
          </p:sp>
          <p:sp>
            <p:nvSpPr>
              <p:cNvPr id="336" name="Forme libre : forme 335">
                <a:extLst>
                  <a:ext uri="{FF2B5EF4-FFF2-40B4-BE49-F238E27FC236}">
                    <a16:creationId xmlns:a16="http://schemas.microsoft.com/office/drawing/2014/main" id="{F1BD7205-C745-2178-4A89-61409FA77E54}"/>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grpSp>
        <p:sp>
          <p:nvSpPr>
            <p:cNvPr id="312" name="Forme libre : forme 311">
              <a:extLst>
                <a:ext uri="{FF2B5EF4-FFF2-40B4-BE49-F238E27FC236}">
                  <a16:creationId xmlns:a16="http://schemas.microsoft.com/office/drawing/2014/main" id="{64D07A5C-27C1-017B-2DAB-ED9501E5EA66}"/>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DFF63E5B-9DF9-15B6-3634-446625C1C700}"/>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12700" cap="rnd">
              <a:solidFill>
                <a:schemeClr val="accent4">
                  <a:lumMod val="75000"/>
                </a:schemeClr>
              </a:solidFill>
              <a:prstDash val="solid"/>
              <a:round/>
            </a:ln>
          </p:spPr>
          <p:txBody>
            <a:bodyPr rtlCol="0" anchor="ctr"/>
            <a:lstStyle/>
            <a:p>
              <a:endParaRPr lang="fr-FR" sz="1400"/>
            </a:p>
          </p:txBody>
        </p:sp>
      </p:grpSp>
      <p:sp>
        <p:nvSpPr>
          <p:cNvPr id="339" name="Espace réservé du contenu 1">
            <a:extLst>
              <a:ext uri="{FF2B5EF4-FFF2-40B4-BE49-F238E27FC236}">
                <a16:creationId xmlns:a16="http://schemas.microsoft.com/office/drawing/2014/main" id="{663ABB0F-2871-C6D1-0853-357920FD3FBB}"/>
              </a:ext>
            </a:extLst>
          </p:cNvPr>
          <p:cNvSpPr txBox="1">
            <a:spLocks/>
          </p:cNvSpPr>
          <p:nvPr/>
        </p:nvSpPr>
        <p:spPr>
          <a:xfrm>
            <a:off x="8678521" y="1316853"/>
            <a:ext cx="3040320" cy="389469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ctr"/>
            <a:endParaRPr lang="fr-FR" dirty="0">
              <a:cs typeface="Times New Roman" panose="02020603050405020304" pitchFamily="18" charset="0"/>
            </a:endParaRPr>
          </a:p>
          <a:p>
            <a:pPr marL="0" indent="0" algn="ctr" fontAlgn="ctr">
              <a:buNone/>
            </a:pPr>
            <a:r>
              <a:rPr lang="fr-FR" dirty="0">
                <a:cs typeface="Times New Roman" panose="02020603050405020304" pitchFamily="18" charset="0"/>
              </a:rPr>
              <a:t>« Solliciter des contacts également auprès de </a:t>
            </a:r>
            <a:r>
              <a:rPr lang="fr-FR" dirty="0">
                <a:highlight>
                  <a:srgbClr val="FBDCDD"/>
                </a:highlight>
                <a:cs typeface="Times New Roman" panose="02020603050405020304" pitchFamily="18" charset="0"/>
              </a:rPr>
              <a:t>prospects à qui une proposition a été faite</a:t>
            </a:r>
            <a:r>
              <a:rPr lang="fr-FR" dirty="0">
                <a:cs typeface="Times New Roman" panose="02020603050405020304" pitchFamily="18" charset="0"/>
              </a:rPr>
              <a:t>, déclinée pour des raisons tarifaires ou autres, mais </a:t>
            </a:r>
            <a:r>
              <a:rPr lang="fr-FR" dirty="0">
                <a:highlight>
                  <a:srgbClr val="FBDCDD"/>
                </a:highlight>
                <a:cs typeface="Times New Roman" panose="02020603050405020304" pitchFamily="18" charset="0"/>
              </a:rPr>
              <a:t>qui ne remettent pas en cause le capital relationnel</a:t>
            </a:r>
            <a:r>
              <a:rPr lang="fr-FR" dirty="0">
                <a:cs typeface="Times New Roman" panose="02020603050405020304" pitchFamily="18" charset="0"/>
              </a:rPr>
              <a:t>.»</a:t>
            </a:r>
          </a:p>
          <a:p>
            <a:pPr algn="ctr"/>
            <a:endParaRPr lang="fr-FR" dirty="0"/>
          </a:p>
        </p:txBody>
      </p:sp>
      <p:sp>
        <p:nvSpPr>
          <p:cNvPr id="340" name="Espace réservé du contenu 1">
            <a:extLst>
              <a:ext uri="{FF2B5EF4-FFF2-40B4-BE49-F238E27FC236}">
                <a16:creationId xmlns:a16="http://schemas.microsoft.com/office/drawing/2014/main" id="{9606DEEA-A0AF-8EA1-7C4B-801D270F3823}"/>
              </a:ext>
            </a:extLst>
          </p:cNvPr>
          <p:cNvSpPr txBox="1">
            <a:spLocks/>
          </p:cNvSpPr>
          <p:nvPr/>
        </p:nvSpPr>
        <p:spPr>
          <a:xfrm>
            <a:off x="6616664" y="4376512"/>
            <a:ext cx="2035114" cy="81532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buNone/>
            </a:pPr>
            <a:r>
              <a:rPr lang="fr-FR" dirty="0">
                <a:cs typeface="Times New Roman" panose="02020603050405020304" pitchFamily="18" charset="0"/>
              </a:rPr>
              <a:t>« L’évoquer une fois un </a:t>
            </a:r>
            <a:r>
              <a:rPr lang="fr-FR" dirty="0">
                <a:highlight>
                  <a:srgbClr val="FBDCDD"/>
                </a:highlight>
                <a:cs typeface="Times New Roman" panose="02020603050405020304" pitchFamily="18" charset="0"/>
              </a:rPr>
              <a:t>SAV réglé</a:t>
            </a:r>
            <a:r>
              <a:rPr lang="fr-FR" dirty="0">
                <a:cs typeface="Times New Roman" panose="02020603050405020304" pitchFamily="18" charset="0"/>
              </a:rPr>
              <a:t>. »</a:t>
            </a:r>
            <a:endParaRPr lang="fr-FR" dirty="0"/>
          </a:p>
        </p:txBody>
      </p:sp>
      <p:sp>
        <p:nvSpPr>
          <p:cNvPr id="341" name="Espace réservé du contenu 1">
            <a:extLst>
              <a:ext uri="{FF2B5EF4-FFF2-40B4-BE49-F238E27FC236}">
                <a16:creationId xmlns:a16="http://schemas.microsoft.com/office/drawing/2014/main" id="{63A1E2BF-6843-5468-6045-78C462D9BBF7}"/>
              </a:ext>
            </a:extLst>
          </p:cNvPr>
          <p:cNvSpPr txBox="1">
            <a:spLocks/>
          </p:cNvSpPr>
          <p:nvPr/>
        </p:nvSpPr>
        <p:spPr>
          <a:xfrm>
            <a:off x="1767245" y="3947353"/>
            <a:ext cx="2170546" cy="179324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ctr"/>
            <a:endParaRPr lang="fr-FR" dirty="0">
              <a:cs typeface="Times New Roman" panose="02020603050405020304" pitchFamily="18" charset="0"/>
            </a:endParaRPr>
          </a:p>
          <a:p>
            <a:pPr marL="0" indent="0" algn="ctr" fontAlgn="ctr">
              <a:buNone/>
            </a:pPr>
            <a:r>
              <a:rPr lang="fr-FR" dirty="0">
                <a:cs typeface="Times New Roman" panose="02020603050405020304" pitchFamily="18" charset="0"/>
              </a:rPr>
              <a:t>« Capitaliser sur </a:t>
            </a:r>
            <a:r>
              <a:rPr lang="fr-FR" dirty="0">
                <a:highlight>
                  <a:srgbClr val="FBDCDD"/>
                </a:highlight>
                <a:cs typeface="Times New Roman" panose="02020603050405020304" pitchFamily="18" charset="0"/>
              </a:rPr>
              <a:t>tous les moments de satisfaction</a:t>
            </a:r>
            <a:r>
              <a:rPr lang="fr-FR" dirty="0">
                <a:cs typeface="Times New Roman" panose="02020603050405020304" pitchFamily="18" charset="0"/>
              </a:rPr>
              <a:t> du client. »</a:t>
            </a:r>
            <a:endParaRPr lang="fr-FR" dirty="0"/>
          </a:p>
        </p:txBody>
      </p:sp>
      <p:sp>
        <p:nvSpPr>
          <p:cNvPr id="342" name="Espace réservé du contenu 1">
            <a:extLst>
              <a:ext uri="{FF2B5EF4-FFF2-40B4-BE49-F238E27FC236}">
                <a16:creationId xmlns:a16="http://schemas.microsoft.com/office/drawing/2014/main" id="{AC28A7BC-BC5F-B052-22D2-91D113A3AFB5}"/>
              </a:ext>
            </a:extLst>
          </p:cNvPr>
          <p:cNvSpPr txBox="1">
            <a:spLocks/>
          </p:cNvSpPr>
          <p:nvPr/>
        </p:nvSpPr>
        <p:spPr>
          <a:xfrm>
            <a:off x="4418867" y="1918457"/>
            <a:ext cx="1848891" cy="92689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buNone/>
            </a:pPr>
            <a:r>
              <a:rPr lang="fr-FR" dirty="0">
                <a:cs typeface="Times New Roman" panose="02020603050405020304" pitchFamily="18" charset="0"/>
              </a:rPr>
              <a:t>« En </a:t>
            </a:r>
            <a:r>
              <a:rPr lang="fr-FR" dirty="0">
                <a:highlight>
                  <a:srgbClr val="FBDCDD"/>
                </a:highlight>
                <a:cs typeface="Times New Roman" panose="02020603050405020304" pitchFamily="18" charset="0"/>
              </a:rPr>
              <a:t>fin d’entretien</a:t>
            </a:r>
            <a:r>
              <a:rPr lang="fr-FR" dirty="0">
                <a:cs typeface="Times New Roman" panose="02020603050405020304" pitchFamily="18" charset="0"/>
              </a:rPr>
              <a:t>, une fois le client </a:t>
            </a:r>
            <a:r>
              <a:rPr lang="fr-FR" dirty="0">
                <a:highlight>
                  <a:srgbClr val="FBDCDD"/>
                </a:highlight>
                <a:cs typeface="Times New Roman" panose="02020603050405020304" pitchFamily="18" charset="0"/>
              </a:rPr>
              <a:t>pleinement satisfait</a:t>
            </a:r>
            <a:r>
              <a:rPr lang="fr-FR" dirty="0">
                <a:cs typeface="Times New Roman" panose="02020603050405020304" pitchFamily="18" charset="0"/>
              </a:rPr>
              <a:t>. »</a:t>
            </a:r>
            <a:endParaRPr lang="fr-FR" dirty="0"/>
          </a:p>
        </p:txBody>
      </p:sp>
      <p:cxnSp>
        <p:nvCxnSpPr>
          <p:cNvPr id="343" name="Connecteur droit 342">
            <a:extLst>
              <a:ext uri="{FF2B5EF4-FFF2-40B4-BE49-F238E27FC236}">
                <a16:creationId xmlns:a16="http://schemas.microsoft.com/office/drawing/2014/main" id="{56535F03-E69C-7C61-6582-AEFC62FDAA69}"/>
              </a:ext>
            </a:extLst>
          </p:cNvPr>
          <p:cNvCxnSpPr>
            <a:cxnSpLocks/>
          </p:cNvCxnSpPr>
          <p:nvPr/>
        </p:nvCxnSpPr>
        <p:spPr>
          <a:xfrm>
            <a:off x="457835" y="3805376"/>
            <a:ext cx="11276329"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44" name="Groupe 343">
            <a:extLst>
              <a:ext uri="{FF2B5EF4-FFF2-40B4-BE49-F238E27FC236}">
                <a16:creationId xmlns:a16="http://schemas.microsoft.com/office/drawing/2014/main" id="{49597519-1619-66CF-55DD-1576F194E763}"/>
              </a:ext>
            </a:extLst>
          </p:cNvPr>
          <p:cNvGrpSpPr/>
          <p:nvPr/>
        </p:nvGrpSpPr>
        <p:grpSpPr>
          <a:xfrm>
            <a:off x="786853" y="3537366"/>
            <a:ext cx="533327" cy="533327"/>
            <a:chOff x="4370289" y="1387323"/>
            <a:chExt cx="533327" cy="533327"/>
          </a:xfrm>
        </p:grpSpPr>
        <p:sp>
          <p:nvSpPr>
            <p:cNvPr id="345" name="Ellipse 344">
              <a:extLst>
                <a:ext uri="{FF2B5EF4-FFF2-40B4-BE49-F238E27FC236}">
                  <a16:creationId xmlns:a16="http://schemas.microsoft.com/office/drawing/2014/main" id="{D8CB660F-8B8D-3ECC-6991-0DD416C88BA5}"/>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46" name="ZoneTexte 345">
              <a:extLst>
                <a:ext uri="{FF2B5EF4-FFF2-40B4-BE49-F238E27FC236}">
                  <a16:creationId xmlns:a16="http://schemas.microsoft.com/office/drawing/2014/main" id="{3FE9BDD7-204F-2F00-C910-1AD9484B09CF}"/>
                </a:ext>
              </a:extLst>
            </p:cNvPr>
            <p:cNvSpPr txBox="1"/>
            <p:nvPr/>
          </p:nvSpPr>
          <p:spPr>
            <a:xfrm>
              <a:off x="4411104"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grpSp>
        <p:nvGrpSpPr>
          <p:cNvPr id="347" name="Groupe 346">
            <a:extLst>
              <a:ext uri="{FF2B5EF4-FFF2-40B4-BE49-F238E27FC236}">
                <a16:creationId xmlns:a16="http://schemas.microsoft.com/office/drawing/2014/main" id="{FBB21BF9-FBBE-7420-299A-E1CE9AC299B8}"/>
              </a:ext>
            </a:extLst>
          </p:cNvPr>
          <p:cNvGrpSpPr/>
          <p:nvPr/>
        </p:nvGrpSpPr>
        <p:grpSpPr>
          <a:xfrm>
            <a:off x="2771630" y="3544293"/>
            <a:ext cx="533327" cy="533327"/>
            <a:chOff x="4373446" y="2332564"/>
            <a:chExt cx="533327" cy="533327"/>
          </a:xfrm>
        </p:grpSpPr>
        <p:sp>
          <p:nvSpPr>
            <p:cNvPr id="348" name="Ellipse 347">
              <a:extLst>
                <a:ext uri="{FF2B5EF4-FFF2-40B4-BE49-F238E27FC236}">
                  <a16:creationId xmlns:a16="http://schemas.microsoft.com/office/drawing/2014/main" id="{A959AF7A-BF65-F95D-D2AA-2E1FF9C5721E}"/>
                </a:ext>
              </a:extLst>
            </p:cNvPr>
            <p:cNvSpPr/>
            <p:nvPr/>
          </p:nvSpPr>
          <p:spPr>
            <a:xfrm>
              <a:off x="4373446" y="2332564"/>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49" name="ZoneTexte 348">
              <a:extLst>
                <a:ext uri="{FF2B5EF4-FFF2-40B4-BE49-F238E27FC236}">
                  <a16:creationId xmlns:a16="http://schemas.microsoft.com/office/drawing/2014/main" id="{B3BF5134-4F18-3184-53DA-B19F2C7FE695}"/>
                </a:ext>
              </a:extLst>
            </p:cNvPr>
            <p:cNvSpPr txBox="1"/>
            <p:nvPr/>
          </p:nvSpPr>
          <p:spPr>
            <a:xfrm>
              <a:off x="4427217" y="23375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grpSp>
        <p:nvGrpSpPr>
          <p:cNvPr id="350" name="Groupe 349">
            <a:extLst>
              <a:ext uri="{FF2B5EF4-FFF2-40B4-BE49-F238E27FC236}">
                <a16:creationId xmlns:a16="http://schemas.microsoft.com/office/drawing/2014/main" id="{A7888D2D-7904-DF44-DA92-6F478FCD7F34}"/>
              </a:ext>
            </a:extLst>
          </p:cNvPr>
          <p:cNvGrpSpPr/>
          <p:nvPr/>
        </p:nvGrpSpPr>
        <p:grpSpPr>
          <a:xfrm>
            <a:off x="5226423" y="3537065"/>
            <a:ext cx="533327" cy="536621"/>
            <a:chOff x="4400176" y="3386456"/>
            <a:chExt cx="533327" cy="536621"/>
          </a:xfrm>
        </p:grpSpPr>
        <p:sp>
          <p:nvSpPr>
            <p:cNvPr id="351" name="Ellipse 350">
              <a:extLst>
                <a:ext uri="{FF2B5EF4-FFF2-40B4-BE49-F238E27FC236}">
                  <a16:creationId xmlns:a16="http://schemas.microsoft.com/office/drawing/2014/main" id="{F788BC19-9283-BE3E-F01E-1FDF58215EF0}"/>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52" name="ZoneTexte 351">
              <a:extLst>
                <a:ext uri="{FF2B5EF4-FFF2-40B4-BE49-F238E27FC236}">
                  <a16:creationId xmlns:a16="http://schemas.microsoft.com/office/drawing/2014/main" id="{EC0BCEFE-9652-0AFA-3E82-53D843B83DB9}"/>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grpSp>
      <p:grpSp>
        <p:nvGrpSpPr>
          <p:cNvPr id="353" name="Groupe 352">
            <a:extLst>
              <a:ext uri="{FF2B5EF4-FFF2-40B4-BE49-F238E27FC236}">
                <a16:creationId xmlns:a16="http://schemas.microsoft.com/office/drawing/2014/main" id="{AFC037CB-0D89-1761-7814-DF6F0FA938E9}"/>
              </a:ext>
            </a:extLst>
          </p:cNvPr>
          <p:cNvGrpSpPr/>
          <p:nvPr/>
        </p:nvGrpSpPr>
        <p:grpSpPr>
          <a:xfrm>
            <a:off x="7467574" y="3539649"/>
            <a:ext cx="533327" cy="533327"/>
            <a:chOff x="4410176" y="4167506"/>
            <a:chExt cx="533327" cy="533327"/>
          </a:xfrm>
        </p:grpSpPr>
        <p:sp>
          <p:nvSpPr>
            <p:cNvPr id="354" name="Ellipse 353">
              <a:extLst>
                <a:ext uri="{FF2B5EF4-FFF2-40B4-BE49-F238E27FC236}">
                  <a16:creationId xmlns:a16="http://schemas.microsoft.com/office/drawing/2014/main" id="{A3CCCBEF-3AF7-3E08-31F5-15F90FF2C6D4}"/>
                </a:ext>
              </a:extLst>
            </p:cNvPr>
            <p:cNvSpPr/>
            <p:nvPr/>
          </p:nvSpPr>
          <p:spPr>
            <a:xfrm>
              <a:off x="4410176" y="416750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55" name="ZoneTexte 354">
              <a:extLst>
                <a:ext uri="{FF2B5EF4-FFF2-40B4-BE49-F238E27FC236}">
                  <a16:creationId xmlns:a16="http://schemas.microsoft.com/office/drawing/2014/main" id="{DA33A879-E990-23CF-D49D-955A691D8D7F}"/>
                </a:ext>
              </a:extLst>
            </p:cNvPr>
            <p:cNvSpPr txBox="1"/>
            <p:nvPr/>
          </p:nvSpPr>
          <p:spPr>
            <a:xfrm>
              <a:off x="4452703" y="4170786"/>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grpSp>
      <p:grpSp>
        <p:nvGrpSpPr>
          <p:cNvPr id="356" name="Groupe 355">
            <a:extLst>
              <a:ext uri="{FF2B5EF4-FFF2-40B4-BE49-F238E27FC236}">
                <a16:creationId xmlns:a16="http://schemas.microsoft.com/office/drawing/2014/main" id="{BB172E8F-5199-C162-1885-71FEC9764A58}"/>
              </a:ext>
            </a:extLst>
          </p:cNvPr>
          <p:cNvGrpSpPr/>
          <p:nvPr/>
        </p:nvGrpSpPr>
        <p:grpSpPr>
          <a:xfrm>
            <a:off x="10067648" y="3537871"/>
            <a:ext cx="533327" cy="536621"/>
            <a:chOff x="4400176" y="3386456"/>
            <a:chExt cx="533327" cy="536621"/>
          </a:xfrm>
        </p:grpSpPr>
        <p:sp>
          <p:nvSpPr>
            <p:cNvPr id="357" name="Ellipse 356">
              <a:extLst>
                <a:ext uri="{FF2B5EF4-FFF2-40B4-BE49-F238E27FC236}">
                  <a16:creationId xmlns:a16="http://schemas.microsoft.com/office/drawing/2014/main" id="{8F93F4E1-51A1-ABC8-1DAB-D88D7CA6BCE2}"/>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58" name="ZoneTexte 357">
              <a:extLst>
                <a:ext uri="{FF2B5EF4-FFF2-40B4-BE49-F238E27FC236}">
                  <a16:creationId xmlns:a16="http://schemas.microsoft.com/office/drawing/2014/main" id="{0DDE1E5C-6A21-D6E3-EBA6-FCA1C684F418}"/>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grpSp>
      <p:cxnSp>
        <p:nvCxnSpPr>
          <p:cNvPr id="359" name="Connecteur droit 358">
            <a:extLst>
              <a:ext uri="{FF2B5EF4-FFF2-40B4-BE49-F238E27FC236}">
                <a16:creationId xmlns:a16="http://schemas.microsoft.com/office/drawing/2014/main" id="{FE2129C5-3708-A580-1EBD-01CFE966AADB}"/>
              </a:ext>
            </a:extLst>
          </p:cNvPr>
          <p:cNvCxnSpPr>
            <a:cxnSpLocks/>
          </p:cNvCxnSpPr>
          <p:nvPr/>
        </p:nvCxnSpPr>
        <p:spPr>
          <a:xfrm flipH="1">
            <a:off x="1448152" y="1682057"/>
            <a:ext cx="1003638" cy="36924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0" name="Connecteur droit 359">
            <a:extLst>
              <a:ext uri="{FF2B5EF4-FFF2-40B4-BE49-F238E27FC236}">
                <a16:creationId xmlns:a16="http://schemas.microsoft.com/office/drawing/2014/main" id="{94CE3871-8EC6-EE00-B733-C2BAD4FC77BC}"/>
              </a:ext>
            </a:extLst>
          </p:cNvPr>
          <p:cNvCxnSpPr>
            <a:cxnSpLocks/>
          </p:cNvCxnSpPr>
          <p:nvPr/>
        </p:nvCxnSpPr>
        <p:spPr>
          <a:xfrm flipH="1">
            <a:off x="4186122" y="1614156"/>
            <a:ext cx="32242" cy="37836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1" name="Connecteur droit 360">
            <a:extLst>
              <a:ext uri="{FF2B5EF4-FFF2-40B4-BE49-F238E27FC236}">
                <a16:creationId xmlns:a16="http://schemas.microsoft.com/office/drawing/2014/main" id="{62305132-DF6A-582C-2120-98C399580AC7}"/>
              </a:ext>
            </a:extLst>
          </p:cNvPr>
          <p:cNvCxnSpPr>
            <a:cxnSpLocks/>
          </p:cNvCxnSpPr>
          <p:nvPr/>
        </p:nvCxnSpPr>
        <p:spPr>
          <a:xfrm flipH="1">
            <a:off x="6345607" y="1501503"/>
            <a:ext cx="254764" cy="38712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2" name="Connecteur droit 361">
            <a:extLst>
              <a:ext uri="{FF2B5EF4-FFF2-40B4-BE49-F238E27FC236}">
                <a16:creationId xmlns:a16="http://schemas.microsoft.com/office/drawing/2014/main" id="{6BC77FAA-DD1F-1971-BA04-FF7218E36101}"/>
              </a:ext>
            </a:extLst>
          </p:cNvPr>
          <p:cNvCxnSpPr>
            <a:cxnSpLocks/>
          </p:cNvCxnSpPr>
          <p:nvPr/>
        </p:nvCxnSpPr>
        <p:spPr>
          <a:xfrm>
            <a:off x="8203019" y="1527445"/>
            <a:ext cx="1026439" cy="38946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80" name="Groupe 379">
            <a:extLst>
              <a:ext uri="{FF2B5EF4-FFF2-40B4-BE49-F238E27FC236}">
                <a16:creationId xmlns:a16="http://schemas.microsoft.com/office/drawing/2014/main" id="{815269EA-1500-15D4-75BC-1BEBB094E519}"/>
              </a:ext>
            </a:extLst>
          </p:cNvPr>
          <p:cNvGrpSpPr/>
          <p:nvPr/>
        </p:nvGrpSpPr>
        <p:grpSpPr>
          <a:xfrm>
            <a:off x="-1101459" y="3383610"/>
            <a:ext cx="533327" cy="536621"/>
            <a:chOff x="4400176" y="3386456"/>
            <a:chExt cx="533327" cy="536621"/>
          </a:xfrm>
        </p:grpSpPr>
        <p:sp>
          <p:nvSpPr>
            <p:cNvPr id="381" name="Ellipse 380">
              <a:extLst>
                <a:ext uri="{FF2B5EF4-FFF2-40B4-BE49-F238E27FC236}">
                  <a16:creationId xmlns:a16="http://schemas.microsoft.com/office/drawing/2014/main" id="{87CF54AB-771C-874E-C39D-64650205883B}"/>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82" name="ZoneTexte 381">
              <a:extLst>
                <a:ext uri="{FF2B5EF4-FFF2-40B4-BE49-F238E27FC236}">
                  <a16:creationId xmlns:a16="http://schemas.microsoft.com/office/drawing/2014/main" id="{3AECA6D7-152A-84A6-74EE-E982B691DD58}"/>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grpSp>
        <p:nvGrpSpPr>
          <p:cNvPr id="383" name="Groupe 382">
            <a:extLst>
              <a:ext uri="{FF2B5EF4-FFF2-40B4-BE49-F238E27FC236}">
                <a16:creationId xmlns:a16="http://schemas.microsoft.com/office/drawing/2014/main" id="{22EC0316-9EE4-52F3-CE33-610DA358E16E}"/>
              </a:ext>
            </a:extLst>
          </p:cNvPr>
          <p:cNvGrpSpPr/>
          <p:nvPr/>
        </p:nvGrpSpPr>
        <p:grpSpPr>
          <a:xfrm>
            <a:off x="1683307" y="-711603"/>
            <a:ext cx="533327" cy="536621"/>
            <a:chOff x="4400176" y="3386456"/>
            <a:chExt cx="533327" cy="536621"/>
          </a:xfrm>
        </p:grpSpPr>
        <p:sp>
          <p:nvSpPr>
            <p:cNvPr id="384" name="Ellipse 383">
              <a:extLst>
                <a:ext uri="{FF2B5EF4-FFF2-40B4-BE49-F238E27FC236}">
                  <a16:creationId xmlns:a16="http://schemas.microsoft.com/office/drawing/2014/main" id="{C37BC217-B1FC-EAA3-34CA-8DA242B26E38}"/>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85" name="ZoneTexte 384">
              <a:extLst>
                <a:ext uri="{FF2B5EF4-FFF2-40B4-BE49-F238E27FC236}">
                  <a16:creationId xmlns:a16="http://schemas.microsoft.com/office/drawing/2014/main" id="{125203B8-41C5-54A5-1019-2649C816EFA1}"/>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7</a:t>
              </a:r>
            </a:p>
          </p:txBody>
        </p:sp>
      </p:grpSp>
      <p:grpSp>
        <p:nvGrpSpPr>
          <p:cNvPr id="386" name="Groupe 385">
            <a:extLst>
              <a:ext uri="{FF2B5EF4-FFF2-40B4-BE49-F238E27FC236}">
                <a16:creationId xmlns:a16="http://schemas.microsoft.com/office/drawing/2014/main" id="{FCBAD4E3-5009-6E6A-1C35-172CDB3E3077}"/>
              </a:ext>
            </a:extLst>
          </p:cNvPr>
          <p:cNvGrpSpPr/>
          <p:nvPr/>
        </p:nvGrpSpPr>
        <p:grpSpPr>
          <a:xfrm>
            <a:off x="4283345" y="7046990"/>
            <a:ext cx="533327" cy="535742"/>
            <a:chOff x="4400176" y="3386456"/>
            <a:chExt cx="533327" cy="535742"/>
          </a:xfrm>
        </p:grpSpPr>
        <p:sp>
          <p:nvSpPr>
            <p:cNvPr id="387" name="Ellipse 386">
              <a:extLst>
                <a:ext uri="{FF2B5EF4-FFF2-40B4-BE49-F238E27FC236}">
                  <a16:creationId xmlns:a16="http://schemas.microsoft.com/office/drawing/2014/main" id="{AF1BC32F-2B94-4E7C-AF00-AB61E2B4BF7C}"/>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88" name="ZoneTexte 387">
              <a:extLst>
                <a:ext uri="{FF2B5EF4-FFF2-40B4-BE49-F238E27FC236}">
                  <a16:creationId xmlns:a16="http://schemas.microsoft.com/office/drawing/2014/main" id="{1BA64AE4-C87C-37D9-B794-67E814B2C4E1}"/>
                </a:ext>
              </a:extLst>
            </p:cNvPr>
            <p:cNvSpPr txBox="1"/>
            <p:nvPr/>
          </p:nvSpPr>
          <p:spPr>
            <a:xfrm>
              <a:off x="4459533" y="3398978"/>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8</a:t>
              </a:r>
            </a:p>
          </p:txBody>
        </p:sp>
      </p:grpSp>
      <p:grpSp>
        <p:nvGrpSpPr>
          <p:cNvPr id="389" name="Groupe 388">
            <a:extLst>
              <a:ext uri="{FF2B5EF4-FFF2-40B4-BE49-F238E27FC236}">
                <a16:creationId xmlns:a16="http://schemas.microsoft.com/office/drawing/2014/main" id="{532A4E99-1527-B6EF-280D-805F00A71322}"/>
              </a:ext>
            </a:extLst>
          </p:cNvPr>
          <p:cNvGrpSpPr/>
          <p:nvPr/>
        </p:nvGrpSpPr>
        <p:grpSpPr>
          <a:xfrm>
            <a:off x="6810914" y="-755301"/>
            <a:ext cx="533327" cy="536621"/>
            <a:chOff x="4400176" y="3386456"/>
            <a:chExt cx="533327" cy="536621"/>
          </a:xfrm>
        </p:grpSpPr>
        <p:sp>
          <p:nvSpPr>
            <p:cNvPr id="390" name="Ellipse 389">
              <a:extLst>
                <a:ext uri="{FF2B5EF4-FFF2-40B4-BE49-F238E27FC236}">
                  <a16:creationId xmlns:a16="http://schemas.microsoft.com/office/drawing/2014/main" id="{E3C66257-BFBA-2806-E56F-BC243DE6CCB2}"/>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91" name="ZoneTexte 390">
              <a:extLst>
                <a:ext uri="{FF2B5EF4-FFF2-40B4-BE49-F238E27FC236}">
                  <a16:creationId xmlns:a16="http://schemas.microsoft.com/office/drawing/2014/main" id="{5813B425-3FFA-6FC8-20C0-08D7392234FA}"/>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9</a:t>
              </a:r>
            </a:p>
          </p:txBody>
        </p:sp>
      </p:grpSp>
      <p:grpSp>
        <p:nvGrpSpPr>
          <p:cNvPr id="392" name="Groupe 391">
            <a:extLst>
              <a:ext uri="{FF2B5EF4-FFF2-40B4-BE49-F238E27FC236}">
                <a16:creationId xmlns:a16="http://schemas.microsoft.com/office/drawing/2014/main" id="{DAB5FE22-168B-E467-9161-63CB14994F5B}"/>
              </a:ext>
            </a:extLst>
          </p:cNvPr>
          <p:cNvGrpSpPr/>
          <p:nvPr/>
        </p:nvGrpSpPr>
        <p:grpSpPr>
          <a:xfrm>
            <a:off x="11425925" y="7376973"/>
            <a:ext cx="662361" cy="536621"/>
            <a:chOff x="4334274" y="3386456"/>
            <a:chExt cx="662361" cy="536621"/>
          </a:xfrm>
        </p:grpSpPr>
        <p:sp>
          <p:nvSpPr>
            <p:cNvPr id="393" name="Ellipse 392">
              <a:extLst>
                <a:ext uri="{FF2B5EF4-FFF2-40B4-BE49-F238E27FC236}">
                  <a16:creationId xmlns:a16="http://schemas.microsoft.com/office/drawing/2014/main" id="{FF298CB2-10D4-EE1A-247D-F374C275A14A}"/>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94" name="ZoneTexte 393">
              <a:extLst>
                <a:ext uri="{FF2B5EF4-FFF2-40B4-BE49-F238E27FC236}">
                  <a16:creationId xmlns:a16="http://schemas.microsoft.com/office/drawing/2014/main" id="{AA3E3A2D-8346-2C18-BA42-2799B4BD1C33}"/>
                </a:ext>
              </a:extLst>
            </p:cNvPr>
            <p:cNvSpPr txBox="1"/>
            <p:nvPr/>
          </p:nvSpPr>
          <p:spPr>
            <a:xfrm>
              <a:off x="4334274" y="3399857"/>
              <a:ext cx="662361"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10</a:t>
              </a:r>
            </a:p>
          </p:txBody>
        </p:sp>
      </p:grpSp>
      <p:grpSp>
        <p:nvGrpSpPr>
          <p:cNvPr id="395" name="Groupe 394">
            <a:extLst>
              <a:ext uri="{FF2B5EF4-FFF2-40B4-BE49-F238E27FC236}">
                <a16:creationId xmlns:a16="http://schemas.microsoft.com/office/drawing/2014/main" id="{47624E72-9E1D-3C05-929E-816B5A5D947F}"/>
              </a:ext>
            </a:extLst>
          </p:cNvPr>
          <p:cNvGrpSpPr/>
          <p:nvPr/>
        </p:nvGrpSpPr>
        <p:grpSpPr>
          <a:xfrm>
            <a:off x="12468851" y="2000189"/>
            <a:ext cx="662361" cy="536621"/>
            <a:chOff x="4342663" y="3386456"/>
            <a:chExt cx="662361" cy="536621"/>
          </a:xfrm>
        </p:grpSpPr>
        <p:sp>
          <p:nvSpPr>
            <p:cNvPr id="396" name="Ellipse 395">
              <a:extLst>
                <a:ext uri="{FF2B5EF4-FFF2-40B4-BE49-F238E27FC236}">
                  <a16:creationId xmlns:a16="http://schemas.microsoft.com/office/drawing/2014/main" id="{DD8A3382-D2C0-C86A-59FD-9B468DCF5FCB}"/>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97" name="ZoneTexte 396">
              <a:extLst>
                <a:ext uri="{FF2B5EF4-FFF2-40B4-BE49-F238E27FC236}">
                  <a16:creationId xmlns:a16="http://schemas.microsoft.com/office/drawing/2014/main" id="{816E4C36-1D37-218C-DAE2-5E4D74417494}"/>
                </a:ext>
              </a:extLst>
            </p:cNvPr>
            <p:cNvSpPr txBox="1"/>
            <p:nvPr/>
          </p:nvSpPr>
          <p:spPr>
            <a:xfrm>
              <a:off x="4342663" y="3399857"/>
              <a:ext cx="662361"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11</a:t>
              </a:r>
            </a:p>
          </p:txBody>
        </p:sp>
      </p:grpSp>
    </p:spTree>
    <p:extLst>
      <p:ext uri="{BB962C8B-B14F-4D97-AF65-F5344CB8AC3E}">
        <p14:creationId xmlns:p14="http://schemas.microsoft.com/office/powerpoint/2010/main" val="177347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61"/>
                                        </p:tgtEl>
                                        <p:attrNameLst>
                                          <p:attrName>style.visibility</p:attrName>
                                        </p:attrNameLst>
                                      </p:cBhvr>
                                      <p:to>
                                        <p:strVal val="visible"/>
                                      </p:to>
                                    </p:set>
                                    <p:anim calcmode="lin" valueType="num">
                                      <p:cBhvr additive="base">
                                        <p:cTn id="11" dur="500" fill="hold"/>
                                        <p:tgtEl>
                                          <p:spTgt spid="261"/>
                                        </p:tgtEl>
                                        <p:attrNameLst>
                                          <p:attrName>ppt_x</p:attrName>
                                        </p:attrNameLst>
                                      </p:cBhvr>
                                      <p:tavLst>
                                        <p:tav tm="0">
                                          <p:val>
                                            <p:strVal val="0-#ppt_w/2"/>
                                          </p:val>
                                        </p:tav>
                                        <p:tav tm="100000">
                                          <p:val>
                                            <p:strVal val="#ppt_x"/>
                                          </p:val>
                                        </p:tav>
                                      </p:tavLst>
                                    </p:anim>
                                    <p:anim calcmode="lin" valueType="num">
                                      <p:cBhvr additive="base">
                                        <p:cTn id="12" dur="500" fill="hold"/>
                                        <p:tgtEl>
                                          <p:spTgt spid="26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75"/>
                                        </p:tgtEl>
                                        <p:attrNameLst>
                                          <p:attrName>style.visibility</p:attrName>
                                        </p:attrNameLst>
                                      </p:cBhvr>
                                      <p:to>
                                        <p:strVal val="visible"/>
                                      </p:to>
                                    </p:set>
                                    <p:anim calcmode="lin" valueType="num">
                                      <p:cBhvr additive="base">
                                        <p:cTn id="17" dur="500" fill="hold"/>
                                        <p:tgtEl>
                                          <p:spTgt spid="275"/>
                                        </p:tgtEl>
                                        <p:attrNameLst>
                                          <p:attrName>ppt_x</p:attrName>
                                        </p:attrNameLst>
                                      </p:cBhvr>
                                      <p:tavLst>
                                        <p:tav tm="0">
                                          <p:val>
                                            <p:strVal val="0-#ppt_w/2"/>
                                          </p:val>
                                        </p:tav>
                                        <p:tav tm="100000">
                                          <p:val>
                                            <p:strVal val="#ppt_x"/>
                                          </p:val>
                                        </p:tav>
                                      </p:tavLst>
                                    </p:anim>
                                    <p:anim calcmode="lin" valueType="num">
                                      <p:cBhvr additive="base">
                                        <p:cTn id="18" dur="500" fill="hold"/>
                                        <p:tgtEl>
                                          <p:spTgt spid="27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41"/>
                                        </p:tgtEl>
                                        <p:attrNameLst>
                                          <p:attrName>style.visibility</p:attrName>
                                        </p:attrNameLst>
                                      </p:cBhvr>
                                      <p:to>
                                        <p:strVal val="visible"/>
                                      </p:to>
                                    </p:set>
                                    <p:anim calcmode="lin" valueType="num">
                                      <p:cBhvr additive="base">
                                        <p:cTn id="21" dur="500" fill="hold"/>
                                        <p:tgtEl>
                                          <p:spTgt spid="341"/>
                                        </p:tgtEl>
                                        <p:attrNameLst>
                                          <p:attrName>ppt_x</p:attrName>
                                        </p:attrNameLst>
                                      </p:cBhvr>
                                      <p:tavLst>
                                        <p:tav tm="0">
                                          <p:val>
                                            <p:strVal val="0-#ppt_w/2"/>
                                          </p:val>
                                        </p:tav>
                                        <p:tav tm="100000">
                                          <p:val>
                                            <p:strVal val="#ppt_x"/>
                                          </p:val>
                                        </p:tav>
                                      </p:tavLst>
                                    </p:anim>
                                    <p:anim calcmode="lin" valueType="num">
                                      <p:cBhvr additive="base">
                                        <p:cTn id="22" dur="500" fill="hold"/>
                                        <p:tgtEl>
                                          <p:spTgt spid="34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342"/>
                                        </p:tgtEl>
                                        <p:attrNameLst>
                                          <p:attrName>style.visibility</p:attrName>
                                        </p:attrNameLst>
                                      </p:cBhvr>
                                      <p:to>
                                        <p:strVal val="visible"/>
                                      </p:to>
                                    </p:set>
                                    <p:anim calcmode="lin" valueType="num">
                                      <p:cBhvr additive="base">
                                        <p:cTn id="27" dur="500" fill="hold"/>
                                        <p:tgtEl>
                                          <p:spTgt spid="342"/>
                                        </p:tgtEl>
                                        <p:attrNameLst>
                                          <p:attrName>ppt_x</p:attrName>
                                        </p:attrNameLst>
                                      </p:cBhvr>
                                      <p:tavLst>
                                        <p:tav tm="0">
                                          <p:val>
                                            <p:strVal val="#ppt_x"/>
                                          </p:val>
                                        </p:tav>
                                        <p:tav tm="100000">
                                          <p:val>
                                            <p:strVal val="#ppt_x"/>
                                          </p:val>
                                        </p:tav>
                                      </p:tavLst>
                                    </p:anim>
                                    <p:anim calcmode="lin" valueType="num">
                                      <p:cBhvr additive="base">
                                        <p:cTn id="28" dur="500" fill="hold"/>
                                        <p:tgtEl>
                                          <p:spTgt spid="342"/>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10"/>
                                        </p:tgtEl>
                                        <p:attrNameLst>
                                          <p:attrName>style.visibility</p:attrName>
                                        </p:attrNameLst>
                                      </p:cBhvr>
                                      <p:to>
                                        <p:strVal val="visible"/>
                                      </p:to>
                                    </p:set>
                                    <p:anim calcmode="lin" valueType="num">
                                      <p:cBhvr additive="base">
                                        <p:cTn id="31" dur="500" fill="hold"/>
                                        <p:tgtEl>
                                          <p:spTgt spid="310"/>
                                        </p:tgtEl>
                                        <p:attrNameLst>
                                          <p:attrName>ppt_x</p:attrName>
                                        </p:attrNameLst>
                                      </p:cBhvr>
                                      <p:tavLst>
                                        <p:tav tm="0">
                                          <p:val>
                                            <p:strVal val="#ppt_x"/>
                                          </p:val>
                                        </p:tav>
                                        <p:tav tm="100000">
                                          <p:val>
                                            <p:strVal val="#ppt_x"/>
                                          </p:val>
                                        </p:tav>
                                      </p:tavLst>
                                    </p:anim>
                                    <p:anim calcmode="lin" valueType="num">
                                      <p:cBhvr additive="base">
                                        <p:cTn id="32" dur="500" fill="hold"/>
                                        <p:tgtEl>
                                          <p:spTgt spid="3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84"/>
                                        </p:tgtEl>
                                        <p:attrNameLst>
                                          <p:attrName>style.visibility</p:attrName>
                                        </p:attrNameLst>
                                      </p:cBhvr>
                                      <p:to>
                                        <p:strVal val="visible"/>
                                      </p:to>
                                    </p:set>
                                    <p:anim calcmode="lin" valueType="num">
                                      <p:cBhvr additive="base">
                                        <p:cTn id="37" dur="500" fill="hold"/>
                                        <p:tgtEl>
                                          <p:spTgt spid="284"/>
                                        </p:tgtEl>
                                        <p:attrNameLst>
                                          <p:attrName>ppt_x</p:attrName>
                                        </p:attrNameLst>
                                      </p:cBhvr>
                                      <p:tavLst>
                                        <p:tav tm="0">
                                          <p:val>
                                            <p:strVal val="1+#ppt_w/2"/>
                                          </p:val>
                                        </p:tav>
                                        <p:tav tm="100000">
                                          <p:val>
                                            <p:strVal val="#ppt_x"/>
                                          </p:val>
                                        </p:tav>
                                      </p:tavLst>
                                    </p:anim>
                                    <p:anim calcmode="lin" valueType="num">
                                      <p:cBhvr additive="base">
                                        <p:cTn id="38" dur="500" fill="hold"/>
                                        <p:tgtEl>
                                          <p:spTgt spid="284"/>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40"/>
                                        </p:tgtEl>
                                        <p:attrNameLst>
                                          <p:attrName>style.visibility</p:attrName>
                                        </p:attrNameLst>
                                      </p:cBhvr>
                                      <p:to>
                                        <p:strVal val="visible"/>
                                      </p:to>
                                    </p:set>
                                    <p:anim calcmode="lin" valueType="num">
                                      <p:cBhvr additive="base">
                                        <p:cTn id="41" dur="500" fill="hold"/>
                                        <p:tgtEl>
                                          <p:spTgt spid="340"/>
                                        </p:tgtEl>
                                        <p:attrNameLst>
                                          <p:attrName>ppt_x</p:attrName>
                                        </p:attrNameLst>
                                      </p:cBhvr>
                                      <p:tavLst>
                                        <p:tav tm="0">
                                          <p:val>
                                            <p:strVal val="1+#ppt_w/2"/>
                                          </p:val>
                                        </p:tav>
                                        <p:tav tm="100000">
                                          <p:val>
                                            <p:strVal val="#ppt_x"/>
                                          </p:val>
                                        </p:tav>
                                      </p:tavLst>
                                    </p:anim>
                                    <p:anim calcmode="lin" valueType="num">
                                      <p:cBhvr additive="base">
                                        <p:cTn id="42" dur="500" fill="hold"/>
                                        <p:tgtEl>
                                          <p:spTgt spid="340"/>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339"/>
                                        </p:tgtEl>
                                        <p:attrNameLst>
                                          <p:attrName>style.visibility</p:attrName>
                                        </p:attrNameLst>
                                      </p:cBhvr>
                                      <p:to>
                                        <p:strVal val="visible"/>
                                      </p:to>
                                    </p:set>
                                    <p:anim calcmode="lin" valueType="num">
                                      <p:cBhvr additive="base">
                                        <p:cTn id="47" dur="500" fill="hold"/>
                                        <p:tgtEl>
                                          <p:spTgt spid="339"/>
                                        </p:tgtEl>
                                        <p:attrNameLst>
                                          <p:attrName>ppt_x</p:attrName>
                                        </p:attrNameLst>
                                      </p:cBhvr>
                                      <p:tavLst>
                                        <p:tav tm="0">
                                          <p:val>
                                            <p:strVal val="1+#ppt_w/2"/>
                                          </p:val>
                                        </p:tav>
                                        <p:tav tm="100000">
                                          <p:val>
                                            <p:strVal val="#ppt_x"/>
                                          </p:val>
                                        </p:tav>
                                      </p:tavLst>
                                    </p:anim>
                                    <p:anim calcmode="lin" valueType="num">
                                      <p:cBhvr additive="base">
                                        <p:cTn id="48" dur="500" fill="hold"/>
                                        <p:tgtEl>
                                          <p:spTgt spid="339"/>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219"/>
                                        </p:tgtEl>
                                        <p:attrNameLst>
                                          <p:attrName>style.visibility</p:attrName>
                                        </p:attrNameLst>
                                      </p:cBhvr>
                                      <p:to>
                                        <p:strVal val="visible"/>
                                      </p:to>
                                    </p:set>
                                    <p:anim calcmode="lin" valueType="num">
                                      <p:cBhvr additive="base">
                                        <p:cTn id="51" dur="500" fill="hold"/>
                                        <p:tgtEl>
                                          <p:spTgt spid="219"/>
                                        </p:tgtEl>
                                        <p:attrNameLst>
                                          <p:attrName>ppt_x</p:attrName>
                                        </p:attrNameLst>
                                      </p:cBhvr>
                                      <p:tavLst>
                                        <p:tav tm="0">
                                          <p:val>
                                            <p:strVal val="1+#ppt_w/2"/>
                                          </p:val>
                                        </p:tav>
                                        <p:tav tm="100000">
                                          <p:val>
                                            <p:strVal val="#ppt_x"/>
                                          </p:val>
                                        </p:tav>
                                      </p:tavLst>
                                    </p:anim>
                                    <p:anim calcmode="lin" valueType="num">
                                      <p:cBhvr additive="base">
                                        <p:cTn id="52" dur="500" fill="hold"/>
                                        <p:tgtEl>
                                          <p:spTgt spid="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39" grpId="0"/>
      <p:bldP spid="340" grpId="0"/>
      <p:bldP spid="341" grpId="0"/>
      <p:bldP spid="3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solidFill>
                  <a:schemeClr val="accent4">
                    <a:lumMod val="75000"/>
                  </a:schemeClr>
                </a:solidFill>
              </a:rPr>
              <a:t>A quel moment </a:t>
            </a:r>
            <a:r>
              <a:rPr lang="fr-FR" dirty="0"/>
              <a:t>parler de recommandation avec vos clients ? Voici quelques exemples … et c’est vous qui l’avez dit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8" name="Rectangle 7">
            <a:extLst>
              <a:ext uri="{FF2B5EF4-FFF2-40B4-BE49-F238E27FC236}">
                <a16:creationId xmlns:a16="http://schemas.microsoft.com/office/drawing/2014/main" id="{7CDE15F1-E2C6-4035-9F89-0E1CA75A92BD}"/>
              </a:ext>
            </a:extLst>
          </p:cNvPr>
          <p:cNvSpPr/>
          <p:nvPr/>
        </p:nvSpPr>
        <p:spPr>
          <a:xfrm>
            <a:off x="650938" y="5576716"/>
            <a:ext cx="10890123" cy="444151"/>
          </a:xfrm>
          <a:custGeom>
            <a:avLst/>
            <a:gdLst>
              <a:gd name="connsiteX0" fmla="*/ 0 w 10890123"/>
              <a:gd name="connsiteY0" fmla="*/ 0 h 444151"/>
              <a:gd name="connsiteX1" fmla="*/ 898435 w 10890123"/>
              <a:gd name="connsiteY1" fmla="*/ 0 h 444151"/>
              <a:gd name="connsiteX2" fmla="*/ 1579068 w 10890123"/>
              <a:gd name="connsiteY2" fmla="*/ 0 h 444151"/>
              <a:gd name="connsiteX3" fmla="*/ 2477503 w 10890123"/>
              <a:gd name="connsiteY3" fmla="*/ 0 h 444151"/>
              <a:gd name="connsiteX4" fmla="*/ 3158136 w 10890123"/>
              <a:gd name="connsiteY4" fmla="*/ 0 h 444151"/>
              <a:gd name="connsiteX5" fmla="*/ 3838768 w 10890123"/>
              <a:gd name="connsiteY5" fmla="*/ 0 h 444151"/>
              <a:gd name="connsiteX6" fmla="*/ 4410500 w 10890123"/>
              <a:gd name="connsiteY6" fmla="*/ 0 h 444151"/>
              <a:gd name="connsiteX7" fmla="*/ 4873330 w 10890123"/>
              <a:gd name="connsiteY7" fmla="*/ 0 h 444151"/>
              <a:gd name="connsiteX8" fmla="*/ 5445062 w 10890123"/>
              <a:gd name="connsiteY8" fmla="*/ 0 h 444151"/>
              <a:gd name="connsiteX9" fmla="*/ 6125694 w 10890123"/>
              <a:gd name="connsiteY9" fmla="*/ 0 h 444151"/>
              <a:gd name="connsiteX10" fmla="*/ 6806327 w 10890123"/>
              <a:gd name="connsiteY10" fmla="*/ 0 h 444151"/>
              <a:gd name="connsiteX11" fmla="*/ 7160256 w 10890123"/>
              <a:gd name="connsiteY11" fmla="*/ 0 h 444151"/>
              <a:gd name="connsiteX12" fmla="*/ 7514185 w 10890123"/>
              <a:gd name="connsiteY12" fmla="*/ 0 h 444151"/>
              <a:gd name="connsiteX13" fmla="*/ 7977015 w 10890123"/>
              <a:gd name="connsiteY13" fmla="*/ 0 h 444151"/>
              <a:gd name="connsiteX14" fmla="*/ 8439845 w 10890123"/>
              <a:gd name="connsiteY14" fmla="*/ 0 h 444151"/>
              <a:gd name="connsiteX15" fmla="*/ 8793774 w 10890123"/>
              <a:gd name="connsiteY15" fmla="*/ 0 h 444151"/>
              <a:gd name="connsiteX16" fmla="*/ 9692209 w 10890123"/>
              <a:gd name="connsiteY16" fmla="*/ 0 h 444151"/>
              <a:gd name="connsiteX17" fmla="*/ 10890123 w 10890123"/>
              <a:gd name="connsiteY17" fmla="*/ 0 h 444151"/>
              <a:gd name="connsiteX18" fmla="*/ 10890123 w 10890123"/>
              <a:gd name="connsiteY18" fmla="*/ 444151 h 444151"/>
              <a:gd name="connsiteX19" fmla="*/ 9991688 w 10890123"/>
              <a:gd name="connsiteY19" fmla="*/ 444151 h 444151"/>
              <a:gd name="connsiteX20" fmla="*/ 9637759 w 10890123"/>
              <a:gd name="connsiteY20" fmla="*/ 444151 h 444151"/>
              <a:gd name="connsiteX21" fmla="*/ 8848225 w 10890123"/>
              <a:gd name="connsiteY21" fmla="*/ 444151 h 444151"/>
              <a:gd name="connsiteX22" fmla="*/ 8385395 w 10890123"/>
              <a:gd name="connsiteY22" fmla="*/ 444151 h 444151"/>
              <a:gd name="connsiteX23" fmla="*/ 7922564 w 10890123"/>
              <a:gd name="connsiteY23" fmla="*/ 444151 h 444151"/>
              <a:gd name="connsiteX24" fmla="*/ 7133031 w 10890123"/>
              <a:gd name="connsiteY24" fmla="*/ 444151 h 444151"/>
              <a:gd name="connsiteX25" fmla="*/ 6670200 w 10890123"/>
              <a:gd name="connsiteY25" fmla="*/ 444151 h 444151"/>
              <a:gd name="connsiteX26" fmla="*/ 6207370 w 10890123"/>
              <a:gd name="connsiteY26" fmla="*/ 444151 h 444151"/>
              <a:gd name="connsiteX27" fmla="*/ 5635639 w 10890123"/>
              <a:gd name="connsiteY27" fmla="*/ 444151 h 444151"/>
              <a:gd name="connsiteX28" fmla="*/ 5172808 w 10890123"/>
              <a:gd name="connsiteY28" fmla="*/ 444151 h 444151"/>
              <a:gd name="connsiteX29" fmla="*/ 4492176 w 10890123"/>
              <a:gd name="connsiteY29" fmla="*/ 444151 h 444151"/>
              <a:gd name="connsiteX30" fmla="*/ 4029346 w 10890123"/>
              <a:gd name="connsiteY30" fmla="*/ 444151 h 444151"/>
              <a:gd name="connsiteX31" fmla="*/ 3566515 w 10890123"/>
              <a:gd name="connsiteY31" fmla="*/ 444151 h 444151"/>
              <a:gd name="connsiteX32" fmla="*/ 3212586 w 10890123"/>
              <a:gd name="connsiteY32" fmla="*/ 444151 h 444151"/>
              <a:gd name="connsiteX33" fmla="*/ 2423052 w 10890123"/>
              <a:gd name="connsiteY33" fmla="*/ 444151 h 444151"/>
              <a:gd name="connsiteX34" fmla="*/ 1960222 w 10890123"/>
              <a:gd name="connsiteY34" fmla="*/ 444151 h 444151"/>
              <a:gd name="connsiteX35" fmla="*/ 1279589 w 10890123"/>
              <a:gd name="connsiteY35" fmla="*/ 444151 h 444151"/>
              <a:gd name="connsiteX36" fmla="*/ 0 w 10890123"/>
              <a:gd name="connsiteY36" fmla="*/ 444151 h 444151"/>
              <a:gd name="connsiteX37" fmla="*/ 0 w 10890123"/>
              <a:gd name="connsiteY37" fmla="*/ 0 h 44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890123" h="444151" fill="none" extrusionOk="0">
                <a:moveTo>
                  <a:pt x="0" y="0"/>
                </a:moveTo>
                <a:cubicBezTo>
                  <a:pt x="231025" y="40313"/>
                  <a:pt x="479634" y="38875"/>
                  <a:pt x="898435" y="0"/>
                </a:cubicBezTo>
                <a:cubicBezTo>
                  <a:pt x="1317236" y="-38875"/>
                  <a:pt x="1328025" y="28401"/>
                  <a:pt x="1579068" y="0"/>
                </a:cubicBezTo>
                <a:cubicBezTo>
                  <a:pt x="1830111" y="-28401"/>
                  <a:pt x="2266546" y="-15954"/>
                  <a:pt x="2477503" y="0"/>
                </a:cubicBezTo>
                <a:cubicBezTo>
                  <a:pt x="2688460" y="15954"/>
                  <a:pt x="2867456" y="-18930"/>
                  <a:pt x="3158136" y="0"/>
                </a:cubicBezTo>
                <a:cubicBezTo>
                  <a:pt x="3448816" y="18930"/>
                  <a:pt x="3604485" y="-9619"/>
                  <a:pt x="3838768" y="0"/>
                </a:cubicBezTo>
                <a:cubicBezTo>
                  <a:pt x="4073051" y="9619"/>
                  <a:pt x="4167046" y="25590"/>
                  <a:pt x="4410500" y="0"/>
                </a:cubicBezTo>
                <a:cubicBezTo>
                  <a:pt x="4653954" y="-25590"/>
                  <a:pt x="4710405" y="13787"/>
                  <a:pt x="4873330" y="0"/>
                </a:cubicBezTo>
                <a:cubicBezTo>
                  <a:pt x="5036255" y="-13787"/>
                  <a:pt x="5329289" y="26205"/>
                  <a:pt x="5445062" y="0"/>
                </a:cubicBezTo>
                <a:cubicBezTo>
                  <a:pt x="5560835" y="-26205"/>
                  <a:pt x="5863994" y="-15630"/>
                  <a:pt x="6125694" y="0"/>
                </a:cubicBezTo>
                <a:cubicBezTo>
                  <a:pt x="6387394" y="15630"/>
                  <a:pt x="6600733" y="-10997"/>
                  <a:pt x="6806327" y="0"/>
                </a:cubicBezTo>
                <a:cubicBezTo>
                  <a:pt x="7011921" y="10997"/>
                  <a:pt x="7035068" y="-16587"/>
                  <a:pt x="7160256" y="0"/>
                </a:cubicBezTo>
                <a:cubicBezTo>
                  <a:pt x="7285444" y="16587"/>
                  <a:pt x="7436603" y="-15497"/>
                  <a:pt x="7514185" y="0"/>
                </a:cubicBezTo>
                <a:cubicBezTo>
                  <a:pt x="7591767" y="15497"/>
                  <a:pt x="7851521" y="-7097"/>
                  <a:pt x="7977015" y="0"/>
                </a:cubicBezTo>
                <a:cubicBezTo>
                  <a:pt x="8102509" y="7097"/>
                  <a:pt x="8332257" y="-786"/>
                  <a:pt x="8439845" y="0"/>
                </a:cubicBezTo>
                <a:cubicBezTo>
                  <a:pt x="8547433" y="786"/>
                  <a:pt x="8678688" y="-14139"/>
                  <a:pt x="8793774" y="0"/>
                </a:cubicBezTo>
                <a:cubicBezTo>
                  <a:pt x="8908860" y="14139"/>
                  <a:pt x="9483911" y="10871"/>
                  <a:pt x="9692209" y="0"/>
                </a:cubicBezTo>
                <a:cubicBezTo>
                  <a:pt x="9900507" y="-10871"/>
                  <a:pt x="10402350" y="-24535"/>
                  <a:pt x="10890123" y="0"/>
                </a:cubicBezTo>
                <a:cubicBezTo>
                  <a:pt x="10902991" y="205886"/>
                  <a:pt x="10904488" y="315354"/>
                  <a:pt x="10890123" y="444151"/>
                </a:cubicBezTo>
                <a:cubicBezTo>
                  <a:pt x="10662891" y="414981"/>
                  <a:pt x="10362879" y="476843"/>
                  <a:pt x="9991688" y="444151"/>
                </a:cubicBezTo>
                <a:cubicBezTo>
                  <a:pt x="9620498" y="411459"/>
                  <a:pt x="9750594" y="450204"/>
                  <a:pt x="9637759" y="444151"/>
                </a:cubicBezTo>
                <a:cubicBezTo>
                  <a:pt x="9524924" y="438098"/>
                  <a:pt x="9140647" y="407192"/>
                  <a:pt x="8848225" y="444151"/>
                </a:cubicBezTo>
                <a:cubicBezTo>
                  <a:pt x="8555803" y="481110"/>
                  <a:pt x="8594950" y="451959"/>
                  <a:pt x="8385395" y="444151"/>
                </a:cubicBezTo>
                <a:cubicBezTo>
                  <a:pt x="8175840" y="436344"/>
                  <a:pt x="8107534" y="437017"/>
                  <a:pt x="7922564" y="444151"/>
                </a:cubicBezTo>
                <a:cubicBezTo>
                  <a:pt x="7737594" y="451285"/>
                  <a:pt x="7330931" y="418821"/>
                  <a:pt x="7133031" y="444151"/>
                </a:cubicBezTo>
                <a:cubicBezTo>
                  <a:pt x="6935131" y="469481"/>
                  <a:pt x="6847895" y="459417"/>
                  <a:pt x="6670200" y="444151"/>
                </a:cubicBezTo>
                <a:cubicBezTo>
                  <a:pt x="6492505" y="428885"/>
                  <a:pt x="6325440" y="463044"/>
                  <a:pt x="6207370" y="444151"/>
                </a:cubicBezTo>
                <a:cubicBezTo>
                  <a:pt x="6089300" y="425259"/>
                  <a:pt x="5914957" y="416906"/>
                  <a:pt x="5635639" y="444151"/>
                </a:cubicBezTo>
                <a:cubicBezTo>
                  <a:pt x="5356321" y="471396"/>
                  <a:pt x="5291087" y="454211"/>
                  <a:pt x="5172808" y="444151"/>
                </a:cubicBezTo>
                <a:cubicBezTo>
                  <a:pt x="5054529" y="434091"/>
                  <a:pt x="4743030" y="463101"/>
                  <a:pt x="4492176" y="444151"/>
                </a:cubicBezTo>
                <a:cubicBezTo>
                  <a:pt x="4241322" y="425201"/>
                  <a:pt x="4243656" y="424876"/>
                  <a:pt x="4029346" y="444151"/>
                </a:cubicBezTo>
                <a:cubicBezTo>
                  <a:pt x="3815036" y="463427"/>
                  <a:pt x="3662963" y="440729"/>
                  <a:pt x="3566515" y="444151"/>
                </a:cubicBezTo>
                <a:cubicBezTo>
                  <a:pt x="3470067" y="447573"/>
                  <a:pt x="3332131" y="449427"/>
                  <a:pt x="3212586" y="444151"/>
                </a:cubicBezTo>
                <a:cubicBezTo>
                  <a:pt x="3093041" y="438875"/>
                  <a:pt x="2793182" y="419166"/>
                  <a:pt x="2423052" y="444151"/>
                </a:cubicBezTo>
                <a:cubicBezTo>
                  <a:pt x="2052922" y="469136"/>
                  <a:pt x="2177646" y="441089"/>
                  <a:pt x="1960222" y="444151"/>
                </a:cubicBezTo>
                <a:cubicBezTo>
                  <a:pt x="1742798" y="447214"/>
                  <a:pt x="1496609" y="420875"/>
                  <a:pt x="1279589" y="444151"/>
                </a:cubicBezTo>
                <a:cubicBezTo>
                  <a:pt x="1062569" y="467427"/>
                  <a:pt x="317023" y="434957"/>
                  <a:pt x="0" y="444151"/>
                </a:cubicBezTo>
                <a:cubicBezTo>
                  <a:pt x="-8619" y="296522"/>
                  <a:pt x="7080" y="138590"/>
                  <a:pt x="0" y="0"/>
                </a:cubicBezTo>
                <a:close/>
              </a:path>
              <a:path w="10890123" h="444151" stroke="0" extrusionOk="0">
                <a:moveTo>
                  <a:pt x="0" y="0"/>
                </a:moveTo>
                <a:cubicBezTo>
                  <a:pt x="95922" y="-8815"/>
                  <a:pt x="233068" y="12429"/>
                  <a:pt x="462830" y="0"/>
                </a:cubicBezTo>
                <a:cubicBezTo>
                  <a:pt x="692592" y="-12429"/>
                  <a:pt x="883818" y="38375"/>
                  <a:pt x="1252364" y="0"/>
                </a:cubicBezTo>
                <a:cubicBezTo>
                  <a:pt x="1620910" y="-38375"/>
                  <a:pt x="1673334" y="-23008"/>
                  <a:pt x="1824096" y="0"/>
                </a:cubicBezTo>
                <a:cubicBezTo>
                  <a:pt x="1974858" y="23008"/>
                  <a:pt x="2484824" y="3712"/>
                  <a:pt x="2722531" y="0"/>
                </a:cubicBezTo>
                <a:cubicBezTo>
                  <a:pt x="2960239" y="-3712"/>
                  <a:pt x="3269967" y="-29212"/>
                  <a:pt x="3620966" y="0"/>
                </a:cubicBezTo>
                <a:cubicBezTo>
                  <a:pt x="3971965" y="29212"/>
                  <a:pt x="3976326" y="-5406"/>
                  <a:pt x="4083796" y="0"/>
                </a:cubicBezTo>
                <a:cubicBezTo>
                  <a:pt x="4191266" y="5406"/>
                  <a:pt x="4366987" y="-8222"/>
                  <a:pt x="4546626" y="0"/>
                </a:cubicBezTo>
                <a:cubicBezTo>
                  <a:pt x="4726265" y="8222"/>
                  <a:pt x="5240952" y="-30865"/>
                  <a:pt x="5445062" y="0"/>
                </a:cubicBezTo>
                <a:cubicBezTo>
                  <a:pt x="5649172" y="30865"/>
                  <a:pt x="5836651" y="17297"/>
                  <a:pt x="6016793" y="0"/>
                </a:cubicBezTo>
                <a:cubicBezTo>
                  <a:pt x="6196935" y="-17297"/>
                  <a:pt x="6580748" y="23812"/>
                  <a:pt x="6915228" y="0"/>
                </a:cubicBezTo>
                <a:cubicBezTo>
                  <a:pt x="7249709" y="-23812"/>
                  <a:pt x="7253648" y="-15630"/>
                  <a:pt x="7378058" y="0"/>
                </a:cubicBezTo>
                <a:cubicBezTo>
                  <a:pt x="7502468" y="15630"/>
                  <a:pt x="8093170" y="30245"/>
                  <a:pt x="8276493" y="0"/>
                </a:cubicBezTo>
                <a:cubicBezTo>
                  <a:pt x="8459816" y="-30245"/>
                  <a:pt x="8553937" y="7494"/>
                  <a:pt x="8630422" y="0"/>
                </a:cubicBezTo>
                <a:cubicBezTo>
                  <a:pt x="8706907" y="-7494"/>
                  <a:pt x="8924112" y="-11740"/>
                  <a:pt x="9093253" y="0"/>
                </a:cubicBezTo>
                <a:cubicBezTo>
                  <a:pt x="9262394" y="11740"/>
                  <a:pt x="9403700" y="-5151"/>
                  <a:pt x="9664984" y="0"/>
                </a:cubicBezTo>
                <a:cubicBezTo>
                  <a:pt x="9926268" y="5151"/>
                  <a:pt x="10608446" y="-53289"/>
                  <a:pt x="10890123" y="0"/>
                </a:cubicBezTo>
                <a:cubicBezTo>
                  <a:pt x="10879429" y="174128"/>
                  <a:pt x="10909792" y="296681"/>
                  <a:pt x="10890123" y="444151"/>
                </a:cubicBezTo>
                <a:cubicBezTo>
                  <a:pt x="10726044" y="439443"/>
                  <a:pt x="10645854" y="450288"/>
                  <a:pt x="10536194" y="444151"/>
                </a:cubicBezTo>
                <a:cubicBezTo>
                  <a:pt x="10426534" y="438014"/>
                  <a:pt x="9927031" y="417973"/>
                  <a:pt x="9637759" y="444151"/>
                </a:cubicBezTo>
                <a:cubicBezTo>
                  <a:pt x="9348487" y="470329"/>
                  <a:pt x="9286432" y="462737"/>
                  <a:pt x="9066027" y="444151"/>
                </a:cubicBezTo>
                <a:cubicBezTo>
                  <a:pt x="8845622" y="425565"/>
                  <a:pt x="8735249" y="450911"/>
                  <a:pt x="8494296" y="444151"/>
                </a:cubicBezTo>
                <a:cubicBezTo>
                  <a:pt x="8253343" y="437391"/>
                  <a:pt x="8257614" y="441893"/>
                  <a:pt x="8031466" y="444151"/>
                </a:cubicBezTo>
                <a:cubicBezTo>
                  <a:pt x="7805318" y="446410"/>
                  <a:pt x="7485056" y="466548"/>
                  <a:pt x="7241932" y="444151"/>
                </a:cubicBezTo>
                <a:cubicBezTo>
                  <a:pt x="6998808" y="421754"/>
                  <a:pt x="7062638" y="437778"/>
                  <a:pt x="6888003" y="444151"/>
                </a:cubicBezTo>
                <a:cubicBezTo>
                  <a:pt x="6713368" y="450524"/>
                  <a:pt x="6626397" y="460719"/>
                  <a:pt x="6425173" y="444151"/>
                </a:cubicBezTo>
                <a:cubicBezTo>
                  <a:pt x="6223949" y="427584"/>
                  <a:pt x="6170255" y="432979"/>
                  <a:pt x="6071244" y="444151"/>
                </a:cubicBezTo>
                <a:cubicBezTo>
                  <a:pt x="5972233" y="455323"/>
                  <a:pt x="5840518" y="452592"/>
                  <a:pt x="5717315" y="444151"/>
                </a:cubicBezTo>
                <a:cubicBezTo>
                  <a:pt x="5594112" y="435710"/>
                  <a:pt x="5267365" y="441397"/>
                  <a:pt x="4927781" y="444151"/>
                </a:cubicBezTo>
                <a:cubicBezTo>
                  <a:pt x="4588197" y="446905"/>
                  <a:pt x="4509192" y="457577"/>
                  <a:pt x="4138247" y="444151"/>
                </a:cubicBezTo>
                <a:cubicBezTo>
                  <a:pt x="3767302" y="430725"/>
                  <a:pt x="3678363" y="480250"/>
                  <a:pt x="3348713" y="444151"/>
                </a:cubicBezTo>
                <a:cubicBezTo>
                  <a:pt x="3019063" y="408052"/>
                  <a:pt x="2963294" y="445072"/>
                  <a:pt x="2776981" y="444151"/>
                </a:cubicBezTo>
                <a:cubicBezTo>
                  <a:pt x="2590668" y="443230"/>
                  <a:pt x="2301972" y="472474"/>
                  <a:pt x="2096349" y="444151"/>
                </a:cubicBezTo>
                <a:cubicBezTo>
                  <a:pt x="1890726" y="415828"/>
                  <a:pt x="1743446" y="426670"/>
                  <a:pt x="1633518" y="444151"/>
                </a:cubicBezTo>
                <a:cubicBezTo>
                  <a:pt x="1523590" y="461632"/>
                  <a:pt x="1187784" y="477238"/>
                  <a:pt x="952886" y="444151"/>
                </a:cubicBezTo>
                <a:cubicBezTo>
                  <a:pt x="717988" y="411064"/>
                  <a:pt x="763863" y="429803"/>
                  <a:pt x="598957" y="444151"/>
                </a:cubicBezTo>
                <a:cubicBezTo>
                  <a:pt x="434051" y="458499"/>
                  <a:pt x="231326" y="438249"/>
                  <a:pt x="0" y="444151"/>
                </a:cubicBezTo>
                <a:cubicBezTo>
                  <a:pt x="3410" y="314799"/>
                  <a:pt x="-11366" y="190183"/>
                  <a:pt x="0" y="0"/>
                </a:cubicBezTo>
                <a:close/>
              </a:path>
            </a:pathLst>
          </a:custGeom>
          <a:solidFill>
            <a:srgbClr val="7030A0"/>
          </a:solidFill>
          <a:ln>
            <a:solidFill>
              <a:schemeClr val="bg1"/>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Ink Free" panose="03080402000500000000" pitchFamily="66" charset="0"/>
              </a:rPr>
              <a:t>En résumé, chaque contact qualifié est une opportunité d’en parler !</a:t>
            </a:r>
          </a:p>
        </p:txBody>
      </p:sp>
      <p:cxnSp>
        <p:nvCxnSpPr>
          <p:cNvPr id="343" name="Connecteur droit 342">
            <a:extLst>
              <a:ext uri="{FF2B5EF4-FFF2-40B4-BE49-F238E27FC236}">
                <a16:creationId xmlns:a16="http://schemas.microsoft.com/office/drawing/2014/main" id="{56535F03-E69C-7C61-6582-AEFC62FDAA69}"/>
              </a:ext>
            </a:extLst>
          </p:cNvPr>
          <p:cNvCxnSpPr>
            <a:cxnSpLocks/>
          </p:cNvCxnSpPr>
          <p:nvPr/>
        </p:nvCxnSpPr>
        <p:spPr>
          <a:xfrm>
            <a:off x="457835" y="3805376"/>
            <a:ext cx="11276329"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44" name="Groupe 343">
            <a:extLst>
              <a:ext uri="{FF2B5EF4-FFF2-40B4-BE49-F238E27FC236}">
                <a16:creationId xmlns:a16="http://schemas.microsoft.com/office/drawing/2014/main" id="{49597519-1619-66CF-55DD-1576F194E763}"/>
              </a:ext>
            </a:extLst>
          </p:cNvPr>
          <p:cNvGrpSpPr/>
          <p:nvPr/>
        </p:nvGrpSpPr>
        <p:grpSpPr>
          <a:xfrm>
            <a:off x="-810839" y="2044126"/>
            <a:ext cx="533327" cy="533327"/>
            <a:chOff x="4370289" y="1387323"/>
            <a:chExt cx="533327" cy="533327"/>
          </a:xfrm>
        </p:grpSpPr>
        <p:sp>
          <p:nvSpPr>
            <p:cNvPr id="345" name="Ellipse 344">
              <a:extLst>
                <a:ext uri="{FF2B5EF4-FFF2-40B4-BE49-F238E27FC236}">
                  <a16:creationId xmlns:a16="http://schemas.microsoft.com/office/drawing/2014/main" id="{D8CB660F-8B8D-3ECC-6991-0DD416C88BA5}"/>
                </a:ext>
              </a:extLst>
            </p:cNvPr>
            <p:cNvSpPr/>
            <p:nvPr/>
          </p:nvSpPr>
          <p:spPr>
            <a:xfrm>
              <a:off x="4370289" y="1387323"/>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46" name="ZoneTexte 345">
              <a:extLst>
                <a:ext uri="{FF2B5EF4-FFF2-40B4-BE49-F238E27FC236}">
                  <a16:creationId xmlns:a16="http://schemas.microsoft.com/office/drawing/2014/main" id="{3FE9BDD7-204F-2F00-C910-1AD9484B09CF}"/>
                </a:ext>
              </a:extLst>
            </p:cNvPr>
            <p:cNvSpPr txBox="1"/>
            <p:nvPr/>
          </p:nvSpPr>
          <p:spPr>
            <a:xfrm>
              <a:off x="4411104" y="13890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grpSp>
      <p:grpSp>
        <p:nvGrpSpPr>
          <p:cNvPr id="347" name="Groupe 346">
            <a:extLst>
              <a:ext uri="{FF2B5EF4-FFF2-40B4-BE49-F238E27FC236}">
                <a16:creationId xmlns:a16="http://schemas.microsoft.com/office/drawing/2014/main" id="{FBB21BF9-FBBE-7420-299A-E1CE9AC299B8}"/>
              </a:ext>
            </a:extLst>
          </p:cNvPr>
          <p:cNvGrpSpPr/>
          <p:nvPr/>
        </p:nvGrpSpPr>
        <p:grpSpPr>
          <a:xfrm>
            <a:off x="3014912" y="-660267"/>
            <a:ext cx="533327" cy="533327"/>
            <a:chOff x="4373446" y="2332564"/>
            <a:chExt cx="533327" cy="533327"/>
          </a:xfrm>
        </p:grpSpPr>
        <p:sp>
          <p:nvSpPr>
            <p:cNvPr id="348" name="Ellipse 347">
              <a:extLst>
                <a:ext uri="{FF2B5EF4-FFF2-40B4-BE49-F238E27FC236}">
                  <a16:creationId xmlns:a16="http://schemas.microsoft.com/office/drawing/2014/main" id="{A959AF7A-BF65-F95D-D2AA-2E1FF9C5721E}"/>
                </a:ext>
              </a:extLst>
            </p:cNvPr>
            <p:cNvSpPr/>
            <p:nvPr/>
          </p:nvSpPr>
          <p:spPr>
            <a:xfrm>
              <a:off x="4373446" y="2332564"/>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49" name="ZoneTexte 348">
              <a:extLst>
                <a:ext uri="{FF2B5EF4-FFF2-40B4-BE49-F238E27FC236}">
                  <a16:creationId xmlns:a16="http://schemas.microsoft.com/office/drawing/2014/main" id="{B3BF5134-4F18-3184-53DA-B19F2C7FE695}"/>
                </a:ext>
              </a:extLst>
            </p:cNvPr>
            <p:cNvSpPr txBox="1"/>
            <p:nvPr/>
          </p:nvSpPr>
          <p:spPr>
            <a:xfrm>
              <a:off x="4427217" y="2337590"/>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grpSp>
      <p:grpSp>
        <p:nvGrpSpPr>
          <p:cNvPr id="350" name="Groupe 349">
            <a:extLst>
              <a:ext uri="{FF2B5EF4-FFF2-40B4-BE49-F238E27FC236}">
                <a16:creationId xmlns:a16="http://schemas.microsoft.com/office/drawing/2014/main" id="{A7888D2D-7904-DF44-DA92-6F478FCD7F34}"/>
              </a:ext>
            </a:extLst>
          </p:cNvPr>
          <p:cNvGrpSpPr/>
          <p:nvPr/>
        </p:nvGrpSpPr>
        <p:grpSpPr>
          <a:xfrm>
            <a:off x="5259979" y="7064499"/>
            <a:ext cx="533327" cy="536621"/>
            <a:chOff x="4400176" y="3386456"/>
            <a:chExt cx="533327" cy="536621"/>
          </a:xfrm>
        </p:grpSpPr>
        <p:sp>
          <p:nvSpPr>
            <p:cNvPr id="351" name="Ellipse 350">
              <a:extLst>
                <a:ext uri="{FF2B5EF4-FFF2-40B4-BE49-F238E27FC236}">
                  <a16:creationId xmlns:a16="http://schemas.microsoft.com/office/drawing/2014/main" id="{F788BC19-9283-BE3E-F01E-1FDF58215EF0}"/>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52" name="ZoneTexte 351">
              <a:extLst>
                <a:ext uri="{FF2B5EF4-FFF2-40B4-BE49-F238E27FC236}">
                  <a16:creationId xmlns:a16="http://schemas.microsoft.com/office/drawing/2014/main" id="{EC0BCEFE-9652-0AFA-3E82-53D843B83DB9}"/>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grpSp>
      <p:grpSp>
        <p:nvGrpSpPr>
          <p:cNvPr id="353" name="Groupe 352">
            <a:extLst>
              <a:ext uri="{FF2B5EF4-FFF2-40B4-BE49-F238E27FC236}">
                <a16:creationId xmlns:a16="http://schemas.microsoft.com/office/drawing/2014/main" id="{AFC037CB-0D89-1761-7814-DF6F0FA938E9}"/>
              </a:ext>
            </a:extLst>
          </p:cNvPr>
          <p:cNvGrpSpPr/>
          <p:nvPr/>
        </p:nvGrpSpPr>
        <p:grpSpPr>
          <a:xfrm>
            <a:off x="7316572" y="-660267"/>
            <a:ext cx="533327" cy="533327"/>
            <a:chOff x="4410176" y="4167506"/>
            <a:chExt cx="533327" cy="533327"/>
          </a:xfrm>
        </p:grpSpPr>
        <p:sp>
          <p:nvSpPr>
            <p:cNvPr id="354" name="Ellipse 353">
              <a:extLst>
                <a:ext uri="{FF2B5EF4-FFF2-40B4-BE49-F238E27FC236}">
                  <a16:creationId xmlns:a16="http://schemas.microsoft.com/office/drawing/2014/main" id="{A3CCCBEF-3AF7-3E08-31F5-15F90FF2C6D4}"/>
                </a:ext>
              </a:extLst>
            </p:cNvPr>
            <p:cNvSpPr/>
            <p:nvPr/>
          </p:nvSpPr>
          <p:spPr>
            <a:xfrm>
              <a:off x="4410176" y="416750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55" name="ZoneTexte 354">
              <a:extLst>
                <a:ext uri="{FF2B5EF4-FFF2-40B4-BE49-F238E27FC236}">
                  <a16:creationId xmlns:a16="http://schemas.microsoft.com/office/drawing/2014/main" id="{DA33A879-E990-23CF-D49D-955A691D8D7F}"/>
                </a:ext>
              </a:extLst>
            </p:cNvPr>
            <p:cNvSpPr txBox="1"/>
            <p:nvPr/>
          </p:nvSpPr>
          <p:spPr>
            <a:xfrm>
              <a:off x="4452703" y="4170786"/>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grpSp>
      <p:grpSp>
        <p:nvGrpSpPr>
          <p:cNvPr id="356" name="Groupe 355">
            <a:extLst>
              <a:ext uri="{FF2B5EF4-FFF2-40B4-BE49-F238E27FC236}">
                <a16:creationId xmlns:a16="http://schemas.microsoft.com/office/drawing/2014/main" id="{BB172E8F-5199-C162-1885-71FEC9764A58}"/>
              </a:ext>
            </a:extLst>
          </p:cNvPr>
          <p:cNvGrpSpPr/>
          <p:nvPr/>
        </p:nvGrpSpPr>
        <p:grpSpPr>
          <a:xfrm>
            <a:off x="12803485" y="3537065"/>
            <a:ext cx="533327" cy="536621"/>
            <a:chOff x="4400176" y="3386456"/>
            <a:chExt cx="533327" cy="536621"/>
          </a:xfrm>
        </p:grpSpPr>
        <p:sp>
          <p:nvSpPr>
            <p:cNvPr id="357" name="Ellipse 356">
              <a:extLst>
                <a:ext uri="{FF2B5EF4-FFF2-40B4-BE49-F238E27FC236}">
                  <a16:creationId xmlns:a16="http://schemas.microsoft.com/office/drawing/2014/main" id="{8F93F4E1-51A1-ABC8-1DAB-D88D7CA6BCE2}"/>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58" name="ZoneTexte 357">
              <a:extLst>
                <a:ext uri="{FF2B5EF4-FFF2-40B4-BE49-F238E27FC236}">
                  <a16:creationId xmlns:a16="http://schemas.microsoft.com/office/drawing/2014/main" id="{0DDE1E5C-6A21-D6E3-EBA6-FCA1C684F418}"/>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grpSp>
      <p:cxnSp>
        <p:nvCxnSpPr>
          <p:cNvPr id="359" name="Connecteur droit 358">
            <a:extLst>
              <a:ext uri="{FF2B5EF4-FFF2-40B4-BE49-F238E27FC236}">
                <a16:creationId xmlns:a16="http://schemas.microsoft.com/office/drawing/2014/main" id="{FE2129C5-3708-A580-1EBD-01CFE966AADB}"/>
              </a:ext>
            </a:extLst>
          </p:cNvPr>
          <p:cNvCxnSpPr>
            <a:cxnSpLocks/>
          </p:cNvCxnSpPr>
          <p:nvPr/>
        </p:nvCxnSpPr>
        <p:spPr>
          <a:xfrm flipH="1">
            <a:off x="2107964" y="1546865"/>
            <a:ext cx="1003638" cy="36924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0" name="Connecteur droit 359">
            <a:extLst>
              <a:ext uri="{FF2B5EF4-FFF2-40B4-BE49-F238E27FC236}">
                <a16:creationId xmlns:a16="http://schemas.microsoft.com/office/drawing/2014/main" id="{94CE3871-8EC6-EE00-B733-C2BAD4FC77BC}"/>
              </a:ext>
            </a:extLst>
          </p:cNvPr>
          <p:cNvCxnSpPr>
            <a:cxnSpLocks/>
          </p:cNvCxnSpPr>
          <p:nvPr/>
        </p:nvCxnSpPr>
        <p:spPr>
          <a:xfrm flipH="1">
            <a:off x="4133279" y="1589051"/>
            <a:ext cx="32242" cy="37836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1" name="Connecteur droit 360">
            <a:extLst>
              <a:ext uri="{FF2B5EF4-FFF2-40B4-BE49-F238E27FC236}">
                <a16:creationId xmlns:a16="http://schemas.microsoft.com/office/drawing/2014/main" id="{62305132-DF6A-582C-2120-98C399580AC7}"/>
              </a:ext>
            </a:extLst>
          </p:cNvPr>
          <p:cNvCxnSpPr>
            <a:cxnSpLocks/>
          </p:cNvCxnSpPr>
          <p:nvPr/>
        </p:nvCxnSpPr>
        <p:spPr>
          <a:xfrm flipH="1">
            <a:off x="5305257" y="1632805"/>
            <a:ext cx="1602672" cy="377584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2" name="Connecteur droit 361">
            <a:extLst>
              <a:ext uri="{FF2B5EF4-FFF2-40B4-BE49-F238E27FC236}">
                <a16:creationId xmlns:a16="http://schemas.microsoft.com/office/drawing/2014/main" id="{6BC77FAA-DD1F-1971-BA04-FF7218E36101}"/>
              </a:ext>
            </a:extLst>
          </p:cNvPr>
          <p:cNvCxnSpPr>
            <a:cxnSpLocks/>
          </p:cNvCxnSpPr>
          <p:nvPr/>
        </p:nvCxnSpPr>
        <p:spPr>
          <a:xfrm>
            <a:off x="10056988" y="1527445"/>
            <a:ext cx="1026439" cy="38946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 name="Groupe 10">
            <a:extLst>
              <a:ext uri="{FF2B5EF4-FFF2-40B4-BE49-F238E27FC236}">
                <a16:creationId xmlns:a16="http://schemas.microsoft.com/office/drawing/2014/main" id="{071C5A87-5E6F-7CA1-FA32-D5A28905B4BE}"/>
              </a:ext>
            </a:extLst>
          </p:cNvPr>
          <p:cNvGrpSpPr/>
          <p:nvPr/>
        </p:nvGrpSpPr>
        <p:grpSpPr>
          <a:xfrm>
            <a:off x="1283163" y="3528276"/>
            <a:ext cx="533327" cy="536621"/>
            <a:chOff x="4400176" y="3386456"/>
            <a:chExt cx="533327" cy="536621"/>
          </a:xfrm>
        </p:grpSpPr>
        <p:sp>
          <p:nvSpPr>
            <p:cNvPr id="12" name="Ellipse 11">
              <a:extLst>
                <a:ext uri="{FF2B5EF4-FFF2-40B4-BE49-F238E27FC236}">
                  <a16:creationId xmlns:a16="http://schemas.microsoft.com/office/drawing/2014/main" id="{A6BB9046-C359-C1AD-6AB8-66F1DC5B1EDD}"/>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3" name="ZoneTexte 12">
              <a:extLst>
                <a:ext uri="{FF2B5EF4-FFF2-40B4-BE49-F238E27FC236}">
                  <a16:creationId xmlns:a16="http://schemas.microsoft.com/office/drawing/2014/main" id="{70081597-B3C9-0EB5-9D72-6EC8C46E57F6}"/>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grpSp>
        <p:nvGrpSpPr>
          <p:cNvPr id="14" name="Groupe 13">
            <a:extLst>
              <a:ext uri="{FF2B5EF4-FFF2-40B4-BE49-F238E27FC236}">
                <a16:creationId xmlns:a16="http://schemas.microsoft.com/office/drawing/2014/main" id="{F053103B-BE62-BB1C-2814-92EC18E67EA3}"/>
              </a:ext>
            </a:extLst>
          </p:cNvPr>
          <p:cNvGrpSpPr/>
          <p:nvPr/>
        </p:nvGrpSpPr>
        <p:grpSpPr>
          <a:xfrm>
            <a:off x="3018831" y="3544521"/>
            <a:ext cx="533327" cy="536621"/>
            <a:chOff x="4400176" y="3386456"/>
            <a:chExt cx="533327" cy="536621"/>
          </a:xfrm>
        </p:grpSpPr>
        <p:sp>
          <p:nvSpPr>
            <p:cNvPr id="15" name="Ellipse 14">
              <a:extLst>
                <a:ext uri="{FF2B5EF4-FFF2-40B4-BE49-F238E27FC236}">
                  <a16:creationId xmlns:a16="http://schemas.microsoft.com/office/drawing/2014/main" id="{6B4882AD-329B-491B-8720-224D020257A6}"/>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6" name="ZoneTexte 15">
              <a:extLst>
                <a:ext uri="{FF2B5EF4-FFF2-40B4-BE49-F238E27FC236}">
                  <a16:creationId xmlns:a16="http://schemas.microsoft.com/office/drawing/2014/main" id="{454D9D6E-054C-613F-C1D0-8D7E94048427}"/>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7</a:t>
              </a:r>
            </a:p>
          </p:txBody>
        </p:sp>
      </p:grpSp>
      <p:grpSp>
        <p:nvGrpSpPr>
          <p:cNvPr id="17" name="Groupe 16">
            <a:extLst>
              <a:ext uri="{FF2B5EF4-FFF2-40B4-BE49-F238E27FC236}">
                <a16:creationId xmlns:a16="http://schemas.microsoft.com/office/drawing/2014/main" id="{3650CAF1-7EA2-A270-DD55-1660FF5FB2BE}"/>
              </a:ext>
            </a:extLst>
          </p:cNvPr>
          <p:cNvGrpSpPr/>
          <p:nvPr/>
        </p:nvGrpSpPr>
        <p:grpSpPr>
          <a:xfrm>
            <a:off x="4820241" y="3557166"/>
            <a:ext cx="533327" cy="535742"/>
            <a:chOff x="4400176" y="3386456"/>
            <a:chExt cx="533327" cy="535742"/>
          </a:xfrm>
        </p:grpSpPr>
        <p:sp>
          <p:nvSpPr>
            <p:cNvPr id="18" name="Ellipse 17">
              <a:extLst>
                <a:ext uri="{FF2B5EF4-FFF2-40B4-BE49-F238E27FC236}">
                  <a16:creationId xmlns:a16="http://schemas.microsoft.com/office/drawing/2014/main" id="{9974FA9E-6020-B904-AB28-6446D548EF03}"/>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9" name="ZoneTexte 18">
              <a:extLst>
                <a:ext uri="{FF2B5EF4-FFF2-40B4-BE49-F238E27FC236}">
                  <a16:creationId xmlns:a16="http://schemas.microsoft.com/office/drawing/2014/main" id="{B3D2C338-8489-CBEA-F353-706F1F76A693}"/>
                </a:ext>
              </a:extLst>
            </p:cNvPr>
            <p:cNvSpPr txBox="1"/>
            <p:nvPr/>
          </p:nvSpPr>
          <p:spPr>
            <a:xfrm>
              <a:off x="4459533" y="3398978"/>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8</a:t>
              </a:r>
            </a:p>
          </p:txBody>
        </p:sp>
      </p:grpSp>
      <p:grpSp>
        <p:nvGrpSpPr>
          <p:cNvPr id="20" name="Groupe 19">
            <a:extLst>
              <a:ext uri="{FF2B5EF4-FFF2-40B4-BE49-F238E27FC236}">
                <a16:creationId xmlns:a16="http://schemas.microsoft.com/office/drawing/2014/main" id="{9651487B-40CA-89DB-0B4F-ECFDDFDBF84F}"/>
              </a:ext>
            </a:extLst>
          </p:cNvPr>
          <p:cNvGrpSpPr/>
          <p:nvPr/>
        </p:nvGrpSpPr>
        <p:grpSpPr>
          <a:xfrm>
            <a:off x="7972449" y="3557166"/>
            <a:ext cx="533327" cy="536621"/>
            <a:chOff x="4400176" y="3386456"/>
            <a:chExt cx="533327" cy="536621"/>
          </a:xfrm>
        </p:grpSpPr>
        <p:sp>
          <p:nvSpPr>
            <p:cNvPr id="21" name="Ellipse 20">
              <a:extLst>
                <a:ext uri="{FF2B5EF4-FFF2-40B4-BE49-F238E27FC236}">
                  <a16:creationId xmlns:a16="http://schemas.microsoft.com/office/drawing/2014/main" id="{00C0BD40-81F0-AAC0-8F65-38B507093933}"/>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2" name="ZoneTexte 21">
              <a:extLst>
                <a:ext uri="{FF2B5EF4-FFF2-40B4-BE49-F238E27FC236}">
                  <a16:creationId xmlns:a16="http://schemas.microsoft.com/office/drawing/2014/main" id="{9B1EDEC3-B828-9131-9F85-A2E67ED7F714}"/>
                </a:ext>
              </a:extLst>
            </p:cNvPr>
            <p:cNvSpPr txBox="1"/>
            <p:nvPr/>
          </p:nvSpPr>
          <p:spPr>
            <a:xfrm>
              <a:off x="4460109" y="3399857"/>
              <a:ext cx="423514"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9</a:t>
              </a:r>
            </a:p>
          </p:txBody>
        </p:sp>
      </p:grpSp>
      <p:grpSp>
        <p:nvGrpSpPr>
          <p:cNvPr id="23" name="Groupe 22">
            <a:extLst>
              <a:ext uri="{FF2B5EF4-FFF2-40B4-BE49-F238E27FC236}">
                <a16:creationId xmlns:a16="http://schemas.microsoft.com/office/drawing/2014/main" id="{5101C255-9C91-D973-0888-B8D70FE94A34}"/>
              </a:ext>
            </a:extLst>
          </p:cNvPr>
          <p:cNvGrpSpPr/>
          <p:nvPr/>
        </p:nvGrpSpPr>
        <p:grpSpPr>
          <a:xfrm>
            <a:off x="10805139" y="3559978"/>
            <a:ext cx="662361" cy="536621"/>
            <a:chOff x="4334274" y="3386456"/>
            <a:chExt cx="662361" cy="536621"/>
          </a:xfrm>
        </p:grpSpPr>
        <p:sp>
          <p:nvSpPr>
            <p:cNvPr id="24" name="Ellipse 23">
              <a:extLst>
                <a:ext uri="{FF2B5EF4-FFF2-40B4-BE49-F238E27FC236}">
                  <a16:creationId xmlns:a16="http://schemas.microsoft.com/office/drawing/2014/main" id="{D519C1A3-BE69-6870-A76B-398A851D43F5}"/>
                </a:ext>
              </a:extLst>
            </p:cNvPr>
            <p:cNvSpPr/>
            <p:nvPr/>
          </p:nvSpPr>
          <p:spPr>
            <a:xfrm>
              <a:off x="4400176" y="3386456"/>
              <a:ext cx="533327" cy="533327"/>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5" name="ZoneTexte 24">
              <a:extLst>
                <a:ext uri="{FF2B5EF4-FFF2-40B4-BE49-F238E27FC236}">
                  <a16:creationId xmlns:a16="http://schemas.microsoft.com/office/drawing/2014/main" id="{A312BB3B-5C88-840B-ED5B-62B5ED456CBF}"/>
                </a:ext>
              </a:extLst>
            </p:cNvPr>
            <p:cNvSpPr txBox="1"/>
            <p:nvPr/>
          </p:nvSpPr>
          <p:spPr>
            <a:xfrm>
              <a:off x="4334274" y="3399857"/>
              <a:ext cx="662361" cy="523220"/>
            </a:xfrm>
            <a:prstGeom prst="rect">
              <a:avLst/>
            </a:prstGeom>
            <a:noFill/>
          </p:spPr>
          <p:txBody>
            <a:bodyPr wrap="none" rtlCol="0">
              <a:spAutoFit/>
            </a:bodyPr>
            <a:lstStyle/>
            <a:p>
              <a:r>
                <a:rPr lang="fr-FR" sz="28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10</a:t>
              </a:r>
            </a:p>
          </p:txBody>
        </p:sp>
      </p:grpSp>
      <p:sp>
        <p:nvSpPr>
          <p:cNvPr id="29" name="Espace réservé du contenu 1">
            <a:extLst>
              <a:ext uri="{FF2B5EF4-FFF2-40B4-BE49-F238E27FC236}">
                <a16:creationId xmlns:a16="http://schemas.microsoft.com/office/drawing/2014/main" id="{43F4E542-1A5E-0FBA-6457-C26DE11A2EDA}"/>
              </a:ext>
            </a:extLst>
          </p:cNvPr>
          <p:cNvSpPr>
            <a:spLocks noGrp="1"/>
          </p:cNvSpPr>
          <p:nvPr>
            <p:ph idx="17"/>
          </p:nvPr>
        </p:nvSpPr>
        <p:spPr>
          <a:xfrm>
            <a:off x="10345704" y="2027691"/>
            <a:ext cx="1597751" cy="875052"/>
          </a:xfrm>
        </p:spPr>
        <p:txBody>
          <a:bodyPr/>
          <a:lstStyle/>
          <a:p>
            <a:pPr marL="0" indent="0" algn="ctr" fontAlgn="ctr">
              <a:buNone/>
            </a:pPr>
            <a:r>
              <a:rPr lang="fr-FR" sz="1400" dirty="0">
                <a:cs typeface="Calibri" panose="020F0502020204030204" pitchFamily="34" charset="0"/>
              </a:rPr>
              <a:t>« </a:t>
            </a:r>
            <a:r>
              <a:rPr lang="fr-FR" sz="1400" dirty="0">
                <a:highlight>
                  <a:srgbClr val="FBDCDD"/>
                </a:highlight>
                <a:cs typeface="Calibri" panose="020F0502020204030204" pitchFamily="34" charset="0"/>
              </a:rPr>
              <a:t>L’épargne salariale </a:t>
            </a:r>
            <a:r>
              <a:rPr lang="fr-FR" sz="1400" dirty="0">
                <a:cs typeface="Calibri" panose="020F0502020204030204" pitchFamily="34" charset="0"/>
              </a:rPr>
              <a:t>est également un moment pour capter des clients. »</a:t>
            </a:r>
          </a:p>
          <a:p>
            <a:pPr algn="ctr"/>
            <a:endParaRPr lang="fr-FR" sz="1400" dirty="0"/>
          </a:p>
        </p:txBody>
      </p:sp>
      <p:sp>
        <p:nvSpPr>
          <p:cNvPr id="30" name="Espace réservé du contenu 1">
            <a:extLst>
              <a:ext uri="{FF2B5EF4-FFF2-40B4-BE49-F238E27FC236}">
                <a16:creationId xmlns:a16="http://schemas.microsoft.com/office/drawing/2014/main" id="{E74982DB-B87A-A418-F99F-C5560A034524}"/>
              </a:ext>
            </a:extLst>
          </p:cNvPr>
          <p:cNvSpPr txBox="1">
            <a:spLocks/>
          </p:cNvSpPr>
          <p:nvPr/>
        </p:nvSpPr>
        <p:spPr>
          <a:xfrm>
            <a:off x="5550025" y="4074089"/>
            <a:ext cx="5258167" cy="142486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buNone/>
            </a:pPr>
            <a:r>
              <a:rPr lang="fr-FR" sz="1400" dirty="0">
                <a:ea typeface="Calibri" panose="020F0502020204030204" pitchFamily="34" charset="0"/>
                <a:cs typeface="Calibri" panose="020F0502020204030204" pitchFamily="34" charset="0"/>
              </a:rPr>
              <a:t>« La reco fonctionne également bien auprès des </a:t>
            </a:r>
            <a:r>
              <a:rPr lang="fr-FR" sz="1400" dirty="0">
                <a:highlight>
                  <a:srgbClr val="FBDCDD"/>
                </a:highlight>
                <a:ea typeface="Calibri" panose="020F0502020204030204" pitchFamily="34" charset="0"/>
                <a:cs typeface="Calibri" panose="020F0502020204030204" pitchFamily="34" charset="0"/>
              </a:rPr>
              <a:t>clients professionnels et des professions libérales auprès de leurs confrères</a:t>
            </a:r>
            <a:r>
              <a:rPr lang="fr-FR" sz="1400" dirty="0">
                <a:ea typeface="Calibri" panose="020F0502020204030204" pitchFamily="34" charset="0"/>
                <a:cs typeface="Calibri" panose="020F0502020204030204" pitchFamily="34" charset="0"/>
              </a:rPr>
              <a:t>, notamment par « </a:t>
            </a:r>
            <a:r>
              <a:rPr lang="fr-FR" sz="1400" dirty="0" err="1">
                <a:ea typeface="Calibri" panose="020F0502020204030204" pitchFamily="34" charset="0"/>
                <a:cs typeface="Calibri" panose="020F0502020204030204" pitchFamily="34" charset="0"/>
              </a:rPr>
              <a:t>grappage</a:t>
            </a:r>
            <a:r>
              <a:rPr lang="fr-FR" sz="1400" dirty="0">
                <a:ea typeface="Calibri" panose="020F0502020204030204" pitchFamily="34" charset="0"/>
                <a:cs typeface="Calibri" panose="020F0502020204030204" pitchFamily="34" charset="0"/>
              </a:rPr>
              <a:t> » de clientèle. Ex : cabinets de cardiologie, dentistes, avocats, experts comptables. Cela permet de capitaliser sur la réussite d’un des membres en abordant le patrimoine immobilier ou la défiscalisation… »</a:t>
            </a:r>
          </a:p>
          <a:p>
            <a:pPr marL="0" indent="0" algn="ctr">
              <a:buNone/>
            </a:pPr>
            <a:endParaRPr lang="fr-FR" sz="1400" dirty="0"/>
          </a:p>
        </p:txBody>
      </p:sp>
      <p:sp>
        <p:nvSpPr>
          <p:cNvPr id="31" name="Espace réservé du contenu 1">
            <a:extLst>
              <a:ext uri="{FF2B5EF4-FFF2-40B4-BE49-F238E27FC236}">
                <a16:creationId xmlns:a16="http://schemas.microsoft.com/office/drawing/2014/main" id="{8B6E9E27-EDFB-F68D-BDBA-FDACEAC7E4B9}"/>
              </a:ext>
            </a:extLst>
          </p:cNvPr>
          <p:cNvSpPr txBox="1">
            <a:spLocks/>
          </p:cNvSpPr>
          <p:nvPr/>
        </p:nvSpPr>
        <p:spPr>
          <a:xfrm>
            <a:off x="4127291" y="1775234"/>
            <a:ext cx="2298983" cy="224485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buNone/>
            </a:pPr>
            <a:r>
              <a:rPr lang="fr-FR" sz="1400" dirty="0">
                <a:cs typeface="Times New Roman" panose="02020603050405020304" pitchFamily="18" charset="0"/>
              </a:rPr>
              <a:t>« Le plus facile est d’aborder la recommandation via les </a:t>
            </a:r>
            <a:r>
              <a:rPr lang="fr-FR" sz="1400" dirty="0">
                <a:highlight>
                  <a:srgbClr val="FBDCDD"/>
                </a:highlight>
                <a:cs typeface="Times New Roman" panose="02020603050405020304" pitchFamily="18" charset="0"/>
              </a:rPr>
              <a:t>procurations et les clauses de bénéficiaires </a:t>
            </a:r>
            <a:r>
              <a:rPr lang="fr-FR" sz="1400" dirty="0">
                <a:cs typeface="Times New Roman" panose="02020603050405020304" pitchFamily="18" charset="0"/>
              </a:rPr>
              <a:t>car la transition est très naturelle. »</a:t>
            </a:r>
          </a:p>
          <a:p>
            <a:pPr marL="0" indent="0" algn="ctr">
              <a:buNone/>
            </a:pPr>
            <a:endParaRPr lang="fr-FR" sz="1400" dirty="0"/>
          </a:p>
        </p:txBody>
      </p:sp>
      <p:sp>
        <p:nvSpPr>
          <p:cNvPr id="337" name="Espace réservé du contenu 1">
            <a:extLst>
              <a:ext uri="{FF2B5EF4-FFF2-40B4-BE49-F238E27FC236}">
                <a16:creationId xmlns:a16="http://schemas.microsoft.com/office/drawing/2014/main" id="{E94C004C-E234-1302-6BFA-99F9BB5D8ECE}"/>
              </a:ext>
            </a:extLst>
          </p:cNvPr>
          <p:cNvSpPr txBox="1">
            <a:spLocks/>
          </p:cNvSpPr>
          <p:nvPr/>
        </p:nvSpPr>
        <p:spPr>
          <a:xfrm>
            <a:off x="2379312" y="4119944"/>
            <a:ext cx="1726775" cy="5232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buNone/>
            </a:pPr>
            <a:r>
              <a:rPr lang="fr-FR" sz="1400" dirty="0">
                <a:ea typeface="Calibri" panose="020F0502020204030204" pitchFamily="34" charset="0"/>
                <a:cs typeface="Times New Roman" panose="02020603050405020304" pitchFamily="18" charset="0"/>
              </a:rPr>
              <a:t>« Je capitalise sur les </a:t>
            </a:r>
            <a:r>
              <a:rPr lang="fr-FR" sz="1400" dirty="0">
                <a:highlight>
                  <a:srgbClr val="FBDCDD"/>
                </a:highlight>
                <a:ea typeface="Calibri" panose="020F0502020204030204" pitchFamily="34" charset="0"/>
                <a:cs typeface="Times New Roman" panose="02020603050405020304" pitchFamily="18" charset="0"/>
              </a:rPr>
              <a:t>clients satisfaits </a:t>
            </a:r>
            <a:r>
              <a:rPr lang="fr-FR" sz="1400" dirty="0">
                <a:ea typeface="Calibri" panose="020F0502020204030204" pitchFamily="34" charset="0"/>
                <a:cs typeface="Times New Roman" panose="02020603050405020304" pitchFamily="18" charset="0"/>
              </a:rPr>
              <a:t>qui ont noté les CAGP </a:t>
            </a:r>
            <a:r>
              <a:rPr lang="fr-FR" sz="1400" dirty="0">
                <a:highlight>
                  <a:srgbClr val="FBDCDD"/>
                </a:highlight>
                <a:ea typeface="Calibri" panose="020F0502020204030204" pitchFamily="34" charset="0"/>
                <a:cs typeface="Times New Roman" panose="02020603050405020304" pitchFamily="18" charset="0"/>
              </a:rPr>
              <a:t>entre 9 et 10 /QHD SERVICE QUALITE</a:t>
            </a:r>
            <a:r>
              <a:rPr lang="fr-FR" sz="1400" dirty="0">
                <a:ea typeface="Calibri" panose="020F0502020204030204" pitchFamily="34" charset="0"/>
                <a:cs typeface="Times New Roman" panose="02020603050405020304" pitchFamily="18" charset="0"/>
              </a:rPr>
              <a:t>. »</a:t>
            </a:r>
            <a:endParaRPr lang="fr-FR" sz="1400" dirty="0"/>
          </a:p>
        </p:txBody>
      </p:sp>
      <p:sp>
        <p:nvSpPr>
          <p:cNvPr id="338" name="Espace réservé du contenu 1">
            <a:extLst>
              <a:ext uri="{FF2B5EF4-FFF2-40B4-BE49-F238E27FC236}">
                <a16:creationId xmlns:a16="http://schemas.microsoft.com/office/drawing/2014/main" id="{860F5848-A5DC-D339-13A1-2B8BDE431B63}"/>
              </a:ext>
            </a:extLst>
          </p:cNvPr>
          <p:cNvSpPr txBox="1">
            <a:spLocks/>
          </p:cNvSpPr>
          <p:nvPr/>
        </p:nvSpPr>
        <p:spPr>
          <a:xfrm>
            <a:off x="469297" y="1458913"/>
            <a:ext cx="2238030" cy="78912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buNone/>
            </a:pPr>
            <a:r>
              <a:rPr lang="fr-FR" sz="1400" dirty="0">
                <a:ea typeface="Calibri" panose="020F0502020204030204" pitchFamily="34" charset="0"/>
                <a:cs typeface="Times New Roman" panose="02020603050405020304" pitchFamily="18" charset="0"/>
              </a:rPr>
              <a:t>« J’utilise la </a:t>
            </a:r>
            <a:r>
              <a:rPr lang="fr-FR" sz="1400" dirty="0">
                <a:highlight>
                  <a:srgbClr val="FBDCDD"/>
                </a:highlight>
                <a:ea typeface="Calibri" panose="020F0502020204030204" pitchFamily="34" charset="0"/>
                <a:cs typeface="Times New Roman" panose="02020603050405020304" pitchFamily="18" charset="0"/>
              </a:rPr>
              <a:t>recommandation familiale </a:t>
            </a:r>
            <a:r>
              <a:rPr lang="fr-FR" sz="1400" dirty="0">
                <a:ea typeface="Calibri" panose="020F0502020204030204" pitchFamily="34" charset="0"/>
                <a:cs typeface="Times New Roman" panose="02020603050405020304" pitchFamily="18" charset="0"/>
              </a:rPr>
              <a:t>(héritiers, parents, enfants), </a:t>
            </a:r>
            <a:r>
              <a:rPr lang="fr-FR" sz="1400" dirty="0">
                <a:highlight>
                  <a:srgbClr val="FBDCDD"/>
                </a:highlight>
                <a:ea typeface="Calibri" panose="020F0502020204030204" pitchFamily="34" charset="0"/>
                <a:cs typeface="Times New Roman" panose="02020603050405020304" pitchFamily="18" charset="0"/>
              </a:rPr>
              <a:t>l’option transmission </a:t>
            </a:r>
            <a:r>
              <a:rPr lang="fr-FR" sz="1400" dirty="0">
                <a:ea typeface="Calibri" panose="020F0502020204030204" pitchFamily="34" charset="0"/>
                <a:cs typeface="Times New Roman" panose="02020603050405020304" pitchFamily="18" charset="0"/>
              </a:rPr>
              <a:t>est un outil puissant pour cela, ouvrir un contrat haut de gamme avec 1500€ est une vraie opportunité. »</a:t>
            </a:r>
          </a:p>
          <a:p>
            <a:pPr algn="ctr"/>
            <a:endParaRPr lang="fr-FR" sz="1400" dirty="0"/>
          </a:p>
        </p:txBody>
      </p:sp>
      <p:grpSp>
        <p:nvGrpSpPr>
          <p:cNvPr id="369" name="Graphique 1869">
            <a:extLst>
              <a:ext uri="{FF2B5EF4-FFF2-40B4-BE49-F238E27FC236}">
                <a16:creationId xmlns:a16="http://schemas.microsoft.com/office/drawing/2014/main" id="{465FBC23-A78E-BE77-CC83-574844F22158}"/>
              </a:ext>
            </a:extLst>
          </p:cNvPr>
          <p:cNvGrpSpPr/>
          <p:nvPr/>
        </p:nvGrpSpPr>
        <p:grpSpPr>
          <a:xfrm>
            <a:off x="7246042" y="1759083"/>
            <a:ext cx="2248101" cy="1666234"/>
            <a:chOff x="666750" y="5082373"/>
            <a:chExt cx="660939" cy="489870"/>
          </a:xfrm>
          <a:noFill/>
          <a:effectLst>
            <a:outerShdw blurRad="50800" dist="38100" dir="8100000" algn="tr" rotWithShape="0">
              <a:prstClr val="black">
                <a:alpha val="40000"/>
              </a:prstClr>
            </a:outerShdw>
          </a:effectLst>
        </p:grpSpPr>
        <p:grpSp>
          <p:nvGrpSpPr>
            <p:cNvPr id="370" name="Graphique 1869">
              <a:extLst>
                <a:ext uri="{FF2B5EF4-FFF2-40B4-BE49-F238E27FC236}">
                  <a16:creationId xmlns:a16="http://schemas.microsoft.com/office/drawing/2014/main" id="{1CCD3DDC-459D-AAFD-D301-8A9EA710BDA7}"/>
                </a:ext>
              </a:extLst>
            </p:cNvPr>
            <p:cNvGrpSpPr/>
            <p:nvPr/>
          </p:nvGrpSpPr>
          <p:grpSpPr>
            <a:xfrm>
              <a:off x="669607" y="5085679"/>
              <a:ext cx="653034" cy="486564"/>
              <a:chOff x="669607" y="5085679"/>
              <a:chExt cx="653034" cy="486564"/>
            </a:xfrm>
            <a:noFill/>
          </p:grpSpPr>
          <p:grpSp>
            <p:nvGrpSpPr>
              <p:cNvPr id="394" name="Graphique 1869">
                <a:extLst>
                  <a:ext uri="{FF2B5EF4-FFF2-40B4-BE49-F238E27FC236}">
                    <a16:creationId xmlns:a16="http://schemas.microsoft.com/office/drawing/2014/main" id="{C84E8A5E-484C-7724-6DFA-20BB1CB72EE0}"/>
                  </a:ext>
                </a:extLst>
              </p:cNvPr>
              <p:cNvGrpSpPr/>
              <p:nvPr/>
            </p:nvGrpSpPr>
            <p:grpSpPr>
              <a:xfrm>
                <a:off x="865656" y="5123896"/>
                <a:ext cx="122467" cy="116210"/>
                <a:chOff x="865656" y="5123896"/>
                <a:chExt cx="122467" cy="116210"/>
              </a:xfrm>
              <a:noFill/>
            </p:grpSpPr>
            <p:grpSp>
              <p:nvGrpSpPr>
                <p:cNvPr id="419" name="Graphique 1869">
                  <a:extLst>
                    <a:ext uri="{FF2B5EF4-FFF2-40B4-BE49-F238E27FC236}">
                      <a16:creationId xmlns:a16="http://schemas.microsoft.com/office/drawing/2014/main" id="{8FF04774-438F-D069-2D4F-341525700BD5}"/>
                    </a:ext>
                  </a:extLst>
                </p:cNvPr>
                <p:cNvGrpSpPr/>
                <p:nvPr/>
              </p:nvGrpSpPr>
              <p:grpSpPr>
                <a:xfrm>
                  <a:off x="911066" y="5190196"/>
                  <a:ext cx="30575" cy="28003"/>
                  <a:chOff x="911066" y="5190196"/>
                  <a:chExt cx="30575" cy="28003"/>
                </a:xfrm>
                <a:noFill/>
              </p:grpSpPr>
              <p:sp>
                <p:nvSpPr>
                  <p:cNvPr id="423" name="Forme libre : forme 422">
                    <a:extLst>
                      <a:ext uri="{FF2B5EF4-FFF2-40B4-BE49-F238E27FC236}">
                        <a16:creationId xmlns:a16="http://schemas.microsoft.com/office/drawing/2014/main" id="{632B069C-25EE-1887-7B1A-2EF6D1D74433}"/>
                      </a:ext>
                    </a:extLst>
                  </p:cNvPr>
                  <p:cNvSpPr/>
                  <p:nvPr/>
                </p:nvSpPr>
                <p:spPr>
                  <a:xfrm>
                    <a:off x="911066" y="519019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ln w="12700" cap="rnd">
                    <a:solidFill>
                      <a:schemeClr val="accent4">
                        <a:lumMod val="75000"/>
                      </a:schemeClr>
                    </a:solidFill>
                    <a:prstDash val="solid"/>
                    <a:round/>
                  </a:ln>
                </p:spPr>
                <p:txBody>
                  <a:bodyPr rtlCol="0" anchor="ctr"/>
                  <a:lstStyle/>
                  <a:p>
                    <a:endParaRPr lang="fr-FR" sz="1400"/>
                  </a:p>
                </p:txBody>
              </p:sp>
              <p:sp>
                <p:nvSpPr>
                  <p:cNvPr id="424" name="Forme libre : forme 423">
                    <a:extLst>
                      <a:ext uri="{FF2B5EF4-FFF2-40B4-BE49-F238E27FC236}">
                        <a16:creationId xmlns:a16="http://schemas.microsoft.com/office/drawing/2014/main" id="{16716B1B-D397-8D00-5EDC-D02F3A663402}"/>
                      </a:ext>
                    </a:extLst>
                  </p:cNvPr>
                  <p:cNvSpPr/>
                  <p:nvPr/>
                </p:nvSpPr>
                <p:spPr>
                  <a:xfrm>
                    <a:off x="941641" y="5190672"/>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ln w="12700" cap="rnd">
                    <a:solidFill>
                      <a:schemeClr val="accent4">
                        <a:lumMod val="75000"/>
                      </a:schemeClr>
                    </a:solidFill>
                    <a:prstDash val="solid"/>
                    <a:round/>
                  </a:ln>
                </p:spPr>
                <p:txBody>
                  <a:bodyPr rtlCol="0" anchor="ctr"/>
                  <a:lstStyle/>
                  <a:p>
                    <a:endParaRPr lang="fr-FR" sz="1400"/>
                  </a:p>
                </p:txBody>
              </p:sp>
              <p:sp>
                <p:nvSpPr>
                  <p:cNvPr id="425" name="Forme libre : forme 424">
                    <a:extLst>
                      <a:ext uri="{FF2B5EF4-FFF2-40B4-BE49-F238E27FC236}">
                        <a16:creationId xmlns:a16="http://schemas.microsoft.com/office/drawing/2014/main" id="{C13065A3-4A48-5325-C10A-DE9505839395}"/>
                      </a:ext>
                    </a:extLst>
                  </p:cNvPr>
                  <p:cNvSpPr/>
                  <p:nvPr/>
                </p:nvSpPr>
                <p:spPr>
                  <a:xfrm>
                    <a:off x="920877" y="5214675"/>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5"/>
                          <a:pt x="8001" y="3524"/>
                          <a:pt x="5429" y="3524"/>
                        </a:cubicBezTo>
                        <a:cubicBezTo>
                          <a:pt x="2953" y="3524"/>
                          <a:pt x="857" y="2095"/>
                          <a:pt x="0" y="95"/>
                        </a:cubicBezTo>
                      </a:path>
                    </a:pathLst>
                  </a:custGeom>
                  <a:noFill/>
                  <a:ln w="12700" cap="rnd">
                    <a:solidFill>
                      <a:schemeClr val="accent4">
                        <a:lumMod val="75000"/>
                      </a:schemeClr>
                    </a:solidFill>
                    <a:prstDash val="solid"/>
                    <a:round/>
                  </a:ln>
                </p:spPr>
                <p:txBody>
                  <a:bodyPr rtlCol="0" anchor="ctr"/>
                  <a:lstStyle/>
                  <a:p>
                    <a:endParaRPr lang="fr-FR" sz="1400"/>
                  </a:p>
                </p:txBody>
              </p:sp>
            </p:grpSp>
            <p:sp>
              <p:nvSpPr>
                <p:cNvPr id="420" name="Forme libre : forme 419">
                  <a:extLst>
                    <a:ext uri="{FF2B5EF4-FFF2-40B4-BE49-F238E27FC236}">
                      <a16:creationId xmlns:a16="http://schemas.microsoft.com/office/drawing/2014/main" id="{4414B234-5725-EF1C-8EC2-B5426D01A067}"/>
                    </a:ext>
                  </a:extLst>
                </p:cNvPr>
                <p:cNvSpPr/>
                <p:nvPr/>
              </p:nvSpPr>
              <p:spPr>
                <a:xfrm>
                  <a:off x="891920" y="5194006"/>
                  <a:ext cx="71628" cy="40385"/>
                </a:xfrm>
                <a:custGeom>
                  <a:avLst/>
                  <a:gdLst>
                    <a:gd name="connsiteX0" fmla="*/ 71628 w 71628"/>
                    <a:gd name="connsiteY0" fmla="*/ 0 h 40385"/>
                    <a:gd name="connsiteX1" fmla="*/ 35814 w 71628"/>
                    <a:gd name="connsiteY1" fmla="*/ 40386 h 40385"/>
                    <a:gd name="connsiteX2" fmla="*/ 0 w 71628"/>
                    <a:gd name="connsiteY2" fmla="*/ 0 h 40385"/>
                  </a:gdLst>
                  <a:ahLst/>
                  <a:cxnLst>
                    <a:cxn ang="0">
                      <a:pos x="connsiteX0" y="connsiteY0"/>
                    </a:cxn>
                    <a:cxn ang="0">
                      <a:pos x="connsiteX1" y="connsiteY1"/>
                    </a:cxn>
                    <a:cxn ang="0">
                      <a:pos x="connsiteX2" y="connsiteY2"/>
                    </a:cxn>
                  </a:cxnLst>
                  <a:rect l="l" t="t" r="r" b="b"/>
                  <a:pathLst>
                    <a:path w="71628" h="40385">
                      <a:moveTo>
                        <a:pt x="71628" y="0"/>
                      </a:moveTo>
                      <a:cubicBezTo>
                        <a:pt x="71628" y="22289"/>
                        <a:pt x="55626" y="40386"/>
                        <a:pt x="35814" y="40386"/>
                      </a:cubicBezTo>
                      <a:cubicBezTo>
                        <a:pt x="16002" y="40386"/>
                        <a:pt x="0" y="22289"/>
                        <a:pt x="0"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21" name="Forme libre : forme 420">
                  <a:extLst>
                    <a:ext uri="{FF2B5EF4-FFF2-40B4-BE49-F238E27FC236}">
                      <a16:creationId xmlns:a16="http://schemas.microsoft.com/office/drawing/2014/main" id="{2D2A9BCF-CA66-0A02-8B84-F6F548D5D6E8}"/>
                    </a:ext>
                  </a:extLst>
                </p:cNvPr>
                <p:cNvSpPr/>
                <p:nvPr/>
              </p:nvSpPr>
              <p:spPr>
                <a:xfrm>
                  <a:off x="879347" y="5158287"/>
                  <a:ext cx="90296" cy="36353"/>
                </a:xfrm>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0" y="34290"/>
                      </a:moveTo>
                      <a:cubicBezTo>
                        <a:pt x="0" y="34290"/>
                        <a:pt x="20098" y="38957"/>
                        <a:pt x="24003" y="22193"/>
                      </a:cubicBezTo>
                      <a:cubicBezTo>
                        <a:pt x="28004" y="5429"/>
                        <a:pt x="33814" y="0"/>
                        <a:pt x="33814" y="0"/>
                      </a:cubicBezTo>
                      <a:cubicBezTo>
                        <a:pt x="33814" y="0"/>
                        <a:pt x="48482" y="2095"/>
                        <a:pt x="49721" y="13811"/>
                      </a:cubicBezTo>
                      <a:cubicBezTo>
                        <a:pt x="50864" y="25527"/>
                        <a:pt x="69342" y="44577"/>
                        <a:pt x="90297" y="3248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22" name="Forme libre : forme 421">
                  <a:extLst>
                    <a:ext uri="{FF2B5EF4-FFF2-40B4-BE49-F238E27FC236}">
                      <a16:creationId xmlns:a16="http://schemas.microsoft.com/office/drawing/2014/main" id="{BABAA071-DE0C-D327-5986-0B15C077C463}"/>
                    </a:ext>
                  </a:extLst>
                </p:cNvPr>
                <p:cNvSpPr/>
                <p:nvPr/>
              </p:nvSpPr>
              <p:spPr>
                <a:xfrm>
                  <a:off x="865656" y="5123896"/>
                  <a:ext cx="122467" cy="116210"/>
                </a:xfrm>
                <a:custGeom>
                  <a:avLst/>
                  <a:gdLst>
                    <a:gd name="connsiteX0" fmla="*/ 82272 w 122467"/>
                    <a:gd name="connsiteY0" fmla="*/ 114877 h 116210"/>
                    <a:gd name="connsiteX1" fmla="*/ 101417 w 122467"/>
                    <a:gd name="connsiteY1" fmla="*/ 96399 h 116210"/>
                    <a:gd name="connsiteX2" fmla="*/ 122467 w 122467"/>
                    <a:gd name="connsiteY2" fmla="*/ 68586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877"/>
                      </a:moveTo>
                      <a:cubicBezTo>
                        <a:pt x="98369" y="112496"/>
                        <a:pt x="101417" y="96399"/>
                        <a:pt x="101417" y="96399"/>
                      </a:cubicBezTo>
                      <a:cubicBezTo>
                        <a:pt x="101417" y="96399"/>
                        <a:pt x="122467" y="91255"/>
                        <a:pt x="122467" y="68586"/>
                      </a:cubicBezTo>
                      <a:cubicBezTo>
                        <a:pt x="122467" y="45916"/>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noFill/>
                <a:ln w="12700" cap="rnd">
                  <a:solidFill>
                    <a:schemeClr val="accent4">
                      <a:lumMod val="75000"/>
                    </a:schemeClr>
                  </a:solidFill>
                  <a:prstDash val="solid"/>
                  <a:round/>
                </a:ln>
              </p:spPr>
              <p:txBody>
                <a:bodyPr rtlCol="0" anchor="ctr"/>
                <a:lstStyle/>
                <a:p>
                  <a:endParaRPr lang="fr-FR" sz="1400"/>
                </a:p>
              </p:txBody>
            </p:sp>
          </p:grpSp>
          <p:grpSp>
            <p:nvGrpSpPr>
              <p:cNvPr id="395" name="Graphique 1869">
                <a:extLst>
                  <a:ext uri="{FF2B5EF4-FFF2-40B4-BE49-F238E27FC236}">
                    <a16:creationId xmlns:a16="http://schemas.microsoft.com/office/drawing/2014/main" id="{8AF0173E-3F8B-BF13-25D1-951D25550703}"/>
                  </a:ext>
                </a:extLst>
              </p:cNvPr>
              <p:cNvGrpSpPr/>
              <p:nvPr/>
            </p:nvGrpSpPr>
            <p:grpSpPr>
              <a:xfrm>
                <a:off x="1013644" y="5085679"/>
                <a:ext cx="96779" cy="124709"/>
                <a:chOff x="1013644" y="5085679"/>
                <a:chExt cx="96779" cy="124709"/>
              </a:xfrm>
              <a:noFill/>
            </p:grpSpPr>
            <p:sp>
              <p:nvSpPr>
                <p:cNvPr id="411" name="Forme libre : forme 410">
                  <a:extLst>
                    <a:ext uri="{FF2B5EF4-FFF2-40B4-BE49-F238E27FC236}">
                      <a16:creationId xmlns:a16="http://schemas.microsoft.com/office/drawing/2014/main" id="{92016F94-5347-2F94-2312-29447F097EEC}"/>
                    </a:ext>
                  </a:extLst>
                </p:cNvPr>
                <p:cNvSpPr/>
                <p:nvPr/>
              </p:nvSpPr>
              <p:spPr>
                <a:xfrm>
                  <a:off x="1055369" y="5185814"/>
                  <a:ext cx="12382" cy="4000"/>
                </a:xfrm>
                <a:custGeom>
                  <a:avLst/>
                  <a:gdLst>
                    <a:gd name="connsiteX0" fmla="*/ 12382 w 12382"/>
                    <a:gd name="connsiteY0" fmla="*/ 0 h 4000"/>
                    <a:gd name="connsiteX1" fmla="*/ 6191 w 12382"/>
                    <a:gd name="connsiteY1" fmla="*/ 4001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2" y="0"/>
                      </a:moveTo>
                      <a:cubicBezTo>
                        <a:pt x="11430" y="2381"/>
                        <a:pt x="9049" y="4001"/>
                        <a:pt x="6191" y="4001"/>
                      </a:cubicBezTo>
                      <a:cubicBezTo>
                        <a:pt x="3334" y="4001"/>
                        <a:pt x="953" y="2381"/>
                        <a:pt x="0" y="95"/>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12" name="Forme libre : forme 411">
                  <a:extLst>
                    <a:ext uri="{FF2B5EF4-FFF2-40B4-BE49-F238E27FC236}">
                      <a16:creationId xmlns:a16="http://schemas.microsoft.com/office/drawing/2014/main" id="{51703BD3-0312-3059-038C-FE594864B485}"/>
                    </a:ext>
                  </a:extLst>
                </p:cNvPr>
                <p:cNvSpPr/>
                <p:nvPr/>
              </p:nvSpPr>
              <p:spPr>
                <a:xfrm>
                  <a:off x="1021365" y="5164764"/>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8" y="45625"/>
                        <a:pt x="0" y="25146"/>
                        <a:pt x="0"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13" name="Forme libre : forme 412">
                  <a:extLst>
                    <a:ext uri="{FF2B5EF4-FFF2-40B4-BE49-F238E27FC236}">
                      <a16:creationId xmlns:a16="http://schemas.microsoft.com/office/drawing/2014/main" id="{077DA16F-7AE9-B599-5188-B8EECC8F6FBC}"/>
                    </a:ext>
                  </a:extLst>
                </p:cNvPr>
                <p:cNvSpPr/>
                <p:nvPr/>
              </p:nvSpPr>
              <p:spPr>
                <a:xfrm>
                  <a:off x="1021080" y="5117234"/>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0"/>
                        <a:pt x="46672" y="12383"/>
                        <a:pt x="46672" y="12383"/>
                      </a:cubicBezTo>
                      <a:cubicBezTo>
                        <a:pt x="46672" y="12383"/>
                        <a:pt x="60103" y="12383"/>
                        <a:pt x="57721" y="0"/>
                      </a:cubicBezTo>
                      <a:cubicBezTo>
                        <a:pt x="57721" y="0"/>
                        <a:pt x="81153" y="3429"/>
                        <a:pt x="80677" y="4010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14" name="Forme libre : forme 413">
                  <a:extLst>
                    <a:ext uri="{FF2B5EF4-FFF2-40B4-BE49-F238E27FC236}">
                      <a16:creationId xmlns:a16="http://schemas.microsoft.com/office/drawing/2014/main" id="{9F049268-BA2B-01FC-135E-D98F24A1D021}"/>
                    </a:ext>
                  </a:extLst>
                </p:cNvPr>
                <p:cNvSpPr/>
                <p:nvPr/>
              </p:nvSpPr>
              <p:spPr>
                <a:xfrm>
                  <a:off x="1013644" y="5085679"/>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noFill/>
                <a:ln w="12700" cap="rnd">
                  <a:solidFill>
                    <a:schemeClr val="accent4">
                      <a:lumMod val="75000"/>
                    </a:schemeClr>
                  </a:solidFill>
                  <a:prstDash val="solid"/>
                  <a:round/>
                </a:ln>
              </p:spPr>
              <p:txBody>
                <a:bodyPr rtlCol="0" anchor="ctr"/>
                <a:lstStyle/>
                <a:p>
                  <a:endParaRPr lang="fr-FR" sz="1400"/>
                </a:p>
              </p:txBody>
            </p:sp>
            <p:grpSp>
              <p:nvGrpSpPr>
                <p:cNvPr id="415" name="Graphique 1869">
                  <a:extLst>
                    <a:ext uri="{FF2B5EF4-FFF2-40B4-BE49-F238E27FC236}">
                      <a16:creationId xmlns:a16="http://schemas.microsoft.com/office/drawing/2014/main" id="{05AB3A3A-8CCD-D931-43C6-336679E0C537}"/>
                    </a:ext>
                  </a:extLst>
                </p:cNvPr>
                <p:cNvGrpSpPr/>
                <p:nvPr/>
              </p:nvGrpSpPr>
              <p:grpSpPr>
                <a:xfrm>
                  <a:off x="1028414" y="5155715"/>
                  <a:ext cx="64674" cy="19811"/>
                  <a:chOff x="1028414" y="5155715"/>
                  <a:chExt cx="64674" cy="19811"/>
                </a:xfrm>
                <a:noFill/>
              </p:grpSpPr>
              <p:sp>
                <p:nvSpPr>
                  <p:cNvPr id="416" name="Forme libre : forme 415">
                    <a:extLst>
                      <a:ext uri="{FF2B5EF4-FFF2-40B4-BE49-F238E27FC236}">
                        <a16:creationId xmlns:a16="http://schemas.microsoft.com/office/drawing/2014/main" id="{C8BF118B-DA69-F80F-6585-D5D63BE4105C}"/>
                      </a:ext>
                    </a:extLst>
                  </p:cNvPr>
                  <p:cNvSpPr/>
                  <p:nvPr/>
                </p:nvSpPr>
                <p:spPr>
                  <a:xfrm>
                    <a:off x="1028414" y="5156001"/>
                    <a:ext cx="25907" cy="19526"/>
                  </a:xfrm>
                  <a:custGeom>
                    <a:avLst/>
                    <a:gdLst>
                      <a:gd name="connsiteX0" fmla="*/ 22193 w 25907"/>
                      <a:gd name="connsiteY0" fmla="*/ 19526 h 19526"/>
                      <a:gd name="connsiteX1" fmla="*/ 3715 w 25907"/>
                      <a:gd name="connsiteY1" fmla="*/ 19526 h 19526"/>
                      <a:gd name="connsiteX2" fmla="*/ 0 w 25907"/>
                      <a:gd name="connsiteY2" fmla="*/ 15812 h 19526"/>
                      <a:gd name="connsiteX3" fmla="*/ 0 w 25907"/>
                      <a:gd name="connsiteY3" fmla="*/ 3715 h 19526"/>
                      <a:gd name="connsiteX4" fmla="*/ 3715 w 25907"/>
                      <a:gd name="connsiteY4" fmla="*/ 0 h 19526"/>
                      <a:gd name="connsiteX5" fmla="*/ 22193 w 25907"/>
                      <a:gd name="connsiteY5" fmla="*/ 0 h 19526"/>
                      <a:gd name="connsiteX6" fmla="*/ 25908 w 25907"/>
                      <a:gd name="connsiteY6" fmla="*/ 3715 h 19526"/>
                      <a:gd name="connsiteX7" fmla="*/ 25908 w 25907"/>
                      <a:gd name="connsiteY7" fmla="*/ 15907 h 19526"/>
                      <a:gd name="connsiteX8" fmla="*/ 22193 w 25907"/>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526">
                        <a:moveTo>
                          <a:pt x="22193" y="19526"/>
                        </a:moveTo>
                        <a:lnTo>
                          <a:pt x="3715" y="19526"/>
                        </a:lnTo>
                        <a:cubicBezTo>
                          <a:pt x="1715" y="19526"/>
                          <a:pt x="0" y="17907"/>
                          <a:pt x="0" y="15812"/>
                        </a:cubicBezTo>
                        <a:lnTo>
                          <a:pt x="0" y="3715"/>
                        </a:lnTo>
                        <a:cubicBezTo>
                          <a:pt x="0" y="1714"/>
                          <a:pt x="1619" y="0"/>
                          <a:pt x="3715" y="0"/>
                        </a:cubicBezTo>
                        <a:lnTo>
                          <a:pt x="22193" y="0"/>
                        </a:lnTo>
                        <a:cubicBezTo>
                          <a:pt x="24193" y="0"/>
                          <a:pt x="25908" y="1619"/>
                          <a:pt x="25908" y="3715"/>
                        </a:cubicBezTo>
                        <a:lnTo>
                          <a:pt x="25908" y="15907"/>
                        </a:lnTo>
                        <a:cubicBezTo>
                          <a:pt x="25908" y="17907"/>
                          <a:pt x="24193" y="19526"/>
                          <a:pt x="22193" y="19526"/>
                        </a:cubicBez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417" name="Forme libre : forme 416">
                    <a:extLst>
                      <a:ext uri="{FF2B5EF4-FFF2-40B4-BE49-F238E27FC236}">
                        <a16:creationId xmlns:a16="http://schemas.microsoft.com/office/drawing/2014/main" id="{1CDEEC0C-22D2-DA8F-858C-BE37FA8F0866}"/>
                      </a:ext>
                    </a:extLst>
                  </p:cNvPr>
                  <p:cNvSpPr/>
                  <p:nvPr/>
                </p:nvSpPr>
                <p:spPr>
                  <a:xfrm>
                    <a:off x="1067181" y="5155715"/>
                    <a:ext cx="25907" cy="19621"/>
                  </a:xfrm>
                  <a:custGeom>
                    <a:avLst/>
                    <a:gdLst>
                      <a:gd name="connsiteX0" fmla="*/ 22193 w 25907"/>
                      <a:gd name="connsiteY0" fmla="*/ 19622 h 19621"/>
                      <a:gd name="connsiteX1" fmla="*/ 3715 w 25907"/>
                      <a:gd name="connsiteY1" fmla="*/ 19622 h 19621"/>
                      <a:gd name="connsiteX2" fmla="*/ 0 w 25907"/>
                      <a:gd name="connsiteY2" fmla="*/ 15907 h 19621"/>
                      <a:gd name="connsiteX3" fmla="*/ 0 w 25907"/>
                      <a:gd name="connsiteY3" fmla="*/ 3715 h 19621"/>
                      <a:gd name="connsiteX4" fmla="*/ 3715 w 25907"/>
                      <a:gd name="connsiteY4" fmla="*/ 0 h 19621"/>
                      <a:gd name="connsiteX5" fmla="*/ 22193 w 25907"/>
                      <a:gd name="connsiteY5" fmla="*/ 0 h 19621"/>
                      <a:gd name="connsiteX6" fmla="*/ 25908 w 25907"/>
                      <a:gd name="connsiteY6" fmla="*/ 3715 h 19621"/>
                      <a:gd name="connsiteX7" fmla="*/ 25908 w 25907"/>
                      <a:gd name="connsiteY7" fmla="*/ 15907 h 19621"/>
                      <a:gd name="connsiteX8" fmla="*/ 22193 w 25907"/>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621">
                        <a:moveTo>
                          <a:pt x="22193" y="19622"/>
                        </a:moveTo>
                        <a:lnTo>
                          <a:pt x="3715" y="19622"/>
                        </a:lnTo>
                        <a:cubicBezTo>
                          <a:pt x="1715" y="19622"/>
                          <a:pt x="0" y="18002"/>
                          <a:pt x="0" y="15907"/>
                        </a:cubicBezTo>
                        <a:lnTo>
                          <a:pt x="0" y="3715"/>
                        </a:lnTo>
                        <a:cubicBezTo>
                          <a:pt x="0" y="1715"/>
                          <a:pt x="1619" y="0"/>
                          <a:pt x="3715" y="0"/>
                        </a:cubicBezTo>
                        <a:lnTo>
                          <a:pt x="22193" y="0"/>
                        </a:lnTo>
                        <a:cubicBezTo>
                          <a:pt x="24194" y="0"/>
                          <a:pt x="25908" y="1619"/>
                          <a:pt x="25908" y="3715"/>
                        </a:cubicBezTo>
                        <a:lnTo>
                          <a:pt x="25908" y="15907"/>
                        </a:lnTo>
                        <a:cubicBezTo>
                          <a:pt x="25908" y="17907"/>
                          <a:pt x="24289" y="19622"/>
                          <a:pt x="22193" y="19622"/>
                        </a:cubicBez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418" name="Forme libre : forme 417">
                    <a:extLst>
                      <a:ext uri="{FF2B5EF4-FFF2-40B4-BE49-F238E27FC236}">
                        <a16:creationId xmlns:a16="http://schemas.microsoft.com/office/drawing/2014/main" id="{4C91945A-6A3B-E457-32CB-49724BF5C3C5}"/>
                      </a:ext>
                    </a:extLst>
                  </p:cNvPr>
                  <p:cNvSpPr/>
                  <p:nvPr/>
                </p:nvSpPr>
                <p:spPr>
                  <a:xfrm>
                    <a:off x="1054322" y="5158314"/>
                    <a:ext cx="12954" cy="1401"/>
                  </a:xfrm>
                  <a:custGeom>
                    <a:avLst/>
                    <a:gdLst>
                      <a:gd name="connsiteX0" fmla="*/ 0 w 12954"/>
                      <a:gd name="connsiteY0" fmla="*/ 1401 h 1401"/>
                      <a:gd name="connsiteX1" fmla="*/ 12954 w 12954"/>
                      <a:gd name="connsiteY1" fmla="*/ 1116 h 1401"/>
                    </a:gdLst>
                    <a:ahLst/>
                    <a:cxnLst>
                      <a:cxn ang="0">
                        <a:pos x="connsiteX0" y="connsiteY0"/>
                      </a:cxn>
                      <a:cxn ang="0">
                        <a:pos x="connsiteX1" y="connsiteY1"/>
                      </a:cxn>
                    </a:cxnLst>
                    <a:rect l="l" t="t" r="r" b="b"/>
                    <a:pathLst>
                      <a:path w="12954" h="1401">
                        <a:moveTo>
                          <a:pt x="0" y="1401"/>
                        </a:moveTo>
                        <a:cubicBezTo>
                          <a:pt x="0" y="1401"/>
                          <a:pt x="4763" y="-1551"/>
                          <a:pt x="12954" y="1116"/>
                        </a:cubicBezTo>
                      </a:path>
                    </a:pathLst>
                  </a:custGeom>
                  <a:noFill/>
                  <a:ln w="12700" cap="rnd">
                    <a:solidFill>
                      <a:schemeClr val="accent4">
                        <a:lumMod val="75000"/>
                      </a:schemeClr>
                    </a:solidFill>
                    <a:prstDash val="solid"/>
                    <a:round/>
                  </a:ln>
                </p:spPr>
                <p:txBody>
                  <a:bodyPr rtlCol="0" anchor="ctr"/>
                  <a:lstStyle/>
                  <a:p>
                    <a:endParaRPr lang="fr-FR" sz="1400"/>
                  </a:p>
                </p:txBody>
              </p:sp>
            </p:grpSp>
          </p:grpSp>
          <p:sp>
            <p:nvSpPr>
              <p:cNvPr id="396" name="Forme libre : forme 395">
                <a:extLst>
                  <a:ext uri="{FF2B5EF4-FFF2-40B4-BE49-F238E27FC236}">
                    <a16:creationId xmlns:a16="http://schemas.microsoft.com/office/drawing/2014/main" id="{EEE22E64-75FB-80A0-81B3-DBFCFC8A4082}"/>
                  </a:ext>
                </a:extLst>
              </p:cNvPr>
              <p:cNvSpPr/>
              <p:nvPr/>
            </p:nvSpPr>
            <p:spPr>
              <a:xfrm>
                <a:off x="1009830" y="5267824"/>
                <a:ext cx="109356" cy="268604"/>
              </a:xfrm>
              <a:custGeom>
                <a:avLst/>
                <a:gdLst>
                  <a:gd name="connsiteX0" fmla="*/ 109357 w 109356"/>
                  <a:gd name="connsiteY0" fmla="*/ 0 h 268604"/>
                  <a:gd name="connsiteX1" fmla="*/ 98498 w 109356"/>
                  <a:gd name="connsiteY1" fmla="*/ 268605 h 268604"/>
                  <a:gd name="connsiteX2" fmla="*/ 76781 w 109356"/>
                  <a:gd name="connsiteY2" fmla="*/ 268605 h 268604"/>
                  <a:gd name="connsiteX3" fmla="*/ 52492 w 109356"/>
                  <a:gd name="connsiteY3" fmla="*/ 136874 h 268604"/>
                  <a:gd name="connsiteX4" fmla="*/ 28775 w 109356"/>
                  <a:gd name="connsiteY4" fmla="*/ 264128 h 268604"/>
                  <a:gd name="connsiteX5" fmla="*/ 7058 w 109356"/>
                  <a:gd name="connsiteY5" fmla="*/ 264128 h 268604"/>
                  <a:gd name="connsiteX6" fmla="*/ 3820 w 109356"/>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356" h="268604">
                    <a:moveTo>
                      <a:pt x="109357" y="0"/>
                    </a:moveTo>
                    <a:lnTo>
                      <a:pt x="98498" y="268605"/>
                    </a:lnTo>
                    <a:lnTo>
                      <a:pt x="76781" y="268605"/>
                    </a:lnTo>
                    <a:lnTo>
                      <a:pt x="52492" y="136874"/>
                    </a:lnTo>
                    <a:lnTo>
                      <a:pt x="28775" y="264128"/>
                    </a:lnTo>
                    <a:lnTo>
                      <a:pt x="7058" y="264128"/>
                    </a:lnTo>
                    <a:cubicBezTo>
                      <a:pt x="7058" y="264128"/>
                      <a:pt x="-6372" y="106204"/>
                      <a:pt x="3820" y="4477"/>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97" name="Forme libre : forme 396">
                <a:extLst>
                  <a:ext uri="{FF2B5EF4-FFF2-40B4-BE49-F238E27FC236}">
                    <a16:creationId xmlns:a16="http://schemas.microsoft.com/office/drawing/2014/main" id="{5C72A68B-CFF8-AE62-4773-9851909CD9F5}"/>
                  </a:ext>
                </a:extLst>
              </p:cNvPr>
              <p:cNvSpPr/>
              <p:nvPr/>
            </p:nvSpPr>
            <p:spPr>
              <a:xfrm>
                <a:off x="1032510" y="5383553"/>
                <a:ext cx="79533" cy="9525"/>
              </a:xfrm>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a:moveTo>
                      <a:pt x="79534" y="0"/>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398" name="Forme libre : forme 397">
                <a:extLst>
                  <a:ext uri="{FF2B5EF4-FFF2-40B4-BE49-F238E27FC236}">
                    <a16:creationId xmlns:a16="http://schemas.microsoft.com/office/drawing/2014/main" id="{36B59482-1EB7-8CEB-3037-AD586B9336AF}"/>
                  </a:ext>
                </a:extLst>
              </p:cNvPr>
              <p:cNvSpPr/>
              <p:nvPr/>
            </p:nvSpPr>
            <p:spPr>
              <a:xfrm>
                <a:off x="1028318" y="5221152"/>
                <a:ext cx="112979" cy="179641"/>
              </a:xfrm>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a:moveTo>
                      <a:pt x="0" y="0"/>
                    </a:moveTo>
                    <a:cubicBezTo>
                      <a:pt x="0" y="0"/>
                      <a:pt x="5144" y="33242"/>
                      <a:pt x="28766" y="32576"/>
                    </a:cubicBezTo>
                    <a:cubicBezTo>
                      <a:pt x="52388" y="31909"/>
                      <a:pt x="54959" y="1238"/>
                      <a:pt x="54959" y="1238"/>
                    </a:cubicBezTo>
                    <a:cubicBezTo>
                      <a:pt x="54959" y="1238"/>
                      <a:pt x="111252" y="-5143"/>
                      <a:pt x="111252" y="33242"/>
                    </a:cubicBezTo>
                    <a:cubicBezTo>
                      <a:pt x="111252" y="71628"/>
                      <a:pt x="122777" y="173927"/>
                      <a:pt x="86297" y="179642"/>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99" name="Forme libre : forme 398">
                <a:extLst>
                  <a:ext uri="{FF2B5EF4-FFF2-40B4-BE49-F238E27FC236}">
                    <a16:creationId xmlns:a16="http://schemas.microsoft.com/office/drawing/2014/main" id="{EFA3D47F-21A9-A0F7-5BDB-D4C8F4066997}"/>
                  </a:ext>
                </a:extLst>
              </p:cNvPr>
              <p:cNvSpPr/>
              <p:nvPr/>
            </p:nvSpPr>
            <p:spPr>
              <a:xfrm>
                <a:off x="1091660" y="5535762"/>
                <a:ext cx="32575" cy="35147"/>
              </a:xfrm>
              <a:custGeom>
                <a:avLst/>
                <a:gdLst>
                  <a:gd name="connsiteX0" fmla="*/ 12192 w 32575"/>
                  <a:gd name="connsiteY0" fmla="*/ 0 h 35147"/>
                  <a:gd name="connsiteX1" fmla="*/ 12192 w 32575"/>
                  <a:gd name="connsiteY1" fmla="*/ 16669 h 35147"/>
                  <a:gd name="connsiteX2" fmla="*/ 32575 w 32575"/>
                  <a:gd name="connsiteY2" fmla="*/ 35147 h 35147"/>
                  <a:gd name="connsiteX3" fmla="*/ 0 w 32575"/>
                  <a:gd name="connsiteY3" fmla="*/ 35147 h 35147"/>
                  <a:gd name="connsiteX4" fmla="*/ 0 w 32575"/>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75" h="35147">
                    <a:moveTo>
                      <a:pt x="12192" y="0"/>
                    </a:moveTo>
                    <a:lnTo>
                      <a:pt x="12192" y="16669"/>
                    </a:lnTo>
                    <a:lnTo>
                      <a:pt x="32575" y="35147"/>
                    </a:lnTo>
                    <a:lnTo>
                      <a:pt x="0" y="35147"/>
                    </a:lnTo>
                    <a:lnTo>
                      <a:pt x="0" y="1905"/>
                    </a:lnTo>
                  </a:path>
                </a:pathLst>
              </a:custGeom>
              <a:noFill/>
              <a:ln w="12700" cap="rnd">
                <a:solidFill>
                  <a:schemeClr val="accent4">
                    <a:lumMod val="75000"/>
                  </a:schemeClr>
                </a:solidFill>
                <a:prstDash val="solid"/>
                <a:round/>
              </a:ln>
            </p:spPr>
            <p:txBody>
              <a:bodyPr rtlCol="0" anchor="ctr"/>
              <a:lstStyle/>
              <a:p>
                <a:endParaRPr lang="fr-FR" sz="1400"/>
              </a:p>
            </p:txBody>
          </p:sp>
          <p:sp>
            <p:nvSpPr>
              <p:cNvPr id="400" name="Forme libre : forme 399">
                <a:extLst>
                  <a:ext uri="{FF2B5EF4-FFF2-40B4-BE49-F238E27FC236}">
                    <a16:creationId xmlns:a16="http://schemas.microsoft.com/office/drawing/2014/main" id="{4AEDC0FD-04C3-73A2-F25D-0E0CE8B8094D}"/>
                  </a:ext>
                </a:extLst>
              </p:cNvPr>
              <p:cNvSpPr/>
              <p:nvPr/>
            </p:nvSpPr>
            <p:spPr>
              <a:xfrm>
                <a:off x="1004696" y="5532619"/>
                <a:ext cx="30670" cy="37052"/>
              </a:xfrm>
              <a:custGeom>
                <a:avLst/>
                <a:gdLst>
                  <a:gd name="connsiteX0" fmla="*/ 30671 w 30670"/>
                  <a:gd name="connsiteY0" fmla="*/ 0 h 37052"/>
                  <a:gd name="connsiteX1" fmla="*/ 30671 w 30670"/>
                  <a:gd name="connsiteY1" fmla="*/ 37052 h 37052"/>
                  <a:gd name="connsiteX2" fmla="*/ 0 w 30670"/>
                  <a:gd name="connsiteY2" fmla="*/ 37052 h 37052"/>
                  <a:gd name="connsiteX3" fmla="*/ 16669 w 30670"/>
                  <a:gd name="connsiteY3" fmla="*/ 21717 h 37052"/>
                  <a:gd name="connsiteX4" fmla="*/ 16669 w 30670"/>
                  <a:gd name="connsiteY4" fmla="*/ 0 h 37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052">
                    <a:moveTo>
                      <a:pt x="30671" y="0"/>
                    </a:moveTo>
                    <a:lnTo>
                      <a:pt x="30671" y="37052"/>
                    </a:lnTo>
                    <a:lnTo>
                      <a:pt x="0" y="37052"/>
                    </a:lnTo>
                    <a:lnTo>
                      <a:pt x="16669" y="21717"/>
                    </a:lnTo>
                    <a:lnTo>
                      <a:pt x="16669" y="0"/>
                    </a:ln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401" name="Forme libre : forme 400">
                <a:extLst>
                  <a:ext uri="{FF2B5EF4-FFF2-40B4-BE49-F238E27FC236}">
                    <a16:creationId xmlns:a16="http://schemas.microsoft.com/office/drawing/2014/main" id="{A8487753-4059-E8EF-F1D1-374A56ED23FD}"/>
                  </a:ext>
                </a:extLst>
              </p:cNvPr>
              <p:cNvSpPr/>
              <p:nvPr/>
            </p:nvSpPr>
            <p:spPr>
              <a:xfrm>
                <a:off x="984027" y="5220009"/>
                <a:ext cx="52292" cy="29908"/>
              </a:xfrm>
              <a:custGeom>
                <a:avLst/>
                <a:gdLst>
                  <a:gd name="connsiteX0" fmla="*/ 52292 w 52292"/>
                  <a:gd name="connsiteY0" fmla="*/ 0 h 29908"/>
                  <a:gd name="connsiteX1" fmla="*/ 0 w 52292"/>
                  <a:gd name="connsiteY1" fmla="*/ 29909 h 29908"/>
                </a:gdLst>
                <a:ahLst/>
                <a:cxnLst>
                  <a:cxn ang="0">
                    <a:pos x="connsiteX0" y="connsiteY0"/>
                  </a:cxn>
                  <a:cxn ang="0">
                    <a:pos x="connsiteX1" y="connsiteY1"/>
                  </a:cxn>
                </a:cxnLst>
                <a:rect l="l" t="t" r="r" b="b"/>
                <a:pathLst>
                  <a:path w="52292" h="29908">
                    <a:moveTo>
                      <a:pt x="52292" y="0"/>
                    </a:moveTo>
                    <a:cubicBezTo>
                      <a:pt x="52292" y="0"/>
                      <a:pt x="7525" y="-190"/>
                      <a:pt x="0" y="29909"/>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02" name="Forme libre : forme 401">
                <a:extLst>
                  <a:ext uri="{FF2B5EF4-FFF2-40B4-BE49-F238E27FC236}">
                    <a16:creationId xmlns:a16="http://schemas.microsoft.com/office/drawing/2014/main" id="{D4FE6356-15BD-8C83-ABC2-3F7A728779DB}"/>
                  </a:ext>
                </a:extLst>
              </p:cNvPr>
              <p:cNvSpPr/>
              <p:nvPr/>
            </p:nvSpPr>
            <p:spPr>
              <a:xfrm>
                <a:off x="947832" y="5257627"/>
                <a:ext cx="48394" cy="145166"/>
              </a:xfrm>
              <a:custGeom>
                <a:avLst/>
                <a:gdLst>
                  <a:gd name="connsiteX0" fmla="*/ 0 w 48394"/>
                  <a:gd name="connsiteY0" fmla="*/ 5 h 145166"/>
                  <a:gd name="connsiteX1" fmla="*/ 47339 w 48394"/>
                  <a:gd name="connsiteY1" fmla="*/ 33914 h 145166"/>
                  <a:gd name="connsiteX2" fmla="*/ 28765 w 48394"/>
                  <a:gd name="connsiteY2" fmla="*/ 145166 h 145166"/>
                </a:gdLst>
                <a:ahLst/>
                <a:cxnLst>
                  <a:cxn ang="0">
                    <a:pos x="connsiteX0" y="connsiteY0"/>
                  </a:cxn>
                  <a:cxn ang="0">
                    <a:pos x="connsiteX1" y="connsiteY1"/>
                  </a:cxn>
                  <a:cxn ang="0">
                    <a:pos x="connsiteX2" y="connsiteY2"/>
                  </a:cxn>
                </a:cxnLst>
                <a:rect l="l" t="t" r="r" b="b"/>
                <a:pathLst>
                  <a:path w="48394" h="145166">
                    <a:moveTo>
                      <a:pt x="0" y="5"/>
                    </a:moveTo>
                    <a:cubicBezTo>
                      <a:pt x="0" y="5"/>
                      <a:pt x="47339" y="-1233"/>
                      <a:pt x="47339" y="33914"/>
                    </a:cubicBezTo>
                    <a:cubicBezTo>
                      <a:pt x="47339" y="69062"/>
                      <a:pt x="55055" y="130498"/>
                      <a:pt x="28765" y="145166"/>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03" name="Forme libre : forme 402">
                <a:extLst>
                  <a:ext uri="{FF2B5EF4-FFF2-40B4-BE49-F238E27FC236}">
                    <a16:creationId xmlns:a16="http://schemas.microsoft.com/office/drawing/2014/main" id="{A7BAA2E1-2415-E11E-42BA-62E647331980}"/>
                  </a:ext>
                </a:extLst>
              </p:cNvPr>
              <p:cNvSpPr/>
              <p:nvPr/>
            </p:nvSpPr>
            <p:spPr>
              <a:xfrm>
                <a:off x="874469" y="5260109"/>
                <a:ext cx="107859" cy="100393"/>
              </a:xfrm>
              <a:custGeom>
                <a:avLst/>
                <a:gdLst>
                  <a:gd name="connsiteX0" fmla="*/ 87365 w 107859"/>
                  <a:gd name="connsiteY0" fmla="*/ 667 h 100393"/>
                  <a:gd name="connsiteX1" fmla="*/ 87365 w 107859"/>
                  <a:gd name="connsiteY1" fmla="*/ 23051 h 100393"/>
                  <a:gd name="connsiteX2" fmla="*/ 107844 w 107859"/>
                  <a:gd name="connsiteY2" fmla="*/ 56293 h 100393"/>
                  <a:gd name="connsiteX3" fmla="*/ 95652 w 107859"/>
                  <a:gd name="connsiteY3" fmla="*/ 100394 h 100393"/>
                  <a:gd name="connsiteX4" fmla="*/ 11261 w 107859"/>
                  <a:gd name="connsiteY4" fmla="*/ 100394 h 100393"/>
                  <a:gd name="connsiteX5" fmla="*/ 15737 w 107859"/>
                  <a:gd name="connsiteY5" fmla="*/ 22384 h 100393"/>
                  <a:gd name="connsiteX6" fmla="*/ 15737 w 107859"/>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859" h="100393">
                    <a:moveTo>
                      <a:pt x="87365" y="667"/>
                    </a:moveTo>
                    <a:lnTo>
                      <a:pt x="87365" y="23051"/>
                    </a:lnTo>
                    <a:cubicBezTo>
                      <a:pt x="87365" y="23051"/>
                      <a:pt x="108511" y="27527"/>
                      <a:pt x="107844" y="56293"/>
                    </a:cubicBezTo>
                    <a:cubicBezTo>
                      <a:pt x="107177" y="85058"/>
                      <a:pt x="95652" y="100394"/>
                      <a:pt x="95652" y="100394"/>
                    </a:cubicBezTo>
                    <a:lnTo>
                      <a:pt x="11261" y="100394"/>
                    </a:lnTo>
                    <a:cubicBezTo>
                      <a:pt x="11261" y="100394"/>
                      <a:pt x="-16838" y="49244"/>
                      <a:pt x="15737" y="22384"/>
                    </a:cubicBezTo>
                    <a:lnTo>
                      <a:pt x="15737" y="0"/>
                    </a:lnTo>
                  </a:path>
                </a:pathLst>
              </a:custGeom>
              <a:noFill/>
              <a:ln w="12700" cap="rnd">
                <a:solidFill>
                  <a:schemeClr val="accent4">
                    <a:lumMod val="75000"/>
                  </a:schemeClr>
                </a:solidFill>
                <a:prstDash val="solid"/>
                <a:round/>
              </a:ln>
            </p:spPr>
            <p:txBody>
              <a:bodyPr rtlCol="0" anchor="ctr"/>
              <a:lstStyle/>
              <a:p>
                <a:endParaRPr lang="fr-FR" sz="1400"/>
              </a:p>
            </p:txBody>
          </p:sp>
          <p:sp>
            <p:nvSpPr>
              <p:cNvPr id="404" name="Forme libre : forme 403">
                <a:extLst>
                  <a:ext uri="{FF2B5EF4-FFF2-40B4-BE49-F238E27FC236}">
                    <a16:creationId xmlns:a16="http://schemas.microsoft.com/office/drawing/2014/main" id="{9100F9F7-634B-5350-8ED4-4AA4CAE30D61}"/>
                  </a:ext>
                </a:extLst>
              </p:cNvPr>
              <p:cNvSpPr/>
              <p:nvPr/>
            </p:nvSpPr>
            <p:spPr>
              <a:xfrm>
                <a:off x="894683" y="5283160"/>
                <a:ext cx="67151" cy="9525"/>
              </a:xfrm>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a:moveTo>
                      <a:pt x="67151" y="0"/>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405" name="Forme libre : forme 404">
                <a:extLst>
                  <a:ext uri="{FF2B5EF4-FFF2-40B4-BE49-F238E27FC236}">
                    <a16:creationId xmlns:a16="http://schemas.microsoft.com/office/drawing/2014/main" id="{4B3D635F-6551-D736-B81C-8A08F304F66E}"/>
                  </a:ext>
                </a:extLst>
              </p:cNvPr>
              <p:cNvSpPr/>
              <p:nvPr/>
            </p:nvSpPr>
            <p:spPr>
              <a:xfrm>
                <a:off x="916495" y="5335642"/>
                <a:ext cx="28098" cy="9525"/>
              </a:xfrm>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a:moveTo>
                      <a:pt x="28099" y="0"/>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406" name="Forme libre : forme 405">
                <a:extLst>
                  <a:ext uri="{FF2B5EF4-FFF2-40B4-BE49-F238E27FC236}">
                    <a16:creationId xmlns:a16="http://schemas.microsoft.com/office/drawing/2014/main" id="{90A749C5-D648-7EE4-1C98-848D1FE1C8D6}"/>
                  </a:ext>
                </a:extLst>
              </p:cNvPr>
              <p:cNvSpPr/>
              <p:nvPr/>
            </p:nvSpPr>
            <p:spPr>
              <a:xfrm>
                <a:off x="854678" y="5360598"/>
                <a:ext cx="123841" cy="211264"/>
              </a:xfrm>
              <a:custGeom>
                <a:avLst/>
                <a:gdLst>
                  <a:gd name="connsiteX0" fmla="*/ 115538 w 123841"/>
                  <a:gd name="connsiteY0" fmla="*/ 0 h 211264"/>
                  <a:gd name="connsiteX1" fmla="*/ 112490 w 123841"/>
                  <a:gd name="connsiteY1" fmla="*/ 197834 h 211264"/>
                  <a:gd name="connsiteX2" fmla="*/ 121444 w 123841"/>
                  <a:gd name="connsiteY2" fmla="*/ 211265 h 211264"/>
                  <a:gd name="connsiteX3" fmla="*/ 95250 w 123841"/>
                  <a:gd name="connsiteY3" fmla="*/ 211265 h 211264"/>
                  <a:gd name="connsiteX4" fmla="*/ 79439 w 123841"/>
                  <a:gd name="connsiteY4" fmla="*/ 53721 h 211264"/>
                  <a:gd name="connsiteX5" fmla="*/ 69247 w 123841"/>
                  <a:gd name="connsiteY5" fmla="*/ 53721 h 211264"/>
                  <a:gd name="connsiteX6" fmla="*/ 32004 w 123841"/>
                  <a:gd name="connsiteY6" fmla="*/ 209931 h 211264"/>
                  <a:gd name="connsiteX7" fmla="*/ 0 w 123841"/>
                  <a:gd name="connsiteY7" fmla="*/ 209931 h 211264"/>
                  <a:gd name="connsiteX8" fmla="*/ 21622 w 123841"/>
                  <a:gd name="connsiteY8" fmla="*/ 193929 h 211264"/>
                  <a:gd name="connsiteX9" fmla="*/ 31052 w 123841"/>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11264">
                    <a:moveTo>
                      <a:pt x="115538" y="0"/>
                    </a:moveTo>
                    <a:cubicBezTo>
                      <a:pt x="115538" y="0"/>
                      <a:pt x="136112" y="88487"/>
                      <a:pt x="112490" y="197834"/>
                    </a:cubicBezTo>
                    <a:lnTo>
                      <a:pt x="121444" y="211265"/>
                    </a:lnTo>
                    <a:lnTo>
                      <a:pt x="95250" y="211265"/>
                    </a:lnTo>
                    <a:lnTo>
                      <a:pt x="79439" y="53721"/>
                    </a:lnTo>
                    <a:lnTo>
                      <a:pt x="69247" y="53721"/>
                    </a:lnTo>
                    <a:lnTo>
                      <a:pt x="32004" y="209931"/>
                    </a:lnTo>
                    <a:lnTo>
                      <a:pt x="0" y="209931"/>
                    </a:lnTo>
                    <a:lnTo>
                      <a:pt x="21622" y="193929"/>
                    </a:lnTo>
                    <a:cubicBezTo>
                      <a:pt x="21622" y="193929"/>
                      <a:pt x="13811" y="54293"/>
                      <a:pt x="31052"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07" name="Forme libre : forme 406">
                <a:extLst>
                  <a:ext uri="{FF2B5EF4-FFF2-40B4-BE49-F238E27FC236}">
                    <a16:creationId xmlns:a16="http://schemas.microsoft.com/office/drawing/2014/main" id="{15448EF5-BF37-56A1-1B87-ABB6C6248B5A}"/>
                  </a:ext>
                </a:extLst>
              </p:cNvPr>
              <p:cNvSpPr/>
              <p:nvPr/>
            </p:nvSpPr>
            <p:spPr>
              <a:xfrm>
                <a:off x="946499" y="5507664"/>
                <a:ext cx="26860" cy="9525"/>
              </a:xfrm>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a:moveTo>
                      <a:pt x="26860" y="0"/>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408" name="Forme libre : forme 407">
                <a:extLst>
                  <a:ext uri="{FF2B5EF4-FFF2-40B4-BE49-F238E27FC236}">
                    <a16:creationId xmlns:a16="http://schemas.microsoft.com/office/drawing/2014/main" id="{3D0237FB-D389-7730-A652-40EF26C7472F}"/>
                  </a:ext>
                </a:extLst>
              </p:cNvPr>
              <p:cNvSpPr/>
              <p:nvPr/>
            </p:nvSpPr>
            <p:spPr>
              <a:xfrm>
                <a:off x="876776" y="5506997"/>
                <a:ext cx="23717" cy="9525"/>
              </a:xfrm>
              <a:custGeom>
                <a:avLst/>
                <a:gdLst>
                  <a:gd name="connsiteX0" fmla="*/ 23717 w 23717"/>
                  <a:gd name="connsiteY0" fmla="*/ 0 h 9525"/>
                  <a:gd name="connsiteX1" fmla="*/ 0 w 23717"/>
                  <a:gd name="connsiteY1" fmla="*/ 0 h 9525"/>
                </a:gdLst>
                <a:ahLst/>
                <a:cxnLst>
                  <a:cxn ang="0">
                    <a:pos x="connsiteX0" y="connsiteY0"/>
                  </a:cxn>
                  <a:cxn ang="0">
                    <a:pos x="connsiteX1" y="connsiteY1"/>
                  </a:cxn>
                </a:cxnLst>
                <a:rect l="l" t="t" r="r" b="b"/>
                <a:pathLst>
                  <a:path w="23717" h="9525">
                    <a:moveTo>
                      <a:pt x="23717" y="0"/>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409" name="Forme libre : forme 408">
                <a:extLst>
                  <a:ext uri="{FF2B5EF4-FFF2-40B4-BE49-F238E27FC236}">
                    <a16:creationId xmlns:a16="http://schemas.microsoft.com/office/drawing/2014/main" id="{60F82E9B-B697-FCA9-D668-D1005F81FAC5}"/>
                  </a:ext>
                </a:extLst>
              </p:cNvPr>
              <p:cNvSpPr/>
              <p:nvPr/>
            </p:nvSpPr>
            <p:spPr>
              <a:xfrm>
                <a:off x="855540" y="5231439"/>
                <a:ext cx="57847" cy="168211"/>
              </a:xfrm>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a:moveTo>
                      <a:pt x="57049" y="0"/>
                    </a:moveTo>
                    <a:cubicBezTo>
                      <a:pt x="57049" y="0"/>
                      <a:pt x="62764" y="24289"/>
                      <a:pt x="43619" y="24956"/>
                    </a:cubicBezTo>
                    <a:cubicBezTo>
                      <a:pt x="24474" y="25622"/>
                      <a:pt x="90" y="29432"/>
                      <a:pt x="90" y="61436"/>
                    </a:cubicBezTo>
                    <a:cubicBezTo>
                      <a:pt x="90" y="93440"/>
                      <a:pt x="-2482" y="161830"/>
                      <a:pt x="19902" y="168212"/>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10" name="Forme libre : forme 409">
                <a:extLst>
                  <a:ext uri="{FF2B5EF4-FFF2-40B4-BE49-F238E27FC236}">
                    <a16:creationId xmlns:a16="http://schemas.microsoft.com/office/drawing/2014/main" id="{C188E755-0072-E105-2DAB-A5557065B118}"/>
                  </a:ext>
                </a:extLst>
              </p:cNvPr>
              <p:cNvSpPr/>
              <p:nvPr/>
            </p:nvSpPr>
            <p:spPr>
              <a:xfrm>
                <a:off x="669607" y="5572243"/>
                <a:ext cx="653034" cy="9525"/>
              </a:xfrm>
              <a:custGeom>
                <a:avLst/>
                <a:gdLst>
                  <a:gd name="connsiteX0" fmla="*/ 0 w 653034"/>
                  <a:gd name="connsiteY0" fmla="*/ 0 h 9525"/>
                  <a:gd name="connsiteX1" fmla="*/ 653034 w 653034"/>
                  <a:gd name="connsiteY1" fmla="*/ 0 h 9525"/>
                </a:gdLst>
                <a:ahLst/>
                <a:cxnLst>
                  <a:cxn ang="0">
                    <a:pos x="connsiteX0" y="connsiteY0"/>
                  </a:cxn>
                  <a:cxn ang="0">
                    <a:pos x="connsiteX1" y="connsiteY1"/>
                  </a:cxn>
                </a:cxnLst>
                <a:rect l="l" t="t" r="r" b="b"/>
                <a:pathLst>
                  <a:path w="653034" h="9525">
                    <a:moveTo>
                      <a:pt x="0" y="0"/>
                    </a:moveTo>
                    <a:lnTo>
                      <a:pt x="653034" y="0"/>
                    </a:lnTo>
                  </a:path>
                </a:pathLst>
              </a:custGeom>
              <a:ln w="12700" cap="rnd">
                <a:solidFill>
                  <a:schemeClr val="accent4">
                    <a:lumMod val="75000"/>
                  </a:schemeClr>
                </a:solidFill>
                <a:prstDash val="solid"/>
                <a:round/>
              </a:ln>
            </p:spPr>
            <p:txBody>
              <a:bodyPr rtlCol="0" anchor="ctr"/>
              <a:lstStyle/>
              <a:p>
                <a:endParaRPr lang="fr-FR" sz="1400"/>
              </a:p>
            </p:txBody>
          </p:sp>
        </p:grpSp>
        <p:grpSp>
          <p:nvGrpSpPr>
            <p:cNvPr id="371" name="Graphique 1869">
              <a:extLst>
                <a:ext uri="{FF2B5EF4-FFF2-40B4-BE49-F238E27FC236}">
                  <a16:creationId xmlns:a16="http://schemas.microsoft.com/office/drawing/2014/main" id="{CE45CAC7-63CD-1E89-DAEA-88E9E4357012}"/>
                </a:ext>
              </a:extLst>
            </p:cNvPr>
            <p:cNvGrpSpPr/>
            <p:nvPr/>
          </p:nvGrpSpPr>
          <p:grpSpPr>
            <a:xfrm>
              <a:off x="1213485" y="5190196"/>
              <a:ext cx="30670" cy="28003"/>
              <a:chOff x="1213485" y="5190196"/>
              <a:chExt cx="30670" cy="28003"/>
            </a:xfrm>
            <a:noFill/>
          </p:grpSpPr>
          <p:sp>
            <p:nvSpPr>
              <p:cNvPr id="391" name="Forme libre : forme 390">
                <a:extLst>
                  <a:ext uri="{FF2B5EF4-FFF2-40B4-BE49-F238E27FC236}">
                    <a16:creationId xmlns:a16="http://schemas.microsoft.com/office/drawing/2014/main" id="{98EDB6E9-5A84-4633-832B-55A57F1053ED}"/>
                  </a:ext>
                </a:extLst>
              </p:cNvPr>
              <p:cNvSpPr/>
              <p:nvPr/>
            </p:nvSpPr>
            <p:spPr>
              <a:xfrm>
                <a:off x="1213485" y="519019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ln w="12700" cap="rnd">
                <a:solidFill>
                  <a:schemeClr val="accent4">
                    <a:lumMod val="75000"/>
                  </a:schemeClr>
                </a:solidFill>
                <a:prstDash val="solid"/>
                <a:round/>
              </a:ln>
            </p:spPr>
            <p:txBody>
              <a:bodyPr rtlCol="0" anchor="ctr"/>
              <a:lstStyle/>
              <a:p>
                <a:endParaRPr lang="fr-FR" sz="1400"/>
              </a:p>
            </p:txBody>
          </p:sp>
          <p:sp>
            <p:nvSpPr>
              <p:cNvPr id="392" name="Forme libre : forme 391">
                <a:extLst>
                  <a:ext uri="{FF2B5EF4-FFF2-40B4-BE49-F238E27FC236}">
                    <a16:creationId xmlns:a16="http://schemas.microsoft.com/office/drawing/2014/main" id="{F2BDC30E-CA8E-793C-ACFD-EE9DBCC170C0}"/>
                  </a:ext>
                </a:extLst>
              </p:cNvPr>
              <p:cNvSpPr/>
              <p:nvPr/>
            </p:nvSpPr>
            <p:spPr>
              <a:xfrm>
                <a:off x="1244155" y="5190672"/>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ln w="12700" cap="rnd">
                <a:solidFill>
                  <a:schemeClr val="accent4">
                    <a:lumMod val="75000"/>
                  </a:schemeClr>
                </a:solidFill>
                <a:prstDash val="solid"/>
                <a:round/>
              </a:ln>
            </p:spPr>
            <p:txBody>
              <a:bodyPr rtlCol="0" anchor="ctr"/>
              <a:lstStyle/>
              <a:p>
                <a:endParaRPr lang="fr-FR" sz="1400"/>
              </a:p>
            </p:txBody>
          </p:sp>
          <p:sp>
            <p:nvSpPr>
              <p:cNvPr id="393" name="Forme libre : forme 392">
                <a:extLst>
                  <a:ext uri="{FF2B5EF4-FFF2-40B4-BE49-F238E27FC236}">
                    <a16:creationId xmlns:a16="http://schemas.microsoft.com/office/drawing/2014/main" id="{81A3FED2-B558-0A61-6FC0-475066F3C805}"/>
                  </a:ext>
                </a:extLst>
              </p:cNvPr>
              <p:cNvSpPr/>
              <p:nvPr/>
            </p:nvSpPr>
            <p:spPr>
              <a:xfrm>
                <a:off x="1223390" y="5214675"/>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5"/>
                      <a:pt x="8001" y="3524"/>
                      <a:pt x="5429" y="3524"/>
                    </a:cubicBezTo>
                    <a:cubicBezTo>
                      <a:pt x="2953" y="3524"/>
                      <a:pt x="857" y="2095"/>
                      <a:pt x="0" y="95"/>
                    </a:cubicBezTo>
                  </a:path>
                </a:pathLst>
              </a:custGeom>
              <a:noFill/>
              <a:ln w="12700" cap="rnd">
                <a:solidFill>
                  <a:schemeClr val="accent4">
                    <a:lumMod val="75000"/>
                  </a:schemeClr>
                </a:solidFill>
                <a:prstDash val="solid"/>
                <a:round/>
              </a:ln>
            </p:spPr>
            <p:txBody>
              <a:bodyPr rtlCol="0" anchor="ctr"/>
              <a:lstStyle/>
              <a:p>
                <a:endParaRPr lang="fr-FR" sz="1400"/>
              </a:p>
            </p:txBody>
          </p:sp>
        </p:grpSp>
        <p:grpSp>
          <p:nvGrpSpPr>
            <p:cNvPr id="372" name="Graphique 1869">
              <a:extLst>
                <a:ext uri="{FF2B5EF4-FFF2-40B4-BE49-F238E27FC236}">
                  <a16:creationId xmlns:a16="http://schemas.microsoft.com/office/drawing/2014/main" id="{4E2685B3-9019-47E0-5263-A754C5BB6578}"/>
                </a:ext>
              </a:extLst>
            </p:cNvPr>
            <p:cNvGrpSpPr/>
            <p:nvPr/>
          </p:nvGrpSpPr>
          <p:grpSpPr>
            <a:xfrm>
              <a:off x="746664" y="5164192"/>
              <a:ext cx="30670" cy="28003"/>
              <a:chOff x="746664" y="5164192"/>
              <a:chExt cx="30670" cy="28003"/>
            </a:xfrm>
            <a:noFill/>
          </p:grpSpPr>
          <p:sp>
            <p:nvSpPr>
              <p:cNvPr id="388" name="Forme libre : forme 387">
                <a:extLst>
                  <a:ext uri="{FF2B5EF4-FFF2-40B4-BE49-F238E27FC236}">
                    <a16:creationId xmlns:a16="http://schemas.microsoft.com/office/drawing/2014/main" id="{2E30364D-0C99-AC3A-EBCC-B1E5BCE59969}"/>
                  </a:ext>
                </a:extLst>
              </p:cNvPr>
              <p:cNvSpPr/>
              <p:nvPr/>
            </p:nvSpPr>
            <p:spPr>
              <a:xfrm>
                <a:off x="746664" y="5164192"/>
                <a:ext cx="9525" cy="4667"/>
              </a:xfrm>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a:moveTo>
                      <a:pt x="0" y="0"/>
                    </a:moveTo>
                    <a:lnTo>
                      <a:pt x="0" y="4667"/>
                    </a:lnTo>
                  </a:path>
                </a:pathLst>
              </a:custGeom>
              <a:ln w="12700" cap="rnd">
                <a:solidFill>
                  <a:schemeClr val="accent4">
                    <a:lumMod val="75000"/>
                  </a:schemeClr>
                </a:solidFill>
                <a:prstDash val="solid"/>
                <a:round/>
              </a:ln>
            </p:spPr>
            <p:txBody>
              <a:bodyPr rtlCol="0" anchor="ctr"/>
              <a:lstStyle/>
              <a:p>
                <a:endParaRPr lang="fr-FR" sz="1400"/>
              </a:p>
            </p:txBody>
          </p:sp>
          <p:sp>
            <p:nvSpPr>
              <p:cNvPr id="389" name="Forme libre : forme 388">
                <a:extLst>
                  <a:ext uri="{FF2B5EF4-FFF2-40B4-BE49-F238E27FC236}">
                    <a16:creationId xmlns:a16="http://schemas.microsoft.com/office/drawing/2014/main" id="{5BBA3A5A-5396-11CD-9D64-BFAFB3C8BDB2}"/>
                  </a:ext>
                </a:extLst>
              </p:cNvPr>
              <p:cNvSpPr/>
              <p:nvPr/>
            </p:nvSpPr>
            <p:spPr>
              <a:xfrm>
                <a:off x="777335" y="5164669"/>
                <a:ext cx="9525" cy="4667"/>
              </a:xfrm>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a:moveTo>
                      <a:pt x="0" y="0"/>
                    </a:moveTo>
                    <a:lnTo>
                      <a:pt x="0" y="4667"/>
                    </a:lnTo>
                  </a:path>
                </a:pathLst>
              </a:custGeom>
              <a:ln w="12700" cap="rnd">
                <a:solidFill>
                  <a:schemeClr val="accent4">
                    <a:lumMod val="75000"/>
                  </a:schemeClr>
                </a:solidFill>
                <a:prstDash val="solid"/>
                <a:round/>
              </a:ln>
            </p:spPr>
            <p:txBody>
              <a:bodyPr rtlCol="0" anchor="ctr"/>
              <a:lstStyle/>
              <a:p>
                <a:endParaRPr lang="fr-FR" sz="1400"/>
              </a:p>
            </p:txBody>
          </p:sp>
          <p:sp>
            <p:nvSpPr>
              <p:cNvPr id="390" name="Forme libre : forme 389">
                <a:extLst>
                  <a:ext uri="{FF2B5EF4-FFF2-40B4-BE49-F238E27FC236}">
                    <a16:creationId xmlns:a16="http://schemas.microsoft.com/office/drawing/2014/main" id="{0733C28A-3DA9-111F-3B50-1ABD56141A5A}"/>
                  </a:ext>
                </a:extLst>
              </p:cNvPr>
              <p:cNvSpPr/>
              <p:nvPr/>
            </p:nvSpPr>
            <p:spPr>
              <a:xfrm>
                <a:off x="756475" y="5188671"/>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noFill/>
              <a:ln w="12700" cap="rnd">
                <a:solidFill>
                  <a:schemeClr val="accent4">
                    <a:lumMod val="75000"/>
                  </a:schemeClr>
                </a:solidFill>
                <a:prstDash val="solid"/>
                <a:round/>
              </a:ln>
            </p:spPr>
            <p:txBody>
              <a:bodyPr rtlCol="0" anchor="ctr"/>
              <a:lstStyle/>
              <a:p>
                <a:endParaRPr lang="fr-FR" sz="1400"/>
              </a:p>
            </p:txBody>
          </p:sp>
        </p:grpSp>
        <p:sp>
          <p:nvSpPr>
            <p:cNvPr id="373" name="Forme libre : forme 372">
              <a:extLst>
                <a:ext uri="{FF2B5EF4-FFF2-40B4-BE49-F238E27FC236}">
                  <a16:creationId xmlns:a16="http://schemas.microsoft.com/office/drawing/2014/main" id="{1D7E76DD-AC2C-27B4-FF28-43D3B3D810E4}"/>
                </a:ext>
              </a:extLst>
            </p:cNvPr>
            <p:cNvSpPr/>
            <p:nvPr/>
          </p:nvSpPr>
          <p:spPr>
            <a:xfrm>
              <a:off x="1194435" y="5194006"/>
              <a:ext cx="71627" cy="40385"/>
            </a:xfrm>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a:moveTo>
                    <a:pt x="71628" y="0"/>
                  </a:moveTo>
                  <a:cubicBezTo>
                    <a:pt x="71628" y="22289"/>
                    <a:pt x="55626" y="40386"/>
                    <a:pt x="35814" y="40386"/>
                  </a:cubicBezTo>
                  <a:cubicBezTo>
                    <a:pt x="16002" y="40386"/>
                    <a:pt x="0" y="22289"/>
                    <a:pt x="0"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74" name="Forme libre : forme 373">
              <a:extLst>
                <a:ext uri="{FF2B5EF4-FFF2-40B4-BE49-F238E27FC236}">
                  <a16:creationId xmlns:a16="http://schemas.microsoft.com/office/drawing/2014/main" id="{4264B6B3-D6E8-224A-BA98-A709DD54E2C3}"/>
                </a:ext>
              </a:extLst>
            </p:cNvPr>
            <p:cNvSpPr/>
            <p:nvPr/>
          </p:nvSpPr>
          <p:spPr>
            <a:xfrm>
              <a:off x="1181766" y="5158287"/>
              <a:ext cx="90296" cy="36353"/>
            </a:xfrm>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0" y="34290"/>
                  </a:moveTo>
                  <a:cubicBezTo>
                    <a:pt x="0" y="34290"/>
                    <a:pt x="20098" y="38957"/>
                    <a:pt x="24003" y="22193"/>
                  </a:cubicBezTo>
                  <a:cubicBezTo>
                    <a:pt x="27908" y="5429"/>
                    <a:pt x="33814" y="0"/>
                    <a:pt x="33814" y="0"/>
                  </a:cubicBezTo>
                  <a:cubicBezTo>
                    <a:pt x="33814" y="0"/>
                    <a:pt x="48482" y="2095"/>
                    <a:pt x="49721" y="13811"/>
                  </a:cubicBezTo>
                  <a:cubicBezTo>
                    <a:pt x="50864" y="25527"/>
                    <a:pt x="69342" y="44577"/>
                    <a:pt x="90297" y="3248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75" name="Forme libre : forme 374">
              <a:extLst>
                <a:ext uri="{FF2B5EF4-FFF2-40B4-BE49-F238E27FC236}">
                  <a16:creationId xmlns:a16="http://schemas.microsoft.com/office/drawing/2014/main" id="{780EC47A-48A4-0B33-7D0C-E91CEB4F9820}"/>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376" name="Forme libre : forme 375">
              <a:extLst>
                <a:ext uri="{FF2B5EF4-FFF2-40B4-BE49-F238E27FC236}">
                  <a16:creationId xmlns:a16="http://schemas.microsoft.com/office/drawing/2014/main" id="{E775E97D-14D5-6BCB-92E0-F615B168ECEE}"/>
                </a:ext>
              </a:extLst>
            </p:cNvPr>
            <p:cNvSpPr/>
            <p:nvPr/>
          </p:nvSpPr>
          <p:spPr>
            <a:xfrm>
              <a:off x="1180564" y="5122773"/>
              <a:ext cx="93965" cy="126858"/>
            </a:xfrm>
            <a:custGeom>
              <a:avLst/>
              <a:gdLst>
                <a:gd name="connsiteX0" fmla="*/ 60 w 93965"/>
                <a:gd name="connsiteY0" fmla="*/ 52754 h 126858"/>
                <a:gd name="connsiteX1" fmla="*/ 29492 w 93965"/>
                <a:gd name="connsiteY1" fmla="*/ 10558 h 126858"/>
                <a:gd name="connsiteX2" fmla="*/ 71878 w 93965"/>
                <a:gd name="connsiteY2" fmla="*/ 3224 h 126858"/>
                <a:gd name="connsiteX3" fmla="*/ 93881 w 93965"/>
                <a:gd name="connsiteY3" fmla="*/ 39324 h 126858"/>
                <a:gd name="connsiteX4" fmla="*/ 93881 w 93965"/>
                <a:gd name="connsiteY4" fmla="*/ 126858 h 12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65" h="126858">
                  <a:moveTo>
                    <a:pt x="60" y="52754"/>
                  </a:moveTo>
                  <a:cubicBezTo>
                    <a:pt x="-1179" y="22464"/>
                    <a:pt x="17109" y="10272"/>
                    <a:pt x="29492" y="10558"/>
                  </a:cubicBezTo>
                  <a:cubicBezTo>
                    <a:pt x="29492" y="10558"/>
                    <a:pt x="47208" y="-7063"/>
                    <a:pt x="71878" y="3224"/>
                  </a:cubicBezTo>
                  <a:cubicBezTo>
                    <a:pt x="96548" y="13511"/>
                    <a:pt x="93881" y="39324"/>
                    <a:pt x="93881" y="39324"/>
                  </a:cubicBezTo>
                  <a:lnTo>
                    <a:pt x="93881" y="126858"/>
                  </a:lnTo>
                </a:path>
              </a:pathLst>
            </a:custGeom>
            <a:noFill/>
            <a:ln w="12700" cap="rnd">
              <a:solidFill>
                <a:schemeClr val="accent4">
                  <a:lumMod val="75000"/>
                </a:schemeClr>
              </a:solidFill>
              <a:prstDash val="solid"/>
              <a:round/>
            </a:ln>
          </p:spPr>
          <p:txBody>
            <a:bodyPr rtlCol="0" anchor="ctr"/>
            <a:lstStyle/>
            <a:p>
              <a:endParaRPr lang="fr-FR" sz="1400"/>
            </a:p>
          </p:txBody>
        </p:sp>
        <p:sp>
          <p:nvSpPr>
            <p:cNvPr id="377" name="Forme libre : forme 376">
              <a:extLst>
                <a:ext uri="{FF2B5EF4-FFF2-40B4-BE49-F238E27FC236}">
                  <a16:creationId xmlns:a16="http://schemas.microsoft.com/office/drawing/2014/main" id="{BAA42261-E266-68C1-A71C-2E9A04333FDD}"/>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378" name="Forme libre : forme 377">
              <a:extLst>
                <a:ext uri="{FF2B5EF4-FFF2-40B4-BE49-F238E27FC236}">
                  <a16:creationId xmlns:a16="http://schemas.microsoft.com/office/drawing/2014/main" id="{0453CF37-7166-C645-C226-AC3E8CAB0A5A}"/>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379" name="Forme libre : forme 378">
              <a:extLst>
                <a:ext uri="{FF2B5EF4-FFF2-40B4-BE49-F238E27FC236}">
                  <a16:creationId xmlns:a16="http://schemas.microsoft.com/office/drawing/2014/main" id="{9DD9D5E6-27D2-BFA6-B5D2-A6A21AFCF98E}"/>
                </a:ext>
              </a:extLst>
            </p:cNvPr>
            <p:cNvSpPr/>
            <p:nvPr/>
          </p:nvSpPr>
          <p:spPr>
            <a:xfrm>
              <a:off x="1250251" y="5257627"/>
              <a:ext cx="47720" cy="70680"/>
            </a:xfrm>
            <a:custGeom>
              <a:avLst/>
              <a:gdLst>
                <a:gd name="connsiteX0" fmla="*/ 0 w 47720"/>
                <a:gd name="connsiteY0" fmla="*/ 5 h 70680"/>
                <a:gd name="connsiteX1" fmla="*/ 47339 w 47720"/>
                <a:gd name="connsiteY1" fmla="*/ 33914 h 70680"/>
                <a:gd name="connsiteX2" fmla="*/ 47720 w 47720"/>
                <a:gd name="connsiteY2" fmla="*/ 70681 h 70680"/>
              </a:gdLst>
              <a:ahLst/>
              <a:cxnLst>
                <a:cxn ang="0">
                  <a:pos x="connsiteX0" y="connsiteY0"/>
                </a:cxn>
                <a:cxn ang="0">
                  <a:pos x="connsiteX1" y="connsiteY1"/>
                </a:cxn>
                <a:cxn ang="0">
                  <a:pos x="connsiteX2" y="connsiteY2"/>
                </a:cxn>
              </a:cxnLst>
              <a:rect l="l" t="t" r="r" b="b"/>
              <a:pathLst>
                <a:path w="47720" h="70680">
                  <a:moveTo>
                    <a:pt x="0" y="5"/>
                  </a:moveTo>
                  <a:cubicBezTo>
                    <a:pt x="0" y="5"/>
                    <a:pt x="47339" y="-1233"/>
                    <a:pt x="47339" y="33914"/>
                  </a:cubicBezTo>
                  <a:cubicBezTo>
                    <a:pt x="47339" y="45059"/>
                    <a:pt x="47530" y="56584"/>
                    <a:pt x="47720" y="70681"/>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80" name="Forme libre : forme 379">
              <a:extLst>
                <a:ext uri="{FF2B5EF4-FFF2-40B4-BE49-F238E27FC236}">
                  <a16:creationId xmlns:a16="http://schemas.microsoft.com/office/drawing/2014/main" id="{A3F91C4D-1776-DE7C-26E6-53E3920A5F52}"/>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381" name="Forme libre : forme 380">
              <a:extLst>
                <a:ext uri="{FF2B5EF4-FFF2-40B4-BE49-F238E27FC236}">
                  <a16:creationId xmlns:a16="http://schemas.microsoft.com/office/drawing/2014/main" id="{01A601B7-3725-6B33-FDD2-33E01EE307DB}"/>
                </a:ext>
              </a:extLst>
            </p:cNvPr>
            <p:cNvSpPr/>
            <p:nvPr/>
          </p:nvSpPr>
          <p:spPr>
            <a:xfrm>
              <a:off x="1176983" y="5282588"/>
              <a:ext cx="15737" cy="55816"/>
            </a:xfrm>
            <a:custGeom>
              <a:avLst/>
              <a:gdLst>
                <a:gd name="connsiteX0" fmla="*/ 11261 w 15737"/>
                <a:gd name="connsiteY0" fmla="*/ 55816 h 55816"/>
                <a:gd name="connsiteX1" fmla="*/ 15737 w 15737"/>
                <a:gd name="connsiteY1" fmla="*/ 0 h 55816"/>
              </a:gdLst>
              <a:ahLst/>
              <a:cxnLst>
                <a:cxn ang="0">
                  <a:pos x="connsiteX0" y="connsiteY0"/>
                </a:cxn>
                <a:cxn ang="0">
                  <a:pos x="connsiteX1" y="connsiteY1"/>
                </a:cxn>
              </a:cxnLst>
              <a:rect l="l" t="t" r="r" b="b"/>
              <a:pathLst>
                <a:path w="15737" h="55816">
                  <a:moveTo>
                    <a:pt x="11261" y="55816"/>
                  </a:moveTo>
                  <a:cubicBezTo>
                    <a:pt x="11261" y="55816"/>
                    <a:pt x="-16838" y="26860"/>
                    <a:pt x="15737"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82" name="Forme libre : forme 381">
              <a:extLst>
                <a:ext uri="{FF2B5EF4-FFF2-40B4-BE49-F238E27FC236}">
                  <a16:creationId xmlns:a16="http://schemas.microsoft.com/office/drawing/2014/main" id="{1C882F9E-FFF0-A93C-BA35-FA13C6B73BEA}"/>
                </a:ext>
              </a:extLst>
            </p:cNvPr>
            <p:cNvSpPr/>
            <p:nvPr/>
          </p:nvSpPr>
          <p:spPr>
            <a:xfrm>
              <a:off x="1269968" y="5281254"/>
              <a:ext cx="13177" cy="57150"/>
            </a:xfrm>
            <a:custGeom>
              <a:avLst/>
              <a:gdLst>
                <a:gd name="connsiteX0" fmla="*/ 0 w 13177"/>
                <a:gd name="connsiteY0" fmla="*/ 0 h 57150"/>
                <a:gd name="connsiteX1" fmla="*/ 2667 w 13177"/>
                <a:gd name="connsiteY1" fmla="*/ 57150 h 57150"/>
              </a:gdLst>
              <a:ahLst/>
              <a:cxnLst>
                <a:cxn ang="0">
                  <a:pos x="connsiteX0" y="connsiteY0"/>
                </a:cxn>
                <a:cxn ang="0">
                  <a:pos x="connsiteX1" y="connsiteY1"/>
                </a:cxn>
              </a:cxnLst>
              <a:rect l="l" t="t" r="r" b="b"/>
              <a:pathLst>
                <a:path w="13177" h="57150">
                  <a:moveTo>
                    <a:pt x="0" y="0"/>
                  </a:moveTo>
                  <a:cubicBezTo>
                    <a:pt x="28003" y="31337"/>
                    <a:pt x="2667" y="57150"/>
                    <a:pt x="2667" y="5715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83" name="Forme libre : forme 382">
              <a:extLst>
                <a:ext uri="{FF2B5EF4-FFF2-40B4-BE49-F238E27FC236}">
                  <a16:creationId xmlns:a16="http://schemas.microsoft.com/office/drawing/2014/main" id="{7A6D6887-A315-E1A4-758D-141B4A744F5D}"/>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0284F03B-70F0-3F2B-8E2B-C63D9907FFE7}"/>
                </a:ext>
              </a:extLst>
            </p:cNvPr>
            <p:cNvSpPr/>
            <p:nvPr/>
          </p:nvSpPr>
          <p:spPr>
            <a:xfrm>
              <a:off x="1157096" y="5338404"/>
              <a:ext cx="123841" cy="233457"/>
            </a:xfrm>
            <a:custGeom>
              <a:avLst/>
              <a:gdLst>
                <a:gd name="connsiteX0" fmla="*/ 115538 w 123841"/>
                <a:gd name="connsiteY0" fmla="*/ 0 h 233457"/>
                <a:gd name="connsiteX1" fmla="*/ 112490 w 123841"/>
                <a:gd name="connsiteY1" fmla="*/ 220028 h 233457"/>
                <a:gd name="connsiteX2" fmla="*/ 121444 w 123841"/>
                <a:gd name="connsiteY2" fmla="*/ 233458 h 233457"/>
                <a:gd name="connsiteX3" fmla="*/ 95250 w 123841"/>
                <a:gd name="connsiteY3" fmla="*/ 233458 h 233457"/>
                <a:gd name="connsiteX4" fmla="*/ 79439 w 123841"/>
                <a:gd name="connsiteY4" fmla="*/ 75914 h 233457"/>
                <a:gd name="connsiteX5" fmla="*/ 69247 w 123841"/>
                <a:gd name="connsiteY5" fmla="*/ 75914 h 233457"/>
                <a:gd name="connsiteX6" fmla="*/ 32004 w 123841"/>
                <a:gd name="connsiteY6" fmla="*/ 232124 h 233457"/>
                <a:gd name="connsiteX7" fmla="*/ 0 w 123841"/>
                <a:gd name="connsiteY7" fmla="*/ 232124 h 233457"/>
                <a:gd name="connsiteX8" fmla="*/ 21717 w 123841"/>
                <a:gd name="connsiteY8" fmla="*/ 216122 h 233457"/>
                <a:gd name="connsiteX9" fmla="*/ 31147 w 123841"/>
                <a:gd name="connsiteY9" fmla="*/ 0 h 23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33457">
                  <a:moveTo>
                    <a:pt x="115538" y="0"/>
                  </a:moveTo>
                  <a:cubicBezTo>
                    <a:pt x="115538" y="0"/>
                    <a:pt x="136112" y="110681"/>
                    <a:pt x="112490" y="220028"/>
                  </a:cubicBezTo>
                  <a:lnTo>
                    <a:pt x="121444" y="233458"/>
                  </a:lnTo>
                  <a:lnTo>
                    <a:pt x="95250" y="233458"/>
                  </a:lnTo>
                  <a:lnTo>
                    <a:pt x="79439" y="75914"/>
                  </a:lnTo>
                  <a:lnTo>
                    <a:pt x="69247" y="75914"/>
                  </a:lnTo>
                  <a:lnTo>
                    <a:pt x="32004" y="232124"/>
                  </a:lnTo>
                  <a:lnTo>
                    <a:pt x="0" y="232124"/>
                  </a:lnTo>
                  <a:lnTo>
                    <a:pt x="21717" y="216122"/>
                  </a:lnTo>
                  <a:cubicBezTo>
                    <a:pt x="21717" y="216122"/>
                    <a:pt x="13906" y="54293"/>
                    <a:pt x="31147"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193" name="Forme libre : forme 192">
              <a:extLst>
                <a:ext uri="{FF2B5EF4-FFF2-40B4-BE49-F238E27FC236}">
                  <a16:creationId xmlns:a16="http://schemas.microsoft.com/office/drawing/2014/main" id="{A63F5488-9432-1CD0-B170-6736A1AF7548}"/>
                </a:ext>
              </a:extLst>
            </p:cNvPr>
            <p:cNvSpPr/>
            <p:nvPr/>
          </p:nvSpPr>
          <p:spPr>
            <a:xfrm>
              <a:off x="1158054" y="5231439"/>
              <a:ext cx="57847" cy="168211"/>
            </a:xfrm>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a:moveTo>
                    <a:pt x="57049" y="0"/>
                  </a:moveTo>
                  <a:cubicBezTo>
                    <a:pt x="57049" y="0"/>
                    <a:pt x="62764" y="24289"/>
                    <a:pt x="43619" y="24956"/>
                  </a:cubicBezTo>
                  <a:cubicBezTo>
                    <a:pt x="24474" y="25622"/>
                    <a:pt x="90" y="29432"/>
                    <a:pt x="90" y="61436"/>
                  </a:cubicBezTo>
                  <a:cubicBezTo>
                    <a:pt x="90" y="93440"/>
                    <a:pt x="-2482" y="161830"/>
                    <a:pt x="19902" y="168212"/>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194" name="Forme libre : forme 193">
              <a:extLst>
                <a:ext uri="{FF2B5EF4-FFF2-40B4-BE49-F238E27FC236}">
                  <a16:creationId xmlns:a16="http://schemas.microsoft.com/office/drawing/2014/main" id="{7DE7B286-56C7-CDA6-BD2A-E4E4DC790893}"/>
                </a:ext>
              </a:extLst>
            </p:cNvPr>
            <p:cNvSpPr/>
            <p:nvPr/>
          </p:nvSpPr>
          <p:spPr>
            <a:xfrm>
              <a:off x="1278921" y="5330023"/>
              <a:ext cx="48768" cy="74485"/>
            </a:xfrm>
            <a:custGeom>
              <a:avLst/>
              <a:gdLst>
                <a:gd name="connsiteX0" fmla="*/ 0 w 48768"/>
                <a:gd name="connsiteY0" fmla="*/ 74486 h 74485"/>
                <a:gd name="connsiteX1" fmla="*/ 48768 w 48768"/>
                <a:gd name="connsiteY1" fmla="*/ 74486 h 74485"/>
                <a:gd name="connsiteX2" fmla="*/ 48768 w 48768"/>
                <a:gd name="connsiteY2" fmla="*/ 0 h 74485"/>
                <a:gd name="connsiteX3" fmla="*/ 5048 w 48768"/>
                <a:gd name="connsiteY3" fmla="*/ 0 h 74485"/>
              </a:gdLst>
              <a:ahLst/>
              <a:cxnLst>
                <a:cxn ang="0">
                  <a:pos x="connsiteX0" y="connsiteY0"/>
                </a:cxn>
                <a:cxn ang="0">
                  <a:pos x="connsiteX1" y="connsiteY1"/>
                </a:cxn>
                <a:cxn ang="0">
                  <a:pos x="connsiteX2" y="connsiteY2"/>
                </a:cxn>
                <a:cxn ang="0">
                  <a:pos x="connsiteX3" y="connsiteY3"/>
                </a:cxn>
              </a:cxnLst>
              <a:rect l="l" t="t" r="r" b="b"/>
              <a:pathLst>
                <a:path w="48768" h="74485">
                  <a:moveTo>
                    <a:pt x="0" y="74486"/>
                  </a:moveTo>
                  <a:lnTo>
                    <a:pt x="48768" y="74486"/>
                  </a:lnTo>
                  <a:lnTo>
                    <a:pt x="48768" y="0"/>
                  </a:lnTo>
                  <a:lnTo>
                    <a:pt x="5048" y="0"/>
                  </a:lnTo>
                </a:path>
              </a:pathLst>
            </a:custGeom>
            <a:noFill/>
            <a:ln w="12700" cap="rnd">
              <a:solidFill>
                <a:schemeClr val="accent4">
                  <a:lumMod val="75000"/>
                </a:schemeClr>
              </a:solidFill>
              <a:prstDash val="solid"/>
              <a:round/>
            </a:ln>
          </p:spPr>
          <p:txBody>
            <a:bodyPr rtlCol="0" anchor="ctr"/>
            <a:lstStyle/>
            <a:p>
              <a:endParaRPr lang="fr-FR" sz="1400"/>
            </a:p>
          </p:txBody>
        </p:sp>
        <p:sp>
          <p:nvSpPr>
            <p:cNvPr id="195" name="Forme libre : forme 194">
              <a:extLst>
                <a:ext uri="{FF2B5EF4-FFF2-40B4-BE49-F238E27FC236}">
                  <a16:creationId xmlns:a16="http://schemas.microsoft.com/office/drawing/2014/main" id="{1CD83FEC-4428-13C4-F47C-1BD1084FF9DE}"/>
                </a:ext>
              </a:extLst>
            </p:cNvPr>
            <p:cNvSpPr/>
            <p:nvPr/>
          </p:nvSpPr>
          <p:spPr>
            <a:xfrm>
              <a:off x="1179766" y="5378124"/>
              <a:ext cx="47099" cy="24098"/>
            </a:xfrm>
            <a:custGeom>
              <a:avLst/>
              <a:gdLst>
                <a:gd name="connsiteX0" fmla="*/ 47053 w 47099"/>
                <a:gd name="connsiteY0" fmla="*/ 0 h 24098"/>
                <a:gd name="connsiteX1" fmla="*/ 0 w 47099"/>
                <a:gd name="connsiteY1" fmla="*/ 24098 h 24098"/>
              </a:gdLst>
              <a:ahLst/>
              <a:cxnLst>
                <a:cxn ang="0">
                  <a:pos x="connsiteX0" y="connsiteY0"/>
                </a:cxn>
                <a:cxn ang="0">
                  <a:pos x="connsiteX1" y="connsiteY1"/>
                </a:cxn>
              </a:cxnLst>
              <a:rect l="l" t="t" r="r" b="b"/>
              <a:pathLst>
                <a:path w="47099" h="24098">
                  <a:moveTo>
                    <a:pt x="47053" y="0"/>
                  </a:moveTo>
                  <a:cubicBezTo>
                    <a:pt x="47053" y="0"/>
                    <a:pt x="50387" y="24098"/>
                    <a:pt x="0" y="24098"/>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196" name="Forme libre : forme 195">
              <a:extLst>
                <a:ext uri="{FF2B5EF4-FFF2-40B4-BE49-F238E27FC236}">
                  <a16:creationId xmlns:a16="http://schemas.microsoft.com/office/drawing/2014/main" id="{B53BE61D-C78B-8E6A-9903-6BF62EA86C40}"/>
                </a:ext>
              </a:extLst>
            </p:cNvPr>
            <p:cNvSpPr/>
            <p:nvPr/>
          </p:nvSpPr>
          <p:spPr>
            <a:xfrm>
              <a:off x="1226915" y="5257156"/>
              <a:ext cx="51530" cy="149637"/>
            </a:xfrm>
            <a:custGeom>
              <a:avLst/>
              <a:gdLst>
                <a:gd name="connsiteX0" fmla="*/ 21717 w 51530"/>
                <a:gd name="connsiteY0" fmla="*/ 0 h 149637"/>
                <a:gd name="connsiteX1" fmla="*/ 0 w 51530"/>
                <a:gd name="connsiteY1" fmla="*/ 74962 h 149637"/>
                <a:gd name="connsiteX2" fmla="*/ 0 w 51530"/>
                <a:gd name="connsiteY2" fmla="*/ 119348 h 149637"/>
                <a:gd name="connsiteX3" fmla="*/ 51530 w 51530"/>
                <a:gd name="connsiteY3" fmla="*/ 149638 h 149637"/>
              </a:gdLst>
              <a:ahLst/>
              <a:cxnLst>
                <a:cxn ang="0">
                  <a:pos x="connsiteX0" y="connsiteY0"/>
                </a:cxn>
                <a:cxn ang="0">
                  <a:pos x="connsiteX1" y="connsiteY1"/>
                </a:cxn>
                <a:cxn ang="0">
                  <a:pos x="connsiteX2" y="connsiteY2"/>
                </a:cxn>
                <a:cxn ang="0">
                  <a:pos x="connsiteX3" y="connsiteY3"/>
                </a:cxn>
              </a:cxnLst>
              <a:rect l="l" t="t" r="r" b="b"/>
              <a:pathLst>
                <a:path w="51530" h="149637">
                  <a:moveTo>
                    <a:pt x="21717" y="0"/>
                  </a:moveTo>
                  <a:lnTo>
                    <a:pt x="0" y="74962"/>
                  </a:lnTo>
                  <a:lnTo>
                    <a:pt x="0" y="119348"/>
                  </a:lnTo>
                  <a:cubicBezTo>
                    <a:pt x="0" y="119348"/>
                    <a:pt x="2286" y="147352"/>
                    <a:pt x="51530" y="149638"/>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197" name="Forme libre : forme 196">
              <a:extLst>
                <a:ext uri="{FF2B5EF4-FFF2-40B4-BE49-F238E27FC236}">
                  <a16:creationId xmlns:a16="http://schemas.microsoft.com/office/drawing/2014/main" id="{80CA6297-0BB2-3300-AF6A-065992D7D896}"/>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198" name="Forme libre : forme 197">
              <a:extLst>
                <a:ext uri="{FF2B5EF4-FFF2-40B4-BE49-F238E27FC236}">
                  <a16:creationId xmlns:a16="http://schemas.microsoft.com/office/drawing/2014/main" id="{090A7F8D-6AB5-D20E-CE4B-F97D02D668BB}"/>
                </a:ext>
              </a:extLst>
            </p:cNvPr>
            <p:cNvSpPr/>
            <p:nvPr/>
          </p:nvSpPr>
          <p:spPr>
            <a:xfrm>
              <a:off x="1206055" y="5258299"/>
              <a:ext cx="20859" cy="73818"/>
            </a:xfrm>
            <a:custGeom>
              <a:avLst/>
              <a:gdLst>
                <a:gd name="connsiteX0" fmla="*/ 20860 w 20859"/>
                <a:gd name="connsiteY0" fmla="*/ 73819 h 73818"/>
                <a:gd name="connsiteX1" fmla="*/ 0 w 20859"/>
                <a:gd name="connsiteY1" fmla="*/ 0 h 73818"/>
              </a:gdLst>
              <a:ahLst/>
              <a:cxnLst>
                <a:cxn ang="0">
                  <a:pos x="connsiteX0" y="connsiteY0"/>
                </a:cxn>
                <a:cxn ang="0">
                  <a:pos x="connsiteX1" y="connsiteY1"/>
                </a:cxn>
              </a:cxnLst>
              <a:rect l="l" t="t" r="r" b="b"/>
              <a:pathLst>
                <a:path w="20859" h="73818">
                  <a:moveTo>
                    <a:pt x="20860" y="73819"/>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199" name="Forme libre : forme 198">
              <a:extLst>
                <a:ext uri="{FF2B5EF4-FFF2-40B4-BE49-F238E27FC236}">
                  <a16:creationId xmlns:a16="http://schemas.microsoft.com/office/drawing/2014/main" id="{D066C9F2-70C4-2B38-8BC5-A37DF078661E}"/>
                </a:ext>
              </a:extLst>
            </p:cNvPr>
            <p:cNvSpPr/>
            <p:nvPr/>
          </p:nvSpPr>
          <p:spPr>
            <a:xfrm>
              <a:off x="1240250" y="5341738"/>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12700" cap="rnd">
              <a:solidFill>
                <a:schemeClr val="accent4">
                  <a:lumMod val="75000"/>
                </a:schemeClr>
              </a:solidFill>
              <a:prstDash val="solid"/>
              <a:round/>
            </a:ln>
          </p:spPr>
          <p:txBody>
            <a:bodyPr rtlCol="0" anchor="ctr"/>
            <a:lstStyle/>
            <a:p>
              <a:endParaRPr lang="fr-FR" sz="1400"/>
            </a:p>
          </p:txBody>
        </p:sp>
        <p:sp>
          <p:nvSpPr>
            <p:cNvPr id="200" name="Forme libre : forme 199">
              <a:extLst>
                <a:ext uri="{FF2B5EF4-FFF2-40B4-BE49-F238E27FC236}">
                  <a16:creationId xmlns:a16="http://schemas.microsoft.com/office/drawing/2014/main" id="{0687807C-11D8-2369-DD87-0B5F4668B701}"/>
                </a:ext>
              </a:extLst>
            </p:cNvPr>
            <p:cNvSpPr/>
            <p:nvPr/>
          </p:nvSpPr>
          <p:spPr>
            <a:xfrm>
              <a:off x="721709" y="5167240"/>
              <a:ext cx="80962" cy="45624"/>
            </a:xfrm>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a:moveTo>
                    <a:pt x="0" y="0"/>
                  </a:moveTo>
                  <a:cubicBezTo>
                    <a:pt x="0" y="25241"/>
                    <a:pt x="18098" y="45625"/>
                    <a:pt x="40481" y="45625"/>
                  </a:cubicBezTo>
                  <a:cubicBezTo>
                    <a:pt x="62865" y="45625"/>
                    <a:pt x="80963" y="25146"/>
                    <a:pt x="80963" y="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01" name="Forme libre : forme 200">
              <a:extLst>
                <a:ext uri="{FF2B5EF4-FFF2-40B4-BE49-F238E27FC236}">
                  <a16:creationId xmlns:a16="http://schemas.microsoft.com/office/drawing/2014/main" id="{10202A12-2DF3-47EE-7B82-BF051183B6B3}"/>
                </a:ext>
              </a:extLst>
            </p:cNvPr>
            <p:cNvSpPr/>
            <p:nvPr/>
          </p:nvSpPr>
          <p:spPr>
            <a:xfrm>
              <a:off x="722270" y="5119711"/>
              <a:ext cx="80686" cy="40100"/>
            </a:xfrm>
            <a:custGeom>
              <a:avLst/>
              <a:gdLst>
                <a:gd name="connsiteX0" fmla="*/ 10 w 80686"/>
                <a:gd name="connsiteY0" fmla="*/ 40100 h 40100"/>
                <a:gd name="connsiteX1" fmla="*/ 22965 w 80686"/>
                <a:gd name="connsiteY1" fmla="*/ 0 h 40100"/>
                <a:gd name="connsiteX2" fmla="*/ 59351 w 80686"/>
                <a:gd name="connsiteY2" fmla="*/ 286 h 40100"/>
                <a:gd name="connsiteX3" fmla="*/ 80687 w 80686"/>
                <a:gd name="connsiteY3" fmla="*/ 39338 h 40100"/>
              </a:gdLst>
              <a:ahLst/>
              <a:cxnLst>
                <a:cxn ang="0">
                  <a:pos x="connsiteX0" y="connsiteY0"/>
                </a:cxn>
                <a:cxn ang="0">
                  <a:pos x="connsiteX1" y="connsiteY1"/>
                </a:cxn>
                <a:cxn ang="0">
                  <a:pos x="connsiteX2" y="connsiteY2"/>
                </a:cxn>
                <a:cxn ang="0">
                  <a:pos x="connsiteX3" y="connsiteY3"/>
                </a:cxn>
              </a:cxnLst>
              <a:rect l="l" t="t" r="r" b="b"/>
              <a:pathLst>
                <a:path w="80686" h="40100">
                  <a:moveTo>
                    <a:pt x="10" y="40100"/>
                  </a:moveTo>
                  <a:cubicBezTo>
                    <a:pt x="-561" y="3429"/>
                    <a:pt x="22965" y="0"/>
                    <a:pt x="22965" y="0"/>
                  </a:cubicBezTo>
                  <a:cubicBezTo>
                    <a:pt x="22965" y="0"/>
                    <a:pt x="37825" y="23908"/>
                    <a:pt x="59351" y="286"/>
                  </a:cubicBezTo>
                  <a:cubicBezTo>
                    <a:pt x="80496" y="6477"/>
                    <a:pt x="80687" y="39338"/>
                    <a:pt x="80687" y="39338"/>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02" name="Forme libre : forme 201">
              <a:extLst>
                <a:ext uri="{FF2B5EF4-FFF2-40B4-BE49-F238E27FC236}">
                  <a16:creationId xmlns:a16="http://schemas.microsoft.com/office/drawing/2014/main" id="{EF6C692A-2FD6-8903-4345-30BDFB314C15}"/>
                </a:ext>
              </a:extLst>
            </p:cNvPr>
            <p:cNvSpPr/>
            <p:nvPr/>
          </p:nvSpPr>
          <p:spPr>
            <a:xfrm>
              <a:off x="714521" y="5119234"/>
              <a:ext cx="4806" cy="40100"/>
            </a:xfrm>
            <a:custGeom>
              <a:avLst/>
              <a:gdLst>
                <a:gd name="connsiteX0" fmla="*/ 4806 w 4806"/>
                <a:gd name="connsiteY0" fmla="*/ 0 h 40100"/>
                <a:gd name="connsiteX1" fmla="*/ 4044 w 4806"/>
                <a:gd name="connsiteY1" fmla="*/ 40100 h 40100"/>
              </a:gdLst>
              <a:ahLst/>
              <a:cxnLst>
                <a:cxn ang="0">
                  <a:pos x="connsiteX0" y="connsiteY0"/>
                </a:cxn>
                <a:cxn ang="0">
                  <a:pos x="connsiteX1" y="connsiteY1"/>
                </a:cxn>
              </a:cxnLst>
              <a:rect l="l" t="t" r="r" b="b"/>
              <a:pathLst>
                <a:path w="4806" h="40100">
                  <a:moveTo>
                    <a:pt x="4806" y="0"/>
                  </a:moveTo>
                  <a:cubicBezTo>
                    <a:pt x="4806" y="0"/>
                    <a:pt x="-5481" y="20288"/>
                    <a:pt x="4044" y="4010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03" name="Forme libre : forme 202">
              <a:extLst>
                <a:ext uri="{FF2B5EF4-FFF2-40B4-BE49-F238E27FC236}">
                  <a16:creationId xmlns:a16="http://schemas.microsoft.com/office/drawing/2014/main" id="{9C565804-8092-3F47-259B-384CA35C3820}"/>
                </a:ext>
              </a:extLst>
            </p:cNvPr>
            <p:cNvSpPr/>
            <p:nvPr/>
          </p:nvSpPr>
          <p:spPr>
            <a:xfrm>
              <a:off x="720756" y="5085295"/>
              <a:ext cx="86044" cy="53275"/>
            </a:xfrm>
            <a:custGeom>
              <a:avLst/>
              <a:gdLst>
                <a:gd name="connsiteX0" fmla="*/ 85820 w 86044"/>
                <a:gd name="connsiteY0" fmla="*/ 53275 h 53275"/>
                <a:gd name="connsiteX1" fmla="*/ 65818 w 86044"/>
                <a:gd name="connsiteY1" fmla="*/ 16318 h 53275"/>
                <a:gd name="connsiteX2" fmla="*/ 65818 w 86044"/>
                <a:gd name="connsiteY2" fmla="*/ 7079 h 53275"/>
                <a:gd name="connsiteX3" fmla="*/ 13145 w 86044"/>
                <a:gd name="connsiteY3" fmla="*/ 12984 h 53275"/>
                <a:gd name="connsiteX4" fmla="*/ 0 w 86044"/>
                <a:gd name="connsiteY4" fmla="*/ 21652 h 5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44" h="53275">
                  <a:moveTo>
                    <a:pt x="85820" y="53275"/>
                  </a:moveTo>
                  <a:cubicBezTo>
                    <a:pt x="85820" y="53275"/>
                    <a:pt x="89630" y="17937"/>
                    <a:pt x="65818" y="16318"/>
                  </a:cubicBezTo>
                  <a:cubicBezTo>
                    <a:pt x="65818" y="16318"/>
                    <a:pt x="62960" y="11079"/>
                    <a:pt x="65818" y="7079"/>
                  </a:cubicBezTo>
                  <a:cubicBezTo>
                    <a:pt x="65818" y="7079"/>
                    <a:pt x="33719" y="-12257"/>
                    <a:pt x="13145" y="12984"/>
                  </a:cubicBezTo>
                  <a:cubicBezTo>
                    <a:pt x="13145" y="12984"/>
                    <a:pt x="2095" y="9270"/>
                    <a:pt x="0" y="21652"/>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3076660F-8DC8-9ADE-FB8C-177B03ACED7B}"/>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205" name="Forme libre : forme 204">
              <a:extLst>
                <a:ext uri="{FF2B5EF4-FFF2-40B4-BE49-F238E27FC236}">
                  <a16:creationId xmlns:a16="http://schemas.microsoft.com/office/drawing/2014/main" id="{4A04BC4F-9F16-4925-F7C9-046889615EF9}"/>
                </a:ext>
              </a:extLst>
            </p:cNvPr>
            <p:cNvSpPr/>
            <p:nvPr/>
          </p:nvSpPr>
          <p:spPr>
            <a:xfrm>
              <a:off x="704945" y="5267824"/>
              <a:ext cx="109261" cy="283940"/>
            </a:xfrm>
            <a:custGeom>
              <a:avLst/>
              <a:gdLst>
                <a:gd name="connsiteX0" fmla="*/ 0 w 109261"/>
                <a:gd name="connsiteY0" fmla="*/ 0 h 283940"/>
                <a:gd name="connsiteX1" fmla="*/ 10858 w 109261"/>
                <a:gd name="connsiteY1" fmla="*/ 281750 h 283940"/>
                <a:gd name="connsiteX2" fmla="*/ 32575 w 109261"/>
                <a:gd name="connsiteY2" fmla="*/ 281750 h 283940"/>
                <a:gd name="connsiteX3" fmla="*/ 58674 w 109261"/>
                <a:gd name="connsiteY3" fmla="*/ 123730 h 283940"/>
                <a:gd name="connsiteX4" fmla="*/ 80486 w 109261"/>
                <a:gd name="connsiteY4" fmla="*/ 283940 h 283940"/>
                <a:gd name="connsiteX5" fmla="*/ 102203 w 109261"/>
                <a:gd name="connsiteY5" fmla="*/ 283940 h 283940"/>
                <a:gd name="connsiteX6" fmla="*/ 105442 w 109261"/>
                <a:gd name="connsiteY6" fmla="*/ 4382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83940">
                  <a:moveTo>
                    <a:pt x="0" y="0"/>
                  </a:moveTo>
                  <a:lnTo>
                    <a:pt x="10858" y="281750"/>
                  </a:lnTo>
                  <a:lnTo>
                    <a:pt x="32575" y="281750"/>
                  </a:lnTo>
                  <a:lnTo>
                    <a:pt x="58674" y="123730"/>
                  </a:lnTo>
                  <a:lnTo>
                    <a:pt x="80486" y="283940"/>
                  </a:lnTo>
                  <a:lnTo>
                    <a:pt x="102203" y="283940"/>
                  </a:lnTo>
                  <a:cubicBezTo>
                    <a:pt x="102203" y="283940"/>
                    <a:pt x="115633" y="106109"/>
                    <a:pt x="105442" y="4382"/>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06" name="Forme libre : forme 205">
              <a:extLst>
                <a:ext uri="{FF2B5EF4-FFF2-40B4-BE49-F238E27FC236}">
                  <a16:creationId xmlns:a16="http://schemas.microsoft.com/office/drawing/2014/main" id="{AB8AB82E-3A70-D711-E512-5EF2364F3605}"/>
                </a:ext>
              </a:extLst>
            </p:cNvPr>
            <p:cNvSpPr/>
            <p:nvPr/>
          </p:nvSpPr>
          <p:spPr>
            <a:xfrm>
              <a:off x="682738" y="5222101"/>
              <a:ext cx="80404" cy="191360"/>
            </a:xfrm>
            <a:custGeom>
              <a:avLst/>
              <a:gdLst>
                <a:gd name="connsiteX0" fmla="*/ 26683 w 80404"/>
                <a:gd name="connsiteY0" fmla="*/ 178787 h 191360"/>
                <a:gd name="connsiteX1" fmla="*/ 1728 w 80404"/>
                <a:gd name="connsiteY1" fmla="*/ 32388 h 191360"/>
                <a:gd name="connsiteX2" fmla="*/ 58021 w 80404"/>
                <a:gd name="connsiteY2" fmla="*/ 384 h 191360"/>
                <a:gd name="connsiteX3" fmla="*/ 80404 w 80404"/>
                <a:gd name="connsiteY3" fmla="*/ 82109 h 191360"/>
                <a:gd name="connsiteX4" fmla="*/ 80404 w 80404"/>
                <a:gd name="connsiteY4" fmla="*/ 161071 h 191360"/>
                <a:gd name="connsiteX5" fmla="*/ 28874 w 80404"/>
                <a:gd name="connsiteY5" fmla="*/ 191360 h 19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404" h="191360">
                  <a:moveTo>
                    <a:pt x="26683" y="178787"/>
                  </a:moveTo>
                  <a:cubicBezTo>
                    <a:pt x="-9797" y="173072"/>
                    <a:pt x="1728" y="70679"/>
                    <a:pt x="1728" y="32388"/>
                  </a:cubicBezTo>
                  <a:cubicBezTo>
                    <a:pt x="1728" y="-5902"/>
                    <a:pt x="58021" y="384"/>
                    <a:pt x="58021" y="384"/>
                  </a:cubicBezTo>
                  <a:lnTo>
                    <a:pt x="80404" y="82109"/>
                  </a:lnTo>
                  <a:lnTo>
                    <a:pt x="80404" y="161071"/>
                  </a:lnTo>
                  <a:cubicBezTo>
                    <a:pt x="80404" y="161071"/>
                    <a:pt x="78118" y="189074"/>
                    <a:pt x="28874" y="191360"/>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07" name="Forme libre : forme 206">
              <a:extLst>
                <a:ext uri="{FF2B5EF4-FFF2-40B4-BE49-F238E27FC236}">
                  <a16:creationId xmlns:a16="http://schemas.microsoft.com/office/drawing/2014/main" id="{E066E6D5-40A2-7BA8-B745-4E329361586A}"/>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208" name="Forme libre : forme 207">
              <a:extLst>
                <a:ext uri="{FF2B5EF4-FFF2-40B4-BE49-F238E27FC236}">
                  <a16:creationId xmlns:a16="http://schemas.microsoft.com/office/drawing/2014/main" id="{C44314B3-0E61-05AB-7F3D-A478E217167D}"/>
                </a:ext>
              </a:extLst>
            </p:cNvPr>
            <p:cNvSpPr/>
            <p:nvPr/>
          </p:nvSpPr>
          <p:spPr>
            <a:xfrm>
              <a:off x="699801" y="5551288"/>
              <a:ext cx="32575" cy="19621"/>
            </a:xfrm>
            <a:custGeom>
              <a:avLst/>
              <a:gdLst>
                <a:gd name="connsiteX0" fmla="*/ 20479 w 32575"/>
                <a:gd name="connsiteY0" fmla="*/ 1143 h 19621"/>
                <a:gd name="connsiteX1" fmla="*/ 0 w 32575"/>
                <a:gd name="connsiteY1" fmla="*/ 19622 h 19621"/>
                <a:gd name="connsiteX2" fmla="*/ 32575 w 32575"/>
                <a:gd name="connsiteY2" fmla="*/ 19622 h 19621"/>
                <a:gd name="connsiteX3" fmla="*/ 32575 w 32575"/>
                <a:gd name="connsiteY3" fmla="*/ 0 h 19621"/>
              </a:gdLst>
              <a:ahLst/>
              <a:cxnLst>
                <a:cxn ang="0">
                  <a:pos x="connsiteX0" y="connsiteY0"/>
                </a:cxn>
                <a:cxn ang="0">
                  <a:pos x="connsiteX1" y="connsiteY1"/>
                </a:cxn>
                <a:cxn ang="0">
                  <a:pos x="connsiteX2" y="connsiteY2"/>
                </a:cxn>
                <a:cxn ang="0">
                  <a:pos x="connsiteX3" y="connsiteY3"/>
                </a:cxn>
              </a:cxnLst>
              <a:rect l="l" t="t" r="r" b="b"/>
              <a:pathLst>
                <a:path w="32575" h="19621">
                  <a:moveTo>
                    <a:pt x="20479" y="1143"/>
                  </a:moveTo>
                  <a:lnTo>
                    <a:pt x="0" y="19622"/>
                  </a:lnTo>
                  <a:lnTo>
                    <a:pt x="32575" y="19622"/>
                  </a:lnTo>
                  <a:lnTo>
                    <a:pt x="32575" y="0"/>
                  </a:lnTo>
                </a:path>
              </a:pathLst>
            </a:custGeom>
            <a:noFill/>
            <a:ln w="12700" cap="rnd">
              <a:solidFill>
                <a:schemeClr val="accent4">
                  <a:lumMod val="75000"/>
                </a:schemeClr>
              </a:solidFill>
              <a:prstDash val="solid"/>
              <a:round/>
            </a:ln>
          </p:spPr>
          <p:txBody>
            <a:bodyPr rtlCol="0" anchor="ctr"/>
            <a:lstStyle/>
            <a:p>
              <a:endParaRPr lang="fr-FR" sz="1400"/>
            </a:p>
          </p:txBody>
        </p:sp>
        <p:sp>
          <p:nvSpPr>
            <p:cNvPr id="209" name="Forme libre : forme 208">
              <a:extLst>
                <a:ext uri="{FF2B5EF4-FFF2-40B4-BE49-F238E27FC236}">
                  <a16:creationId xmlns:a16="http://schemas.microsoft.com/office/drawing/2014/main" id="{35394556-395E-D7D9-C5E9-C3086614EB0B}"/>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sp>
          <p:nvSpPr>
            <p:cNvPr id="210" name="Forme libre : forme 209">
              <a:extLst>
                <a:ext uri="{FF2B5EF4-FFF2-40B4-BE49-F238E27FC236}">
                  <a16:creationId xmlns:a16="http://schemas.microsoft.com/office/drawing/2014/main" id="{7002DEAD-038A-F6BB-1DF7-AA0D65D37B15}"/>
                </a:ext>
              </a:extLst>
            </p:cNvPr>
            <p:cNvSpPr/>
            <p:nvPr/>
          </p:nvSpPr>
          <p:spPr>
            <a:xfrm>
              <a:off x="788670" y="5552431"/>
              <a:ext cx="30670" cy="17240"/>
            </a:xfrm>
            <a:custGeom>
              <a:avLst/>
              <a:gdLst>
                <a:gd name="connsiteX0" fmla="*/ 0 w 30670"/>
                <a:gd name="connsiteY0" fmla="*/ 0 h 17240"/>
                <a:gd name="connsiteX1" fmla="*/ 0 w 30670"/>
                <a:gd name="connsiteY1" fmla="*/ 17240 h 17240"/>
                <a:gd name="connsiteX2" fmla="*/ 30671 w 30670"/>
                <a:gd name="connsiteY2" fmla="*/ 17240 h 17240"/>
                <a:gd name="connsiteX3" fmla="*/ 14097 w 30670"/>
                <a:gd name="connsiteY3" fmla="*/ 1905 h 17240"/>
              </a:gdLst>
              <a:ahLst/>
              <a:cxnLst>
                <a:cxn ang="0">
                  <a:pos x="connsiteX0" y="connsiteY0"/>
                </a:cxn>
                <a:cxn ang="0">
                  <a:pos x="connsiteX1" y="connsiteY1"/>
                </a:cxn>
                <a:cxn ang="0">
                  <a:pos x="connsiteX2" y="connsiteY2"/>
                </a:cxn>
                <a:cxn ang="0">
                  <a:pos x="connsiteX3" y="connsiteY3"/>
                </a:cxn>
              </a:cxnLst>
              <a:rect l="l" t="t" r="r" b="b"/>
              <a:pathLst>
                <a:path w="30670" h="17240">
                  <a:moveTo>
                    <a:pt x="0" y="0"/>
                  </a:moveTo>
                  <a:lnTo>
                    <a:pt x="0" y="17240"/>
                  </a:lnTo>
                  <a:lnTo>
                    <a:pt x="30671" y="17240"/>
                  </a:lnTo>
                  <a:lnTo>
                    <a:pt x="14097" y="1905"/>
                  </a:lnTo>
                </a:path>
              </a:pathLst>
            </a:custGeom>
            <a:noFill/>
            <a:ln w="12700" cap="rnd">
              <a:solidFill>
                <a:schemeClr val="accent4">
                  <a:lumMod val="75000"/>
                </a:schemeClr>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74AEA806-C60E-0DF7-5F1C-2FC0AE8E8615}"/>
                </a:ext>
              </a:extLst>
            </p:cNvPr>
            <p:cNvSpPr/>
            <p:nvPr/>
          </p:nvSpPr>
          <p:spPr>
            <a:xfrm>
              <a:off x="763047" y="5220982"/>
              <a:ext cx="76580" cy="83227"/>
            </a:xfrm>
            <a:custGeom>
              <a:avLst/>
              <a:gdLst>
                <a:gd name="connsiteX0" fmla="*/ 0 w 76580"/>
                <a:gd name="connsiteY0" fmla="*/ 83228 h 83227"/>
                <a:gd name="connsiteX1" fmla="*/ 21336 w 76580"/>
                <a:gd name="connsiteY1" fmla="*/ 837 h 83227"/>
                <a:gd name="connsiteX2" fmla="*/ 76581 w 76580"/>
                <a:gd name="connsiteY2" fmla="*/ 49509 h 83227"/>
              </a:gdLst>
              <a:ahLst/>
              <a:cxnLst>
                <a:cxn ang="0">
                  <a:pos x="connsiteX0" y="connsiteY0"/>
                </a:cxn>
                <a:cxn ang="0">
                  <a:pos x="connsiteX1" y="connsiteY1"/>
                </a:cxn>
                <a:cxn ang="0">
                  <a:pos x="connsiteX2" y="connsiteY2"/>
                </a:cxn>
              </a:cxnLst>
              <a:rect l="l" t="t" r="r" b="b"/>
              <a:pathLst>
                <a:path w="76580" h="83227">
                  <a:moveTo>
                    <a:pt x="0" y="83228"/>
                  </a:moveTo>
                  <a:lnTo>
                    <a:pt x="21336" y="837"/>
                  </a:lnTo>
                  <a:cubicBezTo>
                    <a:pt x="21336" y="837"/>
                    <a:pt x="76581" y="-10403"/>
                    <a:pt x="76581" y="49509"/>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12" name="Forme libre : forme 211">
              <a:extLst>
                <a:ext uri="{FF2B5EF4-FFF2-40B4-BE49-F238E27FC236}">
                  <a16:creationId xmlns:a16="http://schemas.microsoft.com/office/drawing/2014/main" id="{B5B26FFB-9BB8-55DD-8CCA-A9E96DE881B1}"/>
                </a:ext>
              </a:extLst>
            </p:cNvPr>
            <p:cNvSpPr/>
            <p:nvPr/>
          </p:nvSpPr>
          <p:spPr>
            <a:xfrm>
              <a:off x="763047" y="5383172"/>
              <a:ext cx="49911" cy="24098"/>
            </a:xfrm>
            <a:custGeom>
              <a:avLst/>
              <a:gdLst>
                <a:gd name="connsiteX0" fmla="*/ 0 w 49911"/>
                <a:gd name="connsiteY0" fmla="*/ 0 h 24098"/>
                <a:gd name="connsiteX1" fmla="*/ 49911 w 49911"/>
                <a:gd name="connsiteY1" fmla="*/ 24098 h 24098"/>
              </a:gdLst>
              <a:ahLst/>
              <a:cxnLst>
                <a:cxn ang="0">
                  <a:pos x="connsiteX0" y="connsiteY0"/>
                </a:cxn>
                <a:cxn ang="0">
                  <a:pos x="connsiteX1" y="connsiteY1"/>
                </a:cxn>
              </a:cxnLst>
              <a:rect l="l" t="t" r="r" b="b"/>
              <a:pathLst>
                <a:path w="49911" h="24098">
                  <a:moveTo>
                    <a:pt x="0" y="0"/>
                  </a:moveTo>
                  <a:cubicBezTo>
                    <a:pt x="0" y="0"/>
                    <a:pt x="-571" y="24098"/>
                    <a:pt x="49911" y="24098"/>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A71910A7-50F6-B337-4CF7-BE0994DAB11A}"/>
                </a:ext>
              </a:extLst>
            </p:cNvPr>
            <p:cNvSpPr/>
            <p:nvPr/>
          </p:nvSpPr>
          <p:spPr>
            <a:xfrm>
              <a:off x="752951" y="5240583"/>
              <a:ext cx="20192" cy="23812"/>
            </a:xfrm>
            <a:custGeom>
              <a:avLst/>
              <a:gdLst>
                <a:gd name="connsiteX0" fmla="*/ 20193 w 20192"/>
                <a:gd name="connsiteY0" fmla="*/ 23813 h 23812"/>
                <a:gd name="connsiteX1" fmla="*/ 10668 w 20192"/>
                <a:gd name="connsiteY1" fmla="*/ 0 h 23812"/>
                <a:gd name="connsiteX2" fmla="*/ 0 w 20192"/>
                <a:gd name="connsiteY2" fmla="*/ 18193 h 23812"/>
              </a:gdLst>
              <a:ahLst/>
              <a:cxnLst>
                <a:cxn ang="0">
                  <a:pos x="connsiteX0" y="connsiteY0"/>
                </a:cxn>
                <a:cxn ang="0">
                  <a:pos x="connsiteX1" y="connsiteY1"/>
                </a:cxn>
                <a:cxn ang="0">
                  <a:pos x="connsiteX2" y="connsiteY2"/>
                </a:cxn>
              </a:cxnLst>
              <a:rect l="l" t="t" r="r" b="b"/>
              <a:pathLst>
                <a:path w="20192" h="23812">
                  <a:moveTo>
                    <a:pt x="20193" y="23813"/>
                  </a:moveTo>
                  <a:lnTo>
                    <a:pt x="10668" y="0"/>
                  </a:lnTo>
                  <a:lnTo>
                    <a:pt x="0" y="18193"/>
                  </a:lnTo>
                </a:path>
              </a:pathLst>
            </a:custGeom>
            <a:noFill/>
            <a:ln w="12700" cap="rnd">
              <a:solidFill>
                <a:schemeClr val="accent4">
                  <a:lumMod val="75000"/>
                </a:schemeClr>
              </a:solidFill>
              <a:prstDash val="solid"/>
              <a:round/>
            </a:ln>
          </p:spPr>
          <p:txBody>
            <a:bodyPr rtlCol="0" anchor="ctr"/>
            <a:lstStyle/>
            <a:p>
              <a:endParaRPr lang="fr-FR" sz="1400"/>
            </a:p>
          </p:txBody>
        </p:sp>
        <p:sp>
          <p:nvSpPr>
            <p:cNvPr id="214" name="Forme libre : forme 213">
              <a:extLst>
                <a:ext uri="{FF2B5EF4-FFF2-40B4-BE49-F238E27FC236}">
                  <a16:creationId xmlns:a16="http://schemas.microsoft.com/office/drawing/2014/main" id="{933A214F-EFE8-80E8-4757-843252FD41B5}"/>
                </a:ext>
              </a:extLst>
            </p:cNvPr>
            <p:cNvSpPr/>
            <p:nvPr/>
          </p:nvSpPr>
          <p:spPr>
            <a:xfrm>
              <a:off x="755808" y="5224867"/>
              <a:ext cx="15620" cy="15716"/>
            </a:xfrm>
            <a:custGeom>
              <a:avLst/>
              <a:gdLst>
                <a:gd name="connsiteX0" fmla="*/ 7810 w 15620"/>
                <a:gd name="connsiteY0" fmla="*/ 15716 h 15716"/>
                <a:gd name="connsiteX1" fmla="*/ 15621 w 15620"/>
                <a:gd name="connsiteY1" fmla="*/ 0 h 15716"/>
                <a:gd name="connsiteX2" fmla="*/ 0 w 15620"/>
                <a:gd name="connsiteY2" fmla="*/ 0 h 15716"/>
              </a:gdLst>
              <a:ahLst/>
              <a:cxnLst>
                <a:cxn ang="0">
                  <a:pos x="connsiteX0" y="connsiteY0"/>
                </a:cxn>
                <a:cxn ang="0">
                  <a:pos x="connsiteX1" y="connsiteY1"/>
                </a:cxn>
                <a:cxn ang="0">
                  <a:pos x="connsiteX2" y="connsiteY2"/>
                </a:cxn>
              </a:cxnLst>
              <a:rect l="l" t="t" r="r" b="b"/>
              <a:pathLst>
                <a:path w="15620" h="15716">
                  <a:moveTo>
                    <a:pt x="7810" y="15716"/>
                  </a:moveTo>
                  <a:lnTo>
                    <a:pt x="15621" y="0"/>
                  </a:lnTo>
                  <a:lnTo>
                    <a:pt x="0" y="0"/>
                  </a:ln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215" name="Forme libre : forme 214">
              <a:extLst>
                <a:ext uri="{FF2B5EF4-FFF2-40B4-BE49-F238E27FC236}">
                  <a16:creationId xmlns:a16="http://schemas.microsoft.com/office/drawing/2014/main" id="{412807F2-108B-5D2E-D4EE-C1E9FFEC3642}"/>
                </a:ext>
              </a:extLst>
            </p:cNvPr>
            <p:cNvSpPr/>
            <p:nvPr/>
          </p:nvSpPr>
          <p:spPr>
            <a:xfrm>
              <a:off x="784383" y="5207531"/>
              <a:ext cx="9525" cy="14287"/>
            </a:xfrm>
            <a:custGeom>
              <a:avLst/>
              <a:gdLst>
                <a:gd name="connsiteX0" fmla="*/ 0 w 9525"/>
                <a:gd name="connsiteY0" fmla="*/ 14288 h 14287"/>
                <a:gd name="connsiteX1" fmla="*/ 0 w 9525"/>
                <a:gd name="connsiteY1" fmla="*/ 0 h 14287"/>
              </a:gdLst>
              <a:ahLst/>
              <a:cxnLst>
                <a:cxn ang="0">
                  <a:pos x="connsiteX0" y="connsiteY0"/>
                </a:cxn>
                <a:cxn ang="0">
                  <a:pos x="connsiteX1" y="connsiteY1"/>
                </a:cxn>
              </a:cxnLst>
              <a:rect l="l" t="t" r="r" b="b"/>
              <a:pathLst>
                <a:path w="9525" h="14287">
                  <a:moveTo>
                    <a:pt x="0" y="14288"/>
                  </a:moveTo>
                  <a:lnTo>
                    <a:pt x="0" y="0"/>
                  </a:lnTo>
                </a:path>
              </a:pathLst>
            </a:custGeom>
            <a:ln w="12700" cap="rnd">
              <a:solidFill>
                <a:schemeClr val="accent4">
                  <a:lumMod val="75000"/>
                </a:schemeClr>
              </a:solidFill>
              <a:prstDash val="solid"/>
              <a:round/>
            </a:ln>
          </p:spPr>
          <p:txBody>
            <a:bodyPr rtlCol="0" anchor="ctr"/>
            <a:lstStyle/>
            <a:p>
              <a:endParaRPr lang="fr-FR" sz="1400"/>
            </a:p>
          </p:txBody>
        </p:sp>
        <p:sp>
          <p:nvSpPr>
            <p:cNvPr id="216" name="Forme libre : forme 215">
              <a:extLst>
                <a:ext uri="{FF2B5EF4-FFF2-40B4-BE49-F238E27FC236}">
                  <a16:creationId xmlns:a16="http://schemas.microsoft.com/office/drawing/2014/main" id="{0B4C716E-107D-AC6B-4B50-EA94FFE60339}"/>
                </a:ext>
              </a:extLst>
            </p:cNvPr>
            <p:cNvSpPr/>
            <p:nvPr/>
          </p:nvSpPr>
          <p:spPr>
            <a:xfrm>
              <a:off x="749712" y="5313830"/>
              <a:ext cx="9525" cy="5524"/>
            </a:xfrm>
            <a:custGeom>
              <a:avLst/>
              <a:gdLst>
                <a:gd name="connsiteX0" fmla="*/ 0 w 9525"/>
                <a:gd name="connsiteY0" fmla="*/ 0 h 5524"/>
                <a:gd name="connsiteX1" fmla="*/ 0 w 9525"/>
                <a:gd name="connsiteY1" fmla="*/ 5524 h 5524"/>
              </a:gdLst>
              <a:ahLst/>
              <a:cxnLst>
                <a:cxn ang="0">
                  <a:pos x="connsiteX0" y="connsiteY0"/>
                </a:cxn>
                <a:cxn ang="0">
                  <a:pos x="connsiteX1" y="connsiteY1"/>
                </a:cxn>
              </a:cxnLst>
              <a:rect l="l" t="t" r="r" b="b"/>
              <a:pathLst>
                <a:path w="9525" h="5524">
                  <a:moveTo>
                    <a:pt x="0" y="0"/>
                  </a:moveTo>
                  <a:lnTo>
                    <a:pt x="0" y="5524"/>
                  </a:lnTo>
                </a:path>
              </a:pathLst>
            </a:custGeom>
            <a:ln w="12700" cap="rnd">
              <a:solidFill>
                <a:schemeClr val="accent4">
                  <a:lumMod val="75000"/>
                </a:schemeClr>
              </a:solidFill>
              <a:prstDash val="solid"/>
              <a:round/>
            </a:ln>
          </p:spPr>
          <p:txBody>
            <a:bodyPr rtlCol="0" anchor="ctr"/>
            <a:lstStyle/>
            <a:p>
              <a:endParaRPr lang="fr-FR" sz="1400"/>
            </a:p>
          </p:txBody>
        </p:sp>
        <p:sp>
          <p:nvSpPr>
            <p:cNvPr id="217" name="Forme libre : forme 216">
              <a:extLst>
                <a:ext uri="{FF2B5EF4-FFF2-40B4-BE49-F238E27FC236}">
                  <a16:creationId xmlns:a16="http://schemas.microsoft.com/office/drawing/2014/main" id="{24F8DE17-538D-91E7-E8D1-31DCC20262B5}"/>
                </a:ext>
              </a:extLst>
            </p:cNvPr>
            <p:cNvSpPr/>
            <p:nvPr/>
          </p:nvSpPr>
          <p:spPr>
            <a:xfrm>
              <a:off x="749712" y="5348787"/>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12700" cap="rnd">
              <a:solidFill>
                <a:schemeClr val="accent4">
                  <a:lumMod val="75000"/>
                </a:schemeClr>
              </a:solidFill>
              <a:prstDash val="solid"/>
              <a:round/>
            </a:ln>
          </p:spPr>
          <p:txBody>
            <a:bodyPr rtlCol="0" anchor="ctr"/>
            <a:lstStyle/>
            <a:p>
              <a:endParaRPr lang="fr-FR" sz="1400"/>
            </a:p>
          </p:txBody>
        </p:sp>
        <p:grpSp>
          <p:nvGrpSpPr>
            <p:cNvPr id="218" name="Graphique 1869">
              <a:extLst>
                <a:ext uri="{FF2B5EF4-FFF2-40B4-BE49-F238E27FC236}">
                  <a16:creationId xmlns:a16="http://schemas.microsoft.com/office/drawing/2014/main" id="{E986E405-B2EA-A06B-EC99-8F349BA300E2}"/>
                </a:ext>
              </a:extLst>
            </p:cNvPr>
            <p:cNvGrpSpPr/>
            <p:nvPr/>
          </p:nvGrpSpPr>
          <p:grpSpPr>
            <a:xfrm>
              <a:off x="666750" y="5082373"/>
              <a:ext cx="173450" cy="307943"/>
              <a:chOff x="666750" y="5082373"/>
              <a:chExt cx="173450" cy="307943"/>
            </a:xfrm>
            <a:noFill/>
          </p:grpSpPr>
          <p:sp>
            <p:nvSpPr>
              <p:cNvPr id="386" name="Forme libre : forme 385">
                <a:extLst>
                  <a:ext uri="{FF2B5EF4-FFF2-40B4-BE49-F238E27FC236}">
                    <a16:creationId xmlns:a16="http://schemas.microsoft.com/office/drawing/2014/main" id="{4DD2FF77-BC19-B5FF-8B8E-7C4BCF3C6FA6}"/>
                  </a:ext>
                </a:extLst>
              </p:cNvPr>
              <p:cNvSpPr/>
              <p:nvPr/>
            </p:nvSpPr>
            <p:spPr>
              <a:xfrm>
                <a:off x="839819" y="5271158"/>
                <a:ext cx="380" cy="119157"/>
              </a:xfrm>
              <a:custGeom>
                <a:avLst/>
                <a:gdLst>
                  <a:gd name="connsiteX0" fmla="*/ 0 w 380"/>
                  <a:gd name="connsiteY0" fmla="*/ 0 h 119157"/>
                  <a:gd name="connsiteX1" fmla="*/ 381 w 380"/>
                  <a:gd name="connsiteY1" fmla="*/ 119158 h 119157"/>
                </a:gdLst>
                <a:ahLst/>
                <a:cxnLst>
                  <a:cxn ang="0">
                    <a:pos x="connsiteX0" y="connsiteY0"/>
                  </a:cxn>
                  <a:cxn ang="0">
                    <a:pos x="connsiteX1" y="connsiteY1"/>
                  </a:cxn>
                </a:cxnLst>
                <a:rect l="l" t="t" r="r" b="b"/>
                <a:pathLst>
                  <a:path w="380" h="119157">
                    <a:moveTo>
                      <a:pt x="0" y="0"/>
                    </a:moveTo>
                    <a:cubicBezTo>
                      <a:pt x="0" y="11144"/>
                      <a:pt x="191" y="105061"/>
                      <a:pt x="381" y="119158"/>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387" name="Forme libre : forme 386">
                <a:extLst>
                  <a:ext uri="{FF2B5EF4-FFF2-40B4-BE49-F238E27FC236}">
                    <a16:creationId xmlns:a16="http://schemas.microsoft.com/office/drawing/2014/main" id="{A1933C64-EED9-7732-7A28-B933E6ED07A0}"/>
                  </a:ext>
                </a:extLst>
              </p:cNvPr>
              <p:cNvSpPr/>
              <p:nvPr/>
            </p:nvSpPr>
            <p:spPr>
              <a:xfrm>
                <a:off x="666750" y="5082373"/>
                <a:ext cx="9525" cy="9525"/>
              </a:xfrm>
              <a:custGeom>
                <a:avLst/>
                <a:gdLst/>
                <a:ahLst/>
                <a:cxnLst/>
                <a:rect l="l" t="t" r="r" b="b"/>
                <a:pathLst>
                  <a:path w="9525" h="9525"/>
                </a:pathLst>
              </a:custGeom>
              <a:noFill/>
              <a:ln w="12700" cap="rnd">
                <a:solidFill>
                  <a:schemeClr val="accent4">
                    <a:lumMod val="75000"/>
                  </a:schemeClr>
                </a:solidFill>
                <a:prstDash val="solid"/>
                <a:round/>
              </a:ln>
            </p:spPr>
            <p:txBody>
              <a:bodyPr rtlCol="0" anchor="ctr"/>
              <a:lstStyle/>
              <a:p>
                <a:endParaRPr lang="fr-FR" sz="1400"/>
              </a:p>
            </p:txBody>
          </p:sp>
        </p:grpSp>
        <p:sp>
          <p:nvSpPr>
            <p:cNvPr id="384" name="Forme libre : forme 383">
              <a:extLst>
                <a:ext uri="{FF2B5EF4-FFF2-40B4-BE49-F238E27FC236}">
                  <a16:creationId xmlns:a16="http://schemas.microsoft.com/office/drawing/2014/main" id="{01265295-7B78-B176-0EE1-DC932BA3A3A2}"/>
                </a:ext>
              </a:extLst>
            </p:cNvPr>
            <p:cNvSpPr/>
            <p:nvPr/>
          </p:nvSpPr>
          <p:spPr>
            <a:xfrm>
              <a:off x="828103" y="5405175"/>
              <a:ext cx="26574" cy="91725"/>
            </a:xfrm>
            <a:custGeom>
              <a:avLst/>
              <a:gdLst>
                <a:gd name="connsiteX0" fmla="*/ 7810 w 26574"/>
                <a:gd name="connsiteY0" fmla="*/ 91726 h 91725"/>
                <a:gd name="connsiteX1" fmla="*/ 18764 w 26574"/>
                <a:gd name="connsiteY1" fmla="*/ 91726 h 91725"/>
                <a:gd name="connsiteX2" fmla="*/ 26575 w 26574"/>
                <a:gd name="connsiteY2" fmla="*/ 83915 h 91725"/>
                <a:gd name="connsiteX3" fmla="*/ 26575 w 26574"/>
                <a:gd name="connsiteY3" fmla="*/ 7810 h 91725"/>
                <a:gd name="connsiteX4" fmla="*/ 18764 w 26574"/>
                <a:gd name="connsiteY4" fmla="*/ 0 h 91725"/>
                <a:gd name="connsiteX5" fmla="*/ 7810 w 26574"/>
                <a:gd name="connsiteY5" fmla="*/ 0 h 91725"/>
                <a:gd name="connsiteX6" fmla="*/ 0 w 26574"/>
                <a:gd name="connsiteY6" fmla="*/ 7810 h 91725"/>
                <a:gd name="connsiteX7" fmla="*/ 0 w 26574"/>
                <a:gd name="connsiteY7" fmla="*/ 83915 h 91725"/>
                <a:gd name="connsiteX8" fmla="*/ 7810 w 26574"/>
                <a:gd name="connsiteY8" fmla="*/ 91726 h 9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 h="91725">
                  <a:moveTo>
                    <a:pt x="7810" y="91726"/>
                  </a:moveTo>
                  <a:lnTo>
                    <a:pt x="18764" y="91726"/>
                  </a:lnTo>
                  <a:cubicBezTo>
                    <a:pt x="23051" y="91726"/>
                    <a:pt x="26575" y="88202"/>
                    <a:pt x="26575" y="83915"/>
                  </a:cubicBezTo>
                  <a:lnTo>
                    <a:pt x="26575" y="7810"/>
                  </a:lnTo>
                  <a:cubicBezTo>
                    <a:pt x="26575" y="3524"/>
                    <a:pt x="23051" y="0"/>
                    <a:pt x="18764" y="0"/>
                  </a:cubicBezTo>
                  <a:lnTo>
                    <a:pt x="7810" y="0"/>
                  </a:lnTo>
                  <a:cubicBezTo>
                    <a:pt x="3524" y="0"/>
                    <a:pt x="0" y="3524"/>
                    <a:pt x="0" y="7810"/>
                  </a:cubicBezTo>
                  <a:lnTo>
                    <a:pt x="0" y="83915"/>
                  </a:lnTo>
                  <a:cubicBezTo>
                    <a:pt x="0" y="88202"/>
                    <a:pt x="3524" y="91726"/>
                    <a:pt x="7810" y="91726"/>
                  </a:cubicBez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385" name="Forme libre : forme 384">
              <a:extLst>
                <a:ext uri="{FF2B5EF4-FFF2-40B4-BE49-F238E27FC236}">
                  <a16:creationId xmlns:a16="http://schemas.microsoft.com/office/drawing/2014/main" id="{2057A667-320A-579A-B6E8-2C6B54F82B95}"/>
                </a:ext>
              </a:extLst>
            </p:cNvPr>
            <p:cNvSpPr/>
            <p:nvPr/>
          </p:nvSpPr>
          <p:spPr>
            <a:xfrm>
              <a:off x="1184814" y="5207055"/>
              <a:ext cx="9525" cy="50387"/>
            </a:xfrm>
            <a:custGeom>
              <a:avLst/>
              <a:gdLst>
                <a:gd name="connsiteX0" fmla="*/ 0 w 9525"/>
                <a:gd name="connsiteY0" fmla="*/ 0 h 50387"/>
                <a:gd name="connsiteX1" fmla="*/ 0 w 9525"/>
                <a:gd name="connsiteY1" fmla="*/ 50387 h 50387"/>
              </a:gdLst>
              <a:ahLst/>
              <a:cxnLst>
                <a:cxn ang="0">
                  <a:pos x="connsiteX0" y="connsiteY0"/>
                </a:cxn>
                <a:cxn ang="0">
                  <a:pos x="connsiteX1" y="connsiteY1"/>
                </a:cxn>
              </a:cxnLst>
              <a:rect l="l" t="t" r="r" b="b"/>
              <a:pathLst>
                <a:path w="9525" h="50387">
                  <a:moveTo>
                    <a:pt x="0" y="0"/>
                  </a:moveTo>
                  <a:lnTo>
                    <a:pt x="0" y="50387"/>
                  </a:lnTo>
                </a:path>
              </a:pathLst>
            </a:custGeom>
            <a:ln w="12700" cap="rnd">
              <a:solidFill>
                <a:schemeClr val="accent4">
                  <a:lumMod val="75000"/>
                </a:schemeClr>
              </a:solidFill>
              <a:prstDash val="solid"/>
              <a:round/>
            </a:ln>
          </p:spPr>
          <p:txBody>
            <a:bodyPr rtlCol="0" anchor="ctr"/>
            <a:lstStyle/>
            <a:p>
              <a:endParaRPr lang="fr-FR" sz="1400"/>
            </a:p>
          </p:txBody>
        </p:sp>
      </p:grpSp>
      <p:grpSp>
        <p:nvGrpSpPr>
          <p:cNvPr id="426" name="Graphique 1864">
            <a:extLst>
              <a:ext uri="{FF2B5EF4-FFF2-40B4-BE49-F238E27FC236}">
                <a16:creationId xmlns:a16="http://schemas.microsoft.com/office/drawing/2014/main" id="{FA1B476E-F877-A23C-1277-D98C14DFA063}"/>
              </a:ext>
            </a:extLst>
          </p:cNvPr>
          <p:cNvGrpSpPr/>
          <p:nvPr/>
        </p:nvGrpSpPr>
        <p:grpSpPr>
          <a:xfrm>
            <a:off x="4496607" y="4231467"/>
            <a:ext cx="700368" cy="975644"/>
            <a:chOff x="9833494" y="4345147"/>
            <a:chExt cx="287655" cy="400716"/>
          </a:xfrm>
          <a:noFill/>
          <a:effectLst>
            <a:outerShdw blurRad="50800" dist="38100" dir="8100000" algn="tr" rotWithShape="0">
              <a:prstClr val="black">
                <a:alpha val="40000"/>
              </a:prstClr>
            </a:outerShdw>
          </a:effectLst>
        </p:grpSpPr>
        <p:sp>
          <p:nvSpPr>
            <p:cNvPr id="427" name="Forme libre : forme 426">
              <a:extLst>
                <a:ext uri="{FF2B5EF4-FFF2-40B4-BE49-F238E27FC236}">
                  <a16:creationId xmlns:a16="http://schemas.microsoft.com/office/drawing/2014/main" id="{23D27959-0804-CEFC-3355-8E62EF86B14C}"/>
                </a:ext>
              </a:extLst>
            </p:cNvPr>
            <p:cNvSpPr/>
            <p:nvPr/>
          </p:nvSpPr>
          <p:spPr>
            <a:xfrm>
              <a:off x="9853497" y="4582796"/>
              <a:ext cx="12953" cy="162496"/>
            </a:xfrm>
            <a:custGeom>
              <a:avLst/>
              <a:gdLst>
                <a:gd name="connsiteX0" fmla="*/ 5905 w 12953"/>
                <a:gd name="connsiteY0" fmla="*/ 0 h 162496"/>
                <a:gd name="connsiteX1" fmla="*/ 12954 w 12953"/>
                <a:gd name="connsiteY1" fmla="*/ 149543 h 162496"/>
                <a:gd name="connsiteX2" fmla="*/ 0 w 12953"/>
                <a:gd name="connsiteY2" fmla="*/ 162497 h 162496"/>
              </a:gdLst>
              <a:ahLst/>
              <a:cxnLst>
                <a:cxn ang="0">
                  <a:pos x="connsiteX0" y="connsiteY0"/>
                </a:cxn>
                <a:cxn ang="0">
                  <a:pos x="connsiteX1" y="connsiteY1"/>
                </a:cxn>
                <a:cxn ang="0">
                  <a:pos x="connsiteX2" y="connsiteY2"/>
                </a:cxn>
              </a:cxnLst>
              <a:rect l="l" t="t" r="r" b="b"/>
              <a:pathLst>
                <a:path w="12953" h="162496">
                  <a:moveTo>
                    <a:pt x="5905" y="0"/>
                  </a:moveTo>
                  <a:lnTo>
                    <a:pt x="12954" y="149543"/>
                  </a:lnTo>
                  <a:lnTo>
                    <a:pt x="0" y="162497"/>
                  </a:lnTo>
                </a:path>
              </a:pathLst>
            </a:custGeom>
            <a:grpFill/>
            <a:ln w="12700" cap="rnd">
              <a:solidFill>
                <a:schemeClr val="accent4">
                  <a:lumMod val="75000"/>
                </a:schemeClr>
              </a:solidFill>
              <a:prstDash val="solid"/>
              <a:round/>
            </a:ln>
          </p:spPr>
          <p:txBody>
            <a:bodyPr rtlCol="0" anchor="ctr"/>
            <a:lstStyle/>
            <a:p>
              <a:endParaRPr lang="fr-FR" sz="1400"/>
            </a:p>
          </p:txBody>
        </p:sp>
        <p:sp>
          <p:nvSpPr>
            <p:cNvPr id="428" name="Forme libre : forme 427">
              <a:extLst>
                <a:ext uri="{FF2B5EF4-FFF2-40B4-BE49-F238E27FC236}">
                  <a16:creationId xmlns:a16="http://schemas.microsoft.com/office/drawing/2014/main" id="{8387F6B2-DC3B-ECD2-EAD6-E3A45EBE87A0}"/>
                </a:ext>
              </a:extLst>
            </p:cNvPr>
            <p:cNvSpPr/>
            <p:nvPr/>
          </p:nvSpPr>
          <p:spPr>
            <a:xfrm>
              <a:off x="9883119" y="4627087"/>
              <a:ext cx="49720" cy="118205"/>
            </a:xfrm>
            <a:custGeom>
              <a:avLst/>
              <a:gdLst>
                <a:gd name="connsiteX0" fmla="*/ 0 w 49720"/>
                <a:gd name="connsiteY0" fmla="*/ 118205 h 118205"/>
                <a:gd name="connsiteX1" fmla="*/ 29146 w 49720"/>
                <a:gd name="connsiteY1" fmla="*/ 0 h 118205"/>
                <a:gd name="connsiteX2" fmla="*/ 49720 w 49720"/>
                <a:gd name="connsiteY2" fmla="*/ 116015 h 118205"/>
              </a:gdLst>
              <a:ahLst/>
              <a:cxnLst>
                <a:cxn ang="0">
                  <a:pos x="connsiteX0" y="connsiteY0"/>
                </a:cxn>
                <a:cxn ang="0">
                  <a:pos x="connsiteX1" y="connsiteY1"/>
                </a:cxn>
                <a:cxn ang="0">
                  <a:pos x="connsiteX2" y="connsiteY2"/>
                </a:cxn>
              </a:cxnLst>
              <a:rect l="l" t="t" r="r" b="b"/>
              <a:pathLst>
                <a:path w="49720" h="118205">
                  <a:moveTo>
                    <a:pt x="0" y="118205"/>
                  </a:moveTo>
                  <a:lnTo>
                    <a:pt x="29146" y="0"/>
                  </a:lnTo>
                  <a:lnTo>
                    <a:pt x="49720" y="116015"/>
                  </a:lnTo>
                </a:path>
              </a:pathLst>
            </a:custGeom>
            <a:grpFill/>
            <a:ln w="12700" cap="rnd">
              <a:solidFill>
                <a:schemeClr val="accent4">
                  <a:lumMod val="75000"/>
                </a:schemeClr>
              </a:solidFill>
              <a:prstDash val="solid"/>
              <a:round/>
            </a:ln>
          </p:spPr>
          <p:txBody>
            <a:bodyPr rtlCol="0" anchor="ctr"/>
            <a:lstStyle/>
            <a:p>
              <a:endParaRPr lang="fr-FR" sz="1400"/>
            </a:p>
          </p:txBody>
        </p:sp>
        <p:sp>
          <p:nvSpPr>
            <p:cNvPr id="429" name="Forme libre : forme 428">
              <a:extLst>
                <a:ext uri="{FF2B5EF4-FFF2-40B4-BE49-F238E27FC236}">
                  <a16:creationId xmlns:a16="http://schemas.microsoft.com/office/drawing/2014/main" id="{F85BCCCC-BC8F-ACBC-FCBA-E7F81BC2C7B1}"/>
                </a:ext>
              </a:extLst>
            </p:cNvPr>
            <p:cNvSpPr/>
            <p:nvPr/>
          </p:nvSpPr>
          <p:spPr>
            <a:xfrm>
              <a:off x="9951699" y="4508310"/>
              <a:ext cx="15049" cy="234315"/>
            </a:xfrm>
            <a:custGeom>
              <a:avLst/>
              <a:gdLst>
                <a:gd name="connsiteX0" fmla="*/ 0 w 15049"/>
                <a:gd name="connsiteY0" fmla="*/ 234315 h 234315"/>
                <a:gd name="connsiteX1" fmla="*/ 15050 w 15049"/>
                <a:gd name="connsiteY1" fmla="*/ 0 h 234315"/>
              </a:gdLst>
              <a:ahLst/>
              <a:cxnLst>
                <a:cxn ang="0">
                  <a:pos x="connsiteX0" y="connsiteY0"/>
                </a:cxn>
                <a:cxn ang="0">
                  <a:pos x="connsiteX1" y="connsiteY1"/>
                </a:cxn>
              </a:cxnLst>
              <a:rect l="l" t="t" r="r" b="b"/>
              <a:pathLst>
                <a:path w="15049" h="234315">
                  <a:moveTo>
                    <a:pt x="0" y="234315"/>
                  </a:moveTo>
                  <a:lnTo>
                    <a:pt x="1505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30" name="Forme libre : forme 429">
              <a:extLst>
                <a:ext uri="{FF2B5EF4-FFF2-40B4-BE49-F238E27FC236}">
                  <a16:creationId xmlns:a16="http://schemas.microsoft.com/office/drawing/2014/main" id="{BEF8E5E9-CB9A-E6E9-80BE-9D95EA227C1E}"/>
                </a:ext>
              </a:extLst>
            </p:cNvPr>
            <p:cNvSpPr/>
            <p:nvPr/>
          </p:nvSpPr>
          <p:spPr>
            <a:xfrm>
              <a:off x="9912831" y="4529456"/>
              <a:ext cx="45345" cy="84677"/>
            </a:xfrm>
            <a:custGeom>
              <a:avLst/>
              <a:gdLst>
                <a:gd name="connsiteX0" fmla="*/ 45346 w 45345"/>
                <a:gd name="connsiteY0" fmla="*/ 84677 h 84677"/>
                <a:gd name="connsiteX1" fmla="*/ 7 w 45345"/>
                <a:gd name="connsiteY1" fmla="*/ 46387 h 84677"/>
                <a:gd name="connsiteX2" fmla="*/ 7 w 45345"/>
                <a:gd name="connsiteY2" fmla="*/ 0 h 84677"/>
              </a:gdLst>
              <a:ahLst/>
              <a:cxnLst>
                <a:cxn ang="0">
                  <a:pos x="connsiteX0" y="connsiteY0"/>
                </a:cxn>
                <a:cxn ang="0">
                  <a:pos x="connsiteX1" y="connsiteY1"/>
                </a:cxn>
                <a:cxn ang="0">
                  <a:pos x="connsiteX2" y="connsiteY2"/>
                </a:cxn>
              </a:cxnLst>
              <a:rect l="l" t="t" r="r" b="b"/>
              <a:pathLst>
                <a:path w="45345" h="84677">
                  <a:moveTo>
                    <a:pt x="45346" y="84677"/>
                  </a:moveTo>
                  <a:cubicBezTo>
                    <a:pt x="-1613" y="84677"/>
                    <a:pt x="7" y="46387"/>
                    <a:pt x="7" y="46387"/>
                  </a:cubicBezTo>
                  <a:lnTo>
                    <a:pt x="7"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31" name="Forme libre : forme 430">
              <a:extLst>
                <a:ext uri="{FF2B5EF4-FFF2-40B4-BE49-F238E27FC236}">
                  <a16:creationId xmlns:a16="http://schemas.microsoft.com/office/drawing/2014/main" id="{362FE106-B5B8-A3CB-8067-C9D056F7F313}"/>
                </a:ext>
              </a:extLst>
            </p:cNvPr>
            <p:cNvSpPr/>
            <p:nvPr/>
          </p:nvSpPr>
          <p:spPr>
            <a:xfrm>
              <a:off x="9874547" y="4575843"/>
              <a:ext cx="38290" cy="34575"/>
            </a:xfrm>
            <a:custGeom>
              <a:avLst/>
              <a:gdLst>
                <a:gd name="connsiteX0" fmla="*/ 38291 w 38290"/>
                <a:gd name="connsiteY0" fmla="*/ 0 h 34575"/>
                <a:gd name="connsiteX1" fmla="*/ 0 w 38290"/>
                <a:gd name="connsiteY1" fmla="*/ 34576 h 34575"/>
              </a:gdLst>
              <a:ahLst/>
              <a:cxnLst>
                <a:cxn ang="0">
                  <a:pos x="connsiteX0" y="connsiteY0"/>
                </a:cxn>
                <a:cxn ang="0">
                  <a:pos x="connsiteX1" y="connsiteY1"/>
                </a:cxn>
              </a:cxnLst>
              <a:rect l="l" t="t" r="r" b="b"/>
              <a:pathLst>
                <a:path w="38290" h="34575">
                  <a:moveTo>
                    <a:pt x="38291" y="0"/>
                  </a:moveTo>
                  <a:cubicBezTo>
                    <a:pt x="38291" y="0"/>
                    <a:pt x="38862" y="34576"/>
                    <a:pt x="0" y="34576"/>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32" name="Forme libre : forme 431">
              <a:extLst>
                <a:ext uri="{FF2B5EF4-FFF2-40B4-BE49-F238E27FC236}">
                  <a16:creationId xmlns:a16="http://schemas.microsoft.com/office/drawing/2014/main" id="{72924CF8-E063-375E-DDB4-3BEBD359C76F}"/>
                </a:ext>
              </a:extLst>
            </p:cNvPr>
            <p:cNvSpPr/>
            <p:nvPr/>
          </p:nvSpPr>
          <p:spPr>
            <a:xfrm>
              <a:off x="9838159" y="4459828"/>
              <a:ext cx="28862" cy="146208"/>
            </a:xfrm>
            <a:custGeom>
              <a:avLst/>
              <a:gdLst>
                <a:gd name="connsiteX0" fmla="*/ 21814 w 28862"/>
                <a:gd name="connsiteY0" fmla="*/ 146209 h 146208"/>
                <a:gd name="connsiteX1" fmla="*/ 2 w 28862"/>
                <a:gd name="connsiteY1" fmla="*/ 124396 h 146208"/>
                <a:gd name="connsiteX2" fmla="*/ 2 w 28862"/>
                <a:gd name="connsiteY2" fmla="*/ 34576 h 146208"/>
                <a:gd name="connsiteX3" fmla="*/ 28863 w 28862"/>
                <a:gd name="connsiteY3" fmla="*/ 0 h 146208"/>
              </a:gdLst>
              <a:ahLst/>
              <a:cxnLst>
                <a:cxn ang="0">
                  <a:pos x="connsiteX0" y="connsiteY0"/>
                </a:cxn>
                <a:cxn ang="0">
                  <a:pos x="connsiteX1" y="connsiteY1"/>
                </a:cxn>
                <a:cxn ang="0">
                  <a:pos x="connsiteX2" y="connsiteY2"/>
                </a:cxn>
                <a:cxn ang="0">
                  <a:pos x="connsiteX3" y="connsiteY3"/>
                </a:cxn>
              </a:cxnLst>
              <a:rect l="l" t="t" r="r" b="b"/>
              <a:pathLst>
                <a:path w="28862" h="146208">
                  <a:moveTo>
                    <a:pt x="21814" y="146209"/>
                  </a:moveTo>
                  <a:cubicBezTo>
                    <a:pt x="21814" y="146209"/>
                    <a:pt x="2" y="144018"/>
                    <a:pt x="2" y="124396"/>
                  </a:cubicBezTo>
                  <a:cubicBezTo>
                    <a:pt x="2" y="104775"/>
                    <a:pt x="2" y="34576"/>
                    <a:pt x="2" y="34576"/>
                  </a:cubicBezTo>
                  <a:cubicBezTo>
                    <a:pt x="2" y="34576"/>
                    <a:pt x="-760" y="4858"/>
                    <a:pt x="28863"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33" name="Forme libre : forme 432">
              <a:extLst>
                <a:ext uri="{FF2B5EF4-FFF2-40B4-BE49-F238E27FC236}">
                  <a16:creationId xmlns:a16="http://schemas.microsoft.com/office/drawing/2014/main" id="{648B3B58-BB7A-EAFC-B40A-027D21E22229}"/>
                </a:ext>
              </a:extLst>
            </p:cNvPr>
            <p:cNvSpPr/>
            <p:nvPr/>
          </p:nvSpPr>
          <p:spPr>
            <a:xfrm>
              <a:off x="10047711" y="4556888"/>
              <a:ext cx="43243" cy="187832"/>
            </a:xfrm>
            <a:custGeom>
              <a:avLst/>
              <a:gdLst>
                <a:gd name="connsiteX0" fmla="*/ 0 w 43243"/>
                <a:gd name="connsiteY0" fmla="*/ 21622 h 187832"/>
                <a:gd name="connsiteX1" fmla="*/ 21622 w 43243"/>
                <a:gd name="connsiteY1" fmla="*/ 0 h 187832"/>
                <a:gd name="connsiteX2" fmla="*/ 43243 w 43243"/>
                <a:gd name="connsiteY2" fmla="*/ 21622 h 187832"/>
                <a:gd name="connsiteX3" fmla="*/ 43243 w 43243"/>
                <a:gd name="connsiteY3" fmla="*/ 187833 h 187832"/>
              </a:gdLst>
              <a:ahLst/>
              <a:cxnLst>
                <a:cxn ang="0">
                  <a:pos x="connsiteX0" y="connsiteY0"/>
                </a:cxn>
                <a:cxn ang="0">
                  <a:pos x="connsiteX1" y="connsiteY1"/>
                </a:cxn>
                <a:cxn ang="0">
                  <a:pos x="connsiteX2" y="connsiteY2"/>
                </a:cxn>
                <a:cxn ang="0">
                  <a:pos x="connsiteX3" y="connsiteY3"/>
                </a:cxn>
              </a:cxnLst>
              <a:rect l="l" t="t" r="r" b="b"/>
              <a:pathLst>
                <a:path w="43243" h="187832">
                  <a:moveTo>
                    <a:pt x="0" y="21622"/>
                  </a:moveTo>
                  <a:cubicBezTo>
                    <a:pt x="0" y="9715"/>
                    <a:pt x="9620" y="0"/>
                    <a:pt x="21622" y="0"/>
                  </a:cubicBezTo>
                  <a:cubicBezTo>
                    <a:pt x="33528" y="0"/>
                    <a:pt x="43243" y="9620"/>
                    <a:pt x="43243" y="21622"/>
                  </a:cubicBezTo>
                  <a:lnTo>
                    <a:pt x="43243" y="187833"/>
                  </a:lnTo>
                </a:path>
              </a:pathLst>
            </a:custGeom>
            <a:grpFill/>
            <a:ln w="12700" cap="rnd">
              <a:solidFill>
                <a:schemeClr val="accent4">
                  <a:lumMod val="75000"/>
                </a:schemeClr>
              </a:solidFill>
              <a:prstDash val="solid"/>
              <a:round/>
            </a:ln>
          </p:spPr>
          <p:txBody>
            <a:bodyPr rtlCol="0" anchor="ctr"/>
            <a:lstStyle/>
            <a:p>
              <a:endParaRPr lang="fr-FR" sz="1400"/>
            </a:p>
          </p:txBody>
        </p:sp>
        <p:sp>
          <p:nvSpPr>
            <p:cNvPr id="434" name="Forme libre : forme 433">
              <a:extLst>
                <a:ext uri="{FF2B5EF4-FFF2-40B4-BE49-F238E27FC236}">
                  <a16:creationId xmlns:a16="http://schemas.microsoft.com/office/drawing/2014/main" id="{41E0E3DF-9264-3326-691F-CA3798BD6986}"/>
                </a:ext>
              </a:extLst>
            </p:cNvPr>
            <p:cNvSpPr/>
            <p:nvPr/>
          </p:nvSpPr>
          <p:spPr>
            <a:xfrm>
              <a:off x="9833494" y="4745864"/>
              <a:ext cx="287655" cy="9525"/>
            </a:xfrm>
            <a:custGeom>
              <a:avLst/>
              <a:gdLst>
                <a:gd name="connsiteX0" fmla="*/ 0 w 287655"/>
                <a:gd name="connsiteY0" fmla="*/ 0 h 9525"/>
                <a:gd name="connsiteX1" fmla="*/ 287655 w 287655"/>
                <a:gd name="connsiteY1" fmla="*/ 0 h 9525"/>
              </a:gdLst>
              <a:ahLst/>
              <a:cxnLst>
                <a:cxn ang="0">
                  <a:pos x="connsiteX0" y="connsiteY0"/>
                </a:cxn>
                <a:cxn ang="0">
                  <a:pos x="connsiteX1" y="connsiteY1"/>
                </a:cxn>
              </a:cxnLst>
              <a:rect l="l" t="t" r="r" b="b"/>
              <a:pathLst>
                <a:path w="287655" h="9525">
                  <a:moveTo>
                    <a:pt x="0" y="0"/>
                  </a:moveTo>
                  <a:lnTo>
                    <a:pt x="287655"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35" name="Forme libre : forme 434">
              <a:extLst>
                <a:ext uri="{FF2B5EF4-FFF2-40B4-BE49-F238E27FC236}">
                  <a16:creationId xmlns:a16="http://schemas.microsoft.com/office/drawing/2014/main" id="{48EE1F3B-213F-A99B-92A6-564F9A1FA79C}"/>
                </a:ext>
              </a:extLst>
            </p:cNvPr>
            <p:cNvSpPr/>
            <p:nvPr/>
          </p:nvSpPr>
          <p:spPr>
            <a:xfrm>
              <a:off x="10055807" y="4544505"/>
              <a:ext cx="25908" cy="12954"/>
            </a:xfrm>
            <a:custGeom>
              <a:avLst/>
              <a:gdLst>
                <a:gd name="connsiteX0" fmla="*/ 0 w 25908"/>
                <a:gd name="connsiteY0" fmla="*/ 12954 h 12954"/>
                <a:gd name="connsiteX1" fmla="*/ 12954 w 25908"/>
                <a:gd name="connsiteY1" fmla="*/ 0 h 12954"/>
                <a:gd name="connsiteX2" fmla="*/ 25908 w 25908"/>
                <a:gd name="connsiteY2" fmla="*/ 12954 h 12954"/>
              </a:gdLst>
              <a:ahLst/>
              <a:cxnLst>
                <a:cxn ang="0">
                  <a:pos x="connsiteX0" y="connsiteY0"/>
                </a:cxn>
                <a:cxn ang="0">
                  <a:pos x="connsiteX1" y="connsiteY1"/>
                </a:cxn>
                <a:cxn ang="0">
                  <a:pos x="connsiteX2" y="connsiteY2"/>
                </a:cxn>
              </a:cxnLst>
              <a:rect l="l" t="t" r="r" b="b"/>
              <a:pathLst>
                <a:path w="25908" h="12954">
                  <a:moveTo>
                    <a:pt x="0" y="12954"/>
                  </a:moveTo>
                  <a:cubicBezTo>
                    <a:pt x="0" y="5810"/>
                    <a:pt x="5810" y="0"/>
                    <a:pt x="12954" y="0"/>
                  </a:cubicBezTo>
                  <a:cubicBezTo>
                    <a:pt x="20098" y="0"/>
                    <a:pt x="25908" y="5810"/>
                    <a:pt x="25908" y="12954"/>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36" name="Forme libre : forme 435">
              <a:extLst>
                <a:ext uri="{FF2B5EF4-FFF2-40B4-BE49-F238E27FC236}">
                  <a16:creationId xmlns:a16="http://schemas.microsoft.com/office/drawing/2014/main" id="{0CD1E50E-5C29-3A81-6E5F-FF34A9AA8B32}"/>
                </a:ext>
              </a:extLst>
            </p:cNvPr>
            <p:cNvSpPr/>
            <p:nvPr/>
          </p:nvSpPr>
          <p:spPr>
            <a:xfrm>
              <a:off x="9984539" y="4479735"/>
              <a:ext cx="89080" cy="200215"/>
            </a:xfrm>
            <a:custGeom>
              <a:avLst/>
              <a:gdLst>
                <a:gd name="connsiteX0" fmla="*/ 89081 w 89080"/>
                <a:gd name="connsiteY0" fmla="*/ 200216 h 200215"/>
                <a:gd name="connsiteX1" fmla="*/ 22 w 89080"/>
                <a:gd name="connsiteY1" fmla="*/ 200216 h 200215"/>
                <a:gd name="connsiteX2" fmla="*/ 22 w 89080"/>
                <a:gd name="connsiteY2" fmla="*/ 38862 h 200215"/>
                <a:gd name="connsiteX3" fmla="*/ 37265 w 89080"/>
                <a:gd name="connsiteY3" fmla="*/ 0 h 200215"/>
              </a:gdLst>
              <a:ahLst/>
              <a:cxnLst>
                <a:cxn ang="0">
                  <a:pos x="connsiteX0" y="connsiteY0"/>
                </a:cxn>
                <a:cxn ang="0">
                  <a:pos x="connsiteX1" y="connsiteY1"/>
                </a:cxn>
                <a:cxn ang="0">
                  <a:pos x="connsiteX2" y="connsiteY2"/>
                </a:cxn>
                <a:cxn ang="0">
                  <a:pos x="connsiteX3" y="connsiteY3"/>
                </a:cxn>
              </a:cxnLst>
              <a:rect l="l" t="t" r="r" b="b"/>
              <a:pathLst>
                <a:path w="89080" h="200215">
                  <a:moveTo>
                    <a:pt x="89081" y="200216"/>
                  </a:moveTo>
                  <a:lnTo>
                    <a:pt x="22" y="200216"/>
                  </a:lnTo>
                  <a:lnTo>
                    <a:pt x="22" y="38862"/>
                  </a:lnTo>
                  <a:cubicBezTo>
                    <a:pt x="22" y="38862"/>
                    <a:pt x="-2169" y="0"/>
                    <a:pt x="37265"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37" name="Forme libre : forme 436">
              <a:extLst>
                <a:ext uri="{FF2B5EF4-FFF2-40B4-BE49-F238E27FC236}">
                  <a16:creationId xmlns:a16="http://schemas.microsoft.com/office/drawing/2014/main" id="{02E7238B-6AAE-7A61-24F4-801480FD189F}"/>
                </a:ext>
              </a:extLst>
            </p:cNvPr>
            <p:cNvSpPr/>
            <p:nvPr/>
          </p:nvSpPr>
          <p:spPr>
            <a:xfrm>
              <a:off x="9891787" y="4454970"/>
              <a:ext cx="108489" cy="27527"/>
            </a:xfrm>
            <a:custGeom>
              <a:avLst/>
              <a:gdLst>
                <a:gd name="connsiteX0" fmla="*/ 108490 w 108489"/>
                <a:gd name="connsiteY0" fmla="*/ 25908 h 27527"/>
                <a:gd name="connsiteX1" fmla="*/ 42101 w 108489"/>
                <a:gd name="connsiteY1" fmla="*/ 0 h 27527"/>
                <a:gd name="connsiteX2" fmla="*/ 21050 w 108489"/>
                <a:gd name="connsiteY2" fmla="*/ 27527 h 27527"/>
                <a:gd name="connsiteX3" fmla="*/ 0 w 108489"/>
                <a:gd name="connsiteY3" fmla="*/ 1619 h 27527"/>
              </a:gdLst>
              <a:ahLst/>
              <a:cxnLst>
                <a:cxn ang="0">
                  <a:pos x="connsiteX0" y="connsiteY0"/>
                </a:cxn>
                <a:cxn ang="0">
                  <a:pos x="connsiteX1" y="connsiteY1"/>
                </a:cxn>
                <a:cxn ang="0">
                  <a:pos x="connsiteX2" y="connsiteY2"/>
                </a:cxn>
                <a:cxn ang="0">
                  <a:pos x="connsiteX3" y="connsiteY3"/>
                </a:cxn>
              </a:cxnLst>
              <a:rect l="l" t="t" r="r" b="b"/>
              <a:pathLst>
                <a:path w="108489" h="27527">
                  <a:moveTo>
                    <a:pt x="108490" y="25908"/>
                  </a:moveTo>
                  <a:lnTo>
                    <a:pt x="42101" y="0"/>
                  </a:lnTo>
                  <a:lnTo>
                    <a:pt x="21050" y="27527"/>
                  </a:lnTo>
                  <a:lnTo>
                    <a:pt x="0" y="1619"/>
                  </a:lnTo>
                </a:path>
              </a:pathLst>
            </a:custGeom>
            <a:grpFill/>
            <a:ln w="12700" cap="rnd">
              <a:solidFill>
                <a:schemeClr val="accent4">
                  <a:lumMod val="75000"/>
                </a:schemeClr>
              </a:solidFill>
              <a:prstDash val="solid"/>
              <a:round/>
            </a:ln>
          </p:spPr>
          <p:txBody>
            <a:bodyPr rtlCol="0" anchor="ctr"/>
            <a:lstStyle/>
            <a:p>
              <a:endParaRPr lang="fr-FR" sz="1400"/>
            </a:p>
          </p:txBody>
        </p:sp>
        <p:sp>
          <p:nvSpPr>
            <p:cNvPr id="438" name="Forme libre : forme 437">
              <a:extLst>
                <a:ext uri="{FF2B5EF4-FFF2-40B4-BE49-F238E27FC236}">
                  <a16:creationId xmlns:a16="http://schemas.microsoft.com/office/drawing/2014/main" id="{B90F272F-7C52-E506-633F-86B354FD24E1}"/>
                </a:ext>
              </a:extLst>
            </p:cNvPr>
            <p:cNvSpPr/>
            <p:nvPr/>
          </p:nvSpPr>
          <p:spPr>
            <a:xfrm>
              <a:off x="10055807" y="4480542"/>
              <a:ext cx="36671" cy="68820"/>
            </a:xfrm>
            <a:custGeom>
              <a:avLst/>
              <a:gdLst>
                <a:gd name="connsiteX0" fmla="*/ 0 w 36671"/>
                <a:gd name="connsiteY0" fmla="*/ 336 h 68820"/>
                <a:gd name="connsiteX1" fmla="*/ 36671 w 36671"/>
                <a:gd name="connsiteY1" fmla="*/ 32149 h 68820"/>
                <a:gd name="connsiteX2" fmla="*/ 36671 w 36671"/>
                <a:gd name="connsiteY2" fmla="*/ 68821 h 68820"/>
              </a:gdLst>
              <a:ahLst/>
              <a:cxnLst>
                <a:cxn ang="0">
                  <a:pos x="connsiteX0" y="connsiteY0"/>
                </a:cxn>
                <a:cxn ang="0">
                  <a:pos x="connsiteX1" y="connsiteY1"/>
                </a:cxn>
                <a:cxn ang="0">
                  <a:pos x="connsiteX2" y="connsiteY2"/>
                </a:cxn>
              </a:cxnLst>
              <a:rect l="l" t="t" r="r" b="b"/>
              <a:pathLst>
                <a:path w="36671" h="68820">
                  <a:moveTo>
                    <a:pt x="0" y="336"/>
                  </a:moveTo>
                  <a:cubicBezTo>
                    <a:pt x="0" y="336"/>
                    <a:pt x="36671" y="-5570"/>
                    <a:pt x="36671" y="32149"/>
                  </a:cubicBezTo>
                  <a:lnTo>
                    <a:pt x="36671" y="68821"/>
                  </a:lnTo>
                </a:path>
              </a:pathLst>
            </a:custGeom>
            <a:grpFill/>
            <a:ln w="12700" cap="rnd">
              <a:solidFill>
                <a:schemeClr val="accent4">
                  <a:lumMod val="75000"/>
                </a:schemeClr>
              </a:solidFill>
              <a:prstDash val="solid"/>
              <a:round/>
            </a:ln>
          </p:spPr>
          <p:txBody>
            <a:bodyPr rtlCol="0" anchor="ctr"/>
            <a:lstStyle/>
            <a:p>
              <a:endParaRPr lang="fr-FR" sz="1400"/>
            </a:p>
          </p:txBody>
        </p:sp>
        <p:sp>
          <p:nvSpPr>
            <p:cNvPr id="439" name="Forme libre : forme 438">
              <a:extLst>
                <a:ext uri="{FF2B5EF4-FFF2-40B4-BE49-F238E27FC236}">
                  <a16:creationId xmlns:a16="http://schemas.microsoft.com/office/drawing/2014/main" id="{E58D5D0F-B7BD-1EE7-86E9-76B15EB8FF0C}"/>
                </a:ext>
              </a:extLst>
            </p:cNvPr>
            <p:cNvSpPr/>
            <p:nvPr/>
          </p:nvSpPr>
          <p:spPr>
            <a:xfrm>
              <a:off x="9995419" y="4680522"/>
              <a:ext cx="10191" cy="63722"/>
            </a:xfrm>
            <a:custGeom>
              <a:avLst/>
              <a:gdLst>
                <a:gd name="connsiteX0" fmla="*/ 6477 w 10191"/>
                <a:gd name="connsiteY0" fmla="*/ 0 h 63722"/>
                <a:gd name="connsiteX1" fmla="*/ 10192 w 10191"/>
                <a:gd name="connsiteY1" fmla="*/ 49625 h 63722"/>
                <a:gd name="connsiteX2" fmla="*/ 0 w 10191"/>
                <a:gd name="connsiteY2" fmla="*/ 63722 h 63722"/>
              </a:gdLst>
              <a:ahLst/>
              <a:cxnLst>
                <a:cxn ang="0">
                  <a:pos x="connsiteX0" y="connsiteY0"/>
                </a:cxn>
                <a:cxn ang="0">
                  <a:pos x="connsiteX1" y="connsiteY1"/>
                </a:cxn>
                <a:cxn ang="0">
                  <a:pos x="connsiteX2" y="connsiteY2"/>
                </a:cxn>
              </a:cxnLst>
              <a:rect l="l" t="t" r="r" b="b"/>
              <a:pathLst>
                <a:path w="10191" h="63722">
                  <a:moveTo>
                    <a:pt x="6477" y="0"/>
                  </a:moveTo>
                  <a:lnTo>
                    <a:pt x="10192" y="49625"/>
                  </a:lnTo>
                  <a:lnTo>
                    <a:pt x="0" y="63722"/>
                  </a:lnTo>
                </a:path>
              </a:pathLst>
            </a:custGeom>
            <a:grpFill/>
            <a:ln w="12700" cap="rnd">
              <a:solidFill>
                <a:schemeClr val="accent4">
                  <a:lumMod val="75000"/>
                </a:schemeClr>
              </a:solidFill>
              <a:prstDash val="solid"/>
              <a:round/>
            </a:ln>
          </p:spPr>
          <p:txBody>
            <a:bodyPr rtlCol="0" anchor="ctr"/>
            <a:lstStyle/>
            <a:p>
              <a:endParaRPr lang="fr-FR" sz="1400"/>
            </a:p>
          </p:txBody>
        </p:sp>
        <p:sp>
          <p:nvSpPr>
            <p:cNvPr id="440" name="Forme libre : forme 439">
              <a:extLst>
                <a:ext uri="{FF2B5EF4-FFF2-40B4-BE49-F238E27FC236}">
                  <a16:creationId xmlns:a16="http://schemas.microsoft.com/office/drawing/2014/main" id="{4B2088DD-A4B8-4959-8BDC-E1C084C69F34}"/>
                </a:ext>
              </a:extLst>
            </p:cNvPr>
            <p:cNvSpPr/>
            <p:nvPr/>
          </p:nvSpPr>
          <p:spPr>
            <a:xfrm>
              <a:off x="10064475" y="4682142"/>
              <a:ext cx="3238" cy="61531"/>
            </a:xfrm>
            <a:custGeom>
              <a:avLst/>
              <a:gdLst>
                <a:gd name="connsiteX0" fmla="*/ 3238 w 3238"/>
                <a:gd name="connsiteY0" fmla="*/ 0 h 61531"/>
                <a:gd name="connsiteX1" fmla="*/ 0 w 3238"/>
                <a:gd name="connsiteY1" fmla="*/ 61531 h 61531"/>
              </a:gdLst>
              <a:ahLst/>
              <a:cxnLst>
                <a:cxn ang="0">
                  <a:pos x="connsiteX0" y="connsiteY0"/>
                </a:cxn>
                <a:cxn ang="0">
                  <a:pos x="connsiteX1" y="connsiteY1"/>
                </a:cxn>
              </a:cxnLst>
              <a:rect l="l" t="t" r="r" b="b"/>
              <a:pathLst>
                <a:path w="3238" h="61531">
                  <a:moveTo>
                    <a:pt x="3238" y="0"/>
                  </a:moveTo>
                  <a:lnTo>
                    <a:pt x="0" y="61531"/>
                  </a:lnTo>
                </a:path>
              </a:pathLst>
            </a:custGeom>
            <a:grpFill/>
            <a:ln w="12700" cap="rnd">
              <a:solidFill>
                <a:schemeClr val="accent4">
                  <a:lumMod val="75000"/>
                </a:schemeClr>
              </a:solidFill>
              <a:prstDash val="solid"/>
              <a:round/>
            </a:ln>
          </p:spPr>
          <p:txBody>
            <a:bodyPr rtlCol="0" anchor="ctr"/>
            <a:lstStyle/>
            <a:p>
              <a:endParaRPr lang="fr-FR" sz="1400"/>
            </a:p>
          </p:txBody>
        </p:sp>
        <p:sp>
          <p:nvSpPr>
            <p:cNvPr id="441" name="Forme libre : forme 440">
              <a:extLst>
                <a:ext uri="{FF2B5EF4-FFF2-40B4-BE49-F238E27FC236}">
                  <a16:creationId xmlns:a16="http://schemas.microsoft.com/office/drawing/2014/main" id="{65698E6F-2943-1B65-3344-E7C7EFDDA4DE}"/>
                </a:ext>
              </a:extLst>
            </p:cNvPr>
            <p:cNvSpPr/>
            <p:nvPr/>
          </p:nvSpPr>
          <p:spPr>
            <a:xfrm>
              <a:off x="10033710" y="4683189"/>
              <a:ext cx="9525" cy="46958"/>
            </a:xfrm>
            <a:custGeom>
              <a:avLst/>
              <a:gdLst>
                <a:gd name="connsiteX0" fmla="*/ 0 w 9525"/>
                <a:gd name="connsiteY0" fmla="*/ 0 h 46958"/>
                <a:gd name="connsiteX1" fmla="*/ 0 w 9525"/>
                <a:gd name="connsiteY1" fmla="*/ 46958 h 46958"/>
              </a:gdLst>
              <a:ahLst/>
              <a:cxnLst>
                <a:cxn ang="0">
                  <a:pos x="connsiteX0" y="connsiteY0"/>
                </a:cxn>
                <a:cxn ang="0">
                  <a:pos x="connsiteX1" y="connsiteY1"/>
                </a:cxn>
              </a:cxnLst>
              <a:rect l="l" t="t" r="r" b="b"/>
              <a:pathLst>
                <a:path w="9525" h="46958">
                  <a:moveTo>
                    <a:pt x="0" y="0"/>
                  </a:moveTo>
                  <a:lnTo>
                    <a:pt x="0" y="46958"/>
                  </a:lnTo>
                </a:path>
              </a:pathLst>
            </a:custGeom>
            <a:grpFill/>
            <a:ln w="12700" cap="rnd">
              <a:solidFill>
                <a:schemeClr val="accent4">
                  <a:lumMod val="75000"/>
                </a:schemeClr>
              </a:solidFill>
              <a:prstDash val="solid"/>
              <a:round/>
            </a:ln>
          </p:spPr>
          <p:txBody>
            <a:bodyPr rtlCol="0" anchor="ctr"/>
            <a:lstStyle/>
            <a:p>
              <a:endParaRPr lang="fr-FR" sz="1400"/>
            </a:p>
          </p:txBody>
        </p:sp>
        <p:sp>
          <p:nvSpPr>
            <p:cNvPr id="442" name="Forme libre : forme 441">
              <a:extLst>
                <a:ext uri="{FF2B5EF4-FFF2-40B4-BE49-F238E27FC236}">
                  <a16:creationId xmlns:a16="http://schemas.microsoft.com/office/drawing/2014/main" id="{1E076047-8862-53AA-3DF9-2E44FFE40259}"/>
                </a:ext>
              </a:extLst>
            </p:cNvPr>
            <p:cNvSpPr/>
            <p:nvPr/>
          </p:nvSpPr>
          <p:spPr>
            <a:xfrm>
              <a:off x="10012593" y="4482498"/>
              <a:ext cx="52487" cy="30765"/>
            </a:xfrm>
            <a:custGeom>
              <a:avLst/>
              <a:gdLst>
                <a:gd name="connsiteX0" fmla="*/ 66 w 52487"/>
                <a:gd name="connsiteY0" fmla="*/ 0 h 30765"/>
                <a:gd name="connsiteX1" fmla="*/ 25974 w 52487"/>
                <a:gd name="connsiteY1" fmla="*/ 30766 h 30765"/>
                <a:gd name="connsiteX2" fmla="*/ 52453 w 52487"/>
                <a:gd name="connsiteY2" fmla="*/ 13525 h 30765"/>
              </a:gdLst>
              <a:ahLst/>
              <a:cxnLst>
                <a:cxn ang="0">
                  <a:pos x="connsiteX0" y="connsiteY0"/>
                </a:cxn>
                <a:cxn ang="0">
                  <a:pos x="connsiteX1" y="connsiteY1"/>
                </a:cxn>
                <a:cxn ang="0">
                  <a:pos x="connsiteX2" y="connsiteY2"/>
                </a:cxn>
              </a:cxnLst>
              <a:rect l="l" t="t" r="r" b="b"/>
              <a:pathLst>
                <a:path w="52487" h="30765">
                  <a:moveTo>
                    <a:pt x="66" y="0"/>
                  </a:moveTo>
                  <a:cubicBezTo>
                    <a:pt x="66" y="0"/>
                    <a:pt x="-2601" y="30766"/>
                    <a:pt x="25974" y="30766"/>
                  </a:cubicBezTo>
                  <a:cubicBezTo>
                    <a:pt x="54549" y="30766"/>
                    <a:pt x="52453" y="13525"/>
                    <a:pt x="52453" y="13525"/>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43" name="Forme libre : forme 442">
              <a:extLst>
                <a:ext uri="{FF2B5EF4-FFF2-40B4-BE49-F238E27FC236}">
                  <a16:creationId xmlns:a16="http://schemas.microsoft.com/office/drawing/2014/main" id="{269F313F-384D-368A-CBAB-F9A48C41B09B}"/>
                </a:ext>
              </a:extLst>
            </p:cNvPr>
            <p:cNvSpPr/>
            <p:nvPr/>
          </p:nvSpPr>
          <p:spPr>
            <a:xfrm>
              <a:off x="9856735" y="4511549"/>
              <a:ext cx="2095" cy="39433"/>
            </a:xfrm>
            <a:custGeom>
              <a:avLst/>
              <a:gdLst>
                <a:gd name="connsiteX0" fmla="*/ 0 w 2095"/>
                <a:gd name="connsiteY0" fmla="*/ 0 h 39433"/>
                <a:gd name="connsiteX1" fmla="*/ 2096 w 2095"/>
                <a:gd name="connsiteY1" fmla="*/ 39434 h 39433"/>
              </a:gdLst>
              <a:ahLst/>
              <a:cxnLst>
                <a:cxn ang="0">
                  <a:pos x="connsiteX0" y="connsiteY0"/>
                </a:cxn>
                <a:cxn ang="0">
                  <a:pos x="connsiteX1" y="connsiteY1"/>
                </a:cxn>
              </a:cxnLst>
              <a:rect l="l" t="t" r="r" b="b"/>
              <a:pathLst>
                <a:path w="2095" h="39433">
                  <a:moveTo>
                    <a:pt x="0" y="0"/>
                  </a:moveTo>
                  <a:lnTo>
                    <a:pt x="2096" y="39434"/>
                  </a:lnTo>
                </a:path>
              </a:pathLst>
            </a:custGeom>
            <a:grpFill/>
            <a:ln w="12700" cap="rnd">
              <a:solidFill>
                <a:schemeClr val="accent4">
                  <a:lumMod val="75000"/>
                </a:schemeClr>
              </a:solidFill>
              <a:prstDash val="solid"/>
              <a:round/>
            </a:ln>
          </p:spPr>
          <p:txBody>
            <a:bodyPr rtlCol="0" anchor="ctr"/>
            <a:lstStyle/>
            <a:p>
              <a:endParaRPr lang="fr-FR" sz="1400"/>
            </a:p>
          </p:txBody>
        </p:sp>
        <p:sp>
          <p:nvSpPr>
            <p:cNvPr id="444" name="Forme libre : forme 443">
              <a:extLst>
                <a:ext uri="{FF2B5EF4-FFF2-40B4-BE49-F238E27FC236}">
                  <a16:creationId xmlns:a16="http://schemas.microsoft.com/office/drawing/2014/main" id="{87EA8C5D-EBDB-5A67-487D-179D3E9A63E6}"/>
                </a:ext>
              </a:extLst>
            </p:cNvPr>
            <p:cNvSpPr/>
            <p:nvPr/>
          </p:nvSpPr>
          <p:spPr>
            <a:xfrm>
              <a:off x="9970368" y="4364569"/>
              <a:ext cx="131635" cy="100307"/>
            </a:xfrm>
            <a:custGeom>
              <a:avLst/>
              <a:gdLst>
                <a:gd name="connsiteX0" fmla="*/ 0 w 131635"/>
                <a:gd name="connsiteY0" fmla="*/ 85163 h 100307"/>
                <a:gd name="connsiteX1" fmla="*/ 14288 w 131635"/>
                <a:gd name="connsiteY1" fmla="*/ 70685 h 100307"/>
                <a:gd name="connsiteX2" fmla="*/ 67723 w 131635"/>
                <a:gd name="connsiteY2" fmla="*/ 9 h 100307"/>
                <a:gd name="connsiteX3" fmla="*/ 117348 w 131635"/>
                <a:gd name="connsiteY3" fmla="*/ 71352 h 100307"/>
                <a:gd name="connsiteX4" fmla="*/ 131636 w 131635"/>
                <a:gd name="connsiteY4" fmla="*/ 85830 h 100307"/>
                <a:gd name="connsiteX5" fmla="*/ 117348 w 131635"/>
                <a:gd name="connsiteY5" fmla="*/ 100308 h 10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635" h="100307">
                  <a:moveTo>
                    <a:pt x="0" y="85163"/>
                  </a:moveTo>
                  <a:cubicBezTo>
                    <a:pt x="0" y="77162"/>
                    <a:pt x="6382" y="70685"/>
                    <a:pt x="14288" y="70685"/>
                  </a:cubicBezTo>
                  <a:cubicBezTo>
                    <a:pt x="14288" y="70685"/>
                    <a:pt x="1524" y="-943"/>
                    <a:pt x="67723" y="9"/>
                  </a:cubicBezTo>
                  <a:cubicBezTo>
                    <a:pt x="133922" y="867"/>
                    <a:pt x="117348" y="71352"/>
                    <a:pt x="117348" y="71352"/>
                  </a:cubicBezTo>
                  <a:cubicBezTo>
                    <a:pt x="125254" y="71352"/>
                    <a:pt x="131636" y="77829"/>
                    <a:pt x="131636" y="85830"/>
                  </a:cubicBezTo>
                  <a:cubicBezTo>
                    <a:pt x="131636" y="93831"/>
                    <a:pt x="125254" y="100308"/>
                    <a:pt x="117348" y="100308"/>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45" name="Forme libre : forme 444">
              <a:extLst>
                <a:ext uri="{FF2B5EF4-FFF2-40B4-BE49-F238E27FC236}">
                  <a16:creationId xmlns:a16="http://schemas.microsoft.com/office/drawing/2014/main" id="{E547F6DB-23F1-F1C5-607D-0A47293E630B}"/>
                </a:ext>
              </a:extLst>
            </p:cNvPr>
            <p:cNvSpPr/>
            <p:nvPr/>
          </p:nvSpPr>
          <p:spPr>
            <a:xfrm>
              <a:off x="9992371" y="4387819"/>
              <a:ext cx="86161" cy="87544"/>
            </a:xfrm>
            <a:custGeom>
              <a:avLst/>
              <a:gdLst>
                <a:gd name="connsiteX0" fmla="*/ 53816 w 86161"/>
                <a:gd name="connsiteY0" fmla="*/ 0 h 87544"/>
                <a:gd name="connsiteX1" fmla="*/ 86011 w 86161"/>
                <a:gd name="connsiteY1" fmla="*/ 31242 h 87544"/>
                <a:gd name="connsiteX2" fmla="*/ 45434 w 86161"/>
                <a:gd name="connsiteY2" fmla="*/ 87535 h 87544"/>
                <a:gd name="connsiteX3" fmla="*/ 0 w 86161"/>
                <a:gd name="connsiteY3" fmla="*/ 33052 h 87544"/>
                <a:gd name="connsiteX4" fmla="*/ 33433 w 86161"/>
                <a:gd name="connsiteY4" fmla="*/ 857 h 87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61" h="87544">
                  <a:moveTo>
                    <a:pt x="53816" y="0"/>
                  </a:moveTo>
                  <a:cubicBezTo>
                    <a:pt x="53816" y="0"/>
                    <a:pt x="55055" y="30956"/>
                    <a:pt x="86011" y="31242"/>
                  </a:cubicBezTo>
                  <a:cubicBezTo>
                    <a:pt x="86011" y="31242"/>
                    <a:pt x="90869" y="88392"/>
                    <a:pt x="45434" y="87535"/>
                  </a:cubicBezTo>
                  <a:cubicBezTo>
                    <a:pt x="0" y="86678"/>
                    <a:pt x="0" y="33052"/>
                    <a:pt x="0" y="33052"/>
                  </a:cubicBezTo>
                  <a:cubicBezTo>
                    <a:pt x="0" y="33052"/>
                    <a:pt x="29147" y="24670"/>
                    <a:pt x="33433" y="857"/>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46" name="Forme libre : forme 445">
              <a:extLst>
                <a:ext uri="{FF2B5EF4-FFF2-40B4-BE49-F238E27FC236}">
                  <a16:creationId xmlns:a16="http://schemas.microsoft.com/office/drawing/2014/main" id="{1FD15082-A219-80D6-A902-53E6B78ADA79}"/>
                </a:ext>
              </a:extLst>
            </p:cNvPr>
            <p:cNvSpPr/>
            <p:nvPr/>
          </p:nvSpPr>
          <p:spPr>
            <a:xfrm>
              <a:off x="10016374" y="4423633"/>
              <a:ext cx="9525" cy="6000"/>
            </a:xfrm>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grpFill/>
            <a:ln w="12700" cap="rnd">
              <a:solidFill>
                <a:schemeClr val="accent4">
                  <a:lumMod val="75000"/>
                </a:schemeClr>
              </a:solidFill>
              <a:prstDash val="solid"/>
              <a:round/>
            </a:ln>
          </p:spPr>
          <p:txBody>
            <a:bodyPr rtlCol="0" anchor="ctr"/>
            <a:lstStyle/>
            <a:p>
              <a:endParaRPr lang="fr-FR" sz="1400"/>
            </a:p>
          </p:txBody>
        </p:sp>
        <p:sp>
          <p:nvSpPr>
            <p:cNvPr id="447" name="Forme libre : forme 446">
              <a:extLst>
                <a:ext uri="{FF2B5EF4-FFF2-40B4-BE49-F238E27FC236}">
                  <a16:creationId xmlns:a16="http://schemas.microsoft.com/office/drawing/2014/main" id="{3296E580-D422-051A-9806-A9D5220CE11F}"/>
                </a:ext>
              </a:extLst>
            </p:cNvPr>
            <p:cNvSpPr/>
            <p:nvPr/>
          </p:nvSpPr>
          <p:spPr>
            <a:xfrm>
              <a:off x="10055141" y="4424205"/>
              <a:ext cx="9525" cy="6000"/>
            </a:xfrm>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grpFill/>
            <a:ln w="12700" cap="rnd">
              <a:solidFill>
                <a:schemeClr val="accent4">
                  <a:lumMod val="75000"/>
                </a:schemeClr>
              </a:solidFill>
              <a:prstDash val="solid"/>
              <a:round/>
            </a:ln>
          </p:spPr>
          <p:txBody>
            <a:bodyPr rtlCol="0" anchor="ctr"/>
            <a:lstStyle/>
            <a:p>
              <a:endParaRPr lang="fr-FR" sz="1400"/>
            </a:p>
          </p:txBody>
        </p:sp>
        <p:sp>
          <p:nvSpPr>
            <p:cNvPr id="448" name="Forme libre : forme 447">
              <a:extLst>
                <a:ext uri="{FF2B5EF4-FFF2-40B4-BE49-F238E27FC236}">
                  <a16:creationId xmlns:a16="http://schemas.microsoft.com/office/drawing/2014/main" id="{FDDCA1F6-3208-329B-CE79-4D369C9C7473}"/>
                </a:ext>
              </a:extLst>
            </p:cNvPr>
            <p:cNvSpPr/>
            <p:nvPr/>
          </p:nvSpPr>
          <p:spPr>
            <a:xfrm>
              <a:off x="10028852" y="4454589"/>
              <a:ext cx="13811" cy="4476"/>
            </a:xfrm>
            <a:custGeom>
              <a:avLst/>
              <a:gdLst>
                <a:gd name="connsiteX0" fmla="*/ 13811 w 13811"/>
                <a:gd name="connsiteY0" fmla="*/ 0 h 4476"/>
                <a:gd name="connsiteX1" fmla="*/ 6858 w 13811"/>
                <a:gd name="connsiteY1" fmla="*/ 4477 h 4476"/>
                <a:gd name="connsiteX2" fmla="*/ 0 w 13811"/>
                <a:gd name="connsiteY2" fmla="*/ 95 h 4476"/>
              </a:gdLst>
              <a:ahLst/>
              <a:cxnLst>
                <a:cxn ang="0">
                  <a:pos x="connsiteX0" y="connsiteY0"/>
                </a:cxn>
                <a:cxn ang="0">
                  <a:pos x="connsiteX1" y="connsiteY1"/>
                </a:cxn>
                <a:cxn ang="0">
                  <a:pos x="connsiteX2" y="connsiteY2"/>
                </a:cxn>
              </a:cxnLst>
              <a:rect l="l" t="t" r="r" b="b"/>
              <a:pathLst>
                <a:path w="13811" h="4476">
                  <a:moveTo>
                    <a:pt x="13811" y="0"/>
                  </a:moveTo>
                  <a:cubicBezTo>
                    <a:pt x="12764" y="2572"/>
                    <a:pt x="10097" y="4477"/>
                    <a:pt x="6858" y="4477"/>
                  </a:cubicBezTo>
                  <a:cubicBezTo>
                    <a:pt x="3715" y="4477"/>
                    <a:pt x="1048" y="2667"/>
                    <a:pt x="0" y="95"/>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49" name="Forme libre : forme 448">
              <a:extLst>
                <a:ext uri="{FF2B5EF4-FFF2-40B4-BE49-F238E27FC236}">
                  <a16:creationId xmlns:a16="http://schemas.microsoft.com/office/drawing/2014/main" id="{0E8E424A-67BE-E315-6213-7EE8A5D2631E}"/>
                </a:ext>
              </a:extLst>
            </p:cNvPr>
            <p:cNvSpPr/>
            <p:nvPr/>
          </p:nvSpPr>
          <p:spPr>
            <a:xfrm>
              <a:off x="9892549" y="4397535"/>
              <a:ext cx="9525" cy="6000"/>
            </a:xfrm>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grpFill/>
            <a:ln w="12700" cap="rnd">
              <a:solidFill>
                <a:schemeClr val="accent4">
                  <a:lumMod val="75000"/>
                </a:schemeClr>
              </a:solidFill>
              <a:prstDash val="solid"/>
              <a:round/>
            </a:ln>
          </p:spPr>
          <p:txBody>
            <a:bodyPr rtlCol="0" anchor="ctr"/>
            <a:lstStyle/>
            <a:p>
              <a:endParaRPr lang="fr-FR" sz="1400"/>
            </a:p>
          </p:txBody>
        </p:sp>
        <p:sp>
          <p:nvSpPr>
            <p:cNvPr id="450" name="Forme libre : forme 449">
              <a:extLst>
                <a:ext uri="{FF2B5EF4-FFF2-40B4-BE49-F238E27FC236}">
                  <a16:creationId xmlns:a16="http://schemas.microsoft.com/office/drawing/2014/main" id="{B2A175CB-186D-5754-27DE-C3E7DEFA19AF}"/>
                </a:ext>
              </a:extLst>
            </p:cNvPr>
            <p:cNvSpPr/>
            <p:nvPr/>
          </p:nvSpPr>
          <p:spPr>
            <a:xfrm>
              <a:off x="9930935" y="4398201"/>
              <a:ext cx="9525" cy="5905"/>
            </a:xfrm>
            <a:custGeom>
              <a:avLst/>
              <a:gdLst>
                <a:gd name="connsiteX0" fmla="*/ 0 w 9525"/>
                <a:gd name="connsiteY0" fmla="*/ 0 h 5905"/>
                <a:gd name="connsiteX1" fmla="*/ 0 w 9525"/>
                <a:gd name="connsiteY1" fmla="*/ 5905 h 5905"/>
              </a:gdLst>
              <a:ahLst/>
              <a:cxnLst>
                <a:cxn ang="0">
                  <a:pos x="connsiteX0" y="connsiteY0"/>
                </a:cxn>
                <a:cxn ang="0">
                  <a:pos x="connsiteX1" y="connsiteY1"/>
                </a:cxn>
              </a:cxnLst>
              <a:rect l="l" t="t" r="r" b="b"/>
              <a:pathLst>
                <a:path w="9525" h="5905">
                  <a:moveTo>
                    <a:pt x="0" y="0"/>
                  </a:moveTo>
                  <a:lnTo>
                    <a:pt x="0" y="5905"/>
                  </a:lnTo>
                </a:path>
              </a:pathLst>
            </a:custGeom>
            <a:grpFill/>
            <a:ln w="12700" cap="rnd">
              <a:solidFill>
                <a:schemeClr val="accent4">
                  <a:lumMod val="75000"/>
                </a:schemeClr>
              </a:solidFill>
              <a:prstDash val="solid"/>
              <a:round/>
            </a:ln>
          </p:spPr>
          <p:txBody>
            <a:bodyPr rtlCol="0" anchor="ctr"/>
            <a:lstStyle/>
            <a:p>
              <a:endParaRPr lang="fr-FR" sz="1400"/>
            </a:p>
          </p:txBody>
        </p:sp>
        <p:sp>
          <p:nvSpPr>
            <p:cNvPr id="451" name="Forme libre : forme 450">
              <a:extLst>
                <a:ext uri="{FF2B5EF4-FFF2-40B4-BE49-F238E27FC236}">
                  <a16:creationId xmlns:a16="http://schemas.microsoft.com/office/drawing/2014/main" id="{71886DE8-077F-2B37-9990-91D962E7F9C8}"/>
                </a:ext>
              </a:extLst>
            </p:cNvPr>
            <p:cNvSpPr/>
            <p:nvPr/>
          </p:nvSpPr>
          <p:spPr>
            <a:xfrm>
              <a:off x="9904932" y="4428205"/>
              <a:ext cx="13715" cy="4476"/>
            </a:xfrm>
            <a:custGeom>
              <a:avLst/>
              <a:gdLst>
                <a:gd name="connsiteX0" fmla="*/ 13716 w 13715"/>
                <a:gd name="connsiteY0" fmla="*/ 0 h 4476"/>
                <a:gd name="connsiteX1" fmla="*/ 6858 w 13715"/>
                <a:gd name="connsiteY1" fmla="*/ 4477 h 4476"/>
                <a:gd name="connsiteX2" fmla="*/ 0 w 13715"/>
                <a:gd name="connsiteY2" fmla="*/ 190 h 4476"/>
              </a:gdLst>
              <a:ahLst/>
              <a:cxnLst>
                <a:cxn ang="0">
                  <a:pos x="connsiteX0" y="connsiteY0"/>
                </a:cxn>
                <a:cxn ang="0">
                  <a:pos x="connsiteX1" y="connsiteY1"/>
                </a:cxn>
                <a:cxn ang="0">
                  <a:pos x="connsiteX2" y="connsiteY2"/>
                </a:cxn>
              </a:cxnLst>
              <a:rect l="l" t="t" r="r" b="b"/>
              <a:pathLst>
                <a:path w="13715" h="4476">
                  <a:moveTo>
                    <a:pt x="13716" y="0"/>
                  </a:moveTo>
                  <a:cubicBezTo>
                    <a:pt x="12668" y="2572"/>
                    <a:pt x="10001" y="4477"/>
                    <a:pt x="6858" y="4477"/>
                  </a:cubicBezTo>
                  <a:cubicBezTo>
                    <a:pt x="3715" y="4477"/>
                    <a:pt x="1048" y="2667"/>
                    <a:pt x="0" y="19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52" name="Forme libre : forme 451">
              <a:extLst>
                <a:ext uri="{FF2B5EF4-FFF2-40B4-BE49-F238E27FC236}">
                  <a16:creationId xmlns:a16="http://schemas.microsoft.com/office/drawing/2014/main" id="{9B4E3931-3B65-9623-4FA4-9B64CEC251E2}"/>
                </a:ext>
              </a:extLst>
            </p:cNvPr>
            <p:cNvSpPr/>
            <p:nvPr/>
          </p:nvSpPr>
          <p:spPr>
            <a:xfrm>
              <a:off x="9863117" y="4405154"/>
              <a:ext cx="97345" cy="46196"/>
            </a:xfrm>
            <a:custGeom>
              <a:avLst/>
              <a:gdLst>
                <a:gd name="connsiteX0" fmla="*/ 97346 w 97345"/>
                <a:gd name="connsiteY0" fmla="*/ 190 h 46196"/>
                <a:gd name="connsiteX1" fmla="*/ 48673 w 97345"/>
                <a:gd name="connsiteY1" fmla="*/ 46196 h 46196"/>
                <a:gd name="connsiteX2" fmla="*/ 0 w 97345"/>
                <a:gd name="connsiteY2" fmla="*/ 0 h 46196"/>
              </a:gdLst>
              <a:ahLst/>
              <a:cxnLst>
                <a:cxn ang="0">
                  <a:pos x="connsiteX0" y="connsiteY0"/>
                </a:cxn>
                <a:cxn ang="0">
                  <a:pos x="connsiteX1" y="connsiteY1"/>
                </a:cxn>
                <a:cxn ang="0">
                  <a:pos x="connsiteX2" y="connsiteY2"/>
                </a:cxn>
              </a:cxnLst>
              <a:rect l="l" t="t" r="r" b="b"/>
              <a:pathLst>
                <a:path w="97345" h="46196">
                  <a:moveTo>
                    <a:pt x="97346" y="190"/>
                  </a:moveTo>
                  <a:cubicBezTo>
                    <a:pt x="94107" y="26194"/>
                    <a:pt x="73533" y="46196"/>
                    <a:pt x="48673" y="46196"/>
                  </a:cubicBezTo>
                  <a:cubicBezTo>
                    <a:pt x="23717" y="46196"/>
                    <a:pt x="3143" y="26099"/>
                    <a:pt x="0"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53" name="Forme libre : forme 452">
              <a:extLst>
                <a:ext uri="{FF2B5EF4-FFF2-40B4-BE49-F238E27FC236}">
                  <a16:creationId xmlns:a16="http://schemas.microsoft.com/office/drawing/2014/main" id="{D1B82619-DA0E-6EE3-1774-A0F9E12097BD}"/>
                </a:ext>
              </a:extLst>
            </p:cNvPr>
            <p:cNvSpPr/>
            <p:nvPr/>
          </p:nvSpPr>
          <p:spPr>
            <a:xfrm>
              <a:off x="9869308" y="4345147"/>
              <a:ext cx="85248" cy="27051"/>
            </a:xfrm>
            <a:custGeom>
              <a:avLst/>
              <a:gdLst>
                <a:gd name="connsiteX0" fmla="*/ 0 w 85248"/>
                <a:gd name="connsiteY0" fmla="*/ 26575 h 27051"/>
                <a:gd name="connsiteX1" fmla="*/ 42482 w 85248"/>
                <a:gd name="connsiteY1" fmla="*/ 0 h 27051"/>
                <a:gd name="connsiteX2" fmla="*/ 85249 w 85248"/>
                <a:gd name="connsiteY2" fmla="*/ 27051 h 27051"/>
              </a:gdLst>
              <a:ahLst/>
              <a:cxnLst>
                <a:cxn ang="0">
                  <a:pos x="connsiteX0" y="connsiteY0"/>
                </a:cxn>
                <a:cxn ang="0">
                  <a:pos x="connsiteX1" y="connsiteY1"/>
                </a:cxn>
                <a:cxn ang="0">
                  <a:pos x="connsiteX2" y="connsiteY2"/>
                </a:cxn>
              </a:cxnLst>
              <a:rect l="l" t="t" r="r" b="b"/>
              <a:pathLst>
                <a:path w="85248" h="27051">
                  <a:moveTo>
                    <a:pt x="0" y="26575"/>
                  </a:moveTo>
                  <a:cubicBezTo>
                    <a:pt x="8477" y="10668"/>
                    <a:pt x="24384" y="0"/>
                    <a:pt x="42482" y="0"/>
                  </a:cubicBezTo>
                  <a:cubicBezTo>
                    <a:pt x="60865" y="0"/>
                    <a:pt x="76867" y="10859"/>
                    <a:pt x="85249" y="27051"/>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54" name="Forme libre : forme 453">
              <a:extLst>
                <a:ext uri="{FF2B5EF4-FFF2-40B4-BE49-F238E27FC236}">
                  <a16:creationId xmlns:a16="http://schemas.microsoft.com/office/drawing/2014/main" id="{17E69DC6-CFB0-54B9-CADF-8F4039D69D26}"/>
                </a:ext>
              </a:extLst>
            </p:cNvPr>
            <p:cNvSpPr/>
            <p:nvPr/>
          </p:nvSpPr>
          <p:spPr>
            <a:xfrm>
              <a:off x="9855592" y="4370769"/>
              <a:ext cx="17716" cy="34861"/>
            </a:xfrm>
            <a:custGeom>
              <a:avLst/>
              <a:gdLst>
                <a:gd name="connsiteX0" fmla="*/ 8858 w 17716"/>
                <a:gd name="connsiteY0" fmla="*/ 34862 h 34861"/>
                <a:gd name="connsiteX1" fmla="*/ 8858 w 17716"/>
                <a:gd name="connsiteY1" fmla="*/ 34862 h 34861"/>
                <a:gd name="connsiteX2" fmla="*/ 0 w 17716"/>
                <a:gd name="connsiteY2" fmla="*/ 26003 h 34861"/>
                <a:gd name="connsiteX3" fmla="*/ 0 w 17716"/>
                <a:gd name="connsiteY3" fmla="*/ 8858 h 34861"/>
                <a:gd name="connsiteX4" fmla="*/ 8858 w 17716"/>
                <a:gd name="connsiteY4" fmla="*/ 0 h 34861"/>
                <a:gd name="connsiteX5" fmla="*/ 8858 w 17716"/>
                <a:gd name="connsiteY5" fmla="*/ 0 h 34861"/>
                <a:gd name="connsiteX6" fmla="*/ 17717 w 17716"/>
                <a:gd name="connsiteY6" fmla="*/ 8858 h 34861"/>
                <a:gd name="connsiteX7" fmla="*/ 17717 w 17716"/>
                <a:gd name="connsiteY7" fmla="*/ 26003 h 34861"/>
                <a:gd name="connsiteX8" fmla="*/ 8858 w 17716"/>
                <a:gd name="connsiteY8" fmla="*/ 34862 h 34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 h="34861">
                  <a:moveTo>
                    <a:pt x="8858" y="34862"/>
                  </a:moveTo>
                  <a:lnTo>
                    <a:pt x="8858" y="34862"/>
                  </a:lnTo>
                  <a:cubicBezTo>
                    <a:pt x="4001" y="34862"/>
                    <a:pt x="0" y="30861"/>
                    <a:pt x="0" y="26003"/>
                  </a:cubicBezTo>
                  <a:lnTo>
                    <a:pt x="0" y="8858"/>
                  </a:lnTo>
                  <a:cubicBezTo>
                    <a:pt x="0" y="4001"/>
                    <a:pt x="4001" y="0"/>
                    <a:pt x="8858" y="0"/>
                  </a:cubicBezTo>
                  <a:lnTo>
                    <a:pt x="8858" y="0"/>
                  </a:lnTo>
                  <a:cubicBezTo>
                    <a:pt x="13716" y="0"/>
                    <a:pt x="17717" y="4001"/>
                    <a:pt x="17717" y="8858"/>
                  </a:cubicBezTo>
                  <a:lnTo>
                    <a:pt x="17717" y="26003"/>
                  </a:lnTo>
                  <a:cubicBezTo>
                    <a:pt x="17621" y="30861"/>
                    <a:pt x="13716" y="34862"/>
                    <a:pt x="8858" y="34862"/>
                  </a:cubicBezTo>
                  <a:close/>
                </a:path>
              </a:pathLst>
            </a:custGeom>
            <a:grpFill/>
            <a:ln w="12700" cap="rnd">
              <a:solidFill>
                <a:schemeClr val="accent4">
                  <a:lumMod val="75000"/>
                </a:schemeClr>
              </a:solidFill>
              <a:prstDash val="solid"/>
              <a:round/>
            </a:ln>
          </p:spPr>
          <p:txBody>
            <a:bodyPr rtlCol="0" anchor="ctr"/>
            <a:lstStyle/>
            <a:p>
              <a:endParaRPr lang="fr-FR" sz="1400"/>
            </a:p>
          </p:txBody>
        </p:sp>
        <p:sp>
          <p:nvSpPr>
            <p:cNvPr id="455" name="Forme libre : forme 454">
              <a:extLst>
                <a:ext uri="{FF2B5EF4-FFF2-40B4-BE49-F238E27FC236}">
                  <a16:creationId xmlns:a16="http://schemas.microsoft.com/office/drawing/2014/main" id="{EB0FF4FD-3480-7ADF-B97F-4D5836C7A099}"/>
                </a:ext>
              </a:extLst>
            </p:cNvPr>
            <p:cNvSpPr/>
            <p:nvPr/>
          </p:nvSpPr>
          <p:spPr>
            <a:xfrm>
              <a:off x="9950556" y="4370769"/>
              <a:ext cx="17716" cy="34861"/>
            </a:xfrm>
            <a:custGeom>
              <a:avLst/>
              <a:gdLst>
                <a:gd name="connsiteX0" fmla="*/ 8858 w 17716"/>
                <a:gd name="connsiteY0" fmla="*/ 34862 h 34861"/>
                <a:gd name="connsiteX1" fmla="*/ 8858 w 17716"/>
                <a:gd name="connsiteY1" fmla="*/ 34862 h 34861"/>
                <a:gd name="connsiteX2" fmla="*/ 0 w 17716"/>
                <a:gd name="connsiteY2" fmla="*/ 26003 h 34861"/>
                <a:gd name="connsiteX3" fmla="*/ 0 w 17716"/>
                <a:gd name="connsiteY3" fmla="*/ 8858 h 34861"/>
                <a:gd name="connsiteX4" fmla="*/ 8858 w 17716"/>
                <a:gd name="connsiteY4" fmla="*/ 0 h 34861"/>
                <a:gd name="connsiteX5" fmla="*/ 8858 w 17716"/>
                <a:gd name="connsiteY5" fmla="*/ 0 h 34861"/>
                <a:gd name="connsiteX6" fmla="*/ 17716 w 17716"/>
                <a:gd name="connsiteY6" fmla="*/ 8858 h 34861"/>
                <a:gd name="connsiteX7" fmla="*/ 17716 w 17716"/>
                <a:gd name="connsiteY7" fmla="*/ 26003 h 34861"/>
                <a:gd name="connsiteX8" fmla="*/ 8858 w 17716"/>
                <a:gd name="connsiteY8" fmla="*/ 34862 h 34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 h="34861">
                  <a:moveTo>
                    <a:pt x="8858" y="34862"/>
                  </a:moveTo>
                  <a:lnTo>
                    <a:pt x="8858" y="34862"/>
                  </a:lnTo>
                  <a:cubicBezTo>
                    <a:pt x="4001" y="34862"/>
                    <a:pt x="0" y="30861"/>
                    <a:pt x="0" y="26003"/>
                  </a:cubicBezTo>
                  <a:lnTo>
                    <a:pt x="0" y="8858"/>
                  </a:lnTo>
                  <a:cubicBezTo>
                    <a:pt x="0" y="4001"/>
                    <a:pt x="4001" y="0"/>
                    <a:pt x="8858" y="0"/>
                  </a:cubicBezTo>
                  <a:lnTo>
                    <a:pt x="8858" y="0"/>
                  </a:lnTo>
                  <a:cubicBezTo>
                    <a:pt x="13716" y="0"/>
                    <a:pt x="17716" y="4001"/>
                    <a:pt x="17716" y="8858"/>
                  </a:cubicBezTo>
                  <a:lnTo>
                    <a:pt x="17716" y="26003"/>
                  </a:lnTo>
                  <a:cubicBezTo>
                    <a:pt x="17716" y="30861"/>
                    <a:pt x="13716" y="34862"/>
                    <a:pt x="8858" y="34862"/>
                  </a:cubicBezTo>
                  <a:close/>
                </a:path>
              </a:pathLst>
            </a:custGeom>
            <a:grpFill/>
            <a:ln w="12700" cap="rnd">
              <a:solidFill>
                <a:schemeClr val="accent4">
                  <a:lumMod val="75000"/>
                </a:schemeClr>
              </a:solidFill>
              <a:prstDash val="solid"/>
              <a:round/>
            </a:ln>
          </p:spPr>
          <p:txBody>
            <a:bodyPr rtlCol="0" anchor="ctr"/>
            <a:lstStyle/>
            <a:p>
              <a:endParaRPr lang="fr-FR" sz="1400"/>
            </a:p>
          </p:txBody>
        </p:sp>
        <p:sp>
          <p:nvSpPr>
            <p:cNvPr id="456" name="Forme libre : forme 455">
              <a:extLst>
                <a:ext uri="{FF2B5EF4-FFF2-40B4-BE49-F238E27FC236}">
                  <a16:creationId xmlns:a16="http://schemas.microsoft.com/office/drawing/2014/main" id="{8A59F499-4438-C865-F6E5-01F0E9D15547}"/>
                </a:ext>
              </a:extLst>
            </p:cNvPr>
            <p:cNvSpPr/>
            <p:nvPr/>
          </p:nvSpPr>
          <p:spPr>
            <a:xfrm>
              <a:off x="9898645" y="4385057"/>
              <a:ext cx="25050" cy="9525"/>
            </a:xfrm>
            <a:custGeom>
              <a:avLst/>
              <a:gdLst>
                <a:gd name="connsiteX0" fmla="*/ 0 w 25050"/>
                <a:gd name="connsiteY0" fmla="*/ 0 h 9525"/>
                <a:gd name="connsiteX1" fmla="*/ 25051 w 25050"/>
                <a:gd name="connsiteY1" fmla="*/ 0 h 9525"/>
              </a:gdLst>
              <a:ahLst/>
              <a:cxnLst>
                <a:cxn ang="0">
                  <a:pos x="connsiteX0" y="connsiteY0"/>
                </a:cxn>
                <a:cxn ang="0">
                  <a:pos x="connsiteX1" y="connsiteY1"/>
                </a:cxn>
              </a:cxnLst>
              <a:rect l="l" t="t" r="r" b="b"/>
              <a:pathLst>
                <a:path w="25050" h="9525">
                  <a:moveTo>
                    <a:pt x="0" y="0"/>
                  </a:moveTo>
                  <a:lnTo>
                    <a:pt x="25051"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57" name="Forme libre : forme 456">
              <a:extLst>
                <a:ext uri="{FF2B5EF4-FFF2-40B4-BE49-F238E27FC236}">
                  <a16:creationId xmlns:a16="http://schemas.microsoft.com/office/drawing/2014/main" id="{893E51A7-CB0B-85A7-DE2E-0300036E356B}"/>
                </a:ext>
              </a:extLst>
            </p:cNvPr>
            <p:cNvSpPr/>
            <p:nvPr/>
          </p:nvSpPr>
          <p:spPr>
            <a:xfrm>
              <a:off x="9904646" y="4373722"/>
              <a:ext cx="10096" cy="9525"/>
            </a:xfrm>
            <a:custGeom>
              <a:avLst/>
              <a:gdLst>
                <a:gd name="connsiteX0" fmla="*/ 0 w 10096"/>
                <a:gd name="connsiteY0" fmla="*/ 0 h 9525"/>
                <a:gd name="connsiteX1" fmla="*/ 10096 w 10096"/>
                <a:gd name="connsiteY1" fmla="*/ 0 h 9525"/>
              </a:gdLst>
              <a:ahLst/>
              <a:cxnLst>
                <a:cxn ang="0">
                  <a:pos x="connsiteX0" y="connsiteY0"/>
                </a:cxn>
                <a:cxn ang="0">
                  <a:pos x="connsiteX1" y="connsiteY1"/>
                </a:cxn>
              </a:cxnLst>
              <a:rect l="l" t="t" r="r" b="b"/>
              <a:pathLst>
                <a:path w="10096" h="9525">
                  <a:moveTo>
                    <a:pt x="0" y="0"/>
                  </a:moveTo>
                  <a:lnTo>
                    <a:pt x="10096" y="0"/>
                  </a:lnTo>
                </a:path>
              </a:pathLst>
            </a:custGeom>
            <a:grpFill/>
            <a:ln w="12700" cap="rnd">
              <a:solidFill>
                <a:schemeClr val="accent4">
                  <a:lumMod val="75000"/>
                </a:schemeClr>
              </a:solidFill>
              <a:prstDash val="solid"/>
              <a:round/>
            </a:ln>
          </p:spPr>
          <p:txBody>
            <a:bodyPr rtlCol="0" anchor="ctr"/>
            <a:lstStyle/>
            <a:p>
              <a:endParaRPr lang="fr-FR" sz="1400"/>
            </a:p>
          </p:txBody>
        </p:sp>
      </p:grpSp>
      <p:grpSp>
        <p:nvGrpSpPr>
          <p:cNvPr id="458" name="Graphique 28">
            <a:extLst>
              <a:ext uri="{FF2B5EF4-FFF2-40B4-BE49-F238E27FC236}">
                <a16:creationId xmlns:a16="http://schemas.microsoft.com/office/drawing/2014/main" id="{D8125614-B0C5-12CA-41FC-85446D62C76A}"/>
              </a:ext>
            </a:extLst>
          </p:cNvPr>
          <p:cNvGrpSpPr/>
          <p:nvPr/>
        </p:nvGrpSpPr>
        <p:grpSpPr>
          <a:xfrm>
            <a:off x="2929931" y="2616893"/>
            <a:ext cx="981499" cy="475071"/>
            <a:chOff x="2188943" y="477695"/>
            <a:chExt cx="703201" cy="340367"/>
          </a:xfrm>
          <a:noFill/>
          <a:effectLst>
            <a:outerShdw blurRad="50800" dist="38100" dir="8100000" algn="tr" rotWithShape="0">
              <a:prstClr val="black">
                <a:alpha val="40000"/>
              </a:prstClr>
            </a:outerShdw>
          </a:effectLst>
        </p:grpSpPr>
        <p:sp>
          <p:nvSpPr>
            <p:cNvPr id="459" name="Forme libre : forme 26">
              <a:extLst>
                <a:ext uri="{FF2B5EF4-FFF2-40B4-BE49-F238E27FC236}">
                  <a16:creationId xmlns:a16="http://schemas.microsoft.com/office/drawing/2014/main" id="{B13588C6-9BD8-3A2E-928D-72082C95A038}"/>
                </a:ext>
              </a:extLst>
            </p:cNvPr>
            <p:cNvSpPr/>
            <p:nvPr/>
          </p:nvSpPr>
          <p:spPr>
            <a:xfrm>
              <a:off x="2446826" y="477855"/>
              <a:ext cx="254673" cy="340207"/>
            </a:xfrm>
            <a:custGeom>
              <a:avLst/>
              <a:gdLst>
                <a:gd name="connsiteX0" fmla="*/ 0 w 254673"/>
                <a:gd name="connsiteY0" fmla="*/ 317741 h 340207"/>
                <a:gd name="connsiteX1" fmla="*/ 84570 w 254673"/>
                <a:gd name="connsiteY1" fmla="*/ 340207 h 340207"/>
                <a:gd name="connsiteX2" fmla="*/ 254674 w 254673"/>
                <a:gd name="connsiteY2" fmla="*/ 170104 h 340207"/>
                <a:gd name="connsiteX3" fmla="*/ 84570 w 254673"/>
                <a:gd name="connsiteY3" fmla="*/ 0 h 340207"/>
                <a:gd name="connsiteX4" fmla="*/ 41242 w 254673"/>
                <a:gd name="connsiteY4" fmla="*/ 5617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73" h="340207">
                  <a:moveTo>
                    <a:pt x="0" y="317741"/>
                  </a:moveTo>
                  <a:cubicBezTo>
                    <a:pt x="24874" y="332023"/>
                    <a:pt x="53759" y="340207"/>
                    <a:pt x="84570" y="340207"/>
                  </a:cubicBezTo>
                  <a:cubicBezTo>
                    <a:pt x="178609" y="340207"/>
                    <a:pt x="254674" y="263981"/>
                    <a:pt x="254674" y="170104"/>
                  </a:cubicBezTo>
                  <a:cubicBezTo>
                    <a:pt x="254674" y="76065"/>
                    <a:pt x="178448" y="0"/>
                    <a:pt x="84570" y="0"/>
                  </a:cubicBezTo>
                  <a:cubicBezTo>
                    <a:pt x="69646" y="0"/>
                    <a:pt x="55043" y="1926"/>
                    <a:pt x="41242" y="5617"/>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60" name="Forme libre : forme 49">
              <a:extLst>
                <a:ext uri="{FF2B5EF4-FFF2-40B4-BE49-F238E27FC236}">
                  <a16:creationId xmlns:a16="http://schemas.microsoft.com/office/drawing/2014/main" id="{0BC5581C-EF98-4F96-FF31-850569B21950}"/>
                </a:ext>
              </a:extLst>
            </p:cNvPr>
            <p:cNvSpPr/>
            <p:nvPr/>
          </p:nvSpPr>
          <p:spPr>
            <a:xfrm>
              <a:off x="2591735" y="593397"/>
              <a:ext cx="12035" cy="12035"/>
            </a:xfrm>
            <a:custGeom>
              <a:avLst/>
              <a:gdLst>
                <a:gd name="connsiteX0" fmla="*/ 0 w 12035"/>
                <a:gd name="connsiteY0" fmla="*/ 5938 h 12035"/>
                <a:gd name="connsiteX1" fmla="*/ 6098 w 12035"/>
                <a:gd name="connsiteY1" fmla="*/ 12036 h 12035"/>
                <a:gd name="connsiteX2" fmla="*/ 12036 w 12035"/>
                <a:gd name="connsiteY2" fmla="*/ 5938 h 12035"/>
                <a:gd name="connsiteX3" fmla="*/ 6098 w 12035"/>
                <a:gd name="connsiteY3" fmla="*/ 0 h 12035"/>
                <a:gd name="connsiteX4" fmla="*/ 0 w 12035"/>
                <a:gd name="connsiteY4" fmla="*/ 5938 h 1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 h="12035">
                  <a:moveTo>
                    <a:pt x="0" y="5938"/>
                  </a:moveTo>
                  <a:cubicBezTo>
                    <a:pt x="0" y="9308"/>
                    <a:pt x="2728" y="12036"/>
                    <a:pt x="6098" y="12036"/>
                  </a:cubicBezTo>
                  <a:cubicBezTo>
                    <a:pt x="9468" y="12036"/>
                    <a:pt x="12036" y="9308"/>
                    <a:pt x="12036" y="5938"/>
                  </a:cubicBezTo>
                  <a:cubicBezTo>
                    <a:pt x="12036" y="2568"/>
                    <a:pt x="9308" y="0"/>
                    <a:pt x="6098" y="0"/>
                  </a:cubicBezTo>
                  <a:cubicBezTo>
                    <a:pt x="2728" y="0"/>
                    <a:pt x="0" y="2568"/>
                    <a:pt x="0" y="5938"/>
                  </a:cubicBez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461" name="Forme libre : forme 50">
              <a:extLst>
                <a:ext uri="{FF2B5EF4-FFF2-40B4-BE49-F238E27FC236}">
                  <a16:creationId xmlns:a16="http://schemas.microsoft.com/office/drawing/2014/main" id="{F52D68FF-CFA9-D4C7-85B6-70B9C01DE319}"/>
                </a:ext>
              </a:extLst>
            </p:cNvPr>
            <p:cNvSpPr/>
            <p:nvPr/>
          </p:nvSpPr>
          <p:spPr>
            <a:xfrm>
              <a:off x="2509572" y="690645"/>
              <a:ext cx="96285" cy="42846"/>
            </a:xfrm>
            <a:custGeom>
              <a:avLst/>
              <a:gdLst>
                <a:gd name="connsiteX0" fmla="*/ 96285 w 96285"/>
                <a:gd name="connsiteY0" fmla="*/ 0 h 42846"/>
                <a:gd name="connsiteX1" fmla="*/ 20862 w 96285"/>
                <a:gd name="connsiteY1" fmla="*/ 42847 h 42846"/>
                <a:gd name="connsiteX2" fmla="*/ 0 w 96285"/>
                <a:gd name="connsiteY2" fmla="*/ 40279 h 42846"/>
              </a:gdLst>
              <a:ahLst/>
              <a:cxnLst>
                <a:cxn ang="0">
                  <a:pos x="connsiteX0" y="connsiteY0"/>
                </a:cxn>
                <a:cxn ang="0">
                  <a:pos x="connsiteX1" y="connsiteY1"/>
                </a:cxn>
                <a:cxn ang="0">
                  <a:pos x="connsiteX2" y="connsiteY2"/>
                </a:cxn>
              </a:cxnLst>
              <a:rect l="l" t="t" r="r" b="b"/>
              <a:pathLst>
                <a:path w="96285" h="42846">
                  <a:moveTo>
                    <a:pt x="96285" y="0"/>
                  </a:moveTo>
                  <a:cubicBezTo>
                    <a:pt x="81200" y="25676"/>
                    <a:pt x="52636" y="42847"/>
                    <a:pt x="20862" y="42847"/>
                  </a:cubicBezTo>
                  <a:cubicBezTo>
                    <a:pt x="13640" y="42847"/>
                    <a:pt x="6740" y="42044"/>
                    <a:pt x="0" y="40279"/>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62" name="Forme libre : forme 51">
              <a:extLst>
                <a:ext uri="{FF2B5EF4-FFF2-40B4-BE49-F238E27FC236}">
                  <a16:creationId xmlns:a16="http://schemas.microsoft.com/office/drawing/2014/main" id="{A3523B35-AC92-CA27-EEBA-27DCF36B5A24}"/>
                </a:ext>
              </a:extLst>
            </p:cNvPr>
            <p:cNvSpPr/>
            <p:nvPr/>
          </p:nvSpPr>
          <p:spPr>
            <a:xfrm>
              <a:off x="2637470" y="477855"/>
              <a:ext cx="254673" cy="340207"/>
            </a:xfrm>
            <a:custGeom>
              <a:avLst/>
              <a:gdLst>
                <a:gd name="connsiteX0" fmla="*/ 0 w 254673"/>
                <a:gd name="connsiteY0" fmla="*/ 317741 h 340207"/>
                <a:gd name="connsiteX1" fmla="*/ 84570 w 254673"/>
                <a:gd name="connsiteY1" fmla="*/ 340207 h 340207"/>
                <a:gd name="connsiteX2" fmla="*/ 254674 w 254673"/>
                <a:gd name="connsiteY2" fmla="*/ 170104 h 340207"/>
                <a:gd name="connsiteX3" fmla="*/ 84570 w 254673"/>
                <a:gd name="connsiteY3" fmla="*/ 0 h 340207"/>
                <a:gd name="connsiteX4" fmla="*/ 41242 w 254673"/>
                <a:gd name="connsiteY4" fmla="*/ 5617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73" h="340207">
                  <a:moveTo>
                    <a:pt x="0" y="317741"/>
                  </a:moveTo>
                  <a:cubicBezTo>
                    <a:pt x="24874" y="332023"/>
                    <a:pt x="53759" y="340207"/>
                    <a:pt x="84570" y="340207"/>
                  </a:cubicBezTo>
                  <a:cubicBezTo>
                    <a:pt x="178609" y="340207"/>
                    <a:pt x="254674" y="263981"/>
                    <a:pt x="254674" y="170104"/>
                  </a:cubicBezTo>
                  <a:cubicBezTo>
                    <a:pt x="254674" y="76065"/>
                    <a:pt x="178448" y="0"/>
                    <a:pt x="84570" y="0"/>
                  </a:cubicBezTo>
                  <a:cubicBezTo>
                    <a:pt x="69646" y="0"/>
                    <a:pt x="55043" y="1926"/>
                    <a:pt x="41242" y="5617"/>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63" name="Forme libre : forme 52">
              <a:extLst>
                <a:ext uri="{FF2B5EF4-FFF2-40B4-BE49-F238E27FC236}">
                  <a16:creationId xmlns:a16="http://schemas.microsoft.com/office/drawing/2014/main" id="{BB71DF6C-07D8-C221-5C6F-1E805217DFE9}"/>
                </a:ext>
              </a:extLst>
            </p:cNvPr>
            <p:cNvSpPr/>
            <p:nvPr/>
          </p:nvSpPr>
          <p:spPr>
            <a:xfrm>
              <a:off x="2782379" y="593397"/>
              <a:ext cx="12035" cy="12035"/>
            </a:xfrm>
            <a:custGeom>
              <a:avLst/>
              <a:gdLst>
                <a:gd name="connsiteX0" fmla="*/ 0 w 12035"/>
                <a:gd name="connsiteY0" fmla="*/ 5938 h 12035"/>
                <a:gd name="connsiteX1" fmla="*/ 6098 w 12035"/>
                <a:gd name="connsiteY1" fmla="*/ 12036 h 12035"/>
                <a:gd name="connsiteX2" fmla="*/ 12036 w 12035"/>
                <a:gd name="connsiteY2" fmla="*/ 5938 h 12035"/>
                <a:gd name="connsiteX3" fmla="*/ 6098 w 12035"/>
                <a:gd name="connsiteY3" fmla="*/ 0 h 12035"/>
                <a:gd name="connsiteX4" fmla="*/ 0 w 12035"/>
                <a:gd name="connsiteY4" fmla="*/ 5938 h 12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 h="12035">
                  <a:moveTo>
                    <a:pt x="0" y="5938"/>
                  </a:moveTo>
                  <a:cubicBezTo>
                    <a:pt x="0" y="9308"/>
                    <a:pt x="2728" y="12036"/>
                    <a:pt x="6098" y="12036"/>
                  </a:cubicBezTo>
                  <a:cubicBezTo>
                    <a:pt x="9468" y="12036"/>
                    <a:pt x="12036" y="9308"/>
                    <a:pt x="12036" y="5938"/>
                  </a:cubicBezTo>
                  <a:cubicBezTo>
                    <a:pt x="12036" y="2568"/>
                    <a:pt x="9308" y="0"/>
                    <a:pt x="6098" y="0"/>
                  </a:cubicBezTo>
                  <a:cubicBezTo>
                    <a:pt x="2568" y="0"/>
                    <a:pt x="0" y="2568"/>
                    <a:pt x="0" y="5938"/>
                  </a:cubicBez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464" name="Forme libre : forme 53">
              <a:extLst>
                <a:ext uri="{FF2B5EF4-FFF2-40B4-BE49-F238E27FC236}">
                  <a16:creationId xmlns:a16="http://schemas.microsoft.com/office/drawing/2014/main" id="{25BDBD50-0FE8-57E0-C614-4B8252F4F94D}"/>
                </a:ext>
              </a:extLst>
            </p:cNvPr>
            <p:cNvSpPr/>
            <p:nvPr/>
          </p:nvSpPr>
          <p:spPr>
            <a:xfrm>
              <a:off x="2700216" y="690645"/>
              <a:ext cx="96285" cy="42846"/>
            </a:xfrm>
            <a:custGeom>
              <a:avLst/>
              <a:gdLst>
                <a:gd name="connsiteX0" fmla="*/ 96285 w 96285"/>
                <a:gd name="connsiteY0" fmla="*/ 0 h 42846"/>
                <a:gd name="connsiteX1" fmla="*/ 20862 w 96285"/>
                <a:gd name="connsiteY1" fmla="*/ 42847 h 42846"/>
                <a:gd name="connsiteX2" fmla="*/ 0 w 96285"/>
                <a:gd name="connsiteY2" fmla="*/ 40279 h 42846"/>
              </a:gdLst>
              <a:ahLst/>
              <a:cxnLst>
                <a:cxn ang="0">
                  <a:pos x="connsiteX0" y="connsiteY0"/>
                </a:cxn>
                <a:cxn ang="0">
                  <a:pos x="connsiteX1" y="connsiteY1"/>
                </a:cxn>
                <a:cxn ang="0">
                  <a:pos x="connsiteX2" y="connsiteY2"/>
                </a:cxn>
              </a:cxnLst>
              <a:rect l="l" t="t" r="r" b="b"/>
              <a:pathLst>
                <a:path w="96285" h="42846">
                  <a:moveTo>
                    <a:pt x="96285" y="0"/>
                  </a:moveTo>
                  <a:cubicBezTo>
                    <a:pt x="81200" y="25676"/>
                    <a:pt x="52636" y="42847"/>
                    <a:pt x="20862" y="42847"/>
                  </a:cubicBezTo>
                  <a:cubicBezTo>
                    <a:pt x="13640" y="42847"/>
                    <a:pt x="6740" y="42044"/>
                    <a:pt x="0" y="40279"/>
                  </a:cubicBezTo>
                </a:path>
              </a:pathLst>
            </a:custGeom>
            <a:noFill/>
            <a:ln w="12700" cap="rnd">
              <a:solidFill>
                <a:schemeClr val="accent4">
                  <a:lumMod val="75000"/>
                </a:schemeClr>
              </a:solidFill>
              <a:prstDash val="solid"/>
              <a:round/>
            </a:ln>
          </p:spPr>
          <p:txBody>
            <a:bodyPr rtlCol="0" anchor="ctr"/>
            <a:lstStyle/>
            <a:p>
              <a:endParaRPr lang="fr-FR" sz="1400"/>
            </a:p>
          </p:txBody>
        </p:sp>
        <p:sp>
          <p:nvSpPr>
            <p:cNvPr id="465" name="Forme libre : forme 54">
              <a:extLst>
                <a:ext uri="{FF2B5EF4-FFF2-40B4-BE49-F238E27FC236}">
                  <a16:creationId xmlns:a16="http://schemas.microsoft.com/office/drawing/2014/main" id="{372BAC02-ADFD-690E-5125-B6238BD3F1A7}"/>
                </a:ext>
              </a:extLst>
            </p:cNvPr>
            <p:cNvSpPr/>
            <p:nvPr/>
          </p:nvSpPr>
          <p:spPr>
            <a:xfrm>
              <a:off x="2188943" y="477695"/>
              <a:ext cx="340207" cy="340207"/>
            </a:xfrm>
            <a:custGeom>
              <a:avLst/>
              <a:gdLst>
                <a:gd name="connsiteX0" fmla="*/ 340207 w 340207"/>
                <a:gd name="connsiteY0" fmla="*/ 170104 h 340207"/>
                <a:gd name="connsiteX1" fmla="*/ 170104 w 340207"/>
                <a:gd name="connsiteY1" fmla="*/ 340207 h 340207"/>
                <a:gd name="connsiteX2" fmla="*/ 0 w 340207"/>
                <a:gd name="connsiteY2" fmla="*/ 170104 h 340207"/>
                <a:gd name="connsiteX3" fmla="*/ 170104 w 340207"/>
                <a:gd name="connsiteY3" fmla="*/ 0 h 340207"/>
                <a:gd name="connsiteX4" fmla="*/ 340207 w 340207"/>
                <a:gd name="connsiteY4" fmla="*/ 170104 h 340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07" h="340207">
                  <a:moveTo>
                    <a:pt x="340207" y="170104"/>
                  </a:moveTo>
                  <a:cubicBezTo>
                    <a:pt x="340207" y="264049"/>
                    <a:pt x="264049" y="340207"/>
                    <a:pt x="170104" y="340207"/>
                  </a:cubicBezTo>
                  <a:cubicBezTo>
                    <a:pt x="76158" y="340207"/>
                    <a:pt x="0" y="264049"/>
                    <a:pt x="0" y="170104"/>
                  </a:cubicBezTo>
                  <a:cubicBezTo>
                    <a:pt x="0" y="76158"/>
                    <a:pt x="76158" y="0"/>
                    <a:pt x="170104" y="0"/>
                  </a:cubicBezTo>
                  <a:cubicBezTo>
                    <a:pt x="264049" y="0"/>
                    <a:pt x="340207" y="76158"/>
                    <a:pt x="340207" y="170104"/>
                  </a:cubicBezTo>
                  <a:close/>
                </a:path>
              </a:pathLst>
            </a:custGeom>
            <a:noFill/>
            <a:ln w="12700" cap="rnd">
              <a:solidFill>
                <a:schemeClr val="accent4">
                  <a:lumMod val="75000"/>
                </a:schemeClr>
              </a:solidFill>
              <a:prstDash val="solid"/>
              <a:round/>
            </a:ln>
          </p:spPr>
          <p:txBody>
            <a:bodyPr rtlCol="0" anchor="ctr"/>
            <a:lstStyle/>
            <a:p>
              <a:endParaRPr lang="fr-FR" sz="1400"/>
            </a:p>
          </p:txBody>
        </p:sp>
        <p:sp>
          <p:nvSpPr>
            <p:cNvPr id="466" name="Forme libre : forme 55">
              <a:extLst>
                <a:ext uri="{FF2B5EF4-FFF2-40B4-BE49-F238E27FC236}">
                  <a16:creationId xmlns:a16="http://schemas.microsoft.com/office/drawing/2014/main" id="{B095B09D-D4A8-9193-71D2-D794969F5CDA}"/>
                </a:ext>
              </a:extLst>
            </p:cNvPr>
            <p:cNvSpPr/>
            <p:nvPr/>
          </p:nvSpPr>
          <p:spPr>
            <a:xfrm>
              <a:off x="2249602" y="535305"/>
              <a:ext cx="219048" cy="208296"/>
            </a:xfrm>
            <a:custGeom>
              <a:avLst/>
              <a:gdLst>
                <a:gd name="connsiteX0" fmla="*/ 109444 w 219048"/>
                <a:gd name="connsiteY0" fmla="*/ 0 h 208296"/>
                <a:gd name="connsiteX1" fmla="*/ 141378 w 219048"/>
                <a:gd name="connsiteY1" fmla="*/ 71411 h 208296"/>
                <a:gd name="connsiteX2" fmla="*/ 219048 w 219048"/>
                <a:gd name="connsiteY2" fmla="*/ 79596 h 208296"/>
                <a:gd name="connsiteX3" fmla="*/ 160956 w 219048"/>
                <a:gd name="connsiteY3" fmla="*/ 131910 h 208296"/>
                <a:gd name="connsiteX4" fmla="*/ 177164 w 219048"/>
                <a:gd name="connsiteY4" fmla="*/ 208297 h 208296"/>
                <a:gd name="connsiteX5" fmla="*/ 109444 w 219048"/>
                <a:gd name="connsiteY5" fmla="*/ 169301 h 208296"/>
                <a:gd name="connsiteX6" fmla="*/ 41724 w 219048"/>
                <a:gd name="connsiteY6" fmla="*/ 208297 h 208296"/>
                <a:gd name="connsiteX7" fmla="*/ 57931 w 219048"/>
                <a:gd name="connsiteY7" fmla="*/ 131910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444" y="0"/>
                  </a:moveTo>
                  <a:lnTo>
                    <a:pt x="141378" y="71411"/>
                  </a:lnTo>
                  <a:lnTo>
                    <a:pt x="219048" y="79596"/>
                  </a:lnTo>
                  <a:lnTo>
                    <a:pt x="160956" y="131910"/>
                  </a:lnTo>
                  <a:lnTo>
                    <a:pt x="177164" y="208297"/>
                  </a:lnTo>
                  <a:lnTo>
                    <a:pt x="109444" y="169301"/>
                  </a:lnTo>
                  <a:lnTo>
                    <a:pt x="41724" y="208297"/>
                  </a:lnTo>
                  <a:lnTo>
                    <a:pt x="57931" y="131910"/>
                  </a:lnTo>
                  <a:lnTo>
                    <a:pt x="0" y="79596"/>
                  </a:lnTo>
                  <a:lnTo>
                    <a:pt x="77670" y="71411"/>
                  </a:lnTo>
                  <a:lnTo>
                    <a:pt x="91310" y="40761"/>
                  </a:lnTo>
                  <a:close/>
                </a:path>
              </a:pathLst>
            </a:custGeom>
            <a:noFill/>
            <a:ln w="12700" cap="rnd">
              <a:solidFill>
                <a:schemeClr val="accent4">
                  <a:lumMod val="75000"/>
                </a:schemeClr>
              </a:solidFill>
              <a:prstDash val="solid"/>
              <a:round/>
            </a:ln>
          </p:spPr>
          <p:txBody>
            <a:bodyPr rtlCol="0" anchor="ctr"/>
            <a:lstStyle/>
            <a:p>
              <a:endParaRPr lang="fr-FR" sz="1400"/>
            </a:p>
          </p:txBody>
        </p:sp>
      </p:grpSp>
      <p:grpSp>
        <p:nvGrpSpPr>
          <p:cNvPr id="532" name="Groupe 531">
            <a:extLst>
              <a:ext uri="{FF2B5EF4-FFF2-40B4-BE49-F238E27FC236}">
                <a16:creationId xmlns:a16="http://schemas.microsoft.com/office/drawing/2014/main" id="{2EDF5E55-7202-ABE2-710B-2F2A4B7D83F6}"/>
              </a:ext>
            </a:extLst>
          </p:cNvPr>
          <p:cNvGrpSpPr/>
          <p:nvPr/>
        </p:nvGrpSpPr>
        <p:grpSpPr>
          <a:xfrm>
            <a:off x="686639" y="4274631"/>
            <a:ext cx="1241558" cy="929149"/>
            <a:chOff x="803274" y="4495647"/>
            <a:chExt cx="656223" cy="491100"/>
          </a:xfrm>
          <a:effectLst>
            <a:outerShdw blurRad="50800" dist="38100" dir="8100000" algn="tr" rotWithShape="0">
              <a:prstClr val="black">
                <a:alpha val="40000"/>
              </a:prstClr>
            </a:outerShdw>
          </a:effectLst>
        </p:grpSpPr>
        <p:grpSp>
          <p:nvGrpSpPr>
            <p:cNvPr id="467" name="Graphique 1862">
              <a:extLst>
                <a:ext uri="{FF2B5EF4-FFF2-40B4-BE49-F238E27FC236}">
                  <a16:creationId xmlns:a16="http://schemas.microsoft.com/office/drawing/2014/main" id="{9270D91B-D486-B8E6-3339-4A2247A188DC}"/>
                </a:ext>
              </a:extLst>
            </p:cNvPr>
            <p:cNvGrpSpPr/>
            <p:nvPr/>
          </p:nvGrpSpPr>
          <p:grpSpPr>
            <a:xfrm>
              <a:off x="803274" y="4495647"/>
              <a:ext cx="340615" cy="486564"/>
              <a:chOff x="8868705" y="4287323"/>
              <a:chExt cx="340614" cy="486564"/>
            </a:xfrm>
            <a:noFill/>
          </p:grpSpPr>
          <p:grpSp>
            <p:nvGrpSpPr>
              <p:cNvPr id="468" name="Graphique 1862">
                <a:extLst>
                  <a:ext uri="{FF2B5EF4-FFF2-40B4-BE49-F238E27FC236}">
                    <a16:creationId xmlns:a16="http://schemas.microsoft.com/office/drawing/2014/main" id="{F0729A00-7985-0CD8-E0C3-4721B9AD53CE}"/>
                  </a:ext>
                </a:extLst>
              </p:cNvPr>
              <p:cNvGrpSpPr/>
              <p:nvPr/>
            </p:nvGrpSpPr>
            <p:grpSpPr>
              <a:xfrm>
                <a:off x="8909210" y="4325635"/>
                <a:ext cx="122467" cy="116210"/>
                <a:chOff x="8909210" y="4325635"/>
                <a:chExt cx="122467" cy="116210"/>
              </a:xfrm>
              <a:grpFill/>
            </p:grpSpPr>
            <p:grpSp>
              <p:nvGrpSpPr>
                <p:cNvPr id="493" name="Graphique 1862">
                  <a:extLst>
                    <a:ext uri="{FF2B5EF4-FFF2-40B4-BE49-F238E27FC236}">
                      <a16:creationId xmlns:a16="http://schemas.microsoft.com/office/drawing/2014/main" id="{C7318710-F134-C2B3-444C-9A236700EA19}"/>
                    </a:ext>
                  </a:extLst>
                </p:cNvPr>
                <p:cNvGrpSpPr/>
                <p:nvPr/>
              </p:nvGrpSpPr>
              <p:grpSpPr>
                <a:xfrm>
                  <a:off x="8954621" y="4391839"/>
                  <a:ext cx="30575" cy="28003"/>
                  <a:chOff x="8954621" y="4391839"/>
                  <a:chExt cx="30575" cy="28003"/>
                </a:xfrm>
                <a:grpFill/>
              </p:grpSpPr>
              <p:sp>
                <p:nvSpPr>
                  <p:cNvPr id="497" name="Forme libre : forme 496">
                    <a:extLst>
                      <a:ext uri="{FF2B5EF4-FFF2-40B4-BE49-F238E27FC236}">
                        <a16:creationId xmlns:a16="http://schemas.microsoft.com/office/drawing/2014/main" id="{7802C479-8DA3-3A17-74C3-638454093795}"/>
                      </a:ext>
                    </a:extLst>
                  </p:cNvPr>
                  <p:cNvSpPr/>
                  <p:nvPr/>
                </p:nvSpPr>
                <p:spPr>
                  <a:xfrm>
                    <a:off x="8954621" y="4391839"/>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12700" cap="rnd">
                    <a:solidFill>
                      <a:schemeClr val="accent4">
                        <a:lumMod val="75000"/>
                      </a:schemeClr>
                    </a:solidFill>
                    <a:prstDash val="solid"/>
                    <a:round/>
                  </a:ln>
                </p:spPr>
                <p:txBody>
                  <a:bodyPr rtlCol="0" anchor="ctr"/>
                  <a:lstStyle/>
                  <a:p>
                    <a:endParaRPr lang="fr-FR" sz="1400"/>
                  </a:p>
                </p:txBody>
              </p:sp>
              <p:sp>
                <p:nvSpPr>
                  <p:cNvPr id="498" name="Forme libre : forme 497">
                    <a:extLst>
                      <a:ext uri="{FF2B5EF4-FFF2-40B4-BE49-F238E27FC236}">
                        <a16:creationId xmlns:a16="http://schemas.microsoft.com/office/drawing/2014/main" id="{F37A35D4-7AFD-98D3-6F8C-492B1226AB98}"/>
                      </a:ext>
                    </a:extLst>
                  </p:cNvPr>
                  <p:cNvSpPr/>
                  <p:nvPr/>
                </p:nvSpPr>
                <p:spPr>
                  <a:xfrm>
                    <a:off x="8985196" y="439231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12700" cap="rnd">
                    <a:solidFill>
                      <a:schemeClr val="accent4">
                        <a:lumMod val="75000"/>
                      </a:schemeClr>
                    </a:solidFill>
                    <a:prstDash val="solid"/>
                    <a:round/>
                  </a:ln>
                </p:spPr>
                <p:txBody>
                  <a:bodyPr rtlCol="0" anchor="ctr"/>
                  <a:lstStyle/>
                  <a:p>
                    <a:endParaRPr lang="fr-FR" sz="1400"/>
                  </a:p>
                </p:txBody>
              </p:sp>
              <p:sp>
                <p:nvSpPr>
                  <p:cNvPr id="499" name="Forme libre : forme 498">
                    <a:extLst>
                      <a:ext uri="{FF2B5EF4-FFF2-40B4-BE49-F238E27FC236}">
                        <a16:creationId xmlns:a16="http://schemas.microsoft.com/office/drawing/2014/main" id="{63EAF5BA-6964-C22A-D09A-E75E27142537}"/>
                      </a:ext>
                    </a:extLst>
                  </p:cNvPr>
                  <p:cNvSpPr/>
                  <p:nvPr/>
                </p:nvSpPr>
                <p:spPr>
                  <a:xfrm>
                    <a:off x="8964431" y="4416319"/>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grpFill/>
                  <a:ln w="12700" cap="rnd">
                    <a:solidFill>
                      <a:schemeClr val="accent4">
                        <a:lumMod val="75000"/>
                      </a:schemeClr>
                    </a:solidFill>
                    <a:prstDash val="solid"/>
                    <a:round/>
                  </a:ln>
                </p:spPr>
                <p:txBody>
                  <a:bodyPr rtlCol="0" anchor="ctr"/>
                  <a:lstStyle/>
                  <a:p>
                    <a:endParaRPr lang="fr-FR" sz="1400"/>
                  </a:p>
                </p:txBody>
              </p:sp>
            </p:grpSp>
            <p:sp>
              <p:nvSpPr>
                <p:cNvPr id="494" name="Forme libre : forme 493">
                  <a:extLst>
                    <a:ext uri="{FF2B5EF4-FFF2-40B4-BE49-F238E27FC236}">
                      <a16:creationId xmlns:a16="http://schemas.microsoft.com/office/drawing/2014/main" id="{78864945-D014-2561-0997-F0DF7C97C528}"/>
                    </a:ext>
                  </a:extLst>
                </p:cNvPr>
                <p:cNvSpPr/>
                <p:nvPr/>
              </p:nvSpPr>
              <p:spPr>
                <a:xfrm>
                  <a:off x="8935475" y="4395554"/>
                  <a:ext cx="71627" cy="40385"/>
                </a:xfrm>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a:moveTo>
                        <a:pt x="71628" y="0"/>
                      </a:moveTo>
                      <a:cubicBezTo>
                        <a:pt x="71628" y="22289"/>
                        <a:pt x="55626" y="40386"/>
                        <a:pt x="35814" y="40386"/>
                      </a:cubicBezTo>
                      <a:cubicBezTo>
                        <a:pt x="16002" y="40386"/>
                        <a:pt x="0" y="22289"/>
                        <a:pt x="0"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95" name="Forme libre : forme 494">
                  <a:extLst>
                    <a:ext uri="{FF2B5EF4-FFF2-40B4-BE49-F238E27FC236}">
                      <a16:creationId xmlns:a16="http://schemas.microsoft.com/office/drawing/2014/main" id="{7CA2F092-67E6-CF3A-2770-ADC47D64124E}"/>
                    </a:ext>
                  </a:extLst>
                </p:cNvPr>
                <p:cNvSpPr/>
                <p:nvPr/>
              </p:nvSpPr>
              <p:spPr>
                <a:xfrm>
                  <a:off x="8922902" y="4359931"/>
                  <a:ext cx="90297" cy="36353"/>
                </a:xfrm>
                <a:custGeom>
                  <a:avLst/>
                  <a:gdLst>
                    <a:gd name="connsiteX0" fmla="*/ 0 w 90297"/>
                    <a:gd name="connsiteY0" fmla="*/ 34290 h 36353"/>
                    <a:gd name="connsiteX1" fmla="*/ 24003 w 90297"/>
                    <a:gd name="connsiteY1" fmla="*/ 22193 h 36353"/>
                    <a:gd name="connsiteX2" fmla="*/ 33814 w 90297"/>
                    <a:gd name="connsiteY2" fmla="*/ 0 h 36353"/>
                    <a:gd name="connsiteX3" fmla="*/ 49721 w 90297"/>
                    <a:gd name="connsiteY3" fmla="*/ 13811 h 36353"/>
                    <a:gd name="connsiteX4" fmla="*/ 90297 w 90297"/>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7" h="36353">
                      <a:moveTo>
                        <a:pt x="0" y="34290"/>
                      </a:moveTo>
                      <a:cubicBezTo>
                        <a:pt x="0" y="34290"/>
                        <a:pt x="20098" y="38957"/>
                        <a:pt x="24003" y="22193"/>
                      </a:cubicBezTo>
                      <a:cubicBezTo>
                        <a:pt x="27908" y="5429"/>
                        <a:pt x="33814" y="0"/>
                        <a:pt x="33814" y="0"/>
                      </a:cubicBezTo>
                      <a:cubicBezTo>
                        <a:pt x="33814" y="0"/>
                        <a:pt x="48482" y="2096"/>
                        <a:pt x="49721" y="13811"/>
                      </a:cubicBezTo>
                      <a:cubicBezTo>
                        <a:pt x="50959" y="25527"/>
                        <a:pt x="69342" y="44577"/>
                        <a:pt x="90297" y="3248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96" name="Forme libre : forme 495">
                  <a:extLst>
                    <a:ext uri="{FF2B5EF4-FFF2-40B4-BE49-F238E27FC236}">
                      <a16:creationId xmlns:a16="http://schemas.microsoft.com/office/drawing/2014/main" id="{E6DBD7FA-C6E8-4522-2930-44BC947670DA}"/>
                    </a:ext>
                  </a:extLst>
                </p:cNvPr>
                <p:cNvSpPr/>
                <p:nvPr/>
              </p:nvSpPr>
              <p:spPr>
                <a:xfrm>
                  <a:off x="8909210" y="4325635"/>
                  <a:ext cx="122467" cy="116210"/>
                </a:xfrm>
                <a:custGeom>
                  <a:avLst/>
                  <a:gdLst>
                    <a:gd name="connsiteX0" fmla="*/ 82272 w 122467"/>
                    <a:gd name="connsiteY0" fmla="*/ 114782 h 116210"/>
                    <a:gd name="connsiteX1" fmla="*/ 101417 w 122467"/>
                    <a:gd name="connsiteY1" fmla="*/ 96304 h 116210"/>
                    <a:gd name="connsiteX2" fmla="*/ 122467 w 122467"/>
                    <a:gd name="connsiteY2" fmla="*/ 68491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782"/>
                      </a:moveTo>
                      <a:cubicBezTo>
                        <a:pt x="98369" y="112401"/>
                        <a:pt x="101417" y="96304"/>
                        <a:pt x="101417" y="96304"/>
                      </a:cubicBezTo>
                      <a:cubicBezTo>
                        <a:pt x="101417" y="96304"/>
                        <a:pt x="122467" y="91160"/>
                        <a:pt x="122467" y="68491"/>
                      </a:cubicBezTo>
                      <a:cubicBezTo>
                        <a:pt x="122467" y="45821"/>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grpFill/>
                <a:ln w="12700" cap="rnd">
                  <a:solidFill>
                    <a:schemeClr val="accent4">
                      <a:lumMod val="75000"/>
                    </a:schemeClr>
                  </a:solidFill>
                  <a:prstDash val="solid"/>
                  <a:round/>
                </a:ln>
              </p:spPr>
              <p:txBody>
                <a:bodyPr rtlCol="0" anchor="ctr"/>
                <a:lstStyle/>
                <a:p>
                  <a:endParaRPr lang="fr-FR" sz="1400"/>
                </a:p>
              </p:txBody>
            </p:sp>
          </p:grpSp>
          <p:grpSp>
            <p:nvGrpSpPr>
              <p:cNvPr id="469" name="Graphique 1862">
                <a:extLst>
                  <a:ext uri="{FF2B5EF4-FFF2-40B4-BE49-F238E27FC236}">
                    <a16:creationId xmlns:a16="http://schemas.microsoft.com/office/drawing/2014/main" id="{4AF3D533-09CF-78C7-91B9-285BF2CEE5CF}"/>
                  </a:ext>
                </a:extLst>
              </p:cNvPr>
              <p:cNvGrpSpPr/>
              <p:nvPr/>
            </p:nvGrpSpPr>
            <p:grpSpPr>
              <a:xfrm>
                <a:off x="9057199" y="4287323"/>
                <a:ext cx="96779" cy="124709"/>
                <a:chOff x="9057199" y="4287323"/>
                <a:chExt cx="96779" cy="124709"/>
              </a:xfrm>
              <a:grpFill/>
            </p:grpSpPr>
            <p:sp>
              <p:nvSpPr>
                <p:cNvPr id="485" name="Forme libre : forme 484">
                  <a:extLst>
                    <a:ext uri="{FF2B5EF4-FFF2-40B4-BE49-F238E27FC236}">
                      <a16:creationId xmlns:a16="http://schemas.microsoft.com/office/drawing/2014/main" id="{29212956-FE01-E56F-B597-4E899936CFCE}"/>
                    </a:ext>
                  </a:extLst>
                </p:cNvPr>
                <p:cNvSpPr/>
                <p:nvPr/>
              </p:nvSpPr>
              <p:spPr>
                <a:xfrm>
                  <a:off x="9098924" y="4387458"/>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86" name="Forme libre : forme 485">
                  <a:extLst>
                    <a:ext uri="{FF2B5EF4-FFF2-40B4-BE49-F238E27FC236}">
                      <a16:creationId xmlns:a16="http://schemas.microsoft.com/office/drawing/2014/main" id="{03DDDC59-63DF-F29A-4F3A-8EB9B3335F5A}"/>
                    </a:ext>
                  </a:extLst>
                </p:cNvPr>
                <p:cNvSpPr/>
                <p:nvPr/>
              </p:nvSpPr>
              <p:spPr>
                <a:xfrm>
                  <a:off x="9064920" y="4366408"/>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7" y="45625"/>
                        <a:pt x="0" y="25146"/>
                        <a:pt x="0"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87" name="Forme libre : forme 486">
                  <a:extLst>
                    <a:ext uri="{FF2B5EF4-FFF2-40B4-BE49-F238E27FC236}">
                      <a16:creationId xmlns:a16="http://schemas.microsoft.com/office/drawing/2014/main" id="{B09BC14C-2BAF-44D2-4BD8-910E4304C2A3}"/>
                    </a:ext>
                  </a:extLst>
                </p:cNvPr>
                <p:cNvSpPr/>
                <p:nvPr/>
              </p:nvSpPr>
              <p:spPr>
                <a:xfrm>
                  <a:off x="9064634" y="4318878"/>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2" y="12383"/>
                        <a:pt x="46672" y="12383"/>
                      </a:cubicBezTo>
                      <a:cubicBezTo>
                        <a:pt x="46672" y="12383"/>
                        <a:pt x="60103" y="12383"/>
                        <a:pt x="57721" y="0"/>
                      </a:cubicBezTo>
                      <a:cubicBezTo>
                        <a:pt x="57721" y="0"/>
                        <a:pt x="81153" y="3429"/>
                        <a:pt x="80677" y="4010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88" name="Forme libre : forme 487">
                  <a:extLst>
                    <a:ext uri="{FF2B5EF4-FFF2-40B4-BE49-F238E27FC236}">
                      <a16:creationId xmlns:a16="http://schemas.microsoft.com/office/drawing/2014/main" id="{A27D62FE-717B-9CE1-5A69-A5ED23D3A47D}"/>
                    </a:ext>
                  </a:extLst>
                </p:cNvPr>
                <p:cNvSpPr/>
                <p:nvPr/>
              </p:nvSpPr>
              <p:spPr>
                <a:xfrm>
                  <a:off x="9057199" y="4287323"/>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12700" cap="rnd">
                  <a:solidFill>
                    <a:schemeClr val="accent4">
                      <a:lumMod val="75000"/>
                    </a:schemeClr>
                  </a:solidFill>
                  <a:prstDash val="solid"/>
                  <a:round/>
                </a:ln>
              </p:spPr>
              <p:txBody>
                <a:bodyPr rtlCol="0" anchor="ctr"/>
                <a:lstStyle/>
                <a:p>
                  <a:endParaRPr lang="fr-FR" sz="1400"/>
                </a:p>
              </p:txBody>
            </p:sp>
            <p:grpSp>
              <p:nvGrpSpPr>
                <p:cNvPr id="489" name="Graphique 1862">
                  <a:extLst>
                    <a:ext uri="{FF2B5EF4-FFF2-40B4-BE49-F238E27FC236}">
                      <a16:creationId xmlns:a16="http://schemas.microsoft.com/office/drawing/2014/main" id="{9A151A60-750A-55F9-34B8-3DDCADEC53B1}"/>
                    </a:ext>
                  </a:extLst>
                </p:cNvPr>
                <p:cNvGrpSpPr/>
                <p:nvPr/>
              </p:nvGrpSpPr>
              <p:grpSpPr>
                <a:xfrm>
                  <a:off x="9071968" y="4357359"/>
                  <a:ext cx="64674" cy="19811"/>
                  <a:chOff x="9071968" y="4357359"/>
                  <a:chExt cx="64674" cy="19811"/>
                </a:xfrm>
                <a:grpFill/>
              </p:grpSpPr>
              <p:sp>
                <p:nvSpPr>
                  <p:cNvPr id="490" name="Forme libre : forme 489">
                    <a:extLst>
                      <a:ext uri="{FF2B5EF4-FFF2-40B4-BE49-F238E27FC236}">
                        <a16:creationId xmlns:a16="http://schemas.microsoft.com/office/drawing/2014/main" id="{D5D6F9E4-6DB1-7C81-BF8B-6C60CB6AD6CB}"/>
                      </a:ext>
                    </a:extLst>
                  </p:cNvPr>
                  <p:cNvSpPr/>
                  <p:nvPr/>
                </p:nvSpPr>
                <p:spPr>
                  <a:xfrm>
                    <a:off x="9071968" y="4357644"/>
                    <a:ext cx="25908" cy="19526"/>
                  </a:xfrm>
                  <a:custGeom>
                    <a:avLst/>
                    <a:gdLst>
                      <a:gd name="connsiteX0" fmla="*/ 22193 w 25908"/>
                      <a:gd name="connsiteY0" fmla="*/ 19526 h 19526"/>
                      <a:gd name="connsiteX1" fmla="*/ 3715 w 25908"/>
                      <a:gd name="connsiteY1" fmla="*/ 19526 h 19526"/>
                      <a:gd name="connsiteX2" fmla="*/ 0 w 25908"/>
                      <a:gd name="connsiteY2" fmla="*/ 15812 h 19526"/>
                      <a:gd name="connsiteX3" fmla="*/ 0 w 25908"/>
                      <a:gd name="connsiteY3" fmla="*/ 3715 h 19526"/>
                      <a:gd name="connsiteX4" fmla="*/ 3715 w 25908"/>
                      <a:gd name="connsiteY4" fmla="*/ 0 h 19526"/>
                      <a:gd name="connsiteX5" fmla="*/ 22193 w 25908"/>
                      <a:gd name="connsiteY5" fmla="*/ 0 h 19526"/>
                      <a:gd name="connsiteX6" fmla="*/ 25908 w 25908"/>
                      <a:gd name="connsiteY6" fmla="*/ 3715 h 19526"/>
                      <a:gd name="connsiteX7" fmla="*/ 25908 w 25908"/>
                      <a:gd name="connsiteY7" fmla="*/ 15907 h 19526"/>
                      <a:gd name="connsiteX8" fmla="*/ 22193 w 25908"/>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8" h="19526">
                        <a:moveTo>
                          <a:pt x="22193" y="19526"/>
                        </a:moveTo>
                        <a:lnTo>
                          <a:pt x="3715" y="19526"/>
                        </a:lnTo>
                        <a:cubicBezTo>
                          <a:pt x="1715" y="19526"/>
                          <a:pt x="0" y="17907"/>
                          <a:pt x="0" y="15812"/>
                        </a:cubicBezTo>
                        <a:lnTo>
                          <a:pt x="0" y="3715"/>
                        </a:lnTo>
                        <a:cubicBezTo>
                          <a:pt x="0" y="1715"/>
                          <a:pt x="1619" y="0"/>
                          <a:pt x="3715" y="0"/>
                        </a:cubicBezTo>
                        <a:lnTo>
                          <a:pt x="22193" y="0"/>
                        </a:lnTo>
                        <a:cubicBezTo>
                          <a:pt x="24194" y="0"/>
                          <a:pt x="25908" y="1619"/>
                          <a:pt x="25908" y="3715"/>
                        </a:cubicBezTo>
                        <a:lnTo>
                          <a:pt x="25908" y="15907"/>
                        </a:lnTo>
                        <a:cubicBezTo>
                          <a:pt x="25908" y="17907"/>
                          <a:pt x="24289" y="19526"/>
                          <a:pt x="22193" y="19526"/>
                        </a:cubicBezTo>
                        <a:close/>
                      </a:path>
                    </a:pathLst>
                  </a:custGeom>
                  <a:grpFill/>
                  <a:ln w="12700" cap="rnd">
                    <a:solidFill>
                      <a:schemeClr val="accent4">
                        <a:lumMod val="75000"/>
                      </a:schemeClr>
                    </a:solidFill>
                    <a:prstDash val="solid"/>
                    <a:round/>
                  </a:ln>
                </p:spPr>
                <p:txBody>
                  <a:bodyPr rtlCol="0" anchor="ctr"/>
                  <a:lstStyle/>
                  <a:p>
                    <a:endParaRPr lang="fr-FR" sz="1400"/>
                  </a:p>
                </p:txBody>
              </p:sp>
              <p:sp>
                <p:nvSpPr>
                  <p:cNvPr id="491" name="Forme libre : forme 490">
                    <a:extLst>
                      <a:ext uri="{FF2B5EF4-FFF2-40B4-BE49-F238E27FC236}">
                        <a16:creationId xmlns:a16="http://schemas.microsoft.com/office/drawing/2014/main" id="{C734E7BE-7DAC-588A-9919-630817BC8380}"/>
                      </a:ext>
                    </a:extLst>
                  </p:cNvPr>
                  <p:cNvSpPr/>
                  <p:nvPr/>
                </p:nvSpPr>
                <p:spPr>
                  <a:xfrm>
                    <a:off x="9110735" y="4357359"/>
                    <a:ext cx="25908" cy="19621"/>
                  </a:xfrm>
                  <a:custGeom>
                    <a:avLst/>
                    <a:gdLst>
                      <a:gd name="connsiteX0" fmla="*/ 22193 w 25908"/>
                      <a:gd name="connsiteY0" fmla="*/ 19622 h 19621"/>
                      <a:gd name="connsiteX1" fmla="*/ 3715 w 25908"/>
                      <a:gd name="connsiteY1" fmla="*/ 19622 h 19621"/>
                      <a:gd name="connsiteX2" fmla="*/ 0 w 25908"/>
                      <a:gd name="connsiteY2" fmla="*/ 15907 h 19621"/>
                      <a:gd name="connsiteX3" fmla="*/ 0 w 25908"/>
                      <a:gd name="connsiteY3" fmla="*/ 3715 h 19621"/>
                      <a:gd name="connsiteX4" fmla="*/ 3715 w 25908"/>
                      <a:gd name="connsiteY4" fmla="*/ 0 h 19621"/>
                      <a:gd name="connsiteX5" fmla="*/ 22193 w 25908"/>
                      <a:gd name="connsiteY5" fmla="*/ 0 h 19621"/>
                      <a:gd name="connsiteX6" fmla="*/ 25908 w 25908"/>
                      <a:gd name="connsiteY6" fmla="*/ 3715 h 19621"/>
                      <a:gd name="connsiteX7" fmla="*/ 25908 w 25908"/>
                      <a:gd name="connsiteY7" fmla="*/ 15907 h 19621"/>
                      <a:gd name="connsiteX8" fmla="*/ 22193 w 25908"/>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8" h="19621">
                        <a:moveTo>
                          <a:pt x="22193" y="19622"/>
                        </a:moveTo>
                        <a:lnTo>
                          <a:pt x="3715" y="19622"/>
                        </a:lnTo>
                        <a:cubicBezTo>
                          <a:pt x="1715" y="19622"/>
                          <a:pt x="0" y="18002"/>
                          <a:pt x="0" y="15907"/>
                        </a:cubicBezTo>
                        <a:lnTo>
                          <a:pt x="0" y="3715"/>
                        </a:lnTo>
                        <a:cubicBezTo>
                          <a:pt x="0" y="1714"/>
                          <a:pt x="1619" y="0"/>
                          <a:pt x="3715" y="0"/>
                        </a:cubicBezTo>
                        <a:lnTo>
                          <a:pt x="22193" y="0"/>
                        </a:lnTo>
                        <a:cubicBezTo>
                          <a:pt x="24194" y="0"/>
                          <a:pt x="25908" y="1619"/>
                          <a:pt x="25908" y="3715"/>
                        </a:cubicBezTo>
                        <a:lnTo>
                          <a:pt x="25908" y="15907"/>
                        </a:lnTo>
                        <a:cubicBezTo>
                          <a:pt x="25908" y="17907"/>
                          <a:pt x="24289" y="19622"/>
                          <a:pt x="22193" y="19622"/>
                        </a:cubicBezTo>
                        <a:close/>
                      </a:path>
                    </a:pathLst>
                  </a:custGeom>
                  <a:grpFill/>
                  <a:ln w="12700" cap="rnd">
                    <a:solidFill>
                      <a:schemeClr val="accent4">
                        <a:lumMod val="75000"/>
                      </a:schemeClr>
                    </a:solidFill>
                    <a:prstDash val="solid"/>
                    <a:round/>
                  </a:ln>
                </p:spPr>
                <p:txBody>
                  <a:bodyPr rtlCol="0" anchor="ctr"/>
                  <a:lstStyle/>
                  <a:p>
                    <a:endParaRPr lang="fr-FR" sz="1400"/>
                  </a:p>
                </p:txBody>
              </p:sp>
              <p:sp>
                <p:nvSpPr>
                  <p:cNvPr id="492" name="Forme libre : forme 491">
                    <a:extLst>
                      <a:ext uri="{FF2B5EF4-FFF2-40B4-BE49-F238E27FC236}">
                        <a16:creationId xmlns:a16="http://schemas.microsoft.com/office/drawing/2014/main" id="{2CABED2B-8EE9-AF88-D4CE-528215A9B90A}"/>
                      </a:ext>
                    </a:extLst>
                  </p:cNvPr>
                  <p:cNvSpPr/>
                  <p:nvPr/>
                </p:nvSpPr>
                <p:spPr>
                  <a:xfrm>
                    <a:off x="9097877" y="4359958"/>
                    <a:ext cx="12953" cy="1401"/>
                  </a:xfrm>
                  <a:custGeom>
                    <a:avLst/>
                    <a:gdLst>
                      <a:gd name="connsiteX0" fmla="*/ 0 w 12953"/>
                      <a:gd name="connsiteY0" fmla="*/ 1401 h 1401"/>
                      <a:gd name="connsiteX1" fmla="*/ 12954 w 12953"/>
                      <a:gd name="connsiteY1" fmla="*/ 1116 h 1401"/>
                    </a:gdLst>
                    <a:ahLst/>
                    <a:cxnLst>
                      <a:cxn ang="0">
                        <a:pos x="connsiteX0" y="connsiteY0"/>
                      </a:cxn>
                      <a:cxn ang="0">
                        <a:pos x="connsiteX1" y="connsiteY1"/>
                      </a:cxn>
                    </a:cxnLst>
                    <a:rect l="l" t="t" r="r" b="b"/>
                    <a:pathLst>
                      <a:path w="12953" h="1401">
                        <a:moveTo>
                          <a:pt x="0" y="1401"/>
                        </a:moveTo>
                        <a:cubicBezTo>
                          <a:pt x="0" y="1401"/>
                          <a:pt x="4763" y="-1551"/>
                          <a:pt x="12954" y="1116"/>
                        </a:cubicBezTo>
                      </a:path>
                    </a:pathLst>
                  </a:custGeom>
                  <a:grpFill/>
                  <a:ln w="12700" cap="rnd">
                    <a:solidFill>
                      <a:schemeClr val="accent4">
                        <a:lumMod val="75000"/>
                      </a:schemeClr>
                    </a:solidFill>
                    <a:prstDash val="solid"/>
                    <a:round/>
                  </a:ln>
                </p:spPr>
                <p:txBody>
                  <a:bodyPr rtlCol="0" anchor="ctr"/>
                  <a:lstStyle/>
                  <a:p>
                    <a:endParaRPr lang="fr-FR" sz="1400"/>
                  </a:p>
                </p:txBody>
              </p:sp>
            </p:grpSp>
          </p:grpSp>
          <p:sp>
            <p:nvSpPr>
              <p:cNvPr id="470" name="Forme libre : forme 469">
                <a:extLst>
                  <a:ext uri="{FF2B5EF4-FFF2-40B4-BE49-F238E27FC236}">
                    <a16:creationId xmlns:a16="http://schemas.microsoft.com/office/drawing/2014/main" id="{9F7050BD-F37C-4A12-5615-E55DC2E82E6F}"/>
                  </a:ext>
                </a:extLst>
              </p:cNvPr>
              <p:cNvSpPr/>
              <p:nvPr/>
            </p:nvSpPr>
            <p:spPr>
              <a:xfrm>
                <a:off x="9053480" y="4469468"/>
                <a:ext cx="109261" cy="268604"/>
              </a:xfrm>
              <a:custGeom>
                <a:avLst/>
                <a:gdLst>
                  <a:gd name="connsiteX0" fmla="*/ 109261 w 109261"/>
                  <a:gd name="connsiteY0" fmla="*/ 0 h 268604"/>
                  <a:gd name="connsiteX1" fmla="*/ 98403 w 109261"/>
                  <a:gd name="connsiteY1" fmla="*/ 268605 h 268604"/>
                  <a:gd name="connsiteX2" fmla="*/ 76686 w 109261"/>
                  <a:gd name="connsiteY2" fmla="*/ 268605 h 268604"/>
                  <a:gd name="connsiteX3" fmla="*/ 52397 w 109261"/>
                  <a:gd name="connsiteY3" fmla="*/ 136874 h 268604"/>
                  <a:gd name="connsiteX4" fmla="*/ 28775 w 109261"/>
                  <a:gd name="connsiteY4" fmla="*/ 264128 h 268604"/>
                  <a:gd name="connsiteX5" fmla="*/ 7058 w 109261"/>
                  <a:gd name="connsiteY5" fmla="*/ 264128 h 268604"/>
                  <a:gd name="connsiteX6" fmla="*/ 3820 w 109261"/>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68604">
                    <a:moveTo>
                      <a:pt x="109261" y="0"/>
                    </a:moveTo>
                    <a:lnTo>
                      <a:pt x="98403" y="268605"/>
                    </a:lnTo>
                    <a:lnTo>
                      <a:pt x="76686" y="268605"/>
                    </a:lnTo>
                    <a:lnTo>
                      <a:pt x="52397" y="136874"/>
                    </a:lnTo>
                    <a:lnTo>
                      <a:pt x="28775" y="264128"/>
                    </a:lnTo>
                    <a:lnTo>
                      <a:pt x="7058" y="264128"/>
                    </a:lnTo>
                    <a:cubicBezTo>
                      <a:pt x="7058" y="264128"/>
                      <a:pt x="-6372" y="106204"/>
                      <a:pt x="3820" y="4477"/>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71" name="Forme libre : forme 470">
                <a:extLst>
                  <a:ext uri="{FF2B5EF4-FFF2-40B4-BE49-F238E27FC236}">
                    <a16:creationId xmlns:a16="http://schemas.microsoft.com/office/drawing/2014/main" id="{614C5358-C6E7-06AB-73AB-7D293FB6A723}"/>
                  </a:ext>
                </a:extLst>
              </p:cNvPr>
              <p:cNvSpPr/>
              <p:nvPr/>
            </p:nvSpPr>
            <p:spPr>
              <a:xfrm>
                <a:off x="9076064" y="4585197"/>
                <a:ext cx="79533" cy="9525"/>
              </a:xfrm>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a:moveTo>
                      <a:pt x="79534"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72" name="Forme libre : forme 471">
                <a:extLst>
                  <a:ext uri="{FF2B5EF4-FFF2-40B4-BE49-F238E27FC236}">
                    <a16:creationId xmlns:a16="http://schemas.microsoft.com/office/drawing/2014/main" id="{A0B49AEF-5635-FF3F-D1C1-B154B2F49BEF}"/>
                  </a:ext>
                </a:extLst>
              </p:cNvPr>
              <p:cNvSpPr/>
              <p:nvPr/>
            </p:nvSpPr>
            <p:spPr>
              <a:xfrm>
                <a:off x="9071968" y="4422796"/>
                <a:ext cx="112979" cy="179641"/>
              </a:xfrm>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a:moveTo>
                      <a:pt x="0" y="0"/>
                    </a:moveTo>
                    <a:cubicBezTo>
                      <a:pt x="0" y="0"/>
                      <a:pt x="5144" y="33242"/>
                      <a:pt x="28766" y="32576"/>
                    </a:cubicBezTo>
                    <a:cubicBezTo>
                      <a:pt x="52388" y="31909"/>
                      <a:pt x="54959" y="1238"/>
                      <a:pt x="54959" y="1238"/>
                    </a:cubicBezTo>
                    <a:cubicBezTo>
                      <a:pt x="54959" y="1238"/>
                      <a:pt x="111252" y="-5144"/>
                      <a:pt x="111252" y="33242"/>
                    </a:cubicBezTo>
                    <a:cubicBezTo>
                      <a:pt x="111252" y="71628"/>
                      <a:pt x="122777" y="173926"/>
                      <a:pt x="86297" y="179642"/>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73" name="Forme libre : forme 472">
                <a:extLst>
                  <a:ext uri="{FF2B5EF4-FFF2-40B4-BE49-F238E27FC236}">
                    <a16:creationId xmlns:a16="http://schemas.microsoft.com/office/drawing/2014/main" id="{AB4EABD2-4D7D-BCD6-0E7F-EF116AA9D5EB}"/>
                  </a:ext>
                </a:extLst>
              </p:cNvPr>
              <p:cNvSpPr/>
              <p:nvPr/>
            </p:nvSpPr>
            <p:spPr>
              <a:xfrm>
                <a:off x="9135215" y="4737406"/>
                <a:ext cx="32670" cy="35147"/>
              </a:xfrm>
              <a:custGeom>
                <a:avLst/>
                <a:gdLst>
                  <a:gd name="connsiteX0" fmla="*/ 12192 w 32670"/>
                  <a:gd name="connsiteY0" fmla="*/ 0 h 35147"/>
                  <a:gd name="connsiteX1" fmla="*/ 12192 w 32670"/>
                  <a:gd name="connsiteY1" fmla="*/ 16669 h 35147"/>
                  <a:gd name="connsiteX2" fmla="*/ 32671 w 32670"/>
                  <a:gd name="connsiteY2" fmla="*/ 35147 h 35147"/>
                  <a:gd name="connsiteX3" fmla="*/ 0 w 32670"/>
                  <a:gd name="connsiteY3" fmla="*/ 35147 h 35147"/>
                  <a:gd name="connsiteX4" fmla="*/ 0 w 32670"/>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70" h="35147">
                    <a:moveTo>
                      <a:pt x="12192" y="0"/>
                    </a:moveTo>
                    <a:lnTo>
                      <a:pt x="12192" y="16669"/>
                    </a:lnTo>
                    <a:lnTo>
                      <a:pt x="32671" y="35147"/>
                    </a:lnTo>
                    <a:lnTo>
                      <a:pt x="0" y="35147"/>
                    </a:lnTo>
                    <a:lnTo>
                      <a:pt x="0" y="1905"/>
                    </a:lnTo>
                  </a:path>
                </a:pathLst>
              </a:custGeom>
              <a:grpFill/>
              <a:ln w="12700" cap="rnd">
                <a:solidFill>
                  <a:schemeClr val="accent4">
                    <a:lumMod val="75000"/>
                  </a:schemeClr>
                </a:solidFill>
                <a:prstDash val="solid"/>
                <a:round/>
              </a:ln>
            </p:spPr>
            <p:txBody>
              <a:bodyPr rtlCol="0" anchor="ctr"/>
              <a:lstStyle/>
              <a:p>
                <a:endParaRPr lang="fr-FR" sz="1400"/>
              </a:p>
            </p:txBody>
          </p:sp>
          <p:sp>
            <p:nvSpPr>
              <p:cNvPr id="474" name="Forme libre : forme 473">
                <a:extLst>
                  <a:ext uri="{FF2B5EF4-FFF2-40B4-BE49-F238E27FC236}">
                    <a16:creationId xmlns:a16="http://schemas.microsoft.com/office/drawing/2014/main" id="{A468C9A4-DF03-1219-895D-71D271C36A31}"/>
                  </a:ext>
                </a:extLst>
              </p:cNvPr>
              <p:cNvSpPr/>
              <p:nvPr/>
            </p:nvSpPr>
            <p:spPr>
              <a:xfrm>
                <a:off x="9048251" y="4734168"/>
                <a:ext cx="30670" cy="37147"/>
              </a:xfrm>
              <a:custGeom>
                <a:avLst/>
                <a:gdLst>
                  <a:gd name="connsiteX0" fmla="*/ 30671 w 30670"/>
                  <a:gd name="connsiteY0" fmla="*/ 0 h 37147"/>
                  <a:gd name="connsiteX1" fmla="*/ 30671 w 30670"/>
                  <a:gd name="connsiteY1" fmla="*/ 37148 h 37147"/>
                  <a:gd name="connsiteX2" fmla="*/ 0 w 30670"/>
                  <a:gd name="connsiteY2" fmla="*/ 37148 h 37147"/>
                  <a:gd name="connsiteX3" fmla="*/ 16669 w 30670"/>
                  <a:gd name="connsiteY3" fmla="*/ 21812 h 37147"/>
                  <a:gd name="connsiteX4" fmla="*/ 16669 w 30670"/>
                  <a:gd name="connsiteY4" fmla="*/ 0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147">
                    <a:moveTo>
                      <a:pt x="30671" y="0"/>
                    </a:moveTo>
                    <a:lnTo>
                      <a:pt x="30671" y="37148"/>
                    </a:lnTo>
                    <a:lnTo>
                      <a:pt x="0" y="37148"/>
                    </a:lnTo>
                    <a:lnTo>
                      <a:pt x="16669" y="21812"/>
                    </a:lnTo>
                    <a:lnTo>
                      <a:pt x="16669" y="0"/>
                    </a:lnTo>
                    <a:close/>
                  </a:path>
                </a:pathLst>
              </a:custGeom>
              <a:grpFill/>
              <a:ln w="12700" cap="rnd">
                <a:solidFill>
                  <a:schemeClr val="accent4">
                    <a:lumMod val="75000"/>
                  </a:schemeClr>
                </a:solidFill>
                <a:prstDash val="solid"/>
                <a:round/>
              </a:ln>
            </p:spPr>
            <p:txBody>
              <a:bodyPr rtlCol="0" anchor="ctr"/>
              <a:lstStyle/>
              <a:p>
                <a:endParaRPr lang="fr-FR" sz="1400"/>
              </a:p>
            </p:txBody>
          </p:sp>
          <p:sp>
            <p:nvSpPr>
              <p:cNvPr id="475" name="Forme libre : forme 474">
                <a:extLst>
                  <a:ext uri="{FF2B5EF4-FFF2-40B4-BE49-F238E27FC236}">
                    <a16:creationId xmlns:a16="http://schemas.microsoft.com/office/drawing/2014/main" id="{AAC7572D-5C17-B3B1-5C89-F294A93E6DF3}"/>
                  </a:ext>
                </a:extLst>
              </p:cNvPr>
              <p:cNvSpPr/>
              <p:nvPr/>
            </p:nvSpPr>
            <p:spPr>
              <a:xfrm>
                <a:off x="9026534" y="4418315"/>
                <a:ext cx="53054" cy="42199"/>
              </a:xfrm>
              <a:custGeom>
                <a:avLst/>
                <a:gdLst>
                  <a:gd name="connsiteX0" fmla="*/ 53054 w 53054"/>
                  <a:gd name="connsiteY0" fmla="*/ 4 h 42199"/>
                  <a:gd name="connsiteX1" fmla="*/ 0 w 53054"/>
                  <a:gd name="connsiteY1" fmla="*/ 42199 h 42199"/>
                </a:gdLst>
                <a:ahLst/>
                <a:cxnLst>
                  <a:cxn ang="0">
                    <a:pos x="connsiteX0" y="connsiteY0"/>
                  </a:cxn>
                  <a:cxn ang="0">
                    <a:pos x="connsiteX1" y="connsiteY1"/>
                  </a:cxn>
                </a:cxnLst>
                <a:rect l="l" t="t" r="r" b="b"/>
                <a:pathLst>
                  <a:path w="53054" h="42199">
                    <a:moveTo>
                      <a:pt x="53054" y="4"/>
                    </a:moveTo>
                    <a:cubicBezTo>
                      <a:pt x="53054" y="4"/>
                      <a:pt x="31337" y="-1235"/>
                      <a:pt x="0" y="42199"/>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76" name="Forme libre : forme 475">
                <a:extLst>
                  <a:ext uri="{FF2B5EF4-FFF2-40B4-BE49-F238E27FC236}">
                    <a16:creationId xmlns:a16="http://schemas.microsoft.com/office/drawing/2014/main" id="{8EAD57CC-A6C6-DAEF-4B45-8570CDE9A1FB}"/>
                  </a:ext>
                </a:extLst>
              </p:cNvPr>
              <p:cNvSpPr/>
              <p:nvPr/>
            </p:nvSpPr>
            <p:spPr>
              <a:xfrm>
                <a:off x="8991387" y="4459271"/>
                <a:ext cx="48394" cy="145166"/>
              </a:xfrm>
              <a:custGeom>
                <a:avLst/>
                <a:gdLst>
                  <a:gd name="connsiteX0" fmla="*/ 0 w 48394"/>
                  <a:gd name="connsiteY0" fmla="*/ 5 h 145166"/>
                  <a:gd name="connsiteX1" fmla="*/ 47339 w 48394"/>
                  <a:gd name="connsiteY1" fmla="*/ 33914 h 145166"/>
                  <a:gd name="connsiteX2" fmla="*/ 28766 w 48394"/>
                  <a:gd name="connsiteY2" fmla="*/ 145166 h 145166"/>
                </a:gdLst>
                <a:ahLst/>
                <a:cxnLst>
                  <a:cxn ang="0">
                    <a:pos x="connsiteX0" y="connsiteY0"/>
                  </a:cxn>
                  <a:cxn ang="0">
                    <a:pos x="connsiteX1" y="connsiteY1"/>
                  </a:cxn>
                  <a:cxn ang="0">
                    <a:pos x="connsiteX2" y="connsiteY2"/>
                  </a:cxn>
                </a:cxnLst>
                <a:rect l="l" t="t" r="r" b="b"/>
                <a:pathLst>
                  <a:path w="48394" h="145166">
                    <a:moveTo>
                      <a:pt x="0" y="5"/>
                    </a:moveTo>
                    <a:cubicBezTo>
                      <a:pt x="0" y="5"/>
                      <a:pt x="47339" y="-1233"/>
                      <a:pt x="47339" y="33914"/>
                    </a:cubicBezTo>
                    <a:cubicBezTo>
                      <a:pt x="47339" y="69062"/>
                      <a:pt x="55054" y="130498"/>
                      <a:pt x="28766" y="145166"/>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77" name="Forme libre : forme 476">
                <a:extLst>
                  <a:ext uri="{FF2B5EF4-FFF2-40B4-BE49-F238E27FC236}">
                    <a16:creationId xmlns:a16="http://schemas.microsoft.com/office/drawing/2014/main" id="{B45DAEAC-55DA-D69D-1673-733697A3A262}"/>
                  </a:ext>
                </a:extLst>
              </p:cNvPr>
              <p:cNvSpPr/>
              <p:nvPr/>
            </p:nvSpPr>
            <p:spPr>
              <a:xfrm>
                <a:off x="8918119" y="4461753"/>
                <a:ext cx="107764" cy="100393"/>
              </a:xfrm>
              <a:custGeom>
                <a:avLst/>
                <a:gdLst>
                  <a:gd name="connsiteX0" fmla="*/ 87270 w 107764"/>
                  <a:gd name="connsiteY0" fmla="*/ 667 h 100393"/>
                  <a:gd name="connsiteX1" fmla="*/ 87270 w 107764"/>
                  <a:gd name="connsiteY1" fmla="*/ 23051 h 100393"/>
                  <a:gd name="connsiteX2" fmla="*/ 107749 w 107764"/>
                  <a:gd name="connsiteY2" fmla="*/ 56293 h 100393"/>
                  <a:gd name="connsiteX3" fmla="*/ 95557 w 107764"/>
                  <a:gd name="connsiteY3" fmla="*/ 100393 h 100393"/>
                  <a:gd name="connsiteX4" fmla="*/ 11261 w 107764"/>
                  <a:gd name="connsiteY4" fmla="*/ 100393 h 100393"/>
                  <a:gd name="connsiteX5" fmla="*/ 15737 w 107764"/>
                  <a:gd name="connsiteY5" fmla="*/ 22384 h 100393"/>
                  <a:gd name="connsiteX6" fmla="*/ 15737 w 107764"/>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764" h="100393">
                    <a:moveTo>
                      <a:pt x="87270" y="667"/>
                    </a:moveTo>
                    <a:lnTo>
                      <a:pt x="87270" y="23051"/>
                    </a:lnTo>
                    <a:cubicBezTo>
                      <a:pt x="87270" y="23051"/>
                      <a:pt x="108416" y="27527"/>
                      <a:pt x="107749" y="56293"/>
                    </a:cubicBezTo>
                    <a:cubicBezTo>
                      <a:pt x="107082" y="85058"/>
                      <a:pt x="95557" y="100393"/>
                      <a:pt x="95557" y="100393"/>
                    </a:cubicBezTo>
                    <a:lnTo>
                      <a:pt x="11261" y="100393"/>
                    </a:lnTo>
                    <a:cubicBezTo>
                      <a:pt x="11261" y="100393"/>
                      <a:pt x="-16838" y="49244"/>
                      <a:pt x="15737" y="22384"/>
                    </a:cubicBezTo>
                    <a:lnTo>
                      <a:pt x="15737"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78" name="Forme libre : forme 477">
                <a:extLst>
                  <a:ext uri="{FF2B5EF4-FFF2-40B4-BE49-F238E27FC236}">
                    <a16:creationId xmlns:a16="http://schemas.microsoft.com/office/drawing/2014/main" id="{86D1C89B-CFBF-116D-0FAB-9CAFBADE7F4A}"/>
                  </a:ext>
                </a:extLst>
              </p:cNvPr>
              <p:cNvSpPr/>
              <p:nvPr/>
            </p:nvSpPr>
            <p:spPr>
              <a:xfrm>
                <a:off x="8938238" y="4484803"/>
                <a:ext cx="67151" cy="9525"/>
              </a:xfrm>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a:moveTo>
                      <a:pt x="67151"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79" name="Forme libre : forme 478">
                <a:extLst>
                  <a:ext uri="{FF2B5EF4-FFF2-40B4-BE49-F238E27FC236}">
                    <a16:creationId xmlns:a16="http://schemas.microsoft.com/office/drawing/2014/main" id="{A3C68C3D-6A20-3001-D9D6-D8E6132F107A}"/>
                  </a:ext>
                </a:extLst>
              </p:cNvPr>
              <p:cNvSpPr/>
              <p:nvPr/>
            </p:nvSpPr>
            <p:spPr>
              <a:xfrm>
                <a:off x="8960050" y="4537286"/>
                <a:ext cx="28098" cy="9525"/>
              </a:xfrm>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a:moveTo>
                      <a:pt x="28099"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80" name="Forme libre : forme 479">
                <a:extLst>
                  <a:ext uri="{FF2B5EF4-FFF2-40B4-BE49-F238E27FC236}">
                    <a16:creationId xmlns:a16="http://schemas.microsoft.com/office/drawing/2014/main" id="{3997EC95-8777-0205-999D-3C0EFEAD3918}"/>
                  </a:ext>
                </a:extLst>
              </p:cNvPr>
              <p:cNvSpPr/>
              <p:nvPr/>
            </p:nvSpPr>
            <p:spPr>
              <a:xfrm>
                <a:off x="8898137" y="4562241"/>
                <a:ext cx="123937" cy="211264"/>
              </a:xfrm>
              <a:custGeom>
                <a:avLst/>
                <a:gdLst>
                  <a:gd name="connsiteX0" fmla="*/ 115634 w 123937"/>
                  <a:gd name="connsiteY0" fmla="*/ 0 h 211264"/>
                  <a:gd name="connsiteX1" fmla="*/ 112586 w 123937"/>
                  <a:gd name="connsiteY1" fmla="*/ 197834 h 211264"/>
                  <a:gd name="connsiteX2" fmla="*/ 121539 w 123937"/>
                  <a:gd name="connsiteY2" fmla="*/ 211265 h 211264"/>
                  <a:gd name="connsiteX3" fmla="*/ 95345 w 123937"/>
                  <a:gd name="connsiteY3" fmla="*/ 211265 h 211264"/>
                  <a:gd name="connsiteX4" fmla="*/ 79534 w 123937"/>
                  <a:gd name="connsiteY4" fmla="*/ 53721 h 211264"/>
                  <a:gd name="connsiteX5" fmla="*/ 69342 w 123937"/>
                  <a:gd name="connsiteY5" fmla="*/ 53721 h 211264"/>
                  <a:gd name="connsiteX6" fmla="*/ 32004 w 123937"/>
                  <a:gd name="connsiteY6" fmla="*/ 209931 h 211264"/>
                  <a:gd name="connsiteX7" fmla="*/ 0 w 123937"/>
                  <a:gd name="connsiteY7" fmla="*/ 209931 h 211264"/>
                  <a:gd name="connsiteX8" fmla="*/ 21717 w 123937"/>
                  <a:gd name="connsiteY8" fmla="*/ 193929 h 211264"/>
                  <a:gd name="connsiteX9" fmla="*/ 31147 w 123937"/>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937" h="211264">
                    <a:moveTo>
                      <a:pt x="115634" y="0"/>
                    </a:moveTo>
                    <a:cubicBezTo>
                      <a:pt x="115634" y="0"/>
                      <a:pt x="136208" y="88487"/>
                      <a:pt x="112586" y="197834"/>
                    </a:cubicBezTo>
                    <a:lnTo>
                      <a:pt x="121539" y="211265"/>
                    </a:lnTo>
                    <a:lnTo>
                      <a:pt x="95345" y="211265"/>
                    </a:lnTo>
                    <a:lnTo>
                      <a:pt x="79534" y="53721"/>
                    </a:lnTo>
                    <a:lnTo>
                      <a:pt x="69342" y="53721"/>
                    </a:lnTo>
                    <a:lnTo>
                      <a:pt x="32004" y="209931"/>
                    </a:lnTo>
                    <a:lnTo>
                      <a:pt x="0" y="209931"/>
                    </a:lnTo>
                    <a:lnTo>
                      <a:pt x="21717" y="193929"/>
                    </a:lnTo>
                    <a:cubicBezTo>
                      <a:pt x="21717" y="193929"/>
                      <a:pt x="13906" y="54293"/>
                      <a:pt x="31147"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81" name="Forme libre : forme 480">
                <a:extLst>
                  <a:ext uri="{FF2B5EF4-FFF2-40B4-BE49-F238E27FC236}">
                    <a16:creationId xmlns:a16="http://schemas.microsoft.com/office/drawing/2014/main" id="{56DE4CB4-69E5-8366-B871-0BBD19C06D24}"/>
                  </a:ext>
                </a:extLst>
              </p:cNvPr>
              <p:cNvSpPr/>
              <p:nvPr/>
            </p:nvSpPr>
            <p:spPr>
              <a:xfrm>
                <a:off x="8990054" y="4709308"/>
                <a:ext cx="26860" cy="9525"/>
              </a:xfrm>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a:moveTo>
                      <a:pt x="26860"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82" name="Forme libre : forme 481">
                <a:extLst>
                  <a:ext uri="{FF2B5EF4-FFF2-40B4-BE49-F238E27FC236}">
                    <a16:creationId xmlns:a16="http://schemas.microsoft.com/office/drawing/2014/main" id="{75FD055B-438F-3BEA-AA6E-126094D944DC}"/>
                  </a:ext>
                </a:extLst>
              </p:cNvPr>
              <p:cNvSpPr/>
              <p:nvPr/>
            </p:nvSpPr>
            <p:spPr>
              <a:xfrm>
                <a:off x="8920426" y="4708641"/>
                <a:ext cx="23622" cy="9525"/>
              </a:xfrm>
              <a:custGeom>
                <a:avLst/>
                <a:gdLst>
                  <a:gd name="connsiteX0" fmla="*/ 23622 w 23622"/>
                  <a:gd name="connsiteY0" fmla="*/ 0 h 9525"/>
                  <a:gd name="connsiteX1" fmla="*/ 0 w 23622"/>
                  <a:gd name="connsiteY1" fmla="*/ 0 h 9525"/>
                </a:gdLst>
                <a:ahLst/>
                <a:cxnLst>
                  <a:cxn ang="0">
                    <a:pos x="connsiteX0" y="connsiteY0"/>
                  </a:cxn>
                  <a:cxn ang="0">
                    <a:pos x="connsiteX1" y="connsiteY1"/>
                  </a:cxn>
                </a:cxnLst>
                <a:rect l="l" t="t" r="r" b="b"/>
                <a:pathLst>
                  <a:path w="23622" h="9525">
                    <a:moveTo>
                      <a:pt x="23622"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483" name="Forme libre : forme 482">
                <a:extLst>
                  <a:ext uri="{FF2B5EF4-FFF2-40B4-BE49-F238E27FC236}">
                    <a16:creationId xmlns:a16="http://schemas.microsoft.com/office/drawing/2014/main" id="{830DF3A0-BC45-29B0-6E64-EF736E8C8584}"/>
                  </a:ext>
                </a:extLst>
              </p:cNvPr>
              <p:cNvSpPr/>
              <p:nvPr/>
            </p:nvSpPr>
            <p:spPr>
              <a:xfrm>
                <a:off x="8899104" y="4432987"/>
                <a:ext cx="57839" cy="168211"/>
              </a:xfrm>
              <a:custGeom>
                <a:avLst/>
                <a:gdLst>
                  <a:gd name="connsiteX0" fmla="*/ 57041 w 57839"/>
                  <a:gd name="connsiteY0" fmla="*/ 0 h 168211"/>
                  <a:gd name="connsiteX1" fmla="*/ 43611 w 57839"/>
                  <a:gd name="connsiteY1" fmla="*/ 24955 h 168211"/>
                  <a:gd name="connsiteX2" fmla="*/ 81 w 57839"/>
                  <a:gd name="connsiteY2" fmla="*/ 61436 h 168211"/>
                  <a:gd name="connsiteX3" fmla="*/ 19989 w 57839"/>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39" h="168211">
                    <a:moveTo>
                      <a:pt x="57041" y="0"/>
                    </a:moveTo>
                    <a:cubicBezTo>
                      <a:pt x="57041" y="0"/>
                      <a:pt x="62756" y="24289"/>
                      <a:pt x="43611" y="24955"/>
                    </a:cubicBezTo>
                    <a:cubicBezTo>
                      <a:pt x="24465" y="25622"/>
                      <a:pt x="81" y="29432"/>
                      <a:pt x="81" y="61436"/>
                    </a:cubicBezTo>
                    <a:cubicBezTo>
                      <a:pt x="81" y="93440"/>
                      <a:pt x="-2395" y="161830"/>
                      <a:pt x="19989" y="168212"/>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484" name="Forme libre : forme 483">
                <a:extLst>
                  <a:ext uri="{FF2B5EF4-FFF2-40B4-BE49-F238E27FC236}">
                    <a16:creationId xmlns:a16="http://schemas.microsoft.com/office/drawing/2014/main" id="{9BC163EE-8EB2-F4D9-AF52-3273E78886F4}"/>
                  </a:ext>
                </a:extLst>
              </p:cNvPr>
              <p:cNvSpPr/>
              <p:nvPr/>
            </p:nvSpPr>
            <p:spPr>
              <a:xfrm>
                <a:off x="8868705" y="4773887"/>
                <a:ext cx="340614" cy="9525"/>
              </a:xfrm>
              <a:custGeom>
                <a:avLst/>
                <a:gdLst>
                  <a:gd name="connsiteX0" fmla="*/ 0 w 340614"/>
                  <a:gd name="connsiteY0" fmla="*/ 0 h 9525"/>
                  <a:gd name="connsiteX1" fmla="*/ 340614 w 340614"/>
                  <a:gd name="connsiteY1" fmla="*/ 0 h 9525"/>
                </a:gdLst>
                <a:ahLst/>
                <a:cxnLst>
                  <a:cxn ang="0">
                    <a:pos x="connsiteX0" y="connsiteY0"/>
                  </a:cxn>
                  <a:cxn ang="0">
                    <a:pos x="connsiteX1" y="connsiteY1"/>
                  </a:cxn>
                </a:cxnLst>
                <a:rect l="l" t="t" r="r" b="b"/>
                <a:pathLst>
                  <a:path w="340614" h="9525">
                    <a:moveTo>
                      <a:pt x="0" y="0"/>
                    </a:moveTo>
                    <a:lnTo>
                      <a:pt x="340614" y="0"/>
                    </a:lnTo>
                  </a:path>
                </a:pathLst>
              </a:custGeom>
              <a:grpFill/>
              <a:ln w="12700" cap="rnd">
                <a:solidFill>
                  <a:schemeClr val="accent4">
                    <a:lumMod val="75000"/>
                  </a:schemeClr>
                </a:solidFill>
                <a:prstDash val="solid"/>
                <a:round/>
              </a:ln>
            </p:spPr>
            <p:txBody>
              <a:bodyPr rtlCol="0" anchor="ctr"/>
              <a:lstStyle/>
              <a:p>
                <a:endParaRPr lang="fr-FR" sz="1400"/>
              </a:p>
            </p:txBody>
          </p:sp>
        </p:grpSp>
        <p:grpSp>
          <p:nvGrpSpPr>
            <p:cNvPr id="500" name="Graphique 1864">
              <a:extLst>
                <a:ext uri="{FF2B5EF4-FFF2-40B4-BE49-F238E27FC236}">
                  <a16:creationId xmlns:a16="http://schemas.microsoft.com/office/drawing/2014/main" id="{03F4737E-A5BB-0221-A47B-B17985CA3374}"/>
                </a:ext>
              </a:extLst>
            </p:cNvPr>
            <p:cNvGrpSpPr/>
            <p:nvPr/>
          </p:nvGrpSpPr>
          <p:grpSpPr>
            <a:xfrm>
              <a:off x="1113797" y="4505172"/>
              <a:ext cx="345700" cy="481575"/>
              <a:chOff x="9833494" y="4345147"/>
              <a:chExt cx="287655" cy="400716"/>
            </a:xfrm>
            <a:noFill/>
          </p:grpSpPr>
          <p:sp>
            <p:nvSpPr>
              <p:cNvPr id="501" name="Forme libre : forme 500">
                <a:extLst>
                  <a:ext uri="{FF2B5EF4-FFF2-40B4-BE49-F238E27FC236}">
                    <a16:creationId xmlns:a16="http://schemas.microsoft.com/office/drawing/2014/main" id="{315C74DA-5436-0F23-2E76-FBC0F994E73A}"/>
                  </a:ext>
                </a:extLst>
              </p:cNvPr>
              <p:cNvSpPr/>
              <p:nvPr/>
            </p:nvSpPr>
            <p:spPr>
              <a:xfrm>
                <a:off x="9853497" y="4582796"/>
                <a:ext cx="12953" cy="162496"/>
              </a:xfrm>
              <a:custGeom>
                <a:avLst/>
                <a:gdLst>
                  <a:gd name="connsiteX0" fmla="*/ 5905 w 12953"/>
                  <a:gd name="connsiteY0" fmla="*/ 0 h 162496"/>
                  <a:gd name="connsiteX1" fmla="*/ 12954 w 12953"/>
                  <a:gd name="connsiteY1" fmla="*/ 149543 h 162496"/>
                  <a:gd name="connsiteX2" fmla="*/ 0 w 12953"/>
                  <a:gd name="connsiteY2" fmla="*/ 162497 h 162496"/>
                </a:gdLst>
                <a:ahLst/>
                <a:cxnLst>
                  <a:cxn ang="0">
                    <a:pos x="connsiteX0" y="connsiteY0"/>
                  </a:cxn>
                  <a:cxn ang="0">
                    <a:pos x="connsiteX1" y="connsiteY1"/>
                  </a:cxn>
                  <a:cxn ang="0">
                    <a:pos x="connsiteX2" y="connsiteY2"/>
                  </a:cxn>
                </a:cxnLst>
                <a:rect l="l" t="t" r="r" b="b"/>
                <a:pathLst>
                  <a:path w="12953" h="162496">
                    <a:moveTo>
                      <a:pt x="5905" y="0"/>
                    </a:moveTo>
                    <a:lnTo>
                      <a:pt x="12954" y="149543"/>
                    </a:lnTo>
                    <a:lnTo>
                      <a:pt x="0" y="162497"/>
                    </a:lnTo>
                  </a:path>
                </a:pathLst>
              </a:custGeom>
              <a:grpFill/>
              <a:ln w="12700" cap="rnd">
                <a:solidFill>
                  <a:schemeClr val="accent4">
                    <a:lumMod val="75000"/>
                  </a:schemeClr>
                </a:solidFill>
                <a:prstDash val="solid"/>
                <a:round/>
              </a:ln>
            </p:spPr>
            <p:txBody>
              <a:bodyPr rtlCol="0" anchor="ctr"/>
              <a:lstStyle/>
              <a:p>
                <a:endParaRPr lang="fr-FR" sz="1400"/>
              </a:p>
            </p:txBody>
          </p:sp>
          <p:sp>
            <p:nvSpPr>
              <p:cNvPr id="502" name="Forme libre : forme 501">
                <a:extLst>
                  <a:ext uri="{FF2B5EF4-FFF2-40B4-BE49-F238E27FC236}">
                    <a16:creationId xmlns:a16="http://schemas.microsoft.com/office/drawing/2014/main" id="{9C8818A0-F628-E647-69F3-2D24697AD00B}"/>
                  </a:ext>
                </a:extLst>
              </p:cNvPr>
              <p:cNvSpPr/>
              <p:nvPr/>
            </p:nvSpPr>
            <p:spPr>
              <a:xfrm>
                <a:off x="9883119" y="4627087"/>
                <a:ext cx="49720" cy="118205"/>
              </a:xfrm>
              <a:custGeom>
                <a:avLst/>
                <a:gdLst>
                  <a:gd name="connsiteX0" fmla="*/ 0 w 49720"/>
                  <a:gd name="connsiteY0" fmla="*/ 118205 h 118205"/>
                  <a:gd name="connsiteX1" fmla="*/ 29146 w 49720"/>
                  <a:gd name="connsiteY1" fmla="*/ 0 h 118205"/>
                  <a:gd name="connsiteX2" fmla="*/ 49720 w 49720"/>
                  <a:gd name="connsiteY2" fmla="*/ 116015 h 118205"/>
                </a:gdLst>
                <a:ahLst/>
                <a:cxnLst>
                  <a:cxn ang="0">
                    <a:pos x="connsiteX0" y="connsiteY0"/>
                  </a:cxn>
                  <a:cxn ang="0">
                    <a:pos x="connsiteX1" y="connsiteY1"/>
                  </a:cxn>
                  <a:cxn ang="0">
                    <a:pos x="connsiteX2" y="connsiteY2"/>
                  </a:cxn>
                </a:cxnLst>
                <a:rect l="l" t="t" r="r" b="b"/>
                <a:pathLst>
                  <a:path w="49720" h="118205">
                    <a:moveTo>
                      <a:pt x="0" y="118205"/>
                    </a:moveTo>
                    <a:lnTo>
                      <a:pt x="29146" y="0"/>
                    </a:lnTo>
                    <a:lnTo>
                      <a:pt x="49720" y="116015"/>
                    </a:lnTo>
                  </a:path>
                </a:pathLst>
              </a:custGeom>
              <a:grpFill/>
              <a:ln w="12700" cap="rnd">
                <a:solidFill>
                  <a:schemeClr val="accent4">
                    <a:lumMod val="75000"/>
                  </a:schemeClr>
                </a:solidFill>
                <a:prstDash val="solid"/>
                <a:round/>
              </a:ln>
            </p:spPr>
            <p:txBody>
              <a:bodyPr rtlCol="0" anchor="ctr"/>
              <a:lstStyle/>
              <a:p>
                <a:endParaRPr lang="fr-FR" sz="1400"/>
              </a:p>
            </p:txBody>
          </p:sp>
          <p:sp>
            <p:nvSpPr>
              <p:cNvPr id="503" name="Forme libre : forme 502">
                <a:extLst>
                  <a:ext uri="{FF2B5EF4-FFF2-40B4-BE49-F238E27FC236}">
                    <a16:creationId xmlns:a16="http://schemas.microsoft.com/office/drawing/2014/main" id="{D65BCA08-D0B4-5ABA-DBA9-C349AC7A3524}"/>
                  </a:ext>
                </a:extLst>
              </p:cNvPr>
              <p:cNvSpPr/>
              <p:nvPr/>
            </p:nvSpPr>
            <p:spPr>
              <a:xfrm>
                <a:off x="9951699" y="4508310"/>
                <a:ext cx="15049" cy="234315"/>
              </a:xfrm>
              <a:custGeom>
                <a:avLst/>
                <a:gdLst>
                  <a:gd name="connsiteX0" fmla="*/ 0 w 15049"/>
                  <a:gd name="connsiteY0" fmla="*/ 234315 h 234315"/>
                  <a:gd name="connsiteX1" fmla="*/ 15050 w 15049"/>
                  <a:gd name="connsiteY1" fmla="*/ 0 h 234315"/>
                </a:gdLst>
                <a:ahLst/>
                <a:cxnLst>
                  <a:cxn ang="0">
                    <a:pos x="connsiteX0" y="connsiteY0"/>
                  </a:cxn>
                  <a:cxn ang="0">
                    <a:pos x="connsiteX1" y="connsiteY1"/>
                  </a:cxn>
                </a:cxnLst>
                <a:rect l="l" t="t" r="r" b="b"/>
                <a:pathLst>
                  <a:path w="15049" h="234315">
                    <a:moveTo>
                      <a:pt x="0" y="234315"/>
                    </a:moveTo>
                    <a:lnTo>
                      <a:pt x="1505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04" name="Forme libre : forme 503">
                <a:extLst>
                  <a:ext uri="{FF2B5EF4-FFF2-40B4-BE49-F238E27FC236}">
                    <a16:creationId xmlns:a16="http://schemas.microsoft.com/office/drawing/2014/main" id="{0FA97E51-604A-13D8-5A6E-2F6A84D90DC5}"/>
                  </a:ext>
                </a:extLst>
              </p:cNvPr>
              <p:cNvSpPr/>
              <p:nvPr/>
            </p:nvSpPr>
            <p:spPr>
              <a:xfrm>
                <a:off x="9912831" y="4529456"/>
                <a:ext cx="45345" cy="84677"/>
              </a:xfrm>
              <a:custGeom>
                <a:avLst/>
                <a:gdLst>
                  <a:gd name="connsiteX0" fmla="*/ 45346 w 45345"/>
                  <a:gd name="connsiteY0" fmla="*/ 84677 h 84677"/>
                  <a:gd name="connsiteX1" fmla="*/ 7 w 45345"/>
                  <a:gd name="connsiteY1" fmla="*/ 46387 h 84677"/>
                  <a:gd name="connsiteX2" fmla="*/ 7 w 45345"/>
                  <a:gd name="connsiteY2" fmla="*/ 0 h 84677"/>
                </a:gdLst>
                <a:ahLst/>
                <a:cxnLst>
                  <a:cxn ang="0">
                    <a:pos x="connsiteX0" y="connsiteY0"/>
                  </a:cxn>
                  <a:cxn ang="0">
                    <a:pos x="connsiteX1" y="connsiteY1"/>
                  </a:cxn>
                  <a:cxn ang="0">
                    <a:pos x="connsiteX2" y="connsiteY2"/>
                  </a:cxn>
                </a:cxnLst>
                <a:rect l="l" t="t" r="r" b="b"/>
                <a:pathLst>
                  <a:path w="45345" h="84677">
                    <a:moveTo>
                      <a:pt x="45346" y="84677"/>
                    </a:moveTo>
                    <a:cubicBezTo>
                      <a:pt x="-1613" y="84677"/>
                      <a:pt x="7" y="46387"/>
                      <a:pt x="7" y="46387"/>
                    </a:cubicBezTo>
                    <a:lnTo>
                      <a:pt x="7"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05" name="Forme libre : forme 504">
                <a:extLst>
                  <a:ext uri="{FF2B5EF4-FFF2-40B4-BE49-F238E27FC236}">
                    <a16:creationId xmlns:a16="http://schemas.microsoft.com/office/drawing/2014/main" id="{3DA70A96-2911-3180-B3DE-BA4F1866DBFB}"/>
                  </a:ext>
                </a:extLst>
              </p:cNvPr>
              <p:cNvSpPr/>
              <p:nvPr/>
            </p:nvSpPr>
            <p:spPr>
              <a:xfrm>
                <a:off x="9874547" y="4575843"/>
                <a:ext cx="38290" cy="34575"/>
              </a:xfrm>
              <a:custGeom>
                <a:avLst/>
                <a:gdLst>
                  <a:gd name="connsiteX0" fmla="*/ 38291 w 38290"/>
                  <a:gd name="connsiteY0" fmla="*/ 0 h 34575"/>
                  <a:gd name="connsiteX1" fmla="*/ 0 w 38290"/>
                  <a:gd name="connsiteY1" fmla="*/ 34576 h 34575"/>
                </a:gdLst>
                <a:ahLst/>
                <a:cxnLst>
                  <a:cxn ang="0">
                    <a:pos x="connsiteX0" y="connsiteY0"/>
                  </a:cxn>
                  <a:cxn ang="0">
                    <a:pos x="connsiteX1" y="connsiteY1"/>
                  </a:cxn>
                </a:cxnLst>
                <a:rect l="l" t="t" r="r" b="b"/>
                <a:pathLst>
                  <a:path w="38290" h="34575">
                    <a:moveTo>
                      <a:pt x="38291" y="0"/>
                    </a:moveTo>
                    <a:cubicBezTo>
                      <a:pt x="38291" y="0"/>
                      <a:pt x="38862" y="34576"/>
                      <a:pt x="0" y="34576"/>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06" name="Forme libre : forme 505">
                <a:extLst>
                  <a:ext uri="{FF2B5EF4-FFF2-40B4-BE49-F238E27FC236}">
                    <a16:creationId xmlns:a16="http://schemas.microsoft.com/office/drawing/2014/main" id="{7001E05C-89F1-E4BB-0FB3-38410BD0A7FB}"/>
                  </a:ext>
                </a:extLst>
              </p:cNvPr>
              <p:cNvSpPr/>
              <p:nvPr/>
            </p:nvSpPr>
            <p:spPr>
              <a:xfrm>
                <a:off x="9838159" y="4459828"/>
                <a:ext cx="28862" cy="146208"/>
              </a:xfrm>
              <a:custGeom>
                <a:avLst/>
                <a:gdLst>
                  <a:gd name="connsiteX0" fmla="*/ 21814 w 28862"/>
                  <a:gd name="connsiteY0" fmla="*/ 146209 h 146208"/>
                  <a:gd name="connsiteX1" fmla="*/ 2 w 28862"/>
                  <a:gd name="connsiteY1" fmla="*/ 124396 h 146208"/>
                  <a:gd name="connsiteX2" fmla="*/ 2 w 28862"/>
                  <a:gd name="connsiteY2" fmla="*/ 34576 h 146208"/>
                  <a:gd name="connsiteX3" fmla="*/ 28863 w 28862"/>
                  <a:gd name="connsiteY3" fmla="*/ 0 h 146208"/>
                </a:gdLst>
                <a:ahLst/>
                <a:cxnLst>
                  <a:cxn ang="0">
                    <a:pos x="connsiteX0" y="connsiteY0"/>
                  </a:cxn>
                  <a:cxn ang="0">
                    <a:pos x="connsiteX1" y="connsiteY1"/>
                  </a:cxn>
                  <a:cxn ang="0">
                    <a:pos x="connsiteX2" y="connsiteY2"/>
                  </a:cxn>
                  <a:cxn ang="0">
                    <a:pos x="connsiteX3" y="connsiteY3"/>
                  </a:cxn>
                </a:cxnLst>
                <a:rect l="l" t="t" r="r" b="b"/>
                <a:pathLst>
                  <a:path w="28862" h="146208">
                    <a:moveTo>
                      <a:pt x="21814" y="146209"/>
                    </a:moveTo>
                    <a:cubicBezTo>
                      <a:pt x="21814" y="146209"/>
                      <a:pt x="2" y="144018"/>
                      <a:pt x="2" y="124396"/>
                    </a:cubicBezTo>
                    <a:cubicBezTo>
                      <a:pt x="2" y="104775"/>
                      <a:pt x="2" y="34576"/>
                      <a:pt x="2" y="34576"/>
                    </a:cubicBezTo>
                    <a:cubicBezTo>
                      <a:pt x="2" y="34576"/>
                      <a:pt x="-760" y="4858"/>
                      <a:pt x="28863"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07" name="Forme libre : forme 506">
                <a:extLst>
                  <a:ext uri="{FF2B5EF4-FFF2-40B4-BE49-F238E27FC236}">
                    <a16:creationId xmlns:a16="http://schemas.microsoft.com/office/drawing/2014/main" id="{CC3A973A-CE3D-0327-80E3-5DCE83662600}"/>
                  </a:ext>
                </a:extLst>
              </p:cNvPr>
              <p:cNvSpPr/>
              <p:nvPr/>
            </p:nvSpPr>
            <p:spPr>
              <a:xfrm>
                <a:off x="10047711" y="4556888"/>
                <a:ext cx="43243" cy="187832"/>
              </a:xfrm>
              <a:custGeom>
                <a:avLst/>
                <a:gdLst>
                  <a:gd name="connsiteX0" fmla="*/ 0 w 43243"/>
                  <a:gd name="connsiteY0" fmla="*/ 21622 h 187832"/>
                  <a:gd name="connsiteX1" fmla="*/ 21622 w 43243"/>
                  <a:gd name="connsiteY1" fmla="*/ 0 h 187832"/>
                  <a:gd name="connsiteX2" fmla="*/ 43243 w 43243"/>
                  <a:gd name="connsiteY2" fmla="*/ 21622 h 187832"/>
                  <a:gd name="connsiteX3" fmla="*/ 43243 w 43243"/>
                  <a:gd name="connsiteY3" fmla="*/ 187833 h 187832"/>
                </a:gdLst>
                <a:ahLst/>
                <a:cxnLst>
                  <a:cxn ang="0">
                    <a:pos x="connsiteX0" y="connsiteY0"/>
                  </a:cxn>
                  <a:cxn ang="0">
                    <a:pos x="connsiteX1" y="connsiteY1"/>
                  </a:cxn>
                  <a:cxn ang="0">
                    <a:pos x="connsiteX2" y="connsiteY2"/>
                  </a:cxn>
                  <a:cxn ang="0">
                    <a:pos x="connsiteX3" y="connsiteY3"/>
                  </a:cxn>
                </a:cxnLst>
                <a:rect l="l" t="t" r="r" b="b"/>
                <a:pathLst>
                  <a:path w="43243" h="187832">
                    <a:moveTo>
                      <a:pt x="0" y="21622"/>
                    </a:moveTo>
                    <a:cubicBezTo>
                      <a:pt x="0" y="9715"/>
                      <a:pt x="9620" y="0"/>
                      <a:pt x="21622" y="0"/>
                    </a:cubicBezTo>
                    <a:cubicBezTo>
                      <a:pt x="33528" y="0"/>
                      <a:pt x="43243" y="9620"/>
                      <a:pt x="43243" y="21622"/>
                    </a:cubicBezTo>
                    <a:lnTo>
                      <a:pt x="43243" y="187833"/>
                    </a:lnTo>
                  </a:path>
                </a:pathLst>
              </a:custGeom>
              <a:grpFill/>
              <a:ln w="12700" cap="rnd">
                <a:solidFill>
                  <a:schemeClr val="accent4">
                    <a:lumMod val="75000"/>
                  </a:schemeClr>
                </a:solidFill>
                <a:prstDash val="solid"/>
                <a:round/>
              </a:ln>
            </p:spPr>
            <p:txBody>
              <a:bodyPr rtlCol="0" anchor="ctr"/>
              <a:lstStyle/>
              <a:p>
                <a:endParaRPr lang="fr-FR" sz="1400"/>
              </a:p>
            </p:txBody>
          </p:sp>
          <p:sp>
            <p:nvSpPr>
              <p:cNvPr id="508" name="Forme libre : forme 507">
                <a:extLst>
                  <a:ext uri="{FF2B5EF4-FFF2-40B4-BE49-F238E27FC236}">
                    <a16:creationId xmlns:a16="http://schemas.microsoft.com/office/drawing/2014/main" id="{87D3EAA4-4C20-8079-B29B-77CED33902B3}"/>
                  </a:ext>
                </a:extLst>
              </p:cNvPr>
              <p:cNvSpPr/>
              <p:nvPr/>
            </p:nvSpPr>
            <p:spPr>
              <a:xfrm>
                <a:off x="9833494" y="4745864"/>
                <a:ext cx="287655" cy="9525"/>
              </a:xfrm>
              <a:custGeom>
                <a:avLst/>
                <a:gdLst>
                  <a:gd name="connsiteX0" fmla="*/ 0 w 287655"/>
                  <a:gd name="connsiteY0" fmla="*/ 0 h 9525"/>
                  <a:gd name="connsiteX1" fmla="*/ 287655 w 287655"/>
                  <a:gd name="connsiteY1" fmla="*/ 0 h 9525"/>
                </a:gdLst>
                <a:ahLst/>
                <a:cxnLst>
                  <a:cxn ang="0">
                    <a:pos x="connsiteX0" y="connsiteY0"/>
                  </a:cxn>
                  <a:cxn ang="0">
                    <a:pos x="connsiteX1" y="connsiteY1"/>
                  </a:cxn>
                </a:cxnLst>
                <a:rect l="l" t="t" r="r" b="b"/>
                <a:pathLst>
                  <a:path w="287655" h="9525">
                    <a:moveTo>
                      <a:pt x="0" y="0"/>
                    </a:moveTo>
                    <a:lnTo>
                      <a:pt x="287655"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09" name="Forme libre : forme 508">
                <a:extLst>
                  <a:ext uri="{FF2B5EF4-FFF2-40B4-BE49-F238E27FC236}">
                    <a16:creationId xmlns:a16="http://schemas.microsoft.com/office/drawing/2014/main" id="{896151DB-1B85-FD69-A815-B311E8F4FBF3}"/>
                  </a:ext>
                </a:extLst>
              </p:cNvPr>
              <p:cNvSpPr/>
              <p:nvPr/>
            </p:nvSpPr>
            <p:spPr>
              <a:xfrm>
                <a:off x="10055807" y="4544505"/>
                <a:ext cx="25908" cy="12954"/>
              </a:xfrm>
              <a:custGeom>
                <a:avLst/>
                <a:gdLst>
                  <a:gd name="connsiteX0" fmla="*/ 0 w 25908"/>
                  <a:gd name="connsiteY0" fmla="*/ 12954 h 12954"/>
                  <a:gd name="connsiteX1" fmla="*/ 12954 w 25908"/>
                  <a:gd name="connsiteY1" fmla="*/ 0 h 12954"/>
                  <a:gd name="connsiteX2" fmla="*/ 25908 w 25908"/>
                  <a:gd name="connsiteY2" fmla="*/ 12954 h 12954"/>
                </a:gdLst>
                <a:ahLst/>
                <a:cxnLst>
                  <a:cxn ang="0">
                    <a:pos x="connsiteX0" y="connsiteY0"/>
                  </a:cxn>
                  <a:cxn ang="0">
                    <a:pos x="connsiteX1" y="connsiteY1"/>
                  </a:cxn>
                  <a:cxn ang="0">
                    <a:pos x="connsiteX2" y="connsiteY2"/>
                  </a:cxn>
                </a:cxnLst>
                <a:rect l="l" t="t" r="r" b="b"/>
                <a:pathLst>
                  <a:path w="25908" h="12954">
                    <a:moveTo>
                      <a:pt x="0" y="12954"/>
                    </a:moveTo>
                    <a:cubicBezTo>
                      <a:pt x="0" y="5810"/>
                      <a:pt x="5810" y="0"/>
                      <a:pt x="12954" y="0"/>
                    </a:cubicBezTo>
                    <a:cubicBezTo>
                      <a:pt x="20098" y="0"/>
                      <a:pt x="25908" y="5810"/>
                      <a:pt x="25908" y="12954"/>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10" name="Forme libre : forme 509">
                <a:extLst>
                  <a:ext uri="{FF2B5EF4-FFF2-40B4-BE49-F238E27FC236}">
                    <a16:creationId xmlns:a16="http://schemas.microsoft.com/office/drawing/2014/main" id="{59737ADA-E16B-8D95-AFE3-532BE111A6D9}"/>
                  </a:ext>
                </a:extLst>
              </p:cNvPr>
              <p:cNvSpPr/>
              <p:nvPr/>
            </p:nvSpPr>
            <p:spPr>
              <a:xfrm>
                <a:off x="9984539" y="4479735"/>
                <a:ext cx="89080" cy="200215"/>
              </a:xfrm>
              <a:custGeom>
                <a:avLst/>
                <a:gdLst>
                  <a:gd name="connsiteX0" fmla="*/ 89081 w 89080"/>
                  <a:gd name="connsiteY0" fmla="*/ 200216 h 200215"/>
                  <a:gd name="connsiteX1" fmla="*/ 22 w 89080"/>
                  <a:gd name="connsiteY1" fmla="*/ 200216 h 200215"/>
                  <a:gd name="connsiteX2" fmla="*/ 22 w 89080"/>
                  <a:gd name="connsiteY2" fmla="*/ 38862 h 200215"/>
                  <a:gd name="connsiteX3" fmla="*/ 37265 w 89080"/>
                  <a:gd name="connsiteY3" fmla="*/ 0 h 200215"/>
                </a:gdLst>
                <a:ahLst/>
                <a:cxnLst>
                  <a:cxn ang="0">
                    <a:pos x="connsiteX0" y="connsiteY0"/>
                  </a:cxn>
                  <a:cxn ang="0">
                    <a:pos x="connsiteX1" y="connsiteY1"/>
                  </a:cxn>
                  <a:cxn ang="0">
                    <a:pos x="connsiteX2" y="connsiteY2"/>
                  </a:cxn>
                  <a:cxn ang="0">
                    <a:pos x="connsiteX3" y="connsiteY3"/>
                  </a:cxn>
                </a:cxnLst>
                <a:rect l="l" t="t" r="r" b="b"/>
                <a:pathLst>
                  <a:path w="89080" h="200215">
                    <a:moveTo>
                      <a:pt x="89081" y="200216"/>
                    </a:moveTo>
                    <a:lnTo>
                      <a:pt x="22" y="200216"/>
                    </a:lnTo>
                    <a:lnTo>
                      <a:pt x="22" y="38862"/>
                    </a:lnTo>
                    <a:cubicBezTo>
                      <a:pt x="22" y="38862"/>
                      <a:pt x="-2169" y="0"/>
                      <a:pt x="37265"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11" name="Forme libre : forme 510">
                <a:extLst>
                  <a:ext uri="{FF2B5EF4-FFF2-40B4-BE49-F238E27FC236}">
                    <a16:creationId xmlns:a16="http://schemas.microsoft.com/office/drawing/2014/main" id="{8F1A0CB1-F2C8-B36E-28DD-D0571B26E9BA}"/>
                  </a:ext>
                </a:extLst>
              </p:cNvPr>
              <p:cNvSpPr/>
              <p:nvPr/>
            </p:nvSpPr>
            <p:spPr>
              <a:xfrm>
                <a:off x="9891787" y="4454970"/>
                <a:ext cx="108489" cy="27527"/>
              </a:xfrm>
              <a:custGeom>
                <a:avLst/>
                <a:gdLst>
                  <a:gd name="connsiteX0" fmla="*/ 108490 w 108489"/>
                  <a:gd name="connsiteY0" fmla="*/ 25908 h 27527"/>
                  <a:gd name="connsiteX1" fmla="*/ 42101 w 108489"/>
                  <a:gd name="connsiteY1" fmla="*/ 0 h 27527"/>
                  <a:gd name="connsiteX2" fmla="*/ 21050 w 108489"/>
                  <a:gd name="connsiteY2" fmla="*/ 27527 h 27527"/>
                  <a:gd name="connsiteX3" fmla="*/ 0 w 108489"/>
                  <a:gd name="connsiteY3" fmla="*/ 1619 h 27527"/>
                </a:gdLst>
                <a:ahLst/>
                <a:cxnLst>
                  <a:cxn ang="0">
                    <a:pos x="connsiteX0" y="connsiteY0"/>
                  </a:cxn>
                  <a:cxn ang="0">
                    <a:pos x="connsiteX1" y="connsiteY1"/>
                  </a:cxn>
                  <a:cxn ang="0">
                    <a:pos x="connsiteX2" y="connsiteY2"/>
                  </a:cxn>
                  <a:cxn ang="0">
                    <a:pos x="connsiteX3" y="connsiteY3"/>
                  </a:cxn>
                </a:cxnLst>
                <a:rect l="l" t="t" r="r" b="b"/>
                <a:pathLst>
                  <a:path w="108489" h="27527">
                    <a:moveTo>
                      <a:pt x="108490" y="25908"/>
                    </a:moveTo>
                    <a:lnTo>
                      <a:pt x="42101" y="0"/>
                    </a:lnTo>
                    <a:lnTo>
                      <a:pt x="21050" y="27527"/>
                    </a:lnTo>
                    <a:lnTo>
                      <a:pt x="0" y="1619"/>
                    </a:lnTo>
                  </a:path>
                </a:pathLst>
              </a:custGeom>
              <a:grpFill/>
              <a:ln w="12700" cap="rnd">
                <a:solidFill>
                  <a:schemeClr val="accent4">
                    <a:lumMod val="75000"/>
                  </a:schemeClr>
                </a:solidFill>
                <a:prstDash val="solid"/>
                <a:round/>
              </a:ln>
            </p:spPr>
            <p:txBody>
              <a:bodyPr rtlCol="0" anchor="ctr"/>
              <a:lstStyle/>
              <a:p>
                <a:endParaRPr lang="fr-FR" sz="1400"/>
              </a:p>
            </p:txBody>
          </p:sp>
          <p:sp>
            <p:nvSpPr>
              <p:cNvPr id="512" name="Forme libre : forme 511">
                <a:extLst>
                  <a:ext uri="{FF2B5EF4-FFF2-40B4-BE49-F238E27FC236}">
                    <a16:creationId xmlns:a16="http://schemas.microsoft.com/office/drawing/2014/main" id="{7A7C8C0D-17A0-9F15-E52F-BBA6A09CCD5E}"/>
                  </a:ext>
                </a:extLst>
              </p:cNvPr>
              <p:cNvSpPr/>
              <p:nvPr/>
            </p:nvSpPr>
            <p:spPr>
              <a:xfrm>
                <a:off x="10055807" y="4480542"/>
                <a:ext cx="36671" cy="68820"/>
              </a:xfrm>
              <a:custGeom>
                <a:avLst/>
                <a:gdLst>
                  <a:gd name="connsiteX0" fmla="*/ 0 w 36671"/>
                  <a:gd name="connsiteY0" fmla="*/ 336 h 68820"/>
                  <a:gd name="connsiteX1" fmla="*/ 36671 w 36671"/>
                  <a:gd name="connsiteY1" fmla="*/ 32149 h 68820"/>
                  <a:gd name="connsiteX2" fmla="*/ 36671 w 36671"/>
                  <a:gd name="connsiteY2" fmla="*/ 68821 h 68820"/>
                </a:gdLst>
                <a:ahLst/>
                <a:cxnLst>
                  <a:cxn ang="0">
                    <a:pos x="connsiteX0" y="connsiteY0"/>
                  </a:cxn>
                  <a:cxn ang="0">
                    <a:pos x="connsiteX1" y="connsiteY1"/>
                  </a:cxn>
                  <a:cxn ang="0">
                    <a:pos x="connsiteX2" y="connsiteY2"/>
                  </a:cxn>
                </a:cxnLst>
                <a:rect l="l" t="t" r="r" b="b"/>
                <a:pathLst>
                  <a:path w="36671" h="68820">
                    <a:moveTo>
                      <a:pt x="0" y="336"/>
                    </a:moveTo>
                    <a:cubicBezTo>
                      <a:pt x="0" y="336"/>
                      <a:pt x="36671" y="-5570"/>
                      <a:pt x="36671" y="32149"/>
                    </a:cubicBezTo>
                    <a:lnTo>
                      <a:pt x="36671" y="68821"/>
                    </a:lnTo>
                  </a:path>
                </a:pathLst>
              </a:custGeom>
              <a:grpFill/>
              <a:ln w="12700" cap="rnd">
                <a:solidFill>
                  <a:schemeClr val="accent4">
                    <a:lumMod val="75000"/>
                  </a:schemeClr>
                </a:solidFill>
                <a:prstDash val="solid"/>
                <a:round/>
              </a:ln>
            </p:spPr>
            <p:txBody>
              <a:bodyPr rtlCol="0" anchor="ctr"/>
              <a:lstStyle/>
              <a:p>
                <a:endParaRPr lang="fr-FR" sz="1400"/>
              </a:p>
            </p:txBody>
          </p:sp>
          <p:sp>
            <p:nvSpPr>
              <p:cNvPr id="513" name="Forme libre : forme 512">
                <a:extLst>
                  <a:ext uri="{FF2B5EF4-FFF2-40B4-BE49-F238E27FC236}">
                    <a16:creationId xmlns:a16="http://schemas.microsoft.com/office/drawing/2014/main" id="{054D18D0-D773-6603-94A9-9AF4CB23DD27}"/>
                  </a:ext>
                </a:extLst>
              </p:cNvPr>
              <p:cNvSpPr/>
              <p:nvPr/>
            </p:nvSpPr>
            <p:spPr>
              <a:xfrm>
                <a:off x="9995419" y="4680522"/>
                <a:ext cx="10191" cy="63722"/>
              </a:xfrm>
              <a:custGeom>
                <a:avLst/>
                <a:gdLst>
                  <a:gd name="connsiteX0" fmla="*/ 6477 w 10191"/>
                  <a:gd name="connsiteY0" fmla="*/ 0 h 63722"/>
                  <a:gd name="connsiteX1" fmla="*/ 10192 w 10191"/>
                  <a:gd name="connsiteY1" fmla="*/ 49625 h 63722"/>
                  <a:gd name="connsiteX2" fmla="*/ 0 w 10191"/>
                  <a:gd name="connsiteY2" fmla="*/ 63722 h 63722"/>
                </a:gdLst>
                <a:ahLst/>
                <a:cxnLst>
                  <a:cxn ang="0">
                    <a:pos x="connsiteX0" y="connsiteY0"/>
                  </a:cxn>
                  <a:cxn ang="0">
                    <a:pos x="connsiteX1" y="connsiteY1"/>
                  </a:cxn>
                  <a:cxn ang="0">
                    <a:pos x="connsiteX2" y="connsiteY2"/>
                  </a:cxn>
                </a:cxnLst>
                <a:rect l="l" t="t" r="r" b="b"/>
                <a:pathLst>
                  <a:path w="10191" h="63722">
                    <a:moveTo>
                      <a:pt x="6477" y="0"/>
                    </a:moveTo>
                    <a:lnTo>
                      <a:pt x="10192" y="49625"/>
                    </a:lnTo>
                    <a:lnTo>
                      <a:pt x="0" y="63722"/>
                    </a:lnTo>
                  </a:path>
                </a:pathLst>
              </a:custGeom>
              <a:grpFill/>
              <a:ln w="12700" cap="rnd">
                <a:solidFill>
                  <a:schemeClr val="accent4">
                    <a:lumMod val="75000"/>
                  </a:schemeClr>
                </a:solidFill>
                <a:prstDash val="solid"/>
                <a:round/>
              </a:ln>
            </p:spPr>
            <p:txBody>
              <a:bodyPr rtlCol="0" anchor="ctr"/>
              <a:lstStyle/>
              <a:p>
                <a:endParaRPr lang="fr-FR" sz="1400"/>
              </a:p>
            </p:txBody>
          </p:sp>
          <p:sp>
            <p:nvSpPr>
              <p:cNvPr id="514" name="Forme libre : forme 513">
                <a:extLst>
                  <a:ext uri="{FF2B5EF4-FFF2-40B4-BE49-F238E27FC236}">
                    <a16:creationId xmlns:a16="http://schemas.microsoft.com/office/drawing/2014/main" id="{5B008592-21B7-7EEA-1BC1-C3FE7444733E}"/>
                  </a:ext>
                </a:extLst>
              </p:cNvPr>
              <p:cNvSpPr/>
              <p:nvPr/>
            </p:nvSpPr>
            <p:spPr>
              <a:xfrm>
                <a:off x="10064475" y="4682142"/>
                <a:ext cx="3238" cy="61531"/>
              </a:xfrm>
              <a:custGeom>
                <a:avLst/>
                <a:gdLst>
                  <a:gd name="connsiteX0" fmla="*/ 3238 w 3238"/>
                  <a:gd name="connsiteY0" fmla="*/ 0 h 61531"/>
                  <a:gd name="connsiteX1" fmla="*/ 0 w 3238"/>
                  <a:gd name="connsiteY1" fmla="*/ 61531 h 61531"/>
                </a:gdLst>
                <a:ahLst/>
                <a:cxnLst>
                  <a:cxn ang="0">
                    <a:pos x="connsiteX0" y="connsiteY0"/>
                  </a:cxn>
                  <a:cxn ang="0">
                    <a:pos x="connsiteX1" y="connsiteY1"/>
                  </a:cxn>
                </a:cxnLst>
                <a:rect l="l" t="t" r="r" b="b"/>
                <a:pathLst>
                  <a:path w="3238" h="61531">
                    <a:moveTo>
                      <a:pt x="3238" y="0"/>
                    </a:moveTo>
                    <a:lnTo>
                      <a:pt x="0" y="61531"/>
                    </a:lnTo>
                  </a:path>
                </a:pathLst>
              </a:custGeom>
              <a:grpFill/>
              <a:ln w="12700" cap="rnd">
                <a:solidFill>
                  <a:schemeClr val="accent4">
                    <a:lumMod val="75000"/>
                  </a:schemeClr>
                </a:solidFill>
                <a:prstDash val="solid"/>
                <a:round/>
              </a:ln>
            </p:spPr>
            <p:txBody>
              <a:bodyPr rtlCol="0" anchor="ctr"/>
              <a:lstStyle/>
              <a:p>
                <a:endParaRPr lang="fr-FR" sz="1400"/>
              </a:p>
            </p:txBody>
          </p:sp>
          <p:sp>
            <p:nvSpPr>
              <p:cNvPr id="515" name="Forme libre : forme 514">
                <a:extLst>
                  <a:ext uri="{FF2B5EF4-FFF2-40B4-BE49-F238E27FC236}">
                    <a16:creationId xmlns:a16="http://schemas.microsoft.com/office/drawing/2014/main" id="{4FB53EAE-25FA-2EC6-71AE-519F737972DA}"/>
                  </a:ext>
                </a:extLst>
              </p:cNvPr>
              <p:cNvSpPr/>
              <p:nvPr/>
            </p:nvSpPr>
            <p:spPr>
              <a:xfrm>
                <a:off x="10033710" y="4683189"/>
                <a:ext cx="9525" cy="46958"/>
              </a:xfrm>
              <a:custGeom>
                <a:avLst/>
                <a:gdLst>
                  <a:gd name="connsiteX0" fmla="*/ 0 w 9525"/>
                  <a:gd name="connsiteY0" fmla="*/ 0 h 46958"/>
                  <a:gd name="connsiteX1" fmla="*/ 0 w 9525"/>
                  <a:gd name="connsiteY1" fmla="*/ 46958 h 46958"/>
                </a:gdLst>
                <a:ahLst/>
                <a:cxnLst>
                  <a:cxn ang="0">
                    <a:pos x="connsiteX0" y="connsiteY0"/>
                  </a:cxn>
                  <a:cxn ang="0">
                    <a:pos x="connsiteX1" y="connsiteY1"/>
                  </a:cxn>
                </a:cxnLst>
                <a:rect l="l" t="t" r="r" b="b"/>
                <a:pathLst>
                  <a:path w="9525" h="46958">
                    <a:moveTo>
                      <a:pt x="0" y="0"/>
                    </a:moveTo>
                    <a:lnTo>
                      <a:pt x="0" y="46958"/>
                    </a:lnTo>
                  </a:path>
                </a:pathLst>
              </a:custGeom>
              <a:grpFill/>
              <a:ln w="12700" cap="rnd">
                <a:solidFill>
                  <a:schemeClr val="accent4">
                    <a:lumMod val="75000"/>
                  </a:schemeClr>
                </a:solidFill>
                <a:prstDash val="solid"/>
                <a:round/>
              </a:ln>
            </p:spPr>
            <p:txBody>
              <a:bodyPr rtlCol="0" anchor="ctr"/>
              <a:lstStyle/>
              <a:p>
                <a:endParaRPr lang="fr-FR" sz="1400"/>
              </a:p>
            </p:txBody>
          </p:sp>
          <p:sp>
            <p:nvSpPr>
              <p:cNvPr id="516" name="Forme libre : forme 515">
                <a:extLst>
                  <a:ext uri="{FF2B5EF4-FFF2-40B4-BE49-F238E27FC236}">
                    <a16:creationId xmlns:a16="http://schemas.microsoft.com/office/drawing/2014/main" id="{45F42B76-584F-F3DC-C07A-2793D941238A}"/>
                  </a:ext>
                </a:extLst>
              </p:cNvPr>
              <p:cNvSpPr/>
              <p:nvPr/>
            </p:nvSpPr>
            <p:spPr>
              <a:xfrm>
                <a:off x="10012593" y="4482498"/>
                <a:ext cx="52487" cy="30765"/>
              </a:xfrm>
              <a:custGeom>
                <a:avLst/>
                <a:gdLst>
                  <a:gd name="connsiteX0" fmla="*/ 66 w 52487"/>
                  <a:gd name="connsiteY0" fmla="*/ 0 h 30765"/>
                  <a:gd name="connsiteX1" fmla="*/ 25974 w 52487"/>
                  <a:gd name="connsiteY1" fmla="*/ 30766 h 30765"/>
                  <a:gd name="connsiteX2" fmla="*/ 52453 w 52487"/>
                  <a:gd name="connsiteY2" fmla="*/ 13525 h 30765"/>
                </a:gdLst>
                <a:ahLst/>
                <a:cxnLst>
                  <a:cxn ang="0">
                    <a:pos x="connsiteX0" y="connsiteY0"/>
                  </a:cxn>
                  <a:cxn ang="0">
                    <a:pos x="connsiteX1" y="connsiteY1"/>
                  </a:cxn>
                  <a:cxn ang="0">
                    <a:pos x="connsiteX2" y="connsiteY2"/>
                  </a:cxn>
                </a:cxnLst>
                <a:rect l="l" t="t" r="r" b="b"/>
                <a:pathLst>
                  <a:path w="52487" h="30765">
                    <a:moveTo>
                      <a:pt x="66" y="0"/>
                    </a:moveTo>
                    <a:cubicBezTo>
                      <a:pt x="66" y="0"/>
                      <a:pt x="-2601" y="30766"/>
                      <a:pt x="25974" y="30766"/>
                    </a:cubicBezTo>
                    <a:cubicBezTo>
                      <a:pt x="54549" y="30766"/>
                      <a:pt x="52453" y="13525"/>
                      <a:pt x="52453" y="13525"/>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17" name="Forme libre : forme 516">
                <a:extLst>
                  <a:ext uri="{FF2B5EF4-FFF2-40B4-BE49-F238E27FC236}">
                    <a16:creationId xmlns:a16="http://schemas.microsoft.com/office/drawing/2014/main" id="{34BFE012-FE47-D5E2-1AF9-80D2D4C4A626}"/>
                  </a:ext>
                </a:extLst>
              </p:cNvPr>
              <p:cNvSpPr/>
              <p:nvPr/>
            </p:nvSpPr>
            <p:spPr>
              <a:xfrm>
                <a:off x="9856735" y="4511549"/>
                <a:ext cx="2095" cy="39433"/>
              </a:xfrm>
              <a:custGeom>
                <a:avLst/>
                <a:gdLst>
                  <a:gd name="connsiteX0" fmla="*/ 0 w 2095"/>
                  <a:gd name="connsiteY0" fmla="*/ 0 h 39433"/>
                  <a:gd name="connsiteX1" fmla="*/ 2096 w 2095"/>
                  <a:gd name="connsiteY1" fmla="*/ 39434 h 39433"/>
                </a:gdLst>
                <a:ahLst/>
                <a:cxnLst>
                  <a:cxn ang="0">
                    <a:pos x="connsiteX0" y="connsiteY0"/>
                  </a:cxn>
                  <a:cxn ang="0">
                    <a:pos x="connsiteX1" y="connsiteY1"/>
                  </a:cxn>
                </a:cxnLst>
                <a:rect l="l" t="t" r="r" b="b"/>
                <a:pathLst>
                  <a:path w="2095" h="39433">
                    <a:moveTo>
                      <a:pt x="0" y="0"/>
                    </a:moveTo>
                    <a:lnTo>
                      <a:pt x="2096" y="39434"/>
                    </a:lnTo>
                  </a:path>
                </a:pathLst>
              </a:custGeom>
              <a:grpFill/>
              <a:ln w="12700" cap="rnd">
                <a:solidFill>
                  <a:schemeClr val="accent4">
                    <a:lumMod val="75000"/>
                  </a:schemeClr>
                </a:solidFill>
                <a:prstDash val="solid"/>
                <a:round/>
              </a:ln>
            </p:spPr>
            <p:txBody>
              <a:bodyPr rtlCol="0" anchor="ctr"/>
              <a:lstStyle/>
              <a:p>
                <a:endParaRPr lang="fr-FR" sz="1400"/>
              </a:p>
            </p:txBody>
          </p:sp>
          <p:sp>
            <p:nvSpPr>
              <p:cNvPr id="518" name="Forme libre : forme 517">
                <a:extLst>
                  <a:ext uri="{FF2B5EF4-FFF2-40B4-BE49-F238E27FC236}">
                    <a16:creationId xmlns:a16="http://schemas.microsoft.com/office/drawing/2014/main" id="{5F797DF9-32F6-9588-772A-E74839584809}"/>
                  </a:ext>
                </a:extLst>
              </p:cNvPr>
              <p:cNvSpPr/>
              <p:nvPr/>
            </p:nvSpPr>
            <p:spPr>
              <a:xfrm>
                <a:off x="9970368" y="4364569"/>
                <a:ext cx="131635" cy="100307"/>
              </a:xfrm>
              <a:custGeom>
                <a:avLst/>
                <a:gdLst>
                  <a:gd name="connsiteX0" fmla="*/ 0 w 131635"/>
                  <a:gd name="connsiteY0" fmla="*/ 85163 h 100307"/>
                  <a:gd name="connsiteX1" fmla="*/ 14288 w 131635"/>
                  <a:gd name="connsiteY1" fmla="*/ 70685 h 100307"/>
                  <a:gd name="connsiteX2" fmla="*/ 67723 w 131635"/>
                  <a:gd name="connsiteY2" fmla="*/ 9 h 100307"/>
                  <a:gd name="connsiteX3" fmla="*/ 117348 w 131635"/>
                  <a:gd name="connsiteY3" fmla="*/ 71352 h 100307"/>
                  <a:gd name="connsiteX4" fmla="*/ 131636 w 131635"/>
                  <a:gd name="connsiteY4" fmla="*/ 85830 h 100307"/>
                  <a:gd name="connsiteX5" fmla="*/ 117348 w 131635"/>
                  <a:gd name="connsiteY5" fmla="*/ 100308 h 10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635" h="100307">
                    <a:moveTo>
                      <a:pt x="0" y="85163"/>
                    </a:moveTo>
                    <a:cubicBezTo>
                      <a:pt x="0" y="77162"/>
                      <a:pt x="6382" y="70685"/>
                      <a:pt x="14288" y="70685"/>
                    </a:cubicBezTo>
                    <a:cubicBezTo>
                      <a:pt x="14288" y="70685"/>
                      <a:pt x="1524" y="-943"/>
                      <a:pt x="67723" y="9"/>
                    </a:cubicBezTo>
                    <a:cubicBezTo>
                      <a:pt x="133922" y="867"/>
                      <a:pt x="117348" y="71352"/>
                      <a:pt x="117348" y="71352"/>
                    </a:cubicBezTo>
                    <a:cubicBezTo>
                      <a:pt x="125254" y="71352"/>
                      <a:pt x="131636" y="77829"/>
                      <a:pt x="131636" y="85830"/>
                    </a:cubicBezTo>
                    <a:cubicBezTo>
                      <a:pt x="131636" y="93831"/>
                      <a:pt x="125254" y="100308"/>
                      <a:pt x="117348" y="100308"/>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19" name="Forme libre : forme 518">
                <a:extLst>
                  <a:ext uri="{FF2B5EF4-FFF2-40B4-BE49-F238E27FC236}">
                    <a16:creationId xmlns:a16="http://schemas.microsoft.com/office/drawing/2014/main" id="{C1A282FA-2670-17E2-A515-A34AD4BD9C9F}"/>
                  </a:ext>
                </a:extLst>
              </p:cNvPr>
              <p:cNvSpPr/>
              <p:nvPr/>
            </p:nvSpPr>
            <p:spPr>
              <a:xfrm>
                <a:off x="9992371" y="4387819"/>
                <a:ext cx="86161" cy="87544"/>
              </a:xfrm>
              <a:custGeom>
                <a:avLst/>
                <a:gdLst>
                  <a:gd name="connsiteX0" fmla="*/ 53816 w 86161"/>
                  <a:gd name="connsiteY0" fmla="*/ 0 h 87544"/>
                  <a:gd name="connsiteX1" fmla="*/ 86011 w 86161"/>
                  <a:gd name="connsiteY1" fmla="*/ 31242 h 87544"/>
                  <a:gd name="connsiteX2" fmla="*/ 45434 w 86161"/>
                  <a:gd name="connsiteY2" fmla="*/ 87535 h 87544"/>
                  <a:gd name="connsiteX3" fmla="*/ 0 w 86161"/>
                  <a:gd name="connsiteY3" fmla="*/ 33052 h 87544"/>
                  <a:gd name="connsiteX4" fmla="*/ 33433 w 86161"/>
                  <a:gd name="connsiteY4" fmla="*/ 857 h 87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61" h="87544">
                    <a:moveTo>
                      <a:pt x="53816" y="0"/>
                    </a:moveTo>
                    <a:cubicBezTo>
                      <a:pt x="53816" y="0"/>
                      <a:pt x="55055" y="30956"/>
                      <a:pt x="86011" y="31242"/>
                    </a:cubicBezTo>
                    <a:cubicBezTo>
                      <a:pt x="86011" y="31242"/>
                      <a:pt x="90869" y="88392"/>
                      <a:pt x="45434" y="87535"/>
                    </a:cubicBezTo>
                    <a:cubicBezTo>
                      <a:pt x="0" y="86678"/>
                      <a:pt x="0" y="33052"/>
                      <a:pt x="0" y="33052"/>
                    </a:cubicBezTo>
                    <a:cubicBezTo>
                      <a:pt x="0" y="33052"/>
                      <a:pt x="29147" y="24670"/>
                      <a:pt x="33433" y="857"/>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20" name="Forme libre : forme 519">
                <a:extLst>
                  <a:ext uri="{FF2B5EF4-FFF2-40B4-BE49-F238E27FC236}">
                    <a16:creationId xmlns:a16="http://schemas.microsoft.com/office/drawing/2014/main" id="{9C13445B-A9DA-67C5-1DB2-435A34C1E123}"/>
                  </a:ext>
                </a:extLst>
              </p:cNvPr>
              <p:cNvSpPr/>
              <p:nvPr/>
            </p:nvSpPr>
            <p:spPr>
              <a:xfrm>
                <a:off x="10016374" y="4423633"/>
                <a:ext cx="9525" cy="6000"/>
              </a:xfrm>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grpFill/>
              <a:ln w="12700" cap="rnd">
                <a:solidFill>
                  <a:schemeClr val="accent4">
                    <a:lumMod val="75000"/>
                  </a:schemeClr>
                </a:solidFill>
                <a:prstDash val="solid"/>
                <a:round/>
              </a:ln>
            </p:spPr>
            <p:txBody>
              <a:bodyPr rtlCol="0" anchor="ctr"/>
              <a:lstStyle/>
              <a:p>
                <a:endParaRPr lang="fr-FR" sz="1400"/>
              </a:p>
            </p:txBody>
          </p:sp>
          <p:sp>
            <p:nvSpPr>
              <p:cNvPr id="521" name="Forme libre : forme 520">
                <a:extLst>
                  <a:ext uri="{FF2B5EF4-FFF2-40B4-BE49-F238E27FC236}">
                    <a16:creationId xmlns:a16="http://schemas.microsoft.com/office/drawing/2014/main" id="{E0222B4E-D97A-44DF-1717-4198BBA1BE64}"/>
                  </a:ext>
                </a:extLst>
              </p:cNvPr>
              <p:cNvSpPr/>
              <p:nvPr/>
            </p:nvSpPr>
            <p:spPr>
              <a:xfrm>
                <a:off x="10055141" y="4424205"/>
                <a:ext cx="9525" cy="6000"/>
              </a:xfrm>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grpFill/>
              <a:ln w="12700" cap="rnd">
                <a:solidFill>
                  <a:schemeClr val="accent4">
                    <a:lumMod val="75000"/>
                  </a:schemeClr>
                </a:solidFill>
                <a:prstDash val="solid"/>
                <a:round/>
              </a:ln>
            </p:spPr>
            <p:txBody>
              <a:bodyPr rtlCol="0" anchor="ctr"/>
              <a:lstStyle/>
              <a:p>
                <a:endParaRPr lang="fr-FR" sz="1400"/>
              </a:p>
            </p:txBody>
          </p:sp>
          <p:sp>
            <p:nvSpPr>
              <p:cNvPr id="522" name="Forme libre : forme 521">
                <a:extLst>
                  <a:ext uri="{FF2B5EF4-FFF2-40B4-BE49-F238E27FC236}">
                    <a16:creationId xmlns:a16="http://schemas.microsoft.com/office/drawing/2014/main" id="{F502C10A-AD10-6F54-B879-61DB8496AF7F}"/>
                  </a:ext>
                </a:extLst>
              </p:cNvPr>
              <p:cNvSpPr/>
              <p:nvPr/>
            </p:nvSpPr>
            <p:spPr>
              <a:xfrm>
                <a:off x="10028852" y="4454589"/>
                <a:ext cx="13811" cy="4476"/>
              </a:xfrm>
              <a:custGeom>
                <a:avLst/>
                <a:gdLst>
                  <a:gd name="connsiteX0" fmla="*/ 13811 w 13811"/>
                  <a:gd name="connsiteY0" fmla="*/ 0 h 4476"/>
                  <a:gd name="connsiteX1" fmla="*/ 6858 w 13811"/>
                  <a:gd name="connsiteY1" fmla="*/ 4477 h 4476"/>
                  <a:gd name="connsiteX2" fmla="*/ 0 w 13811"/>
                  <a:gd name="connsiteY2" fmla="*/ 95 h 4476"/>
                </a:gdLst>
                <a:ahLst/>
                <a:cxnLst>
                  <a:cxn ang="0">
                    <a:pos x="connsiteX0" y="connsiteY0"/>
                  </a:cxn>
                  <a:cxn ang="0">
                    <a:pos x="connsiteX1" y="connsiteY1"/>
                  </a:cxn>
                  <a:cxn ang="0">
                    <a:pos x="connsiteX2" y="connsiteY2"/>
                  </a:cxn>
                </a:cxnLst>
                <a:rect l="l" t="t" r="r" b="b"/>
                <a:pathLst>
                  <a:path w="13811" h="4476">
                    <a:moveTo>
                      <a:pt x="13811" y="0"/>
                    </a:moveTo>
                    <a:cubicBezTo>
                      <a:pt x="12764" y="2572"/>
                      <a:pt x="10097" y="4477"/>
                      <a:pt x="6858" y="4477"/>
                    </a:cubicBezTo>
                    <a:cubicBezTo>
                      <a:pt x="3715" y="4477"/>
                      <a:pt x="1048" y="2667"/>
                      <a:pt x="0" y="95"/>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23" name="Forme libre : forme 522">
                <a:extLst>
                  <a:ext uri="{FF2B5EF4-FFF2-40B4-BE49-F238E27FC236}">
                    <a16:creationId xmlns:a16="http://schemas.microsoft.com/office/drawing/2014/main" id="{4E392369-4545-1630-B7E4-4159550F3E15}"/>
                  </a:ext>
                </a:extLst>
              </p:cNvPr>
              <p:cNvSpPr/>
              <p:nvPr/>
            </p:nvSpPr>
            <p:spPr>
              <a:xfrm>
                <a:off x="9892549" y="4397535"/>
                <a:ext cx="9525" cy="6000"/>
              </a:xfrm>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grpFill/>
              <a:ln w="12700" cap="rnd">
                <a:solidFill>
                  <a:schemeClr val="accent4">
                    <a:lumMod val="75000"/>
                  </a:schemeClr>
                </a:solidFill>
                <a:prstDash val="solid"/>
                <a:round/>
              </a:ln>
            </p:spPr>
            <p:txBody>
              <a:bodyPr rtlCol="0" anchor="ctr"/>
              <a:lstStyle/>
              <a:p>
                <a:endParaRPr lang="fr-FR" sz="1400"/>
              </a:p>
            </p:txBody>
          </p:sp>
          <p:sp>
            <p:nvSpPr>
              <p:cNvPr id="524" name="Forme libre : forme 523">
                <a:extLst>
                  <a:ext uri="{FF2B5EF4-FFF2-40B4-BE49-F238E27FC236}">
                    <a16:creationId xmlns:a16="http://schemas.microsoft.com/office/drawing/2014/main" id="{11BFE109-343B-1906-8087-8B2F66441B31}"/>
                  </a:ext>
                </a:extLst>
              </p:cNvPr>
              <p:cNvSpPr/>
              <p:nvPr/>
            </p:nvSpPr>
            <p:spPr>
              <a:xfrm>
                <a:off x="9930935" y="4398201"/>
                <a:ext cx="9525" cy="5905"/>
              </a:xfrm>
              <a:custGeom>
                <a:avLst/>
                <a:gdLst>
                  <a:gd name="connsiteX0" fmla="*/ 0 w 9525"/>
                  <a:gd name="connsiteY0" fmla="*/ 0 h 5905"/>
                  <a:gd name="connsiteX1" fmla="*/ 0 w 9525"/>
                  <a:gd name="connsiteY1" fmla="*/ 5905 h 5905"/>
                </a:gdLst>
                <a:ahLst/>
                <a:cxnLst>
                  <a:cxn ang="0">
                    <a:pos x="connsiteX0" y="connsiteY0"/>
                  </a:cxn>
                  <a:cxn ang="0">
                    <a:pos x="connsiteX1" y="connsiteY1"/>
                  </a:cxn>
                </a:cxnLst>
                <a:rect l="l" t="t" r="r" b="b"/>
                <a:pathLst>
                  <a:path w="9525" h="5905">
                    <a:moveTo>
                      <a:pt x="0" y="0"/>
                    </a:moveTo>
                    <a:lnTo>
                      <a:pt x="0" y="5905"/>
                    </a:lnTo>
                  </a:path>
                </a:pathLst>
              </a:custGeom>
              <a:grpFill/>
              <a:ln w="12700" cap="rnd">
                <a:solidFill>
                  <a:schemeClr val="accent4">
                    <a:lumMod val="75000"/>
                  </a:schemeClr>
                </a:solidFill>
                <a:prstDash val="solid"/>
                <a:round/>
              </a:ln>
            </p:spPr>
            <p:txBody>
              <a:bodyPr rtlCol="0" anchor="ctr"/>
              <a:lstStyle/>
              <a:p>
                <a:endParaRPr lang="fr-FR" sz="1400"/>
              </a:p>
            </p:txBody>
          </p:sp>
          <p:sp>
            <p:nvSpPr>
              <p:cNvPr id="525" name="Forme libre : forme 524">
                <a:extLst>
                  <a:ext uri="{FF2B5EF4-FFF2-40B4-BE49-F238E27FC236}">
                    <a16:creationId xmlns:a16="http://schemas.microsoft.com/office/drawing/2014/main" id="{E056D328-FFFA-CCCB-579B-57C9EFC964CC}"/>
                  </a:ext>
                </a:extLst>
              </p:cNvPr>
              <p:cNvSpPr/>
              <p:nvPr/>
            </p:nvSpPr>
            <p:spPr>
              <a:xfrm>
                <a:off x="9904932" y="4428205"/>
                <a:ext cx="13715" cy="4476"/>
              </a:xfrm>
              <a:custGeom>
                <a:avLst/>
                <a:gdLst>
                  <a:gd name="connsiteX0" fmla="*/ 13716 w 13715"/>
                  <a:gd name="connsiteY0" fmla="*/ 0 h 4476"/>
                  <a:gd name="connsiteX1" fmla="*/ 6858 w 13715"/>
                  <a:gd name="connsiteY1" fmla="*/ 4477 h 4476"/>
                  <a:gd name="connsiteX2" fmla="*/ 0 w 13715"/>
                  <a:gd name="connsiteY2" fmla="*/ 190 h 4476"/>
                </a:gdLst>
                <a:ahLst/>
                <a:cxnLst>
                  <a:cxn ang="0">
                    <a:pos x="connsiteX0" y="connsiteY0"/>
                  </a:cxn>
                  <a:cxn ang="0">
                    <a:pos x="connsiteX1" y="connsiteY1"/>
                  </a:cxn>
                  <a:cxn ang="0">
                    <a:pos x="connsiteX2" y="connsiteY2"/>
                  </a:cxn>
                </a:cxnLst>
                <a:rect l="l" t="t" r="r" b="b"/>
                <a:pathLst>
                  <a:path w="13715" h="4476">
                    <a:moveTo>
                      <a:pt x="13716" y="0"/>
                    </a:moveTo>
                    <a:cubicBezTo>
                      <a:pt x="12668" y="2572"/>
                      <a:pt x="10001" y="4477"/>
                      <a:pt x="6858" y="4477"/>
                    </a:cubicBezTo>
                    <a:cubicBezTo>
                      <a:pt x="3715" y="4477"/>
                      <a:pt x="1048" y="2667"/>
                      <a:pt x="0" y="19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26" name="Forme libre : forme 525">
                <a:extLst>
                  <a:ext uri="{FF2B5EF4-FFF2-40B4-BE49-F238E27FC236}">
                    <a16:creationId xmlns:a16="http://schemas.microsoft.com/office/drawing/2014/main" id="{6B4D033E-4803-7695-4324-7DAC40449120}"/>
                  </a:ext>
                </a:extLst>
              </p:cNvPr>
              <p:cNvSpPr/>
              <p:nvPr/>
            </p:nvSpPr>
            <p:spPr>
              <a:xfrm>
                <a:off x="9863117" y="4405154"/>
                <a:ext cx="97345" cy="46196"/>
              </a:xfrm>
              <a:custGeom>
                <a:avLst/>
                <a:gdLst>
                  <a:gd name="connsiteX0" fmla="*/ 97346 w 97345"/>
                  <a:gd name="connsiteY0" fmla="*/ 190 h 46196"/>
                  <a:gd name="connsiteX1" fmla="*/ 48673 w 97345"/>
                  <a:gd name="connsiteY1" fmla="*/ 46196 h 46196"/>
                  <a:gd name="connsiteX2" fmla="*/ 0 w 97345"/>
                  <a:gd name="connsiteY2" fmla="*/ 0 h 46196"/>
                </a:gdLst>
                <a:ahLst/>
                <a:cxnLst>
                  <a:cxn ang="0">
                    <a:pos x="connsiteX0" y="connsiteY0"/>
                  </a:cxn>
                  <a:cxn ang="0">
                    <a:pos x="connsiteX1" y="connsiteY1"/>
                  </a:cxn>
                  <a:cxn ang="0">
                    <a:pos x="connsiteX2" y="connsiteY2"/>
                  </a:cxn>
                </a:cxnLst>
                <a:rect l="l" t="t" r="r" b="b"/>
                <a:pathLst>
                  <a:path w="97345" h="46196">
                    <a:moveTo>
                      <a:pt x="97346" y="190"/>
                    </a:moveTo>
                    <a:cubicBezTo>
                      <a:pt x="94107" y="26194"/>
                      <a:pt x="73533" y="46196"/>
                      <a:pt x="48673" y="46196"/>
                    </a:cubicBezTo>
                    <a:cubicBezTo>
                      <a:pt x="23717" y="46196"/>
                      <a:pt x="3143" y="26099"/>
                      <a:pt x="0"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27" name="Forme libre : forme 526">
                <a:extLst>
                  <a:ext uri="{FF2B5EF4-FFF2-40B4-BE49-F238E27FC236}">
                    <a16:creationId xmlns:a16="http://schemas.microsoft.com/office/drawing/2014/main" id="{9B65E995-3805-6291-5DAE-7BC4F3487F53}"/>
                  </a:ext>
                </a:extLst>
              </p:cNvPr>
              <p:cNvSpPr/>
              <p:nvPr/>
            </p:nvSpPr>
            <p:spPr>
              <a:xfrm>
                <a:off x="9869308" y="4345147"/>
                <a:ext cx="85248" cy="27051"/>
              </a:xfrm>
              <a:custGeom>
                <a:avLst/>
                <a:gdLst>
                  <a:gd name="connsiteX0" fmla="*/ 0 w 85248"/>
                  <a:gd name="connsiteY0" fmla="*/ 26575 h 27051"/>
                  <a:gd name="connsiteX1" fmla="*/ 42482 w 85248"/>
                  <a:gd name="connsiteY1" fmla="*/ 0 h 27051"/>
                  <a:gd name="connsiteX2" fmla="*/ 85249 w 85248"/>
                  <a:gd name="connsiteY2" fmla="*/ 27051 h 27051"/>
                </a:gdLst>
                <a:ahLst/>
                <a:cxnLst>
                  <a:cxn ang="0">
                    <a:pos x="connsiteX0" y="connsiteY0"/>
                  </a:cxn>
                  <a:cxn ang="0">
                    <a:pos x="connsiteX1" y="connsiteY1"/>
                  </a:cxn>
                  <a:cxn ang="0">
                    <a:pos x="connsiteX2" y="connsiteY2"/>
                  </a:cxn>
                </a:cxnLst>
                <a:rect l="l" t="t" r="r" b="b"/>
                <a:pathLst>
                  <a:path w="85248" h="27051">
                    <a:moveTo>
                      <a:pt x="0" y="26575"/>
                    </a:moveTo>
                    <a:cubicBezTo>
                      <a:pt x="8477" y="10668"/>
                      <a:pt x="24384" y="0"/>
                      <a:pt x="42482" y="0"/>
                    </a:cubicBezTo>
                    <a:cubicBezTo>
                      <a:pt x="60865" y="0"/>
                      <a:pt x="76867" y="10859"/>
                      <a:pt x="85249" y="27051"/>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28" name="Forme libre : forme 527">
                <a:extLst>
                  <a:ext uri="{FF2B5EF4-FFF2-40B4-BE49-F238E27FC236}">
                    <a16:creationId xmlns:a16="http://schemas.microsoft.com/office/drawing/2014/main" id="{BB22B170-BB54-6936-F517-6B4C8B7D7066}"/>
                  </a:ext>
                </a:extLst>
              </p:cNvPr>
              <p:cNvSpPr/>
              <p:nvPr/>
            </p:nvSpPr>
            <p:spPr>
              <a:xfrm>
                <a:off x="9855592" y="4370769"/>
                <a:ext cx="17716" cy="34861"/>
              </a:xfrm>
              <a:custGeom>
                <a:avLst/>
                <a:gdLst>
                  <a:gd name="connsiteX0" fmla="*/ 8858 w 17716"/>
                  <a:gd name="connsiteY0" fmla="*/ 34862 h 34861"/>
                  <a:gd name="connsiteX1" fmla="*/ 8858 w 17716"/>
                  <a:gd name="connsiteY1" fmla="*/ 34862 h 34861"/>
                  <a:gd name="connsiteX2" fmla="*/ 0 w 17716"/>
                  <a:gd name="connsiteY2" fmla="*/ 26003 h 34861"/>
                  <a:gd name="connsiteX3" fmla="*/ 0 w 17716"/>
                  <a:gd name="connsiteY3" fmla="*/ 8858 h 34861"/>
                  <a:gd name="connsiteX4" fmla="*/ 8858 w 17716"/>
                  <a:gd name="connsiteY4" fmla="*/ 0 h 34861"/>
                  <a:gd name="connsiteX5" fmla="*/ 8858 w 17716"/>
                  <a:gd name="connsiteY5" fmla="*/ 0 h 34861"/>
                  <a:gd name="connsiteX6" fmla="*/ 17717 w 17716"/>
                  <a:gd name="connsiteY6" fmla="*/ 8858 h 34861"/>
                  <a:gd name="connsiteX7" fmla="*/ 17717 w 17716"/>
                  <a:gd name="connsiteY7" fmla="*/ 26003 h 34861"/>
                  <a:gd name="connsiteX8" fmla="*/ 8858 w 17716"/>
                  <a:gd name="connsiteY8" fmla="*/ 34862 h 34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 h="34861">
                    <a:moveTo>
                      <a:pt x="8858" y="34862"/>
                    </a:moveTo>
                    <a:lnTo>
                      <a:pt x="8858" y="34862"/>
                    </a:lnTo>
                    <a:cubicBezTo>
                      <a:pt x="4001" y="34862"/>
                      <a:pt x="0" y="30861"/>
                      <a:pt x="0" y="26003"/>
                    </a:cubicBezTo>
                    <a:lnTo>
                      <a:pt x="0" y="8858"/>
                    </a:lnTo>
                    <a:cubicBezTo>
                      <a:pt x="0" y="4001"/>
                      <a:pt x="4001" y="0"/>
                      <a:pt x="8858" y="0"/>
                    </a:cubicBezTo>
                    <a:lnTo>
                      <a:pt x="8858" y="0"/>
                    </a:lnTo>
                    <a:cubicBezTo>
                      <a:pt x="13716" y="0"/>
                      <a:pt x="17717" y="4001"/>
                      <a:pt x="17717" y="8858"/>
                    </a:cubicBezTo>
                    <a:lnTo>
                      <a:pt x="17717" y="26003"/>
                    </a:lnTo>
                    <a:cubicBezTo>
                      <a:pt x="17621" y="30861"/>
                      <a:pt x="13716" y="34862"/>
                      <a:pt x="8858" y="34862"/>
                    </a:cubicBezTo>
                    <a:close/>
                  </a:path>
                </a:pathLst>
              </a:custGeom>
              <a:grpFill/>
              <a:ln w="12700" cap="rnd">
                <a:solidFill>
                  <a:schemeClr val="accent4">
                    <a:lumMod val="75000"/>
                  </a:schemeClr>
                </a:solidFill>
                <a:prstDash val="solid"/>
                <a:round/>
              </a:ln>
            </p:spPr>
            <p:txBody>
              <a:bodyPr rtlCol="0" anchor="ctr"/>
              <a:lstStyle/>
              <a:p>
                <a:endParaRPr lang="fr-FR" sz="1400"/>
              </a:p>
            </p:txBody>
          </p:sp>
          <p:sp>
            <p:nvSpPr>
              <p:cNvPr id="529" name="Forme libre : forme 528">
                <a:extLst>
                  <a:ext uri="{FF2B5EF4-FFF2-40B4-BE49-F238E27FC236}">
                    <a16:creationId xmlns:a16="http://schemas.microsoft.com/office/drawing/2014/main" id="{D742987F-AB1B-3937-7122-E119239D7F01}"/>
                  </a:ext>
                </a:extLst>
              </p:cNvPr>
              <p:cNvSpPr/>
              <p:nvPr/>
            </p:nvSpPr>
            <p:spPr>
              <a:xfrm>
                <a:off x="9950556" y="4370769"/>
                <a:ext cx="17716" cy="34861"/>
              </a:xfrm>
              <a:custGeom>
                <a:avLst/>
                <a:gdLst>
                  <a:gd name="connsiteX0" fmla="*/ 8858 w 17716"/>
                  <a:gd name="connsiteY0" fmla="*/ 34862 h 34861"/>
                  <a:gd name="connsiteX1" fmla="*/ 8858 w 17716"/>
                  <a:gd name="connsiteY1" fmla="*/ 34862 h 34861"/>
                  <a:gd name="connsiteX2" fmla="*/ 0 w 17716"/>
                  <a:gd name="connsiteY2" fmla="*/ 26003 h 34861"/>
                  <a:gd name="connsiteX3" fmla="*/ 0 w 17716"/>
                  <a:gd name="connsiteY3" fmla="*/ 8858 h 34861"/>
                  <a:gd name="connsiteX4" fmla="*/ 8858 w 17716"/>
                  <a:gd name="connsiteY4" fmla="*/ 0 h 34861"/>
                  <a:gd name="connsiteX5" fmla="*/ 8858 w 17716"/>
                  <a:gd name="connsiteY5" fmla="*/ 0 h 34861"/>
                  <a:gd name="connsiteX6" fmla="*/ 17716 w 17716"/>
                  <a:gd name="connsiteY6" fmla="*/ 8858 h 34861"/>
                  <a:gd name="connsiteX7" fmla="*/ 17716 w 17716"/>
                  <a:gd name="connsiteY7" fmla="*/ 26003 h 34861"/>
                  <a:gd name="connsiteX8" fmla="*/ 8858 w 17716"/>
                  <a:gd name="connsiteY8" fmla="*/ 34862 h 34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 h="34861">
                    <a:moveTo>
                      <a:pt x="8858" y="34862"/>
                    </a:moveTo>
                    <a:lnTo>
                      <a:pt x="8858" y="34862"/>
                    </a:lnTo>
                    <a:cubicBezTo>
                      <a:pt x="4001" y="34862"/>
                      <a:pt x="0" y="30861"/>
                      <a:pt x="0" y="26003"/>
                    </a:cubicBezTo>
                    <a:lnTo>
                      <a:pt x="0" y="8858"/>
                    </a:lnTo>
                    <a:cubicBezTo>
                      <a:pt x="0" y="4001"/>
                      <a:pt x="4001" y="0"/>
                      <a:pt x="8858" y="0"/>
                    </a:cubicBezTo>
                    <a:lnTo>
                      <a:pt x="8858" y="0"/>
                    </a:lnTo>
                    <a:cubicBezTo>
                      <a:pt x="13716" y="0"/>
                      <a:pt x="17716" y="4001"/>
                      <a:pt x="17716" y="8858"/>
                    </a:cubicBezTo>
                    <a:lnTo>
                      <a:pt x="17716" y="26003"/>
                    </a:lnTo>
                    <a:cubicBezTo>
                      <a:pt x="17716" y="30861"/>
                      <a:pt x="13716" y="34862"/>
                      <a:pt x="8858" y="34862"/>
                    </a:cubicBezTo>
                    <a:close/>
                  </a:path>
                </a:pathLst>
              </a:custGeom>
              <a:grpFill/>
              <a:ln w="12700" cap="rnd">
                <a:solidFill>
                  <a:schemeClr val="accent4">
                    <a:lumMod val="75000"/>
                  </a:schemeClr>
                </a:solidFill>
                <a:prstDash val="solid"/>
                <a:round/>
              </a:ln>
            </p:spPr>
            <p:txBody>
              <a:bodyPr rtlCol="0" anchor="ctr"/>
              <a:lstStyle/>
              <a:p>
                <a:endParaRPr lang="fr-FR" sz="1400"/>
              </a:p>
            </p:txBody>
          </p:sp>
          <p:sp>
            <p:nvSpPr>
              <p:cNvPr id="530" name="Forme libre : forme 529">
                <a:extLst>
                  <a:ext uri="{FF2B5EF4-FFF2-40B4-BE49-F238E27FC236}">
                    <a16:creationId xmlns:a16="http://schemas.microsoft.com/office/drawing/2014/main" id="{7BD8B804-2A7F-08EE-02F7-DD599B82B8E7}"/>
                  </a:ext>
                </a:extLst>
              </p:cNvPr>
              <p:cNvSpPr/>
              <p:nvPr/>
            </p:nvSpPr>
            <p:spPr>
              <a:xfrm>
                <a:off x="9898645" y="4385057"/>
                <a:ext cx="25050" cy="9525"/>
              </a:xfrm>
              <a:custGeom>
                <a:avLst/>
                <a:gdLst>
                  <a:gd name="connsiteX0" fmla="*/ 0 w 25050"/>
                  <a:gd name="connsiteY0" fmla="*/ 0 h 9525"/>
                  <a:gd name="connsiteX1" fmla="*/ 25051 w 25050"/>
                  <a:gd name="connsiteY1" fmla="*/ 0 h 9525"/>
                </a:gdLst>
                <a:ahLst/>
                <a:cxnLst>
                  <a:cxn ang="0">
                    <a:pos x="connsiteX0" y="connsiteY0"/>
                  </a:cxn>
                  <a:cxn ang="0">
                    <a:pos x="connsiteX1" y="connsiteY1"/>
                  </a:cxn>
                </a:cxnLst>
                <a:rect l="l" t="t" r="r" b="b"/>
                <a:pathLst>
                  <a:path w="25050" h="9525">
                    <a:moveTo>
                      <a:pt x="0" y="0"/>
                    </a:moveTo>
                    <a:lnTo>
                      <a:pt x="25051"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31" name="Forme libre : forme 530">
                <a:extLst>
                  <a:ext uri="{FF2B5EF4-FFF2-40B4-BE49-F238E27FC236}">
                    <a16:creationId xmlns:a16="http://schemas.microsoft.com/office/drawing/2014/main" id="{57E29A2B-1117-7904-C199-D9D777182974}"/>
                  </a:ext>
                </a:extLst>
              </p:cNvPr>
              <p:cNvSpPr/>
              <p:nvPr/>
            </p:nvSpPr>
            <p:spPr>
              <a:xfrm>
                <a:off x="9904646" y="4373722"/>
                <a:ext cx="10096" cy="9525"/>
              </a:xfrm>
              <a:custGeom>
                <a:avLst/>
                <a:gdLst>
                  <a:gd name="connsiteX0" fmla="*/ 0 w 10096"/>
                  <a:gd name="connsiteY0" fmla="*/ 0 h 9525"/>
                  <a:gd name="connsiteX1" fmla="*/ 10096 w 10096"/>
                  <a:gd name="connsiteY1" fmla="*/ 0 h 9525"/>
                </a:gdLst>
                <a:ahLst/>
                <a:cxnLst>
                  <a:cxn ang="0">
                    <a:pos x="connsiteX0" y="connsiteY0"/>
                  </a:cxn>
                  <a:cxn ang="0">
                    <a:pos x="connsiteX1" y="connsiteY1"/>
                  </a:cxn>
                </a:cxnLst>
                <a:rect l="l" t="t" r="r" b="b"/>
                <a:pathLst>
                  <a:path w="10096" h="9525">
                    <a:moveTo>
                      <a:pt x="0" y="0"/>
                    </a:moveTo>
                    <a:lnTo>
                      <a:pt x="10096" y="0"/>
                    </a:lnTo>
                  </a:path>
                </a:pathLst>
              </a:custGeom>
              <a:grpFill/>
              <a:ln w="12700" cap="rnd">
                <a:solidFill>
                  <a:schemeClr val="accent4">
                    <a:lumMod val="75000"/>
                  </a:schemeClr>
                </a:solidFill>
                <a:prstDash val="solid"/>
                <a:round/>
              </a:ln>
            </p:spPr>
            <p:txBody>
              <a:bodyPr rtlCol="0" anchor="ctr"/>
              <a:lstStyle/>
              <a:p>
                <a:endParaRPr lang="fr-FR" sz="1400"/>
              </a:p>
            </p:txBody>
          </p:sp>
        </p:grpSp>
      </p:grpSp>
      <p:grpSp>
        <p:nvGrpSpPr>
          <p:cNvPr id="533" name="Graphique 1772">
            <a:extLst>
              <a:ext uri="{FF2B5EF4-FFF2-40B4-BE49-F238E27FC236}">
                <a16:creationId xmlns:a16="http://schemas.microsoft.com/office/drawing/2014/main" id="{7B655E36-30C0-70A6-03EE-037CA99ECE4D}"/>
              </a:ext>
            </a:extLst>
          </p:cNvPr>
          <p:cNvGrpSpPr/>
          <p:nvPr/>
        </p:nvGrpSpPr>
        <p:grpSpPr>
          <a:xfrm>
            <a:off x="11109673" y="4294412"/>
            <a:ext cx="688110" cy="759876"/>
            <a:chOff x="2317430" y="1288782"/>
            <a:chExt cx="363699" cy="401630"/>
          </a:xfrm>
          <a:noFill/>
          <a:effectLst>
            <a:outerShdw blurRad="50800" dist="38100" dir="8100000" algn="tr" rotWithShape="0">
              <a:prstClr val="black">
                <a:alpha val="40000"/>
              </a:prstClr>
            </a:outerShdw>
          </a:effectLst>
        </p:grpSpPr>
        <p:sp>
          <p:nvSpPr>
            <p:cNvPr id="534" name="Forme libre : forme 533">
              <a:extLst>
                <a:ext uri="{FF2B5EF4-FFF2-40B4-BE49-F238E27FC236}">
                  <a16:creationId xmlns:a16="http://schemas.microsoft.com/office/drawing/2014/main" id="{2738C8B4-F837-8281-67D2-153D958EDED2}"/>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12700" cap="rnd">
              <a:solidFill>
                <a:schemeClr val="accent4">
                  <a:lumMod val="75000"/>
                </a:schemeClr>
              </a:solidFill>
              <a:prstDash val="solid"/>
              <a:round/>
            </a:ln>
          </p:spPr>
          <p:txBody>
            <a:bodyPr rtlCol="0" anchor="ctr"/>
            <a:lstStyle/>
            <a:p>
              <a:endParaRPr lang="fr-FR" sz="1400"/>
            </a:p>
          </p:txBody>
        </p:sp>
        <p:grpSp>
          <p:nvGrpSpPr>
            <p:cNvPr id="535" name="Graphique 1772">
              <a:extLst>
                <a:ext uri="{FF2B5EF4-FFF2-40B4-BE49-F238E27FC236}">
                  <a16:creationId xmlns:a16="http://schemas.microsoft.com/office/drawing/2014/main" id="{F8C8C96F-DF26-FC5B-124E-9C262B712C5C}"/>
                </a:ext>
              </a:extLst>
            </p:cNvPr>
            <p:cNvGrpSpPr/>
            <p:nvPr/>
          </p:nvGrpSpPr>
          <p:grpSpPr>
            <a:xfrm>
              <a:off x="2452209" y="1371600"/>
              <a:ext cx="42576" cy="102012"/>
              <a:chOff x="2452209" y="1371600"/>
              <a:chExt cx="42576" cy="102012"/>
            </a:xfrm>
            <a:grpFill/>
          </p:grpSpPr>
          <p:sp>
            <p:nvSpPr>
              <p:cNvPr id="555" name="Forme libre : forme 554">
                <a:extLst>
                  <a:ext uri="{FF2B5EF4-FFF2-40B4-BE49-F238E27FC236}">
                    <a16:creationId xmlns:a16="http://schemas.microsoft.com/office/drawing/2014/main" id="{0AF60AE6-C531-27C8-2005-59DDF10631C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56" name="Forme libre : forme 555">
                <a:extLst>
                  <a:ext uri="{FF2B5EF4-FFF2-40B4-BE49-F238E27FC236}">
                    <a16:creationId xmlns:a16="http://schemas.microsoft.com/office/drawing/2014/main" id="{4A11DA9B-817F-5AFD-3292-89FE42D7989F}"/>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12700" cap="rnd">
                <a:solidFill>
                  <a:schemeClr val="accent4">
                    <a:lumMod val="75000"/>
                  </a:schemeClr>
                </a:solidFill>
                <a:prstDash val="solid"/>
                <a:round/>
              </a:ln>
            </p:spPr>
            <p:txBody>
              <a:bodyPr rtlCol="0" anchor="ctr"/>
              <a:lstStyle/>
              <a:p>
                <a:endParaRPr lang="fr-FR" sz="1400"/>
              </a:p>
            </p:txBody>
          </p:sp>
        </p:grpSp>
        <p:sp>
          <p:nvSpPr>
            <p:cNvPr id="536" name="Forme libre : forme 535">
              <a:extLst>
                <a:ext uri="{FF2B5EF4-FFF2-40B4-BE49-F238E27FC236}">
                  <a16:creationId xmlns:a16="http://schemas.microsoft.com/office/drawing/2014/main" id="{751C6996-E2D2-B56A-7679-397C7D1B8D09}"/>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12700" cap="rnd">
              <a:solidFill>
                <a:schemeClr val="accent4">
                  <a:lumMod val="75000"/>
                </a:schemeClr>
              </a:solidFill>
              <a:prstDash val="solid"/>
              <a:round/>
            </a:ln>
          </p:spPr>
          <p:txBody>
            <a:bodyPr rtlCol="0" anchor="ctr"/>
            <a:lstStyle/>
            <a:p>
              <a:endParaRPr lang="fr-FR" sz="1400"/>
            </a:p>
          </p:txBody>
        </p:sp>
        <p:sp>
          <p:nvSpPr>
            <p:cNvPr id="537" name="Forme libre : forme 536">
              <a:extLst>
                <a:ext uri="{FF2B5EF4-FFF2-40B4-BE49-F238E27FC236}">
                  <a16:creationId xmlns:a16="http://schemas.microsoft.com/office/drawing/2014/main" id="{C94FB84E-0C00-716C-8C83-C47233A4991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38" name="Forme libre : forme 537">
              <a:extLst>
                <a:ext uri="{FF2B5EF4-FFF2-40B4-BE49-F238E27FC236}">
                  <a16:creationId xmlns:a16="http://schemas.microsoft.com/office/drawing/2014/main" id="{3422C5B9-4C4C-ECAD-F759-4762ACFA1A0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12700" cap="rnd">
              <a:solidFill>
                <a:schemeClr val="accent4">
                  <a:lumMod val="75000"/>
                </a:schemeClr>
              </a:solidFill>
              <a:prstDash val="solid"/>
              <a:round/>
            </a:ln>
          </p:spPr>
          <p:txBody>
            <a:bodyPr rtlCol="0" anchor="ctr"/>
            <a:lstStyle/>
            <a:p>
              <a:endParaRPr lang="fr-FR" sz="1400"/>
            </a:p>
          </p:txBody>
        </p:sp>
        <p:sp>
          <p:nvSpPr>
            <p:cNvPr id="539" name="Forme libre : forme 538">
              <a:extLst>
                <a:ext uri="{FF2B5EF4-FFF2-40B4-BE49-F238E27FC236}">
                  <a16:creationId xmlns:a16="http://schemas.microsoft.com/office/drawing/2014/main" id="{77D38126-5EEF-BB8D-A8A6-45FB99F7955D}"/>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12700" cap="rnd">
              <a:solidFill>
                <a:schemeClr val="accent4">
                  <a:lumMod val="75000"/>
                </a:schemeClr>
              </a:solidFill>
              <a:prstDash val="solid"/>
              <a:round/>
            </a:ln>
          </p:spPr>
          <p:txBody>
            <a:bodyPr rtlCol="0" anchor="ctr"/>
            <a:lstStyle/>
            <a:p>
              <a:endParaRPr lang="fr-FR" sz="1400"/>
            </a:p>
          </p:txBody>
        </p:sp>
        <p:sp>
          <p:nvSpPr>
            <p:cNvPr id="540" name="Forme libre : forme 539">
              <a:extLst>
                <a:ext uri="{FF2B5EF4-FFF2-40B4-BE49-F238E27FC236}">
                  <a16:creationId xmlns:a16="http://schemas.microsoft.com/office/drawing/2014/main" id="{B4F15813-5FF7-D30D-42DA-D47249BBA903}"/>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12700" cap="rnd">
              <a:solidFill>
                <a:schemeClr val="accent4">
                  <a:lumMod val="75000"/>
                </a:schemeClr>
              </a:solidFill>
              <a:prstDash val="solid"/>
              <a:round/>
            </a:ln>
          </p:spPr>
          <p:txBody>
            <a:bodyPr rtlCol="0" anchor="ctr"/>
            <a:lstStyle/>
            <a:p>
              <a:endParaRPr lang="fr-FR" sz="1400"/>
            </a:p>
          </p:txBody>
        </p:sp>
        <p:grpSp>
          <p:nvGrpSpPr>
            <p:cNvPr id="541" name="Graphique 1772">
              <a:extLst>
                <a:ext uri="{FF2B5EF4-FFF2-40B4-BE49-F238E27FC236}">
                  <a16:creationId xmlns:a16="http://schemas.microsoft.com/office/drawing/2014/main" id="{ED3DAB43-68DE-EE8C-8A7B-B512EAAC788C}"/>
                </a:ext>
              </a:extLst>
            </p:cNvPr>
            <p:cNvGrpSpPr/>
            <p:nvPr/>
          </p:nvGrpSpPr>
          <p:grpSpPr>
            <a:xfrm>
              <a:off x="2489833" y="1432178"/>
              <a:ext cx="79724" cy="98488"/>
              <a:chOff x="2489833" y="1432178"/>
              <a:chExt cx="79724" cy="98488"/>
            </a:xfrm>
            <a:grpFill/>
          </p:grpSpPr>
          <p:sp>
            <p:nvSpPr>
              <p:cNvPr id="552" name="Forme libre : forme 551">
                <a:extLst>
                  <a:ext uri="{FF2B5EF4-FFF2-40B4-BE49-F238E27FC236}">
                    <a16:creationId xmlns:a16="http://schemas.microsoft.com/office/drawing/2014/main" id="{40925988-04C9-CF50-9B1D-7E0B615354F2}"/>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53" name="Forme libre : forme 552">
                <a:extLst>
                  <a:ext uri="{FF2B5EF4-FFF2-40B4-BE49-F238E27FC236}">
                    <a16:creationId xmlns:a16="http://schemas.microsoft.com/office/drawing/2014/main" id="{8ECAEDDC-A971-AE02-2922-32EF86986FAB}"/>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54" name="Forme libre : forme 553">
                <a:extLst>
                  <a:ext uri="{FF2B5EF4-FFF2-40B4-BE49-F238E27FC236}">
                    <a16:creationId xmlns:a16="http://schemas.microsoft.com/office/drawing/2014/main" id="{C2871763-52CE-40A1-3E6A-F9AAC95E87A7}"/>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12700" cap="rnd">
                <a:solidFill>
                  <a:schemeClr val="accent4">
                    <a:lumMod val="75000"/>
                  </a:schemeClr>
                </a:solidFill>
                <a:prstDash val="solid"/>
                <a:round/>
              </a:ln>
            </p:spPr>
            <p:txBody>
              <a:bodyPr rtlCol="0" anchor="ctr"/>
              <a:lstStyle/>
              <a:p>
                <a:endParaRPr lang="fr-FR" sz="1400"/>
              </a:p>
            </p:txBody>
          </p:sp>
        </p:grpSp>
        <p:sp>
          <p:nvSpPr>
            <p:cNvPr id="542" name="Forme libre : forme 541">
              <a:extLst>
                <a:ext uri="{FF2B5EF4-FFF2-40B4-BE49-F238E27FC236}">
                  <a16:creationId xmlns:a16="http://schemas.microsoft.com/office/drawing/2014/main" id="{1A1E3812-AB79-6EDA-6A5E-DB5947FCF026}"/>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43" name="Forme libre : forme 542">
              <a:extLst>
                <a:ext uri="{FF2B5EF4-FFF2-40B4-BE49-F238E27FC236}">
                  <a16:creationId xmlns:a16="http://schemas.microsoft.com/office/drawing/2014/main" id="{0B226423-D776-B7B5-1252-9065BAD3403B}"/>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12700" cap="rnd">
              <a:solidFill>
                <a:schemeClr val="accent4">
                  <a:lumMod val="75000"/>
                </a:schemeClr>
              </a:solidFill>
              <a:prstDash val="solid"/>
              <a:round/>
            </a:ln>
          </p:spPr>
          <p:txBody>
            <a:bodyPr rtlCol="0" anchor="ctr"/>
            <a:lstStyle/>
            <a:p>
              <a:endParaRPr lang="fr-FR" sz="1400"/>
            </a:p>
          </p:txBody>
        </p:sp>
        <p:sp>
          <p:nvSpPr>
            <p:cNvPr id="544" name="Forme libre : forme 543">
              <a:extLst>
                <a:ext uri="{FF2B5EF4-FFF2-40B4-BE49-F238E27FC236}">
                  <a16:creationId xmlns:a16="http://schemas.microsoft.com/office/drawing/2014/main" id="{3D989DE0-1FDF-364F-AAE9-CA64B317D6EB}"/>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12700" cap="rnd">
              <a:solidFill>
                <a:schemeClr val="accent4">
                  <a:lumMod val="75000"/>
                </a:schemeClr>
              </a:solidFill>
              <a:prstDash val="solid"/>
              <a:round/>
            </a:ln>
          </p:spPr>
          <p:txBody>
            <a:bodyPr rtlCol="0" anchor="ctr"/>
            <a:lstStyle/>
            <a:p>
              <a:endParaRPr lang="fr-FR" sz="1400"/>
            </a:p>
          </p:txBody>
        </p:sp>
        <p:sp>
          <p:nvSpPr>
            <p:cNvPr id="545" name="Forme libre : forme 544">
              <a:extLst>
                <a:ext uri="{FF2B5EF4-FFF2-40B4-BE49-F238E27FC236}">
                  <a16:creationId xmlns:a16="http://schemas.microsoft.com/office/drawing/2014/main" id="{34E327A3-BA1C-C234-DEC4-766A60146082}"/>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46" name="Forme libre : forme 545">
              <a:extLst>
                <a:ext uri="{FF2B5EF4-FFF2-40B4-BE49-F238E27FC236}">
                  <a16:creationId xmlns:a16="http://schemas.microsoft.com/office/drawing/2014/main" id="{0782C099-8A0D-1C4D-2856-F472EE49AA66}"/>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47" name="Forme libre : forme 546">
              <a:extLst>
                <a:ext uri="{FF2B5EF4-FFF2-40B4-BE49-F238E27FC236}">
                  <a16:creationId xmlns:a16="http://schemas.microsoft.com/office/drawing/2014/main" id="{3126210E-7815-AA29-F803-2C40FA7326DE}"/>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48" name="Forme libre : forme 547">
              <a:extLst>
                <a:ext uri="{FF2B5EF4-FFF2-40B4-BE49-F238E27FC236}">
                  <a16:creationId xmlns:a16="http://schemas.microsoft.com/office/drawing/2014/main" id="{354F48EB-E7E8-0A5B-8303-3E36CE502A5F}"/>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12700" cap="rnd">
              <a:solidFill>
                <a:schemeClr val="accent4">
                  <a:lumMod val="75000"/>
                </a:schemeClr>
              </a:solidFill>
              <a:prstDash val="solid"/>
              <a:round/>
            </a:ln>
          </p:spPr>
          <p:txBody>
            <a:bodyPr rtlCol="0" anchor="ctr"/>
            <a:lstStyle/>
            <a:p>
              <a:endParaRPr lang="fr-FR" sz="1400"/>
            </a:p>
          </p:txBody>
        </p:sp>
        <p:sp>
          <p:nvSpPr>
            <p:cNvPr id="549" name="Forme libre : forme 548">
              <a:extLst>
                <a:ext uri="{FF2B5EF4-FFF2-40B4-BE49-F238E27FC236}">
                  <a16:creationId xmlns:a16="http://schemas.microsoft.com/office/drawing/2014/main" id="{0E08B116-B7A1-2F02-6AA6-B75C67479272}"/>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50" name="Forme libre : forme 549">
              <a:extLst>
                <a:ext uri="{FF2B5EF4-FFF2-40B4-BE49-F238E27FC236}">
                  <a16:creationId xmlns:a16="http://schemas.microsoft.com/office/drawing/2014/main" id="{07008C4C-B6DD-06F4-59CC-19A8D0BD9CB2}"/>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12700" cap="rnd">
              <a:solidFill>
                <a:schemeClr val="accent4">
                  <a:lumMod val="75000"/>
                </a:schemeClr>
              </a:solidFill>
              <a:prstDash val="solid"/>
              <a:round/>
            </a:ln>
          </p:spPr>
          <p:txBody>
            <a:bodyPr rtlCol="0" anchor="ctr"/>
            <a:lstStyle/>
            <a:p>
              <a:endParaRPr lang="fr-FR" sz="1400"/>
            </a:p>
          </p:txBody>
        </p:sp>
        <p:sp>
          <p:nvSpPr>
            <p:cNvPr id="551" name="Forme libre : forme 550">
              <a:extLst>
                <a:ext uri="{FF2B5EF4-FFF2-40B4-BE49-F238E27FC236}">
                  <a16:creationId xmlns:a16="http://schemas.microsoft.com/office/drawing/2014/main" id="{EB149647-4036-DC35-A461-B57150B4BEC2}"/>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12700" cap="rnd">
              <a:solidFill>
                <a:schemeClr val="accent4">
                  <a:lumMod val="75000"/>
                </a:schemeClr>
              </a:solidFill>
              <a:prstDash val="solid"/>
              <a:round/>
            </a:ln>
          </p:spPr>
          <p:txBody>
            <a:bodyPr rtlCol="0" anchor="ctr"/>
            <a:lstStyle/>
            <a:p>
              <a:endParaRPr lang="fr-FR" sz="1400"/>
            </a:p>
          </p:txBody>
        </p:sp>
      </p:grpSp>
    </p:spTree>
    <p:extLst>
      <p:ext uri="{BB962C8B-B14F-4D97-AF65-F5344CB8AC3E}">
        <p14:creationId xmlns:p14="http://schemas.microsoft.com/office/powerpoint/2010/main" val="3775647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 calcmode="lin" valueType="num">
                                      <p:cBhvr additive="base">
                                        <p:cTn id="7" dur="500" fill="hold"/>
                                        <p:tgtEl>
                                          <p:spTgt spid="338"/>
                                        </p:tgtEl>
                                        <p:attrNameLst>
                                          <p:attrName>ppt_x</p:attrName>
                                        </p:attrNameLst>
                                      </p:cBhvr>
                                      <p:tavLst>
                                        <p:tav tm="0">
                                          <p:val>
                                            <p:strVal val="0-#ppt_w/2"/>
                                          </p:val>
                                        </p:tav>
                                        <p:tav tm="100000">
                                          <p:val>
                                            <p:strVal val="#ppt_x"/>
                                          </p:val>
                                        </p:tav>
                                      </p:tavLst>
                                    </p:anim>
                                    <p:anim calcmode="lin" valueType="num">
                                      <p:cBhvr additive="base">
                                        <p:cTn id="8" dur="500" fill="hold"/>
                                        <p:tgtEl>
                                          <p:spTgt spid="3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32"/>
                                        </p:tgtEl>
                                        <p:attrNameLst>
                                          <p:attrName>style.visibility</p:attrName>
                                        </p:attrNameLst>
                                      </p:cBhvr>
                                      <p:to>
                                        <p:strVal val="visible"/>
                                      </p:to>
                                    </p:set>
                                    <p:anim calcmode="lin" valueType="num">
                                      <p:cBhvr additive="base">
                                        <p:cTn id="11" dur="500" fill="hold"/>
                                        <p:tgtEl>
                                          <p:spTgt spid="532"/>
                                        </p:tgtEl>
                                        <p:attrNameLst>
                                          <p:attrName>ppt_x</p:attrName>
                                        </p:attrNameLst>
                                      </p:cBhvr>
                                      <p:tavLst>
                                        <p:tav tm="0">
                                          <p:val>
                                            <p:strVal val="0-#ppt_w/2"/>
                                          </p:val>
                                        </p:tav>
                                        <p:tav tm="100000">
                                          <p:val>
                                            <p:strVal val="#ppt_x"/>
                                          </p:val>
                                        </p:tav>
                                      </p:tavLst>
                                    </p:anim>
                                    <p:anim calcmode="lin" valueType="num">
                                      <p:cBhvr additive="base">
                                        <p:cTn id="12" dur="500" fill="hold"/>
                                        <p:tgtEl>
                                          <p:spTgt spid="53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58"/>
                                        </p:tgtEl>
                                        <p:attrNameLst>
                                          <p:attrName>style.visibility</p:attrName>
                                        </p:attrNameLst>
                                      </p:cBhvr>
                                      <p:to>
                                        <p:strVal val="visible"/>
                                      </p:to>
                                    </p:set>
                                    <p:anim calcmode="lin" valueType="num">
                                      <p:cBhvr additive="base">
                                        <p:cTn id="17" dur="500" fill="hold"/>
                                        <p:tgtEl>
                                          <p:spTgt spid="458"/>
                                        </p:tgtEl>
                                        <p:attrNameLst>
                                          <p:attrName>ppt_x</p:attrName>
                                        </p:attrNameLst>
                                      </p:cBhvr>
                                      <p:tavLst>
                                        <p:tav tm="0">
                                          <p:val>
                                            <p:strVal val="0-#ppt_w/2"/>
                                          </p:val>
                                        </p:tav>
                                        <p:tav tm="100000">
                                          <p:val>
                                            <p:strVal val="#ppt_x"/>
                                          </p:val>
                                        </p:tav>
                                      </p:tavLst>
                                    </p:anim>
                                    <p:anim calcmode="lin" valueType="num">
                                      <p:cBhvr additive="base">
                                        <p:cTn id="18" dur="500" fill="hold"/>
                                        <p:tgtEl>
                                          <p:spTgt spid="458"/>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37"/>
                                        </p:tgtEl>
                                        <p:attrNameLst>
                                          <p:attrName>style.visibility</p:attrName>
                                        </p:attrNameLst>
                                      </p:cBhvr>
                                      <p:to>
                                        <p:strVal val="visible"/>
                                      </p:to>
                                    </p:set>
                                    <p:anim calcmode="lin" valueType="num">
                                      <p:cBhvr additive="base">
                                        <p:cTn id="21" dur="500" fill="hold"/>
                                        <p:tgtEl>
                                          <p:spTgt spid="337"/>
                                        </p:tgtEl>
                                        <p:attrNameLst>
                                          <p:attrName>ppt_x</p:attrName>
                                        </p:attrNameLst>
                                      </p:cBhvr>
                                      <p:tavLst>
                                        <p:tav tm="0">
                                          <p:val>
                                            <p:strVal val="0-#ppt_w/2"/>
                                          </p:val>
                                        </p:tav>
                                        <p:tav tm="100000">
                                          <p:val>
                                            <p:strVal val="#ppt_x"/>
                                          </p:val>
                                        </p:tav>
                                      </p:tavLst>
                                    </p:anim>
                                    <p:anim calcmode="lin" valueType="num">
                                      <p:cBhvr additive="base">
                                        <p:cTn id="22" dur="500" fill="hold"/>
                                        <p:tgtEl>
                                          <p:spTgt spid="33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26"/>
                                        </p:tgtEl>
                                        <p:attrNameLst>
                                          <p:attrName>style.visibility</p:attrName>
                                        </p:attrNameLst>
                                      </p:cBhvr>
                                      <p:to>
                                        <p:strVal val="visible"/>
                                      </p:to>
                                    </p:set>
                                    <p:anim calcmode="lin" valueType="num">
                                      <p:cBhvr additive="base">
                                        <p:cTn id="31" dur="500" fill="hold"/>
                                        <p:tgtEl>
                                          <p:spTgt spid="426"/>
                                        </p:tgtEl>
                                        <p:attrNameLst>
                                          <p:attrName>ppt_x</p:attrName>
                                        </p:attrNameLst>
                                      </p:cBhvr>
                                      <p:tavLst>
                                        <p:tav tm="0">
                                          <p:val>
                                            <p:strVal val="#ppt_x"/>
                                          </p:val>
                                        </p:tav>
                                        <p:tav tm="100000">
                                          <p:val>
                                            <p:strVal val="#ppt_x"/>
                                          </p:val>
                                        </p:tav>
                                      </p:tavLst>
                                    </p:anim>
                                    <p:anim calcmode="lin" valueType="num">
                                      <p:cBhvr additive="base">
                                        <p:cTn id="32" dur="500" fill="hold"/>
                                        <p:tgtEl>
                                          <p:spTgt spid="4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69"/>
                                        </p:tgtEl>
                                        <p:attrNameLst>
                                          <p:attrName>style.visibility</p:attrName>
                                        </p:attrNameLst>
                                      </p:cBhvr>
                                      <p:to>
                                        <p:strVal val="visible"/>
                                      </p:to>
                                    </p:set>
                                    <p:anim calcmode="lin" valueType="num">
                                      <p:cBhvr additive="base">
                                        <p:cTn id="37" dur="500" fill="hold"/>
                                        <p:tgtEl>
                                          <p:spTgt spid="369"/>
                                        </p:tgtEl>
                                        <p:attrNameLst>
                                          <p:attrName>ppt_x</p:attrName>
                                        </p:attrNameLst>
                                      </p:cBhvr>
                                      <p:tavLst>
                                        <p:tav tm="0">
                                          <p:val>
                                            <p:strVal val="1+#ppt_w/2"/>
                                          </p:val>
                                        </p:tav>
                                        <p:tav tm="100000">
                                          <p:val>
                                            <p:strVal val="#ppt_x"/>
                                          </p:val>
                                        </p:tav>
                                      </p:tavLst>
                                    </p:anim>
                                    <p:anim calcmode="lin" valueType="num">
                                      <p:cBhvr additive="base">
                                        <p:cTn id="38" dur="500" fill="hold"/>
                                        <p:tgtEl>
                                          <p:spTgt spid="369"/>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1+#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29">
                                            <p:txEl>
                                              <p:pRg st="0" end="0"/>
                                            </p:txEl>
                                          </p:spTgt>
                                        </p:tgtEl>
                                        <p:attrNameLst>
                                          <p:attrName>style.visibility</p:attrName>
                                        </p:attrNameLst>
                                      </p:cBhvr>
                                      <p:to>
                                        <p:strVal val="visible"/>
                                      </p:to>
                                    </p:set>
                                    <p:anim calcmode="lin" valueType="num">
                                      <p:cBhvr additive="base">
                                        <p:cTn id="47"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9">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3"/>
                                        </p:tgtEl>
                                        <p:attrNameLst>
                                          <p:attrName>style.visibility</p:attrName>
                                        </p:attrNameLst>
                                      </p:cBhvr>
                                      <p:to>
                                        <p:strVal val="visible"/>
                                      </p:to>
                                    </p:set>
                                    <p:anim calcmode="lin" valueType="num">
                                      <p:cBhvr additive="base">
                                        <p:cTn id="51" dur="500" fill="hold"/>
                                        <p:tgtEl>
                                          <p:spTgt spid="533"/>
                                        </p:tgtEl>
                                        <p:attrNameLst>
                                          <p:attrName>ppt_x</p:attrName>
                                        </p:attrNameLst>
                                      </p:cBhvr>
                                      <p:tavLst>
                                        <p:tav tm="0">
                                          <p:val>
                                            <p:strVal val="1+#ppt_w/2"/>
                                          </p:val>
                                        </p:tav>
                                        <p:tav tm="100000">
                                          <p:val>
                                            <p:strVal val="#ppt_x"/>
                                          </p:val>
                                        </p:tav>
                                      </p:tavLst>
                                    </p:anim>
                                    <p:anim calcmode="lin" valueType="num">
                                      <p:cBhvr additive="base">
                                        <p:cTn id="52" dur="500" fill="hold"/>
                                        <p:tgtEl>
                                          <p:spTgt spid="533"/>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80">
                                          <p:stCondLst>
                                            <p:cond delay="0"/>
                                          </p:stCondLst>
                                        </p:cTn>
                                        <p:tgtEl>
                                          <p:spTgt spid="8"/>
                                        </p:tgtEl>
                                      </p:cBhvr>
                                    </p:animEffect>
                                    <p:anim calcmode="lin" valueType="num">
                                      <p:cBhvr>
                                        <p:cTn id="5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3" dur="26">
                                          <p:stCondLst>
                                            <p:cond delay="650"/>
                                          </p:stCondLst>
                                        </p:cTn>
                                        <p:tgtEl>
                                          <p:spTgt spid="8"/>
                                        </p:tgtEl>
                                      </p:cBhvr>
                                      <p:to x="100000" y="60000"/>
                                    </p:animScale>
                                    <p:animScale>
                                      <p:cBhvr>
                                        <p:cTn id="64" dur="166" decel="50000">
                                          <p:stCondLst>
                                            <p:cond delay="676"/>
                                          </p:stCondLst>
                                        </p:cTn>
                                        <p:tgtEl>
                                          <p:spTgt spid="8"/>
                                        </p:tgtEl>
                                      </p:cBhvr>
                                      <p:to x="100000" y="100000"/>
                                    </p:animScale>
                                    <p:animScale>
                                      <p:cBhvr>
                                        <p:cTn id="65" dur="26">
                                          <p:stCondLst>
                                            <p:cond delay="1312"/>
                                          </p:stCondLst>
                                        </p:cTn>
                                        <p:tgtEl>
                                          <p:spTgt spid="8"/>
                                        </p:tgtEl>
                                      </p:cBhvr>
                                      <p:to x="100000" y="80000"/>
                                    </p:animScale>
                                    <p:animScale>
                                      <p:cBhvr>
                                        <p:cTn id="66" dur="166" decel="50000">
                                          <p:stCondLst>
                                            <p:cond delay="1338"/>
                                          </p:stCondLst>
                                        </p:cTn>
                                        <p:tgtEl>
                                          <p:spTgt spid="8"/>
                                        </p:tgtEl>
                                      </p:cBhvr>
                                      <p:to x="100000" y="100000"/>
                                    </p:animScale>
                                    <p:animScale>
                                      <p:cBhvr>
                                        <p:cTn id="67" dur="26">
                                          <p:stCondLst>
                                            <p:cond delay="1642"/>
                                          </p:stCondLst>
                                        </p:cTn>
                                        <p:tgtEl>
                                          <p:spTgt spid="8"/>
                                        </p:tgtEl>
                                      </p:cBhvr>
                                      <p:to x="100000" y="90000"/>
                                    </p:animScale>
                                    <p:animScale>
                                      <p:cBhvr>
                                        <p:cTn id="68" dur="166" decel="50000">
                                          <p:stCondLst>
                                            <p:cond delay="1668"/>
                                          </p:stCondLst>
                                        </p:cTn>
                                        <p:tgtEl>
                                          <p:spTgt spid="8"/>
                                        </p:tgtEl>
                                      </p:cBhvr>
                                      <p:to x="100000" y="100000"/>
                                    </p:animScale>
                                    <p:animScale>
                                      <p:cBhvr>
                                        <p:cTn id="69" dur="26">
                                          <p:stCondLst>
                                            <p:cond delay="1808"/>
                                          </p:stCondLst>
                                        </p:cTn>
                                        <p:tgtEl>
                                          <p:spTgt spid="8"/>
                                        </p:tgtEl>
                                      </p:cBhvr>
                                      <p:to x="100000" y="95000"/>
                                    </p:animScale>
                                    <p:animScale>
                                      <p:cBhvr>
                                        <p:cTn id="7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9" grpId="0" build="p"/>
      <p:bldP spid="30" grpId="0"/>
      <p:bldP spid="31" grpId="0"/>
      <p:bldP spid="337" grpId="0"/>
      <p:bldP spid="33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AD5E93C2-10F5-B96E-9B0C-148C43B6D5C8}"/>
              </a:ext>
            </a:extLst>
          </p:cNvPr>
          <p:cNvSpPr/>
          <p:nvPr/>
        </p:nvSpPr>
        <p:spPr>
          <a:xfrm>
            <a:off x="5473321" y="291011"/>
            <a:ext cx="130037" cy="6275978"/>
          </a:xfrm>
          <a:prstGeom prst="rect">
            <a:avLst/>
          </a:prstGeom>
          <a:gradFill flip="none" rotWithShape="1">
            <a:gsLst>
              <a:gs pos="19000">
                <a:schemeClr val="tx1">
                  <a:lumMod val="65000"/>
                  <a:lumOff val="35000"/>
                </a:schemeClr>
              </a:gs>
              <a:gs pos="11000">
                <a:schemeClr val="accent4">
                  <a:lumMod val="75000"/>
                </a:schemeClr>
              </a:gs>
              <a:gs pos="0">
                <a:srgbClr val="D11921"/>
              </a:gs>
              <a:gs pos="100000">
                <a:schemeClr val="tx1">
                  <a:lumMod val="65000"/>
                  <a:lumOff val="3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5886890" y="508883"/>
            <a:ext cx="4118351" cy="4471091"/>
          </a:xfrm>
        </p:spPr>
        <p:txBody>
          <a:bodyPr/>
          <a:lstStyle/>
          <a:p>
            <a:pPr marL="0" indent="0">
              <a:buNone/>
            </a:pPr>
            <a:r>
              <a:rPr lang="fr-FR" sz="2400" dirty="0">
                <a:solidFill>
                  <a:schemeClr val="tx1">
                    <a:lumMod val="65000"/>
                    <a:lumOff val="35000"/>
                  </a:schemeClr>
                </a:solidFill>
              </a:rPr>
              <a:t>Contexte</a:t>
            </a:r>
            <a:r>
              <a:rPr lang="fr-FR" sz="2400" b="1" dirty="0">
                <a:solidFill>
                  <a:schemeClr val="accent4">
                    <a:lumMod val="75000"/>
                  </a:schemeClr>
                </a:solidFill>
              </a:rPr>
              <a:t> </a:t>
            </a:r>
          </a:p>
          <a:p>
            <a:pPr marL="0" indent="0">
              <a:buNone/>
            </a:pPr>
            <a:endParaRPr lang="fr-FR" sz="2400" b="1" dirty="0">
              <a:solidFill>
                <a:schemeClr val="tx1">
                  <a:lumMod val="65000"/>
                  <a:lumOff val="35000"/>
                </a:schemeClr>
              </a:solidFill>
            </a:endParaRPr>
          </a:p>
          <a:p>
            <a:pPr marL="0" indent="0">
              <a:buNone/>
            </a:pPr>
            <a:r>
              <a:rPr lang="fr-FR" sz="2400" dirty="0">
                <a:solidFill>
                  <a:schemeClr val="tx1">
                    <a:lumMod val="65000"/>
                    <a:lumOff val="35000"/>
                  </a:schemeClr>
                </a:solidFill>
              </a:rPr>
              <a:t>Notre offre commerciale </a:t>
            </a:r>
          </a:p>
          <a:p>
            <a:pPr marL="0" indent="0">
              <a:buNone/>
            </a:pPr>
            <a:endParaRPr lang="fr-FR" sz="2400" dirty="0">
              <a:solidFill>
                <a:schemeClr val="accent4">
                  <a:lumMod val="75000"/>
                </a:schemeClr>
              </a:solidFill>
            </a:endParaRPr>
          </a:p>
          <a:p>
            <a:pPr marL="0" indent="0">
              <a:buNone/>
            </a:pPr>
            <a:r>
              <a:rPr lang="fr-FR" sz="2400" dirty="0">
                <a:solidFill>
                  <a:schemeClr val="tx1">
                    <a:lumMod val="65000"/>
                    <a:lumOff val="35000"/>
                  </a:schemeClr>
                </a:solidFill>
              </a:rPr>
              <a:t>Notre dispositif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Nos outils de com </a:t>
            </a:r>
          </a:p>
          <a:p>
            <a:pPr marL="0" indent="0">
              <a:buNone/>
            </a:pPr>
            <a:endParaRPr lang="fr-FR" sz="2800" dirty="0">
              <a:solidFill>
                <a:schemeClr val="tx1">
                  <a:lumMod val="65000"/>
                  <a:lumOff val="35000"/>
                </a:schemeClr>
              </a:solidFill>
            </a:endParaRPr>
          </a:p>
          <a:p>
            <a:pPr marL="0" indent="0">
              <a:buNone/>
            </a:pPr>
            <a:r>
              <a:rPr lang="fr-FR" sz="2400" dirty="0">
                <a:solidFill>
                  <a:schemeClr val="tx1">
                    <a:lumMod val="65000"/>
                    <a:lumOff val="35000"/>
                  </a:schemeClr>
                </a:solidFill>
              </a:rPr>
              <a:t>Les bonnes pratiques </a:t>
            </a:r>
          </a:p>
          <a:p>
            <a:pPr marL="0" indent="0">
              <a:buNone/>
            </a:pPr>
            <a:endParaRPr lang="fr-FR" sz="2800" dirty="0">
              <a:solidFill>
                <a:schemeClr val="tx1">
                  <a:lumMod val="65000"/>
                  <a:lumOff val="35000"/>
                </a:schemeClr>
              </a:solidFill>
            </a:endParaRPr>
          </a:p>
          <a:p>
            <a:pPr marL="0" indent="0">
              <a:buNone/>
            </a:pPr>
            <a:r>
              <a:rPr lang="fr-FR" sz="2400" dirty="0">
                <a:solidFill>
                  <a:schemeClr val="accent4">
                    <a:lumMod val="75000"/>
                  </a:schemeClr>
                </a:solidFill>
              </a:rPr>
              <a:t>Les cibles </a:t>
            </a:r>
          </a:p>
          <a:p>
            <a:pPr marL="0" indent="0">
              <a:buNone/>
            </a:pPr>
            <a:endParaRPr lang="fr-FR" sz="2400" dirty="0">
              <a:solidFill>
                <a:schemeClr val="tx1">
                  <a:lumMod val="65000"/>
                  <a:lumOff val="35000"/>
                </a:schemeClr>
              </a:solidFill>
            </a:endParaRPr>
          </a:p>
        </p:txBody>
      </p:sp>
      <p:sp>
        <p:nvSpPr>
          <p:cNvPr id="5" name="Ellipse 4">
            <a:extLst>
              <a:ext uri="{FF2B5EF4-FFF2-40B4-BE49-F238E27FC236}">
                <a16:creationId xmlns:a16="http://schemas.microsoft.com/office/drawing/2014/main" id="{4CAE07D5-5860-0BCE-FB64-FFEB4EE36EA0}"/>
              </a:ext>
            </a:extLst>
          </p:cNvPr>
          <p:cNvSpPr/>
          <p:nvPr/>
        </p:nvSpPr>
        <p:spPr>
          <a:xfrm>
            <a:off x="5252599" y="440877"/>
            <a:ext cx="572252" cy="572248"/>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6" name="ZoneTexte 5">
            <a:extLst>
              <a:ext uri="{FF2B5EF4-FFF2-40B4-BE49-F238E27FC236}">
                <a16:creationId xmlns:a16="http://schemas.microsoft.com/office/drawing/2014/main" id="{6424D54D-C1A7-12F2-9C7D-BDFEFA5FEB5A}"/>
              </a:ext>
            </a:extLst>
          </p:cNvPr>
          <p:cNvSpPr txBox="1"/>
          <p:nvPr/>
        </p:nvSpPr>
        <p:spPr>
          <a:xfrm>
            <a:off x="5313204" y="442773"/>
            <a:ext cx="458782"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1</a:t>
            </a:r>
          </a:p>
        </p:txBody>
      </p:sp>
      <p:sp>
        <p:nvSpPr>
          <p:cNvPr id="8" name="Ellipse 7">
            <a:extLst>
              <a:ext uri="{FF2B5EF4-FFF2-40B4-BE49-F238E27FC236}">
                <a16:creationId xmlns:a16="http://schemas.microsoft.com/office/drawing/2014/main" id="{D6C0B104-43EA-9FB8-D704-1B0AAE40862B}"/>
              </a:ext>
            </a:extLst>
          </p:cNvPr>
          <p:cNvSpPr/>
          <p:nvPr/>
        </p:nvSpPr>
        <p:spPr>
          <a:xfrm>
            <a:off x="5252583" y="1514034"/>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9" name="ZoneTexte 8">
            <a:extLst>
              <a:ext uri="{FF2B5EF4-FFF2-40B4-BE49-F238E27FC236}">
                <a16:creationId xmlns:a16="http://schemas.microsoft.com/office/drawing/2014/main" id="{60CF2D99-642C-CE5E-D408-2ADB34D5A3BB}"/>
              </a:ext>
            </a:extLst>
          </p:cNvPr>
          <p:cNvSpPr txBox="1"/>
          <p:nvPr/>
        </p:nvSpPr>
        <p:spPr>
          <a:xfrm>
            <a:off x="5320841" y="151942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2</a:t>
            </a:r>
          </a:p>
        </p:txBody>
      </p:sp>
      <p:sp>
        <p:nvSpPr>
          <p:cNvPr id="11" name="Ellipse 10">
            <a:extLst>
              <a:ext uri="{FF2B5EF4-FFF2-40B4-BE49-F238E27FC236}">
                <a16:creationId xmlns:a16="http://schemas.microsoft.com/office/drawing/2014/main" id="{0967DF95-A2B6-131A-AF5C-D66B76973D0D}"/>
              </a:ext>
            </a:extLst>
          </p:cNvPr>
          <p:cNvSpPr/>
          <p:nvPr/>
        </p:nvSpPr>
        <p:spPr>
          <a:xfrm>
            <a:off x="5249435" y="2590688"/>
            <a:ext cx="572248"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2" name="ZoneTexte 11">
            <a:extLst>
              <a:ext uri="{FF2B5EF4-FFF2-40B4-BE49-F238E27FC236}">
                <a16:creationId xmlns:a16="http://schemas.microsoft.com/office/drawing/2014/main" id="{95BA52E2-273B-71B3-6E24-B97255966F5A}"/>
              </a:ext>
            </a:extLst>
          </p:cNvPr>
          <p:cNvSpPr txBox="1"/>
          <p:nvPr/>
        </p:nvSpPr>
        <p:spPr>
          <a:xfrm>
            <a:off x="5324304" y="2605067"/>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3</a:t>
            </a:r>
          </a:p>
        </p:txBody>
      </p:sp>
      <p:sp>
        <p:nvSpPr>
          <p:cNvPr id="14" name="Ellipse 13">
            <a:extLst>
              <a:ext uri="{FF2B5EF4-FFF2-40B4-BE49-F238E27FC236}">
                <a16:creationId xmlns:a16="http://schemas.microsoft.com/office/drawing/2014/main" id="{EE59A385-EDC6-663F-5841-F7749A39FC98}"/>
              </a:ext>
            </a:extLst>
          </p:cNvPr>
          <p:cNvSpPr/>
          <p:nvPr/>
        </p:nvSpPr>
        <p:spPr>
          <a:xfrm>
            <a:off x="5254949" y="3683442"/>
            <a:ext cx="572247" cy="572249"/>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5" name="ZoneTexte 14">
            <a:extLst>
              <a:ext uri="{FF2B5EF4-FFF2-40B4-BE49-F238E27FC236}">
                <a16:creationId xmlns:a16="http://schemas.microsoft.com/office/drawing/2014/main" id="{25B5F023-5476-2C7A-3732-9863D4D2A2C8}"/>
              </a:ext>
            </a:extLst>
          </p:cNvPr>
          <p:cNvSpPr txBox="1"/>
          <p:nvPr/>
        </p:nvSpPr>
        <p:spPr>
          <a:xfrm>
            <a:off x="5311141" y="3676328"/>
            <a:ext cx="458779"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4</a:t>
            </a:r>
          </a:p>
        </p:txBody>
      </p:sp>
      <p:sp>
        <p:nvSpPr>
          <p:cNvPr id="17" name="Ellipse 16">
            <a:extLst>
              <a:ext uri="{FF2B5EF4-FFF2-40B4-BE49-F238E27FC236}">
                <a16:creationId xmlns:a16="http://schemas.microsoft.com/office/drawing/2014/main" id="{871EF5D2-490C-3A88-BF7F-58A5EE99C308}"/>
              </a:ext>
            </a:extLst>
          </p:cNvPr>
          <p:cNvSpPr/>
          <p:nvPr/>
        </p:nvSpPr>
        <p:spPr>
          <a:xfrm>
            <a:off x="5254948" y="4747589"/>
            <a:ext cx="572248" cy="572247"/>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8" name="ZoneTexte 17">
            <a:extLst>
              <a:ext uri="{FF2B5EF4-FFF2-40B4-BE49-F238E27FC236}">
                <a16:creationId xmlns:a16="http://schemas.microsoft.com/office/drawing/2014/main" id="{83E5FAF7-763E-EBCD-FE4D-282C5799FE6A}"/>
              </a:ext>
            </a:extLst>
          </p:cNvPr>
          <p:cNvSpPr txBox="1"/>
          <p:nvPr/>
        </p:nvSpPr>
        <p:spPr>
          <a:xfrm>
            <a:off x="5330898" y="4759189"/>
            <a:ext cx="458780" cy="584775"/>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5</a:t>
            </a:r>
          </a:p>
        </p:txBody>
      </p:sp>
      <p:sp>
        <p:nvSpPr>
          <p:cNvPr id="20" name="Ellipse 19">
            <a:extLst>
              <a:ext uri="{FF2B5EF4-FFF2-40B4-BE49-F238E27FC236}">
                <a16:creationId xmlns:a16="http://schemas.microsoft.com/office/drawing/2014/main" id="{56ED5F3E-6687-5D58-A626-D65BE4FE7668}"/>
              </a:ext>
            </a:extLst>
          </p:cNvPr>
          <p:cNvSpPr/>
          <p:nvPr/>
        </p:nvSpPr>
        <p:spPr>
          <a:xfrm>
            <a:off x="5254404" y="5836824"/>
            <a:ext cx="572247" cy="572248"/>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1" name="ZoneTexte 20">
            <a:extLst>
              <a:ext uri="{FF2B5EF4-FFF2-40B4-BE49-F238E27FC236}">
                <a16:creationId xmlns:a16="http://schemas.microsoft.com/office/drawing/2014/main" id="{9E5E7C16-5086-5A30-4EB1-F9C2727FED37}"/>
              </a:ext>
            </a:extLst>
          </p:cNvPr>
          <p:cNvSpPr txBox="1"/>
          <p:nvPr/>
        </p:nvSpPr>
        <p:spPr>
          <a:xfrm>
            <a:off x="5320129" y="5830451"/>
            <a:ext cx="458779" cy="584776"/>
          </a:xfrm>
          <a:prstGeom prst="rect">
            <a:avLst/>
          </a:prstGeom>
          <a:noFill/>
        </p:spPr>
        <p:txBody>
          <a:bodyPr wrap="none" rtlCol="0">
            <a:spAutoFit/>
          </a:bodyPr>
          <a:lstStyle/>
          <a:p>
            <a:r>
              <a:rPr lang="fr-FR" sz="3200" dirty="0">
                <a:solidFill>
                  <a:schemeClr val="bg1"/>
                </a:solidFill>
                <a:latin typeface="Arial Black" panose="020B0A04020102020204" pitchFamily="34" charset="0"/>
                <a:ea typeface="ADLaM Display" panose="02010000000000000000" pitchFamily="2" charset="0"/>
                <a:cs typeface="ADLaM Display" panose="02010000000000000000" pitchFamily="2" charset="0"/>
              </a:rPr>
              <a:t>6</a:t>
            </a:r>
          </a:p>
        </p:txBody>
      </p:sp>
      <p:grpSp>
        <p:nvGrpSpPr>
          <p:cNvPr id="25" name="Graphique 34">
            <a:extLst>
              <a:ext uri="{FF2B5EF4-FFF2-40B4-BE49-F238E27FC236}">
                <a16:creationId xmlns:a16="http://schemas.microsoft.com/office/drawing/2014/main" id="{D832E381-FA33-A9DF-1F01-0B888D512158}"/>
              </a:ext>
            </a:extLst>
          </p:cNvPr>
          <p:cNvGrpSpPr/>
          <p:nvPr/>
        </p:nvGrpSpPr>
        <p:grpSpPr>
          <a:xfrm>
            <a:off x="3976585" y="349951"/>
            <a:ext cx="1051867" cy="823416"/>
            <a:chOff x="7214359" y="370988"/>
            <a:chExt cx="808938" cy="633249"/>
          </a:xfrm>
          <a:noFill/>
          <a:effectLst>
            <a:outerShdw blurRad="50800" dist="38100" dir="8100000" algn="tr" rotWithShape="0">
              <a:prstClr val="black">
                <a:alpha val="40000"/>
              </a:prstClr>
            </a:outerShdw>
          </a:effectLst>
        </p:grpSpPr>
        <p:grpSp>
          <p:nvGrpSpPr>
            <p:cNvPr id="26" name="Graphique 34">
              <a:extLst>
                <a:ext uri="{FF2B5EF4-FFF2-40B4-BE49-F238E27FC236}">
                  <a16:creationId xmlns:a16="http://schemas.microsoft.com/office/drawing/2014/main" id="{5A806EA1-F790-63A7-BC79-D3310FEAC05E}"/>
                </a:ext>
              </a:extLst>
            </p:cNvPr>
            <p:cNvGrpSpPr/>
            <p:nvPr/>
          </p:nvGrpSpPr>
          <p:grpSpPr>
            <a:xfrm>
              <a:off x="7214359" y="370988"/>
              <a:ext cx="808938" cy="633249"/>
              <a:chOff x="7214359" y="370988"/>
              <a:chExt cx="808938" cy="633249"/>
            </a:xfrm>
            <a:noFill/>
          </p:grpSpPr>
          <p:sp>
            <p:nvSpPr>
              <p:cNvPr id="29" name="Forme libre : forme 150">
                <a:extLst>
                  <a:ext uri="{FF2B5EF4-FFF2-40B4-BE49-F238E27FC236}">
                    <a16:creationId xmlns:a16="http://schemas.microsoft.com/office/drawing/2014/main" id="{BF73CF80-69C2-B935-9B9E-D20BD96BCD3C}"/>
                  </a:ext>
                </a:extLst>
              </p:cNvPr>
              <p:cNvSpPr/>
              <p:nvPr/>
            </p:nvSpPr>
            <p:spPr>
              <a:xfrm>
                <a:off x="7278892" y="449460"/>
                <a:ext cx="293198" cy="315975"/>
              </a:xfrm>
              <a:custGeom>
                <a:avLst/>
                <a:gdLst>
                  <a:gd name="connsiteX0" fmla="*/ 0 w 293198"/>
                  <a:gd name="connsiteY0" fmla="*/ 315975 h 315975"/>
                  <a:gd name="connsiteX1" fmla="*/ 90187 w 293198"/>
                  <a:gd name="connsiteY1" fmla="*/ 72214 h 315975"/>
                  <a:gd name="connsiteX2" fmla="*/ 193854 w 293198"/>
                  <a:gd name="connsiteY2" fmla="*/ 0 h 315975"/>
                  <a:gd name="connsiteX3" fmla="*/ 193854 w 293198"/>
                  <a:gd name="connsiteY3" fmla="*/ 0 h 315975"/>
                  <a:gd name="connsiteX4" fmla="*/ 292225 w 293198"/>
                  <a:gd name="connsiteY4" fmla="*/ 113135 h 315975"/>
                  <a:gd name="connsiteX5" fmla="*/ 268475 w 293198"/>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198" h="315975">
                    <a:moveTo>
                      <a:pt x="0" y="315975"/>
                    </a:moveTo>
                    <a:lnTo>
                      <a:pt x="90187" y="72214"/>
                    </a:lnTo>
                    <a:cubicBezTo>
                      <a:pt x="106235" y="28886"/>
                      <a:pt x="147637" y="0"/>
                      <a:pt x="193854" y="0"/>
                    </a:cubicBezTo>
                    <a:lnTo>
                      <a:pt x="193854" y="0"/>
                    </a:lnTo>
                    <a:cubicBezTo>
                      <a:pt x="254193" y="0"/>
                      <a:pt x="300570" y="53438"/>
                      <a:pt x="292225" y="113135"/>
                    </a:cubicBezTo>
                    <a:lnTo>
                      <a:pt x="268475"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0" name="Forme libre : forme 151">
                <a:extLst>
                  <a:ext uri="{FF2B5EF4-FFF2-40B4-BE49-F238E27FC236}">
                    <a16:creationId xmlns:a16="http://schemas.microsoft.com/office/drawing/2014/main" id="{C52B3983-B75B-171C-ACFB-83061EFCC3F1}"/>
                  </a:ext>
                </a:extLst>
              </p:cNvPr>
              <p:cNvSpPr/>
              <p:nvPr/>
            </p:nvSpPr>
            <p:spPr>
              <a:xfrm>
                <a:off x="7675576" y="449460"/>
                <a:ext cx="293037" cy="315975"/>
              </a:xfrm>
              <a:custGeom>
                <a:avLst/>
                <a:gdLst>
                  <a:gd name="connsiteX0" fmla="*/ 293038 w 293037"/>
                  <a:gd name="connsiteY0" fmla="*/ 315975 h 315975"/>
                  <a:gd name="connsiteX1" fmla="*/ 200283 w 293037"/>
                  <a:gd name="connsiteY1" fmla="*/ 64832 h 315975"/>
                  <a:gd name="connsiteX2" fmla="*/ 107047 w 293037"/>
                  <a:gd name="connsiteY2" fmla="*/ 0 h 315975"/>
                  <a:gd name="connsiteX3" fmla="*/ 99345 w 293037"/>
                  <a:gd name="connsiteY3" fmla="*/ 0 h 315975"/>
                  <a:gd name="connsiteX4" fmla="*/ 973 w 293037"/>
                  <a:gd name="connsiteY4" fmla="*/ 113135 h 315975"/>
                  <a:gd name="connsiteX5" fmla="*/ 24724 w 293037"/>
                  <a:gd name="connsiteY5" fmla="*/ 282436 h 31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037" h="315975">
                    <a:moveTo>
                      <a:pt x="293038" y="315975"/>
                    </a:moveTo>
                    <a:lnTo>
                      <a:pt x="200283" y="64832"/>
                    </a:lnTo>
                    <a:cubicBezTo>
                      <a:pt x="185841" y="25836"/>
                      <a:pt x="148610" y="0"/>
                      <a:pt x="107047" y="0"/>
                    </a:cubicBezTo>
                    <a:lnTo>
                      <a:pt x="99345" y="0"/>
                    </a:lnTo>
                    <a:cubicBezTo>
                      <a:pt x="39006" y="0"/>
                      <a:pt x="-7371" y="53438"/>
                      <a:pt x="973" y="113135"/>
                    </a:cubicBezTo>
                    <a:lnTo>
                      <a:pt x="24724" y="28243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1" name="Forme libre : forme 152">
                <a:extLst>
                  <a:ext uri="{FF2B5EF4-FFF2-40B4-BE49-F238E27FC236}">
                    <a16:creationId xmlns:a16="http://schemas.microsoft.com/office/drawing/2014/main" id="{A2E54AF9-FD10-B203-5D14-F28C99A89118}"/>
                  </a:ext>
                </a:extLst>
              </p:cNvPr>
              <p:cNvSpPr/>
              <p:nvPr/>
            </p:nvSpPr>
            <p:spPr>
              <a:xfrm>
                <a:off x="7714746" y="375962"/>
                <a:ext cx="89059" cy="91310"/>
              </a:xfrm>
              <a:custGeom>
                <a:avLst/>
                <a:gdLst>
                  <a:gd name="connsiteX0" fmla="*/ 89059 w 89059"/>
                  <a:gd name="connsiteY0" fmla="*/ 74621 h 91310"/>
                  <a:gd name="connsiteX1" fmla="*/ 65630 w 89059"/>
                  <a:gd name="connsiteY1" fmla="*/ 21183 h 91310"/>
                  <a:gd name="connsiteX2" fmla="*/ 35140 w 89059"/>
                  <a:gd name="connsiteY2" fmla="*/ 0 h 91310"/>
                  <a:gd name="connsiteX3" fmla="*/ 32572 w 89059"/>
                  <a:gd name="connsiteY3" fmla="*/ 0 h 91310"/>
                  <a:gd name="connsiteX4" fmla="*/ 317 w 89059"/>
                  <a:gd name="connsiteY4" fmla="*/ 37070 h 91310"/>
                  <a:gd name="connsiteX5" fmla="*/ 5131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89059" y="74621"/>
                    </a:moveTo>
                    <a:lnTo>
                      <a:pt x="65630" y="21183"/>
                    </a:lnTo>
                    <a:cubicBezTo>
                      <a:pt x="60976" y="8505"/>
                      <a:pt x="48780" y="0"/>
                      <a:pt x="35140" y="0"/>
                    </a:cubicBezTo>
                    <a:lnTo>
                      <a:pt x="32572" y="0"/>
                    </a:lnTo>
                    <a:cubicBezTo>
                      <a:pt x="12834" y="0"/>
                      <a:pt x="-2411" y="17492"/>
                      <a:pt x="317" y="37070"/>
                    </a:cubicBezTo>
                    <a:lnTo>
                      <a:pt x="5131"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2" name="Forme libre : forme 153">
                <a:extLst>
                  <a:ext uri="{FF2B5EF4-FFF2-40B4-BE49-F238E27FC236}">
                    <a16:creationId xmlns:a16="http://schemas.microsoft.com/office/drawing/2014/main" id="{9F6A214F-C5EE-D1D7-FA47-8610C1EA20AF}"/>
                  </a:ext>
                </a:extLst>
              </p:cNvPr>
              <p:cNvSpPr/>
              <p:nvPr/>
            </p:nvSpPr>
            <p:spPr>
              <a:xfrm>
                <a:off x="7446428" y="375962"/>
                <a:ext cx="89059" cy="91310"/>
              </a:xfrm>
              <a:custGeom>
                <a:avLst/>
                <a:gdLst>
                  <a:gd name="connsiteX0" fmla="*/ 0 w 89059"/>
                  <a:gd name="connsiteY0" fmla="*/ 74621 h 91310"/>
                  <a:gd name="connsiteX1" fmla="*/ 23429 w 89059"/>
                  <a:gd name="connsiteY1" fmla="*/ 21183 h 91310"/>
                  <a:gd name="connsiteX2" fmla="*/ 53920 w 89059"/>
                  <a:gd name="connsiteY2" fmla="*/ 0 h 91310"/>
                  <a:gd name="connsiteX3" fmla="*/ 56487 w 89059"/>
                  <a:gd name="connsiteY3" fmla="*/ 0 h 91310"/>
                  <a:gd name="connsiteX4" fmla="*/ 88743 w 89059"/>
                  <a:gd name="connsiteY4" fmla="*/ 37070 h 91310"/>
                  <a:gd name="connsiteX5" fmla="*/ 83928 w 89059"/>
                  <a:gd name="connsiteY5" fmla="*/ 91310 h 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059" h="91310">
                    <a:moveTo>
                      <a:pt x="0" y="74621"/>
                    </a:moveTo>
                    <a:lnTo>
                      <a:pt x="23429" y="21183"/>
                    </a:lnTo>
                    <a:cubicBezTo>
                      <a:pt x="28083" y="8505"/>
                      <a:pt x="40279" y="0"/>
                      <a:pt x="53920" y="0"/>
                    </a:cubicBezTo>
                    <a:lnTo>
                      <a:pt x="56487" y="0"/>
                    </a:lnTo>
                    <a:cubicBezTo>
                      <a:pt x="76226" y="0"/>
                      <a:pt x="91471" y="17492"/>
                      <a:pt x="88743" y="37070"/>
                    </a:cubicBezTo>
                    <a:lnTo>
                      <a:pt x="83928" y="9131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3" name="Forme libre : forme 154">
                <a:extLst>
                  <a:ext uri="{FF2B5EF4-FFF2-40B4-BE49-F238E27FC236}">
                    <a16:creationId xmlns:a16="http://schemas.microsoft.com/office/drawing/2014/main" id="{7C1363FF-D53A-ED3E-A81A-3FF4BDD07539}"/>
                  </a:ext>
                </a:extLst>
              </p:cNvPr>
              <p:cNvSpPr/>
              <p:nvPr/>
            </p:nvSpPr>
            <p:spPr>
              <a:xfrm rot="-1529175">
                <a:off x="7712179" y="683076"/>
                <a:ext cx="266713" cy="266712"/>
              </a:xfrm>
              <a:custGeom>
                <a:avLst/>
                <a:gdLst>
                  <a:gd name="connsiteX0" fmla="*/ 266713 w 266713"/>
                  <a:gd name="connsiteY0" fmla="*/ 133356 h 266712"/>
                  <a:gd name="connsiteX1" fmla="*/ 133356 w 266713"/>
                  <a:gd name="connsiteY1" fmla="*/ 266713 h 266712"/>
                  <a:gd name="connsiteX2" fmla="*/ 0 w 266713"/>
                  <a:gd name="connsiteY2" fmla="*/ 133356 h 266712"/>
                  <a:gd name="connsiteX3" fmla="*/ 133356 w 266713"/>
                  <a:gd name="connsiteY3" fmla="*/ 0 h 266712"/>
                  <a:gd name="connsiteX4" fmla="*/ 266713 w 266713"/>
                  <a:gd name="connsiteY4" fmla="*/ 133356 h 26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13" h="266712">
                    <a:moveTo>
                      <a:pt x="266713" y="133356"/>
                    </a:moveTo>
                    <a:cubicBezTo>
                      <a:pt x="266713" y="207007"/>
                      <a:pt x="207007" y="266713"/>
                      <a:pt x="133356" y="266713"/>
                    </a:cubicBezTo>
                    <a:cubicBezTo>
                      <a:pt x="59706" y="266713"/>
                      <a:pt x="0" y="207007"/>
                      <a:pt x="0" y="133356"/>
                    </a:cubicBezTo>
                    <a:cubicBezTo>
                      <a:pt x="0" y="59706"/>
                      <a:pt x="59706" y="0"/>
                      <a:pt x="133356" y="0"/>
                    </a:cubicBezTo>
                    <a:cubicBezTo>
                      <a:pt x="207007" y="0"/>
                      <a:pt x="266713" y="59706"/>
                      <a:pt x="266713" y="133356"/>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4" name="Forme libre : forme 155">
                <a:extLst>
                  <a:ext uri="{FF2B5EF4-FFF2-40B4-BE49-F238E27FC236}">
                    <a16:creationId xmlns:a16="http://schemas.microsoft.com/office/drawing/2014/main" id="{ADEA5626-DF8F-0D18-3852-C520E08678A6}"/>
                  </a:ext>
                </a:extLst>
              </p:cNvPr>
              <p:cNvSpPr/>
              <p:nvPr/>
            </p:nvSpPr>
            <p:spPr>
              <a:xfrm rot="-3021569">
                <a:off x="7268775" y="683099"/>
                <a:ext cx="266722" cy="266722"/>
              </a:xfrm>
              <a:custGeom>
                <a:avLst/>
                <a:gdLst>
                  <a:gd name="connsiteX0" fmla="*/ 266723 w 266722"/>
                  <a:gd name="connsiteY0" fmla="*/ 133361 h 266722"/>
                  <a:gd name="connsiteX1" fmla="*/ 133361 w 266722"/>
                  <a:gd name="connsiteY1" fmla="*/ 266723 h 266722"/>
                  <a:gd name="connsiteX2" fmla="*/ 0 w 266722"/>
                  <a:gd name="connsiteY2" fmla="*/ 133361 h 266722"/>
                  <a:gd name="connsiteX3" fmla="*/ 133361 w 266722"/>
                  <a:gd name="connsiteY3" fmla="*/ 0 h 266722"/>
                  <a:gd name="connsiteX4" fmla="*/ 266723 w 266722"/>
                  <a:gd name="connsiteY4" fmla="*/ 133361 h 26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22" h="266722">
                    <a:moveTo>
                      <a:pt x="266723" y="133361"/>
                    </a:moveTo>
                    <a:cubicBezTo>
                      <a:pt x="266723" y="207015"/>
                      <a:pt x="207015" y="266723"/>
                      <a:pt x="133361" y="266723"/>
                    </a:cubicBezTo>
                    <a:cubicBezTo>
                      <a:pt x="59708" y="266723"/>
                      <a:pt x="0" y="207015"/>
                      <a:pt x="0" y="133361"/>
                    </a:cubicBezTo>
                    <a:cubicBezTo>
                      <a:pt x="0" y="59708"/>
                      <a:pt x="59708" y="0"/>
                      <a:pt x="133361" y="0"/>
                    </a:cubicBezTo>
                    <a:cubicBezTo>
                      <a:pt x="207015" y="0"/>
                      <a:pt x="266723" y="59708"/>
                      <a:pt x="266723" y="133361"/>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5" name="Forme libre : forme 156">
                <a:extLst>
                  <a:ext uri="{FF2B5EF4-FFF2-40B4-BE49-F238E27FC236}">
                    <a16:creationId xmlns:a16="http://schemas.microsoft.com/office/drawing/2014/main" id="{EA1B6A1A-0ACB-EAEC-F715-699EEC667804}"/>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6" name="Forme libre : forme 157">
                <a:extLst>
                  <a:ext uri="{FF2B5EF4-FFF2-40B4-BE49-F238E27FC236}">
                    <a16:creationId xmlns:a16="http://schemas.microsoft.com/office/drawing/2014/main" id="{01FE2E56-F117-CE9A-DEFA-A690A320A2EF}"/>
                  </a:ext>
                </a:extLst>
              </p:cNvPr>
              <p:cNvSpPr/>
              <p:nvPr/>
            </p:nvSpPr>
            <p:spPr>
              <a:xfrm>
                <a:off x="7555390" y="654868"/>
                <a:ext cx="136724" cy="16047"/>
              </a:xfrm>
              <a:custGeom>
                <a:avLst/>
                <a:gdLst>
                  <a:gd name="connsiteX0" fmla="*/ 0 w 136724"/>
                  <a:gd name="connsiteY0" fmla="*/ 0 h 16047"/>
                  <a:gd name="connsiteX1" fmla="*/ 136725 w 136724"/>
                  <a:gd name="connsiteY1" fmla="*/ 0 h 16047"/>
                </a:gdLst>
                <a:ahLst/>
                <a:cxnLst>
                  <a:cxn ang="0">
                    <a:pos x="connsiteX0" y="connsiteY0"/>
                  </a:cxn>
                  <a:cxn ang="0">
                    <a:pos x="connsiteX1" y="connsiteY1"/>
                  </a:cxn>
                </a:cxnLst>
                <a:rect l="l" t="t" r="r" b="b"/>
                <a:pathLst>
                  <a:path w="136724" h="16047">
                    <a:moveTo>
                      <a:pt x="0" y="0"/>
                    </a:moveTo>
                    <a:lnTo>
                      <a:pt x="136725"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37" name="Forme libre : forme 158">
                <a:extLst>
                  <a:ext uri="{FF2B5EF4-FFF2-40B4-BE49-F238E27FC236}">
                    <a16:creationId xmlns:a16="http://schemas.microsoft.com/office/drawing/2014/main" id="{8A0ABD2D-BF92-9E70-388A-065303B7C4F6}"/>
                  </a:ext>
                </a:extLst>
              </p:cNvPr>
              <p:cNvSpPr/>
              <p:nvPr/>
            </p:nvSpPr>
            <p:spPr>
              <a:xfrm>
                <a:off x="7263968" y="370988"/>
                <a:ext cx="16047" cy="16047"/>
              </a:xfrm>
              <a:custGeom>
                <a:avLst/>
                <a:gdLst/>
                <a:ahLst/>
                <a:cxnLst/>
                <a:rect l="l" t="t" r="r" b="b"/>
                <a:pathLst>
                  <a:path w="16047" h="16047"/>
                </a:pathLst>
              </a:custGeom>
              <a:noFill/>
              <a:ln w="19050" cap="rnd">
                <a:solidFill>
                  <a:schemeClr val="tx1">
                    <a:lumMod val="65000"/>
                    <a:lumOff val="35000"/>
                  </a:schemeClr>
                </a:solidFill>
                <a:prstDash val="solid"/>
                <a:round/>
              </a:ln>
            </p:spPr>
            <p:txBody>
              <a:bodyPr rtlCol="0" anchor="ctr"/>
              <a:lstStyle/>
              <a:p>
                <a:endParaRPr lang="fr-FR" sz="1400"/>
              </a:p>
            </p:txBody>
          </p:sp>
          <p:sp>
            <p:nvSpPr>
              <p:cNvPr id="38" name="Forme libre : forme 159">
                <a:extLst>
                  <a:ext uri="{FF2B5EF4-FFF2-40B4-BE49-F238E27FC236}">
                    <a16:creationId xmlns:a16="http://schemas.microsoft.com/office/drawing/2014/main" id="{58BD1EED-787B-2845-15CB-3D9EC9FB7000}"/>
                  </a:ext>
                </a:extLst>
              </p:cNvPr>
              <p:cNvSpPr/>
              <p:nvPr/>
            </p:nvSpPr>
            <p:spPr>
              <a:xfrm>
                <a:off x="7688035" y="536116"/>
                <a:ext cx="222005" cy="124207"/>
              </a:xfrm>
              <a:custGeom>
                <a:avLst/>
                <a:gdLst>
                  <a:gd name="connsiteX0" fmla="*/ 222005 w 222005"/>
                  <a:gd name="connsiteY0" fmla="*/ 71251 h 124207"/>
                  <a:gd name="connsiteX1" fmla="*/ 119622 w 222005"/>
                  <a:gd name="connsiteY1" fmla="*/ 0 h 124207"/>
                  <a:gd name="connsiteX2" fmla="*/ 111117 w 222005"/>
                  <a:gd name="connsiteY2" fmla="*/ 0 h 124207"/>
                  <a:gd name="connsiteX3" fmla="*/ 1031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222005" y="71251"/>
                    </a:moveTo>
                    <a:cubicBezTo>
                      <a:pt x="206118" y="28404"/>
                      <a:pt x="165357" y="0"/>
                      <a:pt x="119622" y="0"/>
                    </a:cubicBezTo>
                    <a:lnTo>
                      <a:pt x="111117" y="0"/>
                    </a:lnTo>
                    <a:cubicBezTo>
                      <a:pt x="44841" y="0"/>
                      <a:pt x="-8116" y="58573"/>
                      <a:pt x="1031"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39" name="Forme libre : forme 160">
                <a:extLst>
                  <a:ext uri="{FF2B5EF4-FFF2-40B4-BE49-F238E27FC236}">
                    <a16:creationId xmlns:a16="http://schemas.microsoft.com/office/drawing/2014/main" id="{20A55F8F-FB0A-4374-0EF2-EEFE3207076C}"/>
                  </a:ext>
                </a:extLst>
              </p:cNvPr>
              <p:cNvSpPr/>
              <p:nvPr/>
            </p:nvSpPr>
            <p:spPr>
              <a:xfrm>
                <a:off x="7337465" y="536116"/>
                <a:ext cx="222005" cy="124207"/>
              </a:xfrm>
              <a:custGeom>
                <a:avLst/>
                <a:gdLst>
                  <a:gd name="connsiteX0" fmla="*/ 0 w 222005"/>
                  <a:gd name="connsiteY0" fmla="*/ 71251 h 124207"/>
                  <a:gd name="connsiteX1" fmla="*/ 102383 w 222005"/>
                  <a:gd name="connsiteY1" fmla="*/ 0 h 124207"/>
                  <a:gd name="connsiteX2" fmla="*/ 110888 w 222005"/>
                  <a:gd name="connsiteY2" fmla="*/ 0 h 124207"/>
                  <a:gd name="connsiteX3" fmla="*/ 220974 w 222005"/>
                  <a:gd name="connsiteY3" fmla="*/ 124208 h 124207"/>
                </a:gdLst>
                <a:ahLst/>
                <a:cxnLst>
                  <a:cxn ang="0">
                    <a:pos x="connsiteX0" y="connsiteY0"/>
                  </a:cxn>
                  <a:cxn ang="0">
                    <a:pos x="connsiteX1" y="connsiteY1"/>
                  </a:cxn>
                  <a:cxn ang="0">
                    <a:pos x="connsiteX2" y="connsiteY2"/>
                  </a:cxn>
                  <a:cxn ang="0">
                    <a:pos x="connsiteX3" y="connsiteY3"/>
                  </a:cxn>
                </a:cxnLst>
                <a:rect l="l" t="t" r="r" b="b"/>
                <a:pathLst>
                  <a:path w="222005" h="124207">
                    <a:moveTo>
                      <a:pt x="0" y="71251"/>
                    </a:moveTo>
                    <a:cubicBezTo>
                      <a:pt x="15887" y="28404"/>
                      <a:pt x="56648" y="0"/>
                      <a:pt x="102383" y="0"/>
                    </a:cubicBezTo>
                    <a:lnTo>
                      <a:pt x="110888" y="0"/>
                    </a:lnTo>
                    <a:cubicBezTo>
                      <a:pt x="177165" y="0"/>
                      <a:pt x="230121" y="58573"/>
                      <a:pt x="220974" y="124208"/>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0" name="Forme libre : forme 161">
                <a:extLst>
                  <a:ext uri="{FF2B5EF4-FFF2-40B4-BE49-F238E27FC236}">
                    <a16:creationId xmlns:a16="http://schemas.microsoft.com/office/drawing/2014/main" id="{D491BA1B-3470-89BF-D03A-D799338BB3C7}"/>
                  </a:ext>
                </a:extLst>
              </p:cNvPr>
              <p:cNvSpPr/>
              <p:nvPr/>
            </p:nvSpPr>
            <p:spPr>
              <a:xfrm>
                <a:off x="7586843" y="767682"/>
                <a:ext cx="73818" cy="73818"/>
              </a:xfrm>
              <a:custGeom>
                <a:avLst/>
                <a:gdLst>
                  <a:gd name="connsiteX0" fmla="*/ 73819 w 73818"/>
                  <a:gd name="connsiteY0" fmla="*/ 36909 h 73818"/>
                  <a:gd name="connsiteX1" fmla="*/ 36909 w 73818"/>
                  <a:gd name="connsiteY1" fmla="*/ 73818 h 73818"/>
                  <a:gd name="connsiteX2" fmla="*/ 0 w 73818"/>
                  <a:gd name="connsiteY2" fmla="*/ 36909 h 73818"/>
                  <a:gd name="connsiteX3" fmla="*/ 36909 w 73818"/>
                  <a:gd name="connsiteY3" fmla="*/ 0 h 73818"/>
                  <a:gd name="connsiteX4" fmla="*/ 73819 w 73818"/>
                  <a:gd name="connsiteY4" fmla="*/ 36909 h 73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8" h="73818">
                    <a:moveTo>
                      <a:pt x="73819" y="36909"/>
                    </a:moveTo>
                    <a:cubicBezTo>
                      <a:pt x="73819" y="57294"/>
                      <a:pt x="57294" y="73818"/>
                      <a:pt x="36909" y="73818"/>
                    </a:cubicBezTo>
                    <a:cubicBezTo>
                      <a:pt x="16525" y="73818"/>
                      <a:pt x="0" y="57294"/>
                      <a:pt x="0" y="36909"/>
                    </a:cubicBezTo>
                    <a:cubicBezTo>
                      <a:pt x="0" y="16525"/>
                      <a:pt x="16525" y="0"/>
                      <a:pt x="36909" y="0"/>
                    </a:cubicBezTo>
                    <a:cubicBezTo>
                      <a:pt x="57294" y="0"/>
                      <a:pt x="73819" y="16525"/>
                      <a:pt x="73819" y="36909"/>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1" name="Forme libre : forme 162">
                <a:extLst>
                  <a:ext uri="{FF2B5EF4-FFF2-40B4-BE49-F238E27FC236}">
                    <a16:creationId xmlns:a16="http://schemas.microsoft.com/office/drawing/2014/main" id="{D271D3E1-5E5F-C8B4-0E1B-D913D4035699}"/>
                  </a:ext>
                </a:extLst>
              </p:cNvPr>
              <p:cNvSpPr/>
              <p:nvPr/>
            </p:nvSpPr>
            <p:spPr>
              <a:xfrm>
                <a:off x="7513185" y="722267"/>
                <a:ext cx="221134" cy="20540"/>
              </a:xfrm>
              <a:custGeom>
                <a:avLst/>
                <a:gdLst>
                  <a:gd name="connsiteX0" fmla="*/ 221135 w 221134"/>
                  <a:gd name="connsiteY0" fmla="*/ 20541 h 20540"/>
                  <a:gd name="connsiteX1" fmla="*/ 110567 w 221134"/>
                  <a:gd name="connsiteY1" fmla="*/ 0 h 20540"/>
                  <a:gd name="connsiteX2" fmla="*/ 110567 w 221134"/>
                  <a:gd name="connsiteY2" fmla="*/ 0 h 20540"/>
                  <a:gd name="connsiteX3" fmla="*/ 0 w 221134"/>
                  <a:gd name="connsiteY3" fmla="*/ 20541 h 20540"/>
                </a:gdLst>
                <a:ahLst/>
                <a:cxnLst>
                  <a:cxn ang="0">
                    <a:pos x="connsiteX0" y="connsiteY0"/>
                  </a:cxn>
                  <a:cxn ang="0">
                    <a:pos x="connsiteX1" y="connsiteY1"/>
                  </a:cxn>
                  <a:cxn ang="0">
                    <a:pos x="connsiteX2" y="connsiteY2"/>
                  </a:cxn>
                  <a:cxn ang="0">
                    <a:pos x="connsiteX3" y="connsiteY3"/>
                  </a:cxn>
                </a:cxnLst>
                <a:rect l="l" t="t" r="r" b="b"/>
                <a:pathLst>
                  <a:path w="221134" h="20540">
                    <a:moveTo>
                      <a:pt x="221135" y="20541"/>
                    </a:moveTo>
                    <a:cubicBezTo>
                      <a:pt x="186151" y="7061"/>
                      <a:pt x="148760" y="0"/>
                      <a:pt x="110567" y="0"/>
                    </a:cubicBezTo>
                    <a:lnTo>
                      <a:pt x="110567" y="0"/>
                    </a:lnTo>
                    <a:cubicBezTo>
                      <a:pt x="72374" y="0"/>
                      <a:pt x="34984" y="7061"/>
                      <a:pt x="0" y="20541"/>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27" name="Forme libre : forme 163">
              <a:extLst>
                <a:ext uri="{FF2B5EF4-FFF2-40B4-BE49-F238E27FC236}">
                  <a16:creationId xmlns:a16="http://schemas.microsoft.com/office/drawing/2014/main" id="{10038AAF-AE29-1D00-FDDF-DAA76B57CBF7}"/>
                </a:ext>
              </a:extLst>
            </p:cNvPr>
            <p:cNvSpPr/>
            <p:nvPr/>
          </p:nvSpPr>
          <p:spPr>
            <a:xfrm>
              <a:off x="7319010"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28" name="Forme libre : forme 164">
              <a:extLst>
                <a:ext uri="{FF2B5EF4-FFF2-40B4-BE49-F238E27FC236}">
                  <a16:creationId xmlns:a16="http://schemas.microsoft.com/office/drawing/2014/main" id="{1732B779-B579-DF50-43D7-14B625D30366}"/>
                </a:ext>
              </a:extLst>
            </p:cNvPr>
            <p:cNvSpPr/>
            <p:nvPr/>
          </p:nvSpPr>
          <p:spPr>
            <a:xfrm>
              <a:off x="7763527" y="733340"/>
              <a:ext cx="83126" cy="83126"/>
            </a:xfrm>
            <a:custGeom>
              <a:avLst/>
              <a:gdLst>
                <a:gd name="connsiteX0" fmla="*/ 0 w 83126"/>
                <a:gd name="connsiteY0" fmla="*/ 83126 h 83126"/>
                <a:gd name="connsiteX1" fmla="*/ 83126 w 83126"/>
                <a:gd name="connsiteY1" fmla="*/ 0 h 83126"/>
              </a:gdLst>
              <a:ahLst/>
              <a:cxnLst>
                <a:cxn ang="0">
                  <a:pos x="connsiteX0" y="connsiteY0"/>
                </a:cxn>
                <a:cxn ang="0">
                  <a:pos x="connsiteX1" y="connsiteY1"/>
                </a:cxn>
              </a:cxnLst>
              <a:rect l="l" t="t" r="r" b="b"/>
              <a:pathLst>
                <a:path w="83126" h="83126">
                  <a:moveTo>
                    <a:pt x="0" y="83126"/>
                  </a:moveTo>
                  <a:cubicBezTo>
                    <a:pt x="0" y="37230"/>
                    <a:pt x="37230" y="0"/>
                    <a:pt x="8312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42" name="Graphique 2">
            <a:extLst>
              <a:ext uri="{FF2B5EF4-FFF2-40B4-BE49-F238E27FC236}">
                <a16:creationId xmlns:a16="http://schemas.microsoft.com/office/drawing/2014/main" id="{303034A4-9C40-6334-6860-024569A35A10}"/>
              </a:ext>
            </a:extLst>
          </p:cNvPr>
          <p:cNvGrpSpPr/>
          <p:nvPr/>
        </p:nvGrpSpPr>
        <p:grpSpPr>
          <a:xfrm>
            <a:off x="4175137" y="1325558"/>
            <a:ext cx="727895" cy="831886"/>
            <a:chOff x="1184026" y="296326"/>
            <a:chExt cx="555828" cy="635238"/>
          </a:xfrm>
          <a:noFill/>
          <a:effectLst>
            <a:outerShdw blurRad="50800" dist="38100" dir="8100000" algn="tr" rotWithShape="0">
              <a:prstClr val="black">
                <a:alpha val="40000"/>
              </a:prstClr>
            </a:outerShdw>
          </a:effectLst>
        </p:grpSpPr>
        <p:sp>
          <p:nvSpPr>
            <p:cNvPr id="43" name="Forme libre : forme 17">
              <a:extLst>
                <a:ext uri="{FF2B5EF4-FFF2-40B4-BE49-F238E27FC236}">
                  <a16:creationId xmlns:a16="http://schemas.microsoft.com/office/drawing/2014/main" id="{CED3004D-81B4-CEE8-162C-8F4E84EA73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44" name="Forme libre : forme 18">
              <a:extLst>
                <a:ext uri="{FF2B5EF4-FFF2-40B4-BE49-F238E27FC236}">
                  <a16:creationId xmlns:a16="http://schemas.microsoft.com/office/drawing/2014/main" id="{573D5E6E-1E15-D5A1-84F8-2D631F586F6B}"/>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5" name="Forme libre : forme 19">
              <a:extLst>
                <a:ext uri="{FF2B5EF4-FFF2-40B4-BE49-F238E27FC236}">
                  <a16:creationId xmlns:a16="http://schemas.microsoft.com/office/drawing/2014/main" id="{537EDA5A-F5DB-8D84-4DD0-8BE442FBC053}"/>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6" name="Forme libre : forme 20">
              <a:extLst>
                <a:ext uri="{FF2B5EF4-FFF2-40B4-BE49-F238E27FC236}">
                  <a16:creationId xmlns:a16="http://schemas.microsoft.com/office/drawing/2014/main" id="{D546A196-E244-2E18-D7FE-DBEFF1CB3D4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7" name="Forme libre : forme 21">
              <a:extLst>
                <a:ext uri="{FF2B5EF4-FFF2-40B4-BE49-F238E27FC236}">
                  <a16:creationId xmlns:a16="http://schemas.microsoft.com/office/drawing/2014/main" id="{1AFD3A26-329E-4774-BA5E-FE32D1E1A6E3}"/>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8" name="Forme libre : forme 22">
              <a:extLst>
                <a:ext uri="{FF2B5EF4-FFF2-40B4-BE49-F238E27FC236}">
                  <a16:creationId xmlns:a16="http://schemas.microsoft.com/office/drawing/2014/main" id="{9D7A0775-9F7A-ED43-2ECB-331FE53ADDA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49" name="Forme libre : forme 23">
              <a:extLst>
                <a:ext uri="{FF2B5EF4-FFF2-40B4-BE49-F238E27FC236}">
                  <a16:creationId xmlns:a16="http://schemas.microsoft.com/office/drawing/2014/main" id="{B8CAF527-A1E2-7CBD-30C0-C12F5AA1960F}"/>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0" name="Forme libre : forme 24">
              <a:extLst>
                <a:ext uri="{FF2B5EF4-FFF2-40B4-BE49-F238E27FC236}">
                  <a16:creationId xmlns:a16="http://schemas.microsoft.com/office/drawing/2014/main" id="{3178491C-381E-6B7C-EC47-55C768D4D75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51" name="Graphique 37">
            <a:extLst>
              <a:ext uri="{FF2B5EF4-FFF2-40B4-BE49-F238E27FC236}">
                <a16:creationId xmlns:a16="http://schemas.microsoft.com/office/drawing/2014/main" id="{14F140C3-DB76-AD4B-8418-22F60DA3B60A}"/>
              </a:ext>
            </a:extLst>
          </p:cNvPr>
          <p:cNvGrpSpPr/>
          <p:nvPr/>
        </p:nvGrpSpPr>
        <p:grpSpPr>
          <a:xfrm>
            <a:off x="4118648" y="2466166"/>
            <a:ext cx="884319" cy="828381"/>
            <a:chOff x="10053570" y="271493"/>
            <a:chExt cx="837198" cy="784241"/>
          </a:xfrm>
          <a:noFill/>
          <a:effectLst>
            <a:outerShdw blurRad="50800" dist="38100" dir="8100000" algn="tr" rotWithShape="0">
              <a:prstClr val="black">
                <a:alpha val="40000"/>
              </a:prstClr>
            </a:outerShdw>
          </a:effectLst>
        </p:grpSpPr>
        <p:grpSp>
          <p:nvGrpSpPr>
            <p:cNvPr id="52" name="Graphique 37">
              <a:extLst>
                <a:ext uri="{FF2B5EF4-FFF2-40B4-BE49-F238E27FC236}">
                  <a16:creationId xmlns:a16="http://schemas.microsoft.com/office/drawing/2014/main" id="{E75E4EA6-D8AA-58D8-CD79-A76FECB7AC3C}"/>
                </a:ext>
              </a:extLst>
            </p:cNvPr>
            <p:cNvGrpSpPr/>
            <p:nvPr/>
          </p:nvGrpSpPr>
          <p:grpSpPr>
            <a:xfrm>
              <a:off x="10153225" y="635771"/>
              <a:ext cx="346465" cy="346465"/>
              <a:chOff x="10153225" y="635771"/>
              <a:chExt cx="346465" cy="346465"/>
            </a:xfrm>
            <a:noFill/>
          </p:grpSpPr>
          <p:sp>
            <p:nvSpPr>
              <p:cNvPr id="64" name="Forme libre : forme 197">
                <a:extLst>
                  <a:ext uri="{FF2B5EF4-FFF2-40B4-BE49-F238E27FC236}">
                    <a16:creationId xmlns:a16="http://schemas.microsoft.com/office/drawing/2014/main" id="{73BF764C-A38F-C84F-6607-58C3195D51AD}"/>
                  </a:ext>
                </a:extLst>
              </p:cNvPr>
              <p:cNvSpPr/>
              <p:nvPr/>
            </p:nvSpPr>
            <p:spPr>
              <a:xfrm>
                <a:off x="10153225" y="635771"/>
                <a:ext cx="346465" cy="346465"/>
              </a:xfrm>
              <a:custGeom>
                <a:avLst/>
                <a:gdLst>
                  <a:gd name="connsiteX0" fmla="*/ 295756 w 346465"/>
                  <a:gd name="connsiteY0" fmla="*/ 295756 h 346465"/>
                  <a:gd name="connsiteX1" fmla="*/ 318704 w 346465"/>
                  <a:gd name="connsiteY1" fmla="*/ 272808 h 346465"/>
                  <a:gd name="connsiteX2" fmla="*/ 292707 w 346465"/>
                  <a:gd name="connsiteY2" fmla="*/ 236540 h 346465"/>
                  <a:gd name="connsiteX3" fmla="*/ 302496 w 346465"/>
                  <a:gd name="connsiteY3" fmla="*/ 213111 h 346465"/>
                  <a:gd name="connsiteX4" fmla="*/ 346466 w 346465"/>
                  <a:gd name="connsiteY4" fmla="*/ 205729 h 346465"/>
                  <a:gd name="connsiteX5" fmla="*/ 346466 w 346465"/>
                  <a:gd name="connsiteY5" fmla="*/ 140737 h 346465"/>
                  <a:gd name="connsiteX6" fmla="*/ 302496 w 346465"/>
                  <a:gd name="connsiteY6" fmla="*/ 133355 h 346465"/>
                  <a:gd name="connsiteX7" fmla="*/ 292707 w 346465"/>
                  <a:gd name="connsiteY7" fmla="*/ 109925 h 346465"/>
                  <a:gd name="connsiteX8" fmla="*/ 318704 w 346465"/>
                  <a:gd name="connsiteY8" fmla="*/ 73658 h 346465"/>
                  <a:gd name="connsiteX9" fmla="*/ 272808 w 346465"/>
                  <a:gd name="connsiteY9" fmla="*/ 27762 h 346465"/>
                  <a:gd name="connsiteX10" fmla="*/ 236540 w 346465"/>
                  <a:gd name="connsiteY10" fmla="*/ 53759 h 346465"/>
                  <a:gd name="connsiteX11" fmla="*/ 213111 w 346465"/>
                  <a:gd name="connsiteY11" fmla="*/ 43970 h 346465"/>
                  <a:gd name="connsiteX12" fmla="*/ 205729 w 346465"/>
                  <a:gd name="connsiteY12" fmla="*/ 0 h 346465"/>
                  <a:gd name="connsiteX13" fmla="*/ 140737 w 346465"/>
                  <a:gd name="connsiteY13" fmla="*/ 0 h 346465"/>
                  <a:gd name="connsiteX14" fmla="*/ 133355 w 346465"/>
                  <a:gd name="connsiteY14" fmla="*/ 43970 h 346465"/>
                  <a:gd name="connsiteX15" fmla="*/ 109925 w 346465"/>
                  <a:gd name="connsiteY15" fmla="*/ 53759 h 346465"/>
                  <a:gd name="connsiteX16" fmla="*/ 73658 w 346465"/>
                  <a:gd name="connsiteY16" fmla="*/ 27762 h 346465"/>
                  <a:gd name="connsiteX17" fmla="*/ 50710 w 346465"/>
                  <a:gd name="connsiteY17" fmla="*/ 50710 h 346465"/>
                  <a:gd name="connsiteX18" fmla="*/ 50710 w 346465"/>
                  <a:gd name="connsiteY18" fmla="*/ 50710 h 346465"/>
                  <a:gd name="connsiteX19" fmla="*/ 27762 w 346465"/>
                  <a:gd name="connsiteY19" fmla="*/ 73819 h 346465"/>
                  <a:gd name="connsiteX20" fmla="*/ 53759 w 346465"/>
                  <a:gd name="connsiteY20" fmla="*/ 110086 h 346465"/>
                  <a:gd name="connsiteX21" fmla="*/ 43970 w 346465"/>
                  <a:gd name="connsiteY21" fmla="*/ 133515 h 346465"/>
                  <a:gd name="connsiteX22" fmla="*/ 0 w 346465"/>
                  <a:gd name="connsiteY22" fmla="*/ 140897 h 346465"/>
                  <a:gd name="connsiteX23" fmla="*/ 0 w 346465"/>
                  <a:gd name="connsiteY23" fmla="*/ 205890 h 346465"/>
                  <a:gd name="connsiteX24" fmla="*/ 43970 w 346465"/>
                  <a:gd name="connsiteY24" fmla="*/ 213271 h 346465"/>
                  <a:gd name="connsiteX25" fmla="*/ 53759 w 346465"/>
                  <a:gd name="connsiteY25" fmla="*/ 236701 h 346465"/>
                  <a:gd name="connsiteX26" fmla="*/ 27762 w 346465"/>
                  <a:gd name="connsiteY26" fmla="*/ 272808 h 346465"/>
                  <a:gd name="connsiteX27" fmla="*/ 73658 w 346465"/>
                  <a:gd name="connsiteY27" fmla="*/ 318704 h 346465"/>
                  <a:gd name="connsiteX28" fmla="*/ 109925 w 346465"/>
                  <a:gd name="connsiteY28" fmla="*/ 292707 h 346465"/>
                  <a:gd name="connsiteX29" fmla="*/ 133355 w 346465"/>
                  <a:gd name="connsiteY29" fmla="*/ 302496 h 346465"/>
                  <a:gd name="connsiteX30" fmla="*/ 140737 w 346465"/>
                  <a:gd name="connsiteY30" fmla="*/ 346466 h 346465"/>
                  <a:gd name="connsiteX31" fmla="*/ 205729 w 346465"/>
                  <a:gd name="connsiteY31" fmla="*/ 346466 h 346465"/>
                  <a:gd name="connsiteX32" fmla="*/ 213111 w 346465"/>
                  <a:gd name="connsiteY32" fmla="*/ 302496 h 346465"/>
                  <a:gd name="connsiteX33" fmla="*/ 236540 w 346465"/>
                  <a:gd name="connsiteY33" fmla="*/ 292707 h 346465"/>
                  <a:gd name="connsiteX34" fmla="*/ 272808 w 346465"/>
                  <a:gd name="connsiteY34" fmla="*/ 318704 h 346465"/>
                  <a:gd name="connsiteX35" fmla="*/ 295756 w 346465"/>
                  <a:gd name="connsiteY35" fmla="*/ 295756 h 346465"/>
                  <a:gd name="connsiteX36" fmla="*/ 295756 w 346465"/>
                  <a:gd name="connsiteY36" fmla="*/ 295756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295756" y="295756"/>
                    </a:move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19209" y="46056"/>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lnTo>
                      <a:pt x="27762" y="73819"/>
                    </a:lnTo>
                    <a:lnTo>
                      <a:pt x="53759" y="110086"/>
                    </a:lnTo>
                    <a:cubicBezTo>
                      <a:pt x="49747" y="117468"/>
                      <a:pt x="46538" y="125331"/>
                      <a:pt x="43970" y="133515"/>
                    </a:cubicBezTo>
                    <a:lnTo>
                      <a:pt x="0" y="140897"/>
                    </a:lnTo>
                    <a:lnTo>
                      <a:pt x="0" y="205890"/>
                    </a:lnTo>
                    <a:lnTo>
                      <a:pt x="43970" y="213271"/>
                    </a:lnTo>
                    <a:cubicBezTo>
                      <a:pt x="46538" y="221456"/>
                      <a:pt x="49747" y="229319"/>
                      <a:pt x="53759" y="236701"/>
                    </a:cubicBezTo>
                    <a:lnTo>
                      <a:pt x="27762" y="272808"/>
                    </a:lnTo>
                    <a:lnTo>
                      <a:pt x="73658" y="318704"/>
                    </a:lnTo>
                    <a:lnTo>
                      <a:pt x="109925" y="292707"/>
                    </a:lnTo>
                    <a:cubicBezTo>
                      <a:pt x="117307" y="296719"/>
                      <a:pt x="125171" y="299928"/>
                      <a:pt x="133355" y="302496"/>
                    </a:cubicBezTo>
                    <a:lnTo>
                      <a:pt x="140737" y="346466"/>
                    </a:lnTo>
                    <a:lnTo>
                      <a:pt x="205729" y="346466"/>
                    </a:lnTo>
                    <a:lnTo>
                      <a:pt x="213111" y="302496"/>
                    </a:lnTo>
                    <a:cubicBezTo>
                      <a:pt x="221295" y="299928"/>
                      <a:pt x="229158" y="296719"/>
                      <a:pt x="236540" y="292707"/>
                    </a:cubicBezTo>
                    <a:lnTo>
                      <a:pt x="272808" y="318704"/>
                    </a:lnTo>
                    <a:lnTo>
                      <a:pt x="295756" y="295756"/>
                    </a:lnTo>
                    <a:lnTo>
                      <a:pt x="295756" y="295756"/>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5" name="Forme libre : forme 198">
                <a:extLst>
                  <a:ext uri="{FF2B5EF4-FFF2-40B4-BE49-F238E27FC236}">
                    <a16:creationId xmlns:a16="http://schemas.microsoft.com/office/drawing/2014/main" id="{E44E92F2-5D1E-E937-C278-DFA72941D518}"/>
                  </a:ext>
                </a:extLst>
              </p:cNvPr>
              <p:cNvSpPr/>
              <p:nvPr/>
            </p:nvSpPr>
            <p:spPr>
              <a:xfrm>
                <a:off x="10248908" y="731455"/>
                <a:ext cx="155259" cy="155259"/>
              </a:xfrm>
              <a:custGeom>
                <a:avLst/>
                <a:gdLst>
                  <a:gd name="connsiteX0" fmla="*/ 132512 w 155259"/>
                  <a:gd name="connsiteY0" fmla="*/ 132512 h 155259"/>
                  <a:gd name="connsiteX1" fmla="*/ 132512 w 155259"/>
                  <a:gd name="connsiteY1" fmla="*/ 22747 h 155259"/>
                  <a:gd name="connsiteX2" fmla="*/ 22747 w 155259"/>
                  <a:gd name="connsiteY2" fmla="*/ 22747 h 155259"/>
                  <a:gd name="connsiteX3" fmla="*/ 22747 w 155259"/>
                  <a:gd name="connsiteY3" fmla="*/ 22747 h 155259"/>
                  <a:gd name="connsiteX4" fmla="*/ 22747 w 155259"/>
                  <a:gd name="connsiteY4" fmla="*/ 132512 h 155259"/>
                  <a:gd name="connsiteX5" fmla="*/ 132512 w 155259"/>
                  <a:gd name="connsiteY5" fmla="*/ 132512 h 155259"/>
                  <a:gd name="connsiteX6" fmla="*/ 132512 w 155259"/>
                  <a:gd name="connsiteY6" fmla="*/ 132512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132512" y="132512"/>
                    </a:moveTo>
                    <a:cubicBezTo>
                      <a:pt x="162842" y="102183"/>
                      <a:pt x="162842" y="53077"/>
                      <a:pt x="132512" y="22747"/>
                    </a:cubicBezTo>
                    <a:cubicBezTo>
                      <a:pt x="102183" y="-7582"/>
                      <a:pt x="53077" y="-7582"/>
                      <a:pt x="22747" y="22747"/>
                    </a:cubicBezTo>
                    <a:lnTo>
                      <a:pt x="22747" y="22747"/>
                    </a:lnTo>
                    <a:cubicBezTo>
                      <a:pt x="-7582" y="53077"/>
                      <a:pt x="-7582" y="102183"/>
                      <a:pt x="22747" y="132512"/>
                    </a:cubicBezTo>
                    <a:cubicBezTo>
                      <a:pt x="53077" y="162842"/>
                      <a:pt x="102183" y="162842"/>
                      <a:pt x="132512" y="132512"/>
                    </a:cubicBezTo>
                    <a:lnTo>
                      <a:pt x="132512" y="132512"/>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3" name="Forme libre : forme 199">
              <a:extLst>
                <a:ext uri="{FF2B5EF4-FFF2-40B4-BE49-F238E27FC236}">
                  <a16:creationId xmlns:a16="http://schemas.microsoft.com/office/drawing/2014/main" id="{55EF7C7B-707A-9238-666E-BFD7B73804C2}"/>
                </a:ext>
              </a:extLst>
            </p:cNvPr>
            <p:cNvSpPr/>
            <p:nvPr/>
          </p:nvSpPr>
          <p:spPr>
            <a:xfrm>
              <a:off x="10053570" y="562274"/>
              <a:ext cx="74460" cy="39637"/>
            </a:xfrm>
            <a:custGeom>
              <a:avLst/>
              <a:gdLst>
                <a:gd name="connsiteX0" fmla="*/ 74460 w 74460"/>
                <a:gd name="connsiteY0" fmla="*/ 39637 h 39637"/>
                <a:gd name="connsiteX1" fmla="*/ 39798 w 74460"/>
                <a:gd name="connsiteY1" fmla="*/ 0 h 39637"/>
                <a:gd name="connsiteX2" fmla="*/ 0 w 74460"/>
                <a:gd name="connsiteY2" fmla="*/ 34502 h 39637"/>
              </a:gdLst>
              <a:ahLst/>
              <a:cxnLst>
                <a:cxn ang="0">
                  <a:pos x="connsiteX0" y="connsiteY0"/>
                </a:cxn>
                <a:cxn ang="0">
                  <a:pos x="connsiteX1" y="connsiteY1"/>
                </a:cxn>
                <a:cxn ang="0">
                  <a:pos x="connsiteX2" y="connsiteY2"/>
                </a:cxn>
              </a:cxnLst>
              <a:rect l="l" t="t" r="r" b="b"/>
              <a:pathLst>
                <a:path w="74460" h="39637">
                  <a:moveTo>
                    <a:pt x="74460" y="39637"/>
                  </a:moveTo>
                  <a:lnTo>
                    <a:pt x="39798" y="0"/>
                  </a:lnTo>
                  <a:lnTo>
                    <a:pt x="0" y="34502"/>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4" name="Forme libre : forme 200">
              <a:extLst>
                <a:ext uri="{FF2B5EF4-FFF2-40B4-BE49-F238E27FC236}">
                  <a16:creationId xmlns:a16="http://schemas.microsoft.com/office/drawing/2014/main" id="{EA9B2AC1-1033-1B96-F6FE-B56938D64513}"/>
                </a:ext>
              </a:extLst>
            </p:cNvPr>
            <p:cNvSpPr/>
            <p:nvPr/>
          </p:nvSpPr>
          <p:spPr>
            <a:xfrm>
              <a:off x="10088232" y="567569"/>
              <a:ext cx="241354" cy="488165"/>
            </a:xfrm>
            <a:custGeom>
              <a:avLst/>
              <a:gdLst>
                <a:gd name="connsiteX0" fmla="*/ 241355 w 241354"/>
                <a:gd name="connsiteY0" fmla="*/ 488165 h 488165"/>
                <a:gd name="connsiteX1" fmla="*/ 241355 w 241354"/>
                <a:gd name="connsiteY1" fmla="*/ 488165 h 488165"/>
                <a:gd name="connsiteX2" fmla="*/ 0 w 241354"/>
                <a:gd name="connsiteY2" fmla="*/ 246811 h 488165"/>
                <a:gd name="connsiteX3" fmla="*/ 2086 w 241354"/>
                <a:gd name="connsiteY3" fmla="*/ 0 h 488165"/>
              </a:gdLst>
              <a:ahLst/>
              <a:cxnLst>
                <a:cxn ang="0">
                  <a:pos x="connsiteX0" y="connsiteY0"/>
                </a:cxn>
                <a:cxn ang="0">
                  <a:pos x="connsiteX1" y="connsiteY1"/>
                </a:cxn>
                <a:cxn ang="0">
                  <a:pos x="connsiteX2" y="connsiteY2"/>
                </a:cxn>
                <a:cxn ang="0">
                  <a:pos x="connsiteX3" y="connsiteY3"/>
                </a:cxn>
              </a:cxnLst>
              <a:rect l="l" t="t" r="r" b="b"/>
              <a:pathLst>
                <a:path w="241354" h="488165">
                  <a:moveTo>
                    <a:pt x="241355" y="488165"/>
                  </a:moveTo>
                  <a:lnTo>
                    <a:pt x="241355" y="488165"/>
                  </a:lnTo>
                  <a:cubicBezTo>
                    <a:pt x="108160" y="488165"/>
                    <a:pt x="0" y="380166"/>
                    <a:pt x="0" y="246811"/>
                  </a:cubicBezTo>
                  <a:lnTo>
                    <a:pt x="2086" y="0"/>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5" name="Forme libre : forme 201">
              <a:extLst>
                <a:ext uri="{FF2B5EF4-FFF2-40B4-BE49-F238E27FC236}">
                  <a16:creationId xmlns:a16="http://schemas.microsoft.com/office/drawing/2014/main" id="{F3B63DAC-6B36-F98D-FDDA-68CD0DAEF37B}"/>
                </a:ext>
              </a:extLst>
            </p:cNvPr>
            <p:cNvSpPr/>
            <p:nvPr/>
          </p:nvSpPr>
          <p:spPr>
            <a:xfrm>
              <a:off x="10543179" y="814380"/>
              <a:ext cx="27762" cy="112493"/>
            </a:xfrm>
            <a:custGeom>
              <a:avLst/>
              <a:gdLst>
                <a:gd name="connsiteX0" fmla="*/ 0 w 27762"/>
                <a:gd name="connsiteY0" fmla="*/ 112493 h 112493"/>
                <a:gd name="connsiteX1" fmla="*/ 27762 w 27762"/>
                <a:gd name="connsiteY1" fmla="*/ 0 h 112493"/>
              </a:gdLst>
              <a:ahLst/>
              <a:cxnLst>
                <a:cxn ang="0">
                  <a:pos x="connsiteX0" y="connsiteY0"/>
                </a:cxn>
                <a:cxn ang="0">
                  <a:pos x="connsiteX1" y="connsiteY1"/>
                </a:cxn>
              </a:cxnLst>
              <a:rect l="l" t="t" r="r" b="b"/>
              <a:pathLst>
                <a:path w="27762" h="112493">
                  <a:moveTo>
                    <a:pt x="0" y="112493"/>
                  </a:moveTo>
                  <a:cubicBezTo>
                    <a:pt x="17813" y="78954"/>
                    <a:pt x="27762" y="40600"/>
                    <a:pt x="2776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6" name="Forme libre : forme 202">
              <a:extLst>
                <a:ext uri="{FF2B5EF4-FFF2-40B4-BE49-F238E27FC236}">
                  <a16:creationId xmlns:a16="http://schemas.microsoft.com/office/drawing/2014/main" id="{E237326A-CB00-C91E-1FA0-7D1B8F6ED171}"/>
                </a:ext>
              </a:extLst>
            </p:cNvPr>
            <p:cNvSpPr/>
            <p:nvPr/>
          </p:nvSpPr>
          <p:spPr>
            <a:xfrm>
              <a:off x="10329587" y="958808"/>
              <a:ext cx="193372" cy="96926"/>
            </a:xfrm>
            <a:custGeom>
              <a:avLst/>
              <a:gdLst>
                <a:gd name="connsiteX0" fmla="*/ 0 w 193372"/>
                <a:gd name="connsiteY0" fmla="*/ 96927 h 96926"/>
                <a:gd name="connsiteX1" fmla="*/ 193372 w 193372"/>
                <a:gd name="connsiteY1" fmla="*/ 0 h 96926"/>
              </a:gdLst>
              <a:ahLst/>
              <a:cxnLst>
                <a:cxn ang="0">
                  <a:pos x="connsiteX0" y="connsiteY0"/>
                </a:cxn>
                <a:cxn ang="0">
                  <a:pos x="connsiteX1" y="connsiteY1"/>
                </a:cxn>
              </a:cxnLst>
              <a:rect l="l" t="t" r="r" b="b"/>
              <a:pathLst>
                <a:path w="193372" h="96926">
                  <a:moveTo>
                    <a:pt x="0" y="96927"/>
                  </a:moveTo>
                  <a:cubicBezTo>
                    <a:pt x="79114" y="96927"/>
                    <a:pt x="149242" y="58894"/>
                    <a:pt x="193372" y="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57" name="Graphique 37">
              <a:extLst>
                <a:ext uri="{FF2B5EF4-FFF2-40B4-BE49-F238E27FC236}">
                  <a16:creationId xmlns:a16="http://schemas.microsoft.com/office/drawing/2014/main" id="{BCDFD47B-2C28-2CE2-B7C7-806EBB0B4D42}"/>
                </a:ext>
              </a:extLst>
            </p:cNvPr>
            <p:cNvGrpSpPr/>
            <p:nvPr/>
          </p:nvGrpSpPr>
          <p:grpSpPr>
            <a:xfrm>
              <a:off x="10444648" y="344990"/>
              <a:ext cx="346465" cy="346465"/>
              <a:chOff x="10444648" y="344990"/>
              <a:chExt cx="346465" cy="346465"/>
            </a:xfrm>
            <a:noFill/>
          </p:grpSpPr>
          <p:sp>
            <p:nvSpPr>
              <p:cNvPr id="62" name="Forme libre : forme 204">
                <a:extLst>
                  <a:ext uri="{FF2B5EF4-FFF2-40B4-BE49-F238E27FC236}">
                    <a16:creationId xmlns:a16="http://schemas.microsoft.com/office/drawing/2014/main" id="{F0892F06-4522-6B9B-6797-2E07C49F150A}"/>
                  </a:ext>
                </a:extLst>
              </p:cNvPr>
              <p:cNvSpPr/>
              <p:nvPr/>
            </p:nvSpPr>
            <p:spPr>
              <a:xfrm>
                <a:off x="10444648" y="344990"/>
                <a:ext cx="346465" cy="346465"/>
              </a:xfrm>
              <a:custGeom>
                <a:avLst/>
                <a:gdLst>
                  <a:gd name="connsiteX0" fmla="*/ 50710 w 346465"/>
                  <a:gd name="connsiteY0" fmla="*/ 50710 h 346465"/>
                  <a:gd name="connsiteX1" fmla="*/ 27762 w 346465"/>
                  <a:gd name="connsiteY1" fmla="*/ 73658 h 346465"/>
                  <a:gd name="connsiteX2" fmla="*/ 53759 w 346465"/>
                  <a:gd name="connsiteY2" fmla="*/ 109925 h 346465"/>
                  <a:gd name="connsiteX3" fmla="*/ 43970 w 346465"/>
                  <a:gd name="connsiteY3" fmla="*/ 133355 h 346465"/>
                  <a:gd name="connsiteX4" fmla="*/ 0 w 346465"/>
                  <a:gd name="connsiteY4" fmla="*/ 140737 h 346465"/>
                  <a:gd name="connsiteX5" fmla="*/ 0 w 346465"/>
                  <a:gd name="connsiteY5" fmla="*/ 205729 h 346465"/>
                  <a:gd name="connsiteX6" fmla="*/ 43970 w 346465"/>
                  <a:gd name="connsiteY6" fmla="*/ 213111 h 346465"/>
                  <a:gd name="connsiteX7" fmla="*/ 53759 w 346465"/>
                  <a:gd name="connsiteY7" fmla="*/ 236540 h 346465"/>
                  <a:gd name="connsiteX8" fmla="*/ 27762 w 346465"/>
                  <a:gd name="connsiteY8" fmla="*/ 272808 h 346465"/>
                  <a:gd name="connsiteX9" fmla="*/ 73658 w 346465"/>
                  <a:gd name="connsiteY9" fmla="*/ 318704 h 346465"/>
                  <a:gd name="connsiteX10" fmla="*/ 109925 w 346465"/>
                  <a:gd name="connsiteY10" fmla="*/ 292707 h 346465"/>
                  <a:gd name="connsiteX11" fmla="*/ 133355 w 346465"/>
                  <a:gd name="connsiteY11" fmla="*/ 302496 h 346465"/>
                  <a:gd name="connsiteX12" fmla="*/ 140737 w 346465"/>
                  <a:gd name="connsiteY12" fmla="*/ 346466 h 346465"/>
                  <a:gd name="connsiteX13" fmla="*/ 205729 w 346465"/>
                  <a:gd name="connsiteY13" fmla="*/ 346466 h 346465"/>
                  <a:gd name="connsiteX14" fmla="*/ 213111 w 346465"/>
                  <a:gd name="connsiteY14" fmla="*/ 302496 h 346465"/>
                  <a:gd name="connsiteX15" fmla="*/ 236540 w 346465"/>
                  <a:gd name="connsiteY15" fmla="*/ 292707 h 346465"/>
                  <a:gd name="connsiteX16" fmla="*/ 272808 w 346465"/>
                  <a:gd name="connsiteY16" fmla="*/ 318704 h 346465"/>
                  <a:gd name="connsiteX17" fmla="*/ 295756 w 346465"/>
                  <a:gd name="connsiteY17" fmla="*/ 295756 h 346465"/>
                  <a:gd name="connsiteX18" fmla="*/ 295756 w 346465"/>
                  <a:gd name="connsiteY18" fmla="*/ 295756 h 346465"/>
                  <a:gd name="connsiteX19" fmla="*/ 318704 w 346465"/>
                  <a:gd name="connsiteY19" fmla="*/ 272808 h 346465"/>
                  <a:gd name="connsiteX20" fmla="*/ 292707 w 346465"/>
                  <a:gd name="connsiteY20" fmla="*/ 236540 h 346465"/>
                  <a:gd name="connsiteX21" fmla="*/ 302496 w 346465"/>
                  <a:gd name="connsiteY21" fmla="*/ 213111 h 346465"/>
                  <a:gd name="connsiteX22" fmla="*/ 346466 w 346465"/>
                  <a:gd name="connsiteY22" fmla="*/ 205729 h 346465"/>
                  <a:gd name="connsiteX23" fmla="*/ 346466 w 346465"/>
                  <a:gd name="connsiteY23" fmla="*/ 140737 h 346465"/>
                  <a:gd name="connsiteX24" fmla="*/ 302496 w 346465"/>
                  <a:gd name="connsiteY24" fmla="*/ 133355 h 346465"/>
                  <a:gd name="connsiteX25" fmla="*/ 292707 w 346465"/>
                  <a:gd name="connsiteY25" fmla="*/ 109925 h 346465"/>
                  <a:gd name="connsiteX26" fmla="*/ 318704 w 346465"/>
                  <a:gd name="connsiteY26" fmla="*/ 73658 h 346465"/>
                  <a:gd name="connsiteX27" fmla="*/ 272808 w 346465"/>
                  <a:gd name="connsiteY27" fmla="*/ 27762 h 346465"/>
                  <a:gd name="connsiteX28" fmla="*/ 236540 w 346465"/>
                  <a:gd name="connsiteY28" fmla="*/ 53759 h 346465"/>
                  <a:gd name="connsiteX29" fmla="*/ 213111 w 346465"/>
                  <a:gd name="connsiteY29" fmla="*/ 43970 h 346465"/>
                  <a:gd name="connsiteX30" fmla="*/ 205729 w 346465"/>
                  <a:gd name="connsiteY30" fmla="*/ 0 h 346465"/>
                  <a:gd name="connsiteX31" fmla="*/ 140737 w 346465"/>
                  <a:gd name="connsiteY31" fmla="*/ 0 h 346465"/>
                  <a:gd name="connsiteX32" fmla="*/ 133355 w 346465"/>
                  <a:gd name="connsiteY32" fmla="*/ 43970 h 346465"/>
                  <a:gd name="connsiteX33" fmla="*/ 109925 w 346465"/>
                  <a:gd name="connsiteY33" fmla="*/ 53759 h 346465"/>
                  <a:gd name="connsiteX34" fmla="*/ 73658 w 346465"/>
                  <a:gd name="connsiteY34" fmla="*/ 27762 h 346465"/>
                  <a:gd name="connsiteX35" fmla="*/ 50710 w 346465"/>
                  <a:gd name="connsiteY35" fmla="*/ 50710 h 346465"/>
                  <a:gd name="connsiteX36" fmla="*/ 50710 w 346465"/>
                  <a:gd name="connsiteY36" fmla="*/ 50710 h 34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6465" h="346465">
                    <a:moveTo>
                      <a:pt x="50710" y="50710"/>
                    </a:moveTo>
                    <a:lnTo>
                      <a:pt x="27762" y="73658"/>
                    </a:lnTo>
                    <a:lnTo>
                      <a:pt x="53759" y="109925"/>
                    </a:lnTo>
                    <a:cubicBezTo>
                      <a:pt x="49747" y="117307"/>
                      <a:pt x="46538" y="125171"/>
                      <a:pt x="43970" y="133355"/>
                    </a:cubicBezTo>
                    <a:lnTo>
                      <a:pt x="0" y="140737"/>
                    </a:lnTo>
                    <a:lnTo>
                      <a:pt x="0" y="205729"/>
                    </a:lnTo>
                    <a:lnTo>
                      <a:pt x="43970" y="213111"/>
                    </a:lnTo>
                    <a:cubicBezTo>
                      <a:pt x="46538" y="221295"/>
                      <a:pt x="49747" y="229158"/>
                      <a:pt x="53759" y="236540"/>
                    </a:cubicBezTo>
                    <a:lnTo>
                      <a:pt x="27762" y="272808"/>
                    </a:lnTo>
                    <a:lnTo>
                      <a:pt x="73658" y="318704"/>
                    </a:lnTo>
                    <a:lnTo>
                      <a:pt x="109925" y="292707"/>
                    </a:lnTo>
                    <a:cubicBezTo>
                      <a:pt x="117307" y="296718"/>
                      <a:pt x="127257" y="300409"/>
                      <a:pt x="133355" y="302496"/>
                    </a:cubicBezTo>
                    <a:lnTo>
                      <a:pt x="140737" y="346466"/>
                    </a:lnTo>
                    <a:lnTo>
                      <a:pt x="205729" y="346466"/>
                    </a:lnTo>
                    <a:lnTo>
                      <a:pt x="213111" y="302496"/>
                    </a:lnTo>
                    <a:cubicBezTo>
                      <a:pt x="221295" y="299928"/>
                      <a:pt x="229158" y="296718"/>
                      <a:pt x="236540" y="292707"/>
                    </a:cubicBezTo>
                    <a:lnTo>
                      <a:pt x="272808" y="318704"/>
                    </a:lnTo>
                    <a:lnTo>
                      <a:pt x="295756" y="295756"/>
                    </a:lnTo>
                    <a:lnTo>
                      <a:pt x="295756" y="295756"/>
                    </a:lnTo>
                    <a:lnTo>
                      <a:pt x="318704" y="272808"/>
                    </a:lnTo>
                    <a:lnTo>
                      <a:pt x="292707" y="236540"/>
                    </a:lnTo>
                    <a:cubicBezTo>
                      <a:pt x="296718" y="229158"/>
                      <a:pt x="299928" y="221295"/>
                      <a:pt x="302496" y="213111"/>
                    </a:cubicBezTo>
                    <a:lnTo>
                      <a:pt x="346466" y="205729"/>
                    </a:lnTo>
                    <a:lnTo>
                      <a:pt x="346466" y="140737"/>
                    </a:lnTo>
                    <a:lnTo>
                      <a:pt x="302496" y="133355"/>
                    </a:lnTo>
                    <a:cubicBezTo>
                      <a:pt x="299928" y="125171"/>
                      <a:pt x="296718" y="117307"/>
                      <a:pt x="292707" y="109925"/>
                    </a:cubicBezTo>
                    <a:lnTo>
                      <a:pt x="318704" y="73658"/>
                    </a:lnTo>
                    <a:lnTo>
                      <a:pt x="272808" y="27762"/>
                    </a:lnTo>
                    <a:lnTo>
                      <a:pt x="236540" y="53759"/>
                    </a:lnTo>
                    <a:cubicBezTo>
                      <a:pt x="229158" y="49747"/>
                      <a:pt x="221295" y="46538"/>
                      <a:pt x="213111" y="43970"/>
                    </a:cubicBezTo>
                    <a:lnTo>
                      <a:pt x="205729" y="0"/>
                    </a:lnTo>
                    <a:lnTo>
                      <a:pt x="140737" y="0"/>
                    </a:lnTo>
                    <a:lnTo>
                      <a:pt x="133355" y="43970"/>
                    </a:lnTo>
                    <a:cubicBezTo>
                      <a:pt x="125171" y="46538"/>
                      <a:pt x="117307" y="49747"/>
                      <a:pt x="109925" y="53759"/>
                    </a:cubicBezTo>
                    <a:lnTo>
                      <a:pt x="73658" y="27762"/>
                    </a:lnTo>
                    <a:lnTo>
                      <a:pt x="50710" y="50710"/>
                    </a:lnTo>
                    <a:lnTo>
                      <a:pt x="50710" y="50710"/>
                    </a:ln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3" name="Forme libre : forme 205">
                <a:extLst>
                  <a:ext uri="{FF2B5EF4-FFF2-40B4-BE49-F238E27FC236}">
                    <a16:creationId xmlns:a16="http://schemas.microsoft.com/office/drawing/2014/main" id="{E93E71EA-7FAF-E30E-97E6-F3DA30470F24}"/>
                  </a:ext>
                </a:extLst>
              </p:cNvPr>
              <p:cNvSpPr/>
              <p:nvPr/>
            </p:nvSpPr>
            <p:spPr>
              <a:xfrm>
                <a:off x="10540170" y="440513"/>
                <a:ext cx="155259" cy="155259"/>
              </a:xfrm>
              <a:custGeom>
                <a:avLst/>
                <a:gdLst>
                  <a:gd name="connsiteX0" fmla="*/ 22747 w 155259"/>
                  <a:gd name="connsiteY0" fmla="*/ 22747 h 155259"/>
                  <a:gd name="connsiteX1" fmla="*/ 22747 w 155259"/>
                  <a:gd name="connsiteY1" fmla="*/ 132512 h 155259"/>
                  <a:gd name="connsiteX2" fmla="*/ 132512 w 155259"/>
                  <a:gd name="connsiteY2" fmla="*/ 132512 h 155259"/>
                  <a:gd name="connsiteX3" fmla="*/ 132512 w 155259"/>
                  <a:gd name="connsiteY3" fmla="*/ 132512 h 155259"/>
                  <a:gd name="connsiteX4" fmla="*/ 132512 w 155259"/>
                  <a:gd name="connsiteY4" fmla="*/ 22747 h 155259"/>
                  <a:gd name="connsiteX5" fmla="*/ 22747 w 155259"/>
                  <a:gd name="connsiteY5" fmla="*/ 22747 h 155259"/>
                  <a:gd name="connsiteX6" fmla="*/ 22747 w 155259"/>
                  <a:gd name="connsiteY6" fmla="*/ 22747 h 1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259" h="155259">
                    <a:moveTo>
                      <a:pt x="22747" y="22747"/>
                    </a:moveTo>
                    <a:cubicBezTo>
                      <a:pt x="-7582" y="53077"/>
                      <a:pt x="-7582" y="102183"/>
                      <a:pt x="22747" y="132512"/>
                    </a:cubicBezTo>
                    <a:cubicBezTo>
                      <a:pt x="53077" y="162842"/>
                      <a:pt x="102183" y="162842"/>
                      <a:pt x="132512" y="132512"/>
                    </a:cubicBezTo>
                    <a:lnTo>
                      <a:pt x="132512" y="132512"/>
                    </a:lnTo>
                    <a:cubicBezTo>
                      <a:pt x="162842" y="102183"/>
                      <a:pt x="162842" y="53077"/>
                      <a:pt x="132512" y="22747"/>
                    </a:cubicBezTo>
                    <a:cubicBezTo>
                      <a:pt x="102343" y="-7582"/>
                      <a:pt x="53238" y="-7582"/>
                      <a:pt x="22747" y="22747"/>
                    </a:cubicBezTo>
                    <a:lnTo>
                      <a:pt x="22747" y="22747"/>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sp>
          <p:nvSpPr>
            <p:cNvPr id="58" name="Forme libre : forme 206">
              <a:extLst>
                <a:ext uri="{FF2B5EF4-FFF2-40B4-BE49-F238E27FC236}">
                  <a16:creationId xmlns:a16="http://schemas.microsoft.com/office/drawing/2014/main" id="{9B6DA562-B11F-6D98-2B35-37B0C9C96AF1}"/>
                </a:ext>
              </a:extLst>
            </p:cNvPr>
            <p:cNvSpPr/>
            <p:nvPr/>
          </p:nvSpPr>
          <p:spPr>
            <a:xfrm>
              <a:off x="10816468" y="725316"/>
              <a:ext cx="74299" cy="39637"/>
            </a:xfrm>
            <a:custGeom>
              <a:avLst/>
              <a:gdLst>
                <a:gd name="connsiteX0" fmla="*/ 0 w 74299"/>
                <a:gd name="connsiteY0" fmla="*/ 0 h 39637"/>
                <a:gd name="connsiteX1" fmla="*/ 34663 w 74299"/>
                <a:gd name="connsiteY1" fmla="*/ 39637 h 39637"/>
                <a:gd name="connsiteX2" fmla="*/ 74300 w 74299"/>
                <a:gd name="connsiteY2" fmla="*/ 5135 h 39637"/>
              </a:gdLst>
              <a:ahLst/>
              <a:cxnLst>
                <a:cxn ang="0">
                  <a:pos x="connsiteX0" y="connsiteY0"/>
                </a:cxn>
                <a:cxn ang="0">
                  <a:pos x="connsiteX1" y="connsiteY1"/>
                </a:cxn>
                <a:cxn ang="0">
                  <a:pos x="connsiteX2" y="connsiteY2"/>
                </a:cxn>
              </a:cxnLst>
              <a:rect l="l" t="t" r="r" b="b"/>
              <a:pathLst>
                <a:path w="74299" h="39637">
                  <a:moveTo>
                    <a:pt x="0" y="0"/>
                  </a:moveTo>
                  <a:lnTo>
                    <a:pt x="34663" y="39637"/>
                  </a:lnTo>
                  <a:lnTo>
                    <a:pt x="74300" y="513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59" name="Forme libre : forme 207">
              <a:extLst>
                <a:ext uri="{FF2B5EF4-FFF2-40B4-BE49-F238E27FC236}">
                  <a16:creationId xmlns:a16="http://schemas.microsoft.com/office/drawing/2014/main" id="{B47E69B7-6B7E-3E4C-7939-550CB1281A55}"/>
                </a:ext>
              </a:extLst>
            </p:cNvPr>
            <p:cNvSpPr/>
            <p:nvPr/>
          </p:nvSpPr>
          <p:spPr>
            <a:xfrm>
              <a:off x="10614912" y="271493"/>
              <a:ext cx="241354" cy="488165"/>
            </a:xfrm>
            <a:custGeom>
              <a:avLst/>
              <a:gdLst>
                <a:gd name="connsiteX0" fmla="*/ 0 w 241354"/>
                <a:gd name="connsiteY0" fmla="*/ 0 h 488165"/>
                <a:gd name="connsiteX1" fmla="*/ 0 w 241354"/>
                <a:gd name="connsiteY1" fmla="*/ 0 h 488165"/>
                <a:gd name="connsiteX2" fmla="*/ 241355 w 241354"/>
                <a:gd name="connsiteY2" fmla="*/ 241355 h 488165"/>
                <a:gd name="connsiteX3" fmla="*/ 239268 w 241354"/>
                <a:gd name="connsiteY3" fmla="*/ 488165 h 488165"/>
              </a:gdLst>
              <a:ahLst/>
              <a:cxnLst>
                <a:cxn ang="0">
                  <a:pos x="connsiteX0" y="connsiteY0"/>
                </a:cxn>
                <a:cxn ang="0">
                  <a:pos x="connsiteX1" y="connsiteY1"/>
                </a:cxn>
                <a:cxn ang="0">
                  <a:pos x="connsiteX2" y="connsiteY2"/>
                </a:cxn>
                <a:cxn ang="0">
                  <a:pos x="connsiteX3" y="connsiteY3"/>
                </a:cxn>
              </a:cxnLst>
              <a:rect l="l" t="t" r="r" b="b"/>
              <a:pathLst>
                <a:path w="241354" h="488165">
                  <a:moveTo>
                    <a:pt x="0" y="0"/>
                  </a:moveTo>
                  <a:lnTo>
                    <a:pt x="0" y="0"/>
                  </a:lnTo>
                  <a:cubicBezTo>
                    <a:pt x="133194" y="0"/>
                    <a:pt x="241355" y="108000"/>
                    <a:pt x="241355" y="241355"/>
                  </a:cubicBezTo>
                  <a:lnTo>
                    <a:pt x="239268" y="488165"/>
                  </a:ln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0" name="Forme libre : forme 208">
              <a:extLst>
                <a:ext uri="{FF2B5EF4-FFF2-40B4-BE49-F238E27FC236}">
                  <a16:creationId xmlns:a16="http://schemas.microsoft.com/office/drawing/2014/main" id="{CD6801BD-D4A2-FC28-5849-E28591EB9ABA}"/>
                </a:ext>
              </a:extLst>
            </p:cNvPr>
            <p:cNvSpPr/>
            <p:nvPr/>
          </p:nvSpPr>
          <p:spPr>
            <a:xfrm>
              <a:off x="10373557" y="446892"/>
              <a:ext cx="9147" cy="65955"/>
            </a:xfrm>
            <a:custGeom>
              <a:avLst/>
              <a:gdLst>
                <a:gd name="connsiteX0" fmla="*/ 9147 w 9147"/>
                <a:gd name="connsiteY0" fmla="*/ 0 h 65955"/>
                <a:gd name="connsiteX1" fmla="*/ 0 w 9147"/>
                <a:gd name="connsiteY1" fmla="*/ 65955 h 65955"/>
              </a:gdLst>
              <a:ahLst/>
              <a:cxnLst>
                <a:cxn ang="0">
                  <a:pos x="connsiteX0" y="connsiteY0"/>
                </a:cxn>
                <a:cxn ang="0">
                  <a:pos x="connsiteX1" y="connsiteY1"/>
                </a:cxn>
              </a:cxnLst>
              <a:rect l="l" t="t" r="r" b="b"/>
              <a:pathLst>
                <a:path w="9147" h="65955">
                  <a:moveTo>
                    <a:pt x="9147" y="0"/>
                  </a:moveTo>
                  <a:cubicBezTo>
                    <a:pt x="3210" y="21022"/>
                    <a:pt x="0" y="43007"/>
                    <a:pt x="0" y="65955"/>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61" name="Forme libre : forme 209">
              <a:extLst>
                <a:ext uri="{FF2B5EF4-FFF2-40B4-BE49-F238E27FC236}">
                  <a16:creationId xmlns:a16="http://schemas.microsoft.com/office/drawing/2014/main" id="{5F0A1086-D521-33C8-951E-8234172C9D78}"/>
                </a:ext>
              </a:extLst>
            </p:cNvPr>
            <p:cNvSpPr/>
            <p:nvPr/>
          </p:nvSpPr>
          <p:spPr>
            <a:xfrm>
              <a:off x="10399875" y="271493"/>
              <a:ext cx="215036" cy="131589"/>
            </a:xfrm>
            <a:custGeom>
              <a:avLst/>
              <a:gdLst>
                <a:gd name="connsiteX0" fmla="*/ 215037 w 215036"/>
                <a:gd name="connsiteY0" fmla="*/ 0 h 131589"/>
                <a:gd name="connsiteX1" fmla="*/ 0 w 215036"/>
                <a:gd name="connsiteY1" fmla="*/ 131590 h 131589"/>
              </a:gdLst>
              <a:ahLst/>
              <a:cxnLst>
                <a:cxn ang="0">
                  <a:pos x="connsiteX0" y="connsiteY0"/>
                </a:cxn>
                <a:cxn ang="0">
                  <a:pos x="connsiteX1" y="connsiteY1"/>
                </a:cxn>
              </a:cxnLst>
              <a:rect l="l" t="t" r="r" b="b"/>
              <a:pathLst>
                <a:path w="215036" h="131589">
                  <a:moveTo>
                    <a:pt x="215037" y="0"/>
                  </a:moveTo>
                  <a:cubicBezTo>
                    <a:pt x="121319" y="0"/>
                    <a:pt x="39958" y="53438"/>
                    <a:pt x="0" y="131590"/>
                  </a:cubicBezTo>
                </a:path>
              </a:pathLst>
            </a:custGeom>
            <a:noFill/>
            <a:ln w="19050" cap="rnd">
              <a:solidFill>
                <a:schemeClr val="tx1">
                  <a:lumMod val="65000"/>
                  <a:lumOff val="35000"/>
                </a:schemeClr>
              </a:solidFill>
              <a:prstDash val="solid"/>
              <a:round/>
            </a:ln>
          </p:spPr>
          <p:txBody>
            <a:bodyPr rtlCol="0" anchor="ctr"/>
            <a:lstStyle/>
            <a:p>
              <a:endParaRPr lang="fr-FR" sz="1400"/>
            </a:p>
          </p:txBody>
        </p:sp>
      </p:grpSp>
      <p:grpSp>
        <p:nvGrpSpPr>
          <p:cNvPr id="66" name="Graphique 40">
            <a:extLst>
              <a:ext uri="{FF2B5EF4-FFF2-40B4-BE49-F238E27FC236}">
                <a16:creationId xmlns:a16="http://schemas.microsoft.com/office/drawing/2014/main" id="{6DCAC262-E497-BCC6-77AD-697E14CE2CB4}"/>
              </a:ext>
            </a:extLst>
          </p:cNvPr>
          <p:cNvGrpSpPr/>
          <p:nvPr/>
        </p:nvGrpSpPr>
        <p:grpSpPr>
          <a:xfrm>
            <a:off x="4189517" y="3579148"/>
            <a:ext cx="914030" cy="722720"/>
            <a:chOff x="1105639" y="1404936"/>
            <a:chExt cx="690043" cy="545615"/>
          </a:xfrm>
          <a:effectLst>
            <a:outerShdw blurRad="50800" dist="38100" dir="8100000" algn="tr" rotWithShape="0">
              <a:prstClr val="black">
                <a:alpha val="40000"/>
              </a:prstClr>
            </a:outerShdw>
          </a:effectLst>
        </p:grpSpPr>
        <p:sp>
          <p:nvSpPr>
            <p:cNvPr id="67" name="Forme libre : forme 240">
              <a:extLst>
                <a:ext uri="{FF2B5EF4-FFF2-40B4-BE49-F238E27FC236}">
                  <a16:creationId xmlns:a16="http://schemas.microsoft.com/office/drawing/2014/main" id="{BC5E9676-777C-B9F5-D9E3-5A61E30DE53A}"/>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19050" cap="rnd">
              <a:solidFill>
                <a:schemeClr val="tx1">
                  <a:lumMod val="65000"/>
                  <a:lumOff val="35000"/>
                </a:schemeClr>
              </a:solidFill>
              <a:prstDash val="solid"/>
              <a:round/>
            </a:ln>
          </p:spPr>
          <p:txBody>
            <a:bodyPr rtlCol="0" anchor="ctr"/>
            <a:lstStyle/>
            <a:p>
              <a:endParaRPr lang="fr-FR" sz="1400"/>
            </a:p>
          </p:txBody>
        </p:sp>
        <p:grpSp>
          <p:nvGrpSpPr>
            <p:cNvPr id="68" name="Graphique 40">
              <a:extLst>
                <a:ext uri="{FF2B5EF4-FFF2-40B4-BE49-F238E27FC236}">
                  <a16:creationId xmlns:a16="http://schemas.microsoft.com/office/drawing/2014/main" id="{901CE0D2-C32D-279B-DB20-FC986788C682}"/>
                </a:ext>
              </a:extLst>
            </p:cNvPr>
            <p:cNvGrpSpPr/>
            <p:nvPr/>
          </p:nvGrpSpPr>
          <p:grpSpPr>
            <a:xfrm>
              <a:off x="1154484" y="1409750"/>
              <a:ext cx="641358" cy="536071"/>
              <a:chOff x="1154484" y="1409750"/>
              <a:chExt cx="641358" cy="536071"/>
            </a:xfrm>
            <a:noFill/>
          </p:grpSpPr>
          <p:sp>
            <p:nvSpPr>
              <p:cNvPr id="69" name="Forme libre : forme 242">
                <a:extLst>
                  <a:ext uri="{FF2B5EF4-FFF2-40B4-BE49-F238E27FC236}">
                    <a16:creationId xmlns:a16="http://schemas.microsoft.com/office/drawing/2014/main" id="{545F1E47-4985-C947-F783-D773016E416E}"/>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0" name="Forme libre : forme 243">
                <a:extLst>
                  <a:ext uri="{FF2B5EF4-FFF2-40B4-BE49-F238E27FC236}">
                    <a16:creationId xmlns:a16="http://schemas.microsoft.com/office/drawing/2014/main" id="{5CB10DDE-0A09-E2D0-F990-4C49483E42D5}"/>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1" name="Forme libre : forme 244">
                <a:extLst>
                  <a:ext uri="{FF2B5EF4-FFF2-40B4-BE49-F238E27FC236}">
                    <a16:creationId xmlns:a16="http://schemas.microsoft.com/office/drawing/2014/main" id="{FB6ACD93-2F14-1D29-AEE4-27893A8E94EE}"/>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2" name="Forme libre : forme 245">
                <a:extLst>
                  <a:ext uri="{FF2B5EF4-FFF2-40B4-BE49-F238E27FC236}">
                    <a16:creationId xmlns:a16="http://schemas.microsoft.com/office/drawing/2014/main" id="{47E169E2-F8D7-6AC1-0960-CCE1AC31F053}"/>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3" name="Forme libre : forme 246">
                <a:extLst>
                  <a:ext uri="{FF2B5EF4-FFF2-40B4-BE49-F238E27FC236}">
                    <a16:creationId xmlns:a16="http://schemas.microsoft.com/office/drawing/2014/main" id="{2C935FBB-9D8A-E8BD-19F5-1BA9EF5DA82C}"/>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4" name="Forme libre : forme 247">
                <a:extLst>
                  <a:ext uri="{FF2B5EF4-FFF2-40B4-BE49-F238E27FC236}">
                    <a16:creationId xmlns:a16="http://schemas.microsoft.com/office/drawing/2014/main" id="{5A38E9AC-280E-4876-98F0-C6D23004E764}"/>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19050" cap="rnd">
                <a:solidFill>
                  <a:schemeClr val="tx1">
                    <a:lumMod val="65000"/>
                    <a:lumOff val="35000"/>
                  </a:schemeClr>
                </a:solidFill>
                <a:prstDash val="solid"/>
                <a:round/>
              </a:ln>
            </p:spPr>
            <p:txBody>
              <a:bodyPr rtlCol="0" anchor="ctr"/>
              <a:lstStyle/>
              <a:p>
                <a:endParaRPr lang="fr-FR" sz="1400"/>
              </a:p>
            </p:txBody>
          </p:sp>
          <p:sp>
            <p:nvSpPr>
              <p:cNvPr id="75" name="Forme libre : forme 248">
                <a:extLst>
                  <a:ext uri="{FF2B5EF4-FFF2-40B4-BE49-F238E27FC236}">
                    <a16:creationId xmlns:a16="http://schemas.microsoft.com/office/drawing/2014/main" id="{57ED32AB-75DE-8219-977B-755014E542EB}"/>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6" name="Forme libre : forme 249">
                <a:extLst>
                  <a:ext uri="{FF2B5EF4-FFF2-40B4-BE49-F238E27FC236}">
                    <a16:creationId xmlns:a16="http://schemas.microsoft.com/office/drawing/2014/main" id="{A0C8A444-42C1-BF84-DEEB-77779A73FFB5}"/>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7" name="Forme libre : forme 250">
                <a:extLst>
                  <a:ext uri="{FF2B5EF4-FFF2-40B4-BE49-F238E27FC236}">
                    <a16:creationId xmlns:a16="http://schemas.microsoft.com/office/drawing/2014/main" id="{62C70117-6542-6793-7040-A78B1F744042}"/>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19050" cap="rnd">
                <a:solidFill>
                  <a:schemeClr val="tx1">
                    <a:lumMod val="65000"/>
                    <a:lumOff val="35000"/>
                  </a:schemeClr>
                </a:solidFill>
                <a:prstDash val="solid"/>
                <a:round/>
              </a:ln>
            </p:spPr>
            <p:txBody>
              <a:bodyPr rtlCol="0" anchor="ctr"/>
              <a:lstStyle/>
              <a:p>
                <a:endParaRPr lang="fr-FR" sz="1400"/>
              </a:p>
            </p:txBody>
          </p:sp>
          <p:sp>
            <p:nvSpPr>
              <p:cNvPr id="78" name="Forme libre : forme 251">
                <a:extLst>
                  <a:ext uri="{FF2B5EF4-FFF2-40B4-BE49-F238E27FC236}">
                    <a16:creationId xmlns:a16="http://schemas.microsoft.com/office/drawing/2014/main" id="{C3D2662F-7F41-81B7-A89D-98A90C884ABA}"/>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19050" cap="rnd">
                <a:solidFill>
                  <a:schemeClr val="tx1">
                    <a:lumMod val="65000"/>
                    <a:lumOff val="35000"/>
                  </a:schemeClr>
                </a:solidFill>
                <a:prstDash val="solid"/>
                <a:round/>
              </a:ln>
            </p:spPr>
            <p:txBody>
              <a:bodyPr rtlCol="0" anchor="ctr"/>
              <a:lstStyle/>
              <a:p>
                <a:endParaRPr lang="fr-FR" sz="1400"/>
              </a:p>
            </p:txBody>
          </p:sp>
        </p:grpSp>
      </p:grpSp>
      <p:grpSp>
        <p:nvGrpSpPr>
          <p:cNvPr id="79" name="Graphique 1813">
            <a:extLst>
              <a:ext uri="{FF2B5EF4-FFF2-40B4-BE49-F238E27FC236}">
                <a16:creationId xmlns:a16="http://schemas.microsoft.com/office/drawing/2014/main" id="{1111BB05-7AC1-91FF-AEB9-83F24BBE613B}"/>
              </a:ext>
            </a:extLst>
          </p:cNvPr>
          <p:cNvGrpSpPr/>
          <p:nvPr/>
        </p:nvGrpSpPr>
        <p:grpSpPr>
          <a:xfrm>
            <a:off x="4175686" y="4580698"/>
            <a:ext cx="921654" cy="860319"/>
            <a:chOff x="2279329" y="2853237"/>
            <a:chExt cx="426529" cy="398144"/>
          </a:xfrm>
          <a:noFill/>
          <a:effectLst>
            <a:outerShdw blurRad="50800" dist="38100" dir="8100000" algn="tr" rotWithShape="0">
              <a:prstClr val="black">
                <a:alpha val="40000"/>
              </a:prstClr>
            </a:outerShdw>
          </a:effectLst>
        </p:grpSpPr>
        <p:grpSp>
          <p:nvGrpSpPr>
            <p:cNvPr id="80" name="Graphique 1813">
              <a:extLst>
                <a:ext uri="{FF2B5EF4-FFF2-40B4-BE49-F238E27FC236}">
                  <a16:creationId xmlns:a16="http://schemas.microsoft.com/office/drawing/2014/main" id="{BBE4F5E4-5590-211C-6395-720C690DAE0B}"/>
                </a:ext>
              </a:extLst>
            </p:cNvPr>
            <p:cNvGrpSpPr/>
            <p:nvPr/>
          </p:nvGrpSpPr>
          <p:grpSpPr>
            <a:xfrm>
              <a:off x="2279329" y="2853237"/>
              <a:ext cx="426529" cy="398144"/>
              <a:chOff x="2279329" y="2853237"/>
              <a:chExt cx="426529" cy="398144"/>
            </a:xfrm>
            <a:grpFill/>
          </p:grpSpPr>
          <p:grpSp>
            <p:nvGrpSpPr>
              <p:cNvPr id="82" name="Graphique 1813">
                <a:extLst>
                  <a:ext uri="{FF2B5EF4-FFF2-40B4-BE49-F238E27FC236}">
                    <a16:creationId xmlns:a16="http://schemas.microsoft.com/office/drawing/2014/main" id="{F7726D50-1154-FE58-1C1D-0FDB9C83C452}"/>
                  </a:ext>
                </a:extLst>
              </p:cNvPr>
              <p:cNvGrpSpPr/>
              <p:nvPr/>
            </p:nvGrpSpPr>
            <p:grpSpPr>
              <a:xfrm>
                <a:off x="2279329" y="2853237"/>
                <a:ext cx="426529" cy="383857"/>
                <a:chOff x="2279329" y="2853237"/>
                <a:chExt cx="426529" cy="383857"/>
              </a:xfrm>
              <a:grpFill/>
            </p:grpSpPr>
            <p:grpSp>
              <p:nvGrpSpPr>
                <p:cNvPr id="84" name="Graphique 1813">
                  <a:extLst>
                    <a:ext uri="{FF2B5EF4-FFF2-40B4-BE49-F238E27FC236}">
                      <a16:creationId xmlns:a16="http://schemas.microsoft.com/office/drawing/2014/main" id="{5364C940-E6EE-BCAB-6291-AC744147A9F0}"/>
                    </a:ext>
                  </a:extLst>
                </p:cNvPr>
                <p:cNvGrpSpPr/>
                <p:nvPr/>
              </p:nvGrpSpPr>
              <p:grpSpPr>
                <a:xfrm>
                  <a:off x="2404487" y="2986968"/>
                  <a:ext cx="163258" cy="250126"/>
                  <a:chOff x="2404487" y="2986968"/>
                  <a:chExt cx="163258" cy="250126"/>
                </a:xfrm>
                <a:grpFill/>
              </p:grpSpPr>
              <p:sp>
                <p:nvSpPr>
                  <p:cNvPr id="98" name="Forme libre : forme 97">
                    <a:extLst>
                      <a:ext uri="{FF2B5EF4-FFF2-40B4-BE49-F238E27FC236}">
                        <a16:creationId xmlns:a16="http://schemas.microsoft.com/office/drawing/2014/main" id="{128F0C80-9BE3-D01E-AEAC-F085AB5897B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6B2EE810-A53E-E49C-4ED8-E7080225AD69}"/>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5" name="Forme libre : forme 84">
                  <a:extLst>
                    <a:ext uri="{FF2B5EF4-FFF2-40B4-BE49-F238E27FC236}">
                      <a16:creationId xmlns:a16="http://schemas.microsoft.com/office/drawing/2014/main" id="{4B355186-92D6-96BF-74D8-3318347D9881}"/>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0297D17-BF66-5B94-0DD2-107BEF1F973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44788845-07D5-312C-A3B8-66A87A984012}"/>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19050" cap="rnd">
                  <a:solidFill>
                    <a:schemeClr val="tx1">
                      <a:lumMod val="65000"/>
                      <a:lumOff val="35000"/>
                    </a:schemeClr>
                  </a:solidFill>
                  <a:prstDash val="solid"/>
                  <a:round/>
                </a:ln>
              </p:spPr>
              <p:txBody>
                <a:bodyPr rtlCol="0" anchor="ctr"/>
                <a:lstStyle/>
                <a:p>
                  <a:endParaRPr lang="fr-FR" sz="1400"/>
                </a:p>
              </p:txBody>
            </p:sp>
            <p:grpSp>
              <p:nvGrpSpPr>
                <p:cNvPr id="88" name="Graphique 1813">
                  <a:extLst>
                    <a:ext uri="{FF2B5EF4-FFF2-40B4-BE49-F238E27FC236}">
                      <a16:creationId xmlns:a16="http://schemas.microsoft.com/office/drawing/2014/main" id="{A09FD915-5654-D844-DFC8-AE42D837E28F}"/>
                    </a:ext>
                  </a:extLst>
                </p:cNvPr>
                <p:cNvGrpSpPr/>
                <p:nvPr/>
              </p:nvGrpSpPr>
              <p:grpSpPr>
                <a:xfrm>
                  <a:off x="2605465" y="2913530"/>
                  <a:ext cx="100393" cy="307943"/>
                  <a:chOff x="2605465" y="2913530"/>
                  <a:chExt cx="100393" cy="307943"/>
                </a:xfrm>
                <a:grpFill/>
              </p:grpSpPr>
              <p:sp>
                <p:nvSpPr>
                  <p:cNvPr id="95" name="Forme libre : forme 94">
                    <a:extLst>
                      <a:ext uri="{FF2B5EF4-FFF2-40B4-BE49-F238E27FC236}">
                        <a16:creationId xmlns:a16="http://schemas.microsoft.com/office/drawing/2014/main" id="{B0E8F19C-0081-770D-B5E0-5906C38988E1}"/>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C27CE73D-A315-5C93-A756-854B42BF96F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F1837D09-C053-2736-AC82-EA1780D34FA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89" name="Graphique 1813">
                  <a:extLst>
                    <a:ext uri="{FF2B5EF4-FFF2-40B4-BE49-F238E27FC236}">
                      <a16:creationId xmlns:a16="http://schemas.microsoft.com/office/drawing/2014/main" id="{22BBD5EF-621E-4574-3FB4-6341293B8D4E}"/>
                    </a:ext>
                  </a:extLst>
                </p:cNvPr>
                <p:cNvGrpSpPr/>
                <p:nvPr/>
              </p:nvGrpSpPr>
              <p:grpSpPr>
                <a:xfrm>
                  <a:off x="2279329" y="2915435"/>
                  <a:ext cx="100393" cy="307943"/>
                  <a:chOff x="2279329" y="2915435"/>
                  <a:chExt cx="100393" cy="307943"/>
                </a:xfrm>
                <a:grpFill/>
              </p:grpSpPr>
              <p:sp>
                <p:nvSpPr>
                  <p:cNvPr id="92" name="Forme libre : forme 91">
                    <a:extLst>
                      <a:ext uri="{FF2B5EF4-FFF2-40B4-BE49-F238E27FC236}">
                        <a16:creationId xmlns:a16="http://schemas.microsoft.com/office/drawing/2014/main" id="{76CDAC60-1382-5141-3C35-621FA231142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0EC56F0F-03A2-FA3E-A783-B25303F74B4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0B0132F-7105-7147-F277-98C57EC92C57}"/>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90" name="Forme libre : forme 89">
                  <a:extLst>
                    <a:ext uri="{FF2B5EF4-FFF2-40B4-BE49-F238E27FC236}">
                      <a16:creationId xmlns:a16="http://schemas.microsoft.com/office/drawing/2014/main" id="{D53F8EAA-5E78-C81A-C463-93AB2D6095FB}"/>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19050" cap="rnd">
                  <a:solidFill>
                    <a:schemeClr val="tx1">
                      <a:lumMod val="65000"/>
                      <a:lumOff val="3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113E3728-6767-5BAD-1DEC-9666A8906AC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C6583045-613B-C232-B277-926AC1A3241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19050" cap="rnd">
                <a:solidFill>
                  <a:schemeClr val="tx1">
                    <a:lumMod val="65000"/>
                    <a:lumOff val="35000"/>
                  </a:schemeClr>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DD099F4B-DB16-748C-7458-C67A564F3B2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19050" cap="rnd">
              <a:solidFill>
                <a:schemeClr val="tx1">
                  <a:lumMod val="65000"/>
                  <a:lumOff val="35000"/>
                </a:schemeClr>
              </a:solidFill>
              <a:prstDash val="solid"/>
              <a:round/>
            </a:ln>
          </p:spPr>
          <p:txBody>
            <a:bodyPr rtlCol="0" anchor="ctr"/>
            <a:lstStyle/>
            <a:p>
              <a:endParaRPr lang="fr-FR" sz="1400"/>
            </a:p>
          </p:txBody>
        </p:sp>
      </p:grpSp>
      <p:grpSp>
        <p:nvGrpSpPr>
          <p:cNvPr id="101" name="Graphique 48">
            <a:extLst>
              <a:ext uri="{FF2B5EF4-FFF2-40B4-BE49-F238E27FC236}">
                <a16:creationId xmlns:a16="http://schemas.microsoft.com/office/drawing/2014/main" id="{34BADBE4-6090-D8E6-B421-30A03834BEB9}"/>
              </a:ext>
            </a:extLst>
          </p:cNvPr>
          <p:cNvGrpSpPr/>
          <p:nvPr/>
        </p:nvGrpSpPr>
        <p:grpSpPr>
          <a:xfrm>
            <a:off x="4243584" y="5691818"/>
            <a:ext cx="778533" cy="778266"/>
            <a:chOff x="7526179" y="1506035"/>
            <a:chExt cx="464575" cy="464414"/>
          </a:xfrm>
          <a:noFill/>
          <a:effectLst>
            <a:outerShdw blurRad="50800" dist="38100" dir="8100000" algn="tr" rotWithShape="0">
              <a:prstClr val="black">
                <a:alpha val="40000"/>
              </a:prstClr>
            </a:outerShdw>
          </a:effectLst>
        </p:grpSpPr>
        <p:sp>
          <p:nvSpPr>
            <p:cNvPr id="102" name="Forme libre : forme 326">
              <a:extLst>
                <a:ext uri="{FF2B5EF4-FFF2-40B4-BE49-F238E27FC236}">
                  <a16:creationId xmlns:a16="http://schemas.microsoft.com/office/drawing/2014/main" id="{74840FC4-D356-4CB3-1B29-08CBFE65C687}"/>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103" name="Forme libre : forme 327">
              <a:extLst>
                <a:ext uri="{FF2B5EF4-FFF2-40B4-BE49-F238E27FC236}">
                  <a16:creationId xmlns:a16="http://schemas.microsoft.com/office/drawing/2014/main" id="{8F606D3D-FC21-67E8-E869-406B45E301DB}"/>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104" name="Forme libre : forme 328">
              <a:extLst>
                <a:ext uri="{FF2B5EF4-FFF2-40B4-BE49-F238E27FC236}">
                  <a16:creationId xmlns:a16="http://schemas.microsoft.com/office/drawing/2014/main" id="{EE46CB30-2ACD-F975-04B3-4C94D6DBEEE8}"/>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105" name="Forme libre : forme 329">
              <a:extLst>
                <a:ext uri="{FF2B5EF4-FFF2-40B4-BE49-F238E27FC236}">
                  <a16:creationId xmlns:a16="http://schemas.microsoft.com/office/drawing/2014/main" id="{69D10A9B-8C81-CA62-5C31-29FE572F0778}"/>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106" name="Forme libre : forme 330">
              <a:extLst>
                <a:ext uri="{FF2B5EF4-FFF2-40B4-BE49-F238E27FC236}">
                  <a16:creationId xmlns:a16="http://schemas.microsoft.com/office/drawing/2014/main" id="{2668D65A-FB70-4307-AF55-4FA03DE9FCC5}"/>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107" name="Forme libre : forme 331">
              <a:extLst>
                <a:ext uri="{FF2B5EF4-FFF2-40B4-BE49-F238E27FC236}">
                  <a16:creationId xmlns:a16="http://schemas.microsoft.com/office/drawing/2014/main" id="{2ACC0F18-B6D3-161F-CC63-52231EC2F4E2}"/>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108" name="Forme libre : forme 332">
              <a:extLst>
                <a:ext uri="{FF2B5EF4-FFF2-40B4-BE49-F238E27FC236}">
                  <a16:creationId xmlns:a16="http://schemas.microsoft.com/office/drawing/2014/main" id="{451AEF5F-F8E6-252E-FA8B-56769E14D8AE}"/>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109" name="Forme libre : forme 333">
              <a:extLst>
                <a:ext uri="{FF2B5EF4-FFF2-40B4-BE49-F238E27FC236}">
                  <a16:creationId xmlns:a16="http://schemas.microsoft.com/office/drawing/2014/main" id="{69029BF2-ADBF-1D7D-3D17-9A6487C35FBF}"/>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19050" cap="rnd">
              <a:solidFill>
                <a:schemeClr val="accent4">
                  <a:lumMod val="75000"/>
                </a:schemeClr>
              </a:solidFill>
              <a:prstDash val="solid"/>
              <a:round/>
            </a:ln>
          </p:spPr>
          <p:txBody>
            <a:bodyPr rtlCol="0" anchor="ctr"/>
            <a:lstStyle/>
            <a:p>
              <a:endParaRPr lang="fr-FR" sz="1400"/>
            </a:p>
          </p:txBody>
        </p:sp>
        <p:sp>
          <p:nvSpPr>
            <p:cNvPr id="110" name="Forme libre : forme 334">
              <a:extLst>
                <a:ext uri="{FF2B5EF4-FFF2-40B4-BE49-F238E27FC236}">
                  <a16:creationId xmlns:a16="http://schemas.microsoft.com/office/drawing/2014/main" id="{2385F76B-1A3E-15D9-CCD5-7636E567509A}"/>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19050" cap="rnd">
              <a:solidFill>
                <a:schemeClr val="accent4">
                  <a:lumMod val="75000"/>
                </a:schemeClr>
              </a:solidFill>
              <a:prstDash val="solid"/>
              <a:round/>
            </a:ln>
          </p:spPr>
          <p:txBody>
            <a:bodyPr rtlCol="0" anchor="ctr"/>
            <a:lstStyle/>
            <a:p>
              <a:endParaRPr lang="fr-FR" sz="1400"/>
            </a:p>
          </p:txBody>
        </p:sp>
      </p:grpSp>
    </p:spTree>
    <p:extLst>
      <p:ext uri="{BB962C8B-B14F-4D97-AF65-F5344CB8AC3E}">
        <p14:creationId xmlns:p14="http://schemas.microsoft.com/office/powerpoint/2010/main" val="84108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Espace réservé du contenu 1">
            <a:extLst>
              <a:ext uri="{FF2B5EF4-FFF2-40B4-BE49-F238E27FC236}">
                <a16:creationId xmlns:a16="http://schemas.microsoft.com/office/drawing/2014/main" id="{5B3342A2-4EA3-0432-D51D-9985A7B1D124}"/>
              </a:ext>
            </a:extLst>
          </p:cNvPr>
          <p:cNvSpPr>
            <a:spLocks noGrp="1"/>
          </p:cNvSpPr>
          <p:nvPr>
            <p:ph idx="17"/>
          </p:nvPr>
        </p:nvSpPr>
        <p:spPr>
          <a:xfrm>
            <a:off x="10319773" y="2122414"/>
            <a:ext cx="1372520" cy="3865815"/>
          </a:xfrm>
          <a:solidFill>
            <a:schemeClr val="bg1">
              <a:lumMod val="95000"/>
            </a:schemeClr>
          </a:solidFill>
          <a:ln>
            <a:noFill/>
          </a:ln>
        </p:spPr>
        <p:txBody>
          <a:bodyPr/>
          <a:lstStyle/>
          <a:p>
            <a:pPr marL="0" indent="0" algn="ctr" fontAlgn="ctr">
              <a:buNone/>
            </a:pPr>
            <a:endParaRPr lang="fr-FR" sz="1400" dirty="0">
              <a:cs typeface="Calibri" panose="020F0502020204030204" pitchFamily="34" charset="0"/>
            </a:endParaRPr>
          </a:p>
          <a:p>
            <a:pPr marL="0" indent="0" algn="ctr" fontAlgn="ctr">
              <a:buNone/>
            </a:pPr>
            <a:endParaRPr lang="fr-FR" sz="1400" dirty="0">
              <a:cs typeface="Calibri" panose="020F0502020204030204" pitchFamily="34" charset="0"/>
            </a:endParaRPr>
          </a:p>
          <a:p>
            <a:pPr marL="0" indent="0" algn="ctr" fontAlgn="ctr">
              <a:buNone/>
            </a:pPr>
            <a:endParaRPr lang="fr-FR" sz="1400" dirty="0">
              <a:cs typeface="Calibri" panose="020F0502020204030204" pitchFamily="34" charset="0"/>
            </a:endParaRPr>
          </a:p>
          <a:p>
            <a:pPr marL="0" indent="0" algn="ctr" fontAlgn="ctr">
              <a:buNone/>
            </a:pPr>
            <a:endParaRPr lang="fr-FR" sz="1400" dirty="0">
              <a:cs typeface="Calibri" panose="020F0502020204030204" pitchFamily="34" charset="0"/>
            </a:endParaRPr>
          </a:p>
          <a:p>
            <a:pPr marL="0" indent="0" algn="ctr" fontAlgn="ctr">
              <a:buNone/>
            </a:pPr>
            <a:r>
              <a:rPr lang="fr-FR" sz="1400" dirty="0">
                <a:cs typeface="Calibri" panose="020F0502020204030204" pitchFamily="34" charset="0"/>
              </a:rPr>
              <a:t>Ces cibles « tendres » peuvent nous recommander auprès de </a:t>
            </a:r>
            <a:r>
              <a:rPr lang="fr-FR" sz="1400" dirty="0">
                <a:solidFill>
                  <a:schemeClr val="bg1"/>
                </a:solidFill>
                <a:highlight>
                  <a:srgbClr val="D11921"/>
                </a:highlight>
                <a:cs typeface="Calibri" panose="020F0502020204030204" pitchFamily="34" charset="0"/>
              </a:rPr>
              <a:t>tous leurs proches</a:t>
            </a:r>
            <a:endParaRPr lang="fr-FR" sz="1400"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a:bodyPr>
          <a:lstStyle/>
          <a:p>
            <a:r>
              <a:rPr lang="fr-FR" dirty="0"/>
              <a:t>Une sélection de cibles « tendres » est à votre disposition afin de faciliter votre démarche. </a:t>
            </a:r>
          </a:p>
          <a:p>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Titre de la slide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graphicFrame>
        <p:nvGraphicFramePr>
          <p:cNvPr id="24" name="Tableau 24">
            <a:extLst>
              <a:ext uri="{FF2B5EF4-FFF2-40B4-BE49-F238E27FC236}">
                <a16:creationId xmlns:a16="http://schemas.microsoft.com/office/drawing/2014/main" id="{13264D11-A220-1FC1-DC20-59E0D6A6F40C}"/>
              </a:ext>
            </a:extLst>
          </p:cNvPr>
          <p:cNvGraphicFramePr>
            <a:graphicFrameLocks noGrp="1"/>
          </p:cNvGraphicFramePr>
          <p:nvPr>
            <p:extLst>
              <p:ext uri="{D42A27DB-BD31-4B8C-83A1-F6EECF244321}">
                <p14:modId xmlns:p14="http://schemas.microsoft.com/office/powerpoint/2010/main" val="2314280046"/>
              </p:ext>
            </p:extLst>
          </p:nvPr>
        </p:nvGraphicFramePr>
        <p:xfrm>
          <a:off x="695323" y="1562728"/>
          <a:ext cx="9525002" cy="4357502"/>
        </p:xfrm>
        <a:graphic>
          <a:graphicData uri="http://schemas.openxmlformats.org/drawingml/2006/table">
            <a:tbl>
              <a:tblPr firstRow="1" bandRow="1">
                <a:tableStyleId>{5C22544A-7EE6-4342-B048-85BDC9FD1C3A}</a:tableStyleId>
              </a:tblPr>
              <a:tblGrid>
                <a:gridCol w="530154">
                  <a:extLst>
                    <a:ext uri="{9D8B030D-6E8A-4147-A177-3AD203B41FA5}">
                      <a16:colId xmlns:a16="http://schemas.microsoft.com/office/drawing/2014/main" val="40103347"/>
                    </a:ext>
                  </a:extLst>
                </a:gridCol>
                <a:gridCol w="4766852">
                  <a:extLst>
                    <a:ext uri="{9D8B030D-6E8A-4147-A177-3AD203B41FA5}">
                      <a16:colId xmlns:a16="http://schemas.microsoft.com/office/drawing/2014/main" val="1353453671"/>
                    </a:ext>
                  </a:extLst>
                </a:gridCol>
                <a:gridCol w="4227996">
                  <a:extLst>
                    <a:ext uri="{9D8B030D-6E8A-4147-A177-3AD203B41FA5}">
                      <a16:colId xmlns:a16="http://schemas.microsoft.com/office/drawing/2014/main" val="10340858"/>
                    </a:ext>
                  </a:extLst>
                </a:gridCol>
              </a:tblGrid>
              <a:tr h="538568">
                <a:tc gridSpan="2">
                  <a:txBody>
                    <a:bodyPr/>
                    <a:lstStyle/>
                    <a:p>
                      <a:r>
                        <a:rPr lang="fr-FR" sz="1600" dirty="0"/>
                        <a:t>       Cibles</a:t>
                      </a:r>
                    </a:p>
                  </a:txBody>
                  <a:tcPr anchor="ctr">
                    <a:solidFill>
                      <a:srgbClr val="D11921"/>
                    </a:solidFill>
                  </a:tcPr>
                </a:tc>
                <a:tc hMerge="1">
                  <a:txBody>
                    <a:bodyPr/>
                    <a:lstStyle/>
                    <a:p>
                      <a:r>
                        <a:rPr lang="fr-FR" sz="1600" dirty="0"/>
                        <a:t>Cibles</a:t>
                      </a:r>
                    </a:p>
                  </a:txBody>
                  <a:tcPr>
                    <a:solidFill>
                      <a:srgbClr val="D11921"/>
                    </a:solidFill>
                  </a:tcPr>
                </a:tc>
                <a:tc>
                  <a:txBody>
                    <a:bodyPr/>
                    <a:lstStyle/>
                    <a:p>
                      <a:r>
                        <a:rPr lang="fr-FR" sz="1600" dirty="0"/>
                        <a:t>      Chemin d’accès </a:t>
                      </a:r>
                    </a:p>
                  </a:txBody>
                  <a:tcPr anchor="ctr">
                    <a:solidFill>
                      <a:srgbClr val="D11921"/>
                    </a:solidFill>
                  </a:tcPr>
                </a:tc>
                <a:extLst>
                  <a:ext uri="{0D108BD9-81ED-4DB2-BD59-A6C34878D82A}">
                    <a16:rowId xmlns:a16="http://schemas.microsoft.com/office/drawing/2014/main" val="2769856007"/>
                  </a:ext>
                </a:extLst>
              </a:tr>
              <a:tr h="489607">
                <a:tc>
                  <a:txBody>
                    <a:bodyPr/>
                    <a:lstStyle/>
                    <a:p>
                      <a:endParaRPr lang="fr-FR" sz="1400" dirty="0"/>
                    </a:p>
                  </a:txBody>
                  <a:tcPr anchor="ctr">
                    <a:solidFill>
                      <a:schemeClr val="bg1">
                        <a:lumMod val="95000"/>
                      </a:schemeClr>
                    </a:solidFill>
                  </a:tcPr>
                </a:tc>
                <a:tc>
                  <a:txBody>
                    <a:bodyPr/>
                    <a:lstStyle/>
                    <a:p>
                      <a:r>
                        <a:rPr lang="fr-FR" sz="1400" dirty="0"/>
                        <a:t>Les clients </a:t>
                      </a:r>
                      <a:r>
                        <a:rPr lang="fr-FR" sz="1400" dirty="0">
                          <a:solidFill>
                            <a:schemeClr val="accent4">
                              <a:lumMod val="75000"/>
                            </a:schemeClr>
                          </a:solidFill>
                        </a:rPr>
                        <a:t>très satisfaits</a:t>
                      </a:r>
                    </a:p>
                  </a:txBody>
                  <a:tcPr anchor="ctr">
                    <a:solidFill>
                      <a:schemeClr val="bg1">
                        <a:lumMod val="95000"/>
                      </a:schemeClr>
                    </a:solidFill>
                  </a:tcPr>
                </a:tc>
                <a:tc>
                  <a:txBody>
                    <a:bodyPr/>
                    <a:lstStyle/>
                    <a:p>
                      <a:r>
                        <a:rPr lang="fr-FR" sz="1400" dirty="0"/>
                        <a:t>Fichier qualité, les clients ayant levés l’anonymat</a:t>
                      </a:r>
                    </a:p>
                  </a:txBody>
                  <a:tcPr anchor="ctr">
                    <a:solidFill>
                      <a:schemeClr val="bg1">
                        <a:lumMod val="95000"/>
                      </a:schemeClr>
                    </a:solidFill>
                  </a:tcPr>
                </a:tc>
                <a:extLst>
                  <a:ext uri="{0D108BD9-81ED-4DB2-BD59-A6C34878D82A}">
                    <a16:rowId xmlns:a16="http://schemas.microsoft.com/office/drawing/2014/main" val="368999866"/>
                  </a:ext>
                </a:extLst>
              </a:tr>
              <a:tr h="832332">
                <a:tc>
                  <a:txBody>
                    <a:bodyPr/>
                    <a:lstStyle/>
                    <a:p>
                      <a:endParaRPr lang="fr-FR" sz="1400" dirty="0"/>
                    </a:p>
                  </a:txBody>
                  <a:tcPr anchor="ctr">
                    <a:solidFill>
                      <a:schemeClr val="bg1">
                        <a:lumMod val="95000"/>
                      </a:schemeClr>
                    </a:solidFill>
                  </a:tcPr>
                </a:tc>
                <a:tc>
                  <a:txBody>
                    <a:bodyPr/>
                    <a:lstStyle/>
                    <a:p>
                      <a:r>
                        <a:rPr lang="fr-FR" sz="1400" dirty="0"/>
                        <a:t>Les </a:t>
                      </a:r>
                      <a:r>
                        <a:rPr lang="fr-FR" sz="1400" dirty="0">
                          <a:solidFill>
                            <a:schemeClr val="accent4">
                              <a:lumMod val="75000"/>
                            </a:schemeClr>
                          </a:solidFill>
                        </a:rPr>
                        <a:t>nouveaux clients </a:t>
                      </a:r>
                      <a:r>
                        <a:rPr lang="fr-FR" sz="1400" dirty="0"/>
                        <a:t>CEGEE</a:t>
                      </a: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ORCA &gt; Fonds de commerce &gt; EER 2024</a:t>
                      </a:r>
                    </a:p>
                  </a:txBody>
                  <a:tcPr anchor="ctr">
                    <a:solidFill>
                      <a:schemeClr val="bg1">
                        <a:lumMod val="95000"/>
                      </a:schemeClr>
                    </a:solidFill>
                  </a:tcPr>
                </a:tc>
                <a:extLst>
                  <a:ext uri="{0D108BD9-81ED-4DB2-BD59-A6C34878D82A}">
                    <a16:rowId xmlns:a16="http://schemas.microsoft.com/office/drawing/2014/main" val="215835318"/>
                  </a:ext>
                </a:extLst>
              </a:tr>
              <a:tr h="1175056">
                <a:tc>
                  <a:txBody>
                    <a:bodyPr/>
                    <a:lstStyle/>
                    <a:p>
                      <a:endParaRPr lang="fr-FR" sz="1400" dirty="0"/>
                    </a:p>
                  </a:txBody>
                  <a:tcPr anchor="ctr">
                    <a:solidFill>
                      <a:schemeClr val="bg1">
                        <a:lumMod val="95000"/>
                      </a:schemeClr>
                    </a:solidFill>
                  </a:tcPr>
                </a:tc>
                <a:tc>
                  <a:txBody>
                    <a:bodyPr/>
                    <a:lstStyle/>
                    <a:p>
                      <a:r>
                        <a:rPr lang="fr-FR" sz="1400" dirty="0"/>
                        <a:t>Les clients ayant souscrit, récemment, à un </a:t>
                      </a:r>
                      <a:r>
                        <a:rPr lang="fr-FR" sz="1400" dirty="0">
                          <a:solidFill>
                            <a:schemeClr val="accent4">
                              <a:lumMod val="75000"/>
                            </a:schemeClr>
                          </a:solidFill>
                        </a:rPr>
                        <a:t>crédit </a:t>
                      </a:r>
                      <a:r>
                        <a:rPr lang="fr-FR" sz="1400" dirty="0" err="1">
                          <a:solidFill>
                            <a:schemeClr val="accent4">
                              <a:lumMod val="75000"/>
                            </a:schemeClr>
                          </a:solidFill>
                        </a:rPr>
                        <a:t>immo</a:t>
                      </a:r>
                      <a:r>
                        <a:rPr lang="fr-FR" sz="1400" dirty="0">
                          <a:solidFill>
                            <a:schemeClr val="accent4">
                              <a:lumMod val="75000"/>
                            </a:schemeClr>
                          </a:solidFill>
                        </a:rPr>
                        <a:t> </a:t>
                      </a:r>
                      <a:r>
                        <a:rPr lang="fr-FR" sz="1400" dirty="0"/>
                        <a:t>pour leur résidence principale</a:t>
                      </a:r>
                    </a:p>
                  </a:txBody>
                  <a:tcPr anchor="ctr">
                    <a:solidFill>
                      <a:schemeClr val="bg1">
                        <a:lumMod val="95000"/>
                      </a:schemeClr>
                    </a:solidFill>
                  </a:tcPr>
                </a:tc>
                <a:tc>
                  <a:txBody>
                    <a:bodyPr/>
                    <a:lstStyle/>
                    <a:p>
                      <a:r>
                        <a:rPr lang="fr-FR" sz="1400" dirty="0"/>
                        <a:t>ORCA &gt; Fonds de commerce &gt; une relation d’exception. Filtrer par les cadeaux « moulin à épices » et « livres de recettes régionales </a:t>
                      </a:r>
                      <a:r>
                        <a:rPr lang="fr-FR" sz="1400" dirty="0" err="1"/>
                        <a:t>Immo</a:t>
                      </a:r>
                      <a:r>
                        <a:rPr lang="fr-FR" sz="1400" dirty="0"/>
                        <a:t> »</a:t>
                      </a:r>
                    </a:p>
                  </a:txBody>
                  <a:tcPr anchor="ctr">
                    <a:solidFill>
                      <a:schemeClr val="bg1">
                        <a:lumMod val="95000"/>
                      </a:schemeClr>
                    </a:solidFill>
                  </a:tcPr>
                </a:tc>
                <a:extLst>
                  <a:ext uri="{0D108BD9-81ED-4DB2-BD59-A6C34878D82A}">
                    <a16:rowId xmlns:a16="http://schemas.microsoft.com/office/drawing/2014/main" val="1236034558"/>
                  </a:ext>
                </a:extLst>
              </a:tr>
              <a:tr h="832332">
                <a:tc>
                  <a:txBody>
                    <a:bodyPr/>
                    <a:lstStyle/>
                    <a:p>
                      <a:endParaRPr lang="fr-FR" sz="1400" dirty="0"/>
                    </a:p>
                  </a:txBody>
                  <a:tcPr anchor="ctr">
                    <a:solidFill>
                      <a:schemeClr val="bg1">
                        <a:lumMod val="95000"/>
                      </a:schemeClr>
                    </a:solidFill>
                  </a:tcPr>
                </a:tc>
                <a:tc>
                  <a:txBody>
                    <a:bodyPr/>
                    <a:lstStyle/>
                    <a:p>
                      <a:r>
                        <a:rPr lang="fr-FR" sz="1400" dirty="0"/>
                        <a:t>Les clients ayant souscrit, un </a:t>
                      </a:r>
                      <a:r>
                        <a:rPr lang="fr-FR" sz="1400" dirty="0">
                          <a:solidFill>
                            <a:schemeClr val="accent4">
                              <a:lumMod val="75000"/>
                            </a:schemeClr>
                          </a:solidFill>
                        </a:rPr>
                        <a:t>prêt immobilier </a:t>
                      </a:r>
                      <a:r>
                        <a:rPr lang="fr-FR" sz="1400" dirty="0"/>
                        <a:t>via un prescripteur</a:t>
                      </a:r>
                    </a:p>
                  </a:txBody>
                  <a:tcPr anchor="ctr">
                    <a:solidFill>
                      <a:schemeClr val="bg1">
                        <a:lumMod val="95000"/>
                      </a:schemeClr>
                    </a:solidFill>
                  </a:tcPr>
                </a:tc>
                <a:tc>
                  <a:txBody>
                    <a:bodyPr/>
                    <a:lstStyle/>
                    <a:p>
                      <a:r>
                        <a:rPr lang="fr-FR" sz="1400" dirty="0"/>
                        <a:t>ORCA &gt; détenteur de crédit </a:t>
                      </a:r>
                      <a:r>
                        <a:rPr lang="fr-FR" sz="1400" dirty="0" err="1"/>
                        <a:t>immo</a:t>
                      </a:r>
                      <a:r>
                        <a:rPr lang="fr-FR" sz="1400" dirty="0"/>
                        <a:t> &gt; top « prescription </a:t>
                      </a:r>
                      <a:r>
                        <a:rPr lang="fr-FR" sz="1400" dirty="0" err="1"/>
                        <a:t>immo</a:t>
                      </a:r>
                      <a:r>
                        <a:rPr lang="fr-FR" sz="1400" dirty="0"/>
                        <a:t> »</a:t>
                      </a:r>
                    </a:p>
                  </a:txBody>
                  <a:tcPr anchor="ctr">
                    <a:solidFill>
                      <a:schemeClr val="bg1">
                        <a:lumMod val="95000"/>
                      </a:schemeClr>
                    </a:solidFill>
                  </a:tcPr>
                </a:tc>
                <a:extLst>
                  <a:ext uri="{0D108BD9-81ED-4DB2-BD59-A6C34878D82A}">
                    <a16:rowId xmlns:a16="http://schemas.microsoft.com/office/drawing/2014/main" val="3913594938"/>
                  </a:ext>
                </a:extLst>
              </a:tr>
              <a:tr h="489607">
                <a:tc>
                  <a:txBody>
                    <a:bodyPr/>
                    <a:lstStyle/>
                    <a:p>
                      <a:endParaRPr lang="fr-FR" sz="1400" dirty="0"/>
                    </a:p>
                  </a:txBody>
                  <a:tcPr anchor="ctr">
                    <a:solidFill>
                      <a:schemeClr val="bg1">
                        <a:lumMod val="95000"/>
                      </a:schemeClr>
                    </a:solidFill>
                  </a:tcPr>
                </a:tc>
                <a:tc>
                  <a:txBody>
                    <a:bodyPr/>
                    <a:lstStyle/>
                    <a:p>
                      <a:r>
                        <a:rPr lang="fr-FR" sz="1400" dirty="0"/>
                        <a:t>Les clients ayant des </a:t>
                      </a:r>
                      <a:r>
                        <a:rPr lang="fr-FR" sz="1400" dirty="0">
                          <a:solidFill>
                            <a:schemeClr val="accent4">
                              <a:lumMod val="75000"/>
                            </a:schemeClr>
                          </a:solidFill>
                        </a:rPr>
                        <a:t>conjoints</a:t>
                      </a:r>
                      <a:r>
                        <a:rPr lang="fr-FR" sz="1400" dirty="0"/>
                        <a:t> non-clients</a:t>
                      </a:r>
                    </a:p>
                  </a:txBody>
                  <a:tcPr anchor="ctr">
                    <a:solidFill>
                      <a:schemeClr val="bg1">
                        <a:lumMod val="95000"/>
                      </a:schemeClr>
                    </a:solidFill>
                  </a:tcPr>
                </a:tc>
                <a:tc>
                  <a:txBody>
                    <a:bodyPr/>
                    <a:lstStyle/>
                    <a:p>
                      <a:r>
                        <a:rPr lang="fr-FR" sz="1400" dirty="0"/>
                        <a:t>Cible GERC : à venir très prochainement</a:t>
                      </a:r>
                    </a:p>
                  </a:txBody>
                  <a:tcPr anchor="ctr">
                    <a:solidFill>
                      <a:schemeClr val="bg1">
                        <a:lumMod val="95000"/>
                      </a:schemeClr>
                    </a:solidFill>
                  </a:tcPr>
                </a:tc>
                <a:extLst>
                  <a:ext uri="{0D108BD9-81ED-4DB2-BD59-A6C34878D82A}">
                    <a16:rowId xmlns:a16="http://schemas.microsoft.com/office/drawing/2014/main" val="3912742224"/>
                  </a:ext>
                </a:extLst>
              </a:tr>
            </a:tbl>
          </a:graphicData>
        </a:graphic>
      </p:graphicFrame>
      <p:cxnSp>
        <p:nvCxnSpPr>
          <p:cNvPr id="44" name="Connecteur droit 43">
            <a:extLst>
              <a:ext uri="{FF2B5EF4-FFF2-40B4-BE49-F238E27FC236}">
                <a16:creationId xmlns:a16="http://schemas.microsoft.com/office/drawing/2014/main" id="{B885E72A-071A-752D-F08C-4F3E9A4EBE73}"/>
              </a:ext>
            </a:extLst>
          </p:cNvPr>
          <p:cNvCxnSpPr>
            <a:cxnSpLocks/>
          </p:cNvCxnSpPr>
          <p:nvPr/>
        </p:nvCxnSpPr>
        <p:spPr>
          <a:xfrm>
            <a:off x="695324" y="1382712"/>
            <a:ext cx="9525001" cy="0"/>
          </a:xfrm>
          <a:prstGeom prst="line">
            <a:avLst/>
          </a:prstGeom>
          <a:ln w="76200">
            <a:solidFill>
              <a:schemeClr val="accent4">
                <a:lumMod val="75000"/>
              </a:schemeClr>
            </a:solidFill>
          </a:ln>
          <a:effectLst>
            <a:reflection blurRad="88900" stA="73000" dist="889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Groupe 5">
            <a:extLst>
              <a:ext uri="{FF2B5EF4-FFF2-40B4-BE49-F238E27FC236}">
                <a16:creationId xmlns:a16="http://schemas.microsoft.com/office/drawing/2014/main" id="{609FF97A-FDF5-B0E6-8568-58858C97AFD3}"/>
              </a:ext>
            </a:extLst>
          </p:cNvPr>
          <p:cNvGrpSpPr/>
          <p:nvPr/>
        </p:nvGrpSpPr>
        <p:grpSpPr>
          <a:xfrm>
            <a:off x="4619950" y="1005506"/>
            <a:ext cx="1003894" cy="1003894"/>
            <a:chOff x="4187231" y="700053"/>
            <a:chExt cx="1280866" cy="1280866"/>
          </a:xfrm>
        </p:grpSpPr>
        <p:sp>
          <p:nvSpPr>
            <p:cNvPr id="46" name="Ellipse 45">
              <a:extLst>
                <a:ext uri="{FF2B5EF4-FFF2-40B4-BE49-F238E27FC236}">
                  <a16:creationId xmlns:a16="http://schemas.microsoft.com/office/drawing/2014/main" id="{F46CDF9F-4ABD-74D3-3D38-AAB980575702}"/>
                </a:ext>
              </a:extLst>
            </p:cNvPr>
            <p:cNvSpPr/>
            <p:nvPr/>
          </p:nvSpPr>
          <p:spPr>
            <a:xfrm>
              <a:off x="4187231" y="700053"/>
              <a:ext cx="1280866" cy="1280866"/>
            </a:xfrm>
            <a:prstGeom prst="ellipse">
              <a:avLst/>
            </a:prstGeom>
            <a:solidFill>
              <a:schemeClr val="accent4">
                <a:lumMod val="75000"/>
              </a:schemeClr>
            </a:solidFill>
            <a:ln>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grpSp>
          <p:nvGrpSpPr>
            <p:cNvPr id="27" name="Graphique 48">
              <a:extLst>
                <a:ext uri="{FF2B5EF4-FFF2-40B4-BE49-F238E27FC236}">
                  <a16:creationId xmlns:a16="http://schemas.microsoft.com/office/drawing/2014/main" id="{73DAA2EF-D0DB-60D8-2245-C4A6697A38DF}"/>
                </a:ext>
              </a:extLst>
            </p:cNvPr>
            <p:cNvGrpSpPr/>
            <p:nvPr/>
          </p:nvGrpSpPr>
          <p:grpSpPr>
            <a:xfrm>
              <a:off x="4486774" y="935177"/>
              <a:ext cx="686035" cy="685800"/>
              <a:chOff x="7526179" y="1506035"/>
              <a:chExt cx="464575" cy="464414"/>
            </a:xfrm>
            <a:noFill/>
          </p:grpSpPr>
          <p:sp>
            <p:nvSpPr>
              <p:cNvPr id="28" name="Forme libre : forme 326">
                <a:extLst>
                  <a:ext uri="{FF2B5EF4-FFF2-40B4-BE49-F238E27FC236}">
                    <a16:creationId xmlns:a16="http://schemas.microsoft.com/office/drawing/2014/main" id="{E1784C96-2C95-F7DA-ACBC-2DC1A0FC2BE6}"/>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12700" cap="rnd">
                <a:solidFill>
                  <a:schemeClr val="bg1"/>
                </a:solidFill>
                <a:prstDash val="solid"/>
                <a:round/>
              </a:ln>
            </p:spPr>
            <p:txBody>
              <a:bodyPr rtlCol="0" anchor="ctr"/>
              <a:lstStyle/>
              <a:p>
                <a:endParaRPr lang="fr-FR" sz="1400"/>
              </a:p>
            </p:txBody>
          </p:sp>
          <p:sp>
            <p:nvSpPr>
              <p:cNvPr id="29" name="Forme libre : forme 327">
                <a:extLst>
                  <a:ext uri="{FF2B5EF4-FFF2-40B4-BE49-F238E27FC236}">
                    <a16:creationId xmlns:a16="http://schemas.microsoft.com/office/drawing/2014/main" id="{61B9E3C4-AE0B-F5D5-9433-B9C8B8D189AC}"/>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12700" cap="rnd">
                <a:solidFill>
                  <a:schemeClr val="bg1"/>
                </a:solidFill>
                <a:prstDash val="solid"/>
                <a:round/>
              </a:ln>
            </p:spPr>
            <p:txBody>
              <a:bodyPr rtlCol="0" anchor="ctr"/>
              <a:lstStyle/>
              <a:p>
                <a:endParaRPr lang="fr-FR" sz="1400"/>
              </a:p>
            </p:txBody>
          </p:sp>
          <p:sp>
            <p:nvSpPr>
              <p:cNvPr id="30" name="Forme libre : forme 328">
                <a:extLst>
                  <a:ext uri="{FF2B5EF4-FFF2-40B4-BE49-F238E27FC236}">
                    <a16:creationId xmlns:a16="http://schemas.microsoft.com/office/drawing/2014/main" id="{3E9FCB7F-BD96-4F15-E3C6-7610D64AC6C4}"/>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12700" cap="rnd">
                <a:solidFill>
                  <a:schemeClr val="bg1"/>
                </a:solidFill>
                <a:prstDash val="solid"/>
                <a:round/>
              </a:ln>
            </p:spPr>
            <p:txBody>
              <a:bodyPr rtlCol="0" anchor="ctr"/>
              <a:lstStyle/>
              <a:p>
                <a:endParaRPr lang="fr-FR" sz="1400"/>
              </a:p>
            </p:txBody>
          </p:sp>
          <p:sp>
            <p:nvSpPr>
              <p:cNvPr id="31" name="Forme libre : forme 329">
                <a:extLst>
                  <a:ext uri="{FF2B5EF4-FFF2-40B4-BE49-F238E27FC236}">
                    <a16:creationId xmlns:a16="http://schemas.microsoft.com/office/drawing/2014/main" id="{3A7E8A60-6489-36D9-E999-736488988D71}"/>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12700" cap="rnd">
                <a:solidFill>
                  <a:schemeClr val="bg1"/>
                </a:solidFill>
                <a:prstDash val="solid"/>
                <a:round/>
              </a:ln>
            </p:spPr>
            <p:txBody>
              <a:bodyPr rtlCol="0" anchor="ctr"/>
              <a:lstStyle/>
              <a:p>
                <a:endParaRPr lang="fr-FR" sz="1400"/>
              </a:p>
            </p:txBody>
          </p:sp>
          <p:sp>
            <p:nvSpPr>
              <p:cNvPr id="32" name="Forme libre : forme 330">
                <a:extLst>
                  <a:ext uri="{FF2B5EF4-FFF2-40B4-BE49-F238E27FC236}">
                    <a16:creationId xmlns:a16="http://schemas.microsoft.com/office/drawing/2014/main" id="{C26131E5-C21C-B32C-7A13-D696A0177385}"/>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12700" cap="rnd">
                <a:solidFill>
                  <a:schemeClr val="bg1"/>
                </a:solidFill>
                <a:prstDash val="solid"/>
                <a:round/>
              </a:ln>
            </p:spPr>
            <p:txBody>
              <a:bodyPr rtlCol="0" anchor="ctr"/>
              <a:lstStyle/>
              <a:p>
                <a:endParaRPr lang="fr-FR" sz="1400"/>
              </a:p>
            </p:txBody>
          </p:sp>
          <p:sp>
            <p:nvSpPr>
              <p:cNvPr id="33" name="Forme libre : forme 331">
                <a:extLst>
                  <a:ext uri="{FF2B5EF4-FFF2-40B4-BE49-F238E27FC236}">
                    <a16:creationId xmlns:a16="http://schemas.microsoft.com/office/drawing/2014/main" id="{2B2C3779-27D4-32D6-F047-778EB533EE7F}"/>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12700" cap="rnd">
                <a:solidFill>
                  <a:schemeClr val="bg1"/>
                </a:solidFill>
                <a:prstDash val="solid"/>
                <a:round/>
              </a:ln>
            </p:spPr>
            <p:txBody>
              <a:bodyPr rtlCol="0" anchor="ctr"/>
              <a:lstStyle/>
              <a:p>
                <a:endParaRPr lang="fr-FR" sz="1400"/>
              </a:p>
            </p:txBody>
          </p:sp>
          <p:sp>
            <p:nvSpPr>
              <p:cNvPr id="34" name="Forme libre : forme 332">
                <a:extLst>
                  <a:ext uri="{FF2B5EF4-FFF2-40B4-BE49-F238E27FC236}">
                    <a16:creationId xmlns:a16="http://schemas.microsoft.com/office/drawing/2014/main" id="{F9F51C8F-8B75-1305-DD20-E4AB1A6CCF69}"/>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12700" cap="rnd">
                <a:solidFill>
                  <a:schemeClr val="bg1"/>
                </a:solidFill>
                <a:prstDash val="solid"/>
                <a:round/>
              </a:ln>
            </p:spPr>
            <p:txBody>
              <a:bodyPr rtlCol="0" anchor="ctr"/>
              <a:lstStyle/>
              <a:p>
                <a:endParaRPr lang="fr-FR" sz="1400"/>
              </a:p>
            </p:txBody>
          </p:sp>
          <p:sp>
            <p:nvSpPr>
              <p:cNvPr id="35" name="Forme libre : forme 333">
                <a:extLst>
                  <a:ext uri="{FF2B5EF4-FFF2-40B4-BE49-F238E27FC236}">
                    <a16:creationId xmlns:a16="http://schemas.microsoft.com/office/drawing/2014/main" id="{92A3A1D7-674F-B301-47B8-CB59B2015541}"/>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12700" cap="rnd">
                <a:solidFill>
                  <a:schemeClr val="bg1"/>
                </a:solidFill>
                <a:prstDash val="solid"/>
                <a:round/>
              </a:ln>
            </p:spPr>
            <p:txBody>
              <a:bodyPr rtlCol="0" anchor="ctr"/>
              <a:lstStyle/>
              <a:p>
                <a:endParaRPr lang="fr-FR" sz="1400"/>
              </a:p>
            </p:txBody>
          </p:sp>
          <p:sp>
            <p:nvSpPr>
              <p:cNvPr id="36" name="Forme libre : forme 334">
                <a:extLst>
                  <a:ext uri="{FF2B5EF4-FFF2-40B4-BE49-F238E27FC236}">
                    <a16:creationId xmlns:a16="http://schemas.microsoft.com/office/drawing/2014/main" id="{9DA1C9AF-499A-F4E2-98EE-D9C098A722CF}"/>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12700" cap="rnd">
                <a:solidFill>
                  <a:schemeClr val="bg1"/>
                </a:solidFill>
                <a:prstDash val="solid"/>
                <a:round/>
              </a:ln>
            </p:spPr>
            <p:txBody>
              <a:bodyPr rtlCol="0" anchor="ctr"/>
              <a:lstStyle/>
              <a:p>
                <a:endParaRPr lang="fr-FR" sz="1400"/>
              </a:p>
            </p:txBody>
          </p:sp>
        </p:grpSp>
      </p:grpSp>
      <p:grpSp>
        <p:nvGrpSpPr>
          <p:cNvPr id="205" name="Groupe 204">
            <a:extLst>
              <a:ext uri="{FF2B5EF4-FFF2-40B4-BE49-F238E27FC236}">
                <a16:creationId xmlns:a16="http://schemas.microsoft.com/office/drawing/2014/main" id="{362BDFB4-FF6D-3DCA-7A5E-2177896C6849}"/>
              </a:ext>
            </a:extLst>
          </p:cNvPr>
          <p:cNvGrpSpPr/>
          <p:nvPr/>
        </p:nvGrpSpPr>
        <p:grpSpPr>
          <a:xfrm>
            <a:off x="8982501" y="1005506"/>
            <a:ext cx="1003894" cy="1003894"/>
            <a:chOff x="8409704" y="699048"/>
            <a:chExt cx="1280866" cy="1280866"/>
          </a:xfrm>
        </p:grpSpPr>
        <p:sp>
          <p:nvSpPr>
            <p:cNvPr id="49" name="Ellipse 48">
              <a:extLst>
                <a:ext uri="{FF2B5EF4-FFF2-40B4-BE49-F238E27FC236}">
                  <a16:creationId xmlns:a16="http://schemas.microsoft.com/office/drawing/2014/main" id="{A207D465-7E45-D33D-1793-48A0197F8F35}"/>
                </a:ext>
              </a:extLst>
            </p:cNvPr>
            <p:cNvSpPr/>
            <p:nvPr/>
          </p:nvSpPr>
          <p:spPr>
            <a:xfrm>
              <a:off x="8409704" y="699048"/>
              <a:ext cx="1280866" cy="1280866"/>
            </a:xfrm>
            <a:prstGeom prst="ellipse">
              <a:avLst/>
            </a:prstGeom>
            <a:solidFill>
              <a:schemeClr val="accent4">
                <a:lumMod val="75000"/>
              </a:schemeClr>
            </a:solidFill>
            <a:ln>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grpSp>
          <p:nvGrpSpPr>
            <p:cNvPr id="37" name="Graphique 41">
              <a:extLst>
                <a:ext uri="{FF2B5EF4-FFF2-40B4-BE49-F238E27FC236}">
                  <a16:creationId xmlns:a16="http://schemas.microsoft.com/office/drawing/2014/main" id="{0438993D-AE79-BE5C-6AB7-116D9D6BC4E1}"/>
                </a:ext>
              </a:extLst>
            </p:cNvPr>
            <p:cNvGrpSpPr/>
            <p:nvPr/>
          </p:nvGrpSpPr>
          <p:grpSpPr>
            <a:xfrm>
              <a:off x="8622789" y="885711"/>
              <a:ext cx="876802" cy="876802"/>
              <a:chOff x="1933575" y="1366837"/>
              <a:chExt cx="593758" cy="593758"/>
            </a:xfrm>
          </p:grpSpPr>
          <p:sp>
            <p:nvSpPr>
              <p:cNvPr id="38" name="Forme libre : forme 253">
                <a:extLst>
                  <a:ext uri="{FF2B5EF4-FFF2-40B4-BE49-F238E27FC236}">
                    <a16:creationId xmlns:a16="http://schemas.microsoft.com/office/drawing/2014/main" id="{EC9F6B37-C0D4-A31E-64C0-868AFEA7F96C}"/>
                  </a:ext>
                </a:extLst>
              </p:cNvPr>
              <p:cNvSpPr/>
              <p:nvPr/>
            </p:nvSpPr>
            <p:spPr>
              <a:xfrm>
                <a:off x="1938593" y="1551561"/>
                <a:ext cx="401768" cy="402614"/>
              </a:xfrm>
              <a:custGeom>
                <a:avLst/>
                <a:gdLst>
                  <a:gd name="connsiteX0" fmla="*/ 21299 w 401768"/>
                  <a:gd name="connsiteY0" fmla="*/ 302478 h 402614"/>
                  <a:gd name="connsiteX1" fmla="*/ 28200 w 401768"/>
                  <a:gd name="connsiteY1" fmla="*/ 306490 h 402614"/>
                  <a:gd name="connsiteX2" fmla="*/ 71047 w 401768"/>
                  <a:gd name="connsiteY2" fmla="*/ 299589 h 402614"/>
                  <a:gd name="connsiteX3" fmla="*/ 96883 w 401768"/>
                  <a:gd name="connsiteY3" fmla="*/ 326549 h 402614"/>
                  <a:gd name="connsiteX4" fmla="*/ 88057 w 401768"/>
                  <a:gd name="connsiteY4" fmla="*/ 369235 h 402614"/>
                  <a:gd name="connsiteX5" fmla="*/ 91748 w 401768"/>
                  <a:gd name="connsiteY5" fmla="*/ 376296 h 402614"/>
                  <a:gd name="connsiteX6" fmla="*/ 145026 w 401768"/>
                  <a:gd name="connsiteY6" fmla="*/ 399886 h 402614"/>
                  <a:gd name="connsiteX7" fmla="*/ 152729 w 401768"/>
                  <a:gd name="connsiteY7" fmla="*/ 397800 h 402614"/>
                  <a:gd name="connsiteX8" fmla="*/ 177923 w 401768"/>
                  <a:gd name="connsiteY8" fmla="*/ 362495 h 402614"/>
                  <a:gd name="connsiteX9" fmla="*/ 215314 w 401768"/>
                  <a:gd name="connsiteY9" fmla="*/ 363298 h 402614"/>
                  <a:gd name="connsiteX10" fmla="*/ 239385 w 401768"/>
                  <a:gd name="connsiteY10" fmla="*/ 399726 h 402614"/>
                  <a:gd name="connsiteX11" fmla="*/ 244681 w 401768"/>
                  <a:gd name="connsiteY11" fmla="*/ 402614 h 402614"/>
                  <a:gd name="connsiteX12" fmla="*/ 246927 w 401768"/>
                  <a:gd name="connsiteY12" fmla="*/ 402133 h 402614"/>
                  <a:gd name="connsiteX13" fmla="*/ 301329 w 401768"/>
                  <a:gd name="connsiteY13" fmla="*/ 380950 h 402614"/>
                  <a:gd name="connsiteX14" fmla="*/ 305340 w 401768"/>
                  <a:gd name="connsiteY14" fmla="*/ 374050 h 402614"/>
                  <a:gd name="connsiteX15" fmla="*/ 298280 w 401768"/>
                  <a:gd name="connsiteY15" fmla="*/ 331203 h 402614"/>
                  <a:gd name="connsiteX16" fmla="*/ 325560 w 401768"/>
                  <a:gd name="connsiteY16" fmla="*/ 305206 h 402614"/>
                  <a:gd name="connsiteX17" fmla="*/ 368086 w 401768"/>
                  <a:gd name="connsiteY17" fmla="*/ 314032 h 402614"/>
                  <a:gd name="connsiteX18" fmla="*/ 375147 w 401768"/>
                  <a:gd name="connsiteY18" fmla="*/ 310341 h 402614"/>
                  <a:gd name="connsiteX19" fmla="*/ 399058 w 401768"/>
                  <a:gd name="connsiteY19" fmla="*/ 256903 h 402614"/>
                  <a:gd name="connsiteX20" fmla="*/ 396972 w 401768"/>
                  <a:gd name="connsiteY20" fmla="*/ 249200 h 402614"/>
                  <a:gd name="connsiteX21" fmla="*/ 361667 w 401768"/>
                  <a:gd name="connsiteY21" fmla="*/ 224005 h 402614"/>
                  <a:gd name="connsiteX22" fmla="*/ 362470 w 401768"/>
                  <a:gd name="connsiteY22" fmla="*/ 186133 h 402614"/>
                  <a:gd name="connsiteX23" fmla="*/ 398897 w 401768"/>
                  <a:gd name="connsiteY23" fmla="*/ 162222 h 402614"/>
                  <a:gd name="connsiteX24" fmla="*/ 401305 w 401768"/>
                  <a:gd name="connsiteY24" fmla="*/ 154680 h 402614"/>
                  <a:gd name="connsiteX25" fmla="*/ 380282 w 401768"/>
                  <a:gd name="connsiteY25" fmla="*/ 100279 h 402614"/>
                  <a:gd name="connsiteX26" fmla="*/ 373382 w 401768"/>
                  <a:gd name="connsiteY26" fmla="*/ 96267 h 402614"/>
                  <a:gd name="connsiteX27" fmla="*/ 330535 w 401768"/>
                  <a:gd name="connsiteY27" fmla="*/ 103168 h 402614"/>
                  <a:gd name="connsiteX28" fmla="*/ 304699 w 401768"/>
                  <a:gd name="connsiteY28" fmla="*/ 75887 h 402614"/>
                  <a:gd name="connsiteX29" fmla="*/ 313525 w 401768"/>
                  <a:gd name="connsiteY29" fmla="*/ 33361 h 402614"/>
                  <a:gd name="connsiteX30" fmla="*/ 309834 w 401768"/>
                  <a:gd name="connsiteY30" fmla="*/ 26300 h 402614"/>
                  <a:gd name="connsiteX31" fmla="*/ 256556 w 401768"/>
                  <a:gd name="connsiteY31" fmla="*/ 2710 h 402614"/>
                  <a:gd name="connsiteX32" fmla="*/ 248853 w 401768"/>
                  <a:gd name="connsiteY32" fmla="*/ 4796 h 402614"/>
                  <a:gd name="connsiteX33" fmla="*/ 223659 w 401768"/>
                  <a:gd name="connsiteY33" fmla="*/ 40101 h 402614"/>
                  <a:gd name="connsiteX34" fmla="*/ 185786 w 401768"/>
                  <a:gd name="connsiteY34" fmla="*/ 39298 h 402614"/>
                  <a:gd name="connsiteX35" fmla="*/ 162036 w 401768"/>
                  <a:gd name="connsiteY35" fmla="*/ 2871 h 402614"/>
                  <a:gd name="connsiteX36" fmla="*/ 154494 w 401768"/>
                  <a:gd name="connsiteY36" fmla="*/ 464 h 402614"/>
                  <a:gd name="connsiteX37" fmla="*/ 100093 w 401768"/>
                  <a:gd name="connsiteY37" fmla="*/ 21646 h 402614"/>
                  <a:gd name="connsiteX38" fmla="*/ 96081 w 401768"/>
                  <a:gd name="connsiteY38" fmla="*/ 28547 h 402614"/>
                  <a:gd name="connsiteX39" fmla="*/ 102981 w 401768"/>
                  <a:gd name="connsiteY39" fmla="*/ 71554 h 402614"/>
                  <a:gd name="connsiteX40" fmla="*/ 75380 w 401768"/>
                  <a:gd name="connsiteY40" fmla="*/ 97872 h 402614"/>
                  <a:gd name="connsiteX41" fmla="*/ 33175 w 401768"/>
                  <a:gd name="connsiteY41" fmla="*/ 88885 h 402614"/>
                  <a:gd name="connsiteX42" fmla="*/ 26114 w 401768"/>
                  <a:gd name="connsiteY42" fmla="*/ 92576 h 402614"/>
                  <a:gd name="connsiteX43" fmla="*/ 2524 w 401768"/>
                  <a:gd name="connsiteY43" fmla="*/ 146014 h 402614"/>
                  <a:gd name="connsiteX44" fmla="*/ 4610 w 401768"/>
                  <a:gd name="connsiteY44" fmla="*/ 153717 h 402614"/>
                  <a:gd name="connsiteX45" fmla="*/ 39915 w 401768"/>
                  <a:gd name="connsiteY45" fmla="*/ 178912 h 402614"/>
                  <a:gd name="connsiteX46" fmla="*/ 39112 w 401768"/>
                  <a:gd name="connsiteY46" fmla="*/ 216784 h 402614"/>
                  <a:gd name="connsiteX47" fmla="*/ 2845 w 401768"/>
                  <a:gd name="connsiteY47" fmla="*/ 240534 h 402614"/>
                  <a:gd name="connsiteX48" fmla="*/ 438 w 401768"/>
                  <a:gd name="connsiteY48" fmla="*/ 248077 h 402614"/>
                  <a:gd name="connsiteX49" fmla="*/ 21299 w 401768"/>
                  <a:gd name="connsiteY49" fmla="*/ 302478 h 40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01768" h="402614">
                    <a:moveTo>
                      <a:pt x="21299" y="302478"/>
                    </a:moveTo>
                    <a:cubicBezTo>
                      <a:pt x="22423" y="305206"/>
                      <a:pt x="25311" y="306971"/>
                      <a:pt x="28200" y="306490"/>
                    </a:cubicBezTo>
                    <a:lnTo>
                      <a:pt x="71047" y="299589"/>
                    </a:lnTo>
                    <a:cubicBezTo>
                      <a:pt x="78589" y="309539"/>
                      <a:pt x="87255" y="318686"/>
                      <a:pt x="96883" y="326549"/>
                    </a:cubicBezTo>
                    <a:lnTo>
                      <a:pt x="88057" y="369235"/>
                    </a:lnTo>
                    <a:cubicBezTo>
                      <a:pt x="87415" y="372124"/>
                      <a:pt x="89020" y="375013"/>
                      <a:pt x="91748" y="376296"/>
                    </a:cubicBezTo>
                    <a:lnTo>
                      <a:pt x="145026" y="399886"/>
                    </a:lnTo>
                    <a:cubicBezTo>
                      <a:pt x="147754" y="401170"/>
                      <a:pt x="150963" y="400207"/>
                      <a:pt x="152729" y="397800"/>
                    </a:cubicBezTo>
                    <a:lnTo>
                      <a:pt x="177923" y="362495"/>
                    </a:lnTo>
                    <a:cubicBezTo>
                      <a:pt x="190280" y="364261"/>
                      <a:pt x="202957" y="364582"/>
                      <a:pt x="215314" y="363298"/>
                    </a:cubicBezTo>
                    <a:lnTo>
                      <a:pt x="239385" y="399726"/>
                    </a:lnTo>
                    <a:cubicBezTo>
                      <a:pt x="240508" y="401491"/>
                      <a:pt x="242434" y="402614"/>
                      <a:pt x="244681" y="402614"/>
                    </a:cubicBezTo>
                    <a:cubicBezTo>
                      <a:pt x="245483" y="402614"/>
                      <a:pt x="246286" y="402454"/>
                      <a:pt x="246927" y="402133"/>
                    </a:cubicBezTo>
                    <a:lnTo>
                      <a:pt x="301329" y="380950"/>
                    </a:lnTo>
                    <a:cubicBezTo>
                      <a:pt x="304057" y="379827"/>
                      <a:pt x="305822" y="377099"/>
                      <a:pt x="305340" y="374050"/>
                    </a:cubicBezTo>
                    <a:lnTo>
                      <a:pt x="298280" y="331203"/>
                    </a:lnTo>
                    <a:cubicBezTo>
                      <a:pt x="308389" y="323660"/>
                      <a:pt x="317697" y="314995"/>
                      <a:pt x="325560" y="305206"/>
                    </a:cubicBezTo>
                    <a:lnTo>
                      <a:pt x="368086" y="314032"/>
                    </a:lnTo>
                    <a:cubicBezTo>
                      <a:pt x="370975" y="314674"/>
                      <a:pt x="374024" y="313069"/>
                      <a:pt x="375147" y="310341"/>
                    </a:cubicBezTo>
                    <a:lnTo>
                      <a:pt x="399058" y="256903"/>
                    </a:lnTo>
                    <a:cubicBezTo>
                      <a:pt x="400181" y="254175"/>
                      <a:pt x="399379" y="250965"/>
                      <a:pt x="396972" y="249200"/>
                    </a:cubicBezTo>
                    <a:lnTo>
                      <a:pt x="361667" y="224005"/>
                    </a:lnTo>
                    <a:cubicBezTo>
                      <a:pt x="363593" y="211488"/>
                      <a:pt x="363753" y="198811"/>
                      <a:pt x="362470" y="186133"/>
                    </a:cubicBezTo>
                    <a:lnTo>
                      <a:pt x="398897" y="162222"/>
                    </a:lnTo>
                    <a:cubicBezTo>
                      <a:pt x="401465" y="160618"/>
                      <a:pt x="402428" y="157408"/>
                      <a:pt x="401305" y="154680"/>
                    </a:cubicBezTo>
                    <a:lnTo>
                      <a:pt x="380282" y="100279"/>
                    </a:lnTo>
                    <a:cubicBezTo>
                      <a:pt x="379159" y="97551"/>
                      <a:pt x="376431" y="95786"/>
                      <a:pt x="373382" y="96267"/>
                    </a:cubicBezTo>
                    <a:lnTo>
                      <a:pt x="330535" y="103168"/>
                    </a:lnTo>
                    <a:cubicBezTo>
                      <a:pt x="322993" y="93058"/>
                      <a:pt x="314327" y="83911"/>
                      <a:pt x="304699" y="75887"/>
                    </a:cubicBezTo>
                    <a:lnTo>
                      <a:pt x="313525" y="33361"/>
                    </a:lnTo>
                    <a:cubicBezTo>
                      <a:pt x="314167" y="30472"/>
                      <a:pt x="312562" y="27423"/>
                      <a:pt x="309834" y="26300"/>
                    </a:cubicBezTo>
                    <a:lnTo>
                      <a:pt x="256556" y="2710"/>
                    </a:lnTo>
                    <a:cubicBezTo>
                      <a:pt x="253828" y="1587"/>
                      <a:pt x="250618" y="2389"/>
                      <a:pt x="248853" y="4796"/>
                    </a:cubicBezTo>
                    <a:lnTo>
                      <a:pt x="223659" y="40101"/>
                    </a:lnTo>
                    <a:cubicBezTo>
                      <a:pt x="211142" y="38336"/>
                      <a:pt x="198464" y="38015"/>
                      <a:pt x="185786" y="39298"/>
                    </a:cubicBezTo>
                    <a:lnTo>
                      <a:pt x="162036" y="2871"/>
                    </a:lnTo>
                    <a:cubicBezTo>
                      <a:pt x="160431" y="303"/>
                      <a:pt x="157222" y="-660"/>
                      <a:pt x="154494" y="464"/>
                    </a:cubicBezTo>
                    <a:lnTo>
                      <a:pt x="100093" y="21646"/>
                    </a:lnTo>
                    <a:cubicBezTo>
                      <a:pt x="97365" y="22770"/>
                      <a:pt x="95599" y="25498"/>
                      <a:pt x="96081" y="28547"/>
                    </a:cubicBezTo>
                    <a:lnTo>
                      <a:pt x="102981" y="71554"/>
                    </a:lnTo>
                    <a:cubicBezTo>
                      <a:pt x="92711" y="79417"/>
                      <a:pt x="83403" y="88083"/>
                      <a:pt x="75380" y="97872"/>
                    </a:cubicBezTo>
                    <a:lnTo>
                      <a:pt x="33175" y="88885"/>
                    </a:lnTo>
                    <a:cubicBezTo>
                      <a:pt x="30286" y="88243"/>
                      <a:pt x="27237" y="89848"/>
                      <a:pt x="26114" y="92576"/>
                    </a:cubicBezTo>
                    <a:lnTo>
                      <a:pt x="2524" y="146014"/>
                    </a:lnTo>
                    <a:cubicBezTo>
                      <a:pt x="1400" y="148743"/>
                      <a:pt x="2203" y="151952"/>
                      <a:pt x="4610" y="153717"/>
                    </a:cubicBezTo>
                    <a:lnTo>
                      <a:pt x="39915" y="178912"/>
                    </a:lnTo>
                    <a:cubicBezTo>
                      <a:pt x="38149" y="191429"/>
                      <a:pt x="37828" y="204106"/>
                      <a:pt x="39112" y="216784"/>
                    </a:cubicBezTo>
                    <a:lnTo>
                      <a:pt x="2845" y="240534"/>
                    </a:lnTo>
                    <a:cubicBezTo>
                      <a:pt x="438" y="242139"/>
                      <a:pt x="-686" y="245349"/>
                      <a:pt x="438" y="248077"/>
                    </a:cubicBezTo>
                    <a:lnTo>
                      <a:pt x="21299" y="302478"/>
                    </a:lnTo>
                    <a:close/>
                  </a:path>
                </a:pathLst>
              </a:custGeom>
              <a:noFill/>
              <a:ln w="12700" cap="rnd">
                <a:solidFill>
                  <a:schemeClr val="bg1"/>
                </a:solidFill>
                <a:prstDash val="solid"/>
                <a:round/>
              </a:ln>
            </p:spPr>
            <p:txBody>
              <a:bodyPr rtlCol="0" anchor="ctr"/>
              <a:lstStyle/>
              <a:p>
                <a:endParaRPr lang="fr-FR" sz="1400"/>
              </a:p>
            </p:txBody>
          </p:sp>
          <p:sp>
            <p:nvSpPr>
              <p:cNvPr id="39" name="Forme libre : forme 254">
                <a:extLst>
                  <a:ext uri="{FF2B5EF4-FFF2-40B4-BE49-F238E27FC236}">
                    <a16:creationId xmlns:a16="http://schemas.microsoft.com/office/drawing/2014/main" id="{7DC9923A-E3E5-659E-80E8-D171E69B8343}"/>
                  </a:ext>
                </a:extLst>
              </p:cNvPr>
              <p:cNvSpPr/>
              <p:nvPr/>
            </p:nvSpPr>
            <p:spPr>
              <a:xfrm>
                <a:off x="2042377" y="1655692"/>
                <a:ext cx="193853" cy="193853"/>
              </a:xfrm>
              <a:custGeom>
                <a:avLst/>
                <a:gdLst>
                  <a:gd name="connsiteX0" fmla="*/ 0 w 193853"/>
                  <a:gd name="connsiteY0" fmla="*/ 96927 h 193853"/>
                  <a:gd name="connsiteX1" fmla="*/ 96927 w 193853"/>
                  <a:gd name="connsiteY1" fmla="*/ 193854 h 193853"/>
                  <a:gd name="connsiteX2" fmla="*/ 193854 w 193853"/>
                  <a:gd name="connsiteY2" fmla="*/ 96927 h 193853"/>
                  <a:gd name="connsiteX3" fmla="*/ 96927 w 193853"/>
                  <a:gd name="connsiteY3" fmla="*/ 0 h 193853"/>
                  <a:gd name="connsiteX4" fmla="*/ 96927 w 193853"/>
                  <a:gd name="connsiteY4" fmla="*/ 0 h 193853"/>
                  <a:gd name="connsiteX5" fmla="*/ 0 w 193853"/>
                  <a:gd name="connsiteY5" fmla="*/ 96927 h 19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853" h="193853">
                    <a:moveTo>
                      <a:pt x="0" y="96927"/>
                    </a:moveTo>
                    <a:cubicBezTo>
                      <a:pt x="0" y="150365"/>
                      <a:pt x="43328" y="193854"/>
                      <a:pt x="96927" y="193854"/>
                    </a:cubicBezTo>
                    <a:cubicBezTo>
                      <a:pt x="150365" y="193854"/>
                      <a:pt x="193854" y="150526"/>
                      <a:pt x="193854" y="96927"/>
                    </a:cubicBezTo>
                    <a:cubicBezTo>
                      <a:pt x="193854" y="43489"/>
                      <a:pt x="150526" y="0"/>
                      <a:pt x="96927" y="0"/>
                    </a:cubicBezTo>
                    <a:lnTo>
                      <a:pt x="96927" y="0"/>
                    </a:lnTo>
                    <a:cubicBezTo>
                      <a:pt x="43489" y="0"/>
                      <a:pt x="160" y="43328"/>
                      <a:pt x="0" y="96927"/>
                    </a:cubicBezTo>
                    <a:close/>
                  </a:path>
                </a:pathLst>
              </a:custGeom>
              <a:noFill/>
              <a:ln w="12700" cap="rnd">
                <a:solidFill>
                  <a:schemeClr val="bg1"/>
                </a:solidFill>
                <a:prstDash val="solid"/>
                <a:round/>
              </a:ln>
            </p:spPr>
            <p:txBody>
              <a:bodyPr rtlCol="0" anchor="ctr"/>
              <a:lstStyle/>
              <a:p>
                <a:endParaRPr lang="fr-FR" sz="1400"/>
              </a:p>
            </p:txBody>
          </p:sp>
          <p:sp>
            <p:nvSpPr>
              <p:cNvPr id="40" name="Forme libre : forme 255">
                <a:extLst>
                  <a:ext uri="{FF2B5EF4-FFF2-40B4-BE49-F238E27FC236}">
                    <a16:creationId xmlns:a16="http://schemas.microsoft.com/office/drawing/2014/main" id="{24176720-0B4E-DD41-7142-9B58A7EA556D}"/>
                  </a:ext>
                </a:extLst>
              </p:cNvPr>
              <p:cNvSpPr/>
              <p:nvPr/>
            </p:nvSpPr>
            <p:spPr>
              <a:xfrm>
                <a:off x="2015761" y="1632262"/>
                <a:ext cx="165908" cy="244403"/>
              </a:xfrm>
              <a:custGeom>
                <a:avLst/>
                <a:gdLst>
                  <a:gd name="connsiteX0" fmla="*/ 96262 w 165908"/>
                  <a:gd name="connsiteY0" fmla="*/ 0 h 244403"/>
                  <a:gd name="connsiteX1" fmla="*/ 3026 w 165908"/>
                  <a:gd name="connsiteY1" fmla="*/ 147637 h 244403"/>
                  <a:gd name="connsiteX2" fmla="*/ 123383 w 165908"/>
                  <a:gd name="connsiteY2" fmla="*/ 243922 h 244403"/>
                  <a:gd name="connsiteX3" fmla="*/ 123543 w 165908"/>
                  <a:gd name="connsiteY3" fmla="*/ 244404 h 244403"/>
                  <a:gd name="connsiteX4" fmla="*/ 165909 w 165908"/>
                  <a:gd name="connsiteY4" fmla="*/ 237022 h 244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08" h="244403">
                    <a:moveTo>
                      <a:pt x="96262" y="0"/>
                    </a:moveTo>
                    <a:cubicBezTo>
                      <a:pt x="29826" y="14924"/>
                      <a:pt x="-11898" y="81040"/>
                      <a:pt x="3026" y="147637"/>
                    </a:cubicBezTo>
                    <a:cubicBezTo>
                      <a:pt x="15704" y="203964"/>
                      <a:pt x="65772" y="243922"/>
                      <a:pt x="123383" y="243922"/>
                    </a:cubicBezTo>
                    <a:lnTo>
                      <a:pt x="123543" y="244404"/>
                    </a:lnTo>
                    <a:cubicBezTo>
                      <a:pt x="137986" y="244404"/>
                      <a:pt x="152268" y="241997"/>
                      <a:pt x="165909" y="237022"/>
                    </a:cubicBezTo>
                  </a:path>
                </a:pathLst>
              </a:custGeom>
              <a:noFill/>
              <a:ln w="12700" cap="rnd">
                <a:solidFill>
                  <a:schemeClr val="bg1"/>
                </a:solidFill>
                <a:prstDash val="solid"/>
                <a:round/>
              </a:ln>
            </p:spPr>
            <p:txBody>
              <a:bodyPr rtlCol="0" anchor="ctr"/>
              <a:lstStyle/>
              <a:p>
                <a:endParaRPr lang="fr-FR" sz="1400"/>
              </a:p>
            </p:txBody>
          </p:sp>
          <p:sp>
            <p:nvSpPr>
              <p:cNvPr id="41" name="Forme libre : forme 256">
                <a:extLst>
                  <a:ext uri="{FF2B5EF4-FFF2-40B4-BE49-F238E27FC236}">
                    <a16:creationId xmlns:a16="http://schemas.microsoft.com/office/drawing/2014/main" id="{4165A55C-48E1-F7FC-B455-4AA649D50272}"/>
                  </a:ext>
                </a:extLst>
              </p:cNvPr>
              <p:cNvSpPr/>
              <p:nvPr/>
            </p:nvSpPr>
            <p:spPr>
              <a:xfrm>
                <a:off x="2239922" y="1371651"/>
                <a:ext cx="280350" cy="280189"/>
              </a:xfrm>
              <a:custGeom>
                <a:avLst/>
                <a:gdLst>
                  <a:gd name="connsiteX0" fmla="*/ 275536 w 280350"/>
                  <a:gd name="connsiteY0" fmla="*/ 115863 h 280189"/>
                  <a:gd name="connsiteX1" fmla="*/ 248095 w 280350"/>
                  <a:gd name="connsiteY1" fmla="*/ 109605 h 280189"/>
                  <a:gd name="connsiteX2" fmla="*/ 239268 w 280350"/>
                  <a:gd name="connsiteY2" fmla="*/ 87780 h 280189"/>
                  <a:gd name="connsiteX3" fmla="*/ 254835 w 280350"/>
                  <a:gd name="connsiteY3" fmla="*/ 64351 h 280189"/>
                  <a:gd name="connsiteX4" fmla="*/ 254193 w 280350"/>
                  <a:gd name="connsiteY4" fmla="*/ 56487 h 280189"/>
                  <a:gd name="connsiteX5" fmla="*/ 226591 w 280350"/>
                  <a:gd name="connsiteY5" fmla="*/ 28404 h 280189"/>
                  <a:gd name="connsiteX6" fmla="*/ 218728 w 280350"/>
                  <a:gd name="connsiteY6" fmla="*/ 27281 h 280189"/>
                  <a:gd name="connsiteX7" fmla="*/ 194817 w 280350"/>
                  <a:gd name="connsiteY7" fmla="*/ 42365 h 280189"/>
                  <a:gd name="connsiteX8" fmla="*/ 173313 w 280350"/>
                  <a:gd name="connsiteY8" fmla="*/ 33218 h 280189"/>
                  <a:gd name="connsiteX9" fmla="*/ 167697 w 280350"/>
                  <a:gd name="connsiteY9" fmla="*/ 5456 h 280189"/>
                  <a:gd name="connsiteX10" fmla="*/ 161438 w 280350"/>
                  <a:gd name="connsiteY10" fmla="*/ 481 h 280189"/>
                  <a:gd name="connsiteX11" fmla="*/ 121961 w 280350"/>
                  <a:gd name="connsiteY11" fmla="*/ 0 h 280189"/>
                  <a:gd name="connsiteX12" fmla="*/ 115703 w 280350"/>
                  <a:gd name="connsiteY12" fmla="*/ 4975 h 280189"/>
                  <a:gd name="connsiteX13" fmla="*/ 109444 w 280350"/>
                  <a:gd name="connsiteY13" fmla="*/ 32576 h 280189"/>
                  <a:gd name="connsiteX14" fmla="*/ 87780 w 280350"/>
                  <a:gd name="connsiteY14" fmla="*/ 41242 h 280189"/>
                  <a:gd name="connsiteX15" fmla="*/ 64351 w 280350"/>
                  <a:gd name="connsiteY15" fmla="*/ 25516 h 280189"/>
                  <a:gd name="connsiteX16" fmla="*/ 56487 w 280350"/>
                  <a:gd name="connsiteY16" fmla="*/ 26318 h 280189"/>
                  <a:gd name="connsiteX17" fmla="*/ 28244 w 280350"/>
                  <a:gd name="connsiteY17" fmla="*/ 53920 h 280189"/>
                  <a:gd name="connsiteX18" fmla="*/ 27281 w 280350"/>
                  <a:gd name="connsiteY18" fmla="*/ 61943 h 280189"/>
                  <a:gd name="connsiteX19" fmla="*/ 42365 w 280350"/>
                  <a:gd name="connsiteY19" fmla="*/ 85694 h 280189"/>
                  <a:gd name="connsiteX20" fmla="*/ 33058 w 280350"/>
                  <a:gd name="connsiteY20" fmla="*/ 107358 h 280189"/>
                  <a:gd name="connsiteX21" fmla="*/ 5456 w 280350"/>
                  <a:gd name="connsiteY21" fmla="*/ 112814 h 280189"/>
                  <a:gd name="connsiteX22" fmla="*/ 481 w 280350"/>
                  <a:gd name="connsiteY22" fmla="*/ 119073 h 280189"/>
                  <a:gd name="connsiteX23" fmla="*/ 0 w 280350"/>
                  <a:gd name="connsiteY23" fmla="*/ 158549 h 280189"/>
                  <a:gd name="connsiteX24" fmla="*/ 4975 w 280350"/>
                  <a:gd name="connsiteY24" fmla="*/ 164808 h 280189"/>
                  <a:gd name="connsiteX25" fmla="*/ 32416 w 280350"/>
                  <a:gd name="connsiteY25" fmla="*/ 171067 h 280189"/>
                  <a:gd name="connsiteX26" fmla="*/ 41242 w 280350"/>
                  <a:gd name="connsiteY26" fmla="*/ 192891 h 280189"/>
                  <a:gd name="connsiteX27" fmla="*/ 25676 w 280350"/>
                  <a:gd name="connsiteY27" fmla="*/ 216320 h 280189"/>
                  <a:gd name="connsiteX28" fmla="*/ 26318 w 280350"/>
                  <a:gd name="connsiteY28" fmla="*/ 223863 h 280189"/>
                  <a:gd name="connsiteX29" fmla="*/ 53920 w 280350"/>
                  <a:gd name="connsiteY29" fmla="*/ 252106 h 280189"/>
                  <a:gd name="connsiteX30" fmla="*/ 61783 w 280350"/>
                  <a:gd name="connsiteY30" fmla="*/ 252909 h 280189"/>
                  <a:gd name="connsiteX31" fmla="*/ 85533 w 280350"/>
                  <a:gd name="connsiteY31" fmla="*/ 237824 h 280189"/>
                  <a:gd name="connsiteX32" fmla="*/ 107037 w 280350"/>
                  <a:gd name="connsiteY32" fmla="*/ 246971 h 280189"/>
                  <a:gd name="connsiteX33" fmla="*/ 112654 w 280350"/>
                  <a:gd name="connsiteY33" fmla="*/ 274733 h 280189"/>
                  <a:gd name="connsiteX34" fmla="*/ 118912 w 280350"/>
                  <a:gd name="connsiteY34" fmla="*/ 279708 h 280189"/>
                  <a:gd name="connsiteX35" fmla="*/ 158389 w 280350"/>
                  <a:gd name="connsiteY35" fmla="*/ 280190 h 280189"/>
                  <a:gd name="connsiteX36" fmla="*/ 158389 w 280350"/>
                  <a:gd name="connsiteY36" fmla="*/ 280190 h 280189"/>
                  <a:gd name="connsiteX37" fmla="*/ 164648 w 280350"/>
                  <a:gd name="connsiteY37" fmla="*/ 275215 h 280189"/>
                  <a:gd name="connsiteX38" fmla="*/ 170906 w 280350"/>
                  <a:gd name="connsiteY38" fmla="*/ 247613 h 280189"/>
                  <a:gd name="connsiteX39" fmla="*/ 192731 w 280350"/>
                  <a:gd name="connsiteY39" fmla="*/ 238787 h 280189"/>
                  <a:gd name="connsiteX40" fmla="*/ 216320 w 280350"/>
                  <a:gd name="connsiteY40" fmla="*/ 254353 h 280189"/>
                  <a:gd name="connsiteX41" fmla="*/ 223863 w 280350"/>
                  <a:gd name="connsiteY41" fmla="*/ 253711 h 280189"/>
                  <a:gd name="connsiteX42" fmla="*/ 252106 w 280350"/>
                  <a:gd name="connsiteY42" fmla="*/ 226109 h 280189"/>
                  <a:gd name="connsiteX43" fmla="*/ 252909 w 280350"/>
                  <a:gd name="connsiteY43" fmla="*/ 218246 h 280189"/>
                  <a:gd name="connsiteX44" fmla="*/ 237824 w 280350"/>
                  <a:gd name="connsiteY44" fmla="*/ 194496 h 280189"/>
                  <a:gd name="connsiteX45" fmla="*/ 247132 w 280350"/>
                  <a:gd name="connsiteY45" fmla="*/ 172832 h 280189"/>
                  <a:gd name="connsiteX46" fmla="*/ 274733 w 280350"/>
                  <a:gd name="connsiteY46" fmla="*/ 167215 h 280189"/>
                  <a:gd name="connsiteX47" fmla="*/ 279869 w 280350"/>
                  <a:gd name="connsiteY47" fmla="*/ 160957 h 280189"/>
                  <a:gd name="connsiteX48" fmla="*/ 280350 w 280350"/>
                  <a:gd name="connsiteY48" fmla="*/ 121480 h 280189"/>
                  <a:gd name="connsiteX49" fmla="*/ 275536 w 280350"/>
                  <a:gd name="connsiteY49" fmla="*/ 115863 h 28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80350" h="280189">
                    <a:moveTo>
                      <a:pt x="275536" y="115863"/>
                    </a:moveTo>
                    <a:lnTo>
                      <a:pt x="248095" y="109605"/>
                    </a:lnTo>
                    <a:cubicBezTo>
                      <a:pt x="246008" y="102062"/>
                      <a:pt x="242959" y="94680"/>
                      <a:pt x="239268" y="87780"/>
                    </a:cubicBezTo>
                    <a:lnTo>
                      <a:pt x="254835" y="64351"/>
                    </a:lnTo>
                    <a:cubicBezTo>
                      <a:pt x="256439" y="61943"/>
                      <a:pt x="256118" y="58573"/>
                      <a:pt x="254193" y="56487"/>
                    </a:cubicBezTo>
                    <a:lnTo>
                      <a:pt x="226591" y="28404"/>
                    </a:lnTo>
                    <a:cubicBezTo>
                      <a:pt x="224505" y="26157"/>
                      <a:pt x="221135" y="25836"/>
                      <a:pt x="218728" y="27281"/>
                    </a:cubicBezTo>
                    <a:lnTo>
                      <a:pt x="194817" y="42365"/>
                    </a:lnTo>
                    <a:cubicBezTo>
                      <a:pt x="188077" y="38514"/>
                      <a:pt x="180855" y="35465"/>
                      <a:pt x="173313" y="33218"/>
                    </a:cubicBezTo>
                    <a:lnTo>
                      <a:pt x="167697" y="5456"/>
                    </a:lnTo>
                    <a:cubicBezTo>
                      <a:pt x="167055" y="2407"/>
                      <a:pt x="164487" y="321"/>
                      <a:pt x="161438" y="481"/>
                    </a:cubicBezTo>
                    <a:lnTo>
                      <a:pt x="121961" y="0"/>
                    </a:lnTo>
                    <a:cubicBezTo>
                      <a:pt x="118912" y="0"/>
                      <a:pt x="116344" y="1926"/>
                      <a:pt x="115703" y="4975"/>
                    </a:cubicBezTo>
                    <a:lnTo>
                      <a:pt x="109444" y="32576"/>
                    </a:lnTo>
                    <a:cubicBezTo>
                      <a:pt x="101902" y="34663"/>
                      <a:pt x="94680" y="37551"/>
                      <a:pt x="87780" y="41242"/>
                    </a:cubicBezTo>
                    <a:lnTo>
                      <a:pt x="64351" y="25516"/>
                    </a:lnTo>
                    <a:cubicBezTo>
                      <a:pt x="61943" y="23911"/>
                      <a:pt x="58573" y="24232"/>
                      <a:pt x="56487" y="26318"/>
                    </a:cubicBezTo>
                    <a:lnTo>
                      <a:pt x="28244" y="53920"/>
                    </a:lnTo>
                    <a:cubicBezTo>
                      <a:pt x="25997" y="56166"/>
                      <a:pt x="25676" y="59376"/>
                      <a:pt x="27281" y="61943"/>
                    </a:cubicBezTo>
                    <a:lnTo>
                      <a:pt x="42365" y="85694"/>
                    </a:lnTo>
                    <a:cubicBezTo>
                      <a:pt x="38514" y="92594"/>
                      <a:pt x="35305" y="99816"/>
                      <a:pt x="33058" y="107358"/>
                    </a:cubicBezTo>
                    <a:lnTo>
                      <a:pt x="5456" y="112814"/>
                    </a:lnTo>
                    <a:cubicBezTo>
                      <a:pt x="2407" y="113456"/>
                      <a:pt x="321" y="116024"/>
                      <a:pt x="481" y="119073"/>
                    </a:cubicBezTo>
                    <a:lnTo>
                      <a:pt x="0" y="158549"/>
                    </a:lnTo>
                    <a:cubicBezTo>
                      <a:pt x="0" y="161598"/>
                      <a:pt x="2086" y="164166"/>
                      <a:pt x="4975" y="164808"/>
                    </a:cubicBezTo>
                    <a:lnTo>
                      <a:pt x="32416" y="171067"/>
                    </a:lnTo>
                    <a:cubicBezTo>
                      <a:pt x="34502" y="178609"/>
                      <a:pt x="37551" y="185830"/>
                      <a:pt x="41242" y="192891"/>
                    </a:cubicBezTo>
                    <a:lnTo>
                      <a:pt x="25676" y="216320"/>
                    </a:lnTo>
                    <a:cubicBezTo>
                      <a:pt x="24232" y="218728"/>
                      <a:pt x="24553" y="221777"/>
                      <a:pt x="26318" y="223863"/>
                    </a:cubicBezTo>
                    <a:lnTo>
                      <a:pt x="53920" y="252106"/>
                    </a:lnTo>
                    <a:cubicBezTo>
                      <a:pt x="56006" y="254193"/>
                      <a:pt x="59215" y="254514"/>
                      <a:pt x="61783" y="252909"/>
                    </a:cubicBezTo>
                    <a:lnTo>
                      <a:pt x="85533" y="237824"/>
                    </a:lnTo>
                    <a:cubicBezTo>
                      <a:pt x="92434" y="241676"/>
                      <a:pt x="99655" y="244725"/>
                      <a:pt x="107037" y="246971"/>
                    </a:cubicBezTo>
                    <a:lnTo>
                      <a:pt x="112654" y="274733"/>
                    </a:lnTo>
                    <a:cubicBezTo>
                      <a:pt x="113295" y="277782"/>
                      <a:pt x="115863" y="279869"/>
                      <a:pt x="118912" y="279708"/>
                    </a:cubicBezTo>
                    <a:lnTo>
                      <a:pt x="158389" y="280190"/>
                    </a:lnTo>
                    <a:lnTo>
                      <a:pt x="158389" y="280190"/>
                    </a:lnTo>
                    <a:cubicBezTo>
                      <a:pt x="161438" y="280190"/>
                      <a:pt x="164006" y="278264"/>
                      <a:pt x="164648" y="275215"/>
                    </a:cubicBezTo>
                    <a:lnTo>
                      <a:pt x="170906" y="247613"/>
                    </a:lnTo>
                    <a:cubicBezTo>
                      <a:pt x="178448" y="245527"/>
                      <a:pt x="185830" y="242478"/>
                      <a:pt x="192731" y="238787"/>
                    </a:cubicBezTo>
                    <a:lnTo>
                      <a:pt x="216320" y="254353"/>
                    </a:lnTo>
                    <a:cubicBezTo>
                      <a:pt x="218728" y="255797"/>
                      <a:pt x="221777" y="255476"/>
                      <a:pt x="223863" y="253711"/>
                    </a:cubicBezTo>
                    <a:lnTo>
                      <a:pt x="252106" y="226109"/>
                    </a:lnTo>
                    <a:cubicBezTo>
                      <a:pt x="254193" y="224023"/>
                      <a:pt x="254674" y="220653"/>
                      <a:pt x="252909" y="218246"/>
                    </a:cubicBezTo>
                    <a:lnTo>
                      <a:pt x="237824" y="194496"/>
                    </a:lnTo>
                    <a:cubicBezTo>
                      <a:pt x="241676" y="187595"/>
                      <a:pt x="244885" y="180374"/>
                      <a:pt x="247132" y="172832"/>
                    </a:cubicBezTo>
                    <a:lnTo>
                      <a:pt x="274733" y="167215"/>
                    </a:lnTo>
                    <a:cubicBezTo>
                      <a:pt x="277782" y="166573"/>
                      <a:pt x="279869" y="164006"/>
                      <a:pt x="279869" y="160957"/>
                    </a:cubicBezTo>
                    <a:lnTo>
                      <a:pt x="280350" y="121480"/>
                    </a:lnTo>
                    <a:cubicBezTo>
                      <a:pt x="280350" y="119073"/>
                      <a:pt x="278424" y="116505"/>
                      <a:pt x="275536" y="115863"/>
                    </a:cubicBezTo>
                    <a:close/>
                  </a:path>
                </a:pathLst>
              </a:custGeom>
              <a:noFill/>
              <a:ln w="12700" cap="rnd">
                <a:solidFill>
                  <a:schemeClr val="bg1"/>
                </a:solidFill>
                <a:prstDash val="solid"/>
                <a:round/>
              </a:ln>
            </p:spPr>
            <p:txBody>
              <a:bodyPr rtlCol="0" anchor="ctr"/>
              <a:lstStyle/>
              <a:p>
                <a:endParaRPr lang="fr-FR" sz="1400"/>
              </a:p>
            </p:txBody>
          </p:sp>
          <p:sp>
            <p:nvSpPr>
              <p:cNvPr id="42" name="Forme libre : forme 257">
                <a:extLst>
                  <a:ext uri="{FF2B5EF4-FFF2-40B4-BE49-F238E27FC236}">
                    <a16:creationId xmlns:a16="http://schemas.microsoft.com/office/drawing/2014/main" id="{1D37DAA6-B2A2-A279-D601-8E461478B252}"/>
                  </a:ext>
                </a:extLst>
              </p:cNvPr>
              <p:cNvSpPr/>
              <p:nvPr/>
            </p:nvSpPr>
            <p:spPr>
              <a:xfrm>
                <a:off x="2312327" y="1444698"/>
                <a:ext cx="135218" cy="135218"/>
              </a:xfrm>
              <a:custGeom>
                <a:avLst/>
                <a:gdLst>
                  <a:gd name="connsiteX0" fmla="*/ 95612 w 135218"/>
                  <a:gd name="connsiteY0" fmla="*/ 6067 h 135218"/>
                  <a:gd name="connsiteX1" fmla="*/ 6067 w 135218"/>
                  <a:gd name="connsiteY1" fmla="*/ 39606 h 135218"/>
                  <a:gd name="connsiteX2" fmla="*/ 39606 w 135218"/>
                  <a:gd name="connsiteY2" fmla="*/ 129152 h 135218"/>
                  <a:gd name="connsiteX3" fmla="*/ 129152 w 135218"/>
                  <a:gd name="connsiteY3" fmla="*/ 95612 h 135218"/>
                  <a:gd name="connsiteX4" fmla="*/ 129152 w 135218"/>
                  <a:gd name="connsiteY4" fmla="*/ 95612 h 135218"/>
                  <a:gd name="connsiteX5" fmla="*/ 95612 w 135218"/>
                  <a:gd name="connsiteY5" fmla="*/ 6067 h 13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218" h="135218">
                    <a:moveTo>
                      <a:pt x="95612" y="6067"/>
                    </a:moveTo>
                    <a:cubicBezTo>
                      <a:pt x="61592" y="-9338"/>
                      <a:pt x="21473" y="5586"/>
                      <a:pt x="6067" y="39606"/>
                    </a:cubicBezTo>
                    <a:cubicBezTo>
                      <a:pt x="-9338" y="73627"/>
                      <a:pt x="5586" y="113746"/>
                      <a:pt x="39606" y="129152"/>
                    </a:cubicBezTo>
                    <a:cubicBezTo>
                      <a:pt x="73627" y="144557"/>
                      <a:pt x="113746" y="129633"/>
                      <a:pt x="129152" y="95612"/>
                    </a:cubicBezTo>
                    <a:cubicBezTo>
                      <a:pt x="129152" y="95612"/>
                      <a:pt x="129152" y="95612"/>
                      <a:pt x="129152" y="95612"/>
                    </a:cubicBezTo>
                    <a:cubicBezTo>
                      <a:pt x="144557" y="61592"/>
                      <a:pt x="129633" y="21633"/>
                      <a:pt x="95612" y="6067"/>
                    </a:cubicBezTo>
                    <a:close/>
                  </a:path>
                </a:pathLst>
              </a:custGeom>
              <a:noFill/>
              <a:ln w="12700" cap="rnd">
                <a:solidFill>
                  <a:schemeClr val="bg1"/>
                </a:solidFill>
                <a:prstDash val="solid"/>
                <a:round/>
              </a:ln>
            </p:spPr>
            <p:txBody>
              <a:bodyPr rtlCol="0" anchor="ctr"/>
              <a:lstStyle/>
              <a:p>
                <a:endParaRPr lang="fr-FR" sz="1400"/>
              </a:p>
            </p:txBody>
          </p:sp>
          <p:sp>
            <p:nvSpPr>
              <p:cNvPr id="43" name="Forme libre : forme 258">
                <a:extLst>
                  <a:ext uri="{FF2B5EF4-FFF2-40B4-BE49-F238E27FC236}">
                    <a16:creationId xmlns:a16="http://schemas.microsoft.com/office/drawing/2014/main" id="{E2152A4E-EA0C-B804-F3EE-E02C8A58DF96}"/>
                  </a:ext>
                </a:extLst>
              </p:cNvPr>
              <p:cNvSpPr/>
              <p:nvPr/>
            </p:nvSpPr>
            <p:spPr>
              <a:xfrm>
                <a:off x="2287743" y="1674628"/>
                <a:ext cx="23996" cy="43007"/>
              </a:xfrm>
              <a:custGeom>
                <a:avLst/>
                <a:gdLst>
                  <a:gd name="connsiteX0" fmla="*/ 0 w 23996"/>
                  <a:gd name="connsiteY0" fmla="*/ 43007 h 43007"/>
                  <a:gd name="connsiteX1" fmla="*/ 20701 w 23996"/>
                  <a:gd name="connsiteY1" fmla="*/ 32576 h 43007"/>
                  <a:gd name="connsiteX2" fmla="*/ 23590 w 23996"/>
                  <a:gd name="connsiteY2" fmla="*/ 24874 h 43007"/>
                  <a:gd name="connsiteX3" fmla="*/ 14443 w 23996"/>
                  <a:gd name="connsiteY3" fmla="*/ 0 h 43007"/>
                </a:gdLst>
                <a:ahLst/>
                <a:cxnLst>
                  <a:cxn ang="0">
                    <a:pos x="connsiteX0" y="connsiteY0"/>
                  </a:cxn>
                  <a:cxn ang="0">
                    <a:pos x="connsiteX1" y="connsiteY1"/>
                  </a:cxn>
                  <a:cxn ang="0">
                    <a:pos x="connsiteX2" y="connsiteY2"/>
                  </a:cxn>
                  <a:cxn ang="0">
                    <a:pos x="connsiteX3" y="connsiteY3"/>
                  </a:cxn>
                </a:cxnLst>
                <a:rect l="l" t="t" r="r" b="b"/>
                <a:pathLst>
                  <a:path w="23996" h="43007">
                    <a:moveTo>
                      <a:pt x="0" y="43007"/>
                    </a:moveTo>
                    <a:cubicBezTo>
                      <a:pt x="1123" y="43007"/>
                      <a:pt x="20701" y="32576"/>
                      <a:pt x="20701" y="32576"/>
                    </a:cubicBezTo>
                    <a:cubicBezTo>
                      <a:pt x="23429" y="31132"/>
                      <a:pt x="24713" y="27762"/>
                      <a:pt x="23590" y="24874"/>
                    </a:cubicBezTo>
                    <a:lnTo>
                      <a:pt x="14443" y="0"/>
                    </a:lnTo>
                  </a:path>
                </a:pathLst>
              </a:custGeom>
              <a:noFill/>
              <a:ln w="12700" cap="rnd">
                <a:solidFill>
                  <a:schemeClr val="bg1"/>
                </a:solidFill>
                <a:prstDash val="solid"/>
                <a:round/>
              </a:ln>
            </p:spPr>
            <p:txBody>
              <a:bodyPr rtlCol="0" anchor="ctr"/>
              <a:lstStyle/>
              <a:p>
                <a:endParaRPr lang="fr-FR" sz="1400"/>
              </a:p>
            </p:txBody>
          </p:sp>
        </p:grpSp>
      </p:grpSp>
      <p:sp>
        <p:nvSpPr>
          <p:cNvPr id="2" name="Rectangle 1">
            <a:extLst>
              <a:ext uri="{FF2B5EF4-FFF2-40B4-BE49-F238E27FC236}">
                <a16:creationId xmlns:a16="http://schemas.microsoft.com/office/drawing/2014/main" id="{ECB940F8-73F8-0EF7-504D-C4D140F1A88D}"/>
              </a:ext>
            </a:extLst>
          </p:cNvPr>
          <p:cNvSpPr/>
          <p:nvPr/>
        </p:nvSpPr>
        <p:spPr>
          <a:xfrm>
            <a:off x="705363" y="6098731"/>
            <a:ext cx="10917966" cy="323135"/>
          </a:xfrm>
          <a:custGeom>
            <a:avLst/>
            <a:gdLst>
              <a:gd name="connsiteX0" fmla="*/ 0 w 10917966"/>
              <a:gd name="connsiteY0" fmla="*/ 0 h 323135"/>
              <a:gd name="connsiteX1" fmla="*/ 900732 w 10917966"/>
              <a:gd name="connsiteY1" fmla="*/ 0 h 323135"/>
              <a:gd name="connsiteX2" fmla="*/ 1583105 w 10917966"/>
              <a:gd name="connsiteY2" fmla="*/ 0 h 323135"/>
              <a:gd name="connsiteX3" fmla="*/ 2483837 w 10917966"/>
              <a:gd name="connsiteY3" fmla="*/ 0 h 323135"/>
              <a:gd name="connsiteX4" fmla="*/ 3166210 w 10917966"/>
              <a:gd name="connsiteY4" fmla="*/ 0 h 323135"/>
              <a:gd name="connsiteX5" fmla="*/ 3848583 w 10917966"/>
              <a:gd name="connsiteY5" fmla="*/ 0 h 323135"/>
              <a:gd name="connsiteX6" fmla="*/ 4421776 w 10917966"/>
              <a:gd name="connsiteY6" fmla="*/ 0 h 323135"/>
              <a:gd name="connsiteX7" fmla="*/ 4885790 w 10917966"/>
              <a:gd name="connsiteY7" fmla="*/ 0 h 323135"/>
              <a:gd name="connsiteX8" fmla="*/ 5458983 w 10917966"/>
              <a:gd name="connsiteY8" fmla="*/ 0 h 323135"/>
              <a:gd name="connsiteX9" fmla="*/ 6141356 w 10917966"/>
              <a:gd name="connsiteY9" fmla="*/ 0 h 323135"/>
              <a:gd name="connsiteX10" fmla="*/ 6823729 w 10917966"/>
              <a:gd name="connsiteY10" fmla="*/ 0 h 323135"/>
              <a:gd name="connsiteX11" fmla="*/ 7178563 w 10917966"/>
              <a:gd name="connsiteY11" fmla="*/ 0 h 323135"/>
              <a:gd name="connsiteX12" fmla="*/ 7533397 w 10917966"/>
              <a:gd name="connsiteY12" fmla="*/ 0 h 323135"/>
              <a:gd name="connsiteX13" fmla="*/ 7997410 w 10917966"/>
              <a:gd name="connsiteY13" fmla="*/ 0 h 323135"/>
              <a:gd name="connsiteX14" fmla="*/ 8461424 w 10917966"/>
              <a:gd name="connsiteY14" fmla="*/ 0 h 323135"/>
              <a:gd name="connsiteX15" fmla="*/ 8816258 w 10917966"/>
              <a:gd name="connsiteY15" fmla="*/ 0 h 323135"/>
              <a:gd name="connsiteX16" fmla="*/ 9716990 w 10917966"/>
              <a:gd name="connsiteY16" fmla="*/ 0 h 323135"/>
              <a:gd name="connsiteX17" fmla="*/ 10917966 w 10917966"/>
              <a:gd name="connsiteY17" fmla="*/ 0 h 323135"/>
              <a:gd name="connsiteX18" fmla="*/ 10917966 w 10917966"/>
              <a:gd name="connsiteY18" fmla="*/ 323135 h 323135"/>
              <a:gd name="connsiteX19" fmla="*/ 10017234 w 10917966"/>
              <a:gd name="connsiteY19" fmla="*/ 323135 h 323135"/>
              <a:gd name="connsiteX20" fmla="*/ 9662400 w 10917966"/>
              <a:gd name="connsiteY20" fmla="*/ 323135 h 323135"/>
              <a:gd name="connsiteX21" fmla="*/ 8870847 w 10917966"/>
              <a:gd name="connsiteY21" fmla="*/ 323135 h 323135"/>
              <a:gd name="connsiteX22" fmla="*/ 8406834 w 10917966"/>
              <a:gd name="connsiteY22" fmla="*/ 323135 h 323135"/>
              <a:gd name="connsiteX23" fmla="*/ 7942820 w 10917966"/>
              <a:gd name="connsiteY23" fmla="*/ 323135 h 323135"/>
              <a:gd name="connsiteX24" fmla="*/ 7151268 w 10917966"/>
              <a:gd name="connsiteY24" fmla="*/ 323135 h 323135"/>
              <a:gd name="connsiteX25" fmla="*/ 6687254 w 10917966"/>
              <a:gd name="connsiteY25" fmla="*/ 323135 h 323135"/>
              <a:gd name="connsiteX26" fmla="*/ 6223241 w 10917966"/>
              <a:gd name="connsiteY26" fmla="*/ 323135 h 323135"/>
              <a:gd name="connsiteX27" fmla="*/ 5650047 w 10917966"/>
              <a:gd name="connsiteY27" fmla="*/ 323135 h 323135"/>
              <a:gd name="connsiteX28" fmla="*/ 5186034 w 10917966"/>
              <a:gd name="connsiteY28" fmla="*/ 323135 h 323135"/>
              <a:gd name="connsiteX29" fmla="*/ 4503661 w 10917966"/>
              <a:gd name="connsiteY29" fmla="*/ 323135 h 323135"/>
              <a:gd name="connsiteX30" fmla="*/ 4039647 w 10917966"/>
              <a:gd name="connsiteY30" fmla="*/ 323135 h 323135"/>
              <a:gd name="connsiteX31" fmla="*/ 3575634 w 10917966"/>
              <a:gd name="connsiteY31" fmla="*/ 323135 h 323135"/>
              <a:gd name="connsiteX32" fmla="*/ 3220800 w 10917966"/>
              <a:gd name="connsiteY32" fmla="*/ 323135 h 323135"/>
              <a:gd name="connsiteX33" fmla="*/ 2429247 w 10917966"/>
              <a:gd name="connsiteY33" fmla="*/ 323135 h 323135"/>
              <a:gd name="connsiteX34" fmla="*/ 1965234 w 10917966"/>
              <a:gd name="connsiteY34" fmla="*/ 323135 h 323135"/>
              <a:gd name="connsiteX35" fmla="*/ 1282861 w 10917966"/>
              <a:gd name="connsiteY35" fmla="*/ 323135 h 323135"/>
              <a:gd name="connsiteX36" fmla="*/ 0 w 10917966"/>
              <a:gd name="connsiteY36" fmla="*/ 323135 h 323135"/>
              <a:gd name="connsiteX37" fmla="*/ 0 w 10917966"/>
              <a:gd name="connsiteY37" fmla="*/ 0 h 32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17966" h="323135" fill="none" extrusionOk="0">
                <a:moveTo>
                  <a:pt x="0" y="0"/>
                </a:moveTo>
                <a:cubicBezTo>
                  <a:pt x="386857" y="37517"/>
                  <a:pt x="717984" y="-11375"/>
                  <a:pt x="900732" y="0"/>
                </a:cubicBezTo>
                <a:cubicBezTo>
                  <a:pt x="1083480" y="11375"/>
                  <a:pt x="1270496" y="-10445"/>
                  <a:pt x="1583105" y="0"/>
                </a:cubicBezTo>
                <a:cubicBezTo>
                  <a:pt x="1895714" y="10445"/>
                  <a:pt x="2056230" y="33118"/>
                  <a:pt x="2483837" y="0"/>
                </a:cubicBezTo>
                <a:cubicBezTo>
                  <a:pt x="2911444" y="-33118"/>
                  <a:pt x="3014957" y="-33782"/>
                  <a:pt x="3166210" y="0"/>
                </a:cubicBezTo>
                <a:cubicBezTo>
                  <a:pt x="3317463" y="33782"/>
                  <a:pt x="3625070" y="12341"/>
                  <a:pt x="3848583" y="0"/>
                </a:cubicBezTo>
                <a:cubicBezTo>
                  <a:pt x="4072096" y="-12341"/>
                  <a:pt x="4305670" y="-28635"/>
                  <a:pt x="4421776" y="0"/>
                </a:cubicBezTo>
                <a:cubicBezTo>
                  <a:pt x="4537882" y="28635"/>
                  <a:pt x="4726373" y="-14581"/>
                  <a:pt x="4885790" y="0"/>
                </a:cubicBezTo>
                <a:cubicBezTo>
                  <a:pt x="5045207" y="14581"/>
                  <a:pt x="5203522" y="-20231"/>
                  <a:pt x="5458983" y="0"/>
                </a:cubicBezTo>
                <a:cubicBezTo>
                  <a:pt x="5714444" y="20231"/>
                  <a:pt x="5943413" y="18283"/>
                  <a:pt x="6141356" y="0"/>
                </a:cubicBezTo>
                <a:cubicBezTo>
                  <a:pt x="6339299" y="-18283"/>
                  <a:pt x="6628505" y="1217"/>
                  <a:pt x="6823729" y="0"/>
                </a:cubicBezTo>
                <a:cubicBezTo>
                  <a:pt x="7018953" y="-1217"/>
                  <a:pt x="7015478" y="-6018"/>
                  <a:pt x="7178563" y="0"/>
                </a:cubicBezTo>
                <a:cubicBezTo>
                  <a:pt x="7341648" y="6018"/>
                  <a:pt x="7457513" y="-15811"/>
                  <a:pt x="7533397" y="0"/>
                </a:cubicBezTo>
                <a:cubicBezTo>
                  <a:pt x="7609281" y="15811"/>
                  <a:pt x="7810509" y="-10498"/>
                  <a:pt x="7997410" y="0"/>
                </a:cubicBezTo>
                <a:cubicBezTo>
                  <a:pt x="8184311" y="10498"/>
                  <a:pt x="8368567" y="15552"/>
                  <a:pt x="8461424" y="0"/>
                </a:cubicBezTo>
                <a:cubicBezTo>
                  <a:pt x="8554281" y="-15552"/>
                  <a:pt x="8717765" y="-10262"/>
                  <a:pt x="8816258" y="0"/>
                </a:cubicBezTo>
                <a:cubicBezTo>
                  <a:pt x="8914751" y="10262"/>
                  <a:pt x="9364829" y="21408"/>
                  <a:pt x="9716990" y="0"/>
                </a:cubicBezTo>
                <a:cubicBezTo>
                  <a:pt x="10069151" y="-21408"/>
                  <a:pt x="10667673" y="-25951"/>
                  <a:pt x="10917966" y="0"/>
                </a:cubicBezTo>
                <a:cubicBezTo>
                  <a:pt x="10921668" y="104093"/>
                  <a:pt x="10911878" y="163694"/>
                  <a:pt x="10917966" y="323135"/>
                </a:cubicBezTo>
                <a:cubicBezTo>
                  <a:pt x="10735931" y="347578"/>
                  <a:pt x="10464394" y="358937"/>
                  <a:pt x="10017234" y="323135"/>
                </a:cubicBezTo>
                <a:cubicBezTo>
                  <a:pt x="9570074" y="287333"/>
                  <a:pt x="9799376" y="327414"/>
                  <a:pt x="9662400" y="323135"/>
                </a:cubicBezTo>
                <a:cubicBezTo>
                  <a:pt x="9525424" y="318856"/>
                  <a:pt x="9156674" y="328073"/>
                  <a:pt x="8870847" y="323135"/>
                </a:cubicBezTo>
                <a:cubicBezTo>
                  <a:pt x="8585020" y="318197"/>
                  <a:pt x="8550296" y="337113"/>
                  <a:pt x="8406834" y="323135"/>
                </a:cubicBezTo>
                <a:cubicBezTo>
                  <a:pt x="8263372" y="309157"/>
                  <a:pt x="8078512" y="324732"/>
                  <a:pt x="7942820" y="323135"/>
                </a:cubicBezTo>
                <a:cubicBezTo>
                  <a:pt x="7807128" y="321538"/>
                  <a:pt x="7329352" y="332706"/>
                  <a:pt x="7151268" y="323135"/>
                </a:cubicBezTo>
                <a:cubicBezTo>
                  <a:pt x="6973184" y="313564"/>
                  <a:pt x="6782215" y="334036"/>
                  <a:pt x="6687254" y="323135"/>
                </a:cubicBezTo>
                <a:cubicBezTo>
                  <a:pt x="6592293" y="312234"/>
                  <a:pt x="6437090" y="313729"/>
                  <a:pt x="6223241" y="323135"/>
                </a:cubicBezTo>
                <a:cubicBezTo>
                  <a:pt x="6009392" y="332541"/>
                  <a:pt x="5892190" y="348444"/>
                  <a:pt x="5650047" y="323135"/>
                </a:cubicBezTo>
                <a:cubicBezTo>
                  <a:pt x="5407904" y="297826"/>
                  <a:pt x="5338347" y="335093"/>
                  <a:pt x="5186034" y="323135"/>
                </a:cubicBezTo>
                <a:cubicBezTo>
                  <a:pt x="5033721" y="311177"/>
                  <a:pt x="4651895" y="317995"/>
                  <a:pt x="4503661" y="323135"/>
                </a:cubicBezTo>
                <a:cubicBezTo>
                  <a:pt x="4355427" y="328275"/>
                  <a:pt x="4180993" y="337291"/>
                  <a:pt x="4039647" y="323135"/>
                </a:cubicBezTo>
                <a:cubicBezTo>
                  <a:pt x="3898301" y="308979"/>
                  <a:pt x="3712788" y="312359"/>
                  <a:pt x="3575634" y="323135"/>
                </a:cubicBezTo>
                <a:cubicBezTo>
                  <a:pt x="3438480" y="333911"/>
                  <a:pt x="3363676" y="315462"/>
                  <a:pt x="3220800" y="323135"/>
                </a:cubicBezTo>
                <a:cubicBezTo>
                  <a:pt x="3077924" y="330808"/>
                  <a:pt x="2807534" y="311974"/>
                  <a:pt x="2429247" y="323135"/>
                </a:cubicBezTo>
                <a:cubicBezTo>
                  <a:pt x="2050960" y="334296"/>
                  <a:pt x="2191318" y="303487"/>
                  <a:pt x="1965234" y="323135"/>
                </a:cubicBezTo>
                <a:cubicBezTo>
                  <a:pt x="1739150" y="342783"/>
                  <a:pt x="1591244" y="296102"/>
                  <a:pt x="1282861" y="323135"/>
                </a:cubicBezTo>
                <a:cubicBezTo>
                  <a:pt x="974478" y="350168"/>
                  <a:pt x="512150" y="378327"/>
                  <a:pt x="0" y="323135"/>
                </a:cubicBezTo>
                <a:cubicBezTo>
                  <a:pt x="-7789" y="244073"/>
                  <a:pt x="8566" y="71915"/>
                  <a:pt x="0" y="0"/>
                </a:cubicBezTo>
                <a:close/>
              </a:path>
              <a:path w="10917966" h="323135" stroke="0" extrusionOk="0">
                <a:moveTo>
                  <a:pt x="0" y="0"/>
                </a:moveTo>
                <a:cubicBezTo>
                  <a:pt x="167345" y="-22229"/>
                  <a:pt x="309835" y="-1283"/>
                  <a:pt x="464014" y="0"/>
                </a:cubicBezTo>
                <a:cubicBezTo>
                  <a:pt x="618193" y="1283"/>
                  <a:pt x="1042029" y="-14959"/>
                  <a:pt x="1255566" y="0"/>
                </a:cubicBezTo>
                <a:cubicBezTo>
                  <a:pt x="1469103" y="14959"/>
                  <a:pt x="1628746" y="-21013"/>
                  <a:pt x="1828759" y="0"/>
                </a:cubicBezTo>
                <a:cubicBezTo>
                  <a:pt x="2028772" y="21013"/>
                  <a:pt x="2340275" y="22175"/>
                  <a:pt x="2729492" y="0"/>
                </a:cubicBezTo>
                <a:cubicBezTo>
                  <a:pt x="3118709" y="-22175"/>
                  <a:pt x="3221348" y="22728"/>
                  <a:pt x="3630224" y="0"/>
                </a:cubicBezTo>
                <a:cubicBezTo>
                  <a:pt x="4039100" y="-22728"/>
                  <a:pt x="3936315" y="-20228"/>
                  <a:pt x="4094237" y="0"/>
                </a:cubicBezTo>
                <a:cubicBezTo>
                  <a:pt x="4252159" y="20228"/>
                  <a:pt x="4348246" y="-6585"/>
                  <a:pt x="4558251" y="0"/>
                </a:cubicBezTo>
                <a:cubicBezTo>
                  <a:pt x="4768256" y="6585"/>
                  <a:pt x="5079800" y="3732"/>
                  <a:pt x="5458983" y="0"/>
                </a:cubicBezTo>
                <a:cubicBezTo>
                  <a:pt x="5838166" y="-3732"/>
                  <a:pt x="5912009" y="-7672"/>
                  <a:pt x="6032176" y="0"/>
                </a:cubicBezTo>
                <a:cubicBezTo>
                  <a:pt x="6152343" y="7672"/>
                  <a:pt x="6655933" y="30851"/>
                  <a:pt x="6932908" y="0"/>
                </a:cubicBezTo>
                <a:cubicBezTo>
                  <a:pt x="7209883" y="-30851"/>
                  <a:pt x="7225940" y="2047"/>
                  <a:pt x="7396922" y="0"/>
                </a:cubicBezTo>
                <a:cubicBezTo>
                  <a:pt x="7567904" y="-2047"/>
                  <a:pt x="8063345" y="-27063"/>
                  <a:pt x="8297654" y="0"/>
                </a:cubicBezTo>
                <a:cubicBezTo>
                  <a:pt x="8531963" y="27063"/>
                  <a:pt x="8526423" y="5149"/>
                  <a:pt x="8652488" y="0"/>
                </a:cubicBezTo>
                <a:cubicBezTo>
                  <a:pt x="8778553" y="-5149"/>
                  <a:pt x="8976744" y="-9191"/>
                  <a:pt x="9116502" y="0"/>
                </a:cubicBezTo>
                <a:cubicBezTo>
                  <a:pt x="9256260" y="9191"/>
                  <a:pt x="9455533" y="22258"/>
                  <a:pt x="9689695" y="0"/>
                </a:cubicBezTo>
                <a:cubicBezTo>
                  <a:pt x="9923857" y="-22258"/>
                  <a:pt x="10451834" y="5033"/>
                  <a:pt x="10917966" y="0"/>
                </a:cubicBezTo>
                <a:cubicBezTo>
                  <a:pt x="10922844" y="132181"/>
                  <a:pt x="10917930" y="248673"/>
                  <a:pt x="10917966" y="323135"/>
                </a:cubicBezTo>
                <a:cubicBezTo>
                  <a:pt x="10788888" y="321135"/>
                  <a:pt x="10695477" y="310648"/>
                  <a:pt x="10563132" y="323135"/>
                </a:cubicBezTo>
                <a:cubicBezTo>
                  <a:pt x="10430787" y="335622"/>
                  <a:pt x="9937415" y="335606"/>
                  <a:pt x="9662400" y="323135"/>
                </a:cubicBezTo>
                <a:cubicBezTo>
                  <a:pt x="9387385" y="310664"/>
                  <a:pt x="9323510" y="306219"/>
                  <a:pt x="9089207" y="323135"/>
                </a:cubicBezTo>
                <a:cubicBezTo>
                  <a:pt x="8854904" y="340051"/>
                  <a:pt x="8684939" y="311733"/>
                  <a:pt x="8516013" y="323135"/>
                </a:cubicBezTo>
                <a:cubicBezTo>
                  <a:pt x="8347087" y="334537"/>
                  <a:pt x="8150471" y="302458"/>
                  <a:pt x="8052000" y="323135"/>
                </a:cubicBezTo>
                <a:cubicBezTo>
                  <a:pt x="7953529" y="343812"/>
                  <a:pt x="7601102" y="347667"/>
                  <a:pt x="7260447" y="323135"/>
                </a:cubicBezTo>
                <a:cubicBezTo>
                  <a:pt x="6919792" y="298603"/>
                  <a:pt x="7058510" y="326773"/>
                  <a:pt x="6905613" y="323135"/>
                </a:cubicBezTo>
                <a:cubicBezTo>
                  <a:pt x="6752716" y="319497"/>
                  <a:pt x="6570996" y="330730"/>
                  <a:pt x="6441600" y="323135"/>
                </a:cubicBezTo>
                <a:cubicBezTo>
                  <a:pt x="6312204" y="315540"/>
                  <a:pt x="6169573" y="310016"/>
                  <a:pt x="6086766" y="323135"/>
                </a:cubicBezTo>
                <a:cubicBezTo>
                  <a:pt x="6003959" y="336254"/>
                  <a:pt x="5904191" y="321640"/>
                  <a:pt x="5731932" y="323135"/>
                </a:cubicBezTo>
                <a:cubicBezTo>
                  <a:pt x="5559673" y="324630"/>
                  <a:pt x="5274644" y="334818"/>
                  <a:pt x="4940380" y="323135"/>
                </a:cubicBezTo>
                <a:cubicBezTo>
                  <a:pt x="4606116" y="311452"/>
                  <a:pt x="4322003" y="303163"/>
                  <a:pt x="4148827" y="323135"/>
                </a:cubicBezTo>
                <a:cubicBezTo>
                  <a:pt x="3975651" y="343107"/>
                  <a:pt x="3743349" y="353896"/>
                  <a:pt x="3357275" y="323135"/>
                </a:cubicBezTo>
                <a:cubicBezTo>
                  <a:pt x="2971201" y="292374"/>
                  <a:pt x="2906893" y="343740"/>
                  <a:pt x="2784081" y="323135"/>
                </a:cubicBezTo>
                <a:cubicBezTo>
                  <a:pt x="2661269" y="302530"/>
                  <a:pt x="2353659" y="294907"/>
                  <a:pt x="2101708" y="323135"/>
                </a:cubicBezTo>
                <a:cubicBezTo>
                  <a:pt x="1849757" y="351363"/>
                  <a:pt x="1803499" y="334568"/>
                  <a:pt x="1637695" y="323135"/>
                </a:cubicBezTo>
                <a:cubicBezTo>
                  <a:pt x="1471891" y="311702"/>
                  <a:pt x="1217366" y="290221"/>
                  <a:pt x="955322" y="323135"/>
                </a:cubicBezTo>
                <a:cubicBezTo>
                  <a:pt x="693278" y="356049"/>
                  <a:pt x="751671" y="313599"/>
                  <a:pt x="600488" y="323135"/>
                </a:cubicBezTo>
                <a:cubicBezTo>
                  <a:pt x="449305" y="332671"/>
                  <a:pt x="211937" y="304693"/>
                  <a:pt x="0" y="323135"/>
                </a:cubicBezTo>
                <a:cubicBezTo>
                  <a:pt x="-2451" y="186163"/>
                  <a:pt x="-534" y="153199"/>
                  <a:pt x="0" y="0"/>
                </a:cubicBezTo>
                <a:close/>
              </a:path>
            </a:pathLst>
          </a:custGeom>
          <a:solidFill>
            <a:srgbClr val="7030A0"/>
          </a:solidFill>
          <a:ln>
            <a:solidFill>
              <a:schemeClr val="bg1"/>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latin typeface="Ink Free" panose="03080402000500000000" pitchFamily="66" charset="0"/>
              </a:rPr>
              <a:t>En résumé : La demande de recommandation peut s’effectuer auprès de tous vos clients « chouchou » </a:t>
            </a:r>
            <a:r>
              <a:rPr lang="fr-FR" b="1" dirty="0">
                <a:solidFill>
                  <a:schemeClr val="bg1"/>
                </a:solidFill>
                <a:latin typeface="Ink Free" panose="03080402000500000000" pitchFamily="66" charset="0"/>
                <a:sym typeface="Wingdings" panose="05000000000000000000" pitchFamily="2" charset="2"/>
              </a:rPr>
              <a:t></a:t>
            </a:r>
            <a:endParaRPr lang="fr-FR" b="1" dirty="0">
              <a:solidFill>
                <a:schemeClr val="bg1"/>
              </a:solidFill>
              <a:latin typeface="Ink Free" panose="03080402000500000000" pitchFamily="66" charset="0"/>
            </a:endParaRPr>
          </a:p>
        </p:txBody>
      </p:sp>
      <p:grpSp>
        <p:nvGrpSpPr>
          <p:cNvPr id="9" name="Graphique 2">
            <a:extLst>
              <a:ext uri="{FF2B5EF4-FFF2-40B4-BE49-F238E27FC236}">
                <a16:creationId xmlns:a16="http://schemas.microsoft.com/office/drawing/2014/main" id="{88610E77-A0D0-F7F3-ABBB-DE38E8C3F721}"/>
              </a:ext>
            </a:extLst>
          </p:cNvPr>
          <p:cNvGrpSpPr/>
          <p:nvPr/>
        </p:nvGrpSpPr>
        <p:grpSpPr>
          <a:xfrm>
            <a:off x="840308" y="2186438"/>
            <a:ext cx="249623" cy="285286"/>
            <a:chOff x="1184026" y="296326"/>
            <a:chExt cx="555828" cy="635238"/>
          </a:xfrm>
          <a:noFill/>
        </p:grpSpPr>
        <p:sp>
          <p:nvSpPr>
            <p:cNvPr id="10" name="Forme libre : forme 17">
              <a:extLst>
                <a:ext uri="{FF2B5EF4-FFF2-40B4-BE49-F238E27FC236}">
                  <a16:creationId xmlns:a16="http://schemas.microsoft.com/office/drawing/2014/main" id="{D1340CC4-D3C1-555E-1C69-6287CD615EC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accent4">
                  <a:lumMod val="75000"/>
                </a:schemeClr>
              </a:solidFill>
              <a:prstDash val="solid"/>
              <a:round/>
            </a:ln>
          </p:spPr>
          <p:txBody>
            <a:bodyPr rtlCol="0" anchor="ctr"/>
            <a:lstStyle/>
            <a:p>
              <a:endParaRPr lang="fr-FR" sz="1400"/>
            </a:p>
          </p:txBody>
        </p:sp>
        <p:sp>
          <p:nvSpPr>
            <p:cNvPr id="11" name="Forme libre : forme 18">
              <a:extLst>
                <a:ext uri="{FF2B5EF4-FFF2-40B4-BE49-F238E27FC236}">
                  <a16:creationId xmlns:a16="http://schemas.microsoft.com/office/drawing/2014/main" id="{7EDD717A-B411-0921-013F-6E104FD216FF}"/>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accent4">
                  <a:lumMod val="75000"/>
                </a:schemeClr>
              </a:solidFill>
              <a:prstDash val="solid"/>
              <a:round/>
            </a:ln>
          </p:spPr>
          <p:txBody>
            <a:bodyPr rtlCol="0" anchor="ctr"/>
            <a:lstStyle/>
            <a:p>
              <a:endParaRPr lang="fr-FR" sz="1400"/>
            </a:p>
          </p:txBody>
        </p:sp>
        <p:sp>
          <p:nvSpPr>
            <p:cNvPr id="12" name="Forme libre : forme 19">
              <a:extLst>
                <a:ext uri="{FF2B5EF4-FFF2-40B4-BE49-F238E27FC236}">
                  <a16:creationId xmlns:a16="http://schemas.microsoft.com/office/drawing/2014/main" id="{9ABAA638-3224-E397-F3F1-21EB26C23892}"/>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accent4">
                  <a:lumMod val="75000"/>
                </a:schemeClr>
              </a:solidFill>
              <a:prstDash val="solid"/>
              <a:round/>
            </a:ln>
          </p:spPr>
          <p:txBody>
            <a:bodyPr rtlCol="0" anchor="ctr"/>
            <a:lstStyle/>
            <a:p>
              <a:endParaRPr lang="fr-FR" sz="1400"/>
            </a:p>
          </p:txBody>
        </p:sp>
        <p:sp>
          <p:nvSpPr>
            <p:cNvPr id="13" name="Forme libre : forme 20">
              <a:extLst>
                <a:ext uri="{FF2B5EF4-FFF2-40B4-BE49-F238E27FC236}">
                  <a16:creationId xmlns:a16="http://schemas.microsoft.com/office/drawing/2014/main" id="{580D4A91-A8BB-85AE-9E4F-5B4D67EF62F7}"/>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accent4">
                  <a:lumMod val="75000"/>
                </a:schemeClr>
              </a:solidFill>
              <a:prstDash val="solid"/>
              <a:round/>
            </a:ln>
          </p:spPr>
          <p:txBody>
            <a:bodyPr rtlCol="0" anchor="ctr"/>
            <a:lstStyle/>
            <a:p>
              <a:endParaRPr lang="fr-FR" sz="1400"/>
            </a:p>
          </p:txBody>
        </p:sp>
        <p:sp>
          <p:nvSpPr>
            <p:cNvPr id="14" name="Forme libre : forme 21">
              <a:extLst>
                <a:ext uri="{FF2B5EF4-FFF2-40B4-BE49-F238E27FC236}">
                  <a16:creationId xmlns:a16="http://schemas.microsoft.com/office/drawing/2014/main" id="{979952B7-2905-CEDF-A42C-693E4444C08A}"/>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accent4">
                  <a:lumMod val="75000"/>
                </a:schemeClr>
              </a:solidFill>
              <a:prstDash val="solid"/>
              <a:round/>
            </a:ln>
          </p:spPr>
          <p:txBody>
            <a:bodyPr rtlCol="0" anchor="ctr"/>
            <a:lstStyle/>
            <a:p>
              <a:endParaRPr lang="fr-FR" sz="1400"/>
            </a:p>
          </p:txBody>
        </p:sp>
        <p:sp>
          <p:nvSpPr>
            <p:cNvPr id="15" name="Forme libre : forme 22">
              <a:extLst>
                <a:ext uri="{FF2B5EF4-FFF2-40B4-BE49-F238E27FC236}">
                  <a16:creationId xmlns:a16="http://schemas.microsoft.com/office/drawing/2014/main" id="{D0AB7F63-E5C3-3C97-EDDA-DD0B99053E8B}"/>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accent4">
                  <a:lumMod val="75000"/>
                </a:schemeClr>
              </a:solidFill>
              <a:prstDash val="solid"/>
              <a:round/>
            </a:ln>
          </p:spPr>
          <p:txBody>
            <a:bodyPr rtlCol="0" anchor="ctr"/>
            <a:lstStyle/>
            <a:p>
              <a:endParaRPr lang="fr-FR" sz="1400"/>
            </a:p>
          </p:txBody>
        </p:sp>
        <p:sp>
          <p:nvSpPr>
            <p:cNvPr id="16" name="Forme libre : forme 23">
              <a:extLst>
                <a:ext uri="{FF2B5EF4-FFF2-40B4-BE49-F238E27FC236}">
                  <a16:creationId xmlns:a16="http://schemas.microsoft.com/office/drawing/2014/main" id="{46E0EFEF-D000-4485-1A27-3B1D47DC3818}"/>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accent4">
                  <a:lumMod val="75000"/>
                </a:schemeClr>
              </a:solidFill>
              <a:prstDash val="solid"/>
              <a:round/>
            </a:ln>
          </p:spPr>
          <p:txBody>
            <a:bodyPr rtlCol="0" anchor="ctr"/>
            <a:lstStyle/>
            <a:p>
              <a:endParaRPr lang="fr-FR" sz="1400"/>
            </a:p>
          </p:txBody>
        </p:sp>
        <p:sp>
          <p:nvSpPr>
            <p:cNvPr id="17" name="Forme libre : forme 24">
              <a:extLst>
                <a:ext uri="{FF2B5EF4-FFF2-40B4-BE49-F238E27FC236}">
                  <a16:creationId xmlns:a16="http://schemas.microsoft.com/office/drawing/2014/main" id="{C6779F86-13E7-DAA5-3685-B72B85B45600}"/>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accent4">
                  <a:lumMod val="75000"/>
                </a:schemeClr>
              </a:solidFill>
              <a:prstDash val="solid"/>
              <a:round/>
            </a:ln>
          </p:spPr>
          <p:txBody>
            <a:bodyPr rtlCol="0" anchor="ctr"/>
            <a:lstStyle/>
            <a:p>
              <a:endParaRPr lang="fr-FR" sz="1400"/>
            </a:p>
          </p:txBody>
        </p:sp>
      </p:grpSp>
      <p:grpSp>
        <p:nvGrpSpPr>
          <p:cNvPr id="63" name="Graphique 1788">
            <a:extLst>
              <a:ext uri="{FF2B5EF4-FFF2-40B4-BE49-F238E27FC236}">
                <a16:creationId xmlns:a16="http://schemas.microsoft.com/office/drawing/2014/main" id="{7F569417-4BBF-43BD-CB64-BDF496FC5B95}"/>
              </a:ext>
            </a:extLst>
          </p:cNvPr>
          <p:cNvGrpSpPr/>
          <p:nvPr/>
        </p:nvGrpSpPr>
        <p:grpSpPr>
          <a:xfrm>
            <a:off x="747906" y="3791506"/>
            <a:ext cx="413106" cy="282364"/>
            <a:chOff x="11131127" y="1243010"/>
            <a:chExt cx="655157" cy="447809"/>
          </a:xfrm>
          <a:noFill/>
        </p:grpSpPr>
        <p:grpSp>
          <p:nvGrpSpPr>
            <p:cNvPr id="64" name="Graphique 1788">
              <a:extLst>
                <a:ext uri="{FF2B5EF4-FFF2-40B4-BE49-F238E27FC236}">
                  <a16:creationId xmlns:a16="http://schemas.microsoft.com/office/drawing/2014/main" id="{427A169F-ACF9-8A03-8EC1-B1344A29B9E5}"/>
                </a:ext>
              </a:extLst>
            </p:cNvPr>
            <p:cNvGrpSpPr/>
            <p:nvPr/>
          </p:nvGrpSpPr>
          <p:grpSpPr>
            <a:xfrm>
              <a:off x="11134834" y="1689213"/>
              <a:ext cx="633038" cy="1112"/>
              <a:chOff x="11134834" y="1689213"/>
              <a:chExt cx="633038" cy="1112"/>
            </a:xfrm>
            <a:grpFill/>
          </p:grpSpPr>
          <p:sp>
            <p:nvSpPr>
              <p:cNvPr id="101" name="Forme libre : forme 100">
                <a:extLst>
                  <a:ext uri="{FF2B5EF4-FFF2-40B4-BE49-F238E27FC236}">
                    <a16:creationId xmlns:a16="http://schemas.microsoft.com/office/drawing/2014/main" id="{C64198E2-AADF-A919-7637-8DC2F848984D}"/>
                  </a:ext>
                </a:extLst>
              </p:cNvPr>
              <p:cNvSpPr/>
              <p:nvPr/>
            </p:nvSpPr>
            <p:spPr>
              <a:xfrm>
                <a:off x="11187721" y="1690325"/>
                <a:ext cx="580151" cy="12356"/>
              </a:xfrm>
              <a:custGeom>
                <a:avLst/>
                <a:gdLst>
                  <a:gd name="connsiteX0" fmla="*/ 580151 w 580151"/>
                  <a:gd name="connsiteY0" fmla="*/ 0 h 12356"/>
                  <a:gd name="connsiteX1" fmla="*/ 0 w 580151"/>
                  <a:gd name="connsiteY1" fmla="*/ 0 h 12356"/>
                </a:gdLst>
                <a:ahLst/>
                <a:cxnLst>
                  <a:cxn ang="0">
                    <a:pos x="connsiteX0" y="connsiteY0"/>
                  </a:cxn>
                  <a:cxn ang="0">
                    <a:pos x="connsiteX1" y="connsiteY1"/>
                  </a:cxn>
                </a:cxnLst>
                <a:rect l="l" t="t" r="r" b="b"/>
                <a:pathLst>
                  <a:path w="580151" h="12356">
                    <a:moveTo>
                      <a:pt x="580151" y="0"/>
                    </a:moveTo>
                    <a:lnTo>
                      <a:pt x="0"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824D9A81-9831-43C7-61AB-2E2FBE1F9820}"/>
                  </a:ext>
                </a:extLst>
              </p:cNvPr>
              <p:cNvSpPr/>
              <p:nvPr/>
            </p:nvSpPr>
            <p:spPr>
              <a:xfrm>
                <a:off x="11134834" y="1689213"/>
                <a:ext cx="19770" cy="12356"/>
              </a:xfrm>
              <a:custGeom>
                <a:avLst/>
                <a:gdLst>
                  <a:gd name="connsiteX0" fmla="*/ 19771 w 19770"/>
                  <a:gd name="connsiteY0" fmla="*/ 0 h 12356"/>
                  <a:gd name="connsiteX1" fmla="*/ 0 w 19770"/>
                  <a:gd name="connsiteY1" fmla="*/ 0 h 12356"/>
                </a:gdLst>
                <a:ahLst/>
                <a:cxnLst>
                  <a:cxn ang="0">
                    <a:pos x="connsiteX0" y="connsiteY0"/>
                  </a:cxn>
                  <a:cxn ang="0">
                    <a:pos x="connsiteX1" y="connsiteY1"/>
                  </a:cxn>
                </a:cxnLst>
                <a:rect l="l" t="t" r="r" b="b"/>
                <a:pathLst>
                  <a:path w="19770" h="12356">
                    <a:moveTo>
                      <a:pt x="19771" y="0"/>
                    </a:moveTo>
                    <a:lnTo>
                      <a:pt x="0" y="0"/>
                    </a:lnTo>
                  </a:path>
                </a:pathLst>
              </a:custGeom>
              <a:grpFill/>
              <a:ln w="7332" cap="rnd">
                <a:solidFill>
                  <a:schemeClr val="accent4">
                    <a:lumMod val="75000"/>
                  </a:schemeClr>
                </a:solidFill>
                <a:prstDash val="solid"/>
                <a:round/>
              </a:ln>
            </p:spPr>
            <p:txBody>
              <a:bodyPr rtlCol="0" anchor="ctr"/>
              <a:lstStyle/>
              <a:p>
                <a:endParaRPr lang="fr-FR" sz="1400"/>
              </a:p>
            </p:txBody>
          </p:sp>
        </p:grpSp>
        <p:sp>
          <p:nvSpPr>
            <p:cNvPr id="65" name="Forme libre : forme 64">
              <a:extLst>
                <a:ext uri="{FF2B5EF4-FFF2-40B4-BE49-F238E27FC236}">
                  <a16:creationId xmlns:a16="http://schemas.microsoft.com/office/drawing/2014/main" id="{5BDD9DBB-F82C-6297-7225-A89C9F8F2DAE}"/>
                </a:ext>
              </a:extLst>
            </p:cNvPr>
            <p:cNvSpPr/>
            <p:nvPr/>
          </p:nvSpPr>
          <p:spPr>
            <a:xfrm>
              <a:off x="11714738" y="1587764"/>
              <a:ext cx="12356" cy="96259"/>
            </a:xfrm>
            <a:custGeom>
              <a:avLst/>
              <a:gdLst>
                <a:gd name="connsiteX0" fmla="*/ 0 w 12356"/>
                <a:gd name="connsiteY0" fmla="*/ 0 h 96259"/>
                <a:gd name="connsiteX1" fmla="*/ 0 w 12356"/>
                <a:gd name="connsiteY1" fmla="*/ 96259 h 96259"/>
              </a:gdLst>
              <a:ahLst/>
              <a:cxnLst>
                <a:cxn ang="0">
                  <a:pos x="connsiteX0" y="connsiteY0"/>
                </a:cxn>
                <a:cxn ang="0">
                  <a:pos x="connsiteX1" y="connsiteY1"/>
                </a:cxn>
              </a:cxnLst>
              <a:rect l="l" t="t" r="r" b="b"/>
              <a:pathLst>
                <a:path w="12356" h="96259">
                  <a:moveTo>
                    <a:pt x="0" y="0"/>
                  </a:moveTo>
                  <a:lnTo>
                    <a:pt x="0" y="96259"/>
                  </a:lnTo>
                </a:path>
              </a:pathLst>
            </a:custGeom>
            <a:grpFill/>
            <a:ln w="7332" cap="rnd">
              <a:solidFill>
                <a:schemeClr val="accent4">
                  <a:lumMod val="75000"/>
                </a:schemeClr>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D50AD847-915B-900D-B614-B36C36D19D11}"/>
                </a:ext>
              </a:extLst>
            </p:cNvPr>
            <p:cNvSpPr/>
            <p:nvPr/>
          </p:nvSpPr>
          <p:spPr>
            <a:xfrm>
              <a:off x="11683599" y="1539572"/>
              <a:ext cx="63761" cy="116153"/>
            </a:xfrm>
            <a:custGeom>
              <a:avLst/>
              <a:gdLst>
                <a:gd name="connsiteX0" fmla="*/ 31881 w 63761"/>
                <a:gd name="connsiteY0" fmla="*/ 116154 h 116153"/>
                <a:gd name="connsiteX1" fmla="*/ 31881 w 63761"/>
                <a:gd name="connsiteY1" fmla="*/ 116154 h 116153"/>
                <a:gd name="connsiteX2" fmla="*/ 0 w 63761"/>
                <a:gd name="connsiteY2" fmla="*/ 84273 h 116153"/>
                <a:gd name="connsiteX3" fmla="*/ 0 w 63761"/>
                <a:gd name="connsiteY3" fmla="*/ 31881 h 116153"/>
                <a:gd name="connsiteX4" fmla="*/ 31881 w 63761"/>
                <a:gd name="connsiteY4" fmla="*/ 0 h 116153"/>
                <a:gd name="connsiteX5" fmla="*/ 31881 w 63761"/>
                <a:gd name="connsiteY5" fmla="*/ 0 h 116153"/>
                <a:gd name="connsiteX6" fmla="*/ 63761 w 63761"/>
                <a:gd name="connsiteY6" fmla="*/ 31881 h 116153"/>
                <a:gd name="connsiteX7" fmla="*/ 63761 w 63761"/>
                <a:gd name="connsiteY7" fmla="*/ 84273 h 116153"/>
                <a:gd name="connsiteX8" fmla="*/ 31881 w 63761"/>
                <a:gd name="connsiteY8" fmla="*/ 116154 h 11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761" h="116153">
                  <a:moveTo>
                    <a:pt x="31881" y="116154"/>
                  </a:moveTo>
                  <a:lnTo>
                    <a:pt x="31881" y="116154"/>
                  </a:lnTo>
                  <a:cubicBezTo>
                    <a:pt x="14334" y="116154"/>
                    <a:pt x="0" y="101820"/>
                    <a:pt x="0" y="84273"/>
                  </a:cubicBezTo>
                  <a:lnTo>
                    <a:pt x="0" y="31881"/>
                  </a:lnTo>
                  <a:cubicBezTo>
                    <a:pt x="0" y="14334"/>
                    <a:pt x="14334" y="0"/>
                    <a:pt x="31881" y="0"/>
                  </a:cubicBezTo>
                  <a:lnTo>
                    <a:pt x="31881" y="0"/>
                  </a:lnTo>
                  <a:cubicBezTo>
                    <a:pt x="49427" y="0"/>
                    <a:pt x="63761" y="14334"/>
                    <a:pt x="63761" y="31881"/>
                  </a:cubicBezTo>
                  <a:lnTo>
                    <a:pt x="63761" y="84273"/>
                  </a:lnTo>
                  <a:cubicBezTo>
                    <a:pt x="63761" y="101820"/>
                    <a:pt x="49427" y="116154"/>
                    <a:pt x="31881" y="116154"/>
                  </a:cubicBezTo>
                  <a:close/>
                </a:path>
              </a:pathLst>
            </a:custGeom>
            <a:grpFill/>
            <a:ln w="7332" cap="rnd">
              <a:solidFill>
                <a:schemeClr val="accent4">
                  <a:lumMod val="75000"/>
                </a:schemeClr>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B3C52C54-AAF9-04AB-3C2D-0BD122865481}"/>
                </a:ext>
              </a:extLst>
            </p:cNvPr>
            <p:cNvSpPr/>
            <p:nvPr/>
          </p:nvSpPr>
          <p:spPr>
            <a:xfrm>
              <a:off x="11302762" y="1583439"/>
              <a:ext cx="67962" cy="67962"/>
            </a:xfrm>
            <a:custGeom>
              <a:avLst/>
              <a:gdLst>
                <a:gd name="connsiteX0" fmla="*/ 67962 w 67962"/>
                <a:gd name="connsiteY0" fmla="*/ 33981 h 67962"/>
                <a:gd name="connsiteX1" fmla="*/ 33981 w 67962"/>
                <a:gd name="connsiteY1" fmla="*/ 67962 h 67962"/>
                <a:gd name="connsiteX2" fmla="*/ 0 w 67962"/>
                <a:gd name="connsiteY2" fmla="*/ 33981 h 67962"/>
                <a:gd name="connsiteX3" fmla="*/ 33981 w 67962"/>
                <a:gd name="connsiteY3" fmla="*/ 0 h 67962"/>
                <a:gd name="connsiteX4" fmla="*/ 67962 w 67962"/>
                <a:gd name="connsiteY4" fmla="*/ 33981 h 67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62" h="67962">
                  <a:moveTo>
                    <a:pt x="67962" y="33981"/>
                  </a:moveTo>
                  <a:cubicBezTo>
                    <a:pt x="67962" y="52748"/>
                    <a:pt x="52748" y="67962"/>
                    <a:pt x="33981" y="67962"/>
                  </a:cubicBezTo>
                  <a:cubicBezTo>
                    <a:pt x="15214" y="67962"/>
                    <a:pt x="0" y="52748"/>
                    <a:pt x="0" y="33981"/>
                  </a:cubicBezTo>
                  <a:cubicBezTo>
                    <a:pt x="0" y="15214"/>
                    <a:pt x="15214" y="0"/>
                    <a:pt x="33981" y="0"/>
                  </a:cubicBezTo>
                  <a:cubicBezTo>
                    <a:pt x="52748" y="0"/>
                    <a:pt x="67962" y="15214"/>
                    <a:pt x="67962" y="33981"/>
                  </a:cubicBezTo>
                  <a:close/>
                </a:path>
              </a:pathLst>
            </a:custGeom>
            <a:grpFill/>
            <a:ln w="7332" cap="rnd">
              <a:solidFill>
                <a:schemeClr val="accent4">
                  <a:lumMod val="75000"/>
                </a:schemeClr>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3C4E608A-38B5-9707-07AC-F19CEFE77924}"/>
                </a:ext>
              </a:extLst>
            </p:cNvPr>
            <p:cNvSpPr/>
            <p:nvPr/>
          </p:nvSpPr>
          <p:spPr>
            <a:xfrm>
              <a:off x="11336744" y="1615937"/>
              <a:ext cx="12356" cy="70804"/>
            </a:xfrm>
            <a:custGeom>
              <a:avLst/>
              <a:gdLst>
                <a:gd name="connsiteX0" fmla="*/ 0 w 12356"/>
                <a:gd name="connsiteY0" fmla="*/ 0 h 70804"/>
                <a:gd name="connsiteX1" fmla="*/ 0 w 12356"/>
                <a:gd name="connsiteY1" fmla="*/ 70804 h 70804"/>
              </a:gdLst>
              <a:ahLst/>
              <a:cxnLst>
                <a:cxn ang="0">
                  <a:pos x="connsiteX0" y="connsiteY0"/>
                </a:cxn>
                <a:cxn ang="0">
                  <a:pos x="connsiteX1" y="connsiteY1"/>
                </a:cxn>
              </a:cxnLst>
              <a:rect l="l" t="t" r="r" b="b"/>
              <a:pathLst>
                <a:path w="12356" h="70804">
                  <a:moveTo>
                    <a:pt x="0" y="0"/>
                  </a:moveTo>
                  <a:lnTo>
                    <a:pt x="0" y="70804"/>
                  </a:lnTo>
                </a:path>
              </a:pathLst>
            </a:custGeom>
            <a:grpFill/>
            <a:ln w="7332" cap="rnd">
              <a:solidFill>
                <a:schemeClr val="accent4">
                  <a:lumMod val="75000"/>
                </a:schemeClr>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A1D848DF-32E7-CBE6-F89D-060459495C4E}"/>
                </a:ext>
              </a:extLst>
            </p:cNvPr>
            <p:cNvSpPr/>
            <p:nvPr/>
          </p:nvSpPr>
          <p:spPr>
            <a:xfrm>
              <a:off x="11131127" y="1243010"/>
              <a:ext cx="12356" cy="12356"/>
            </a:xfrm>
            <a:custGeom>
              <a:avLst/>
              <a:gdLst/>
              <a:ahLst/>
              <a:cxnLst/>
              <a:rect l="l" t="t" r="r" b="b"/>
              <a:pathLst>
                <a:path w="12356" h="12356"/>
              </a:pathLst>
            </a:custGeom>
            <a:grpFill/>
            <a:ln w="7332" cap="rnd">
              <a:solidFill>
                <a:schemeClr val="accent4">
                  <a:lumMod val="75000"/>
                </a:schemeClr>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6D64F425-5EB4-B90D-700F-2C172FAA8978}"/>
                </a:ext>
              </a:extLst>
            </p:cNvPr>
            <p:cNvSpPr/>
            <p:nvPr/>
          </p:nvSpPr>
          <p:spPr>
            <a:xfrm>
              <a:off x="11131127" y="1243010"/>
              <a:ext cx="12356" cy="12356"/>
            </a:xfrm>
            <a:custGeom>
              <a:avLst/>
              <a:gdLst/>
              <a:ahLst/>
              <a:cxnLst/>
              <a:rect l="l" t="t" r="r" b="b"/>
              <a:pathLst>
                <a:path w="12356" h="12356"/>
              </a:pathLst>
            </a:custGeom>
            <a:grpFill/>
            <a:ln w="7332" cap="rnd">
              <a:solidFill>
                <a:schemeClr val="accent4">
                  <a:lumMod val="75000"/>
                </a:schemeClr>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5837DD42-EE43-F7DF-FD88-B10AF55EC3B5}"/>
                </a:ext>
              </a:extLst>
            </p:cNvPr>
            <p:cNvSpPr/>
            <p:nvPr/>
          </p:nvSpPr>
          <p:spPr>
            <a:xfrm>
              <a:off x="11200572" y="1556625"/>
              <a:ext cx="86250" cy="99966"/>
            </a:xfrm>
            <a:custGeom>
              <a:avLst/>
              <a:gdLst>
                <a:gd name="connsiteX0" fmla="*/ 63143 w 86250"/>
                <a:gd name="connsiteY0" fmla="*/ 494 h 99966"/>
                <a:gd name="connsiteX1" fmla="*/ 86250 w 86250"/>
                <a:gd name="connsiteY1" fmla="*/ 47203 h 99966"/>
                <a:gd name="connsiteX2" fmla="*/ 43125 w 86250"/>
                <a:gd name="connsiteY2" fmla="*/ 99966 h 99966"/>
                <a:gd name="connsiteX3" fmla="*/ 0 w 86250"/>
                <a:gd name="connsiteY3" fmla="*/ 47203 h 99966"/>
                <a:gd name="connsiteX4" fmla="*/ 23725 w 86250"/>
                <a:gd name="connsiteY4" fmla="*/ 0 h 99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50" h="99966">
                  <a:moveTo>
                    <a:pt x="63143" y="494"/>
                  </a:moveTo>
                  <a:cubicBezTo>
                    <a:pt x="76859" y="9391"/>
                    <a:pt x="86250" y="26938"/>
                    <a:pt x="86250" y="47203"/>
                  </a:cubicBezTo>
                  <a:cubicBezTo>
                    <a:pt x="86250" y="76365"/>
                    <a:pt x="66974" y="99966"/>
                    <a:pt x="43125" y="99966"/>
                  </a:cubicBezTo>
                  <a:cubicBezTo>
                    <a:pt x="19277" y="99966"/>
                    <a:pt x="0" y="76365"/>
                    <a:pt x="0" y="47203"/>
                  </a:cubicBezTo>
                  <a:cubicBezTo>
                    <a:pt x="0" y="26567"/>
                    <a:pt x="9638" y="8773"/>
                    <a:pt x="23725" y="0"/>
                  </a:cubicBezTo>
                </a:path>
              </a:pathLst>
            </a:custGeom>
            <a:grpFill/>
            <a:ln w="7332" cap="rnd">
              <a:solidFill>
                <a:schemeClr val="accent4">
                  <a:lumMod val="75000"/>
                </a:schemeClr>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D5939905-A856-E428-DAC5-C67FCD2AB1FB}"/>
                </a:ext>
              </a:extLst>
            </p:cNvPr>
            <p:cNvSpPr/>
            <p:nvPr/>
          </p:nvSpPr>
          <p:spPr>
            <a:xfrm>
              <a:off x="11215771" y="1493111"/>
              <a:ext cx="55852" cy="63019"/>
            </a:xfrm>
            <a:custGeom>
              <a:avLst/>
              <a:gdLst>
                <a:gd name="connsiteX0" fmla="*/ 7908 w 55852"/>
                <a:gd name="connsiteY0" fmla="*/ 63020 h 63019"/>
                <a:gd name="connsiteX1" fmla="*/ 0 w 55852"/>
                <a:gd name="connsiteY1" fmla="*/ 37070 h 63019"/>
                <a:gd name="connsiteX2" fmla="*/ 27926 w 55852"/>
                <a:gd name="connsiteY2" fmla="*/ 0 h 63019"/>
                <a:gd name="connsiteX3" fmla="*/ 55853 w 55852"/>
                <a:gd name="connsiteY3" fmla="*/ 37070 h 63019"/>
                <a:gd name="connsiteX4" fmla="*/ 47944 w 55852"/>
                <a:gd name="connsiteY4" fmla="*/ 62896 h 63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 h="63019">
                  <a:moveTo>
                    <a:pt x="7908" y="63020"/>
                  </a:moveTo>
                  <a:cubicBezTo>
                    <a:pt x="2966" y="56347"/>
                    <a:pt x="0" y="47203"/>
                    <a:pt x="0" y="37070"/>
                  </a:cubicBezTo>
                  <a:cubicBezTo>
                    <a:pt x="0" y="16558"/>
                    <a:pt x="12480" y="0"/>
                    <a:pt x="27926" y="0"/>
                  </a:cubicBezTo>
                  <a:cubicBezTo>
                    <a:pt x="43372" y="0"/>
                    <a:pt x="55853" y="16558"/>
                    <a:pt x="55853" y="37070"/>
                  </a:cubicBezTo>
                  <a:cubicBezTo>
                    <a:pt x="55853" y="47203"/>
                    <a:pt x="52887" y="56223"/>
                    <a:pt x="47944" y="62896"/>
                  </a:cubicBezTo>
                </a:path>
              </a:pathLst>
            </a:custGeom>
            <a:grpFill/>
            <a:ln w="7332" cap="rnd">
              <a:solidFill>
                <a:schemeClr val="accent4">
                  <a:lumMod val="75000"/>
                </a:schemeClr>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70982F23-578C-3B8F-F2CE-8A77BA2FFEC3}"/>
                </a:ext>
              </a:extLst>
            </p:cNvPr>
            <p:cNvSpPr/>
            <p:nvPr/>
          </p:nvSpPr>
          <p:spPr>
            <a:xfrm>
              <a:off x="11243326" y="1594189"/>
              <a:ext cx="12356" cy="96630"/>
            </a:xfrm>
            <a:custGeom>
              <a:avLst/>
              <a:gdLst>
                <a:gd name="connsiteX0" fmla="*/ 0 w 12356"/>
                <a:gd name="connsiteY0" fmla="*/ 0 h 96630"/>
                <a:gd name="connsiteX1" fmla="*/ 0 w 12356"/>
                <a:gd name="connsiteY1" fmla="*/ 96630 h 96630"/>
              </a:gdLst>
              <a:ahLst/>
              <a:cxnLst>
                <a:cxn ang="0">
                  <a:pos x="connsiteX0" y="connsiteY0"/>
                </a:cxn>
                <a:cxn ang="0">
                  <a:pos x="connsiteX1" y="connsiteY1"/>
                </a:cxn>
              </a:cxnLst>
              <a:rect l="l" t="t" r="r" b="b"/>
              <a:pathLst>
                <a:path w="12356" h="96630">
                  <a:moveTo>
                    <a:pt x="0" y="0"/>
                  </a:moveTo>
                  <a:lnTo>
                    <a:pt x="0" y="96630"/>
                  </a:lnTo>
                </a:path>
              </a:pathLst>
            </a:custGeom>
            <a:grpFill/>
            <a:ln w="7332" cap="rnd">
              <a:solidFill>
                <a:schemeClr val="accent4">
                  <a:lumMod val="75000"/>
                </a:schemeClr>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28700D3F-18BA-6599-757C-F9CBB2FC2393}"/>
                </a:ext>
              </a:extLst>
            </p:cNvPr>
            <p:cNvSpPr/>
            <p:nvPr/>
          </p:nvSpPr>
          <p:spPr>
            <a:xfrm>
              <a:off x="11244315" y="1605805"/>
              <a:ext cx="17299" cy="17299"/>
            </a:xfrm>
            <a:custGeom>
              <a:avLst/>
              <a:gdLst>
                <a:gd name="connsiteX0" fmla="*/ 0 w 17299"/>
                <a:gd name="connsiteY0" fmla="*/ 17300 h 17299"/>
                <a:gd name="connsiteX1" fmla="*/ 17300 w 17299"/>
                <a:gd name="connsiteY1" fmla="*/ 0 h 17299"/>
              </a:gdLst>
              <a:ahLst/>
              <a:cxnLst>
                <a:cxn ang="0">
                  <a:pos x="connsiteX0" y="connsiteY0"/>
                </a:cxn>
                <a:cxn ang="0">
                  <a:pos x="connsiteX1" y="connsiteY1"/>
                </a:cxn>
              </a:cxnLst>
              <a:rect l="l" t="t" r="r" b="b"/>
              <a:pathLst>
                <a:path w="17299" h="17299">
                  <a:moveTo>
                    <a:pt x="0" y="17300"/>
                  </a:moveTo>
                  <a:lnTo>
                    <a:pt x="17300"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9E5E1BFE-9107-8D73-0749-CC13662C7032}"/>
                </a:ext>
              </a:extLst>
            </p:cNvPr>
            <p:cNvSpPr/>
            <p:nvPr/>
          </p:nvSpPr>
          <p:spPr>
            <a:xfrm>
              <a:off x="11225780" y="1617791"/>
              <a:ext cx="16558" cy="16434"/>
            </a:xfrm>
            <a:custGeom>
              <a:avLst/>
              <a:gdLst>
                <a:gd name="connsiteX0" fmla="*/ 16558 w 16558"/>
                <a:gd name="connsiteY0" fmla="*/ 16435 h 16434"/>
                <a:gd name="connsiteX1" fmla="*/ 0 w 16558"/>
                <a:gd name="connsiteY1" fmla="*/ 0 h 16434"/>
              </a:gdLst>
              <a:ahLst/>
              <a:cxnLst>
                <a:cxn ang="0">
                  <a:pos x="connsiteX0" y="connsiteY0"/>
                </a:cxn>
                <a:cxn ang="0">
                  <a:pos x="connsiteX1" y="connsiteY1"/>
                </a:cxn>
              </a:cxnLst>
              <a:rect l="l" t="t" r="r" b="b"/>
              <a:pathLst>
                <a:path w="16558" h="16434">
                  <a:moveTo>
                    <a:pt x="16558" y="16435"/>
                  </a:moveTo>
                  <a:lnTo>
                    <a:pt x="0"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CE99F573-E729-51A3-D6E1-6B2DA8F5E99E}"/>
                </a:ext>
              </a:extLst>
            </p:cNvPr>
            <p:cNvSpPr/>
            <p:nvPr/>
          </p:nvSpPr>
          <p:spPr>
            <a:xfrm>
              <a:off x="11411502" y="1498918"/>
              <a:ext cx="248371" cy="83284"/>
            </a:xfrm>
            <a:custGeom>
              <a:avLst/>
              <a:gdLst>
                <a:gd name="connsiteX0" fmla="*/ 248372 w 248371"/>
                <a:gd name="connsiteY0" fmla="*/ 83285 h 83284"/>
                <a:gd name="connsiteX1" fmla="*/ 75129 w 248371"/>
                <a:gd name="connsiteY1" fmla="*/ 83285 h 83284"/>
                <a:gd name="connsiteX2" fmla="*/ 0 w 248371"/>
                <a:gd name="connsiteY2" fmla="*/ 0 h 83284"/>
              </a:gdLst>
              <a:ahLst/>
              <a:cxnLst>
                <a:cxn ang="0">
                  <a:pos x="connsiteX0" y="connsiteY0"/>
                </a:cxn>
                <a:cxn ang="0">
                  <a:pos x="connsiteX1" y="connsiteY1"/>
                </a:cxn>
                <a:cxn ang="0">
                  <a:pos x="connsiteX2" y="connsiteY2"/>
                </a:cxn>
              </a:cxnLst>
              <a:rect l="l" t="t" r="r" b="b"/>
              <a:pathLst>
                <a:path w="248371" h="83284">
                  <a:moveTo>
                    <a:pt x="248372" y="83285"/>
                  </a:moveTo>
                  <a:lnTo>
                    <a:pt x="75129" y="83285"/>
                  </a:lnTo>
                  <a:lnTo>
                    <a:pt x="0"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28E76FB3-4AF3-B934-C8B2-FD5615C464A4}"/>
                </a:ext>
              </a:extLst>
            </p:cNvPr>
            <p:cNvSpPr/>
            <p:nvPr/>
          </p:nvSpPr>
          <p:spPr>
            <a:xfrm>
              <a:off x="11367141" y="1470498"/>
              <a:ext cx="285936" cy="93417"/>
            </a:xfrm>
            <a:custGeom>
              <a:avLst/>
              <a:gdLst>
                <a:gd name="connsiteX0" fmla="*/ 0 w 285936"/>
                <a:gd name="connsiteY0" fmla="*/ 47821 h 93417"/>
                <a:gd name="connsiteX1" fmla="*/ 43867 w 285936"/>
                <a:gd name="connsiteY1" fmla="*/ 0 h 93417"/>
                <a:gd name="connsiteX2" fmla="*/ 205864 w 285936"/>
                <a:gd name="connsiteY2" fmla="*/ 0 h 93417"/>
                <a:gd name="connsiteX3" fmla="*/ 285936 w 285936"/>
                <a:gd name="connsiteY3" fmla="*/ 93417 h 93417"/>
              </a:gdLst>
              <a:ahLst/>
              <a:cxnLst>
                <a:cxn ang="0">
                  <a:pos x="connsiteX0" y="connsiteY0"/>
                </a:cxn>
                <a:cxn ang="0">
                  <a:pos x="connsiteX1" y="connsiteY1"/>
                </a:cxn>
                <a:cxn ang="0">
                  <a:pos x="connsiteX2" y="connsiteY2"/>
                </a:cxn>
                <a:cxn ang="0">
                  <a:pos x="connsiteX3" y="connsiteY3"/>
                </a:cxn>
              </a:cxnLst>
              <a:rect l="l" t="t" r="r" b="b"/>
              <a:pathLst>
                <a:path w="285936" h="93417">
                  <a:moveTo>
                    <a:pt x="0" y="47821"/>
                  </a:moveTo>
                  <a:lnTo>
                    <a:pt x="43867" y="0"/>
                  </a:lnTo>
                  <a:lnTo>
                    <a:pt x="205864" y="0"/>
                  </a:lnTo>
                  <a:lnTo>
                    <a:pt x="285936" y="93417"/>
                  </a:lnTo>
                </a:path>
              </a:pathLst>
            </a:custGeom>
            <a:grpFill/>
            <a:ln w="7332" cap="rnd">
              <a:solidFill>
                <a:schemeClr val="accent4">
                  <a:lumMod val="75000"/>
                </a:schemeClr>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3A3A9DDA-87D5-61E8-468F-4DAF7D6C00FD}"/>
                </a:ext>
              </a:extLst>
            </p:cNvPr>
            <p:cNvSpPr/>
            <p:nvPr/>
          </p:nvSpPr>
          <p:spPr>
            <a:xfrm>
              <a:off x="11529633" y="1487303"/>
              <a:ext cx="80195" cy="93417"/>
            </a:xfrm>
            <a:custGeom>
              <a:avLst/>
              <a:gdLst>
                <a:gd name="connsiteX0" fmla="*/ 0 w 80195"/>
                <a:gd name="connsiteY0" fmla="*/ 0 h 93417"/>
                <a:gd name="connsiteX1" fmla="*/ 80196 w 80195"/>
                <a:gd name="connsiteY1" fmla="*/ 93417 h 93417"/>
              </a:gdLst>
              <a:ahLst/>
              <a:cxnLst>
                <a:cxn ang="0">
                  <a:pos x="connsiteX0" y="connsiteY0"/>
                </a:cxn>
                <a:cxn ang="0">
                  <a:pos x="connsiteX1" y="connsiteY1"/>
                </a:cxn>
              </a:cxnLst>
              <a:rect l="l" t="t" r="r" b="b"/>
              <a:pathLst>
                <a:path w="80195" h="93417">
                  <a:moveTo>
                    <a:pt x="0" y="0"/>
                  </a:moveTo>
                  <a:lnTo>
                    <a:pt x="80196" y="93417"/>
                  </a:lnTo>
                </a:path>
              </a:pathLst>
            </a:custGeom>
            <a:grpFill/>
            <a:ln w="7332" cap="rnd">
              <a:solidFill>
                <a:schemeClr val="accent4">
                  <a:lumMod val="75000"/>
                </a:schemeClr>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79554153-EE41-A539-E43E-8322084836C1}"/>
                </a:ext>
              </a:extLst>
            </p:cNvPr>
            <p:cNvSpPr/>
            <p:nvPr/>
          </p:nvSpPr>
          <p:spPr>
            <a:xfrm>
              <a:off x="11459076" y="1471734"/>
              <a:ext cx="80195" cy="93417"/>
            </a:xfrm>
            <a:custGeom>
              <a:avLst/>
              <a:gdLst>
                <a:gd name="connsiteX0" fmla="*/ 0 w 80195"/>
                <a:gd name="connsiteY0" fmla="*/ 0 h 93417"/>
                <a:gd name="connsiteX1" fmla="*/ 80196 w 80195"/>
                <a:gd name="connsiteY1" fmla="*/ 93417 h 93417"/>
              </a:gdLst>
              <a:ahLst/>
              <a:cxnLst>
                <a:cxn ang="0">
                  <a:pos x="connsiteX0" y="connsiteY0"/>
                </a:cxn>
                <a:cxn ang="0">
                  <a:pos x="connsiteX1" y="connsiteY1"/>
                </a:cxn>
              </a:cxnLst>
              <a:rect l="l" t="t" r="r" b="b"/>
              <a:pathLst>
                <a:path w="80195" h="93417">
                  <a:moveTo>
                    <a:pt x="0" y="0"/>
                  </a:moveTo>
                  <a:lnTo>
                    <a:pt x="80196" y="93417"/>
                  </a:lnTo>
                </a:path>
              </a:pathLst>
            </a:custGeom>
            <a:grpFill/>
            <a:ln w="7332" cap="rnd">
              <a:solidFill>
                <a:schemeClr val="accent4">
                  <a:lumMod val="75000"/>
                </a:schemeClr>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155E4F1A-1584-1B30-EF13-3226109FEEC4}"/>
                </a:ext>
              </a:extLst>
            </p:cNvPr>
            <p:cNvSpPr/>
            <p:nvPr/>
          </p:nvSpPr>
          <p:spPr>
            <a:xfrm>
              <a:off x="11438811" y="1505468"/>
              <a:ext cx="161997" cy="12356"/>
            </a:xfrm>
            <a:custGeom>
              <a:avLst/>
              <a:gdLst>
                <a:gd name="connsiteX0" fmla="*/ 0 w 161997"/>
                <a:gd name="connsiteY0" fmla="*/ 0 h 12356"/>
                <a:gd name="connsiteX1" fmla="*/ 161998 w 161997"/>
                <a:gd name="connsiteY1" fmla="*/ 0 h 12356"/>
              </a:gdLst>
              <a:ahLst/>
              <a:cxnLst>
                <a:cxn ang="0">
                  <a:pos x="connsiteX0" y="connsiteY0"/>
                </a:cxn>
                <a:cxn ang="0">
                  <a:pos x="connsiteX1" y="connsiteY1"/>
                </a:cxn>
              </a:cxnLst>
              <a:rect l="l" t="t" r="r" b="b"/>
              <a:pathLst>
                <a:path w="161997" h="12356">
                  <a:moveTo>
                    <a:pt x="0" y="0"/>
                  </a:moveTo>
                  <a:lnTo>
                    <a:pt x="161998"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3B290CC4-1287-A5A2-8398-0601233F0FE2}"/>
                </a:ext>
              </a:extLst>
            </p:cNvPr>
            <p:cNvSpPr/>
            <p:nvPr/>
          </p:nvSpPr>
          <p:spPr>
            <a:xfrm>
              <a:off x="11476005" y="1544268"/>
              <a:ext cx="156560" cy="12356"/>
            </a:xfrm>
            <a:custGeom>
              <a:avLst/>
              <a:gdLst>
                <a:gd name="connsiteX0" fmla="*/ 0 w 156560"/>
                <a:gd name="connsiteY0" fmla="*/ 0 h 12356"/>
                <a:gd name="connsiteX1" fmla="*/ 156561 w 156560"/>
                <a:gd name="connsiteY1" fmla="*/ 0 h 12356"/>
              </a:gdLst>
              <a:ahLst/>
              <a:cxnLst>
                <a:cxn ang="0">
                  <a:pos x="connsiteX0" y="connsiteY0"/>
                </a:cxn>
                <a:cxn ang="0">
                  <a:pos x="connsiteX1" y="connsiteY1"/>
                </a:cxn>
              </a:cxnLst>
              <a:rect l="l" t="t" r="r" b="b"/>
              <a:pathLst>
                <a:path w="156560" h="12356">
                  <a:moveTo>
                    <a:pt x="0" y="0"/>
                  </a:moveTo>
                  <a:lnTo>
                    <a:pt x="156561"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5DFE54E7-D8C4-FE0A-1817-EFDB32AB76D7}"/>
                </a:ext>
              </a:extLst>
            </p:cNvPr>
            <p:cNvSpPr/>
            <p:nvPr/>
          </p:nvSpPr>
          <p:spPr>
            <a:xfrm>
              <a:off x="11646652" y="1583686"/>
              <a:ext cx="12356" cy="104661"/>
            </a:xfrm>
            <a:custGeom>
              <a:avLst/>
              <a:gdLst>
                <a:gd name="connsiteX0" fmla="*/ 0 w 12356"/>
                <a:gd name="connsiteY0" fmla="*/ 0 h 104661"/>
                <a:gd name="connsiteX1" fmla="*/ 0 w 12356"/>
                <a:gd name="connsiteY1" fmla="*/ 104662 h 104661"/>
              </a:gdLst>
              <a:ahLst/>
              <a:cxnLst>
                <a:cxn ang="0">
                  <a:pos x="connsiteX0" y="connsiteY0"/>
                </a:cxn>
                <a:cxn ang="0">
                  <a:pos x="connsiteX1" y="connsiteY1"/>
                </a:cxn>
              </a:cxnLst>
              <a:rect l="l" t="t" r="r" b="b"/>
              <a:pathLst>
                <a:path w="12356" h="104661">
                  <a:moveTo>
                    <a:pt x="0" y="0"/>
                  </a:moveTo>
                  <a:lnTo>
                    <a:pt x="0" y="104662"/>
                  </a:lnTo>
                </a:path>
              </a:pathLst>
            </a:custGeom>
            <a:grpFill/>
            <a:ln w="7332" cap="rnd">
              <a:solidFill>
                <a:schemeClr val="accent4">
                  <a:lumMod val="75000"/>
                </a:schemeClr>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DEF73540-945C-477F-2427-DC810BD9644A}"/>
                </a:ext>
              </a:extLst>
            </p:cNvPr>
            <p:cNvSpPr/>
            <p:nvPr/>
          </p:nvSpPr>
          <p:spPr>
            <a:xfrm>
              <a:off x="11489721" y="1598885"/>
              <a:ext cx="12356" cy="89463"/>
            </a:xfrm>
            <a:custGeom>
              <a:avLst/>
              <a:gdLst>
                <a:gd name="connsiteX0" fmla="*/ 0 w 12356"/>
                <a:gd name="connsiteY0" fmla="*/ 0 h 89463"/>
                <a:gd name="connsiteX1" fmla="*/ 0 w 12356"/>
                <a:gd name="connsiteY1" fmla="*/ 89463 h 89463"/>
              </a:gdLst>
              <a:ahLst/>
              <a:cxnLst>
                <a:cxn ang="0">
                  <a:pos x="connsiteX0" y="connsiteY0"/>
                </a:cxn>
                <a:cxn ang="0">
                  <a:pos x="connsiteX1" y="connsiteY1"/>
                </a:cxn>
              </a:cxnLst>
              <a:rect l="l" t="t" r="r" b="b"/>
              <a:pathLst>
                <a:path w="12356" h="89463">
                  <a:moveTo>
                    <a:pt x="0" y="0"/>
                  </a:moveTo>
                  <a:lnTo>
                    <a:pt x="0" y="89463"/>
                  </a:lnTo>
                </a:path>
              </a:pathLst>
            </a:custGeom>
            <a:grpFill/>
            <a:ln w="7332" cap="rnd">
              <a:solidFill>
                <a:schemeClr val="accent4">
                  <a:lumMod val="75000"/>
                </a:schemeClr>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7F4A8D6A-B3F9-558B-3D1B-6CFA118E5445}"/>
                </a:ext>
              </a:extLst>
            </p:cNvPr>
            <p:cNvSpPr/>
            <p:nvPr/>
          </p:nvSpPr>
          <p:spPr>
            <a:xfrm rot="-10800000">
              <a:off x="11533706" y="1607086"/>
              <a:ext cx="71051" cy="46708"/>
            </a:xfrm>
            <a:custGeom>
              <a:avLst/>
              <a:gdLst>
                <a:gd name="connsiteX0" fmla="*/ 0 w 71051"/>
                <a:gd name="connsiteY0" fmla="*/ 0 h 46708"/>
                <a:gd name="connsiteX1" fmla="*/ 71052 w 71051"/>
                <a:gd name="connsiteY1" fmla="*/ 0 h 46708"/>
                <a:gd name="connsiteX2" fmla="*/ 71052 w 71051"/>
                <a:gd name="connsiteY2" fmla="*/ 46709 h 46708"/>
                <a:gd name="connsiteX3" fmla="*/ 0 w 71051"/>
                <a:gd name="connsiteY3" fmla="*/ 46709 h 46708"/>
              </a:gdLst>
              <a:ahLst/>
              <a:cxnLst>
                <a:cxn ang="0">
                  <a:pos x="connsiteX0" y="connsiteY0"/>
                </a:cxn>
                <a:cxn ang="0">
                  <a:pos x="connsiteX1" y="connsiteY1"/>
                </a:cxn>
                <a:cxn ang="0">
                  <a:pos x="connsiteX2" y="connsiteY2"/>
                </a:cxn>
                <a:cxn ang="0">
                  <a:pos x="connsiteX3" y="connsiteY3"/>
                </a:cxn>
              </a:cxnLst>
              <a:rect l="l" t="t" r="r" b="b"/>
              <a:pathLst>
                <a:path w="71051" h="46708">
                  <a:moveTo>
                    <a:pt x="0" y="0"/>
                  </a:moveTo>
                  <a:lnTo>
                    <a:pt x="71052" y="0"/>
                  </a:lnTo>
                  <a:lnTo>
                    <a:pt x="71052" y="46709"/>
                  </a:lnTo>
                  <a:lnTo>
                    <a:pt x="0" y="46709"/>
                  </a:lnTo>
                  <a:close/>
                </a:path>
              </a:pathLst>
            </a:custGeom>
            <a:grpFill/>
            <a:ln w="7332" cap="rnd">
              <a:solidFill>
                <a:schemeClr val="accent4">
                  <a:lumMod val="75000"/>
                </a:schemeClr>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05CB083F-C21E-D34F-7258-5EB760022B35}"/>
                </a:ext>
              </a:extLst>
            </p:cNvPr>
            <p:cNvSpPr/>
            <p:nvPr/>
          </p:nvSpPr>
          <p:spPr>
            <a:xfrm rot="-10800000">
              <a:off x="11422733" y="1608138"/>
              <a:ext cx="38058" cy="79701"/>
            </a:xfrm>
            <a:custGeom>
              <a:avLst/>
              <a:gdLst>
                <a:gd name="connsiteX0" fmla="*/ 0 w 38058"/>
                <a:gd name="connsiteY0" fmla="*/ 0 h 79701"/>
                <a:gd name="connsiteX1" fmla="*/ 38059 w 38058"/>
                <a:gd name="connsiteY1" fmla="*/ 0 h 79701"/>
                <a:gd name="connsiteX2" fmla="*/ 38059 w 38058"/>
                <a:gd name="connsiteY2" fmla="*/ 79701 h 79701"/>
                <a:gd name="connsiteX3" fmla="*/ 0 w 38058"/>
                <a:gd name="connsiteY3" fmla="*/ 79701 h 79701"/>
              </a:gdLst>
              <a:ahLst/>
              <a:cxnLst>
                <a:cxn ang="0">
                  <a:pos x="connsiteX0" y="connsiteY0"/>
                </a:cxn>
                <a:cxn ang="0">
                  <a:pos x="connsiteX1" y="connsiteY1"/>
                </a:cxn>
                <a:cxn ang="0">
                  <a:pos x="connsiteX2" y="connsiteY2"/>
                </a:cxn>
                <a:cxn ang="0">
                  <a:pos x="connsiteX3" y="connsiteY3"/>
                </a:cxn>
              </a:cxnLst>
              <a:rect l="l" t="t" r="r" b="b"/>
              <a:pathLst>
                <a:path w="38058" h="79701">
                  <a:moveTo>
                    <a:pt x="0" y="0"/>
                  </a:moveTo>
                  <a:lnTo>
                    <a:pt x="38059" y="0"/>
                  </a:lnTo>
                  <a:lnTo>
                    <a:pt x="38059" y="79701"/>
                  </a:lnTo>
                  <a:lnTo>
                    <a:pt x="0" y="79701"/>
                  </a:lnTo>
                  <a:close/>
                </a:path>
              </a:pathLst>
            </a:custGeom>
            <a:grpFill/>
            <a:ln w="7332" cap="rnd">
              <a:solidFill>
                <a:schemeClr val="accent4">
                  <a:lumMod val="7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A29CAE94-DF1D-E71F-771F-4596ADADCD1F}"/>
                </a:ext>
              </a:extLst>
            </p:cNvPr>
            <p:cNvSpPr/>
            <p:nvPr/>
          </p:nvSpPr>
          <p:spPr>
            <a:xfrm>
              <a:off x="11374061" y="1608647"/>
              <a:ext cx="29285" cy="49179"/>
            </a:xfrm>
            <a:custGeom>
              <a:avLst/>
              <a:gdLst>
                <a:gd name="connsiteX0" fmla="*/ 0 w 29285"/>
                <a:gd name="connsiteY0" fmla="*/ 49180 h 49179"/>
                <a:gd name="connsiteX1" fmla="*/ 29286 w 29285"/>
                <a:gd name="connsiteY1" fmla="*/ 49180 h 49179"/>
                <a:gd name="connsiteX2" fmla="*/ 29286 w 29285"/>
                <a:gd name="connsiteY2" fmla="*/ 0 h 49179"/>
                <a:gd name="connsiteX3" fmla="*/ 9144 w 29285"/>
                <a:gd name="connsiteY3" fmla="*/ 0 h 49179"/>
              </a:gdLst>
              <a:ahLst/>
              <a:cxnLst>
                <a:cxn ang="0">
                  <a:pos x="connsiteX0" y="connsiteY0"/>
                </a:cxn>
                <a:cxn ang="0">
                  <a:pos x="connsiteX1" y="connsiteY1"/>
                </a:cxn>
                <a:cxn ang="0">
                  <a:pos x="connsiteX2" y="connsiteY2"/>
                </a:cxn>
                <a:cxn ang="0">
                  <a:pos x="connsiteX3" y="connsiteY3"/>
                </a:cxn>
              </a:cxnLst>
              <a:rect l="l" t="t" r="r" b="b"/>
              <a:pathLst>
                <a:path w="29285" h="49179">
                  <a:moveTo>
                    <a:pt x="0" y="49180"/>
                  </a:moveTo>
                  <a:lnTo>
                    <a:pt x="29286" y="49180"/>
                  </a:lnTo>
                  <a:lnTo>
                    <a:pt x="29286" y="0"/>
                  </a:lnTo>
                  <a:lnTo>
                    <a:pt x="9144"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DC17C0FD-ED06-617E-54B9-51AA9E93B743}"/>
                </a:ext>
              </a:extLst>
            </p:cNvPr>
            <p:cNvSpPr/>
            <p:nvPr/>
          </p:nvSpPr>
          <p:spPr>
            <a:xfrm>
              <a:off x="11584991" y="1608647"/>
              <a:ext cx="12356" cy="42507"/>
            </a:xfrm>
            <a:custGeom>
              <a:avLst/>
              <a:gdLst>
                <a:gd name="connsiteX0" fmla="*/ 0 w 12356"/>
                <a:gd name="connsiteY0" fmla="*/ 0 h 42507"/>
                <a:gd name="connsiteX1" fmla="*/ 0 w 12356"/>
                <a:gd name="connsiteY1" fmla="*/ 42507 h 42507"/>
              </a:gdLst>
              <a:ahLst/>
              <a:cxnLst>
                <a:cxn ang="0">
                  <a:pos x="connsiteX0" y="connsiteY0"/>
                </a:cxn>
                <a:cxn ang="0">
                  <a:pos x="connsiteX1" y="connsiteY1"/>
                </a:cxn>
              </a:cxnLst>
              <a:rect l="l" t="t" r="r" b="b"/>
              <a:pathLst>
                <a:path w="12356" h="42507">
                  <a:moveTo>
                    <a:pt x="0" y="0"/>
                  </a:moveTo>
                  <a:lnTo>
                    <a:pt x="0" y="42507"/>
                  </a:lnTo>
                </a:path>
              </a:pathLst>
            </a:custGeom>
            <a:grpFill/>
            <a:ln w="7332" cap="rnd">
              <a:solidFill>
                <a:schemeClr val="accent4">
                  <a:lumMod val="75000"/>
                </a:schemeClr>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838DC16B-B13A-9B9A-BA7C-0124B29984D1}"/>
                </a:ext>
              </a:extLst>
            </p:cNvPr>
            <p:cNvSpPr/>
            <p:nvPr/>
          </p:nvSpPr>
          <p:spPr>
            <a:xfrm>
              <a:off x="11559536" y="1620262"/>
              <a:ext cx="12356" cy="32992"/>
            </a:xfrm>
            <a:custGeom>
              <a:avLst/>
              <a:gdLst>
                <a:gd name="connsiteX0" fmla="*/ 0 w 12356"/>
                <a:gd name="connsiteY0" fmla="*/ 32993 h 32992"/>
                <a:gd name="connsiteX1" fmla="*/ 0 w 12356"/>
                <a:gd name="connsiteY1" fmla="*/ 0 h 32992"/>
              </a:gdLst>
              <a:ahLst/>
              <a:cxnLst>
                <a:cxn ang="0">
                  <a:pos x="connsiteX0" y="connsiteY0"/>
                </a:cxn>
                <a:cxn ang="0">
                  <a:pos x="connsiteX1" y="connsiteY1"/>
                </a:cxn>
              </a:cxnLst>
              <a:rect l="l" t="t" r="r" b="b"/>
              <a:pathLst>
                <a:path w="12356" h="32992">
                  <a:moveTo>
                    <a:pt x="0" y="32993"/>
                  </a:moveTo>
                  <a:lnTo>
                    <a:pt x="0" y="0"/>
                  </a:lnTo>
                </a:path>
              </a:pathLst>
            </a:custGeom>
            <a:grpFill/>
            <a:ln w="7332" cap="rnd">
              <a:solidFill>
                <a:schemeClr val="accent4">
                  <a:lumMod val="75000"/>
                </a:schemeClr>
              </a:solidFill>
              <a:prstDash val="solid"/>
              <a:round/>
            </a:ln>
          </p:spPr>
          <p:txBody>
            <a:bodyPr rtlCol="0" anchor="ctr"/>
            <a:lstStyle/>
            <a:p>
              <a:endParaRPr lang="fr-FR" sz="1400"/>
            </a:p>
          </p:txBody>
        </p:sp>
        <p:grpSp>
          <p:nvGrpSpPr>
            <p:cNvPr id="89" name="Graphique 1788">
              <a:extLst>
                <a:ext uri="{FF2B5EF4-FFF2-40B4-BE49-F238E27FC236}">
                  <a16:creationId xmlns:a16="http://schemas.microsoft.com/office/drawing/2014/main" id="{4A940F51-95E8-1FE8-E440-178C40CE8036}"/>
                </a:ext>
              </a:extLst>
            </p:cNvPr>
            <p:cNvGrpSpPr/>
            <p:nvPr/>
          </p:nvGrpSpPr>
          <p:grpSpPr>
            <a:xfrm>
              <a:off x="11574241" y="1246717"/>
              <a:ext cx="212042" cy="210436"/>
              <a:chOff x="11574241" y="1246717"/>
              <a:chExt cx="212042" cy="210436"/>
            </a:xfrm>
            <a:grpFill/>
          </p:grpSpPr>
          <p:sp>
            <p:nvSpPr>
              <p:cNvPr id="90" name="Forme libre : forme 89">
                <a:extLst>
                  <a:ext uri="{FF2B5EF4-FFF2-40B4-BE49-F238E27FC236}">
                    <a16:creationId xmlns:a16="http://schemas.microsoft.com/office/drawing/2014/main" id="{2C284C05-AA4D-A6AB-4DBD-1F61EC5DB212}"/>
                  </a:ext>
                </a:extLst>
              </p:cNvPr>
              <p:cNvSpPr/>
              <p:nvPr/>
            </p:nvSpPr>
            <p:spPr>
              <a:xfrm>
                <a:off x="11680262" y="1246717"/>
                <a:ext cx="12356" cy="28173"/>
              </a:xfrm>
              <a:custGeom>
                <a:avLst/>
                <a:gdLst>
                  <a:gd name="connsiteX0" fmla="*/ 0 w 12356"/>
                  <a:gd name="connsiteY0" fmla="*/ 0 h 28173"/>
                  <a:gd name="connsiteX1" fmla="*/ 0 w 12356"/>
                  <a:gd name="connsiteY1" fmla="*/ 28173 h 28173"/>
                </a:gdLst>
                <a:ahLst/>
                <a:cxnLst>
                  <a:cxn ang="0">
                    <a:pos x="connsiteX0" y="connsiteY0"/>
                  </a:cxn>
                  <a:cxn ang="0">
                    <a:pos x="connsiteX1" y="connsiteY1"/>
                  </a:cxn>
                </a:cxnLst>
                <a:rect l="l" t="t" r="r" b="b"/>
                <a:pathLst>
                  <a:path w="12356" h="28173">
                    <a:moveTo>
                      <a:pt x="0" y="0"/>
                    </a:moveTo>
                    <a:lnTo>
                      <a:pt x="0" y="28173"/>
                    </a:lnTo>
                  </a:path>
                </a:pathLst>
              </a:custGeom>
              <a:grpFill/>
              <a:ln w="7332" cap="rnd">
                <a:solidFill>
                  <a:schemeClr val="accent4">
                    <a:lumMod val="7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A9A682CF-7092-F797-17BD-0DFFA8B98B52}"/>
                  </a:ext>
                </a:extLst>
              </p:cNvPr>
              <p:cNvSpPr/>
              <p:nvPr/>
            </p:nvSpPr>
            <p:spPr>
              <a:xfrm>
                <a:off x="11680262" y="1428979"/>
                <a:ext cx="12356" cy="28173"/>
              </a:xfrm>
              <a:custGeom>
                <a:avLst/>
                <a:gdLst>
                  <a:gd name="connsiteX0" fmla="*/ 0 w 12356"/>
                  <a:gd name="connsiteY0" fmla="*/ 0 h 28173"/>
                  <a:gd name="connsiteX1" fmla="*/ 0 w 12356"/>
                  <a:gd name="connsiteY1" fmla="*/ 28173 h 28173"/>
                </a:gdLst>
                <a:ahLst/>
                <a:cxnLst>
                  <a:cxn ang="0">
                    <a:pos x="connsiteX0" y="connsiteY0"/>
                  </a:cxn>
                  <a:cxn ang="0">
                    <a:pos x="connsiteX1" y="connsiteY1"/>
                  </a:cxn>
                </a:cxnLst>
                <a:rect l="l" t="t" r="r" b="b"/>
                <a:pathLst>
                  <a:path w="12356" h="28173">
                    <a:moveTo>
                      <a:pt x="0" y="0"/>
                    </a:moveTo>
                    <a:lnTo>
                      <a:pt x="0" y="28173"/>
                    </a:lnTo>
                  </a:path>
                </a:pathLst>
              </a:custGeom>
              <a:grpFill/>
              <a:ln w="7332" cap="rnd">
                <a:solidFill>
                  <a:schemeClr val="accent4">
                    <a:lumMod val="75000"/>
                  </a:schemeClr>
                </a:solidFill>
                <a:prstDash val="solid"/>
                <a:round/>
              </a:ln>
            </p:spPr>
            <p:txBody>
              <a:bodyPr rtlCol="0" anchor="ctr"/>
              <a:lstStyle/>
              <a:p>
                <a:endParaRPr lang="fr-FR" sz="1400"/>
              </a:p>
            </p:txBody>
          </p:sp>
          <p:grpSp>
            <p:nvGrpSpPr>
              <p:cNvPr id="92" name="Graphique 1788">
                <a:extLst>
                  <a:ext uri="{FF2B5EF4-FFF2-40B4-BE49-F238E27FC236}">
                    <a16:creationId xmlns:a16="http://schemas.microsoft.com/office/drawing/2014/main" id="{63ED9A72-B39A-1D8B-6E21-5842C480913E}"/>
                  </a:ext>
                </a:extLst>
              </p:cNvPr>
              <p:cNvGrpSpPr/>
              <p:nvPr/>
            </p:nvGrpSpPr>
            <p:grpSpPr>
              <a:xfrm>
                <a:off x="11574241" y="1276620"/>
                <a:ext cx="49921" cy="153100"/>
                <a:chOff x="11574241" y="1276620"/>
                <a:chExt cx="49921" cy="153100"/>
              </a:xfrm>
              <a:grpFill/>
            </p:grpSpPr>
            <p:sp>
              <p:nvSpPr>
                <p:cNvPr id="98" name="Forme libre : forme 97">
                  <a:extLst>
                    <a:ext uri="{FF2B5EF4-FFF2-40B4-BE49-F238E27FC236}">
                      <a16:creationId xmlns:a16="http://schemas.microsoft.com/office/drawing/2014/main" id="{ADF1D4DF-8F69-62F3-AAC2-FD872FACE269}"/>
                    </a:ext>
                  </a:extLst>
                </p:cNvPr>
                <p:cNvSpPr/>
                <p:nvPr/>
              </p:nvSpPr>
              <p:spPr>
                <a:xfrm>
                  <a:off x="11603897" y="1276620"/>
                  <a:ext cx="19894" cy="20017"/>
                </a:xfrm>
                <a:custGeom>
                  <a:avLst/>
                  <a:gdLst>
                    <a:gd name="connsiteX0" fmla="*/ 0 w 19894"/>
                    <a:gd name="connsiteY0" fmla="*/ 0 h 20017"/>
                    <a:gd name="connsiteX1" fmla="*/ 19894 w 19894"/>
                    <a:gd name="connsiteY1" fmla="*/ 20018 h 20017"/>
                  </a:gdLst>
                  <a:ahLst/>
                  <a:cxnLst>
                    <a:cxn ang="0">
                      <a:pos x="connsiteX0" y="connsiteY0"/>
                    </a:cxn>
                    <a:cxn ang="0">
                      <a:pos x="connsiteX1" y="connsiteY1"/>
                    </a:cxn>
                  </a:cxnLst>
                  <a:rect l="l" t="t" r="r" b="b"/>
                  <a:pathLst>
                    <a:path w="19894" h="20017">
                      <a:moveTo>
                        <a:pt x="0" y="0"/>
                      </a:moveTo>
                      <a:lnTo>
                        <a:pt x="19894" y="20018"/>
                      </a:lnTo>
                    </a:path>
                  </a:pathLst>
                </a:custGeom>
                <a:grpFill/>
                <a:ln w="7332" cap="rnd">
                  <a:solidFill>
                    <a:schemeClr val="accent4">
                      <a:lumMod val="7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83B6BDDC-94CE-A437-E8EA-95FCB507DC19}"/>
                    </a:ext>
                  </a:extLst>
                </p:cNvPr>
                <p:cNvSpPr/>
                <p:nvPr/>
              </p:nvSpPr>
              <p:spPr>
                <a:xfrm>
                  <a:off x="11574241" y="1353356"/>
                  <a:ext cx="28297" cy="12356"/>
                </a:xfrm>
                <a:custGeom>
                  <a:avLst/>
                  <a:gdLst>
                    <a:gd name="connsiteX0" fmla="*/ 0 w 28297"/>
                    <a:gd name="connsiteY0" fmla="*/ 0 h 12356"/>
                    <a:gd name="connsiteX1" fmla="*/ 28297 w 28297"/>
                    <a:gd name="connsiteY1" fmla="*/ 0 h 12356"/>
                  </a:gdLst>
                  <a:ahLst/>
                  <a:cxnLst>
                    <a:cxn ang="0">
                      <a:pos x="connsiteX0" y="connsiteY0"/>
                    </a:cxn>
                    <a:cxn ang="0">
                      <a:pos x="connsiteX1" y="connsiteY1"/>
                    </a:cxn>
                  </a:cxnLst>
                  <a:rect l="l" t="t" r="r" b="b"/>
                  <a:pathLst>
                    <a:path w="28297" h="12356">
                      <a:moveTo>
                        <a:pt x="0" y="0"/>
                      </a:moveTo>
                      <a:lnTo>
                        <a:pt x="28297"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AC57442C-5767-381D-88B4-6240BB8E13E5}"/>
                    </a:ext>
                  </a:extLst>
                </p:cNvPr>
                <p:cNvSpPr/>
                <p:nvPr/>
              </p:nvSpPr>
              <p:spPr>
                <a:xfrm>
                  <a:off x="11604268" y="1409826"/>
                  <a:ext cx="19894" cy="19894"/>
                </a:xfrm>
                <a:custGeom>
                  <a:avLst/>
                  <a:gdLst>
                    <a:gd name="connsiteX0" fmla="*/ 0 w 19894"/>
                    <a:gd name="connsiteY0" fmla="*/ 19894 h 19894"/>
                    <a:gd name="connsiteX1" fmla="*/ 19894 w 19894"/>
                    <a:gd name="connsiteY1" fmla="*/ 0 h 19894"/>
                  </a:gdLst>
                  <a:ahLst/>
                  <a:cxnLst>
                    <a:cxn ang="0">
                      <a:pos x="connsiteX0" y="connsiteY0"/>
                    </a:cxn>
                    <a:cxn ang="0">
                      <a:pos x="connsiteX1" y="connsiteY1"/>
                    </a:cxn>
                  </a:cxnLst>
                  <a:rect l="l" t="t" r="r" b="b"/>
                  <a:pathLst>
                    <a:path w="19894" h="19894">
                      <a:moveTo>
                        <a:pt x="0" y="19894"/>
                      </a:moveTo>
                      <a:lnTo>
                        <a:pt x="19894" y="0"/>
                      </a:lnTo>
                    </a:path>
                  </a:pathLst>
                </a:custGeom>
                <a:grpFill/>
                <a:ln w="7332" cap="rnd">
                  <a:solidFill>
                    <a:schemeClr val="accent4">
                      <a:lumMod val="75000"/>
                    </a:schemeClr>
                  </a:solidFill>
                  <a:prstDash val="solid"/>
                  <a:round/>
                </a:ln>
              </p:spPr>
              <p:txBody>
                <a:bodyPr rtlCol="0" anchor="ctr"/>
                <a:lstStyle/>
                <a:p>
                  <a:endParaRPr lang="fr-FR" sz="1400"/>
                </a:p>
              </p:txBody>
            </p:sp>
          </p:grpSp>
          <p:grpSp>
            <p:nvGrpSpPr>
              <p:cNvPr id="93" name="Graphique 1788">
                <a:extLst>
                  <a:ext uri="{FF2B5EF4-FFF2-40B4-BE49-F238E27FC236}">
                    <a16:creationId xmlns:a16="http://schemas.microsoft.com/office/drawing/2014/main" id="{461A91EA-3944-C242-2D12-85CC4062E00C}"/>
                  </a:ext>
                </a:extLst>
              </p:cNvPr>
              <p:cNvGrpSpPr/>
              <p:nvPr/>
            </p:nvGrpSpPr>
            <p:grpSpPr>
              <a:xfrm>
                <a:off x="11736362" y="1277608"/>
                <a:ext cx="49921" cy="153100"/>
                <a:chOff x="11736362" y="1277608"/>
                <a:chExt cx="49921" cy="153100"/>
              </a:xfrm>
              <a:grpFill/>
            </p:grpSpPr>
            <p:sp>
              <p:nvSpPr>
                <p:cNvPr id="95" name="Forme libre : forme 94">
                  <a:extLst>
                    <a:ext uri="{FF2B5EF4-FFF2-40B4-BE49-F238E27FC236}">
                      <a16:creationId xmlns:a16="http://schemas.microsoft.com/office/drawing/2014/main" id="{A3008851-61F5-9930-B149-DF90E7954801}"/>
                    </a:ext>
                  </a:extLst>
                </p:cNvPr>
                <p:cNvSpPr/>
                <p:nvPr/>
              </p:nvSpPr>
              <p:spPr>
                <a:xfrm>
                  <a:off x="11736733" y="1277608"/>
                  <a:ext cx="20018" cy="20017"/>
                </a:xfrm>
                <a:custGeom>
                  <a:avLst/>
                  <a:gdLst>
                    <a:gd name="connsiteX0" fmla="*/ 20018 w 20018"/>
                    <a:gd name="connsiteY0" fmla="*/ 0 h 20017"/>
                    <a:gd name="connsiteX1" fmla="*/ 0 w 20018"/>
                    <a:gd name="connsiteY1" fmla="*/ 20018 h 20017"/>
                  </a:gdLst>
                  <a:ahLst/>
                  <a:cxnLst>
                    <a:cxn ang="0">
                      <a:pos x="connsiteX0" y="connsiteY0"/>
                    </a:cxn>
                    <a:cxn ang="0">
                      <a:pos x="connsiteX1" y="connsiteY1"/>
                    </a:cxn>
                  </a:cxnLst>
                  <a:rect l="l" t="t" r="r" b="b"/>
                  <a:pathLst>
                    <a:path w="20018" h="20017">
                      <a:moveTo>
                        <a:pt x="20018" y="0"/>
                      </a:moveTo>
                      <a:lnTo>
                        <a:pt x="0" y="20018"/>
                      </a:lnTo>
                    </a:path>
                  </a:pathLst>
                </a:custGeom>
                <a:grpFill/>
                <a:ln w="7332" cap="rnd">
                  <a:solidFill>
                    <a:schemeClr val="accent4">
                      <a:lumMod val="7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157F1B69-9E0B-E82C-C799-6F593872343C}"/>
                    </a:ext>
                  </a:extLst>
                </p:cNvPr>
                <p:cNvSpPr/>
                <p:nvPr/>
              </p:nvSpPr>
              <p:spPr>
                <a:xfrm>
                  <a:off x="11758110" y="1354221"/>
                  <a:ext cx="28173" cy="12356"/>
                </a:xfrm>
                <a:custGeom>
                  <a:avLst/>
                  <a:gdLst>
                    <a:gd name="connsiteX0" fmla="*/ 28173 w 28173"/>
                    <a:gd name="connsiteY0" fmla="*/ 0 h 12356"/>
                    <a:gd name="connsiteX1" fmla="*/ 0 w 28173"/>
                    <a:gd name="connsiteY1" fmla="*/ 0 h 12356"/>
                  </a:gdLst>
                  <a:ahLst/>
                  <a:cxnLst>
                    <a:cxn ang="0">
                      <a:pos x="connsiteX0" y="connsiteY0"/>
                    </a:cxn>
                    <a:cxn ang="0">
                      <a:pos x="connsiteX1" y="connsiteY1"/>
                    </a:cxn>
                  </a:cxnLst>
                  <a:rect l="l" t="t" r="r" b="b"/>
                  <a:pathLst>
                    <a:path w="28173" h="12356">
                      <a:moveTo>
                        <a:pt x="28173" y="0"/>
                      </a:moveTo>
                      <a:lnTo>
                        <a:pt x="0" y="0"/>
                      </a:lnTo>
                    </a:path>
                  </a:pathLst>
                </a:custGeom>
                <a:grpFill/>
                <a:ln w="7332" cap="rnd">
                  <a:solidFill>
                    <a:schemeClr val="accent4">
                      <a:lumMod val="7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A4AD7736-9017-ABE5-FB7C-1C63FC5D45FB}"/>
                    </a:ext>
                  </a:extLst>
                </p:cNvPr>
                <p:cNvSpPr/>
                <p:nvPr/>
              </p:nvSpPr>
              <p:spPr>
                <a:xfrm>
                  <a:off x="11736362" y="1410815"/>
                  <a:ext cx="20018" cy="19894"/>
                </a:xfrm>
                <a:custGeom>
                  <a:avLst/>
                  <a:gdLst>
                    <a:gd name="connsiteX0" fmla="*/ 20018 w 20018"/>
                    <a:gd name="connsiteY0" fmla="*/ 19894 h 19894"/>
                    <a:gd name="connsiteX1" fmla="*/ 0 w 20018"/>
                    <a:gd name="connsiteY1" fmla="*/ 0 h 19894"/>
                  </a:gdLst>
                  <a:ahLst/>
                  <a:cxnLst>
                    <a:cxn ang="0">
                      <a:pos x="connsiteX0" y="connsiteY0"/>
                    </a:cxn>
                    <a:cxn ang="0">
                      <a:pos x="connsiteX1" y="connsiteY1"/>
                    </a:cxn>
                  </a:cxnLst>
                  <a:rect l="l" t="t" r="r" b="b"/>
                  <a:pathLst>
                    <a:path w="20018" h="19894">
                      <a:moveTo>
                        <a:pt x="20018" y="19894"/>
                      </a:moveTo>
                      <a:lnTo>
                        <a:pt x="0" y="0"/>
                      </a:lnTo>
                    </a:path>
                  </a:pathLst>
                </a:custGeom>
                <a:grpFill/>
                <a:ln w="7332" cap="rnd">
                  <a:solidFill>
                    <a:schemeClr val="accent4">
                      <a:lumMod val="75000"/>
                    </a:schemeClr>
                  </a:solidFill>
                  <a:prstDash val="solid"/>
                  <a:round/>
                </a:ln>
              </p:spPr>
              <p:txBody>
                <a:bodyPr rtlCol="0" anchor="ctr"/>
                <a:lstStyle/>
                <a:p>
                  <a:endParaRPr lang="fr-FR" sz="1400"/>
                </a:p>
              </p:txBody>
            </p:sp>
          </p:grpSp>
          <p:sp>
            <p:nvSpPr>
              <p:cNvPr id="94" name="Forme libre : forme 93">
                <a:extLst>
                  <a:ext uri="{FF2B5EF4-FFF2-40B4-BE49-F238E27FC236}">
                    <a16:creationId xmlns:a16="http://schemas.microsoft.com/office/drawing/2014/main" id="{91CCF06F-4C65-3351-1814-42848C1FD596}"/>
                  </a:ext>
                </a:extLst>
              </p:cNvPr>
              <p:cNvSpPr/>
              <p:nvPr/>
            </p:nvSpPr>
            <p:spPr>
              <a:xfrm>
                <a:off x="11643192" y="1315173"/>
                <a:ext cx="74140" cy="74140"/>
              </a:xfrm>
              <a:custGeom>
                <a:avLst/>
                <a:gdLst>
                  <a:gd name="connsiteX0" fmla="*/ 74141 w 74140"/>
                  <a:gd name="connsiteY0" fmla="*/ 37070 h 74140"/>
                  <a:gd name="connsiteX1" fmla="*/ 37070 w 74140"/>
                  <a:gd name="connsiteY1" fmla="*/ 74141 h 74140"/>
                  <a:gd name="connsiteX2" fmla="*/ 0 w 74140"/>
                  <a:gd name="connsiteY2" fmla="*/ 37070 h 74140"/>
                  <a:gd name="connsiteX3" fmla="*/ 37070 w 74140"/>
                  <a:gd name="connsiteY3" fmla="*/ 0 h 74140"/>
                  <a:gd name="connsiteX4" fmla="*/ 74141 w 74140"/>
                  <a:gd name="connsiteY4" fmla="*/ 37070 h 7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40" h="74140">
                    <a:moveTo>
                      <a:pt x="74141" y="37070"/>
                    </a:moveTo>
                    <a:cubicBezTo>
                      <a:pt x="74141" y="57544"/>
                      <a:pt x="57544" y="74141"/>
                      <a:pt x="37070" y="74141"/>
                    </a:cubicBezTo>
                    <a:cubicBezTo>
                      <a:pt x="16597" y="74141"/>
                      <a:pt x="0" y="57544"/>
                      <a:pt x="0" y="37070"/>
                    </a:cubicBezTo>
                    <a:cubicBezTo>
                      <a:pt x="0" y="16597"/>
                      <a:pt x="16597" y="0"/>
                      <a:pt x="37070" y="0"/>
                    </a:cubicBezTo>
                    <a:cubicBezTo>
                      <a:pt x="57544" y="0"/>
                      <a:pt x="74141" y="16597"/>
                      <a:pt x="74141" y="37070"/>
                    </a:cubicBezTo>
                    <a:close/>
                  </a:path>
                </a:pathLst>
              </a:custGeom>
              <a:grpFill/>
              <a:ln w="7332" cap="rnd">
                <a:solidFill>
                  <a:schemeClr val="accent4">
                    <a:lumMod val="75000"/>
                  </a:schemeClr>
                </a:solidFill>
                <a:prstDash val="solid"/>
                <a:round/>
              </a:ln>
            </p:spPr>
            <p:txBody>
              <a:bodyPr rtlCol="0" anchor="ctr"/>
              <a:lstStyle/>
              <a:p>
                <a:endParaRPr lang="fr-FR" sz="1400"/>
              </a:p>
            </p:txBody>
          </p:sp>
        </p:grpSp>
      </p:grpSp>
      <p:grpSp>
        <p:nvGrpSpPr>
          <p:cNvPr id="103" name="Graphique 1855">
            <a:extLst>
              <a:ext uri="{FF2B5EF4-FFF2-40B4-BE49-F238E27FC236}">
                <a16:creationId xmlns:a16="http://schemas.microsoft.com/office/drawing/2014/main" id="{8DEC531F-1108-767C-4BCD-9A00A92DDA6A}"/>
              </a:ext>
            </a:extLst>
          </p:cNvPr>
          <p:cNvGrpSpPr/>
          <p:nvPr/>
        </p:nvGrpSpPr>
        <p:grpSpPr>
          <a:xfrm>
            <a:off x="883760" y="4758846"/>
            <a:ext cx="148163" cy="582123"/>
            <a:chOff x="4905465" y="4084189"/>
            <a:chExt cx="190309" cy="747712"/>
          </a:xfrm>
          <a:noFill/>
        </p:grpSpPr>
        <p:grpSp>
          <p:nvGrpSpPr>
            <p:cNvPr id="104" name="Graphique 1855">
              <a:extLst>
                <a:ext uri="{FF2B5EF4-FFF2-40B4-BE49-F238E27FC236}">
                  <a16:creationId xmlns:a16="http://schemas.microsoft.com/office/drawing/2014/main" id="{09478BDE-C216-4479-C2AE-3D3A243CBECD}"/>
                </a:ext>
              </a:extLst>
            </p:cNvPr>
            <p:cNvGrpSpPr/>
            <p:nvPr/>
          </p:nvGrpSpPr>
          <p:grpSpPr>
            <a:xfrm>
              <a:off x="4905465" y="4084189"/>
              <a:ext cx="190309" cy="747712"/>
              <a:chOff x="4905465" y="4084189"/>
              <a:chExt cx="190309" cy="747712"/>
            </a:xfrm>
            <a:grpFill/>
          </p:grpSpPr>
          <p:grpSp>
            <p:nvGrpSpPr>
              <p:cNvPr id="108" name="Graphique 1855">
                <a:extLst>
                  <a:ext uri="{FF2B5EF4-FFF2-40B4-BE49-F238E27FC236}">
                    <a16:creationId xmlns:a16="http://schemas.microsoft.com/office/drawing/2014/main" id="{45A1008A-F464-2002-7474-AF10D08C96CA}"/>
                  </a:ext>
                </a:extLst>
              </p:cNvPr>
              <p:cNvGrpSpPr/>
              <p:nvPr/>
            </p:nvGrpSpPr>
            <p:grpSpPr>
              <a:xfrm>
                <a:off x="4975188" y="4440614"/>
                <a:ext cx="60583" cy="18573"/>
                <a:chOff x="4975188" y="4440614"/>
                <a:chExt cx="60583" cy="18573"/>
              </a:xfrm>
              <a:grpFill/>
            </p:grpSpPr>
            <p:sp>
              <p:nvSpPr>
                <p:cNvPr id="133" name="Forme libre : forme 132">
                  <a:extLst>
                    <a:ext uri="{FF2B5EF4-FFF2-40B4-BE49-F238E27FC236}">
                      <a16:creationId xmlns:a16="http://schemas.microsoft.com/office/drawing/2014/main" id="{32B3DBA4-478F-C22A-386D-DFCC7A9FBE88}"/>
                    </a:ext>
                  </a:extLst>
                </p:cNvPr>
                <p:cNvSpPr/>
                <p:nvPr/>
              </p:nvSpPr>
              <p:spPr>
                <a:xfrm>
                  <a:off x="4975188" y="4440900"/>
                  <a:ext cx="24193" cy="18287"/>
                </a:xfrm>
                <a:custGeom>
                  <a:avLst/>
                  <a:gdLst>
                    <a:gd name="connsiteX0" fmla="*/ 20764 w 24193"/>
                    <a:gd name="connsiteY0" fmla="*/ 18288 h 18287"/>
                    <a:gd name="connsiteX1" fmla="*/ 3429 w 24193"/>
                    <a:gd name="connsiteY1" fmla="*/ 18288 h 18287"/>
                    <a:gd name="connsiteX2" fmla="*/ 0 w 24193"/>
                    <a:gd name="connsiteY2" fmla="*/ 14859 h 18287"/>
                    <a:gd name="connsiteX3" fmla="*/ 0 w 24193"/>
                    <a:gd name="connsiteY3" fmla="*/ 3429 h 18287"/>
                    <a:gd name="connsiteX4" fmla="*/ 3429 w 24193"/>
                    <a:gd name="connsiteY4" fmla="*/ 0 h 18287"/>
                    <a:gd name="connsiteX5" fmla="*/ 20764 w 24193"/>
                    <a:gd name="connsiteY5" fmla="*/ 0 h 18287"/>
                    <a:gd name="connsiteX6" fmla="*/ 24193 w 24193"/>
                    <a:gd name="connsiteY6" fmla="*/ 3429 h 18287"/>
                    <a:gd name="connsiteX7" fmla="*/ 24193 w 24193"/>
                    <a:gd name="connsiteY7" fmla="*/ 14859 h 18287"/>
                    <a:gd name="connsiteX8" fmla="*/ 20764 w 24193"/>
                    <a:gd name="connsiteY8" fmla="*/ 18288 h 1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93" h="18287">
                      <a:moveTo>
                        <a:pt x="20764" y="18288"/>
                      </a:moveTo>
                      <a:lnTo>
                        <a:pt x="3429" y="18288"/>
                      </a:lnTo>
                      <a:cubicBezTo>
                        <a:pt x="1524" y="18288"/>
                        <a:pt x="0" y="16764"/>
                        <a:pt x="0" y="14859"/>
                      </a:cubicBezTo>
                      <a:lnTo>
                        <a:pt x="0" y="3429"/>
                      </a:lnTo>
                      <a:cubicBezTo>
                        <a:pt x="0" y="1524"/>
                        <a:pt x="1524" y="0"/>
                        <a:pt x="3429" y="0"/>
                      </a:cubicBezTo>
                      <a:lnTo>
                        <a:pt x="20764" y="0"/>
                      </a:lnTo>
                      <a:cubicBezTo>
                        <a:pt x="22669" y="0"/>
                        <a:pt x="24193" y="1524"/>
                        <a:pt x="24193" y="3429"/>
                      </a:cubicBezTo>
                      <a:lnTo>
                        <a:pt x="24193" y="14859"/>
                      </a:lnTo>
                      <a:cubicBezTo>
                        <a:pt x="24193" y="16764"/>
                        <a:pt x="22669" y="18288"/>
                        <a:pt x="20764" y="18288"/>
                      </a:cubicBezTo>
                      <a:close/>
                    </a:path>
                  </a:pathLst>
                </a:custGeom>
                <a:grpFill/>
                <a:ln w="5715" cap="rnd">
                  <a:solidFill>
                    <a:schemeClr val="accent4">
                      <a:lumMod val="75000"/>
                    </a:schemeClr>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08B7F3DC-6643-E8E7-B96A-36840BA648F7}"/>
                    </a:ext>
                  </a:extLst>
                </p:cNvPr>
                <p:cNvSpPr/>
                <p:nvPr/>
              </p:nvSpPr>
              <p:spPr>
                <a:xfrm>
                  <a:off x="5011573" y="4440614"/>
                  <a:ext cx="24197" cy="18288"/>
                </a:xfrm>
                <a:custGeom>
                  <a:avLst/>
                  <a:gdLst>
                    <a:gd name="connsiteX0" fmla="*/ 20860 w 24197"/>
                    <a:gd name="connsiteY0" fmla="*/ 18288 h 18288"/>
                    <a:gd name="connsiteX1" fmla="*/ 3429 w 24197"/>
                    <a:gd name="connsiteY1" fmla="*/ 18288 h 18288"/>
                    <a:gd name="connsiteX2" fmla="*/ 0 w 24197"/>
                    <a:gd name="connsiteY2" fmla="*/ 14859 h 18288"/>
                    <a:gd name="connsiteX3" fmla="*/ 0 w 24197"/>
                    <a:gd name="connsiteY3" fmla="*/ 3429 h 18288"/>
                    <a:gd name="connsiteX4" fmla="*/ 3429 w 24197"/>
                    <a:gd name="connsiteY4" fmla="*/ 0 h 18288"/>
                    <a:gd name="connsiteX5" fmla="*/ 20764 w 24197"/>
                    <a:gd name="connsiteY5" fmla="*/ 0 h 18288"/>
                    <a:gd name="connsiteX6" fmla="*/ 24194 w 24197"/>
                    <a:gd name="connsiteY6" fmla="*/ 3429 h 18288"/>
                    <a:gd name="connsiteX7" fmla="*/ 24194 w 24197"/>
                    <a:gd name="connsiteY7" fmla="*/ 14859 h 18288"/>
                    <a:gd name="connsiteX8" fmla="*/ 20860 w 24197"/>
                    <a:gd name="connsiteY8" fmla="*/ 18288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97" h="18288">
                      <a:moveTo>
                        <a:pt x="20860" y="18288"/>
                      </a:moveTo>
                      <a:lnTo>
                        <a:pt x="3429" y="18288"/>
                      </a:lnTo>
                      <a:cubicBezTo>
                        <a:pt x="1524" y="18288"/>
                        <a:pt x="0" y="16764"/>
                        <a:pt x="0" y="14859"/>
                      </a:cubicBezTo>
                      <a:lnTo>
                        <a:pt x="0" y="3429"/>
                      </a:lnTo>
                      <a:cubicBezTo>
                        <a:pt x="0" y="1524"/>
                        <a:pt x="1524" y="0"/>
                        <a:pt x="3429" y="0"/>
                      </a:cubicBezTo>
                      <a:lnTo>
                        <a:pt x="20764" y="0"/>
                      </a:lnTo>
                      <a:cubicBezTo>
                        <a:pt x="22670" y="0"/>
                        <a:pt x="24194" y="1524"/>
                        <a:pt x="24194" y="3429"/>
                      </a:cubicBezTo>
                      <a:lnTo>
                        <a:pt x="24194" y="14859"/>
                      </a:lnTo>
                      <a:cubicBezTo>
                        <a:pt x="24289" y="16764"/>
                        <a:pt x="22765" y="18288"/>
                        <a:pt x="20860" y="18288"/>
                      </a:cubicBezTo>
                      <a:close/>
                    </a:path>
                  </a:pathLst>
                </a:custGeom>
                <a:grpFill/>
                <a:ln w="5715" cap="rnd">
                  <a:solidFill>
                    <a:schemeClr val="accent4">
                      <a:lumMod val="75000"/>
                    </a:schemeClr>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049C7EBE-19D7-CB3D-E8E4-4868EC25E8B3}"/>
                    </a:ext>
                  </a:extLst>
                </p:cNvPr>
                <p:cNvSpPr/>
                <p:nvPr/>
              </p:nvSpPr>
              <p:spPr>
                <a:xfrm>
                  <a:off x="4999381" y="4443012"/>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5715" cap="rnd">
                  <a:solidFill>
                    <a:schemeClr val="accent4">
                      <a:lumMod val="75000"/>
                    </a:schemeClr>
                  </a:solidFill>
                  <a:prstDash val="solid"/>
                  <a:round/>
                </a:ln>
              </p:spPr>
              <p:txBody>
                <a:bodyPr rtlCol="0" anchor="ctr"/>
                <a:lstStyle/>
                <a:p>
                  <a:endParaRPr lang="fr-FR" sz="1400"/>
                </a:p>
              </p:txBody>
            </p:sp>
          </p:grpSp>
          <p:grpSp>
            <p:nvGrpSpPr>
              <p:cNvPr id="109" name="Graphique 1855">
                <a:extLst>
                  <a:ext uri="{FF2B5EF4-FFF2-40B4-BE49-F238E27FC236}">
                    <a16:creationId xmlns:a16="http://schemas.microsoft.com/office/drawing/2014/main" id="{F9E4884E-70F0-5F82-48CC-7FF73AC10E21}"/>
                  </a:ext>
                </a:extLst>
              </p:cNvPr>
              <p:cNvGrpSpPr/>
              <p:nvPr/>
            </p:nvGrpSpPr>
            <p:grpSpPr>
              <a:xfrm>
                <a:off x="4905465" y="4084189"/>
                <a:ext cx="190309" cy="747712"/>
                <a:chOff x="4905465" y="4084189"/>
                <a:chExt cx="190309" cy="747712"/>
              </a:xfrm>
              <a:grpFill/>
            </p:grpSpPr>
            <p:grpSp>
              <p:nvGrpSpPr>
                <p:cNvPr id="114" name="Graphique 1855">
                  <a:extLst>
                    <a:ext uri="{FF2B5EF4-FFF2-40B4-BE49-F238E27FC236}">
                      <a16:creationId xmlns:a16="http://schemas.microsoft.com/office/drawing/2014/main" id="{6C0EA374-37F9-2174-7A1C-A7A6A4A6B424}"/>
                    </a:ext>
                  </a:extLst>
                </p:cNvPr>
                <p:cNvGrpSpPr/>
                <p:nvPr/>
              </p:nvGrpSpPr>
              <p:grpSpPr>
                <a:xfrm>
                  <a:off x="4959281" y="4377016"/>
                  <a:ext cx="90973" cy="117223"/>
                  <a:chOff x="4959281" y="4377016"/>
                  <a:chExt cx="90973" cy="117223"/>
                </a:xfrm>
                <a:grpFill/>
              </p:grpSpPr>
              <p:sp>
                <p:nvSpPr>
                  <p:cNvPr id="129" name="Forme libre : forme 128">
                    <a:extLst>
                      <a:ext uri="{FF2B5EF4-FFF2-40B4-BE49-F238E27FC236}">
                        <a16:creationId xmlns:a16="http://schemas.microsoft.com/office/drawing/2014/main" id="{5E5409EE-86A2-87EE-0514-2A3DE777E64E}"/>
                      </a:ext>
                    </a:extLst>
                  </p:cNvPr>
                  <p:cNvSpPr/>
                  <p:nvPr/>
                </p:nvSpPr>
                <p:spPr>
                  <a:xfrm>
                    <a:off x="4999381" y="4471094"/>
                    <a:ext cx="11620" cy="3810"/>
                  </a:xfrm>
                  <a:custGeom>
                    <a:avLst/>
                    <a:gdLst>
                      <a:gd name="connsiteX0" fmla="*/ 0 w 11620"/>
                      <a:gd name="connsiteY0" fmla="*/ 0 h 3810"/>
                      <a:gd name="connsiteX1" fmla="*/ 5810 w 11620"/>
                      <a:gd name="connsiteY1" fmla="*/ 3810 h 3810"/>
                      <a:gd name="connsiteX2" fmla="*/ 11621 w 11620"/>
                      <a:gd name="connsiteY2" fmla="*/ 191 h 3810"/>
                    </a:gdLst>
                    <a:ahLst/>
                    <a:cxnLst>
                      <a:cxn ang="0">
                        <a:pos x="connsiteX0" y="connsiteY0"/>
                      </a:cxn>
                      <a:cxn ang="0">
                        <a:pos x="connsiteX1" y="connsiteY1"/>
                      </a:cxn>
                      <a:cxn ang="0">
                        <a:pos x="connsiteX2" y="connsiteY2"/>
                      </a:cxn>
                    </a:cxnLst>
                    <a:rect l="l" t="t" r="r" b="b"/>
                    <a:pathLst>
                      <a:path w="11620" h="3810">
                        <a:moveTo>
                          <a:pt x="0" y="0"/>
                        </a:moveTo>
                        <a:cubicBezTo>
                          <a:pt x="857" y="2191"/>
                          <a:pt x="3143" y="3810"/>
                          <a:pt x="5810" y="3810"/>
                        </a:cubicBezTo>
                        <a:cubicBezTo>
                          <a:pt x="8477" y="3810"/>
                          <a:pt x="10668" y="2286"/>
                          <a:pt x="11621" y="191"/>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AF56CA14-0EB7-3665-75BE-24D15A172A40}"/>
                      </a:ext>
                    </a:extLst>
                  </p:cNvPr>
                  <p:cNvSpPr/>
                  <p:nvPr/>
                </p:nvSpPr>
                <p:spPr>
                  <a:xfrm>
                    <a:off x="4966901" y="4451377"/>
                    <a:ext cx="76200" cy="42862"/>
                  </a:xfrm>
                  <a:custGeom>
                    <a:avLst/>
                    <a:gdLst>
                      <a:gd name="connsiteX0" fmla="*/ 0 w 76200"/>
                      <a:gd name="connsiteY0" fmla="*/ 0 h 42862"/>
                      <a:gd name="connsiteX1" fmla="*/ 38100 w 76200"/>
                      <a:gd name="connsiteY1" fmla="*/ 42863 h 42862"/>
                      <a:gd name="connsiteX2" fmla="*/ 76200 w 76200"/>
                      <a:gd name="connsiteY2" fmla="*/ 0 h 42862"/>
                    </a:gdLst>
                    <a:ahLst/>
                    <a:cxnLst>
                      <a:cxn ang="0">
                        <a:pos x="connsiteX0" y="connsiteY0"/>
                      </a:cxn>
                      <a:cxn ang="0">
                        <a:pos x="connsiteX1" y="connsiteY1"/>
                      </a:cxn>
                      <a:cxn ang="0">
                        <a:pos x="connsiteX2" y="connsiteY2"/>
                      </a:cxn>
                    </a:cxnLst>
                    <a:rect l="l" t="t" r="r" b="b"/>
                    <a:pathLst>
                      <a:path w="76200" h="42862">
                        <a:moveTo>
                          <a:pt x="0" y="0"/>
                        </a:moveTo>
                        <a:cubicBezTo>
                          <a:pt x="0" y="23717"/>
                          <a:pt x="17050" y="42863"/>
                          <a:pt x="38100" y="42863"/>
                        </a:cubicBezTo>
                        <a:cubicBezTo>
                          <a:pt x="59150" y="42863"/>
                          <a:pt x="76200" y="23622"/>
                          <a:pt x="76200" y="0"/>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776F31CA-7E7C-BEA1-D30F-043C67BA7D7C}"/>
                      </a:ext>
                    </a:extLst>
                  </p:cNvPr>
                  <p:cNvSpPr/>
                  <p:nvPr/>
                </p:nvSpPr>
                <p:spPr>
                  <a:xfrm>
                    <a:off x="4967369" y="4406705"/>
                    <a:ext cx="75826" cy="37718"/>
                  </a:xfrm>
                  <a:custGeom>
                    <a:avLst/>
                    <a:gdLst>
                      <a:gd name="connsiteX0" fmla="*/ 8 w 75826"/>
                      <a:gd name="connsiteY0" fmla="*/ 37719 h 37718"/>
                      <a:gd name="connsiteX1" fmla="*/ 21534 w 75826"/>
                      <a:gd name="connsiteY1" fmla="*/ 0 h 37718"/>
                      <a:gd name="connsiteX2" fmla="*/ 55729 w 75826"/>
                      <a:gd name="connsiteY2" fmla="*/ 286 h 37718"/>
                      <a:gd name="connsiteX3" fmla="*/ 75827 w 75826"/>
                      <a:gd name="connsiteY3" fmla="*/ 36957 h 37718"/>
                    </a:gdLst>
                    <a:ahLst/>
                    <a:cxnLst>
                      <a:cxn ang="0">
                        <a:pos x="connsiteX0" y="connsiteY0"/>
                      </a:cxn>
                      <a:cxn ang="0">
                        <a:pos x="connsiteX1" y="connsiteY1"/>
                      </a:cxn>
                      <a:cxn ang="0">
                        <a:pos x="connsiteX2" y="connsiteY2"/>
                      </a:cxn>
                      <a:cxn ang="0">
                        <a:pos x="connsiteX3" y="connsiteY3"/>
                      </a:cxn>
                    </a:cxnLst>
                    <a:rect l="l" t="t" r="r" b="b"/>
                    <a:pathLst>
                      <a:path w="75826" h="37718">
                        <a:moveTo>
                          <a:pt x="8" y="37719"/>
                        </a:moveTo>
                        <a:cubicBezTo>
                          <a:pt x="-469" y="3239"/>
                          <a:pt x="21534" y="0"/>
                          <a:pt x="21534" y="0"/>
                        </a:cubicBezTo>
                        <a:cubicBezTo>
                          <a:pt x="21534" y="0"/>
                          <a:pt x="35441" y="22479"/>
                          <a:pt x="55729" y="286"/>
                        </a:cubicBezTo>
                        <a:cubicBezTo>
                          <a:pt x="75636" y="6096"/>
                          <a:pt x="75827" y="36957"/>
                          <a:pt x="75827" y="36957"/>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09AB84E0-0069-A817-1027-7F6AA0E12E07}"/>
                      </a:ext>
                    </a:extLst>
                  </p:cNvPr>
                  <p:cNvSpPr/>
                  <p:nvPr/>
                </p:nvSpPr>
                <p:spPr>
                  <a:xfrm>
                    <a:off x="4959281" y="4377016"/>
                    <a:ext cx="90973" cy="66931"/>
                  </a:xfrm>
                  <a:custGeom>
                    <a:avLst/>
                    <a:gdLst>
                      <a:gd name="connsiteX0" fmla="*/ 88487 w 90973"/>
                      <a:gd name="connsiteY0" fmla="*/ 66360 h 66931"/>
                      <a:gd name="connsiteX1" fmla="*/ 84011 w 90973"/>
                      <a:gd name="connsiteY1" fmla="*/ 28641 h 66931"/>
                      <a:gd name="connsiteX2" fmla="*/ 68675 w 90973"/>
                      <a:gd name="connsiteY2" fmla="*/ 12544 h 66931"/>
                      <a:gd name="connsiteX3" fmla="*/ 68675 w 90973"/>
                      <a:gd name="connsiteY3" fmla="*/ 3876 h 66931"/>
                      <a:gd name="connsiteX4" fmla="*/ 31242 w 90973"/>
                      <a:gd name="connsiteY4" fmla="*/ 6353 h 66931"/>
                      <a:gd name="connsiteX5" fmla="*/ 18860 w 90973"/>
                      <a:gd name="connsiteY5" fmla="*/ 14544 h 66931"/>
                      <a:gd name="connsiteX6" fmla="*/ 0 w 90973"/>
                      <a:gd name="connsiteY6" fmla="*/ 24736 h 66931"/>
                      <a:gd name="connsiteX7" fmla="*/ 5429 w 90973"/>
                      <a:gd name="connsiteY7" fmla="*/ 29213 h 66931"/>
                      <a:gd name="connsiteX8" fmla="*/ 4667 w 90973"/>
                      <a:gd name="connsiteY8" fmla="*/ 66932 h 6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73" h="66931">
                        <a:moveTo>
                          <a:pt x="88487" y="66360"/>
                        </a:moveTo>
                        <a:cubicBezTo>
                          <a:pt x="88487" y="66360"/>
                          <a:pt x="96393" y="37595"/>
                          <a:pt x="84011" y="28641"/>
                        </a:cubicBezTo>
                        <a:cubicBezTo>
                          <a:pt x="84011" y="28641"/>
                          <a:pt x="87249" y="13973"/>
                          <a:pt x="68675" y="12544"/>
                        </a:cubicBezTo>
                        <a:cubicBezTo>
                          <a:pt x="68675" y="12544"/>
                          <a:pt x="65913" y="7591"/>
                          <a:pt x="68675" y="3876"/>
                        </a:cubicBezTo>
                        <a:cubicBezTo>
                          <a:pt x="68675" y="3876"/>
                          <a:pt x="44672" y="-6315"/>
                          <a:pt x="31242" y="6353"/>
                        </a:cubicBezTo>
                        <a:cubicBezTo>
                          <a:pt x="31242" y="6353"/>
                          <a:pt x="20860" y="2924"/>
                          <a:pt x="18860" y="14544"/>
                        </a:cubicBezTo>
                        <a:cubicBezTo>
                          <a:pt x="18860" y="14544"/>
                          <a:pt x="4953" y="14068"/>
                          <a:pt x="0" y="24736"/>
                        </a:cubicBezTo>
                        <a:cubicBezTo>
                          <a:pt x="0" y="24736"/>
                          <a:pt x="4953" y="25689"/>
                          <a:pt x="5429" y="29213"/>
                        </a:cubicBezTo>
                        <a:cubicBezTo>
                          <a:pt x="5429" y="29213"/>
                          <a:pt x="-4286" y="48263"/>
                          <a:pt x="4667" y="66932"/>
                        </a:cubicBezTo>
                      </a:path>
                    </a:pathLst>
                  </a:custGeom>
                  <a:grpFill/>
                  <a:ln w="5715" cap="rnd">
                    <a:solidFill>
                      <a:schemeClr val="accent4">
                        <a:lumMod val="75000"/>
                      </a:schemeClr>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306B47EA-EF26-246E-75AD-193FAFC00128}"/>
                    </a:ext>
                  </a:extLst>
                </p:cNvPr>
                <p:cNvSpPr/>
                <p:nvPr/>
              </p:nvSpPr>
              <p:spPr>
                <a:xfrm>
                  <a:off x="4951089" y="4545865"/>
                  <a:ext cx="102911" cy="266890"/>
                </a:xfrm>
                <a:custGeom>
                  <a:avLst/>
                  <a:gdLst>
                    <a:gd name="connsiteX0" fmla="*/ 0 w 102911"/>
                    <a:gd name="connsiteY0" fmla="*/ 0 h 266890"/>
                    <a:gd name="connsiteX1" fmla="*/ 10192 w 102911"/>
                    <a:gd name="connsiteY1" fmla="*/ 264795 h 266890"/>
                    <a:gd name="connsiteX2" fmla="*/ 30671 w 102911"/>
                    <a:gd name="connsiteY2" fmla="*/ 264795 h 266890"/>
                    <a:gd name="connsiteX3" fmla="*/ 55245 w 102911"/>
                    <a:gd name="connsiteY3" fmla="*/ 116300 h 266890"/>
                    <a:gd name="connsiteX4" fmla="*/ 75819 w 102911"/>
                    <a:gd name="connsiteY4" fmla="*/ 266890 h 266890"/>
                    <a:gd name="connsiteX5" fmla="*/ 96298 w 102911"/>
                    <a:gd name="connsiteY5" fmla="*/ 266890 h 266890"/>
                    <a:gd name="connsiteX6" fmla="*/ 99346 w 102911"/>
                    <a:gd name="connsiteY6" fmla="*/ 4191 h 26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11" h="266890">
                      <a:moveTo>
                        <a:pt x="0" y="0"/>
                      </a:moveTo>
                      <a:lnTo>
                        <a:pt x="10192" y="264795"/>
                      </a:lnTo>
                      <a:lnTo>
                        <a:pt x="30671" y="264795"/>
                      </a:lnTo>
                      <a:lnTo>
                        <a:pt x="55245" y="116300"/>
                      </a:lnTo>
                      <a:lnTo>
                        <a:pt x="75819" y="266890"/>
                      </a:lnTo>
                      <a:lnTo>
                        <a:pt x="96298" y="266890"/>
                      </a:lnTo>
                      <a:cubicBezTo>
                        <a:pt x="96298" y="266890"/>
                        <a:pt x="108871" y="99727"/>
                        <a:pt x="99346" y="4191"/>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C8C88D7E-F1D8-003D-A99F-D6641734974A}"/>
                    </a:ext>
                  </a:extLst>
                </p:cNvPr>
                <p:cNvSpPr/>
                <p:nvPr/>
              </p:nvSpPr>
              <p:spPr>
                <a:xfrm>
                  <a:off x="4930216" y="4502805"/>
                  <a:ext cx="75546" cy="179934"/>
                </a:xfrm>
                <a:custGeom>
                  <a:avLst/>
                  <a:gdLst>
                    <a:gd name="connsiteX0" fmla="*/ 25064 w 75546"/>
                    <a:gd name="connsiteY0" fmla="*/ 168029 h 179934"/>
                    <a:gd name="connsiteX1" fmla="*/ 1633 w 75546"/>
                    <a:gd name="connsiteY1" fmla="*/ 30392 h 179934"/>
                    <a:gd name="connsiteX2" fmla="*/ 54496 w 75546"/>
                    <a:gd name="connsiteY2" fmla="*/ 389 h 179934"/>
                    <a:gd name="connsiteX3" fmla="*/ 75547 w 75546"/>
                    <a:gd name="connsiteY3" fmla="*/ 77255 h 179934"/>
                    <a:gd name="connsiteX4" fmla="*/ 75547 w 75546"/>
                    <a:gd name="connsiteY4" fmla="*/ 151455 h 179934"/>
                    <a:gd name="connsiteX5" fmla="*/ 27064 w 75546"/>
                    <a:gd name="connsiteY5" fmla="*/ 179935 h 17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46" h="179934">
                      <a:moveTo>
                        <a:pt x="25064" y="168029"/>
                      </a:moveTo>
                      <a:cubicBezTo>
                        <a:pt x="-9226" y="162599"/>
                        <a:pt x="1633" y="66492"/>
                        <a:pt x="1633" y="30392"/>
                      </a:cubicBezTo>
                      <a:cubicBezTo>
                        <a:pt x="1633" y="-5707"/>
                        <a:pt x="54496" y="389"/>
                        <a:pt x="54496" y="389"/>
                      </a:cubicBezTo>
                      <a:lnTo>
                        <a:pt x="75547" y="77255"/>
                      </a:lnTo>
                      <a:lnTo>
                        <a:pt x="75547" y="151455"/>
                      </a:lnTo>
                      <a:cubicBezTo>
                        <a:pt x="75547" y="151455"/>
                        <a:pt x="73451" y="177744"/>
                        <a:pt x="27064" y="179935"/>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B48E6742-CF77-899F-A57B-274D3166C3A0}"/>
                    </a:ext>
                  </a:extLst>
                </p:cNvPr>
                <p:cNvSpPr/>
                <p:nvPr/>
              </p:nvSpPr>
              <p:spPr>
                <a:xfrm>
                  <a:off x="4905465" y="4084189"/>
                  <a:ext cx="9525" cy="9525"/>
                </a:xfrm>
                <a:custGeom>
                  <a:avLst/>
                  <a:gdLst/>
                  <a:ahLst/>
                  <a:cxnLst/>
                  <a:rect l="l" t="t" r="r" b="b"/>
                  <a:pathLst>
                    <a:path w="9525" h="9525"/>
                  </a:pathLst>
                </a:custGeom>
                <a:grpFill/>
                <a:ln w="5715" cap="rnd">
                  <a:solidFill>
                    <a:schemeClr val="accent4">
                      <a:lumMod val="75000"/>
                    </a:schemeClr>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D3F6FC19-BA52-3168-8DAD-68EE4EB87FFE}"/>
                    </a:ext>
                  </a:extLst>
                </p:cNvPr>
                <p:cNvSpPr/>
                <p:nvPr/>
              </p:nvSpPr>
              <p:spPr>
                <a:xfrm>
                  <a:off x="4946232" y="4812280"/>
                  <a:ext cx="30670" cy="18478"/>
                </a:xfrm>
                <a:custGeom>
                  <a:avLst/>
                  <a:gdLst>
                    <a:gd name="connsiteX0" fmla="*/ 19241 w 30670"/>
                    <a:gd name="connsiteY0" fmla="*/ 1048 h 18478"/>
                    <a:gd name="connsiteX1" fmla="*/ 0 w 30670"/>
                    <a:gd name="connsiteY1" fmla="*/ 18478 h 18478"/>
                    <a:gd name="connsiteX2" fmla="*/ 30670 w 30670"/>
                    <a:gd name="connsiteY2" fmla="*/ 18478 h 18478"/>
                    <a:gd name="connsiteX3" fmla="*/ 30670 w 30670"/>
                    <a:gd name="connsiteY3" fmla="*/ 0 h 18478"/>
                  </a:gdLst>
                  <a:ahLst/>
                  <a:cxnLst>
                    <a:cxn ang="0">
                      <a:pos x="connsiteX0" y="connsiteY0"/>
                    </a:cxn>
                    <a:cxn ang="0">
                      <a:pos x="connsiteX1" y="connsiteY1"/>
                    </a:cxn>
                    <a:cxn ang="0">
                      <a:pos x="connsiteX2" y="connsiteY2"/>
                    </a:cxn>
                    <a:cxn ang="0">
                      <a:pos x="connsiteX3" y="connsiteY3"/>
                    </a:cxn>
                  </a:cxnLst>
                  <a:rect l="l" t="t" r="r" b="b"/>
                  <a:pathLst>
                    <a:path w="30670" h="18478">
                      <a:moveTo>
                        <a:pt x="19241" y="1048"/>
                      </a:moveTo>
                      <a:lnTo>
                        <a:pt x="0" y="18478"/>
                      </a:lnTo>
                      <a:lnTo>
                        <a:pt x="30670" y="18478"/>
                      </a:lnTo>
                      <a:lnTo>
                        <a:pt x="30670"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3E8DB7EE-225B-DC0A-9D85-D7D0C2ACA2D5}"/>
                    </a:ext>
                  </a:extLst>
                </p:cNvPr>
                <p:cNvSpPr/>
                <p:nvPr/>
              </p:nvSpPr>
              <p:spPr>
                <a:xfrm>
                  <a:off x="4905465" y="4084189"/>
                  <a:ext cx="9525" cy="9525"/>
                </a:xfrm>
                <a:custGeom>
                  <a:avLst/>
                  <a:gdLst/>
                  <a:ahLst/>
                  <a:cxnLst/>
                  <a:rect l="l" t="t" r="r" b="b"/>
                  <a:pathLst>
                    <a:path w="9525" h="9525"/>
                  </a:pathLst>
                </a:custGeom>
                <a:grpFill/>
                <a:ln w="5715" cap="rnd">
                  <a:solidFill>
                    <a:schemeClr val="accent4">
                      <a:lumMod val="75000"/>
                    </a:schemeClr>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85CAD7F0-C005-E19D-5CD0-4A55FB04E916}"/>
                    </a:ext>
                  </a:extLst>
                </p:cNvPr>
                <p:cNvSpPr/>
                <p:nvPr/>
              </p:nvSpPr>
              <p:spPr>
                <a:xfrm>
                  <a:off x="5029766" y="4813327"/>
                  <a:ext cx="28860" cy="16192"/>
                </a:xfrm>
                <a:custGeom>
                  <a:avLst/>
                  <a:gdLst>
                    <a:gd name="connsiteX0" fmla="*/ 0 w 28860"/>
                    <a:gd name="connsiteY0" fmla="*/ 0 h 16192"/>
                    <a:gd name="connsiteX1" fmla="*/ 0 w 28860"/>
                    <a:gd name="connsiteY1" fmla="*/ 16192 h 16192"/>
                    <a:gd name="connsiteX2" fmla="*/ 28861 w 28860"/>
                    <a:gd name="connsiteY2" fmla="*/ 16192 h 16192"/>
                    <a:gd name="connsiteX3" fmla="*/ 13240 w 28860"/>
                    <a:gd name="connsiteY3" fmla="*/ 1810 h 16192"/>
                  </a:gdLst>
                  <a:ahLst/>
                  <a:cxnLst>
                    <a:cxn ang="0">
                      <a:pos x="connsiteX0" y="connsiteY0"/>
                    </a:cxn>
                    <a:cxn ang="0">
                      <a:pos x="connsiteX1" y="connsiteY1"/>
                    </a:cxn>
                    <a:cxn ang="0">
                      <a:pos x="connsiteX2" y="connsiteY2"/>
                    </a:cxn>
                    <a:cxn ang="0">
                      <a:pos x="connsiteX3" y="connsiteY3"/>
                    </a:cxn>
                  </a:cxnLst>
                  <a:rect l="l" t="t" r="r" b="b"/>
                  <a:pathLst>
                    <a:path w="28860" h="16192">
                      <a:moveTo>
                        <a:pt x="0" y="0"/>
                      </a:moveTo>
                      <a:lnTo>
                        <a:pt x="0" y="16192"/>
                      </a:lnTo>
                      <a:lnTo>
                        <a:pt x="28861" y="16192"/>
                      </a:lnTo>
                      <a:lnTo>
                        <a:pt x="13240" y="1810"/>
                      </a:lnTo>
                    </a:path>
                  </a:pathLst>
                </a:custGeom>
                <a:grpFill/>
                <a:ln w="5715" cap="rnd">
                  <a:solidFill>
                    <a:schemeClr val="accent4">
                      <a:lumMod val="75000"/>
                    </a:schemeClr>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4BC4992-9A5B-FF71-4FE8-C10752254C6A}"/>
                    </a:ext>
                  </a:extLst>
                </p:cNvPr>
                <p:cNvSpPr/>
                <p:nvPr/>
              </p:nvSpPr>
              <p:spPr>
                <a:xfrm>
                  <a:off x="4908322" y="4831901"/>
                  <a:ext cx="187452" cy="9525"/>
                </a:xfrm>
                <a:custGeom>
                  <a:avLst/>
                  <a:gdLst>
                    <a:gd name="connsiteX0" fmla="*/ 187452 w 187452"/>
                    <a:gd name="connsiteY0" fmla="*/ 0 h 9525"/>
                    <a:gd name="connsiteX1" fmla="*/ 0 w 187452"/>
                    <a:gd name="connsiteY1" fmla="*/ 0 h 9525"/>
                  </a:gdLst>
                  <a:ahLst/>
                  <a:cxnLst>
                    <a:cxn ang="0">
                      <a:pos x="connsiteX0" y="connsiteY0"/>
                    </a:cxn>
                    <a:cxn ang="0">
                      <a:pos x="connsiteX1" y="connsiteY1"/>
                    </a:cxn>
                  </a:cxnLst>
                  <a:rect l="l" t="t" r="r" b="b"/>
                  <a:pathLst>
                    <a:path w="187452" h="9525">
                      <a:moveTo>
                        <a:pt x="187452" y="0"/>
                      </a:moveTo>
                      <a:lnTo>
                        <a:pt x="0"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5FA70543-F9C1-ACFB-075C-F459BFCC33FE}"/>
                    </a:ext>
                  </a:extLst>
                </p:cNvPr>
                <p:cNvSpPr/>
                <p:nvPr/>
              </p:nvSpPr>
              <p:spPr>
                <a:xfrm>
                  <a:off x="5005763" y="4501833"/>
                  <a:ext cx="71913" cy="78226"/>
                </a:xfrm>
                <a:custGeom>
                  <a:avLst/>
                  <a:gdLst>
                    <a:gd name="connsiteX0" fmla="*/ 0 w 71913"/>
                    <a:gd name="connsiteY0" fmla="*/ 78227 h 78226"/>
                    <a:gd name="connsiteX1" fmla="*/ 20003 w 71913"/>
                    <a:gd name="connsiteY1" fmla="*/ 788 h 78226"/>
                    <a:gd name="connsiteX2" fmla="*/ 71914 w 71913"/>
                    <a:gd name="connsiteY2" fmla="*/ 46508 h 78226"/>
                  </a:gdLst>
                  <a:ahLst/>
                  <a:cxnLst>
                    <a:cxn ang="0">
                      <a:pos x="connsiteX0" y="connsiteY0"/>
                    </a:cxn>
                    <a:cxn ang="0">
                      <a:pos x="connsiteX1" y="connsiteY1"/>
                    </a:cxn>
                    <a:cxn ang="0">
                      <a:pos x="connsiteX2" y="connsiteY2"/>
                    </a:cxn>
                  </a:cxnLst>
                  <a:rect l="l" t="t" r="r" b="b"/>
                  <a:pathLst>
                    <a:path w="71913" h="78226">
                      <a:moveTo>
                        <a:pt x="0" y="78227"/>
                      </a:moveTo>
                      <a:lnTo>
                        <a:pt x="20003" y="788"/>
                      </a:lnTo>
                      <a:cubicBezTo>
                        <a:pt x="20003" y="788"/>
                        <a:pt x="71914" y="-9784"/>
                        <a:pt x="71914" y="46508"/>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88DDF2DF-92DF-FD2A-29D9-A65E8419AA9C}"/>
                    </a:ext>
                  </a:extLst>
                </p:cNvPr>
                <p:cNvSpPr/>
                <p:nvPr/>
              </p:nvSpPr>
              <p:spPr>
                <a:xfrm>
                  <a:off x="5005762" y="4654260"/>
                  <a:ext cx="46863" cy="22669"/>
                </a:xfrm>
                <a:custGeom>
                  <a:avLst/>
                  <a:gdLst>
                    <a:gd name="connsiteX0" fmla="*/ 0 w 46863"/>
                    <a:gd name="connsiteY0" fmla="*/ 0 h 22669"/>
                    <a:gd name="connsiteX1" fmla="*/ 46863 w 46863"/>
                    <a:gd name="connsiteY1" fmla="*/ 22670 h 22669"/>
                  </a:gdLst>
                  <a:ahLst/>
                  <a:cxnLst>
                    <a:cxn ang="0">
                      <a:pos x="connsiteX0" y="connsiteY0"/>
                    </a:cxn>
                    <a:cxn ang="0">
                      <a:pos x="connsiteX1" y="connsiteY1"/>
                    </a:cxn>
                  </a:cxnLst>
                  <a:rect l="l" t="t" r="r" b="b"/>
                  <a:pathLst>
                    <a:path w="46863" h="22669">
                      <a:moveTo>
                        <a:pt x="0" y="0"/>
                      </a:moveTo>
                      <a:cubicBezTo>
                        <a:pt x="0" y="0"/>
                        <a:pt x="-571" y="22670"/>
                        <a:pt x="46863" y="22670"/>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93CBD5E5-88C2-67CB-7AAA-CC290DEB554E}"/>
                    </a:ext>
                  </a:extLst>
                </p:cNvPr>
                <p:cNvSpPr/>
                <p:nvPr/>
              </p:nvSpPr>
              <p:spPr>
                <a:xfrm>
                  <a:off x="4996238" y="4520243"/>
                  <a:ext cx="18954" cy="22383"/>
                </a:xfrm>
                <a:custGeom>
                  <a:avLst/>
                  <a:gdLst>
                    <a:gd name="connsiteX0" fmla="*/ 18955 w 18954"/>
                    <a:gd name="connsiteY0" fmla="*/ 22384 h 22383"/>
                    <a:gd name="connsiteX1" fmla="*/ 10001 w 18954"/>
                    <a:gd name="connsiteY1" fmla="*/ 0 h 22383"/>
                    <a:gd name="connsiteX2" fmla="*/ 0 w 18954"/>
                    <a:gd name="connsiteY2" fmla="*/ 17145 h 22383"/>
                  </a:gdLst>
                  <a:ahLst/>
                  <a:cxnLst>
                    <a:cxn ang="0">
                      <a:pos x="connsiteX0" y="connsiteY0"/>
                    </a:cxn>
                    <a:cxn ang="0">
                      <a:pos x="connsiteX1" y="connsiteY1"/>
                    </a:cxn>
                    <a:cxn ang="0">
                      <a:pos x="connsiteX2" y="connsiteY2"/>
                    </a:cxn>
                  </a:cxnLst>
                  <a:rect l="l" t="t" r="r" b="b"/>
                  <a:pathLst>
                    <a:path w="18954" h="22383">
                      <a:moveTo>
                        <a:pt x="18955" y="22384"/>
                      </a:moveTo>
                      <a:lnTo>
                        <a:pt x="10001" y="0"/>
                      </a:lnTo>
                      <a:lnTo>
                        <a:pt x="0" y="17145"/>
                      </a:lnTo>
                    </a:path>
                  </a:pathLst>
                </a:custGeom>
                <a:grpFill/>
                <a:ln w="5715" cap="rnd">
                  <a:solidFill>
                    <a:schemeClr val="accent4">
                      <a:lumMod val="75000"/>
                    </a:schemeClr>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84AC628A-8412-2305-8E43-45EF220631AD}"/>
                    </a:ext>
                  </a:extLst>
                </p:cNvPr>
                <p:cNvSpPr/>
                <p:nvPr/>
              </p:nvSpPr>
              <p:spPr>
                <a:xfrm>
                  <a:off x="4998905" y="4505479"/>
                  <a:ext cx="14763" cy="14763"/>
                </a:xfrm>
                <a:custGeom>
                  <a:avLst/>
                  <a:gdLst>
                    <a:gd name="connsiteX0" fmla="*/ 7334 w 14763"/>
                    <a:gd name="connsiteY0" fmla="*/ 14764 h 14763"/>
                    <a:gd name="connsiteX1" fmla="*/ 14764 w 14763"/>
                    <a:gd name="connsiteY1" fmla="*/ 0 h 14763"/>
                    <a:gd name="connsiteX2" fmla="*/ 0 w 14763"/>
                    <a:gd name="connsiteY2" fmla="*/ 0 h 14763"/>
                  </a:gdLst>
                  <a:ahLst/>
                  <a:cxnLst>
                    <a:cxn ang="0">
                      <a:pos x="connsiteX0" y="connsiteY0"/>
                    </a:cxn>
                    <a:cxn ang="0">
                      <a:pos x="connsiteX1" y="connsiteY1"/>
                    </a:cxn>
                    <a:cxn ang="0">
                      <a:pos x="connsiteX2" y="connsiteY2"/>
                    </a:cxn>
                  </a:cxnLst>
                  <a:rect l="l" t="t" r="r" b="b"/>
                  <a:pathLst>
                    <a:path w="14763" h="14763">
                      <a:moveTo>
                        <a:pt x="7334" y="14764"/>
                      </a:moveTo>
                      <a:lnTo>
                        <a:pt x="14764" y="0"/>
                      </a:lnTo>
                      <a:lnTo>
                        <a:pt x="0" y="0"/>
                      </a:lnTo>
                      <a:close/>
                    </a:path>
                  </a:pathLst>
                </a:custGeom>
                <a:grpFill/>
                <a:ln w="5715" cap="rnd">
                  <a:solidFill>
                    <a:schemeClr val="accent4">
                      <a:lumMod val="75000"/>
                    </a:schemeClr>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69DC98D4-19DD-F2DF-15C0-9A195F2BA8EA}"/>
                    </a:ext>
                  </a:extLst>
                </p:cNvPr>
                <p:cNvSpPr/>
                <p:nvPr/>
              </p:nvSpPr>
              <p:spPr>
                <a:xfrm>
                  <a:off x="5025765" y="4489192"/>
                  <a:ext cx="9525" cy="13430"/>
                </a:xfrm>
                <a:custGeom>
                  <a:avLst/>
                  <a:gdLst>
                    <a:gd name="connsiteX0" fmla="*/ 0 w 9525"/>
                    <a:gd name="connsiteY0" fmla="*/ 13430 h 13430"/>
                    <a:gd name="connsiteX1" fmla="*/ 0 w 9525"/>
                    <a:gd name="connsiteY1" fmla="*/ 0 h 13430"/>
                  </a:gdLst>
                  <a:ahLst/>
                  <a:cxnLst>
                    <a:cxn ang="0">
                      <a:pos x="connsiteX0" y="connsiteY0"/>
                    </a:cxn>
                    <a:cxn ang="0">
                      <a:pos x="connsiteX1" y="connsiteY1"/>
                    </a:cxn>
                  </a:cxnLst>
                  <a:rect l="l" t="t" r="r" b="b"/>
                  <a:pathLst>
                    <a:path w="9525" h="13430">
                      <a:moveTo>
                        <a:pt x="0" y="13430"/>
                      </a:moveTo>
                      <a:lnTo>
                        <a:pt x="0"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27" name="Forme libre : forme 126">
                  <a:extLst>
                    <a:ext uri="{FF2B5EF4-FFF2-40B4-BE49-F238E27FC236}">
                      <a16:creationId xmlns:a16="http://schemas.microsoft.com/office/drawing/2014/main" id="{A867BCF8-1ECF-4675-A75E-93E4383C9AC4}"/>
                    </a:ext>
                  </a:extLst>
                </p:cNvPr>
                <p:cNvSpPr/>
                <p:nvPr/>
              </p:nvSpPr>
              <p:spPr>
                <a:xfrm>
                  <a:off x="4993190" y="4589109"/>
                  <a:ext cx="9525" cy="5143"/>
                </a:xfrm>
                <a:custGeom>
                  <a:avLst/>
                  <a:gdLst>
                    <a:gd name="connsiteX0" fmla="*/ 0 w 9525"/>
                    <a:gd name="connsiteY0" fmla="*/ 0 h 5143"/>
                    <a:gd name="connsiteX1" fmla="*/ 0 w 9525"/>
                    <a:gd name="connsiteY1" fmla="*/ 5143 h 5143"/>
                  </a:gdLst>
                  <a:ahLst/>
                  <a:cxnLst>
                    <a:cxn ang="0">
                      <a:pos x="connsiteX0" y="connsiteY0"/>
                    </a:cxn>
                    <a:cxn ang="0">
                      <a:pos x="connsiteX1" y="connsiteY1"/>
                    </a:cxn>
                  </a:cxnLst>
                  <a:rect l="l" t="t" r="r" b="b"/>
                  <a:pathLst>
                    <a:path w="9525" h="5143">
                      <a:moveTo>
                        <a:pt x="0" y="0"/>
                      </a:moveTo>
                      <a:lnTo>
                        <a:pt x="0" y="5143"/>
                      </a:lnTo>
                    </a:path>
                  </a:pathLst>
                </a:custGeom>
                <a:grpFill/>
                <a:ln w="5715" cap="rnd">
                  <a:solidFill>
                    <a:schemeClr val="accent4">
                      <a:lumMod val="75000"/>
                    </a:schemeClr>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5A161488-A6FB-1385-B7E4-9F6B609A4B44}"/>
                    </a:ext>
                  </a:extLst>
                </p:cNvPr>
                <p:cNvSpPr/>
                <p:nvPr/>
              </p:nvSpPr>
              <p:spPr>
                <a:xfrm>
                  <a:off x="4993190" y="4621875"/>
                  <a:ext cx="9525" cy="5143"/>
                </a:xfrm>
                <a:custGeom>
                  <a:avLst/>
                  <a:gdLst>
                    <a:gd name="connsiteX0" fmla="*/ 0 w 9525"/>
                    <a:gd name="connsiteY0" fmla="*/ 0 h 5143"/>
                    <a:gd name="connsiteX1" fmla="*/ 0 w 9525"/>
                    <a:gd name="connsiteY1" fmla="*/ 5144 h 5143"/>
                  </a:gdLst>
                  <a:ahLst/>
                  <a:cxnLst>
                    <a:cxn ang="0">
                      <a:pos x="connsiteX0" y="connsiteY0"/>
                    </a:cxn>
                    <a:cxn ang="0">
                      <a:pos x="connsiteX1" y="connsiteY1"/>
                    </a:cxn>
                  </a:cxnLst>
                  <a:rect l="l" t="t" r="r" b="b"/>
                  <a:pathLst>
                    <a:path w="9525" h="5143">
                      <a:moveTo>
                        <a:pt x="0" y="0"/>
                      </a:moveTo>
                      <a:lnTo>
                        <a:pt x="0" y="5144"/>
                      </a:lnTo>
                    </a:path>
                  </a:pathLst>
                </a:custGeom>
                <a:grpFill/>
                <a:ln w="5715" cap="rnd">
                  <a:solidFill>
                    <a:schemeClr val="accent4">
                      <a:lumMod val="75000"/>
                    </a:schemeClr>
                  </a:solidFill>
                  <a:prstDash val="solid"/>
                  <a:round/>
                </a:ln>
              </p:spPr>
              <p:txBody>
                <a:bodyPr rtlCol="0" anchor="ctr"/>
                <a:lstStyle/>
                <a:p>
                  <a:endParaRPr lang="fr-FR" sz="1400"/>
                </a:p>
              </p:txBody>
            </p:sp>
          </p:grpSp>
          <p:grpSp>
            <p:nvGrpSpPr>
              <p:cNvPr id="110" name="Graphique 1855">
                <a:extLst>
                  <a:ext uri="{FF2B5EF4-FFF2-40B4-BE49-F238E27FC236}">
                    <a16:creationId xmlns:a16="http://schemas.microsoft.com/office/drawing/2014/main" id="{5D6074BA-4024-1BAF-A642-EED86F63A076}"/>
                  </a:ext>
                </a:extLst>
              </p:cNvPr>
              <p:cNvGrpSpPr/>
              <p:nvPr/>
            </p:nvGrpSpPr>
            <p:grpSpPr>
              <a:xfrm>
                <a:off x="4905465" y="4084189"/>
                <a:ext cx="172783" cy="576834"/>
                <a:chOff x="4905465" y="4084189"/>
                <a:chExt cx="172783" cy="576834"/>
              </a:xfrm>
              <a:grpFill/>
            </p:grpSpPr>
            <p:sp>
              <p:nvSpPr>
                <p:cNvPr id="112" name="Forme libre : forme 111">
                  <a:extLst>
                    <a:ext uri="{FF2B5EF4-FFF2-40B4-BE49-F238E27FC236}">
                      <a16:creationId xmlns:a16="http://schemas.microsoft.com/office/drawing/2014/main" id="{1838B202-9F7E-53F9-C9FE-E03F9644D1EF}"/>
                    </a:ext>
                  </a:extLst>
                </p:cNvPr>
                <p:cNvSpPr/>
                <p:nvPr/>
              </p:nvSpPr>
              <p:spPr>
                <a:xfrm>
                  <a:off x="5077867" y="4549008"/>
                  <a:ext cx="380" cy="112014"/>
                </a:xfrm>
                <a:custGeom>
                  <a:avLst/>
                  <a:gdLst>
                    <a:gd name="connsiteX0" fmla="*/ 0 w 380"/>
                    <a:gd name="connsiteY0" fmla="*/ 0 h 112014"/>
                    <a:gd name="connsiteX1" fmla="*/ 381 w 380"/>
                    <a:gd name="connsiteY1" fmla="*/ 112014 h 112014"/>
                  </a:gdLst>
                  <a:ahLst/>
                  <a:cxnLst>
                    <a:cxn ang="0">
                      <a:pos x="connsiteX0" y="connsiteY0"/>
                    </a:cxn>
                    <a:cxn ang="0">
                      <a:pos x="connsiteX1" y="connsiteY1"/>
                    </a:cxn>
                  </a:cxnLst>
                  <a:rect l="l" t="t" r="r" b="b"/>
                  <a:pathLst>
                    <a:path w="380" h="112014">
                      <a:moveTo>
                        <a:pt x="0" y="0"/>
                      </a:moveTo>
                      <a:cubicBezTo>
                        <a:pt x="0" y="10478"/>
                        <a:pt x="191" y="98774"/>
                        <a:pt x="381" y="112014"/>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61EE9EA-BF9C-C8BC-673B-75B2F4A1C436}"/>
                    </a:ext>
                  </a:extLst>
                </p:cNvPr>
                <p:cNvSpPr/>
                <p:nvPr/>
              </p:nvSpPr>
              <p:spPr>
                <a:xfrm>
                  <a:off x="4905465" y="4084189"/>
                  <a:ext cx="9525" cy="9525"/>
                </a:xfrm>
                <a:custGeom>
                  <a:avLst/>
                  <a:gdLst/>
                  <a:ahLst/>
                  <a:cxnLst/>
                  <a:rect l="l" t="t" r="r" b="b"/>
                  <a:pathLst>
                    <a:path w="9525" h="9525"/>
                  </a:pathLst>
                </a:custGeom>
                <a:grpFill/>
                <a:ln w="5715" cap="rnd">
                  <a:solidFill>
                    <a:schemeClr val="accent4">
                      <a:lumMod val="75000"/>
                    </a:schemeClr>
                  </a:solidFill>
                  <a:prstDash val="solid"/>
                  <a:round/>
                </a:ln>
              </p:spPr>
              <p:txBody>
                <a:bodyPr rtlCol="0" anchor="ctr"/>
                <a:lstStyle/>
                <a:p>
                  <a:endParaRPr lang="fr-FR" sz="1400"/>
                </a:p>
              </p:txBody>
            </p:sp>
          </p:grpSp>
          <p:sp>
            <p:nvSpPr>
              <p:cNvPr id="111" name="Forme libre : forme 110">
                <a:extLst>
                  <a:ext uri="{FF2B5EF4-FFF2-40B4-BE49-F238E27FC236}">
                    <a16:creationId xmlns:a16="http://schemas.microsoft.com/office/drawing/2014/main" id="{D9CF4055-2322-436C-A205-5F0F24EE432E}"/>
                  </a:ext>
                </a:extLst>
              </p:cNvPr>
              <p:cNvSpPr/>
              <p:nvPr/>
            </p:nvSpPr>
            <p:spPr>
              <a:xfrm>
                <a:off x="5066911" y="4675024"/>
                <a:ext cx="24957" cy="86201"/>
              </a:xfrm>
              <a:custGeom>
                <a:avLst/>
                <a:gdLst>
                  <a:gd name="connsiteX0" fmla="*/ 7336 w 24957"/>
                  <a:gd name="connsiteY0" fmla="*/ 86201 h 86201"/>
                  <a:gd name="connsiteX1" fmla="*/ 17623 w 24957"/>
                  <a:gd name="connsiteY1" fmla="*/ 86201 h 86201"/>
                  <a:gd name="connsiteX2" fmla="*/ 24957 w 24957"/>
                  <a:gd name="connsiteY2" fmla="*/ 78867 h 86201"/>
                  <a:gd name="connsiteX3" fmla="*/ 24957 w 24957"/>
                  <a:gd name="connsiteY3" fmla="*/ 7334 h 86201"/>
                  <a:gd name="connsiteX4" fmla="*/ 17623 w 24957"/>
                  <a:gd name="connsiteY4" fmla="*/ 0 h 86201"/>
                  <a:gd name="connsiteX5" fmla="*/ 7336 w 24957"/>
                  <a:gd name="connsiteY5" fmla="*/ 0 h 86201"/>
                  <a:gd name="connsiteX6" fmla="*/ 2 w 24957"/>
                  <a:gd name="connsiteY6" fmla="*/ 7334 h 86201"/>
                  <a:gd name="connsiteX7" fmla="*/ 2 w 24957"/>
                  <a:gd name="connsiteY7" fmla="*/ 78867 h 86201"/>
                  <a:gd name="connsiteX8" fmla="*/ 7336 w 24957"/>
                  <a:gd name="connsiteY8" fmla="*/ 86201 h 8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57" h="86201">
                    <a:moveTo>
                      <a:pt x="7336" y="86201"/>
                    </a:moveTo>
                    <a:lnTo>
                      <a:pt x="17623" y="86201"/>
                    </a:lnTo>
                    <a:cubicBezTo>
                      <a:pt x="21719" y="86201"/>
                      <a:pt x="24957" y="82868"/>
                      <a:pt x="24957" y="78867"/>
                    </a:cubicBezTo>
                    <a:lnTo>
                      <a:pt x="24957" y="7334"/>
                    </a:lnTo>
                    <a:cubicBezTo>
                      <a:pt x="24957" y="3239"/>
                      <a:pt x="21624" y="0"/>
                      <a:pt x="17623" y="0"/>
                    </a:cubicBezTo>
                    <a:lnTo>
                      <a:pt x="7336" y="0"/>
                    </a:lnTo>
                    <a:cubicBezTo>
                      <a:pt x="3240" y="0"/>
                      <a:pt x="2" y="3334"/>
                      <a:pt x="2" y="7334"/>
                    </a:cubicBezTo>
                    <a:lnTo>
                      <a:pt x="2" y="78867"/>
                    </a:lnTo>
                    <a:cubicBezTo>
                      <a:pt x="-93" y="82868"/>
                      <a:pt x="3240" y="86201"/>
                      <a:pt x="7336" y="86201"/>
                    </a:cubicBezTo>
                    <a:close/>
                  </a:path>
                </a:pathLst>
              </a:custGeom>
              <a:grpFill/>
              <a:ln w="5715" cap="rnd">
                <a:solidFill>
                  <a:schemeClr val="accent4">
                    <a:lumMod val="75000"/>
                  </a:schemeClr>
                </a:solidFill>
                <a:prstDash val="solid"/>
                <a:round/>
              </a:ln>
            </p:spPr>
            <p:txBody>
              <a:bodyPr rtlCol="0" anchor="ctr"/>
              <a:lstStyle/>
              <a:p>
                <a:endParaRPr lang="fr-FR" sz="1400"/>
              </a:p>
            </p:txBody>
          </p:sp>
        </p:grpSp>
        <p:grpSp>
          <p:nvGrpSpPr>
            <p:cNvPr id="105" name="Graphique 1855">
              <a:extLst>
                <a:ext uri="{FF2B5EF4-FFF2-40B4-BE49-F238E27FC236}">
                  <a16:creationId xmlns:a16="http://schemas.microsoft.com/office/drawing/2014/main" id="{87CF7D0B-C5A6-3655-834B-21B514254619}"/>
                </a:ext>
              </a:extLst>
            </p:cNvPr>
            <p:cNvGrpSpPr/>
            <p:nvPr/>
          </p:nvGrpSpPr>
          <p:grpSpPr>
            <a:xfrm>
              <a:off x="4925657" y="4087046"/>
              <a:ext cx="159162" cy="234886"/>
              <a:chOff x="4925657" y="4087046"/>
              <a:chExt cx="159162" cy="234886"/>
            </a:xfrm>
            <a:grpFill/>
          </p:grpSpPr>
          <p:sp>
            <p:nvSpPr>
              <p:cNvPr id="106" name="Forme libre : forme 105">
                <a:extLst>
                  <a:ext uri="{FF2B5EF4-FFF2-40B4-BE49-F238E27FC236}">
                    <a16:creationId xmlns:a16="http://schemas.microsoft.com/office/drawing/2014/main" id="{44FC9FE2-632A-D907-9BDD-4BD58B565590}"/>
                  </a:ext>
                </a:extLst>
              </p:cNvPr>
              <p:cNvSpPr/>
              <p:nvPr/>
            </p:nvSpPr>
            <p:spPr>
              <a:xfrm>
                <a:off x="4972521" y="4134100"/>
                <a:ext cx="64389" cy="64389"/>
              </a:xfrm>
              <a:custGeom>
                <a:avLst/>
                <a:gdLst>
                  <a:gd name="connsiteX0" fmla="*/ 64389 w 64389"/>
                  <a:gd name="connsiteY0" fmla="*/ 32194 h 64389"/>
                  <a:gd name="connsiteX1" fmla="*/ 32195 w 64389"/>
                  <a:gd name="connsiteY1" fmla="*/ 64389 h 64389"/>
                  <a:gd name="connsiteX2" fmla="*/ 0 w 64389"/>
                  <a:gd name="connsiteY2" fmla="*/ 32194 h 64389"/>
                  <a:gd name="connsiteX3" fmla="*/ 32195 w 64389"/>
                  <a:gd name="connsiteY3" fmla="*/ 0 h 64389"/>
                  <a:gd name="connsiteX4" fmla="*/ 64389 w 64389"/>
                  <a:gd name="connsiteY4" fmla="*/ 32194 h 64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89" h="64389">
                    <a:moveTo>
                      <a:pt x="64389" y="32194"/>
                    </a:moveTo>
                    <a:cubicBezTo>
                      <a:pt x="64389" y="49975"/>
                      <a:pt x="49975" y="64389"/>
                      <a:pt x="32195" y="64389"/>
                    </a:cubicBezTo>
                    <a:cubicBezTo>
                      <a:pt x="14414" y="64389"/>
                      <a:pt x="0" y="49975"/>
                      <a:pt x="0" y="32194"/>
                    </a:cubicBezTo>
                    <a:cubicBezTo>
                      <a:pt x="0" y="14414"/>
                      <a:pt x="14414" y="0"/>
                      <a:pt x="32195" y="0"/>
                    </a:cubicBezTo>
                    <a:cubicBezTo>
                      <a:pt x="49975" y="0"/>
                      <a:pt x="64389" y="14414"/>
                      <a:pt x="64389" y="32194"/>
                    </a:cubicBezTo>
                    <a:close/>
                  </a:path>
                </a:pathLst>
              </a:custGeom>
              <a:grpFill/>
              <a:ln w="5715" cap="rnd">
                <a:solidFill>
                  <a:schemeClr val="accent4">
                    <a:lumMod val="75000"/>
                  </a:schemeClr>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6A88DC1B-2EF7-AF44-8DDF-FFD371A8B93B}"/>
                  </a:ext>
                </a:extLst>
              </p:cNvPr>
              <p:cNvSpPr/>
              <p:nvPr/>
            </p:nvSpPr>
            <p:spPr>
              <a:xfrm>
                <a:off x="4925657" y="4087046"/>
                <a:ext cx="159162" cy="234886"/>
              </a:xfrm>
              <a:custGeom>
                <a:avLst/>
                <a:gdLst>
                  <a:gd name="connsiteX0" fmla="*/ 62103 w 159162"/>
                  <a:gd name="connsiteY0" fmla="*/ 210312 h 234886"/>
                  <a:gd name="connsiteX1" fmla="*/ 76010 w 159162"/>
                  <a:gd name="connsiteY1" fmla="*/ 234886 h 234886"/>
                  <a:gd name="connsiteX2" fmla="*/ 145733 w 159162"/>
                  <a:gd name="connsiteY2" fmla="*/ 127349 h 234886"/>
                  <a:gd name="connsiteX3" fmla="*/ 159163 w 159162"/>
                  <a:gd name="connsiteY3" fmla="*/ 79629 h 234886"/>
                  <a:gd name="connsiteX4" fmla="*/ 79534 w 159162"/>
                  <a:gd name="connsiteY4" fmla="*/ 0 h 234886"/>
                  <a:gd name="connsiteX5" fmla="*/ 0 w 159162"/>
                  <a:gd name="connsiteY5" fmla="*/ 79629 h 234886"/>
                  <a:gd name="connsiteX6" fmla="*/ 10192 w 159162"/>
                  <a:gd name="connsiteY6" fmla="*/ 118491 h 234886"/>
                  <a:gd name="connsiteX7" fmla="*/ 10097 w 159162"/>
                  <a:gd name="connsiteY7" fmla="*/ 118491 h 234886"/>
                  <a:gd name="connsiteX8" fmla="*/ 52388 w 159162"/>
                  <a:gd name="connsiteY8" fmla="*/ 193072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62" h="234886">
                    <a:moveTo>
                      <a:pt x="62103" y="210312"/>
                    </a:moveTo>
                    <a:lnTo>
                      <a:pt x="76010" y="234886"/>
                    </a:lnTo>
                    <a:lnTo>
                      <a:pt x="145733" y="127349"/>
                    </a:lnTo>
                    <a:cubicBezTo>
                      <a:pt x="154972" y="110776"/>
                      <a:pt x="159163" y="96964"/>
                      <a:pt x="159163" y="79629"/>
                    </a:cubicBezTo>
                    <a:cubicBezTo>
                      <a:pt x="159163" y="35624"/>
                      <a:pt x="123539" y="0"/>
                      <a:pt x="79534" y="0"/>
                    </a:cubicBezTo>
                    <a:cubicBezTo>
                      <a:pt x="35528" y="0"/>
                      <a:pt x="0" y="35624"/>
                      <a:pt x="0" y="79629"/>
                    </a:cubicBezTo>
                    <a:cubicBezTo>
                      <a:pt x="0" y="93726"/>
                      <a:pt x="3715" y="106966"/>
                      <a:pt x="10192" y="118491"/>
                    </a:cubicBezTo>
                    <a:lnTo>
                      <a:pt x="10097" y="118491"/>
                    </a:lnTo>
                    <a:lnTo>
                      <a:pt x="52388" y="193072"/>
                    </a:lnTo>
                  </a:path>
                </a:pathLst>
              </a:custGeom>
              <a:grpFill/>
              <a:ln w="5715" cap="rnd">
                <a:solidFill>
                  <a:schemeClr val="accent4">
                    <a:lumMod val="75000"/>
                  </a:schemeClr>
                </a:solidFill>
                <a:prstDash val="solid"/>
                <a:round/>
              </a:ln>
            </p:spPr>
            <p:txBody>
              <a:bodyPr rtlCol="0" anchor="ctr"/>
              <a:lstStyle/>
              <a:p>
                <a:endParaRPr lang="fr-FR" sz="1400"/>
              </a:p>
            </p:txBody>
          </p:sp>
        </p:grpSp>
      </p:grpSp>
      <p:grpSp>
        <p:nvGrpSpPr>
          <p:cNvPr id="160" name="Graphique 1846">
            <a:extLst>
              <a:ext uri="{FF2B5EF4-FFF2-40B4-BE49-F238E27FC236}">
                <a16:creationId xmlns:a16="http://schemas.microsoft.com/office/drawing/2014/main" id="{5B05E07C-BC0C-33B5-51F2-2827732522DB}"/>
              </a:ext>
            </a:extLst>
          </p:cNvPr>
          <p:cNvGrpSpPr/>
          <p:nvPr/>
        </p:nvGrpSpPr>
        <p:grpSpPr>
          <a:xfrm>
            <a:off x="783920" y="2855596"/>
            <a:ext cx="285939" cy="267407"/>
            <a:chOff x="693371" y="4488392"/>
            <a:chExt cx="367275" cy="343471"/>
          </a:xfrm>
          <a:noFill/>
        </p:grpSpPr>
        <p:sp>
          <p:nvSpPr>
            <p:cNvPr id="161" name="Forme libre : forme 160">
              <a:extLst>
                <a:ext uri="{FF2B5EF4-FFF2-40B4-BE49-F238E27FC236}">
                  <a16:creationId xmlns:a16="http://schemas.microsoft.com/office/drawing/2014/main" id="{9564CAD2-338A-0F33-5B97-383DDFFF9019}"/>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accent4">
                  <a:lumMod val="75000"/>
                </a:schemeClr>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EFBF26BF-2B73-9FE0-F0DF-7AE885D7E4A6}"/>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accent4">
                  <a:lumMod val="75000"/>
                </a:schemeClr>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9C3A66B1-80EE-45E2-E0CF-389507580E8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accent4">
                  <a:lumMod val="75000"/>
                </a:schemeClr>
              </a:solidFill>
              <a:prstDash val="solid"/>
              <a:round/>
            </a:ln>
          </p:spPr>
          <p:txBody>
            <a:bodyPr rtlCol="0" anchor="ctr"/>
            <a:lstStyle/>
            <a:p>
              <a:endParaRPr lang="fr-FR" sz="1400"/>
            </a:p>
          </p:txBody>
        </p:sp>
        <p:sp>
          <p:nvSpPr>
            <p:cNvPr id="164" name="Forme libre : forme 163">
              <a:extLst>
                <a:ext uri="{FF2B5EF4-FFF2-40B4-BE49-F238E27FC236}">
                  <a16:creationId xmlns:a16="http://schemas.microsoft.com/office/drawing/2014/main" id="{A690EAF1-98B1-A1A9-48F9-0CE2E86FBDD4}"/>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accent4">
                  <a:lumMod val="75000"/>
                </a:schemeClr>
              </a:solidFill>
              <a:prstDash val="solid"/>
              <a:round/>
            </a:ln>
          </p:spPr>
          <p:txBody>
            <a:bodyPr rtlCol="0" anchor="ctr"/>
            <a:lstStyle/>
            <a:p>
              <a:endParaRPr lang="fr-FR" sz="1400"/>
            </a:p>
          </p:txBody>
        </p:sp>
        <p:sp>
          <p:nvSpPr>
            <p:cNvPr id="165" name="Forme libre : forme 164">
              <a:extLst>
                <a:ext uri="{FF2B5EF4-FFF2-40B4-BE49-F238E27FC236}">
                  <a16:creationId xmlns:a16="http://schemas.microsoft.com/office/drawing/2014/main" id="{74554D8E-4294-AECE-04FB-B495316961D6}"/>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accent4">
                  <a:lumMod val="75000"/>
                </a:schemeClr>
              </a:solidFill>
              <a:prstDash val="solid"/>
              <a:round/>
            </a:ln>
          </p:spPr>
          <p:txBody>
            <a:bodyPr rtlCol="0" anchor="ctr"/>
            <a:lstStyle/>
            <a:p>
              <a:endParaRPr lang="fr-FR" sz="1400"/>
            </a:p>
          </p:txBody>
        </p:sp>
        <p:sp>
          <p:nvSpPr>
            <p:cNvPr id="166" name="Forme libre : forme 165">
              <a:extLst>
                <a:ext uri="{FF2B5EF4-FFF2-40B4-BE49-F238E27FC236}">
                  <a16:creationId xmlns:a16="http://schemas.microsoft.com/office/drawing/2014/main" id="{6125F27F-6F91-3340-58B5-7E781D11E2D9}"/>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accent4">
                  <a:lumMod val="75000"/>
                </a:schemeClr>
              </a:solidFill>
              <a:prstDash val="solid"/>
              <a:round/>
            </a:ln>
          </p:spPr>
          <p:txBody>
            <a:bodyPr rtlCol="0" anchor="ctr"/>
            <a:lstStyle/>
            <a:p>
              <a:endParaRPr lang="fr-FR" sz="1400"/>
            </a:p>
          </p:txBody>
        </p:sp>
        <p:sp>
          <p:nvSpPr>
            <p:cNvPr id="167" name="Forme libre : forme 166">
              <a:extLst>
                <a:ext uri="{FF2B5EF4-FFF2-40B4-BE49-F238E27FC236}">
                  <a16:creationId xmlns:a16="http://schemas.microsoft.com/office/drawing/2014/main" id="{55F723F3-AA84-EDEA-CB9D-FDB24FB296B5}"/>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accent4">
                  <a:lumMod val="75000"/>
                </a:schemeClr>
              </a:solidFill>
              <a:prstDash val="solid"/>
              <a:round/>
            </a:ln>
          </p:spPr>
          <p:txBody>
            <a:bodyPr rtlCol="0" anchor="ctr"/>
            <a:lstStyle/>
            <a:p>
              <a:endParaRPr lang="fr-FR" sz="1400"/>
            </a:p>
          </p:txBody>
        </p:sp>
        <p:sp>
          <p:nvSpPr>
            <p:cNvPr id="168" name="Forme libre : forme 167">
              <a:extLst>
                <a:ext uri="{FF2B5EF4-FFF2-40B4-BE49-F238E27FC236}">
                  <a16:creationId xmlns:a16="http://schemas.microsoft.com/office/drawing/2014/main" id="{29D7CB89-A902-6C0D-AB8F-06496962B40B}"/>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accent4">
                  <a:lumMod val="75000"/>
                </a:schemeClr>
              </a:solidFill>
              <a:prstDash val="solid"/>
              <a:round/>
            </a:ln>
          </p:spPr>
          <p:txBody>
            <a:bodyPr rtlCol="0" anchor="ctr"/>
            <a:lstStyle/>
            <a:p>
              <a:endParaRPr lang="fr-FR" sz="1400"/>
            </a:p>
          </p:txBody>
        </p:sp>
        <p:sp>
          <p:nvSpPr>
            <p:cNvPr id="169" name="Forme libre : forme 168">
              <a:extLst>
                <a:ext uri="{FF2B5EF4-FFF2-40B4-BE49-F238E27FC236}">
                  <a16:creationId xmlns:a16="http://schemas.microsoft.com/office/drawing/2014/main" id="{942A3394-34AA-D2B1-5218-6CA2B4F84DD3}"/>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accent4">
                  <a:lumMod val="75000"/>
                </a:schemeClr>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5DB3881D-55C2-58DF-A38D-1F6C3BD5EAE9}"/>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chemeClr val="accent4">
                  <a:lumMod val="75000"/>
                </a:schemeClr>
              </a:solidFill>
              <a:prstDash val="solid"/>
              <a:round/>
            </a:ln>
          </p:spPr>
          <p:txBody>
            <a:bodyPr rtlCol="0" anchor="ctr"/>
            <a:lstStyle/>
            <a:p>
              <a:endParaRPr lang="fr-FR" sz="1400"/>
            </a:p>
          </p:txBody>
        </p:sp>
        <p:sp>
          <p:nvSpPr>
            <p:cNvPr id="171" name="Forme libre : forme 170">
              <a:extLst>
                <a:ext uri="{FF2B5EF4-FFF2-40B4-BE49-F238E27FC236}">
                  <a16:creationId xmlns:a16="http://schemas.microsoft.com/office/drawing/2014/main" id="{5818CCA1-7864-A691-08B3-F4F174A57FB8}"/>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chemeClr val="accent4">
                  <a:lumMod val="75000"/>
                </a:schemeClr>
              </a:solidFill>
              <a:prstDash val="solid"/>
              <a:round/>
            </a:ln>
          </p:spPr>
          <p:txBody>
            <a:bodyPr rtlCol="0" anchor="ctr"/>
            <a:lstStyle/>
            <a:p>
              <a:endParaRPr lang="fr-FR" sz="1400"/>
            </a:p>
          </p:txBody>
        </p:sp>
      </p:grpSp>
      <p:grpSp>
        <p:nvGrpSpPr>
          <p:cNvPr id="172" name="Graphique 1862">
            <a:extLst>
              <a:ext uri="{FF2B5EF4-FFF2-40B4-BE49-F238E27FC236}">
                <a16:creationId xmlns:a16="http://schemas.microsoft.com/office/drawing/2014/main" id="{B02AF855-4FF9-4357-73CE-165CFB8FDDD7}"/>
              </a:ext>
            </a:extLst>
          </p:cNvPr>
          <p:cNvGrpSpPr/>
          <p:nvPr/>
        </p:nvGrpSpPr>
        <p:grpSpPr>
          <a:xfrm>
            <a:off x="832744" y="5485898"/>
            <a:ext cx="277933" cy="388431"/>
            <a:chOff x="8868705" y="4287323"/>
            <a:chExt cx="340614" cy="486564"/>
          </a:xfrm>
          <a:noFill/>
        </p:grpSpPr>
        <p:grpSp>
          <p:nvGrpSpPr>
            <p:cNvPr id="173" name="Graphique 1862">
              <a:extLst>
                <a:ext uri="{FF2B5EF4-FFF2-40B4-BE49-F238E27FC236}">
                  <a16:creationId xmlns:a16="http://schemas.microsoft.com/office/drawing/2014/main" id="{AB9AB3CD-C368-A2B1-7543-BBC82EAB59E7}"/>
                </a:ext>
              </a:extLst>
            </p:cNvPr>
            <p:cNvGrpSpPr/>
            <p:nvPr/>
          </p:nvGrpSpPr>
          <p:grpSpPr>
            <a:xfrm>
              <a:off x="8909210" y="4325635"/>
              <a:ext cx="122467" cy="116210"/>
              <a:chOff x="8909210" y="4325635"/>
              <a:chExt cx="122467" cy="116210"/>
            </a:xfrm>
            <a:grpFill/>
          </p:grpSpPr>
          <p:grpSp>
            <p:nvGrpSpPr>
              <p:cNvPr id="198" name="Graphique 1862">
                <a:extLst>
                  <a:ext uri="{FF2B5EF4-FFF2-40B4-BE49-F238E27FC236}">
                    <a16:creationId xmlns:a16="http://schemas.microsoft.com/office/drawing/2014/main" id="{41534070-8B4E-1FFD-09AF-BBDE48F0DFB7}"/>
                  </a:ext>
                </a:extLst>
              </p:cNvPr>
              <p:cNvGrpSpPr/>
              <p:nvPr/>
            </p:nvGrpSpPr>
            <p:grpSpPr>
              <a:xfrm>
                <a:off x="8954621" y="4391839"/>
                <a:ext cx="30575" cy="28003"/>
                <a:chOff x="8954621" y="4391839"/>
                <a:chExt cx="30575" cy="28003"/>
              </a:xfrm>
              <a:grpFill/>
            </p:grpSpPr>
            <p:sp>
              <p:nvSpPr>
                <p:cNvPr id="202" name="Forme libre : forme 201">
                  <a:extLst>
                    <a:ext uri="{FF2B5EF4-FFF2-40B4-BE49-F238E27FC236}">
                      <a16:creationId xmlns:a16="http://schemas.microsoft.com/office/drawing/2014/main" id="{4F07FA17-C682-1621-D55C-F1FE890F3BFD}"/>
                    </a:ext>
                  </a:extLst>
                </p:cNvPr>
                <p:cNvSpPr/>
                <p:nvPr/>
              </p:nvSpPr>
              <p:spPr>
                <a:xfrm>
                  <a:off x="8954621" y="4391839"/>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accent4">
                      <a:lumMod val="75000"/>
                    </a:schemeClr>
                  </a:solidFill>
                  <a:prstDash val="solid"/>
                  <a:round/>
                </a:ln>
              </p:spPr>
              <p:txBody>
                <a:bodyPr rtlCol="0" anchor="ctr"/>
                <a:lstStyle/>
                <a:p>
                  <a:endParaRPr lang="fr-FR" sz="1400"/>
                </a:p>
              </p:txBody>
            </p:sp>
            <p:sp>
              <p:nvSpPr>
                <p:cNvPr id="203" name="Forme libre : forme 202">
                  <a:extLst>
                    <a:ext uri="{FF2B5EF4-FFF2-40B4-BE49-F238E27FC236}">
                      <a16:creationId xmlns:a16="http://schemas.microsoft.com/office/drawing/2014/main" id="{27D18BD9-63CA-D750-AE7B-108D43AC2C29}"/>
                    </a:ext>
                  </a:extLst>
                </p:cNvPr>
                <p:cNvSpPr/>
                <p:nvPr/>
              </p:nvSpPr>
              <p:spPr>
                <a:xfrm>
                  <a:off x="8985196" y="439231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accent4">
                      <a:lumMod val="75000"/>
                    </a:schemeClr>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C0E021C1-BA87-8384-4444-C925424EBA46}"/>
                    </a:ext>
                  </a:extLst>
                </p:cNvPr>
                <p:cNvSpPr/>
                <p:nvPr/>
              </p:nvSpPr>
              <p:spPr>
                <a:xfrm>
                  <a:off x="8964431" y="4416319"/>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grpFill/>
                <a:ln w="5715" cap="rnd">
                  <a:solidFill>
                    <a:schemeClr val="accent4">
                      <a:lumMod val="75000"/>
                    </a:schemeClr>
                  </a:solidFill>
                  <a:prstDash val="solid"/>
                  <a:round/>
                </a:ln>
              </p:spPr>
              <p:txBody>
                <a:bodyPr rtlCol="0" anchor="ctr"/>
                <a:lstStyle/>
                <a:p>
                  <a:endParaRPr lang="fr-FR" sz="1400"/>
                </a:p>
              </p:txBody>
            </p:sp>
          </p:grpSp>
          <p:sp>
            <p:nvSpPr>
              <p:cNvPr id="199" name="Forme libre : forme 198">
                <a:extLst>
                  <a:ext uri="{FF2B5EF4-FFF2-40B4-BE49-F238E27FC236}">
                    <a16:creationId xmlns:a16="http://schemas.microsoft.com/office/drawing/2014/main" id="{0DC8A764-142B-C720-85AB-A6A3A358C253}"/>
                  </a:ext>
                </a:extLst>
              </p:cNvPr>
              <p:cNvSpPr/>
              <p:nvPr/>
            </p:nvSpPr>
            <p:spPr>
              <a:xfrm>
                <a:off x="8935475" y="4395554"/>
                <a:ext cx="71627" cy="40385"/>
              </a:xfrm>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a:moveTo>
                      <a:pt x="71628" y="0"/>
                    </a:moveTo>
                    <a:cubicBezTo>
                      <a:pt x="71628" y="22289"/>
                      <a:pt x="55626" y="40386"/>
                      <a:pt x="35814" y="40386"/>
                    </a:cubicBezTo>
                    <a:cubicBezTo>
                      <a:pt x="16002" y="40386"/>
                      <a:pt x="0" y="22289"/>
                      <a:pt x="0" y="0"/>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200" name="Forme libre : forme 199">
                <a:extLst>
                  <a:ext uri="{FF2B5EF4-FFF2-40B4-BE49-F238E27FC236}">
                    <a16:creationId xmlns:a16="http://schemas.microsoft.com/office/drawing/2014/main" id="{7221C13D-72E4-AF8F-F31C-D0FB2A9CCF80}"/>
                  </a:ext>
                </a:extLst>
              </p:cNvPr>
              <p:cNvSpPr/>
              <p:nvPr/>
            </p:nvSpPr>
            <p:spPr>
              <a:xfrm>
                <a:off x="8922902" y="4359931"/>
                <a:ext cx="90297" cy="36353"/>
              </a:xfrm>
              <a:custGeom>
                <a:avLst/>
                <a:gdLst>
                  <a:gd name="connsiteX0" fmla="*/ 0 w 90297"/>
                  <a:gd name="connsiteY0" fmla="*/ 34290 h 36353"/>
                  <a:gd name="connsiteX1" fmla="*/ 24003 w 90297"/>
                  <a:gd name="connsiteY1" fmla="*/ 22193 h 36353"/>
                  <a:gd name="connsiteX2" fmla="*/ 33814 w 90297"/>
                  <a:gd name="connsiteY2" fmla="*/ 0 h 36353"/>
                  <a:gd name="connsiteX3" fmla="*/ 49721 w 90297"/>
                  <a:gd name="connsiteY3" fmla="*/ 13811 h 36353"/>
                  <a:gd name="connsiteX4" fmla="*/ 90297 w 90297"/>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7" h="36353">
                    <a:moveTo>
                      <a:pt x="0" y="34290"/>
                    </a:moveTo>
                    <a:cubicBezTo>
                      <a:pt x="0" y="34290"/>
                      <a:pt x="20098" y="38957"/>
                      <a:pt x="24003" y="22193"/>
                    </a:cubicBezTo>
                    <a:cubicBezTo>
                      <a:pt x="27908" y="5429"/>
                      <a:pt x="33814" y="0"/>
                      <a:pt x="33814" y="0"/>
                    </a:cubicBezTo>
                    <a:cubicBezTo>
                      <a:pt x="33814" y="0"/>
                      <a:pt x="48482" y="2096"/>
                      <a:pt x="49721" y="13811"/>
                    </a:cubicBezTo>
                    <a:cubicBezTo>
                      <a:pt x="50959" y="25527"/>
                      <a:pt x="69342" y="44577"/>
                      <a:pt x="90297" y="32480"/>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201" name="Forme libre : forme 200">
                <a:extLst>
                  <a:ext uri="{FF2B5EF4-FFF2-40B4-BE49-F238E27FC236}">
                    <a16:creationId xmlns:a16="http://schemas.microsoft.com/office/drawing/2014/main" id="{66E3021E-7A33-ADB5-B558-99984D6CCA54}"/>
                  </a:ext>
                </a:extLst>
              </p:cNvPr>
              <p:cNvSpPr/>
              <p:nvPr/>
            </p:nvSpPr>
            <p:spPr>
              <a:xfrm>
                <a:off x="8909210" y="4325635"/>
                <a:ext cx="122467" cy="116210"/>
              </a:xfrm>
              <a:custGeom>
                <a:avLst/>
                <a:gdLst>
                  <a:gd name="connsiteX0" fmla="*/ 82272 w 122467"/>
                  <a:gd name="connsiteY0" fmla="*/ 114782 h 116210"/>
                  <a:gd name="connsiteX1" fmla="*/ 101417 w 122467"/>
                  <a:gd name="connsiteY1" fmla="*/ 96304 h 116210"/>
                  <a:gd name="connsiteX2" fmla="*/ 122467 w 122467"/>
                  <a:gd name="connsiteY2" fmla="*/ 68491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782"/>
                    </a:moveTo>
                    <a:cubicBezTo>
                      <a:pt x="98369" y="112401"/>
                      <a:pt x="101417" y="96304"/>
                      <a:pt x="101417" y="96304"/>
                    </a:cubicBezTo>
                    <a:cubicBezTo>
                      <a:pt x="101417" y="96304"/>
                      <a:pt x="122467" y="91160"/>
                      <a:pt x="122467" y="68491"/>
                    </a:cubicBezTo>
                    <a:cubicBezTo>
                      <a:pt x="122467" y="45821"/>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grpFill/>
              <a:ln w="5715" cap="rnd">
                <a:solidFill>
                  <a:schemeClr val="accent4">
                    <a:lumMod val="75000"/>
                  </a:schemeClr>
                </a:solidFill>
                <a:prstDash val="solid"/>
                <a:round/>
              </a:ln>
            </p:spPr>
            <p:txBody>
              <a:bodyPr rtlCol="0" anchor="ctr"/>
              <a:lstStyle/>
              <a:p>
                <a:endParaRPr lang="fr-FR" sz="1400"/>
              </a:p>
            </p:txBody>
          </p:sp>
        </p:grpSp>
        <p:grpSp>
          <p:nvGrpSpPr>
            <p:cNvPr id="174" name="Graphique 1862">
              <a:extLst>
                <a:ext uri="{FF2B5EF4-FFF2-40B4-BE49-F238E27FC236}">
                  <a16:creationId xmlns:a16="http://schemas.microsoft.com/office/drawing/2014/main" id="{06C553E8-678E-2464-D70E-9C8C718CC1FA}"/>
                </a:ext>
              </a:extLst>
            </p:cNvPr>
            <p:cNvGrpSpPr/>
            <p:nvPr/>
          </p:nvGrpSpPr>
          <p:grpSpPr>
            <a:xfrm>
              <a:off x="9057199" y="4287323"/>
              <a:ext cx="96779" cy="124709"/>
              <a:chOff x="9057199" y="4287323"/>
              <a:chExt cx="96779" cy="124709"/>
            </a:xfrm>
            <a:grpFill/>
          </p:grpSpPr>
          <p:sp>
            <p:nvSpPr>
              <p:cNvPr id="190" name="Forme libre : forme 189">
                <a:extLst>
                  <a:ext uri="{FF2B5EF4-FFF2-40B4-BE49-F238E27FC236}">
                    <a16:creationId xmlns:a16="http://schemas.microsoft.com/office/drawing/2014/main" id="{E16B2C53-2A95-B8D9-6F28-B8A09A0FB6B2}"/>
                  </a:ext>
                </a:extLst>
              </p:cNvPr>
              <p:cNvSpPr/>
              <p:nvPr/>
            </p:nvSpPr>
            <p:spPr>
              <a:xfrm>
                <a:off x="9098924" y="4387458"/>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91" name="Forme libre : forme 190">
                <a:extLst>
                  <a:ext uri="{FF2B5EF4-FFF2-40B4-BE49-F238E27FC236}">
                    <a16:creationId xmlns:a16="http://schemas.microsoft.com/office/drawing/2014/main" id="{217B4E6E-AC4D-842C-6E15-206BE34EE03E}"/>
                  </a:ext>
                </a:extLst>
              </p:cNvPr>
              <p:cNvSpPr/>
              <p:nvPr/>
            </p:nvSpPr>
            <p:spPr>
              <a:xfrm>
                <a:off x="9064920" y="4366408"/>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7" y="45625"/>
                      <a:pt x="0" y="25146"/>
                      <a:pt x="0" y="0"/>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0645AA58-452B-5A14-F6E9-1D81153A3679}"/>
                  </a:ext>
                </a:extLst>
              </p:cNvPr>
              <p:cNvSpPr/>
              <p:nvPr/>
            </p:nvSpPr>
            <p:spPr>
              <a:xfrm>
                <a:off x="9064634" y="4318878"/>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2" y="12383"/>
                      <a:pt x="46672" y="12383"/>
                    </a:cubicBezTo>
                    <a:cubicBezTo>
                      <a:pt x="46672" y="12383"/>
                      <a:pt x="60103" y="12383"/>
                      <a:pt x="57721" y="0"/>
                    </a:cubicBezTo>
                    <a:cubicBezTo>
                      <a:pt x="57721" y="0"/>
                      <a:pt x="81153" y="3429"/>
                      <a:pt x="80677" y="40100"/>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93" name="Forme libre : forme 192">
                <a:extLst>
                  <a:ext uri="{FF2B5EF4-FFF2-40B4-BE49-F238E27FC236}">
                    <a16:creationId xmlns:a16="http://schemas.microsoft.com/office/drawing/2014/main" id="{73C79198-646E-5B63-C953-D2D3A4CFA8BB}"/>
                  </a:ext>
                </a:extLst>
              </p:cNvPr>
              <p:cNvSpPr/>
              <p:nvPr/>
            </p:nvSpPr>
            <p:spPr>
              <a:xfrm>
                <a:off x="9057199" y="4287323"/>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5715" cap="rnd">
                <a:solidFill>
                  <a:schemeClr val="accent4">
                    <a:lumMod val="75000"/>
                  </a:schemeClr>
                </a:solidFill>
                <a:prstDash val="solid"/>
                <a:round/>
              </a:ln>
            </p:spPr>
            <p:txBody>
              <a:bodyPr rtlCol="0" anchor="ctr"/>
              <a:lstStyle/>
              <a:p>
                <a:endParaRPr lang="fr-FR" sz="1400"/>
              </a:p>
            </p:txBody>
          </p:sp>
          <p:grpSp>
            <p:nvGrpSpPr>
              <p:cNvPr id="194" name="Graphique 1862">
                <a:extLst>
                  <a:ext uri="{FF2B5EF4-FFF2-40B4-BE49-F238E27FC236}">
                    <a16:creationId xmlns:a16="http://schemas.microsoft.com/office/drawing/2014/main" id="{0BB2EB36-2E94-8B79-FE3D-D503B76546D8}"/>
                  </a:ext>
                </a:extLst>
              </p:cNvPr>
              <p:cNvGrpSpPr/>
              <p:nvPr/>
            </p:nvGrpSpPr>
            <p:grpSpPr>
              <a:xfrm>
                <a:off x="9071968" y="4357359"/>
                <a:ext cx="64674" cy="19811"/>
                <a:chOff x="9071968" y="4357359"/>
                <a:chExt cx="64674" cy="19811"/>
              </a:xfrm>
              <a:grpFill/>
            </p:grpSpPr>
            <p:sp>
              <p:nvSpPr>
                <p:cNvPr id="195" name="Forme libre : forme 194">
                  <a:extLst>
                    <a:ext uri="{FF2B5EF4-FFF2-40B4-BE49-F238E27FC236}">
                      <a16:creationId xmlns:a16="http://schemas.microsoft.com/office/drawing/2014/main" id="{7CF23958-DDB8-ADD2-C955-16AE543C5BF3}"/>
                    </a:ext>
                  </a:extLst>
                </p:cNvPr>
                <p:cNvSpPr/>
                <p:nvPr/>
              </p:nvSpPr>
              <p:spPr>
                <a:xfrm>
                  <a:off x="9071968" y="4357644"/>
                  <a:ext cx="25908" cy="19526"/>
                </a:xfrm>
                <a:custGeom>
                  <a:avLst/>
                  <a:gdLst>
                    <a:gd name="connsiteX0" fmla="*/ 22193 w 25908"/>
                    <a:gd name="connsiteY0" fmla="*/ 19526 h 19526"/>
                    <a:gd name="connsiteX1" fmla="*/ 3715 w 25908"/>
                    <a:gd name="connsiteY1" fmla="*/ 19526 h 19526"/>
                    <a:gd name="connsiteX2" fmla="*/ 0 w 25908"/>
                    <a:gd name="connsiteY2" fmla="*/ 15812 h 19526"/>
                    <a:gd name="connsiteX3" fmla="*/ 0 w 25908"/>
                    <a:gd name="connsiteY3" fmla="*/ 3715 h 19526"/>
                    <a:gd name="connsiteX4" fmla="*/ 3715 w 25908"/>
                    <a:gd name="connsiteY4" fmla="*/ 0 h 19526"/>
                    <a:gd name="connsiteX5" fmla="*/ 22193 w 25908"/>
                    <a:gd name="connsiteY5" fmla="*/ 0 h 19526"/>
                    <a:gd name="connsiteX6" fmla="*/ 25908 w 25908"/>
                    <a:gd name="connsiteY6" fmla="*/ 3715 h 19526"/>
                    <a:gd name="connsiteX7" fmla="*/ 25908 w 25908"/>
                    <a:gd name="connsiteY7" fmla="*/ 15907 h 19526"/>
                    <a:gd name="connsiteX8" fmla="*/ 22193 w 25908"/>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8" h="19526">
                      <a:moveTo>
                        <a:pt x="22193" y="19526"/>
                      </a:moveTo>
                      <a:lnTo>
                        <a:pt x="3715" y="19526"/>
                      </a:lnTo>
                      <a:cubicBezTo>
                        <a:pt x="1715" y="19526"/>
                        <a:pt x="0" y="17907"/>
                        <a:pt x="0" y="15812"/>
                      </a:cubicBezTo>
                      <a:lnTo>
                        <a:pt x="0" y="3715"/>
                      </a:lnTo>
                      <a:cubicBezTo>
                        <a:pt x="0" y="1715"/>
                        <a:pt x="1619" y="0"/>
                        <a:pt x="3715" y="0"/>
                      </a:cubicBezTo>
                      <a:lnTo>
                        <a:pt x="22193" y="0"/>
                      </a:lnTo>
                      <a:cubicBezTo>
                        <a:pt x="24194" y="0"/>
                        <a:pt x="25908" y="1619"/>
                        <a:pt x="25908" y="3715"/>
                      </a:cubicBezTo>
                      <a:lnTo>
                        <a:pt x="25908" y="15907"/>
                      </a:lnTo>
                      <a:cubicBezTo>
                        <a:pt x="25908" y="17907"/>
                        <a:pt x="24289" y="19526"/>
                        <a:pt x="22193" y="19526"/>
                      </a:cubicBezTo>
                      <a:close/>
                    </a:path>
                  </a:pathLst>
                </a:custGeom>
                <a:grpFill/>
                <a:ln w="5715" cap="rnd">
                  <a:solidFill>
                    <a:schemeClr val="accent4">
                      <a:lumMod val="75000"/>
                    </a:schemeClr>
                  </a:solidFill>
                  <a:prstDash val="solid"/>
                  <a:round/>
                </a:ln>
              </p:spPr>
              <p:txBody>
                <a:bodyPr rtlCol="0" anchor="ctr"/>
                <a:lstStyle/>
                <a:p>
                  <a:endParaRPr lang="fr-FR" sz="1400"/>
                </a:p>
              </p:txBody>
            </p:sp>
            <p:sp>
              <p:nvSpPr>
                <p:cNvPr id="196" name="Forme libre : forme 195">
                  <a:extLst>
                    <a:ext uri="{FF2B5EF4-FFF2-40B4-BE49-F238E27FC236}">
                      <a16:creationId xmlns:a16="http://schemas.microsoft.com/office/drawing/2014/main" id="{A80D8107-70E8-EC51-C52A-B5C1C178C720}"/>
                    </a:ext>
                  </a:extLst>
                </p:cNvPr>
                <p:cNvSpPr/>
                <p:nvPr/>
              </p:nvSpPr>
              <p:spPr>
                <a:xfrm>
                  <a:off x="9110735" y="4357359"/>
                  <a:ext cx="25908" cy="19621"/>
                </a:xfrm>
                <a:custGeom>
                  <a:avLst/>
                  <a:gdLst>
                    <a:gd name="connsiteX0" fmla="*/ 22193 w 25908"/>
                    <a:gd name="connsiteY0" fmla="*/ 19622 h 19621"/>
                    <a:gd name="connsiteX1" fmla="*/ 3715 w 25908"/>
                    <a:gd name="connsiteY1" fmla="*/ 19622 h 19621"/>
                    <a:gd name="connsiteX2" fmla="*/ 0 w 25908"/>
                    <a:gd name="connsiteY2" fmla="*/ 15907 h 19621"/>
                    <a:gd name="connsiteX3" fmla="*/ 0 w 25908"/>
                    <a:gd name="connsiteY3" fmla="*/ 3715 h 19621"/>
                    <a:gd name="connsiteX4" fmla="*/ 3715 w 25908"/>
                    <a:gd name="connsiteY4" fmla="*/ 0 h 19621"/>
                    <a:gd name="connsiteX5" fmla="*/ 22193 w 25908"/>
                    <a:gd name="connsiteY5" fmla="*/ 0 h 19621"/>
                    <a:gd name="connsiteX6" fmla="*/ 25908 w 25908"/>
                    <a:gd name="connsiteY6" fmla="*/ 3715 h 19621"/>
                    <a:gd name="connsiteX7" fmla="*/ 25908 w 25908"/>
                    <a:gd name="connsiteY7" fmla="*/ 15907 h 19621"/>
                    <a:gd name="connsiteX8" fmla="*/ 22193 w 25908"/>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8" h="19621">
                      <a:moveTo>
                        <a:pt x="22193" y="19622"/>
                      </a:moveTo>
                      <a:lnTo>
                        <a:pt x="3715" y="19622"/>
                      </a:lnTo>
                      <a:cubicBezTo>
                        <a:pt x="1715" y="19622"/>
                        <a:pt x="0" y="18002"/>
                        <a:pt x="0" y="15907"/>
                      </a:cubicBezTo>
                      <a:lnTo>
                        <a:pt x="0" y="3715"/>
                      </a:lnTo>
                      <a:cubicBezTo>
                        <a:pt x="0" y="1714"/>
                        <a:pt x="1619" y="0"/>
                        <a:pt x="3715" y="0"/>
                      </a:cubicBezTo>
                      <a:lnTo>
                        <a:pt x="22193" y="0"/>
                      </a:lnTo>
                      <a:cubicBezTo>
                        <a:pt x="24194" y="0"/>
                        <a:pt x="25908" y="1619"/>
                        <a:pt x="25908" y="3715"/>
                      </a:cubicBezTo>
                      <a:lnTo>
                        <a:pt x="25908" y="15907"/>
                      </a:lnTo>
                      <a:cubicBezTo>
                        <a:pt x="25908" y="17907"/>
                        <a:pt x="24289" y="19622"/>
                        <a:pt x="22193" y="19622"/>
                      </a:cubicBezTo>
                      <a:close/>
                    </a:path>
                  </a:pathLst>
                </a:custGeom>
                <a:grpFill/>
                <a:ln w="5715" cap="rnd">
                  <a:solidFill>
                    <a:schemeClr val="accent4">
                      <a:lumMod val="75000"/>
                    </a:schemeClr>
                  </a:solidFill>
                  <a:prstDash val="solid"/>
                  <a:round/>
                </a:ln>
              </p:spPr>
              <p:txBody>
                <a:bodyPr rtlCol="0" anchor="ctr"/>
                <a:lstStyle/>
                <a:p>
                  <a:endParaRPr lang="fr-FR" sz="1400"/>
                </a:p>
              </p:txBody>
            </p:sp>
            <p:sp>
              <p:nvSpPr>
                <p:cNvPr id="197" name="Forme libre : forme 196">
                  <a:extLst>
                    <a:ext uri="{FF2B5EF4-FFF2-40B4-BE49-F238E27FC236}">
                      <a16:creationId xmlns:a16="http://schemas.microsoft.com/office/drawing/2014/main" id="{4A6E2F9B-A05C-A566-3033-D38DDEEDE587}"/>
                    </a:ext>
                  </a:extLst>
                </p:cNvPr>
                <p:cNvSpPr/>
                <p:nvPr/>
              </p:nvSpPr>
              <p:spPr>
                <a:xfrm>
                  <a:off x="9097877" y="4359958"/>
                  <a:ext cx="12953" cy="1401"/>
                </a:xfrm>
                <a:custGeom>
                  <a:avLst/>
                  <a:gdLst>
                    <a:gd name="connsiteX0" fmla="*/ 0 w 12953"/>
                    <a:gd name="connsiteY0" fmla="*/ 1401 h 1401"/>
                    <a:gd name="connsiteX1" fmla="*/ 12954 w 12953"/>
                    <a:gd name="connsiteY1" fmla="*/ 1116 h 1401"/>
                  </a:gdLst>
                  <a:ahLst/>
                  <a:cxnLst>
                    <a:cxn ang="0">
                      <a:pos x="connsiteX0" y="connsiteY0"/>
                    </a:cxn>
                    <a:cxn ang="0">
                      <a:pos x="connsiteX1" y="connsiteY1"/>
                    </a:cxn>
                  </a:cxnLst>
                  <a:rect l="l" t="t" r="r" b="b"/>
                  <a:pathLst>
                    <a:path w="12953" h="1401">
                      <a:moveTo>
                        <a:pt x="0" y="1401"/>
                      </a:moveTo>
                      <a:cubicBezTo>
                        <a:pt x="0" y="1401"/>
                        <a:pt x="4763" y="-1551"/>
                        <a:pt x="12954" y="1116"/>
                      </a:cubicBezTo>
                    </a:path>
                  </a:pathLst>
                </a:custGeom>
                <a:grpFill/>
                <a:ln w="5715" cap="rnd">
                  <a:solidFill>
                    <a:schemeClr val="accent4">
                      <a:lumMod val="75000"/>
                    </a:schemeClr>
                  </a:solidFill>
                  <a:prstDash val="solid"/>
                  <a:round/>
                </a:ln>
              </p:spPr>
              <p:txBody>
                <a:bodyPr rtlCol="0" anchor="ctr"/>
                <a:lstStyle/>
                <a:p>
                  <a:endParaRPr lang="fr-FR" sz="1400"/>
                </a:p>
              </p:txBody>
            </p:sp>
          </p:grpSp>
        </p:grpSp>
        <p:sp>
          <p:nvSpPr>
            <p:cNvPr id="175" name="Forme libre : forme 174">
              <a:extLst>
                <a:ext uri="{FF2B5EF4-FFF2-40B4-BE49-F238E27FC236}">
                  <a16:creationId xmlns:a16="http://schemas.microsoft.com/office/drawing/2014/main" id="{262B89E8-0624-4795-69C6-D4ED498A511C}"/>
                </a:ext>
              </a:extLst>
            </p:cNvPr>
            <p:cNvSpPr/>
            <p:nvPr/>
          </p:nvSpPr>
          <p:spPr>
            <a:xfrm>
              <a:off x="9053480" y="4469468"/>
              <a:ext cx="109261" cy="268604"/>
            </a:xfrm>
            <a:custGeom>
              <a:avLst/>
              <a:gdLst>
                <a:gd name="connsiteX0" fmla="*/ 109261 w 109261"/>
                <a:gd name="connsiteY0" fmla="*/ 0 h 268604"/>
                <a:gd name="connsiteX1" fmla="*/ 98403 w 109261"/>
                <a:gd name="connsiteY1" fmla="*/ 268605 h 268604"/>
                <a:gd name="connsiteX2" fmla="*/ 76686 w 109261"/>
                <a:gd name="connsiteY2" fmla="*/ 268605 h 268604"/>
                <a:gd name="connsiteX3" fmla="*/ 52397 w 109261"/>
                <a:gd name="connsiteY3" fmla="*/ 136874 h 268604"/>
                <a:gd name="connsiteX4" fmla="*/ 28775 w 109261"/>
                <a:gd name="connsiteY4" fmla="*/ 264128 h 268604"/>
                <a:gd name="connsiteX5" fmla="*/ 7058 w 109261"/>
                <a:gd name="connsiteY5" fmla="*/ 264128 h 268604"/>
                <a:gd name="connsiteX6" fmla="*/ 3820 w 109261"/>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68604">
                  <a:moveTo>
                    <a:pt x="109261" y="0"/>
                  </a:moveTo>
                  <a:lnTo>
                    <a:pt x="98403" y="268605"/>
                  </a:lnTo>
                  <a:lnTo>
                    <a:pt x="76686" y="268605"/>
                  </a:lnTo>
                  <a:lnTo>
                    <a:pt x="52397" y="136874"/>
                  </a:lnTo>
                  <a:lnTo>
                    <a:pt x="28775" y="264128"/>
                  </a:lnTo>
                  <a:lnTo>
                    <a:pt x="7058" y="264128"/>
                  </a:lnTo>
                  <a:cubicBezTo>
                    <a:pt x="7058" y="264128"/>
                    <a:pt x="-6372" y="106204"/>
                    <a:pt x="3820" y="4477"/>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76" name="Forme libre : forme 175">
              <a:extLst>
                <a:ext uri="{FF2B5EF4-FFF2-40B4-BE49-F238E27FC236}">
                  <a16:creationId xmlns:a16="http://schemas.microsoft.com/office/drawing/2014/main" id="{06A017A0-80CE-8F3C-2651-AF11751A0C40}"/>
                </a:ext>
              </a:extLst>
            </p:cNvPr>
            <p:cNvSpPr/>
            <p:nvPr/>
          </p:nvSpPr>
          <p:spPr>
            <a:xfrm>
              <a:off x="9076064" y="4585197"/>
              <a:ext cx="79533" cy="9525"/>
            </a:xfrm>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a:moveTo>
                    <a:pt x="79534" y="0"/>
                  </a:moveTo>
                  <a:lnTo>
                    <a:pt x="0"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77" name="Forme libre : forme 176">
              <a:extLst>
                <a:ext uri="{FF2B5EF4-FFF2-40B4-BE49-F238E27FC236}">
                  <a16:creationId xmlns:a16="http://schemas.microsoft.com/office/drawing/2014/main" id="{8779D228-4116-0B07-EBDE-AAC2C3B76519}"/>
                </a:ext>
              </a:extLst>
            </p:cNvPr>
            <p:cNvSpPr/>
            <p:nvPr/>
          </p:nvSpPr>
          <p:spPr>
            <a:xfrm>
              <a:off x="9071968" y="4422796"/>
              <a:ext cx="112979" cy="179641"/>
            </a:xfrm>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a:moveTo>
                    <a:pt x="0" y="0"/>
                  </a:moveTo>
                  <a:cubicBezTo>
                    <a:pt x="0" y="0"/>
                    <a:pt x="5144" y="33242"/>
                    <a:pt x="28766" y="32576"/>
                  </a:cubicBezTo>
                  <a:cubicBezTo>
                    <a:pt x="52388" y="31909"/>
                    <a:pt x="54959" y="1238"/>
                    <a:pt x="54959" y="1238"/>
                  </a:cubicBezTo>
                  <a:cubicBezTo>
                    <a:pt x="54959" y="1238"/>
                    <a:pt x="111252" y="-5144"/>
                    <a:pt x="111252" y="33242"/>
                  </a:cubicBezTo>
                  <a:cubicBezTo>
                    <a:pt x="111252" y="71628"/>
                    <a:pt x="122777" y="173926"/>
                    <a:pt x="86297" y="179642"/>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78" name="Forme libre : forme 177">
              <a:extLst>
                <a:ext uri="{FF2B5EF4-FFF2-40B4-BE49-F238E27FC236}">
                  <a16:creationId xmlns:a16="http://schemas.microsoft.com/office/drawing/2014/main" id="{BD404D37-7962-22DA-4BA9-8D1B1A09DAEA}"/>
                </a:ext>
              </a:extLst>
            </p:cNvPr>
            <p:cNvSpPr/>
            <p:nvPr/>
          </p:nvSpPr>
          <p:spPr>
            <a:xfrm>
              <a:off x="9135215" y="4737406"/>
              <a:ext cx="32670" cy="35147"/>
            </a:xfrm>
            <a:custGeom>
              <a:avLst/>
              <a:gdLst>
                <a:gd name="connsiteX0" fmla="*/ 12192 w 32670"/>
                <a:gd name="connsiteY0" fmla="*/ 0 h 35147"/>
                <a:gd name="connsiteX1" fmla="*/ 12192 w 32670"/>
                <a:gd name="connsiteY1" fmla="*/ 16669 h 35147"/>
                <a:gd name="connsiteX2" fmla="*/ 32671 w 32670"/>
                <a:gd name="connsiteY2" fmla="*/ 35147 h 35147"/>
                <a:gd name="connsiteX3" fmla="*/ 0 w 32670"/>
                <a:gd name="connsiteY3" fmla="*/ 35147 h 35147"/>
                <a:gd name="connsiteX4" fmla="*/ 0 w 32670"/>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70" h="35147">
                  <a:moveTo>
                    <a:pt x="12192" y="0"/>
                  </a:moveTo>
                  <a:lnTo>
                    <a:pt x="12192" y="16669"/>
                  </a:lnTo>
                  <a:lnTo>
                    <a:pt x="32671" y="35147"/>
                  </a:lnTo>
                  <a:lnTo>
                    <a:pt x="0" y="35147"/>
                  </a:lnTo>
                  <a:lnTo>
                    <a:pt x="0" y="1905"/>
                  </a:lnTo>
                </a:path>
              </a:pathLst>
            </a:custGeom>
            <a:grpFill/>
            <a:ln w="5715" cap="rnd">
              <a:solidFill>
                <a:schemeClr val="accent4">
                  <a:lumMod val="75000"/>
                </a:schemeClr>
              </a:solidFill>
              <a:prstDash val="solid"/>
              <a:round/>
            </a:ln>
          </p:spPr>
          <p:txBody>
            <a:bodyPr rtlCol="0" anchor="ctr"/>
            <a:lstStyle/>
            <a:p>
              <a:endParaRPr lang="fr-FR" sz="1400"/>
            </a:p>
          </p:txBody>
        </p:sp>
        <p:sp>
          <p:nvSpPr>
            <p:cNvPr id="179" name="Forme libre : forme 178">
              <a:extLst>
                <a:ext uri="{FF2B5EF4-FFF2-40B4-BE49-F238E27FC236}">
                  <a16:creationId xmlns:a16="http://schemas.microsoft.com/office/drawing/2014/main" id="{99A607BD-B90B-D8AF-BD45-FCDF2B7B572E}"/>
                </a:ext>
              </a:extLst>
            </p:cNvPr>
            <p:cNvSpPr/>
            <p:nvPr/>
          </p:nvSpPr>
          <p:spPr>
            <a:xfrm>
              <a:off x="9048251" y="4734168"/>
              <a:ext cx="30670" cy="37147"/>
            </a:xfrm>
            <a:custGeom>
              <a:avLst/>
              <a:gdLst>
                <a:gd name="connsiteX0" fmla="*/ 30671 w 30670"/>
                <a:gd name="connsiteY0" fmla="*/ 0 h 37147"/>
                <a:gd name="connsiteX1" fmla="*/ 30671 w 30670"/>
                <a:gd name="connsiteY1" fmla="*/ 37148 h 37147"/>
                <a:gd name="connsiteX2" fmla="*/ 0 w 30670"/>
                <a:gd name="connsiteY2" fmla="*/ 37148 h 37147"/>
                <a:gd name="connsiteX3" fmla="*/ 16669 w 30670"/>
                <a:gd name="connsiteY3" fmla="*/ 21812 h 37147"/>
                <a:gd name="connsiteX4" fmla="*/ 16669 w 30670"/>
                <a:gd name="connsiteY4" fmla="*/ 0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147">
                  <a:moveTo>
                    <a:pt x="30671" y="0"/>
                  </a:moveTo>
                  <a:lnTo>
                    <a:pt x="30671" y="37148"/>
                  </a:lnTo>
                  <a:lnTo>
                    <a:pt x="0" y="37148"/>
                  </a:lnTo>
                  <a:lnTo>
                    <a:pt x="16669" y="21812"/>
                  </a:lnTo>
                  <a:lnTo>
                    <a:pt x="16669" y="0"/>
                  </a:lnTo>
                  <a:close/>
                </a:path>
              </a:pathLst>
            </a:custGeom>
            <a:grpFill/>
            <a:ln w="5715" cap="rnd">
              <a:solidFill>
                <a:schemeClr val="accent4">
                  <a:lumMod val="75000"/>
                </a:schemeClr>
              </a:solidFill>
              <a:prstDash val="solid"/>
              <a:round/>
            </a:ln>
          </p:spPr>
          <p:txBody>
            <a:bodyPr rtlCol="0" anchor="ctr"/>
            <a:lstStyle/>
            <a:p>
              <a:endParaRPr lang="fr-FR" sz="1400"/>
            </a:p>
          </p:txBody>
        </p:sp>
        <p:sp>
          <p:nvSpPr>
            <p:cNvPr id="180" name="Forme libre : forme 179">
              <a:extLst>
                <a:ext uri="{FF2B5EF4-FFF2-40B4-BE49-F238E27FC236}">
                  <a16:creationId xmlns:a16="http://schemas.microsoft.com/office/drawing/2014/main" id="{48A5A655-369C-CC42-7D65-768D2D66A4E6}"/>
                </a:ext>
              </a:extLst>
            </p:cNvPr>
            <p:cNvSpPr/>
            <p:nvPr/>
          </p:nvSpPr>
          <p:spPr>
            <a:xfrm>
              <a:off x="9026534" y="4418315"/>
              <a:ext cx="53054" cy="42199"/>
            </a:xfrm>
            <a:custGeom>
              <a:avLst/>
              <a:gdLst>
                <a:gd name="connsiteX0" fmla="*/ 53054 w 53054"/>
                <a:gd name="connsiteY0" fmla="*/ 4 h 42199"/>
                <a:gd name="connsiteX1" fmla="*/ 0 w 53054"/>
                <a:gd name="connsiteY1" fmla="*/ 42199 h 42199"/>
              </a:gdLst>
              <a:ahLst/>
              <a:cxnLst>
                <a:cxn ang="0">
                  <a:pos x="connsiteX0" y="connsiteY0"/>
                </a:cxn>
                <a:cxn ang="0">
                  <a:pos x="connsiteX1" y="connsiteY1"/>
                </a:cxn>
              </a:cxnLst>
              <a:rect l="l" t="t" r="r" b="b"/>
              <a:pathLst>
                <a:path w="53054" h="42199">
                  <a:moveTo>
                    <a:pt x="53054" y="4"/>
                  </a:moveTo>
                  <a:cubicBezTo>
                    <a:pt x="53054" y="4"/>
                    <a:pt x="31337" y="-1235"/>
                    <a:pt x="0" y="42199"/>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81" name="Forme libre : forme 180">
              <a:extLst>
                <a:ext uri="{FF2B5EF4-FFF2-40B4-BE49-F238E27FC236}">
                  <a16:creationId xmlns:a16="http://schemas.microsoft.com/office/drawing/2014/main" id="{914BE41B-12A9-F480-4458-1B966E35C1DA}"/>
                </a:ext>
              </a:extLst>
            </p:cNvPr>
            <p:cNvSpPr/>
            <p:nvPr/>
          </p:nvSpPr>
          <p:spPr>
            <a:xfrm>
              <a:off x="8991387" y="4459271"/>
              <a:ext cx="48394" cy="145166"/>
            </a:xfrm>
            <a:custGeom>
              <a:avLst/>
              <a:gdLst>
                <a:gd name="connsiteX0" fmla="*/ 0 w 48394"/>
                <a:gd name="connsiteY0" fmla="*/ 5 h 145166"/>
                <a:gd name="connsiteX1" fmla="*/ 47339 w 48394"/>
                <a:gd name="connsiteY1" fmla="*/ 33914 h 145166"/>
                <a:gd name="connsiteX2" fmla="*/ 28766 w 48394"/>
                <a:gd name="connsiteY2" fmla="*/ 145166 h 145166"/>
              </a:gdLst>
              <a:ahLst/>
              <a:cxnLst>
                <a:cxn ang="0">
                  <a:pos x="connsiteX0" y="connsiteY0"/>
                </a:cxn>
                <a:cxn ang="0">
                  <a:pos x="connsiteX1" y="connsiteY1"/>
                </a:cxn>
                <a:cxn ang="0">
                  <a:pos x="connsiteX2" y="connsiteY2"/>
                </a:cxn>
              </a:cxnLst>
              <a:rect l="l" t="t" r="r" b="b"/>
              <a:pathLst>
                <a:path w="48394" h="145166">
                  <a:moveTo>
                    <a:pt x="0" y="5"/>
                  </a:moveTo>
                  <a:cubicBezTo>
                    <a:pt x="0" y="5"/>
                    <a:pt x="47339" y="-1233"/>
                    <a:pt x="47339" y="33914"/>
                  </a:cubicBezTo>
                  <a:cubicBezTo>
                    <a:pt x="47339" y="69062"/>
                    <a:pt x="55054" y="130498"/>
                    <a:pt x="28766" y="145166"/>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82" name="Forme libre : forme 181">
              <a:extLst>
                <a:ext uri="{FF2B5EF4-FFF2-40B4-BE49-F238E27FC236}">
                  <a16:creationId xmlns:a16="http://schemas.microsoft.com/office/drawing/2014/main" id="{025CDD4C-8AAF-2724-7E6C-A2BF4445EE9B}"/>
                </a:ext>
              </a:extLst>
            </p:cNvPr>
            <p:cNvSpPr/>
            <p:nvPr/>
          </p:nvSpPr>
          <p:spPr>
            <a:xfrm>
              <a:off x="8918119" y="4461753"/>
              <a:ext cx="107764" cy="100393"/>
            </a:xfrm>
            <a:custGeom>
              <a:avLst/>
              <a:gdLst>
                <a:gd name="connsiteX0" fmla="*/ 87270 w 107764"/>
                <a:gd name="connsiteY0" fmla="*/ 667 h 100393"/>
                <a:gd name="connsiteX1" fmla="*/ 87270 w 107764"/>
                <a:gd name="connsiteY1" fmla="*/ 23051 h 100393"/>
                <a:gd name="connsiteX2" fmla="*/ 107749 w 107764"/>
                <a:gd name="connsiteY2" fmla="*/ 56293 h 100393"/>
                <a:gd name="connsiteX3" fmla="*/ 95557 w 107764"/>
                <a:gd name="connsiteY3" fmla="*/ 100393 h 100393"/>
                <a:gd name="connsiteX4" fmla="*/ 11261 w 107764"/>
                <a:gd name="connsiteY4" fmla="*/ 100393 h 100393"/>
                <a:gd name="connsiteX5" fmla="*/ 15737 w 107764"/>
                <a:gd name="connsiteY5" fmla="*/ 22384 h 100393"/>
                <a:gd name="connsiteX6" fmla="*/ 15737 w 107764"/>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764" h="100393">
                  <a:moveTo>
                    <a:pt x="87270" y="667"/>
                  </a:moveTo>
                  <a:lnTo>
                    <a:pt x="87270" y="23051"/>
                  </a:lnTo>
                  <a:cubicBezTo>
                    <a:pt x="87270" y="23051"/>
                    <a:pt x="108416" y="27527"/>
                    <a:pt x="107749" y="56293"/>
                  </a:cubicBezTo>
                  <a:cubicBezTo>
                    <a:pt x="107082" y="85058"/>
                    <a:pt x="95557" y="100393"/>
                    <a:pt x="95557" y="100393"/>
                  </a:cubicBezTo>
                  <a:lnTo>
                    <a:pt x="11261" y="100393"/>
                  </a:lnTo>
                  <a:cubicBezTo>
                    <a:pt x="11261" y="100393"/>
                    <a:pt x="-16838" y="49244"/>
                    <a:pt x="15737" y="22384"/>
                  </a:cubicBezTo>
                  <a:lnTo>
                    <a:pt x="15737"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55CF721F-E557-205B-099F-BD1B82F39406}"/>
                </a:ext>
              </a:extLst>
            </p:cNvPr>
            <p:cNvSpPr/>
            <p:nvPr/>
          </p:nvSpPr>
          <p:spPr>
            <a:xfrm>
              <a:off x="8938238" y="4484803"/>
              <a:ext cx="67151" cy="9525"/>
            </a:xfrm>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a:moveTo>
                    <a:pt x="67151" y="0"/>
                  </a:moveTo>
                  <a:lnTo>
                    <a:pt x="0"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84" name="Forme libre : forme 183">
              <a:extLst>
                <a:ext uri="{FF2B5EF4-FFF2-40B4-BE49-F238E27FC236}">
                  <a16:creationId xmlns:a16="http://schemas.microsoft.com/office/drawing/2014/main" id="{987298DA-3163-3B9F-33EC-30CAB283ADB4}"/>
                </a:ext>
              </a:extLst>
            </p:cNvPr>
            <p:cNvSpPr/>
            <p:nvPr/>
          </p:nvSpPr>
          <p:spPr>
            <a:xfrm>
              <a:off x="8960050" y="4537286"/>
              <a:ext cx="28098" cy="9525"/>
            </a:xfrm>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a:moveTo>
                    <a:pt x="28099" y="0"/>
                  </a:moveTo>
                  <a:lnTo>
                    <a:pt x="0"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85" name="Forme libre : forme 184">
              <a:extLst>
                <a:ext uri="{FF2B5EF4-FFF2-40B4-BE49-F238E27FC236}">
                  <a16:creationId xmlns:a16="http://schemas.microsoft.com/office/drawing/2014/main" id="{D703F5A5-DE87-1602-879C-00F5D3B306E0}"/>
                </a:ext>
              </a:extLst>
            </p:cNvPr>
            <p:cNvSpPr/>
            <p:nvPr/>
          </p:nvSpPr>
          <p:spPr>
            <a:xfrm>
              <a:off x="8898137" y="4562241"/>
              <a:ext cx="123937" cy="211264"/>
            </a:xfrm>
            <a:custGeom>
              <a:avLst/>
              <a:gdLst>
                <a:gd name="connsiteX0" fmla="*/ 115634 w 123937"/>
                <a:gd name="connsiteY0" fmla="*/ 0 h 211264"/>
                <a:gd name="connsiteX1" fmla="*/ 112586 w 123937"/>
                <a:gd name="connsiteY1" fmla="*/ 197834 h 211264"/>
                <a:gd name="connsiteX2" fmla="*/ 121539 w 123937"/>
                <a:gd name="connsiteY2" fmla="*/ 211265 h 211264"/>
                <a:gd name="connsiteX3" fmla="*/ 95345 w 123937"/>
                <a:gd name="connsiteY3" fmla="*/ 211265 h 211264"/>
                <a:gd name="connsiteX4" fmla="*/ 79534 w 123937"/>
                <a:gd name="connsiteY4" fmla="*/ 53721 h 211264"/>
                <a:gd name="connsiteX5" fmla="*/ 69342 w 123937"/>
                <a:gd name="connsiteY5" fmla="*/ 53721 h 211264"/>
                <a:gd name="connsiteX6" fmla="*/ 32004 w 123937"/>
                <a:gd name="connsiteY6" fmla="*/ 209931 h 211264"/>
                <a:gd name="connsiteX7" fmla="*/ 0 w 123937"/>
                <a:gd name="connsiteY7" fmla="*/ 209931 h 211264"/>
                <a:gd name="connsiteX8" fmla="*/ 21717 w 123937"/>
                <a:gd name="connsiteY8" fmla="*/ 193929 h 211264"/>
                <a:gd name="connsiteX9" fmla="*/ 31147 w 123937"/>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937" h="211264">
                  <a:moveTo>
                    <a:pt x="115634" y="0"/>
                  </a:moveTo>
                  <a:cubicBezTo>
                    <a:pt x="115634" y="0"/>
                    <a:pt x="136208" y="88487"/>
                    <a:pt x="112586" y="197834"/>
                  </a:cubicBezTo>
                  <a:lnTo>
                    <a:pt x="121539" y="211265"/>
                  </a:lnTo>
                  <a:lnTo>
                    <a:pt x="95345" y="211265"/>
                  </a:lnTo>
                  <a:lnTo>
                    <a:pt x="79534" y="53721"/>
                  </a:lnTo>
                  <a:lnTo>
                    <a:pt x="69342" y="53721"/>
                  </a:lnTo>
                  <a:lnTo>
                    <a:pt x="32004" y="209931"/>
                  </a:lnTo>
                  <a:lnTo>
                    <a:pt x="0" y="209931"/>
                  </a:lnTo>
                  <a:lnTo>
                    <a:pt x="21717" y="193929"/>
                  </a:lnTo>
                  <a:cubicBezTo>
                    <a:pt x="21717" y="193929"/>
                    <a:pt x="13906" y="54293"/>
                    <a:pt x="31147" y="0"/>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86" name="Forme libre : forme 185">
              <a:extLst>
                <a:ext uri="{FF2B5EF4-FFF2-40B4-BE49-F238E27FC236}">
                  <a16:creationId xmlns:a16="http://schemas.microsoft.com/office/drawing/2014/main" id="{E92D91F1-4DCF-A78C-225D-1856D8A68B3D}"/>
                </a:ext>
              </a:extLst>
            </p:cNvPr>
            <p:cNvSpPr/>
            <p:nvPr/>
          </p:nvSpPr>
          <p:spPr>
            <a:xfrm>
              <a:off x="8990054" y="4709308"/>
              <a:ext cx="26860" cy="9525"/>
            </a:xfrm>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a:moveTo>
                    <a:pt x="26860" y="0"/>
                  </a:moveTo>
                  <a:lnTo>
                    <a:pt x="0"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87" name="Forme libre : forme 186">
              <a:extLst>
                <a:ext uri="{FF2B5EF4-FFF2-40B4-BE49-F238E27FC236}">
                  <a16:creationId xmlns:a16="http://schemas.microsoft.com/office/drawing/2014/main" id="{14ECB4AB-64B9-3C84-7145-8BCA5D6BE8F4}"/>
                </a:ext>
              </a:extLst>
            </p:cNvPr>
            <p:cNvSpPr/>
            <p:nvPr/>
          </p:nvSpPr>
          <p:spPr>
            <a:xfrm>
              <a:off x="8920426" y="4708641"/>
              <a:ext cx="23622" cy="9525"/>
            </a:xfrm>
            <a:custGeom>
              <a:avLst/>
              <a:gdLst>
                <a:gd name="connsiteX0" fmla="*/ 23622 w 23622"/>
                <a:gd name="connsiteY0" fmla="*/ 0 h 9525"/>
                <a:gd name="connsiteX1" fmla="*/ 0 w 23622"/>
                <a:gd name="connsiteY1" fmla="*/ 0 h 9525"/>
              </a:gdLst>
              <a:ahLst/>
              <a:cxnLst>
                <a:cxn ang="0">
                  <a:pos x="connsiteX0" y="connsiteY0"/>
                </a:cxn>
                <a:cxn ang="0">
                  <a:pos x="connsiteX1" y="connsiteY1"/>
                </a:cxn>
              </a:cxnLst>
              <a:rect l="l" t="t" r="r" b="b"/>
              <a:pathLst>
                <a:path w="23622" h="9525">
                  <a:moveTo>
                    <a:pt x="23622" y="0"/>
                  </a:moveTo>
                  <a:lnTo>
                    <a:pt x="0" y="0"/>
                  </a:lnTo>
                </a:path>
              </a:pathLst>
            </a:custGeom>
            <a:grpFill/>
            <a:ln w="5715" cap="rnd">
              <a:solidFill>
                <a:schemeClr val="accent4">
                  <a:lumMod val="75000"/>
                </a:schemeClr>
              </a:solidFill>
              <a:prstDash val="solid"/>
              <a:round/>
            </a:ln>
          </p:spPr>
          <p:txBody>
            <a:bodyPr rtlCol="0" anchor="ctr"/>
            <a:lstStyle/>
            <a:p>
              <a:endParaRPr lang="fr-FR" sz="1400"/>
            </a:p>
          </p:txBody>
        </p:sp>
        <p:sp>
          <p:nvSpPr>
            <p:cNvPr id="188" name="Forme libre : forme 187">
              <a:extLst>
                <a:ext uri="{FF2B5EF4-FFF2-40B4-BE49-F238E27FC236}">
                  <a16:creationId xmlns:a16="http://schemas.microsoft.com/office/drawing/2014/main" id="{96BFB709-F733-7B34-82A4-D9C3985D6AB0}"/>
                </a:ext>
              </a:extLst>
            </p:cNvPr>
            <p:cNvSpPr/>
            <p:nvPr/>
          </p:nvSpPr>
          <p:spPr>
            <a:xfrm>
              <a:off x="8899104" y="4432987"/>
              <a:ext cx="57839" cy="168211"/>
            </a:xfrm>
            <a:custGeom>
              <a:avLst/>
              <a:gdLst>
                <a:gd name="connsiteX0" fmla="*/ 57041 w 57839"/>
                <a:gd name="connsiteY0" fmla="*/ 0 h 168211"/>
                <a:gd name="connsiteX1" fmla="*/ 43611 w 57839"/>
                <a:gd name="connsiteY1" fmla="*/ 24955 h 168211"/>
                <a:gd name="connsiteX2" fmla="*/ 81 w 57839"/>
                <a:gd name="connsiteY2" fmla="*/ 61436 h 168211"/>
                <a:gd name="connsiteX3" fmla="*/ 19989 w 57839"/>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39" h="168211">
                  <a:moveTo>
                    <a:pt x="57041" y="0"/>
                  </a:moveTo>
                  <a:cubicBezTo>
                    <a:pt x="57041" y="0"/>
                    <a:pt x="62756" y="24289"/>
                    <a:pt x="43611" y="24955"/>
                  </a:cubicBezTo>
                  <a:cubicBezTo>
                    <a:pt x="24465" y="25622"/>
                    <a:pt x="81" y="29432"/>
                    <a:pt x="81" y="61436"/>
                  </a:cubicBezTo>
                  <a:cubicBezTo>
                    <a:pt x="81" y="93440"/>
                    <a:pt x="-2395" y="161830"/>
                    <a:pt x="19989" y="168212"/>
                  </a:cubicBezTo>
                </a:path>
              </a:pathLst>
            </a:custGeom>
            <a:grpFill/>
            <a:ln w="5715" cap="rnd">
              <a:solidFill>
                <a:schemeClr val="accent4">
                  <a:lumMod val="75000"/>
                </a:schemeClr>
              </a:solidFill>
              <a:prstDash val="solid"/>
              <a:round/>
            </a:ln>
          </p:spPr>
          <p:txBody>
            <a:bodyPr rtlCol="0" anchor="ctr"/>
            <a:lstStyle/>
            <a:p>
              <a:endParaRPr lang="fr-FR" sz="1400"/>
            </a:p>
          </p:txBody>
        </p:sp>
        <p:sp>
          <p:nvSpPr>
            <p:cNvPr id="189" name="Forme libre : forme 188">
              <a:extLst>
                <a:ext uri="{FF2B5EF4-FFF2-40B4-BE49-F238E27FC236}">
                  <a16:creationId xmlns:a16="http://schemas.microsoft.com/office/drawing/2014/main" id="{F4E64401-7725-D72A-FB5E-56BAC9570B8D}"/>
                </a:ext>
              </a:extLst>
            </p:cNvPr>
            <p:cNvSpPr/>
            <p:nvPr/>
          </p:nvSpPr>
          <p:spPr>
            <a:xfrm>
              <a:off x="8868705" y="4773887"/>
              <a:ext cx="340614" cy="9525"/>
            </a:xfrm>
            <a:custGeom>
              <a:avLst/>
              <a:gdLst>
                <a:gd name="connsiteX0" fmla="*/ 0 w 340614"/>
                <a:gd name="connsiteY0" fmla="*/ 0 h 9525"/>
                <a:gd name="connsiteX1" fmla="*/ 340614 w 340614"/>
                <a:gd name="connsiteY1" fmla="*/ 0 h 9525"/>
              </a:gdLst>
              <a:ahLst/>
              <a:cxnLst>
                <a:cxn ang="0">
                  <a:pos x="connsiteX0" y="connsiteY0"/>
                </a:cxn>
                <a:cxn ang="0">
                  <a:pos x="connsiteX1" y="connsiteY1"/>
                </a:cxn>
              </a:cxnLst>
              <a:rect l="l" t="t" r="r" b="b"/>
              <a:pathLst>
                <a:path w="340614" h="9525">
                  <a:moveTo>
                    <a:pt x="0" y="0"/>
                  </a:moveTo>
                  <a:lnTo>
                    <a:pt x="340614" y="0"/>
                  </a:lnTo>
                </a:path>
              </a:pathLst>
            </a:custGeom>
            <a:grpFill/>
            <a:ln w="5715" cap="rnd">
              <a:solidFill>
                <a:schemeClr val="accent4">
                  <a:lumMod val="75000"/>
                </a:schemeClr>
              </a:solidFill>
              <a:prstDash val="solid"/>
              <a:round/>
            </a:ln>
          </p:spPr>
          <p:txBody>
            <a:bodyPr rtlCol="0" anchor="ctr"/>
            <a:lstStyle/>
            <a:p>
              <a:endParaRPr lang="fr-FR" sz="1400"/>
            </a:p>
          </p:txBody>
        </p:sp>
      </p:grpSp>
      <p:sp>
        <p:nvSpPr>
          <p:cNvPr id="8" name="Légende : encadrée à une bordure 7">
            <a:extLst>
              <a:ext uri="{FF2B5EF4-FFF2-40B4-BE49-F238E27FC236}">
                <a16:creationId xmlns:a16="http://schemas.microsoft.com/office/drawing/2014/main" id="{83BE9921-107E-CBBE-A99D-737CFE6CFA9B}"/>
              </a:ext>
            </a:extLst>
          </p:cNvPr>
          <p:cNvSpPr/>
          <p:nvPr/>
        </p:nvSpPr>
        <p:spPr>
          <a:xfrm>
            <a:off x="10451754" y="5422977"/>
            <a:ext cx="1171575" cy="476318"/>
          </a:xfrm>
          <a:prstGeom prst="accentBorderCallout1">
            <a:avLst>
              <a:gd name="adj1" fmla="val 46746"/>
              <a:gd name="adj2" fmla="val -9146"/>
              <a:gd name="adj3" fmla="val 57221"/>
              <a:gd name="adj4" fmla="val -48847"/>
            </a:avLst>
          </a:prstGeom>
          <a:solidFill>
            <a:srgbClr val="D11921"/>
          </a:solidFill>
          <a:ln>
            <a:solidFill>
              <a:srgbClr val="D1192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Conquête de leur conjoint </a:t>
            </a:r>
          </a:p>
        </p:txBody>
      </p:sp>
    </p:spTree>
    <p:extLst>
      <p:ext uri="{BB962C8B-B14F-4D97-AF65-F5344CB8AC3E}">
        <p14:creationId xmlns:p14="http://schemas.microsoft.com/office/powerpoint/2010/main" val="168623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Image 188">
            <a:extLst>
              <a:ext uri="{FF2B5EF4-FFF2-40B4-BE49-F238E27FC236}">
                <a16:creationId xmlns:a16="http://schemas.microsoft.com/office/drawing/2014/main" id="{FC866E5F-9CEF-4B14-A9EB-5C7ACB8954B0}"/>
              </a:ext>
            </a:extLst>
          </p:cNvPr>
          <p:cNvPicPr>
            <a:picLocks noChangeAspect="1"/>
          </p:cNvPicPr>
          <p:nvPr/>
        </p:nvPicPr>
        <p:blipFill>
          <a:blip r:embed="rId2"/>
          <a:stretch>
            <a:fillRect/>
          </a:stretch>
        </p:blipFill>
        <p:spPr>
          <a:xfrm>
            <a:off x="3067050" y="252412"/>
            <a:ext cx="6362700" cy="6086475"/>
          </a:xfrm>
          <a:prstGeom prst="rect">
            <a:avLst/>
          </a:prstGeom>
        </p:spPr>
      </p:pic>
    </p:spTree>
    <p:extLst>
      <p:ext uri="{BB962C8B-B14F-4D97-AF65-F5344CB8AC3E}">
        <p14:creationId xmlns:p14="http://schemas.microsoft.com/office/powerpoint/2010/main" val="3414193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nodeType="afterEffect">
                                  <p:stCondLst>
                                    <p:cond delay="0"/>
                                  </p:stCondLst>
                                  <p:childTnLst>
                                    <p:anim calcmode="lin" valueType="num">
                                      <p:cBhvr>
                                        <p:cTn id="6" dur="3250"/>
                                        <p:tgtEl>
                                          <p:spTgt spid="189"/>
                                        </p:tgtEl>
                                        <p:attrNameLst>
                                          <p:attrName>ppt_w</p:attrName>
                                        </p:attrNameLst>
                                      </p:cBhvr>
                                      <p:tavLst>
                                        <p:tav tm="0">
                                          <p:val>
                                            <p:strVal val="ppt_w"/>
                                          </p:val>
                                        </p:tav>
                                        <p:tav tm="100000">
                                          <p:val>
                                            <p:fltVal val="0"/>
                                          </p:val>
                                        </p:tav>
                                      </p:tavLst>
                                    </p:anim>
                                    <p:anim calcmode="lin" valueType="num">
                                      <p:cBhvr>
                                        <p:cTn id="7" dur="3250"/>
                                        <p:tgtEl>
                                          <p:spTgt spid="189"/>
                                        </p:tgtEl>
                                        <p:attrNameLst>
                                          <p:attrName>ppt_h</p:attrName>
                                        </p:attrNameLst>
                                      </p:cBhvr>
                                      <p:tavLst>
                                        <p:tav tm="0">
                                          <p:val>
                                            <p:strVal val="ppt_h"/>
                                          </p:val>
                                        </p:tav>
                                        <p:tav tm="100000">
                                          <p:val>
                                            <p:fltVal val="0"/>
                                          </p:val>
                                        </p:tav>
                                      </p:tavLst>
                                    </p:anim>
                                    <p:animEffect transition="out" filter="fade">
                                      <p:cBhvr>
                                        <p:cTn id="8" dur="3250"/>
                                        <p:tgtEl>
                                          <p:spTgt spid="189"/>
                                        </p:tgtEl>
                                      </p:cBhvr>
                                    </p:animEffect>
                                    <p:set>
                                      <p:cBhvr>
                                        <p:cTn id="9" dur="1" fill="hold">
                                          <p:stCondLst>
                                            <p:cond delay="3249"/>
                                          </p:stCondLst>
                                        </p:cTn>
                                        <p:tgtEl>
                                          <p:spTgt spid="1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7737</TotalTime>
  <Words>1967</Words>
  <Application>Microsoft Office PowerPoint</Application>
  <PresentationFormat>Grand écran</PresentationFormat>
  <Paragraphs>342</Paragraphs>
  <Slides>30</Slides>
  <Notes>0</Notes>
  <HiddenSlides>0</HiddenSlides>
  <MMClips>8</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30</vt:i4>
      </vt:variant>
    </vt:vector>
  </HeadingPairs>
  <TitlesOfParts>
    <vt:vector size="39" baseType="lpstr">
      <vt:lpstr>Abadi Extra Light</vt:lpstr>
      <vt:lpstr>Aharoni</vt:lpstr>
      <vt:lpstr>Arial</vt:lpstr>
      <vt:lpstr>Arial Black</vt:lpstr>
      <vt:lpstr>Dreaming Outloud Pro</vt:lpstr>
      <vt:lpstr>Ink Free</vt:lpstr>
      <vt:lpstr>Montserrat Black</vt:lpstr>
      <vt:lpstr>Wingdings</vt:lpstr>
      <vt:lpstr>Thème Office</vt:lpstr>
      <vt:lpstr>L’offre de parrainage comme levier de conquête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343</cp:revision>
  <dcterms:created xsi:type="dcterms:W3CDTF">2020-06-24T09:20:11Z</dcterms:created>
  <dcterms:modified xsi:type="dcterms:W3CDTF">2024-06-12T13:41:47Z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