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8.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0.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1.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44" r:id="rId6"/>
    <p:sldMasterId id="2147483690" r:id="rId7"/>
    <p:sldMasterId id="2147483702" r:id="rId8"/>
    <p:sldMasterId id="2147483714" r:id="rId9"/>
    <p:sldMasterId id="2147483726" r:id="rId10"/>
    <p:sldMasterId id="2147483755" r:id="rId11"/>
    <p:sldMasterId id="2147483766" r:id="rId12"/>
    <p:sldMasterId id="2147483778" r:id="rId13"/>
    <p:sldMasterId id="2147483790" r:id="rId14"/>
    <p:sldMasterId id="2147483812" r:id="rId15"/>
    <p:sldMasterId id="2147483852" r:id="rId16"/>
  </p:sldMasterIdLst>
  <p:notesMasterIdLst>
    <p:notesMasterId r:id="rId62"/>
  </p:notesMasterIdLst>
  <p:sldIdLst>
    <p:sldId id="2147473064" r:id="rId17"/>
    <p:sldId id="2147473065" r:id="rId18"/>
    <p:sldId id="2147473066" r:id="rId19"/>
    <p:sldId id="2147473067" r:id="rId20"/>
    <p:sldId id="2147473070" r:id="rId21"/>
    <p:sldId id="2147473069" r:id="rId22"/>
    <p:sldId id="2147473072" r:id="rId23"/>
    <p:sldId id="2147473073" r:id="rId24"/>
    <p:sldId id="2147473071" r:id="rId25"/>
    <p:sldId id="2147473074" r:id="rId26"/>
    <p:sldId id="2147473109" r:id="rId27"/>
    <p:sldId id="2147473076" r:id="rId28"/>
    <p:sldId id="2147473075" r:id="rId29"/>
    <p:sldId id="2147473077" r:id="rId30"/>
    <p:sldId id="2147473087" r:id="rId31"/>
    <p:sldId id="2147473079" r:id="rId32"/>
    <p:sldId id="2147473110" r:id="rId33"/>
    <p:sldId id="2147473082" r:id="rId34"/>
    <p:sldId id="2147473078" r:id="rId35"/>
    <p:sldId id="2147473083" r:id="rId36"/>
    <p:sldId id="2147473080" r:id="rId37"/>
    <p:sldId id="2147473084" r:id="rId38"/>
    <p:sldId id="2147473086" r:id="rId39"/>
    <p:sldId id="2147473085" r:id="rId40"/>
    <p:sldId id="2147473088" r:id="rId41"/>
    <p:sldId id="2147473089" r:id="rId42"/>
    <p:sldId id="2147473091" r:id="rId43"/>
    <p:sldId id="2147473090" r:id="rId44"/>
    <p:sldId id="2147473108" r:id="rId45"/>
    <p:sldId id="2147473092" r:id="rId46"/>
    <p:sldId id="2147473106" r:id="rId47"/>
    <p:sldId id="2147473107" r:id="rId48"/>
    <p:sldId id="2147473096" r:id="rId49"/>
    <p:sldId id="2147473097" r:id="rId50"/>
    <p:sldId id="2147473099" r:id="rId51"/>
    <p:sldId id="2147473098" r:id="rId52"/>
    <p:sldId id="2147473100" r:id="rId53"/>
    <p:sldId id="2147473103" r:id="rId54"/>
    <p:sldId id="2147473102" r:id="rId55"/>
    <p:sldId id="2147473101" r:id="rId56"/>
    <p:sldId id="2147473105" r:id="rId57"/>
    <p:sldId id="2147473104" r:id="rId58"/>
    <p:sldId id="2147473062" r:id="rId59"/>
    <p:sldId id="600" r:id="rId60"/>
    <p:sldId id="295" r:id="rId6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DFDF"/>
    <a:srgbClr val="9176B4"/>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F65AA-3326-4A55-A201-F79420CFF5C4}" v="200" dt="2024-04-19T12:59:18.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2" d="100"/>
          <a:sy n="62" d="100"/>
        </p:scale>
        <p:origin x="8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61" Type="http://schemas.openxmlformats.org/officeDocument/2006/relationships/slide" Target="slides/slide45.xml"/><Relationship Id="rId10" Type="http://schemas.openxmlformats.org/officeDocument/2006/relationships/slideMaster" Target="slideMasters/slideMaster6.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35.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microsoft.com/office/2016/11/relationships/changesInfo" Target="changesInfos/changesInfo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6DBF65AA-3326-4A55-A201-F79420CFF5C4}"/>
    <pc:docChg chg="undo redo custSel addSld delSld modSld sldOrd modMainMaster">
      <pc:chgData name="ZINCK Yves [CEGEE]" userId="58ab786b-eff3-4fb5-b8c5-161f6b44608b" providerId="ADAL" clId="{6DBF65AA-3326-4A55-A201-F79420CFF5C4}" dt="2024-04-19T12:59:20.625" v="2555" actId="47"/>
      <pc:docMkLst>
        <pc:docMk/>
      </pc:docMkLst>
      <pc:sldChg chg="del">
        <pc:chgData name="ZINCK Yves [CEGEE]" userId="58ab786b-eff3-4fb5-b8c5-161f6b44608b" providerId="ADAL" clId="{6DBF65AA-3326-4A55-A201-F79420CFF5C4}" dt="2024-04-19T06:58:25.405" v="1720" actId="47"/>
        <pc:sldMkLst>
          <pc:docMk/>
          <pc:sldMk cId="3089610508" sldId="257"/>
        </pc:sldMkLst>
      </pc:sldChg>
      <pc:sldChg chg="del">
        <pc:chgData name="ZINCK Yves [CEGEE]" userId="58ab786b-eff3-4fb5-b8c5-161f6b44608b" providerId="ADAL" clId="{6DBF65AA-3326-4A55-A201-F79420CFF5C4}" dt="2024-04-19T12:27:30.412" v="2362" actId="47"/>
        <pc:sldMkLst>
          <pc:docMk/>
          <pc:sldMk cId="0" sldId="271"/>
        </pc:sldMkLst>
      </pc:sldChg>
      <pc:sldChg chg="del">
        <pc:chgData name="ZINCK Yves [CEGEE]" userId="58ab786b-eff3-4fb5-b8c5-161f6b44608b" providerId="ADAL" clId="{6DBF65AA-3326-4A55-A201-F79420CFF5C4}" dt="2024-04-18T13:58:24.318" v="828" actId="47"/>
        <pc:sldMkLst>
          <pc:docMk/>
          <pc:sldMk cId="4009994519" sldId="272"/>
        </pc:sldMkLst>
      </pc:sldChg>
      <pc:sldChg chg="del">
        <pc:chgData name="ZINCK Yves [CEGEE]" userId="58ab786b-eff3-4fb5-b8c5-161f6b44608b" providerId="ADAL" clId="{6DBF65AA-3326-4A55-A201-F79420CFF5C4}" dt="2024-04-18T14:15:10.510" v="1483" actId="47"/>
        <pc:sldMkLst>
          <pc:docMk/>
          <pc:sldMk cId="0" sldId="276"/>
        </pc:sldMkLst>
      </pc:sldChg>
      <pc:sldChg chg="del">
        <pc:chgData name="ZINCK Yves [CEGEE]" userId="58ab786b-eff3-4fb5-b8c5-161f6b44608b" providerId="ADAL" clId="{6DBF65AA-3326-4A55-A201-F79420CFF5C4}" dt="2024-04-19T06:58:43.337" v="1723" actId="47"/>
        <pc:sldMkLst>
          <pc:docMk/>
          <pc:sldMk cId="1036960269" sldId="2147472771"/>
        </pc:sldMkLst>
      </pc:sldChg>
      <pc:sldChg chg="del">
        <pc:chgData name="ZINCK Yves [CEGEE]" userId="58ab786b-eff3-4fb5-b8c5-161f6b44608b" providerId="ADAL" clId="{6DBF65AA-3326-4A55-A201-F79420CFF5C4}" dt="2024-04-18T13:50:22.833" v="429" actId="47"/>
        <pc:sldMkLst>
          <pc:docMk/>
          <pc:sldMk cId="3937326760" sldId="2147472781"/>
        </pc:sldMkLst>
      </pc:sldChg>
      <pc:sldChg chg="del">
        <pc:chgData name="ZINCK Yves [CEGEE]" userId="58ab786b-eff3-4fb5-b8c5-161f6b44608b" providerId="ADAL" clId="{6DBF65AA-3326-4A55-A201-F79420CFF5C4}" dt="2024-04-18T13:52:47.848" v="510" actId="47"/>
        <pc:sldMkLst>
          <pc:docMk/>
          <pc:sldMk cId="524841287" sldId="2147472808"/>
        </pc:sldMkLst>
      </pc:sldChg>
      <pc:sldChg chg="del">
        <pc:chgData name="ZINCK Yves [CEGEE]" userId="58ab786b-eff3-4fb5-b8c5-161f6b44608b" providerId="ADAL" clId="{6DBF65AA-3326-4A55-A201-F79420CFF5C4}" dt="2024-04-19T06:58:30.158" v="1721" actId="47"/>
        <pc:sldMkLst>
          <pc:docMk/>
          <pc:sldMk cId="847590964" sldId="2147472839"/>
        </pc:sldMkLst>
      </pc:sldChg>
      <pc:sldChg chg="del">
        <pc:chgData name="ZINCK Yves [CEGEE]" userId="58ab786b-eff3-4fb5-b8c5-161f6b44608b" providerId="ADAL" clId="{6DBF65AA-3326-4A55-A201-F79420CFF5C4}" dt="2024-04-19T06:58:35.273" v="1722" actId="47"/>
        <pc:sldMkLst>
          <pc:docMk/>
          <pc:sldMk cId="4254585094" sldId="2147472840"/>
        </pc:sldMkLst>
      </pc:sldChg>
      <pc:sldChg chg="del">
        <pc:chgData name="ZINCK Yves [CEGEE]" userId="58ab786b-eff3-4fb5-b8c5-161f6b44608b" providerId="ADAL" clId="{6DBF65AA-3326-4A55-A201-F79420CFF5C4}" dt="2024-04-18T13:50:18.503" v="428" actId="47"/>
        <pc:sldMkLst>
          <pc:docMk/>
          <pc:sldMk cId="1115952262" sldId="2147472841"/>
        </pc:sldMkLst>
      </pc:sldChg>
      <pc:sldChg chg="del">
        <pc:chgData name="ZINCK Yves [CEGEE]" userId="58ab786b-eff3-4fb5-b8c5-161f6b44608b" providerId="ADAL" clId="{6DBF65AA-3326-4A55-A201-F79420CFF5C4}" dt="2024-04-18T13:52:21.585" v="486" actId="47"/>
        <pc:sldMkLst>
          <pc:docMk/>
          <pc:sldMk cId="390485834" sldId="2147472842"/>
        </pc:sldMkLst>
      </pc:sldChg>
      <pc:sldChg chg="del">
        <pc:chgData name="ZINCK Yves [CEGEE]" userId="58ab786b-eff3-4fb5-b8c5-161f6b44608b" providerId="ADAL" clId="{6DBF65AA-3326-4A55-A201-F79420CFF5C4}" dt="2024-04-18T13:51:12.028" v="437" actId="47"/>
        <pc:sldMkLst>
          <pc:docMk/>
          <pc:sldMk cId="1869452409" sldId="2147472843"/>
        </pc:sldMkLst>
      </pc:sldChg>
      <pc:sldChg chg="del">
        <pc:chgData name="ZINCK Yves [CEGEE]" userId="58ab786b-eff3-4fb5-b8c5-161f6b44608b" providerId="ADAL" clId="{6DBF65AA-3326-4A55-A201-F79420CFF5C4}" dt="2024-04-18T13:57:15.543" v="785" actId="47"/>
        <pc:sldMkLst>
          <pc:docMk/>
          <pc:sldMk cId="4019984475" sldId="2147472844"/>
        </pc:sldMkLst>
      </pc:sldChg>
      <pc:sldChg chg="del">
        <pc:chgData name="ZINCK Yves [CEGEE]" userId="58ab786b-eff3-4fb5-b8c5-161f6b44608b" providerId="ADAL" clId="{6DBF65AA-3326-4A55-A201-F79420CFF5C4}" dt="2024-04-18T13:54:30.078" v="619" actId="47"/>
        <pc:sldMkLst>
          <pc:docMk/>
          <pc:sldMk cId="3531515302" sldId="2147472845"/>
        </pc:sldMkLst>
      </pc:sldChg>
      <pc:sldChg chg="del">
        <pc:chgData name="ZINCK Yves [CEGEE]" userId="58ab786b-eff3-4fb5-b8c5-161f6b44608b" providerId="ADAL" clId="{6DBF65AA-3326-4A55-A201-F79420CFF5C4}" dt="2024-04-18T14:14:14.099" v="1418" actId="47"/>
        <pc:sldMkLst>
          <pc:docMk/>
          <pc:sldMk cId="3524117701" sldId="2147472848"/>
        </pc:sldMkLst>
      </pc:sldChg>
      <pc:sldChg chg="del">
        <pc:chgData name="ZINCK Yves [CEGEE]" userId="58ab786b-eff3-4fb5-b8c5-161f6b44608b" providerId="ADAL" clId="{6DBF65AA-3326-4A55-A201-F79420CFF5C4}" dt="2024-04-19T09:50:15.490" v="2122" actId="47"/>
        <pc:sldMkLst>
          <pc:docMk/>
          <pc:sldMk cId="4140544751" sldId="2147472850"/>
        </pc:sldMkLst>
      </pc:sldChg>
      <pc:sldChg chg="del">
        <pc:chgData name="ZINCK Yves [CEGEE]" userId="58ab786b-eff3-4fb5-b8c5-161f6b44608b" providerId="ADAL" clId="{6DBF65AA-3326-4A55-A201-F79420CFF5C4}" dt="2024-04-18T14:19:07.336" v="1610" actId="47"/>
        <pc:sldMkLst>
          <pc:docMk/>
          <pc:sldMk cId="0" sldId="2147472851"/>
        </pc:sldMkLst>
      </pc:sldChg>
      <pc:sldChg chg="del">
        <pc:chgData name="ZINCK Yves [CEGEE]" userId="58ab786b-eff3-4fb5-b8c5-161f6b44608b" providerId="ADAL" clId="{6DBF65AA-3326-4A55-A201-F79420CFF5C4}" dt="2024-04-18T13:55:25.153" v="677" actId="47"/>
        <pc:sldMkLst>
          <pc:docMk/>
          <pc:sldMk cId="1281533306" sldId="2147472852"/>
        </pc:sldMkLst>
      </pc:sldChg>
      <pc:sldChg chg="del">
        <pc:chgData name="ZINCK Yves [CEGEE]" userId="58ab786b-eff3-4fb5-b8c5-161f6b44608b" providerId="ADAL" clId="{6DBF65AA-3326-4A55-A201-F79420CFF5C4}" dt="2024-04-18T13:56:19.042" v="696" actId="47"/>
        <pc:sldMkLst>
          <pc:docMk/>
          <pc:sldMk cId="2318185030" sldId="2147472853"/>
        </pc:sldMkLst>
      </pc:sldChg>
      <pc:sldChg chg="del">
        <pc:chgData name="ZINCK Yves [CEGEE]" userId="58ab786b-eff3-4fb5-b8c5-161f6b44608b" providerId="ADAL" clId="{6DBF65AA-3326-4A55-A201-F79420CFF5C4}" dt="2024-04-18T13:53:35.831" v="553" actId="47"/>
        <pc:sldMkLst>
          <pc:docMk/>
          <pc:sldMk cId="123933513" sldId="2147472854"/>
        </pc:sldMkLst>
      </pc:sldChg>
      <pc:sldChg chg="del">
        <pc:chgData name="ZINCK Yves [CEGEE]" userId="58ab786b-eff3-4fb5-b8c5-161f6b44608b" providerId="ADAL" clId="{6DBF65AA-3326-4A55-A201-F79420CFF5C4}" dt="2024-04-19T09:50:19.132" v="2123" actId="47"/>
        <pc:sldMkLst>
          <pc:docMk/>
          <pc:sldMk cId="4014881007" sldId="2147472855"/>
        </pc:sldMkLst>
      </pc:sldChg>
      <pc:sldChg chg="del">
        <pc:chgData name="ZINCK Yves [CEGEE]" userId="58ab786b-eff3-4fb5-b8c5-161f6b44608b" providerId="ADAL" clId="{6DBF65AA-3326-4A55-A201-F79420CFF5C4}" dt="2024-04-19T12:27:31.275" v="2363" actId="47"/>
        <pc:sldMkLst>
          <pc:docMk/>
          <pc:sldMk cId="0" sldId="2147472856"/>
        </pc:sldMkLst>
      </pc:sldChg>
      <pc:sldChg chg="del">
        <pc:chgData name="ZINCK Yves [CEGEE]" userId="58ab786b-eff3-4fb5-b8c5-161f6b44608b" providerId="ADAL" clId="{6DBF65AA-3326-4A55-A201-F79420CFF5C4}" dt="2024-04-19T12:20:08.568" v="2361" actId="47"/>
        <pc:sldMkLst>
          <pc:docMk/>
          <pc:sldMk cId="710252231" sldId="2147473037"/>
        </pc:sldMkLst>
      </pc:sldChg>
      <pc:sldChg chg="del">
        <pc:chgData name="ZINCK Yves [CEGEE]" userId="58ab786b-eff3-4fb5-b8c5-161f6b44608b" providerId="ADAL" clId="{6DBF65AA-3326-4A55-A201-F79420CFF5C4}" dt="2024-04-18T14:12:13.425" v="1280" actId="47"/>
        <pc:sldMkLst>
          <pc:docMk/>
          <pc:sldMk cId="2614088424" sldId="2147473052"/>
        </pc:sldMkLst>
      </pc:sldChg>
      <pc:sldChg chg="del">
        <pc:chgData name="ZINCK Yves [CEGEE]" userId="58ab786b-eff3-4fb5-b8c5-161f6b44608b" providerId="ADAL" clId="{6DBF65AA-3326-4A55-A201-F79420CFF5C4}" dt="2024-04-18T14:13:45.796" v="1416" actId="47"/>
        <pc:sldMkLst>
          <pc:docMk/>
          <pc:sldMk cId="2229037919" sldId="2147473053"/>
        </pc:sldMkLst>
      </pc:sldChg>
      <pc:sldChg chg="del">
        <pc:chgData name="ZINCK Yves [CEGEE]" userId="58ab786b-eff3-4fb5-b8c5-161f6b44608b" providerId="ADAL" clId="{6DBF65AA-3326-4A55-A201-F79420CFF5C4}" dt="2024-04-19T09:35:39.778" v="1872" actId="47"/>
        <pc:sldMkLst>
          <pc:docMk/>
          <pc:sldMk cId="2107478571" sldId="2147473054"/>
        </pc:sldMkLst>
      </pc:sldChg>
      <pc:sldChg chg="del">
        <pc:chgData name="ZINCK Yves [CEGEE]" userId="58ab786b-eff3-4fb5-b8c5-161f6b44608b" providerId="ADAL" clId="{6DBF65AA-3326-4A55-A201-F79420CFF5C4}" dt="2024-04-18T14:13:56.180" v="1417" actId="47"/>
        <pc:sldMkLst>
          <pc:docMk/>
          <pc:sldMk cId="3004918609" sldId="2147473055"/>
        </pc:sldMkLst>
      </pc:sldChg>
      <pc:sldChg chg="del">
        <pc:chgData name="ZINCK Yves [CEGEE]" userId="58ab786b-eff3-4fb5-b8c5-161f6b44608b" providerId="ADAL" clId="{6DBF65AA-3326-4A55-A201-F79420CFF5C4}" dt="2024-04-18T14:15:48.052" v="1537" actId="47"/>
        <pc:sldMkLst>
          <pc:docMk/>
          <pc:sldMk cId="224539293" sldId="2147473056"/>
        </pc:sldMkLst>
      </pc:sldChg>
      <pc:sldChg chg="del">
        <pc:chgData name="ZINCK Yves [CEGEE]" userId="58ab786b-eff3-4fb5-b8c5-161f6b44608b" providerId="ADAL" clId="{6DBF65AA-3326-4A55-A201-F79420CFF5C4}" dt="2024-04-19T09:39:08.173" v="1918" actId="47"/>
        <pc:sldMkLst>
          <pc:docMk/>
          <pc:sldMk cId="1812990457" sldId="2147473056"/>
        </pc:sldMkLst>
      </pc:sldChg>
      <pc:sldChg chg="del">
        <pc:chgData name="ZINCK Yves [CEGEE]" userId="58ab786b-eff3-4fb5-b8c5-161f6b44608b" providerId="ADAL" clId="{6DBF65AA-3326-4A55-A201-F79420CFF5C4}" dt="2024-04-18T14:19:57.784" v="1618" actId="47"/>
        <pc:sldMkLst>
          <pc:docMk/>
          <pc:sldMk cId="624857890" sldId="2147473057"/>
        </pc:sldMkLst>
      </pc:sldChg>
      <pc:sldChg chg="del">
        <pc:chgData name="ZINCK Yves [CEGEE]" userId="58ab786b-eff3-4fb5-b8c5-161f6b44608b" providerId="ADAL" clId="{6DBF65AA-3326-4A55-A201-F79420CFF5C4}" dt="2024-04-19T09:39:45.456" v="1921" actId="47"/>
        <pc:sldMkLst>
          <pc:docMk/>
          <pc:sldMk cId="935415328" sldId="2147473057"/>
        </pc:sldMkLst>
      </pc:sldChg>
      <pc:sldChg chg="del">
        <pc:chgData name="ZINCK Yves [CEGEE]" userId="58ab786b-eff3-4fb5-b8c5-161f6b44608b" providerId="ADAL" clId="{6DBF65AA-3326-4A55-A201-F79420CFF5C4}" dt="2024-04-18T14:20:30.305" v="1622" actId="47"/>
        <pc:sldMkLst>
          <pc:docMk/>
          <pc:sldMk cId="391166769" sldId="2147473058"/>
        </pc:sldMkLst>
      </pc:sldChg>
      <pc:sldChg chg="del">
        <pc:chgData name="ZINCK Yves [CEGEE]" userId="58ab786b-eff3-4fb5-b8c5-161f6b44608b" providerId="ADAL" clId="{6DBF65AA-3326-4A55-A201-F79420CFF5C4}" dt="2024-04-19T09:40:18.140" v="1944" actId="47"/>
        <pc:sldMkLst>
          <pc:docMk/>
          <pc:sldMk cId="2360470841" sldId="2147473058"/>
        </pc:sldMkLst>
      </pc:sldChg>
      <pc:sldChg chg="modSp del mod">
        <pc:chgData name="ZINCK Yves [CEGEE]" userId="58ab786b-eff3-4fb5-b8c5-161f6b44608b" providerId="ADAL" clId="{6DBF65AA-3326-4A55-A201-F79420CFF5C4}" dt="2024-04-19T09:41:24.349" v="1995" actId="47"/>
        <pc:sldMkLst>
          <pc:docMk/>
          <pc:sldMk cId="409342319" sldId="2147473059"/>
        </pc:sldMkLst>
        <pc:picChg chg="mod">
          <ac:chgData name="ZINCK Yves [CEGEE]" userId="58ab786b-eff3-4fb5-b8c5-161f6b44608b" providerId="ADAL" clId="{6DBF65AA-3326-4A55-A201-F79420CFF5C4}" dt="2024-04-19T09:40:24.189" v="1946" actId="1076"/>
          <ac:picMkLst>
            <pc:docMk/>
            <pc:sldMk cId="409342319" sldId="2147473059"/>
            <ac:picMk id="8" creationId="{5883221C-B6DA-D500-4756-3D86774F23AD}"/>
          </ac:picMkLst>
        </pc:picChg>
      </pc:sldChg>
      <pc:sldChg chg="del">
        <pc:chgData name="ZINCK Yves [CEGEE]" userId="58ab786b-eff3-4fb5-b8c5-161f6b44608b" providerId="ADAL" clId="{6DBF65AA-3326-4A55-A201-F79420CFF5C4}" dt="2024-04-18T14:21:46.019" v="1681" actId="47"/>
        <pc:sldMkLst>
          <pc:docMk/>
          <pc:sldMk cId="1703466057" sldId="2147473059"/>
        </pc:sldMkLst>
      </pc:sldChg>
      <pc:sldChg chg="del">
        <pc:chgData name="ZINCK Yves [CEGEE]" userId="58ab786b-eff3-4fb5-b8c5-161f6b44608b" providerId="ADAL" clId="{6DBF65AA-3326-4A55-A201-F79420CFF5C4}" dt="2024-04-19T09:32:45.506" v="1860" actId="47"/>
        <pc:sldMkLst>
          <pc:docMk/>
          <pc:sldMk cId="1817484845" sldId="2147473060"/>
        </pc:sldMkLst>
      </pc:sldChg>
      <pc:sldChg chg="del">
        <pc:chgData name="ZINCK Yves [CEGEE]" userId="58ab786b-eff3-4fb5-b8c5-161f6b44608b" providerId="ADAL" clId="{6DBF65AA-3326-4A55-A201-F79420CFF5C4}" dt="2024-04-19T09:42:00.728" v="2015" actId="47"/>
        <pc:sldMkLst>
          <pc:docMk/>
          <pc:sldMk cId="1991933161" sldId="2147473060"/>
        </pc:sldMkLst>
      </pc:sldChg>
      <pc:sldChg chg="del">
        <pc:chgData name="ZINCK Yves [CEGEE]" userId="58ab786b-eff3-4fb5-b8c5-161f6b44608b" providerId="ADAL" clId="{6DBF65AA-3326-4A55-A201-F79420CFF5C4}" dt="2024-04-19T09:46:38.209" v="2036" actId="47"/>
        <pc:sldMkLst>
          <pc:docMk/>
          <pc:sldMk cId="1600814296" sldId="2147473061"/>
        </pc:sldMkLst>
      </pc:sldChg>
      <pc:sldChg chg="del">
        <pc:chgData name="ZINCK Yves [CEGEE]" userId="58ab786b-eff3-4fb5-b8c5-161f6b44608b" providerId="ADAL" clId="{6DBF65AA-3326-4A55-A201-F79420CFF5C4}" dt="2024-04-19T12:59:20.625" v="2555" actId="47"/>
        <pc:sldMkLst>
          <pc:docMk/>
          <pc:sldMk cId="2906427199" sldId="2147473063"/>
        </pc:sldMkLst>
      </pc:sldChg>
      <pc:sldChg chg="addSp modSp new mod">
        <pc:chgData name="ZINCK Yves [CEGEE]" userId="58ab786b-eff3-4fb5-b8c5-161f6b44608b" providerId="ADAL" clId="{6DBF65AA-3326-4A55-A201-F79420CFF5C4}" dt="2024-04-19T12:06:16.407" v="2245"/>
        <pc:sldMkLst>
          <pc:docMk/>
          <pc:sldMk cId="2310259702" sldId="2147473064"/>
        </pc:sldMkLst>
        <pc:spChg chg="mod">
          <ac:chgData name="ZINCK Yves [CEGEE]" userId="58ab786b-eff3-4fb5-b8c5-161f6b44608b" providerId="ADAL" clId="{6DBF65AA-3326-4A55-A201-F79420CFF5C4}" dt="2024-04-18T12:51:32.234" v="44" actId="20577"/>
          <ac:spMkLst>
            <pc:docMk/>
            <pc:sldMk cId="2310259702" sldId="2147473064"/>
            <ac:spMk id="2" creationId="{813A3128-6815-26C9-9256-9A92EB3641C3}"/>
          </ac:spMkLst>
        </pc:spChg>
        <pc:spChg chg="mod">
          <ac:chgData name="ZINCK Yves [CEGEE]" userId="58ab786b-eff3-4fb5-b8c5-161f6b44608b" providerId="ADAL" clId="{6DBF65AA-3326-4A55-A201-F79420CFF5C4}" dt="2024-04-18T12:51:41.675" v="54" actId="20577"/>
          <ac:spMkLst>
            <pc:docMk/>
            <pc:sldMk cId="2310259702" sldId="2147473064"/>
            <ac:spMk id="3" creationId="{A00C5C02-008F-768D-34A6-056CE44C0FCE}"/>
          </ac:spMkLst>
        </pc:spChg>
        <pc:spChg chg="mod">
          <ac:chgData name="ZINCK Yves [CEGEE]" userId="58ab786b-eff3-4fb5-b8c5-161f6b44608b" providerId="ADAL" clId="{6DBF65AA-3326-4A55-A201-F79420CFF5C4}" dt="2024-04-18T12:50:46.583" v="7" actId="20577"/>
          <ac:spMkLst>
            <pc:docMk/>
            <pc:sldMk cId="2310259702" sldId="2147473064"/>
            <ac:spMk id="4" creationId="{FD50CE31-621D-6D22-287C-5D13CCA5BB48}"/>
          </ac:spMkLst>
        </pc:spChg>
        <pc:spChg chg="mod">
          <ac:chgData name="ZINCK Yves [CEGEE]" userId="58ab786b-eff3-4fb5-b8c5-161f6b44608b" providerId="ADAL" clId="{6DBF65AA-3326-4A55-A201-F79420CFF5C4}" dt="2024-04-19T12:06:16.407" v="2245"/>
          <ac:spMkLst>
            <pc:docMk/>
            <pc:sldMk cId="2310259702" sldId="2147473064"/>
            <ac:spMk id="5" creationId="{84E0C91A-0914-270D-A682-5CE505906E73}"/>
          </ac:spMkLst>
        </pc:spChg>
        <pc:picChg chg="add mod">
          <ac:chgData name="ZINCK Yves [CEGEE]" userId="58ab786b-eff3-4fb5-b8c5-161f6b44608b" providerId="ADAL" clId="{6DBF65AA-3326-4A55-A201-F79420CFF5C4}" dt="2024-04-18T12:51:20.937" v="12" actId="1076"/>
          <ac:picMkLst>
            <pc:docMk/>
            <pc:sldMk cId="2310259702" sldId="2147473064"/>
            <ac:picMk id="6" creationId="{AB1E2D45-118B-6839-9B05-B1B97E487DDF}"/>
          </ac:picMkLst>
        </pc:picChg>
      </pc:sldChg>
      <pc:sldChg chg="modSp new add del mod">
        <pc:chgData name="ZINCK Yves [CEGEE]" userId="58ab786b-eff3-4fb5-b8c5-161f6b44608b" providerId="ADAL" clId="{6DBF65AA-3326-4A55-A201-F79420CFF5C4}" dt="2024-04-19T09:53:15.388" v="2131" actId="20577"/>
        <pc:sldMkLst>
          <pc:docMk/>
          <pc:sldMk cId="1003554133" sldId="2147473065"/>
        </pc:sldMkLst>
        <pc:spChg chg="mod">
          <ac:chgData name="ZINCK Yves [CEGEE]" userId="58ab786b-eff3-4fb5-b8c5-161f6b44608b" providerId="ADAL" clId="{6DBF65AA-3326-4A55-A201-F79420CFF5C4}" dt="2024-04-19T09:53:15.388" v="2131" actId="20577"/>
          <ac:spMkLst>
            <pc:docMk/>
            <pc:sldMk cId="1003554133" sldId="2147473065"/>
            <ac:spMk id="2" creationId="{ABE00013-3736-ED1C-7079-6B1D3E593C8F}"/>
          </ac:spMkLst>
        </pc:spChg>
      </pc:sldChg>
      <pc:sldChg chg="modSp add mod ord">
        <pc:chgData name="ZINCK Yves [CEGEE]" userId="58ab786b-eff3-4fb5-b8c5-161f6b44608b" providerId="ADAL" clId="{6DBF65AA-3326-4A55-A201-F79420CFF5C4}" dt="2024-04-19T09:53:33.325" v="2136" actId="5793"/>
        <pc:sldMkLst>
          <pc:docMk/>
          <pc:sldMk cId="3999263855" sldId="2147473066"/>
        </pc:sldMkLst>
        <pc:spChg chg="mod">
          <ac:chgData name="ZINCK Yves [CEGEE]" userId="58ab786b-eff3-4fb5-b8c5-161f6b44608b" providerId="ADAL" clId="{6DBF65AA-3326-4A55-A201-F79420CFF5C4}" dt="2024-04-19T09:53:33.325" v="2136" actId="5793"/>
          <ac:spMkLst>
            <pc:docMk/>
            <pc:sldMk cId="3999263855" sldId="2147473066"/>
            <ac:spMk id="2" creationId="{ABE00013-3736-ED1C-7079-6B1D3E593C8F}"/>
          </ac:spMkLst>
        </pc:spChg>
      </pc:sldChg>
      <pc:sldChg chg="addSp delSp modSp new mod">
        <pc:chgData name="ZINCK Yves [CEGEE]" userId="58ab786b-eff3-4fb5-b8c5-161f6b44608b" providerId="ADAL" clId="{6DBF65AA-3326-4A55-A201-F79420CFF5C4}" dt="2024-04-19T12:17:30.649" v="2295" actId="20577"/>
        <pc:sldMkLst>
          <pc:docMk/>
          <pc:sldMk cId="3687305393" sldId="2147473067"/>
        </pc:sldMkLst>
        <pc:spChg chg="del">
          <ac:chgData name="ZINCK Yves [CEGEE]" userId="58ab786b-eff3-4fb5-b8c5-161f6b44608b" providerId="ADAL" clId="{6DBF65AA-3326-4A55-A201-F79420CFF5C4}" dt="2024-04-18T13:48:45.291" v="298" actId="478"/>
          <ac:spMkLst>
            <pc:docMk/>
            <pc:sldMk cId="3687305393" sldId="2147473067"/>
            <ac:spMk id="2" creationId="{4A1AC9F5-1B53-578A-D0DE-D0C5021D7582}"/>
          </ac:spMkLst>
        </pc:spChg>
        <pc:spChg chg="mod">
          <ac:chgData name="ZINCK Yves [CEGEE]" userId="58ab786b-eff3-4fb5-b8c5-161f6b44608b" providerId="ADAL" clId="{6DBF65AA-3326-4A55-A201-F79420CFF5C4}" dt="2024-04-18T13:48:59.203" v="307" actId="20577"/>
          <ac:spMkLst>
            <pc:docMk/>
            <pc:sldMk cId="3687305393" sldId="2147473067"/>
            <ac:spMk id="3" creationId="{7A0C6BDA-CAF8-2C11-D353-31BBA72F7C74}"/>
          </ac:spMkLst>
        </pc:spChg>
        <pc:spChg chg="mod">
          <ac:chgData name="ZINCK Yves [CEGEE]" userId="58ab786b-eff3-4fb5-b8c5-161f6b44608b" providerId="ADAL" clId="{6DBF65AA-3326-4A55-A201-F79420CFF5C4}" dt="2024-04-19T12:17:13.318" v="2294" actId="2085"/>
          <ac:spMkLst>
            <pc:docMk/>
            <pc:sldMk cId="3687305393" sldId="2147473067"/>
            <ac:spMk id="4" creationId="{C7091178-A956-AA53-FBC6-AD0A670A2012}"/>
          </ac:spMkLst>
        </pc:spChg>
        <pc:spChg chg="mod">
          <ac:chgData name="ZINCK Yves [CEGEE]" userId="58ab786b-eff3-4fb5-b8c5-161f6b44608b" providerId="ADAL" clId="{6DBF65AA-3326-4A55-A201-F79420CFF5C4}" dt="2024-04-19T12:17:30.649" v="2295" actId="20577"/>
          <ac:spMkLst>
            <pc:docMk/>
            <pc:sldMk cId="3687305393" sldId="2147473067"/>
            <ac:spMk id="5" creationId="{16177045-5B7C-704B-3820-53C222C8C46F}"/>
          </ac:spMkLst>
        </pc:spChg>
        <pc:spChg chg="add mod">
          <ac:chgData name="ZINCK Yves [CEGEE]" userId="58ab786b-eff3-4fb5-b8c5-161f6b44608b" providerId="ADAL" clId="{6DBF65AA-3326-4A55-A201-F79420CFF5C4}" dt="2024-04-18T13:48:52.390" v="299"/>
          <ac:spMkLst>
            <pc:docMk/>
            <pc:sldMk cId="3687305393" sldId="2147473067"/>
            <ac:spMk id="6" creationId="{181AB9FF-B424-B234-975A-30BC75A245DD}"/>
          </ac:spMkLst>
        </pc:spChg>
        <pc:spChg chg="add mod">
          <ac:chgData name="ZINCK Yves [CEGEE]" userId="58ab786b-eff3-4fb5-b8c5-161f6b44608b" providerId="ADAL" clId="{6DBF65AA-3326-4A55-A201-F79420CFF5C4}" dt="2024-04-18T13:48:52.390" v="299"/>
          <ac:spMkLst>
            <pc:docMk/>
            <pc:sldMk cId="3687305393" sldId="2147473067"/>
            <ac:spMk id="7" creationId="{716D28B4-D785-7F4C-DB45-F5E35C532643}"/>
          </ac:spMkLst>
        </pc:spChg>
        <pc:spChg chg="add mod">
          <ac:chgData name="ZINCK Yves [CEGEE]" userId="58ab786b-eff3-4fb5-b8c5-161f6b44608b" providerId="ADAL" clId="{6DBF65AA-3326-4A55-A201-F79420CFF5C4}" dt="2024-04-18T13:48:52.390" v="299"/>
          <ac:spMkLst>
            <pc:docMk/>
            <pc:sldMk cId="3687305393" sldId="2147473067"/>
            <ac:spMk id="8" creationId="{6211D656-1DE0-77FF-E810-33207A539201}"/>
          </ac:spMkLst>
        </pc:spChg>
        <pc:spChg chg="add mod">
          <ac:chgData name="ZINCK Yves [CEGEE]" userId="58ab786b-eff3-4fb5-b8c5-161f6b44608b" providerId="ADAL" clId="{6DBF65AA-3326-4A55-A201-F79420CFF5C4}" dt="2024-04-18T13:48:52.390" v="299"/>
          <ac:spMkLst>
            <pc:docMk/>
            <pc:sldMk cId="3687305393" sldId="2147473067"/>
            <ac:spMk id="9" creationId="{F19DFC3D-8230-C322-49A9-7AA0453FBD19}"/>
          </ac:spMkLst>
        </pc:spChg>
        <pc:spChg chg="add mod">
          <ac:chgData name="ZINCK Yves [CEGEE]" userId="58ab786b-eff3-4fb5-b8c5-161f6b44608b" providerId="ADAL" clId="{6DBF65AA-3326-4A55-A201-F79420CFF5C4}" dt="2024-04-18T13:48:52.390" v="299"/>
          <ac:spMkLst>
            <pc:docMk/>
            <pc:sldMk cId="3687305393" sldId="2147473067"/>
            <ac:spMk id="10" creationId="{A64F9722-38C4-E522-156C-9076217ED5D9}"/>
          </ac:spMkLst>
        </pc:spChg>
        <pc:spChg chg="add mod">
          <ac:chgData name="ZINCK Yves [CEGEE]" userId="58ab786b-eff3-4fb5-b8c5-161f6b44608b" providerId="ADAL" clId="{6DBF65AA-3326-4A55-A201-F79420CFF5C4}" dt="2024-04-18T13:48:52.390" v="299"/>
          <ac:spMkLst>
            <pc:docMk/>
            <pc:sldMk cId="3687305393" sldId="2147473067"/>
            <ac:spMk id="11" creationId="{73C996BD-B829-8872-E205-7F66E468B9B4}"/>
          </ac:spMkLst>
        </pc:spChg>
        <pc:spChg chg="add mod">
          <ac:chgData name="ZINCK Yves [CEGEE]" userId="58ab786b-eff3-4fb5-b8c5-161f6b44608b" providerId="ADAL" clId="{6DBF65AA-3326-4A55-A201-F79420CFF5C4}" dt="2024-04-18T13:48:52.390" v="299"/>
          <ac:spMkLst>
            <pc:docMk/>
            <pc:sldMk cId="3687305393" sldId="2147473067"/>
            <ac:spMk id="12" creationId="{FAA26B6F-58F6-5BE7-904E-4AB86A66FBB0}"/>
          </ac:spMkLst>
        </pc:spChg>
        <pc:picChg chg="add mod">
          <ac:chgData name="ZINCK Yves [CEGEE]" userId="58ab786b-eff3-4fb5-b8c5-161f6b44608b" providerId="ADAL" clId="{6DBF65AA-3326-4A55-A201-F79420CFF5C4}" dt="2024-04-18T13:48:52.390" v="299"/>
          <ac:picMkLst>
            <pc:docMk/>
            <pc:sldMk cId="3687305393" sldId="2147473067"/>
            <ac:picMk id="13" creationId="{55FC40F8-996F-9606-0214-060C6F437679}"/>
          </ac:picMkLst>
        </pc:picChg>
      </pc:sldChg>
      <pc:sldChg chg="addSp delSp modSp new del mod">
        <pc:chgData name="ZINCK Yves [CEGEE]" userId="58ab786b-eff3-4fb5-b8c5-161f6b44608b" providerId="ADAL" clId="{6DBF65AA-3326-4A55-A201-F79420CFF5C4}" dt="2024-04-18T13:50:16.588" v="427" actId="47"/>
        <pc:sldMkLst>
          <pc:docMk/>
          <pc:sldMk cId="948561578" sldId="2147473068"/>
        </pc:sldMkLst>
        <pc:spChg chg="del">
          <ac:chgData name="ZINCK Yves [CEGEE]" userId="58ab786b-eff3-4fb5-b8c5-161f6b44608b" providerId="ADAL" clId="{6DBF65AA-3326-4A55-A201-F79420CFF5C4}" dt="2024-04-18T13:49:13.939" v="308" actId="478"/>
          <ac:spMkLst>
            <pc:docMk/>
            <pc:sldMk cId="948561578" sldId="2147473068"/>
            <ac:spMk id="2" creationId="{A82E2BDF-C6B5-0862-FF4C-389E078BDE72}"/>
          </ac:spMkLst>
        </pc:spChg>
        <pc:spChg chg="mod">
          <ac:chgData name="ZINCK Yves [CEGEE]" userId="58ab786b-eff3-4fb5-b8c5-161f6b44608b" providerId="ADAL" clId="{6DBF65AA-3326-4A55-A201-F79420CFF5C4}" dt="2024-04-18T13:49:23.801" v="322" actId="1035"/>
          <ac:spMkLst>
            <pc:docMk/>
            <pc:sldMk cId="948561578" sldId="2147473068"/>
            <ac:spMk id="7" creationId="{992A39FC-1ACE-D1EE-C816-D04BDAA071C4}"/>
          </ac:spMkLst>
        </pc:spChg>
        <pc:spChg chg="mod">
          <ac:chgData name="ZINCK Yves [CEGEE]" userId="58ab786b-eff3-4fb5-b8c5-161f6b44608b" providerId="ADAL" clId="{6DBF65AA-3326-4A55-A201-F79420CFF5C4}" dt="2024-04-18T13:49:23.801" v="322" actId="1035"/>
          <ac:spMkLst>
            <pc:docMk/>
            <pc:sldMk cId="948561578" sldId="2147473068"/>
            <ac:spMk id="9" creationId="{82FCD597-A9F5-EE97-D806-55A0C8B4C869}"/>
          </ac:spMkLst>
        </pc:spChg>
        <pc:spChg chg="mod">
          <ac:chgData name="ZINCK Yves [CEGEE]" userId="58ab786b-eff3-4fb5-b8c5-161f6b44608b" providerId="ADAL" clId="{6DBF65AA-3326-4A55-A201-F79420CFF5C4}" dt="2024-04-18T13:49:23.801" v="322" actId="1035"/>
          <ac:spMkLst>
            <pc:docMk/>
            <pc:sldMk cId="948561578" sldId="2147473068"/>
            <ac:spMk id="10" creationId="{0DFE55CF-691A-D1E3-2BE1-E1637D5F2E6A}"/>
          </ac:spMkLst>
        </pc:spChg>
        <pc:spChg chg="mod">
          <ac:chgData name="ZINCK Yves [CEGEE]" userId="58ab786b-eff3-4fb5-b8c5-161f6b44608b" providerId="ADAL" clId="{6DBF65AA-3326-4A55-A201-F79420CFF5C4}" dt="2024-04-18T13:49:23.801" v="322" actId="1035"/>
          <ac:spMkLst>
            <pc:docMk/>
            <pc:sldMk cId="948561578" sldId="2147473068"/>
            <ac:spMk id="12" creationId="{C8CEAFD9-2BB3-15A2-0DE4-1AC8492F5A9B}"/>
          </ac:spMkLst>
        </pc:spChg>
        <pc:spChg chg="mod">
          <ac:chgData name="ZINCK Yves [CEGEE]" userId="58ab786b-eff3-4fb5-b8c5-161f6b44608b" providerId="ADAL" clId="{6DBF65AA-3326-4A55-A201-F79420CFF5C4}" dt="2024-04-18T13:49:23.801" v="322" actId="1035"/>
          <ac:spMkLst>
            <pc:docMk/>
            <pc:sldMk cId="948561578" sldId="2147473068"/>
            <ac:spMk id="14" creationId="{D8847F22-5582-CEE0-1D37-96DEDBBA6FF9}"/>
          </ac:spMkLst>
        </pc:spChg>
        <pc:spChg chg="mod">
          <ac:chgData name="ZINCK Yves [CEGEE]" userId="58ab786b-eff3-4fb5-b8c5-161f6b44608b" providerId="ADAL" clId="{6DBF65AA-3326-4A55-A201-F79420CFF5C4}" dt="2024-04-18T13:49:23.801" v="322" actId="1035"/>
          <ac:spMkLst>
            <pc:docMk/>
            <pc:sldMk cId="948561578" sldId="2147473068"/>
            <ac:spMk id="15" creationId="{777C2EA6-1099-3B15-DD8D-1C60043F7964}"/>
          </ac:spMkLst>
        </pc:spChg>
        <pc:spChg chg="mod">
          <ac:chgData name="ZINCK Yves [CEGEE]" userId="58ab786b-eff3-4fb5-b8c5-161f6b44608b" providerId="ADAL" clId="{6DBF65AA-3326-4A55-A201-F79420CFF5C4}" dt="2024-04-18T13:49:23.801" v="322" actId="1035"/>
          <ac:spMkLst>
            <pc:docMk/>
            <pc:sldMk cId="948561578" sldId="2147473068"/>
            <ac:spMk id="16" creationId="{3184B352-C681-C13D-2317-0713C2196FE0}"/>
          </ac:spMkLst>
        </pc:spChg>
        <pc:spChg chg="mod">
          <ac:chgData name="ZINCK Yves [CEGEE]" userId="58ab786b-eff3-4fb5-b8c5-161f6b44608b" providerId="ADAL" clId="{6DBF65AA-3326-4A55-A201-F79420CFF5C4}" dt="2024-04-18T13:49:23.801" v="322" actId="1035"/>
          <ac:spMkLst>
            <pc:docMk/>
            <pc:sldMk cId="948561578" sldId="2147473068"/>
            <ac:spMk id="17" creationId="{AD22CDFE-9433-E782-2341-282951EF070C}"/>
          </ac:spMkLst>
        </pc:spChg>
        <pc:spChg chg="mod">
          <ac:chgData name="ZINCK Yves [CEGEE]" userId="58ab786b-eff3-4fb5-b8c5-161f6b44608b" providerId="ADAL" clId="{6DBF65AA-3326-4A55-A201-F79420CFF5C4}" dt="2024-04-18T13:49:23.801" v="322" actId="1035"/>
          <ac:spMkLst>
            <pc:docMk/>
            <pc:sldMk cId="948561578" sldId="2147473068"/>
            <ac:spMk id="18" creationId="{A98E5019-A6BB-D3BB-5E76-54933ECB5EE3}"/>
          </ac:spMkLst>
        </pc:spChg>
        <pc:spChg chg="mod">
          <ac:chgData name="ZINCK Yves [CEGEE]" userId="58ab786b-eff3-4fb5-b8c5-161f6b44608b" providerId="ADAL" clId="{6DBF65AA-3326-4A55-A201-F79420CFF5C4}" dt="2024-04-18T13:49:23.801" v="322" actId="1035"/>
          <ac:spMkLst>
            <pc:docMk/>
            <pc:sldMk cId="948561578" sldId="2147473068"/>
            <ac:spMk id="20" creationId="{8426FE2A-64E7-AD92-176B-091D0597DC7D}"/>
          </ac:spMkLst>
        </pc:spChg>
        <pc:spChg chg="mod">
          <ac:chgData name="ZINCK Yves [CEGEE]" userId="58ab786b-eff3-4fb5-b8c5-161f6b44608b" providerId="ADAL" clId="{6DBF65AA-3326-4A55-A201-F79420CFF5C4}" dt="2024-04-18T13:49:23.801" v="322" actId="1035"/>
          <ac:spMkLst>
            <pc:docMk/>
            <pc:sldMk cId="948561578" sldId="2147473068"/>
            <ac:spMk id="22" creationId="{4A83B899-DB74-0CD6-1E88-E929CBB29F0C}"/>
          </ac:spMkLst>
        </pc:spChg>
        <pc:spChg chg="mod">
          <ac:chgData name="ZINCK Yves [CEGEE]" userId="58ab786b-eff3-4fb5-b8c5-161f6b44608b" providerId="ADAL" clId="{6DBF65AA-3326-4A55-A201-F79420CFF5C4}" dt="2024-04-18T13:49:23.801" v="322" actId="1035"/>
          <ac:spMkLst>
            <pc:docMk/>
            <pc:sldMk cId="948561578" sldId="2147473068"/>
            <ac:spMk id="23" creationId="{F1FB6EA2-F563-EA1F-2B87-82D4B5C7B231}"/>
          </ac:spMkLst>
        </pc:spChg>
        <pc:spChg chg="mod">
          <ac:chgData name="ZINCK Yves [CEGEE]" userId="58ab786b-eff3-4fb5-b8c5-161f6b44608b" providerId="ADAL" clId="{6DBF65AA-3326-4A55-A201-F79420CFF5C4}" dt="2024-04-18T13:49:23.801" v="322" actId="1035"/>
          <ac:spMkLst>
            <pc:docMk/>
            <pc:sldMk cId="948561578" sldId="2147473068"/>
            <ac:spMk id="24" creationId="{FBDECBCC-EA6B-E192-88F8-D5FB96089653}"/>
          </ac:spMkLst>
        </pc:spChg>
        <pc:spChg chg="mod">
          <ac:chgData name="ZINCK Yves [CEGEE]" userId="58ab786b-eff3-4fb5-b8c5-161f6b44608b" providerId="ADAL" clId="{6DBF65AA-3326-4A55-A201-F79420CFF5C4}" dt="2024-04-18T13:49:23.801" v="322" actId="1035"/>
          <ac:spMkLst>
            <pc:docMk/>
            <pc:sldMk cId="948561578" sldId="2147473068"/>
            <ac:spMk id="25" creationId="{9616AD5D-CEB0-B430-8764-67726D7D77DA}"/>
          </ac:spMkLst>
        </pc:spChg>
        <pc:spChg chg="mod">
          <ac:chgData name="ZINCK Yves [CEGEE]" userId="58ab786b-eff3-4fb5-b8c5-161f6b44608b" providerId="ADAL" clId="{6DBF65AA-3326-4A55-A201-F79420CFF5C4}" dt="2024-04-18T13:49:23.801" v="322" actId="1035"/>
          <ac:spMkLst>
            <pc:docMk/>
            <pc:sldMk cId="948561578" sldId="2147473068"/>
            <ac:spMk id="26" creationId="{56018F14-96A0-AED0-7617-C777AC0C52FE}"/>
          </ac:spMkLst>
        </pc:spChg>
        <pc:spChg chg="mod">
          <ac:chgData name="ZINCK Yves [CEGEE]" userId="58ab786b-eff3-4fb5-b8c5-161f6b44608b" providerId="ADAL" clId="{6DBF65AA-3326-4A55-A201-F79420CFF5C4}" dt="2024-04-18T13:49:23.801" v="322" actId="1035"/>
          <ac:spMkLst>
            <pc:docMk/>
            <pc:sldMk cId="948561578" sldId="2147473068"/>
            <ac:spMk id="27" creationId="{F28C4138-B3A6-7101-FEF3-CDE984D01BCA}"/>
          </ac:spMkLst>
        </pc:spChg>
        <pc:spChg chg="mod">
          <ac:chgData name="ZINCK Yves [CEGEE]" userId="58ab786b-eff3-4fb5-b8c5-161f6b44608b" providerId="ADAL" clId="{6DBF65AA-3326-4A55-A201-F79420CFF5C4}" dt="2024-04-18T13:49:23.801" v="322" actId="1035"/>
          <ac:spMkLst>
            <pc:docMk/>
            <pc:sldMk cId="948561578" sldId="2147473068"/>
            <ac:spMk id="28" creationId="{9D59E506-226E-5361-3BC1-D2D5978C680B}"/>
          </ac:spMkLst>
        </pc:spChg>
        <pc:spChg chg="mod">
          <ac:chgData name="ZINCK Yves [CEGEE]" userId="58ab786b-eff3-4fb5-b8c5-161f6b44608b" providerId="ADAL" clId="{6DBF65AA-3326-4A55-A201-F79420CFF5C4}" dt="2024-04-18T13:49:23.801" v="322" actId="1035"/>
          <ac:spMkLst>
            <pc:docMk/>
            <pc:sldMk cId="948561578" sldId="2147473068"/>
            <ac:spMk id="29" creationId="{6EC98BED-8DD4-B542-9F22-AB5011CCA73E}"/>
          </ac:spMkLst>
        </pc:spChg>
        <pc:spChg chg="mod">
          <ac:chgData name="ZINCK Yves [CEGEE]" userId="58ab786b-eff3-4fb5-b8c5-161f6b44608b" providerId="ADAL" clId="{6DBF65AA-3326-4A55-A201-F79420CFF5C4}" dt="2024-04-18T13:49:23.801" v="322" actId="1035"/>
          <ac:spMkLst>
            <pc:docMk/>
            <pc:sldMk cId="948561578" sldId="2147473068"/>
            <ac:spMk id="31" creationId="{4709C002-EB50-C99A-1A10-13AD3F067858}"/>
          </ac:spMkLst>
        </pc:spChg>
        <pc:spChg chg="mod">
          <ac:chgData name="ZINCK Yves [CEGEE]" userId="58ab786b-eff3-4fb5-b8c5-161f6b44608b" providerId="ADAL" clId="{6DBF65AA-3326-4A55-A201-F79420CFF5C4}" dt="2024-04-18T13:49:23.801" v="322" actId="1035"/>
          <ac:spMkLst>
            <pc:docMk/>
            <pc:sldMk cId="948561578" sldId="2147473068"/>
            <ac:spMk id="33" creationId="{20FF6BBC-14C7-1592-A05B-A29F8DBF4E50}"/>
          </ac:spMkLst>
        </pc:spChg>
        <pc:spChg chg="mod">
          <ac:chgData name="ZINCK Yves [CEGEE]" userId="58ab786b-eff3-4fb5-b8c5-161f6b44608b" providerId="ADAL" clId="{6DBF65AA-3326-4A55-A201-F79420CFF5C4}" dt="2024-04-18T13:49:23.801" v="322" actId="1035"/>
          <ac:spMkLst>
            <pc:docMk/>
            <pc:sldMk cId="948561578" sldId="2147473068"/>
            <ac:spMk id="34" creationId="{E424FFCF-AC48-2056-8494-799BE7025357}"/>
          </ac:spMkLst>
        </pc:spChg>
        <pc:spChg chg="mod">
          <ac:chgData name="ZINCK Yves [CEGEE]" userId="58ab786b-eff3-4fb5-b8c5-161f6b44608b" providerId="ADAL" clId="{6DBF65AA-3326-4A55-A201-F79420CFF5C4}" dt="2024-04-18T13:49:23.801" v="322" actId="1035"/>
          <ac:spMkLst>
            <pc:docMk/>
            <pc:sldMk cId="948561578" sldId="2147473068"/>
            <ac:spMk id="35" creationId="{506DF81F-B522-9C0C-0D95-53C025DA8D96}"/>
          </ac:spMkLst>
        </pc:spChg>
        <pc:spChg chg="mod">
          <ac:chgData name="ZINCK Yves [CEGEE]" userId="58ab786b-eff3-4fb5-b8c5-161f6b44608b" providerId="ADAL" clId="{6DBF65AA-3326-4A55-A201-F79420CFF5C4}" dt="2024-04-18T13:49:23.801" v="322" actId="1035"/>
          <ac:spMkLst>
            <pc:docMk/>
            <pc:sldMk cId="948561578" sldId="2147473068"/>
            <ac:spMk id="36" creationId="{02745DD0-FBAC-EE99-D683-B5AA423E6F61}"/>
          </ac:spMkLst>
        </pc:spChg>
        <pc:spChg chg="add mod">
          <ac:chgData name="ZINCK Yves [CEGEE]" userId="58ab786b-eff3-4fb5-b8c5-161f6b44608b" providerId="ADAL" clId="{6DBF65AA-3326-4A55-A201-F79420CFF5C4}" dt="2024-04-18T13:49:30.940" v="341" actId="1036"/>
          <ac:spMkLst>
            <pc:docMk/>
            <pc:sldMk cId="948561578" sldId="2147473068"/>
            <ac:spMk id="37" creationId="{4FC4B512-CCBF-45DC-DE29-9EC2A3C3D733}"/>
          </ac:spMkLst>
        </pc:spChg>
        <pc:spChg chg="mod">
          <ac:chgData name="ZINCK Yves [CEGEE]" userId="58ab786b-eff3-4fb5-b8c5-161f6b44608b" providerId="ADAL" clId="{6DBF65AA-3326-4A55-A201-F79420CFF5C4}" dt="2024-04-18T13:49:30.940" v="341" actId="1036"/>
          <ac:spMkLst>
            <pc:docMk/>
            <pc:sldMk cId="948561578" sldId="2147473068"/>
            <ac:spMk id="39" creationId="{4664F5B8-D318-A3E6-1C70-A4BD032B9324}"/>
          </ac:spMkLst>
        </pc:spChg>
        <pc:spChg chg="mod">
          <ac:chgData name="ZINCK Yves [CEGEE]" userId="58ab786b-eff3-4fb5-b8c5-161f6b44608b" providerId="ADAL" clId="{6DBF65AA-3326-4A55-A201-F79420CFF5C4}" dt="2024-04-18T13:49:30.940" v="341" actId="1036"/>
          <ac:spMkLst>
            <pc:docMk/>
            <pc:sldMk cId="948561578" sldId="2147473068"/>
            <ac:spMk id="40" creationId="{F407C164-B96A-EF3D-F56A-54CDAC5D5A3A}"/>
          </ac:spMkLst>
        </pc:spChg>
        <pc:spChg chg="mod">
          <ac:chgData name="ZINCK Yves [CEGEE]" userId="58ab786b-eff3-4fb5-b8c5-161f6b44608b" providerId="ADAL" clId="{6DBF65AA-3326-4A55-A201-F79420CFF5C4}" dt="2024-04-18T13:49:30.940" v="341" actId="1036"/>
          <ac:spMkLst>
            <pc:docMk/>
            <pc:sldMk cId="948561578" sldId="2147473068"/>
            <ac:spMk id="41" creationId="{D8838DDA-2165-5283-BDAA-76263B3ECC54}"/>
          </ac:spMkLst>
        </pc:spChg>
        <pc:spChg chg="mod">
          <ac:chgData name="ZINCK Yves [CEGEE]" userId="58ab786b-eff3-4fb5-b8c5-161f6b44608b" providerId="ADAL" clId="{6DBF65AA-3326-4A55-A201-F79420CFF5C4}" dt="2024-04-18T13:49:30.940" v="341" actId="1036"/>
          <ac:spMkLst>
            <pc:docMk/>
            <pc:sldMk cId="948561578" sldId="2147473068"/>
            <ac:spMk id="42" creationId="{9F32E0D5-A976-A21B-4CEE-BBEF6EE6652A}"/>
          </ac:spMkLst>
        </pc:spChg>
        <pc:spChg chg="mod">
          <ac:chgData name="ZINCK Yves [CEGEE]" userId="58ab786b-eff3-4fb5-b8c5-161f6b44608b" providerId="ADAL" clId="{6DBF65AA-3326-4A55-A201-F79420CFF5C4}" dt="2024-04-18T13:49:30.940" v="341" actId="1036"/>
          <ac:spMkLst>
            <pc:docMk/>
            <pc:sldMk cId="948561578" sldId="2147473068"/>
            <ac:spMk id="43" creationId="{BC7C3581-53DC-70AA-4EBE-9EE88EF72B6D}"/>
          </ac:spMkLst>
        </pc:spChg>
        <pc:spChg chg="mod">
          <ac:chgData name="ZINCK Yves [CEGEE]" userId="58ab786b-eff3-4fb5-b8c5-161f6b44608b" providerId="ADAL" clId="{6DBF65AA-3326-4A55-A201-F79420CFF5C4}" dt="2024-04-18T13:49:30.940" v="341" actId="1036"/>
          <ac:spMkLst>
            <pc:docMk/>
            <pc:sldMk cId="948561578" sldId="2147473068"/>
            <ac:spMk id="44" creationId="{9A46060D-78C5-1C51-D77F-C1F35E61E0AF}"/>
          </ac:spMkLst>
        </pc:spChg>
        <pc:spChg chg="mod">
          <ac:chgData name="ZINCK Yves [CEGEE]" userId="58ab786b-eff3-4fb5-b8c5-161f6b44608b" providerId="ADAL" clId="{6DBF65AA-3326-4A55-A201-F79420CFF5C4}" dt="2024-04-18T13:49:30.940" v="341" actId="1036"/>
          <ac:spMkLst>
            <pc:docMk/>
            <pc:sldMk cId="948561578" sldId="2147473068"/>
            <ac:spMk id="45" creationId="{1CECEC4A-EA27-8EF8-DAB6-1EB8529A8AE9}"/>
          </ac:spMkLst>
        </pc:spChg>
        <pc:spChg chg="mod">
          <ac:chgData name="ZINCK Yves [CEGEE]" userId="58ab786b-eff3-4fb5-b8c5-161f6b44608b" providerId="ADAL" clId="{6DBF65AA-3326-4A55-A201-F79420CFF5C4}" dt="2024-04-18T13:49:30.940" v="341" actId="1036"/>
          <ac:spMkLst>
            <pc:docMk/>
            <pc:sldMk cId="948561578" sldId="2147473068"/>
            <ac:spMk id="46" creationId="{0E51F16B-9E55-FB3A-D414-BC704D782170}"/>
          </ac:spMkLst>
        </pc:spChg>
        <pc:spChg chg="mod">
          <ac:chgData name="ZINCK Yves [CEGEE]" userId="58ab786b-eff3-4fb5-b8c5-161f6b44608b" providerId="ADAL" clId="{6DBF65AA-3326-4A55-A201-F79420CFF5C4}" dt="2024-04-18T13:49:30.940" v="341" actId="1036"/>
          <ac:spMkLst>
            <pc:docMk/>
            <pc:sldMk cId="948561578" sldId="2147473068"/>
            <ac:spMk id="47" creationId="{7185061F-BD3B-8407-E695-6235E4BC8DFE}"/>
          </ac:spMkLst>
        </pc:spChg>
        <pc:spChg chg="mod">
          <ac:chgData name="ZINCK Yves [CEGEE]" userId="58ab786b-eff3-4fb5-b8c5-161f6b44608b" providerId="ADAL" clId="{6DBF65AA-3326-4A55-A201-F79420CFF5C4}" dt="2024-04-18T13:49:30.940" v="341" actId="1036"/>
          <ac:spMkLst>
            <pc:docMk/>
            <pc:sldMk cId="948561578" sldId="2147473068"/>
            <ac:spMk id="48" creationId="{FB9B0117-9A8D-373A-6AEB-12F388B3ADC5}"/>
          </ac:spMkLst>
        </pc:spChg>
        <pc:spChg chg="mod">
          <ac:chgData name="ZINCK Yves [CEGEE]" userId="58ab786b-eff3-4fb5-b8c5-161f6b44608b" providerId="ADAL" clId="{6DBF65AA-3326-4A55-A201-F79420CFF5C4}" dt="2024-04-18T13:49:30.940" v="341" actId="1036"/>
          <ac:spMkLst>
            <pc:docMk/>
            <pc:sldMk cId="948561578" sldId="2147473068"/>
            <ac:spMk id="49" creationId="{E797875F-AA0F-5353-869C-BA7188C192E0}"/>
          </ac:spMkLst>
        </pc:spChg>
        <pc:spChg chg="mod">
          <ac:chgData name="ZINCK Yves [CEGEE]" userId="58ab786b-eff3-4fb5-b8c5-161f6b44608b" providerId="ADAL" clId="{6DBF65AA-3326-4A55-A201-F79420CFF5C4}" dt="2024-04-18T13:49:30.940" v="341" actId="1036"/>
          <ac:spMkLst>
            <pc:docMk/>
            <pc:sldMk cId="948561578" sldId="2147473068"/>
            <ac:spMk id="50" creationId="{E9F218A9-F1C8-45CB-D2E8-3AED2A373130}"/>
          </ac:spMkLst>
        </pc:spChg>
        <pc:spChg chg="mod">
          <ac:chgData name="ZINCK Yves [CEGEE]" userId="58ab786b-eff3-4fb5-b8c5-161f6b44608b" providerId="ADAL" clId="{6DBF65AA-3326-4A55-A201-F79420CFF5C4}" dt="2024-04-18T13:49:30.940" v="341" actId="1036"/>
          <ac:spMkLst>
            <pc:docMk/>
            <pc:sldMk cId="948561578" sldId="2147473068"/>
            <ac:spMk id="51" creationId="{DED5F5A6-5E2C-9A60-EDA0-7BAD19B837F1}"/>
          </ac:spMkLst>
        </pc:spChg>
        <pc:spChg chg="mod">
          <ac:chgData name="ZINCK Yves [CEGEE]" userId="58ab786b-eff3-4fb5-b8c5-161f6b44608b" providerId="ADAL" clId="{6DBF65AA-3326-4A55-A201-F79420CFF5C4}" dt="2024-04-18T13:49:30.940" v="341" actId="1036"/>
          <ac:spMkLst>
            <pc:docMk/>
            <pc:sldMk cId="948561578" sldId="2147473068"/>
            <ac:spMk id="52" creationId="{3C9C489B-3E60-247C-655A-77468CF9EEC5}"/>
          </ac:spMkLst>
        </pc:spChg>
        <pc:spChg chg="mod">
          <ac:chgData name="ZINCK Yves [CEGEE]" userId="58ab786b-eff3-4fb5-b8c5-161f6b44608b" providerId="ADAL" clId="{6DBF65AA-3326-4A55-A201-F79420CFF5C4}" dt="2024-04-18T13:49:30.940" v="341" actId="1036"/>
          <ac:spMkLst>
            <pc:docMk/>
            <pc:sldMk cId="948561578" sldId="2147473068"/>
            <ac:spMk id="53" creationId="{017203A4-FD90-B310-3A62-4D89427F0167}"/>
          </ac:spMkLst>
        </pc:spChg>
        <pc:spChg chg="mod">
          <ac:chgData name="ZINCK Yves [CEGEE]" userId="58ab786b-eff3-4fb5-b8c5-161f6b44608b" providerId="ADAL" clId="{6DBF65AA-3326-4A55-A201-F79420CFF5C4}" dt="2024-04-18T13:49:30.940" v="341" actId="1036"/>
          <ac:spMkLst>
            <pc:docMk/>
            <pc:sldMk cId="948561578" sldId="2147473068"/>
            <ac:spMk id="54" creationId="{870E66A6-D9B7-6F0F-9FDC-E7FBF4B5716C}"/>
          </ac:spMkLst>
        </pc:spChg>
        <pc:spChg chg="mod">
          <ac:chgData name="ZINCK Yves [CEGEE]" userId="58ab786b-eff3-4fb5-b8c5-161f6b44608b" providerId="ADAL" clId="{6DBF65AA-3326-4A55-A201-F79420CFF5C4}" dt="2024-04-18T13:49:30.940" v="341" actId="1036"/>
          <ac:spMkLst>
            <pc:docMk/>
            <pc:sldMk cId="948561578" sldId="2147473068"/>
            <ac:spMk id="55" creationId="{CB46DB40-AA39-A17A-E8DF-47C53E427173}"/>
          </ac:spMkLst>
        </pc:spChg>
        <pc:spChg chg="mod">
          <ac:chgData name="ZINCK Yves [CEGEE]" userId="58ab786b-eff3-4fb5-b8c5-161f6b44608b" providerId="ADAL" clId="{6DBF65AA-3326-4A55-A201-F79420CFF5C4}" dt="2024-04-18T13:49:30.940" v="341" actId="1036"/>
          <ac:spMkLst>
            <pc:docMk/>
            <pc:sldMk cId="948561578" sldId="2147473068"/>
            <ac:spMk id="56" creationId="{41C7D6B0-2714-010B-95CB-8601FA6E8401}"/>
          </ac:spMkLst>
        </pc:spChg>
        <pc:spChg chg="mod">
          <ac:chgData name="ZINCK Yves [CEGEE]" userId="58ab786b-eff3-4fb5-b8c5-161f6b44608b" providerId="ADAL" clId="{6DBF65AA-3326-4A55-A201-F79420CFF5C4}" dt="2024-04-18T13:49:30.940" v="341" actId="1036"/>
          <ac:spMkLst>
            <pc:docMk/>
            <pc:sldMk cId="948561578" sldId="2147473068"/>
            <ac:spMk id="57" creationId="{35A7A315-47D8-A50E-242D-1F43677ADEBC}"/>
          </ac:spMkLst>
        </pc:spChg>
        <pc:spChg chg="mod">
          <ac:chgData name="ZINCK Yves [CEGEE]" userId="58ab786b-eff3-4fb5-b8c5-161f6b44608b" providerId="ADAL" clId="{6DBF65AA-3326-4A55-A201-F79420CFF5C4}" dt="2024-04-18T13:49:30.940" v="341" actId="1036"/>
          <ac:spMkLst>
            <pc:docMk/>
            <pc:sldMk cId="948561578" sldId="2147473068"/>
            <ac:spMk id="58" creationId="{A03B0483-A9C4-DC1B-C4CF-8224CFE1A6FC}"/>
          </ac:spMkLst>
        </pc:spChg>
        <pc:spChg chg="mod">
          <ac:chgData name="ZINCK Yves [CEGEE]" userId="58ab786b-eff3-4fb5-b8c5-161f6b44608b" providerId="ADAL" clId="{6DBF65AA-3326-4A55-A201-F79420CFF5C4}" dt="2024-04-18T13:49:30.940" v="341" actId="1036"/>
          <ac:spMkLst>
            <pc:docMk/>
            <pc:sldMk cId="948561578" sldId="2147473068"/>
            <ac:spMk id="59" creationId="{8F32ADB0-EA9A-C607-05E6-ABB23695D9FB}"/>
          </ac:spMkLst>
        </pc:spChg>
        <pc:spChg chg="mod">
          <ac:chgData name="ZINCK Yves [CEGEE]" userId="58ab786b-eff3-4fb5-b8c5-161f6b44608b" providerId="ADAL" clId="{6DBF65AA-3326-4A55-A201-F79420CFF5C4}" dt="2024-04-18T13:49:30.940" v="341" actId="1036"/>
          <ac:spMkLst>
            <pc:docMk/>
            <pc:sldMk cId="948561578" sldId="2147473068"/>
            <ac:spMk id="60" creationId="{9B42AD01-6036-A215-DD4B-AD095244BCAD}"/>
          </ac:spMkLst>
        </pc:spChg>
        <pc:spChg chg="mod">
          <ac:chgData name="ZINCK Yves [CEGEE]" userId="58ab786b-eff3-4fb5-b8c5-161f6b44608b" providerId="ADAL" clId="{6DBF65AA-3326-4A55-A201-F79420CFF5C4}" dt="2024-04-18T13:49:30.940" v="341" actId="1036"/>
          <ac:spMkLst>
            <pc:docMk/>
            <pc:sldMk cId="948561578" sldId="2147473068"/>
            <ac:spMk id="61" creationId="{D7769D3D-0B1B-74E8-0CDE-5E1EFE70E213}"/>
          </ac:spMkLst>
        </pc:spChg>
        <pc:spChg chg="mod">
          <ac:chgData name="ZINCK Yves [CEGEE]" userId="58ab786b-eff3-4fb5-b8c5-161f6b44608b" providerId="ADAL" clId="{6DBF65AA-3326-4A55-A201-F79420CFF5C4}" dt="2024-04-18T13:49:30.940" v="341" actId="1036"/>
          <ac:spMkLst>
            <pc:docMk/>
            <pc:sldMk cId="948561578" sldId="2147473068"/>
            <ac:spMk id="62" creationId="{75F5B4A5-9D16-112F-DB07-AA98F57849C8}"/>
          </ac:spMkLst>
        </pc:spChg>
        <pc:spChg chg="mod">
          <ac:chgData name="ZINCK Yves [CEGEE]" userId="58ab786b-eff3-4fb5-b8c5-161f6b44608b" providerId="ADAL" clId="{6DBF65AA-3326-4A55-A201-F79420CFF5C4}" dt="2024-04-18T13:49:30.940" v="341" actId="1036"/>
          <ac:spMkLst>
            <pc:docMk/>
            <pc:sldMk cId="948561578" sldId="2147473068"/>
            <ac:spMk id="63" creationId="{9CC95CAE-DF80-0BB2-6E72-3A06B359F543}"/>
          </ac:spMkLst>
        </pc:spChg>
        <pc:spChg chg="mod">
          <ac:chgData name="ZINCK Yves [CEGEE]" userId="58ab786b-eff3-4fb5-b8c5-161f6b44608b" providerId="ADAL" clId="{6DBF65AA-3326-4A55-A201-F79420CFF5C4}" dt="2024-04-18T13:49:30.940" v="341" actId="1036"/>
          <ac:spMkLst>
            <pc:docMk/>
            <pc:sldMk cId="948561578" sldId="2147473068"/>
            <ac:spMk id="64" creationId="{E80FA5A2-C693-5BA0-7411-EB822D8113DA}"/>
          </ac:spMkLst>
        </pc:spChg>
        <pc:spChg chg="mod">
          <ac:chgData name="ZINCK Yves [CEGEE]" userId="58ab786b-eff3-4fb5-b8c5-161f6b44608b" providerId="ADAL" clId="{6DBF65AA-3326-4A55-A201-F79420CFF5C4}" dt="2024-04-18T13:49:30.940" v="341" actId="1036"/>
          <ac:spMkLst>
            <pc:docMk/>
            <pc:sldMk cId="948561578" sldId="2147473068"/>
            <ac:spMk id="65" creationId="{5C45AA11-0914-DB0D-FE33-75EC2511C425}"/>
          </ac:spMkLst>
        </pc:spChg>
        <pc:spChg chg="mod">
          <ac:chgData name="ZINCK Yves [CEGEE]" userId="58ab786b-eff3-4fb5-b8c5-161f6b44608b" providerId="ADAL" clId="{6DBF65AA-3326-4A55-A201-F79420CFF5C4}" dt="2024-04-18T13:49:30.940" v="341" actId="1036"/>
          <ac:spMkLst>
            <pc:docMk/>
            <pc:sldMk cId="948561578" sldId="2147473068"/>
            <ac:spMk id="66" creationId="{157826BE-7120-5660-F037-A1C7535CF8F9}"/>
          </ac:spMkLst>
        </pc:spChg>
        <pc:spChg chg="mod">
          <ac:chgData name="ZINCK Yves [CEGEE]" userId="58ab786b-eff3-4fb5-b8c5-161f6b44608b" providerId="ADAL" clId="{6DBF65AA-3326-4A55-A201-F79420CFF5C4}" dt="2024-04-18T13:49:30.940" v="341" actId="1036"/>
          <ac:spMkLst>
            <pc:docMk/>
            <pc:sldMk cId="948561578" sldId="2147473068"/>
            <ac:spMk id="67" creationId="{20EF9D04-E717-1756-782B-B919748D9DEE}"/>
          </ac:spMkLst>
        </pc:spChg>
        <pc:spChg chg="mod">
          <ac:chgData name="ZINCK Yves [CEGEE]" userId="58ab786b-eff3-4fb5-b8c5-161f6b44608b" providerId="ADAL" clId="{6DBF65AA-3326-4A55-A201-F79420CFF5C4}" dt="2024-04-18T13:49:30.940" v="341" actId="1036"/>
          <ac:spMkLst>
            <pc:docMk/>
            <pc:sldMk cId="948561578" sldId="2147473068"/>
            <ac:spMk id="68" creationId="{75C95BF9-20B8-99D2-9676-FB916245350B}"/>
          </ac:spMkLst>
        </pc:spChg>
        <pc:spChg chg="mod">
          <ac:chgData name="ZINCK Yves [CEGEE]" userId="58ab786b-eff3-4fb5-b8c5-161f6b44608b" providerId="ADAL" clId="{6DBF65AA-3326-4A55-A201-F79420CFF5C4}" dt="2024-04-18T13:49:30.940" v="341" actId="1036"/>
          <ac:spMkLst>
            <pc:docMk/>
            <pc:sldMk cId="948561578" sldId="2147473068"/>
            <ac:spMk id="69" creationId="{11735BAF-5AEB-56AC-02EC-4FD94CA9471B}"/>
          </ac:spMkLst>
        </pc:spChg>
        <pc:spChg chg="mod">
          <ac:chgData name="ZINCK Yves [CEGEE]" userId="58ab786b-eff3-4fb5-b8c5-161f6b44608b" providerId="ADAL" clId="{6DBF65AA-3326-4A55-A201-F79420CFF5C4}" dt="2024-04-18T13:49:30.940" v="341" actId="1036"/>
          <ac:spMkLst>
            <pc:docMk/>
            <pc:sldMk cId="948561578" sldId="2147473068"/>
            <ac:spMk id="70" creationId="{939ED230-9A6F-F3A0-DBB7-6C7364376F1D}"/>
          </ac:spMkLst>
        </pc:spChg>
        <pc:spChg chg="mod">
          <ac:chgData name="ZINCK Yves [CEGEE]" userId="58ab786b-eff3-4fb5-b8c5-161f6b44608b" providerId="ADAL" clId="{6DBF65AA-3326-4A55-A201-F79420CFF5C4}" dt="2024-04-18T13:49:30.940" v="341" actId="1036"/>
          <ac:spMkLst>
            <pc:docMk/>
            <pc:sldMk cId="948561578" sldId="2147473068"/>
            <ac:spMk id="71" creationId="{ECFF10B9-3B18-84D8-1D18-C113921B1B70}"/>
          </ac:spMkLst>
        </pc:spChg>
        <pc:spChg chg="mod">
          <ac:chgData name="ZINCK Yves [CEGEE]" userId="58ab786b-eff3-4fb5-b8c5-161f6b44608b" providerId="ADAL" clId="{6DBF65AA-3326-4A55-A201-F79420CFF5C4}" dt="2024-04-18T13:49:30.940" v="341" actId="1036"/>
          <ac:spMkLst>
            <pc:docMk/>
            <pc:sldMk cId="948561578" sldId="2147473068"/>
            <ac:spMk id="72" creationId="{D0D91056-D109-A9B4-6354-E3A06DDBBC7B}"/>
          </ac:spMkLst>
        </pc:spChg>
        <pc:spChg chg="mod">
          <ac:chgData name="ZINCK Yves [CEGEE]" userId="58ab786b-eff3-4fb5-b8c5-161f6b44608b" providerId="ADAL" clId="{6DBF65AA-3326-4A55-A201-F79420CFF5C4}" dt="2024-04-18T13:49:30.940" v="341" actId="1036"/>
          <ac:spMkLst>
            <pc:docMk/>
            <pc:sldMk cId="948561578" sldId="2147473068"/>
            <ac:spMk id="73" creationId="{4A4CA13A-56F6-33A9-B0E4-B09FABEC9599}"/>
          </ac:spMkLst>
        </pc:spChg>
        <pc:spChg chg="mod">
          <ac:chgData name="ZINCK Yves [CEGEE]" userId="58ab786b-eff3-4fb5-b8c5-161f6b44608b" providerId="ADAL" clId="{6DBF65AA-3326-4A55-A201-F79420CFF5C4}" dt="2024-04-18T13:49:30.940" v="341" actId="1036"/>
          <ac:spMkLst>
            <pc:docMk/>
            <pc:sldMk cId="948561578" sldId="2147473068"/>
            <ac:spMk id="74" creationId="{C6E9741C-6A76-2804-8649-CD46E7EAC6D0}"/>
          </ac:spMkLst>
        </pc:spChg>
        <pc:spChg chg="mod">
          <ac:chgData name="ZINCK Yves [CEGEE]" userId="58ab786b-eff3-4fb5-b8c5-161f6b44608b" providerId="ADAL" clId="{6DBF65AA-3326-4A55-A201-F79420CFF5C4}" dt="2024-04-18T13:49:30.940" v="341" actId="1036"/>
          <ac:spMkLst>
            <pc:docMk/>
            <pc:sldMk cId="948561578" sldId="2147473068"/>
            <ac:spMk id="75" creationId="{AD2E548E-782A-AD9A-F6CF-C1ABCF3E2B3D}"/>
          </ac:spMkLst>
        </pc:spChg>
        <pc:spChg chg="mod">
          <ac:chgData name="ZINCK Yves [CEGEE]" userId="58ab786b-eff3-4fb5-b8c5-161f6b44608b" providerId="ADAL" clId="{6DBF65AA-3326-4A55-A201-F79420CFF5C4}" dt="2024-04-18T13:49:30.940" v="341" actId="1036"/>
          <ac:spMkLst>
            <pc:docMk/>
            <pc:sldMk cId="948561578" sldId="2147473068"/>
            <ac:spMk id="76" creationId="{02596F93-F64F-8EC9-880D-0BDE62FFAD6F}"/>
          </ac:spMkLst>
        </pc:spChg>
        <pc:spChg chg="mod">
          <ac:chgData name="ZINCK Yves [CEGEE]" userId="58ab786b-eff3-4fb5-b8c5-161f6b44608b" providerId="ADAL" clId="{6DBF65AA-3326-4A55-A201-F79420CFF5C4}" dt="2024-04-18T13:49:30.940" v="341" actId="1036"/>
          <ac:spMkLst>
            <pc:docMk/>
            <pc:sldMk cId="948561578" sldId="2147473068"/>
            <ac:spMk id="77" creationId="{DB195440-CC81-0494-773F-F8267F617180}"/>
          </ac:spMkLst>
        </pc:spChg>
        <pc:spChg chg="mod">
          <ac:chgData name="ZINCK Yves [CEGEE]" userId="58ab786b-eff3-4fb5-b8c5-161f6b44608b" providerId="ADAL" clId="{6DBF65AA-3326-4A55-A201-F79420CFF5C4}" dt="2024-04-18T13:49:30.940" v="341" actId="1036"/>
          <ac:spMkLst>
            <pc:docMk/>
            <pc:sldMk cId="948561578" sldId="2147473068"/>
            <ac:spMk id="78" creationId="{B5AF3DDE-60B7-D6AF-C9F2-EA34040BDBB7}"/>
          </ac:spMkLst>
        </pc:spChg>
        <pc:spChg chg="mod">
          <ac:chgData name="ZINCK Yves [CEGEE]" userId="58ab786b-eff3-4fb5-b8c5-161f6b44608b" providerId="ADAL" clId="{6DBF65AA-3326-4A55-A201-F79420CFF5C4}" dt="2024-04-18T13:49:30.940" v="341" actId="1036"/>
          <ac:spMkLst>
            <pc:docMk/>
            <pc:sldMk cId="948561578" sldId="2147473068"/>
            <ac:spMk id="80" creationId="{84873B6A-7F8A-CFC8-7C55-0036F777E72D}"/>
          </ac:spMkLst>
        </pc:spChg>
        <pc:spChg chg="mod">
          <ac:chgData name="ZINCK Yves [CEGEE]" userId="58ab786b-eff3-4fb5-b8c5-161f6b44608b" providerId="ADAL" clId="{6DBF65AA-3326-4A55-A201-F79420CFF5C4}" dt="2024-04-18T13:49:30.940" v="341" actId="1036"/>
          <ac:spMkLst>
            <pc:docMk/>
            <pc:sldMk cId="948561578" sldId="2147473068"/>
            <ac:spMk id="81" creationId="{6EE26F69-F5AD-1FB9-6B12-D3260DFFD558}"/>
          </ac:spMkLst>
        </pc:spChg>
        <pc:spChg chg="mod">
          <ac:chgData name="ZINCK Yves [CEGEE]" userId="58ab786b-eff3-4fb5-b8c5-161f6b44608b" providerId="ADAL" clId="{6DBF65AA-3326-4A55-A201-F79420CFF5C4}" dt="2024-04-18T13:49:30.940" v="341" actId="1036"/>
          <ac:spMkLst>
            <pc:docMk/>
            <pc:sldMk cId="948561578" sldId="2147473068"/>
            <ac:spMk id="82" creationId="{0477D5DA-845F-712F-5A67-63D25E30EDE0}"/>
          </ac:spMkLst>
        </pc:spChg>
        <pc:spChg chg="mod">
          <ac:chgData name="ZINCK Yves [CEGEE]" userId="58ab786b-eff3-4fb5-b8c5-161f6b44608b" providerId="ADAL" clId="{6DBF65AA-3326-4A55-A201-F79420CFF5C4}" dt="2024-04-18T13:49:30.940" v="341" actId="1036"/>
          <ac:spMkLst>
            <pc:docMk/>
            <pc:sldMk cId="948561578" sldId="2147473068"/>
            <ac:spMk id="83" creationId="{F2585BBD-C9A7-B78A-893A-A399C6A4B2C2}"/>
          </ac:spMkLst>
        </pc:spChg>
        <pc:spChg chg="mod">
          <ac:chgData name="ZINCK Yves [CEGEE]" userId="58ab786b-eff3-4fb5-b8c5-161f6b44608b" providerId="ADAL" clId="{6DBF65AA-3326-4A55-A201-F79420CFF5C4}" dt="2024-04-18T13:49:30.940" v="341" actId="1036"/>
          <ac:spMkLst>
            <pc:docMk/>
            <pc:sldMk cId="948561578" sldId="2147473068"/>
            <ac:spMk id="84" creationId="{164CECFA-E824-06B5-5513-6E2C2EC9AC9A}"/>
          </ac:spMkLst>
        </pc:spChg>
        <pc:spChg chg="mod">
          <ac:chgData name="ZINCK Yves [CEGEE]" userId="58ab786b-eff3-4fb5-b8c5-161f6b44608b" providerId="ADAL" clId="{6DBF65AA-3326-4A55-A201-F79420CFF5C4}" dt="2024-04-18T13:49:30.940" v="341" actId="1036"/>
          <ac:spMkLst>
            <pc:docMk/>
            <pc:sldMk cId="948561578" sldId="2147473068"/>
            <ac:spMk id="85" creationId="{75EDA752-DCC5-CAF0-DF84-B8AF060772A6}"/>
          </ac:spMkLst>
        </pc:spChg>
        <pc:spChg chg="mod">
          <ac:chgData name="ZINCK Yves [CEGEE]" userId="58ab786b-eff3-4fb5-b8c5-161f6b44608b" providerId="ADAL" clId="{6DBF65AA-3326-4A55-A201-F79420CFF5C4}" dt="2024-04-18T13:49:30.940" v="341" actId="1036"/>
          <ac:spMkLst>
            <pc:docMk/>
            <pc:sldMk cId="948561578" sldId="2147473068"/>
            <ac:spMk id="86" creationId="{3A2B05BB-0CEB-A955-7C87-56105F861918}"/>
          </ac:spMkLst>
        </pc:spChg>
        <pc:spChg chg="mod">
          <ac:chgData name="ZINCK Yves [CEGEE]" userId="58ab786b-eff3-4fb5-b8c5-161f6b44608b" providerId="ADAL" clId="{6DBF65AA-3326-4A55-A201-F79420CFF5C4}" dt="2024-04-18T13:49:30.940" v="341" actId="1036"/>
          <ac:spMkLst>
            <pc:docMk/>
            <pc:sldMk cId="948561578" sldId="2147473068"/>
            <ac:spMk id="87" creationId="{27B44624-61C7-3A53-186C-308ACBB5C5B3}"/>
          </ac:spMkLst>
        </pc:spChg>
        <pc:spChg chg="mod">
          <ac:chgData name="ZINCK Yves [CEGEE]" userId="58ab786b-eff3-4fb5-b8c5-161f6b44608b" providerId="ADAL" clId="{6DBF65AA-3326-4A55-A201-F79420CFF5C4}" dt="2024-04-18T13:49:30.940" v="341" actId="1036"/>
          <ac:spMkLst>
            <pc:docMk/>
            <pc:sldMk cId="948561578" sldId="2147473068"/>
            <ac:spMk id="88" creationId="{8A6ECBD9-7145-3D45-05C6-18851E43BAEB}"/>
          </ac:spMkLst>
        </pc:spChg>
        <pc:spChg chg="mod">
          <ac:chgData name="ZINCK Yves [CEGEE]" userId="58ab786b-eff3-4fb5-b8c5-161f6b44608b" providerId="ADAL" clId="{6DBF65AA-3326-4A55-A201-F79420CFF5C4}" dt="2024-04-18T13:49:30.940" v="341" actId="1036"/>
          <ac:spMkLst>
            <pc:docMk/>
            <pc:sldMk cId="948561578" sldId="2147473068"/>
            <ac:spMk id="89" creationId="{79405553-6DD5-5BDF-46F6-4FC4C9CA8028}"/>
          </ac:spMkLst>
        </pc:spChg>
        <pc:spChg chg="mod">
          <ac:chgData name="ZINCK Yves [CEGEE]" userId="58ab786b-eff3-4fb5-b8c5-161f6b44608b" providerId="ADAL" clId="{6DBF65AA-3326-4A55-A201-F79420CFF5C4}" dt="2024-04-18T13:49:30.940" v="341" actId="1036"/>
          <ac:spMkLst>
            <pc:docMk/>
            <pc:sldMk cId="948561578" sldId="2147473068"/>
            <ac:spMk id="90" creationId="{0EEB7342-FBD0-A79B-048E-787A7103C009}"/>
          </ac:spMkLst>
        </pc:spChg>
        <pc:spChg chg="mod">
          <ac:chgData name="ZINCK Yves [CEGEE]" userId="58ab786b-eff3-4fb5-b8c5-161f6b44608b" providerId="ADAL" clId="{6DBF65AA-3326-4A55-A201-F79420CFF5C4}" dt="2024-04-18T13:49:30.940" v="341" actId="1036"/>
          <ac:spMkLst>
            <pc:docMk/>
            <pc:sldMk cId="948561578" sldId="2147473068"/>
            <ac:spMk id="91" creationId="{EB5E29FC-2CC3-7C9A-07DE-20364AF9CB67}"/>
          </ac:spMkLst>
        </pc:spChg>
        <pc:spChg chg="mod">
          <ac:chgData name="ZINCK Yves [CEGEE]" userId="58ab786b-eff3-4fb5-b8c5-161f6b44608b" providerId="ADAL" clId="{6DBF65AA-3326-4A55-A201-F79420CFF5C4}" dt="2024-04-18T13:49:30.940" v="341" actId="1036"/>
          <ac:spMkLst>
            <pc:docMk/>
            <pc:sldMk cId="948561578" sldId="2147473068"/>
            <ac:spMk id="92" creationId="{311A40A9-C1FA-52C3-2587-41178BA0C62E}"/>
          </ac:spMkLst>
        </pc:spChg>
        <pc:spChg chg="mod">
          <ac:chgData name="ZINCK Yves [CEGEE]" userId="58ab786b-eff3-4fb5-b8c5-161f6b44608b" providerId="ADAL" clId="{6DBF65AA-3326-4A55-A201-F79420CFF5C4}" dt="2024-04-18T13:49:30.940" v="341" actId="1036"/>
          <ac:spMkLst>
            <pc:docMk/>
            <pc:sldMk cId="948561578" sldId="2147473068"/>
            <ac:spMk id="93" creationId="{A777288A-84E2-C4F7-277E-FFBECBBFA05F}"/>
          </ac:spMkLst>
        </pc:spChg>
        <pc:spChg chg="mod">
          <ac:chgData name="ZINCK Yves [CEGEE]" userId="58ab786b-eff3-4fb5-b8c5-161f6b44608b" providerId="ADAL" clId="{6DBF65AA-3326-4A55-A201-F79420CFF5C4}" dt="2024-04-18T13:49:30.940" v="341" actId="1036"/>
          <ac:spMkLst>
            <pc:docMk/>
            <pc:sldMk cId="948561578" sldId="2147473068"/>
            <ac:spMk id="94" creationId="{0EC48EB0-E4B8-1043-6425-DADFD36980DB}"/>
          </ac:spMkLst>
        </pc:spChg>
        <pc:spChg chg="mod">
          <ac:chgData name="ZINCK Yves [CEGEE]" userId="58ab786b-eff3-4fb5-b8c5-161f6b44608b" providerId="ADAL" clId="{6DBF65AA-3326-4A55-A201-F79420CFF5C4}" dt="2024-04-18T13:49:30.940" v="341" actId="1036"/>
          <ac:spMkLst>
            <pc:docMk/>
            <pc:sldMk cId="948561578" sldId="2147473068"/>
            <ac:spMk id="95" creationId="{2146C9B5-A52D-37BC-AD79-FF847708309B}"/>
          </ac:spMkLst>
        </pc:spChg>
        <pc:spChg chg="mod">
          <ac:chgData name="ZINCK Yves [CEGEE]" userId="58ab786b-eff3-4fb5-b8c5-161f6b44608b" providerId="ADAL" clId="{6DBF65AA-3326-4A55-A201-F79420CFF5C4}" dt="2024-04-18T13:49:30.940" v="341" actId="1036"/>
          <ac:spMkLst>
            <pc:docMk/>
            <pc:sldMk cId="948561578" sldId="2147473068"/>
            <ac:spMk id="96" creationId="{A2E86BDE-B24F-F1EF-C97C-5B68055BE3E9}"/>
          </ac:spMkLst>
        </pc:spChg>
        <pc:spChg chg="mod">
          <ac:chgData name="ZINCK Yves [CEGEE]" userId="58ab786b-eff3-4fb5-b8c5-161f6b44608b" providerId="ADAL" clId="{6DBF65AA-3326-4A55-A201-F79420CFF5C4}" dt="2024-04-18T13:49:30.940" v="341" actId="1036"/>
          <ac:spMkLst>
            <pc:docMk/>
            <pc:sldMk cId="948561578" sldId="2147473068"/>
            <ac:spMk id="97" creationId="{30D9561C-BDB4-CD7D-5914-96A29E03DD74}"/>
          </ac:spMkLst>
        </pc:spChg>
        <pc:spChg chg="mod">
          <ac:chgData name="ZINCK Yves [CEGEE]" userId="58ab786b-eff3-4fb5-b8c5-161f6b44608b" providerId="ADAL" clId="{6DBF65AA-3326-4A55-A201-F79420CFF5C4}" dt="2024-04-18T13:49:30.940" v="341" actId="1036"/>
          <ac:spMkLst>
            <pc:docMk/>
            <pc:sldMk cId="948561578" sldId="2147473068"/>
            <ac:spMk id="98" creationId="{696E4EE4-9AB0-D425-4A08-F2742C6CE431}"/>
          </ac:spMkLst>
        </pc:spChg>
        <pc:spChg chg="mod">
          <ac:chgData name="ZINCK Yves [CEGEE]" userId="58ab786b-eff3-4fb5-b8c5-161f6b44608b" providerId="ADAL" clId="{6DBF65AA-3326-4A55-A201-F79420CFF5C4}" dt="2024-04-18T13:49:30.940" v="341" actId="1036"/>
          <ac:spMkLst>
            <pc:docMk/>
            <pc:sldMk cId="948561578" sldId="2147473068"/>
            <ac:spMk id="99" creationId="{BFAA41D4-DF83-DB53-9757-0256374FC547}"/>
          </ac:spMkLst>
        </pc:spChg>
        <pc:spChg chg="mod">
          <ac:chgData name="ZINCK Yves [CEGEE]" userId="58ab786b-eff3-4fb5-b8c5-161f6b44608b" providerId="ADAL" clId="{6DBF65AA-3326-4A55-A201-F79420CFF5C4}" dt="2024-04-18T13:49:30.940" v="341" actId="1036"/>
          <ac:spMkLst>
            <pc:docMk/>
            <pc:sldMk cId="948561578" sldId="2147473068"/>
            <ac:spMk id="100" creationId="{0FC98FC1-4C4C-4FDF-B162-27B10327FAA4}"/>
          </ac:spMkLst>
        </pc:spChg>
        <pc:spChg chg="mod">
          <ac:chgData name="ZINCK Yves [CEGEE]" userId="58ab786b-eff3-4fb5-b8c5-161f6b44608b" providerId="ADAL" clId="{6DBF65AA-3326-4A55-A201-F79420CFF5C4}" dt="2024-04-18T13:49:30.940" v="341" actId="1036"/>
          <ac:spMkLst>
            <pc:docMk/>
            <pc:sldMk cId="948561578" sldId="2147473068"/>
            <ac:spMk id="101" creationId="{1E83ABAF-0AC1-78E9-BCA0-C0ED79F34C75}"/>
          </ac:spMkLst>
        </pc:spChg>
        <pc:spChg chg="mod">
          <ac:chgData name="ZINCK Yves [CEGEE]" userId="58ab786b-eff3-4fb5-b8c5-161f6b44608b" providerId="ADAL" clId="{6DBF65AA-3326-4A55-A201-F79420CFF5C4}" dt="2024-04-18T13:49:30.940" v="341" actId="1036"/>
          <ac:spMkLst>
            <pc:docMk/>
            <pc:sldMk cId="948561578" sldId="2147473068"/>
            <ac:spMk id="102" creationId="{1B7A343E-F670-58F9-FD11-D4D11E2C0B94}"/>
          </ac:spMkLst>
        </pc:spChg>
        <pc:spChg chg="mod">
          <ac:chgData name="ZINCK Yves [CEGEE]" userId="58ab786b-eff3-4fb5-b8c5-161f6b44608b" providerId="ADAL" clId="{6DBF65AA-3326-4A55-A201-F79420CFF5C4}" dt="2024-04-18T13:49:30.940" v="341" actId="1036"/>
          <ac:spMkLst>
            <pc:docMk/>
            <pc:sldMk cId="948561578" sldId="2147473068"/>
            <ac:spMk id="103" creationId="{9C021695-489B-E84B-E596-DED413C7875E}"/>
          </ac:spMkLst>
        </pc:spChg>
        <pc:spChg chg="mod">
          <ac:chgData name="ZINCK Yves [CEGEE]" userId="58ab786b-eff3-4fb5-b8c5-161f6b44608b" providerId="ADAL" clId="{6DBF65AA-3326-4A55-A201-F79420CFF5C4}" dt="2024-04-18T13:49:30.940" v="341" actId="1036"/>
          <ac:spMkLst>
            <pc:docMk/>
            <pc:sldMk cId="948561578" sldId="2147473068"/>
            <ac:spMk id="104" creationId="{49462451-A45E-B97B-B845-00D6209DB3D9}"/>
          </ac:spMkLst>
        </pc:spChg>
        <pc:spChg chg="mod">
          <ac:chgData name="ZINCK Yves [CEGEE]" userId="58ab786b-eff3-4fb5-b8c5-161f6b44608b" providerId="ADAL" clId="{6DBF65AA-3326-4A55-A201-F79420CFF5C4}" dt="2024-04-18T13:49:30.940" v="341" actId="1036"/>
          <ac:spMkLst>
            <pc:docMk/>
            <pc:sldMk cId="948561578" sldId="2147473068"/>
            <ac:spMk id="105" creationId="{9936F1C2-915A-5083-CE2F-B3B93CD4F4FE}"/>
          </ac:spMkLst>
        </pc:spChg>
        <pc:spChg chg="add mod">
          <ac:chgData name="ZINCK Yves [CEGEE]" userId="58ab786b-eff3-4fb5-b8c5-161f6b44608b" providerId="ADAL" clId="{6DBF65AA-3326-4A55-A201-F79420CFF5C4}" dt="2024-04-18T13:49:23.801" v="322" actId="1035"/>
          <ac:spMkLst>
            <pc:docMk/>
            <pc:sldMk cId="948561578" sldId="2147473068"/>
            <ac:spMk id="107" creationId="{7DD80EDA-F459-9164-6B41-60F7E26E4786}"/>
          </ac:spMkLst>
        </pc:spChg>
        <pc:spChg chg="add mod">
          <ac:chgData name="ZINCK Yves [CEGEE]" userId="58ab786b-eff3-4fb5-b8c5-161f6b44608b" providerId="ADAL" clId="{6DBF65AA-3326-4A55-A201-F79420CFF5C4}" dt="2024-04-18T13:49:23.801" v="322" actId="1035"/>
          <ac:spMkLst>
            <pc:docMk/>
            <pc:sldMk cId="948561578" sldId="2147473068"/>
            <ac:spMk id="108" creationId="{66FA4738-6A8C-BCBF-6E46-2D6349C36090}"/>
          </ac:spMkLst>
        </pc:spChg>
        <pc:spChg chg="add mod">
          <ac:chgData name="ZINCK Yves [CEGEE]" userId="58ab786b-eff3-4fb5-b8c5-161f6b44608b" providerId="ADAL" clId="{6DBF65AA-3326-4A55-A201-F79420CFF5C4}" dt="2024-04-18T13:49:50.659" v="426" actId="6549"/>
          <ac:spMkLst>
            <pc:docMk/>
            <pc:sldMk cId="948561578" sldId="2147473068"/>
            <ac:spMk id="110" creationId="{12433F52-262C-6B0A-0031-4EDA93609461}"/>
          </ac:spMkLst>
        </pc:spChg>
        <pc:spChg chg="add mod">
          <ac:chgData name="ZINCK Yves [CEGEE]" userId="58ab786b-eff3-4fb5-b8c5-161f6b44608b" providerId="ADAL" clId="{6DBF65AA-3326-4A55-A201-F79420CFF5C4}" dt="2024-04-18T13:49:23.801" v="322" actId="1035"/>
          <ac:spMkLst>
            <pc:docMk/>
            <pc:sldMk cId="948561578" sldId="2147473068"/>
            <ac:spMk id="111" creationId="{AD3E58DA-83CB-BFD0-D4FC-159CB7F2C634}"/>
          </ac:spMkLst>
        </pc:spChg>
        <pc:spChg chg="add mod">
          <ac:chgData name="ZINCK Yves [CEGEE]" userId="58ab786b-eff3-4fb5-b8c5-161f6b44608b" providerId="ADAL" clId="{6DBF65AA-3326-4A55-A201-F79420CFF5C4}" dt="2024-04-18T13:49:23.801" v="322" actId="1035"/>
          <ac:spMkLst>
            <pc:docMk/>
            <pc:sldMk cId="948561578" sldId="2147473068"/>
            <ac:spMk id="112" creationId="{79E12B3B-D792-364D-112A-1757575BB18C}"/>
          </ac:spMkLst>
        </pc:spChg>
        <pc:spChg chg="add mod">
          <ac:chgData name="ZINCK Yves [CEGEE]" userId="58ab786b-eff3-4fb5-b8c5-161f6b44608b" providerId="ADAL" clId="{6DBF65AA-3326-4A55-A201-F79420CFF5C4}" dt="2024-04-18T13:49:23.801" v="322" actId="1035"/>
          <ac:spMkLst>
            <pc:docMk/>
            <pc:sldMk cId="948561578" sldId="2147473068"/>
            <ac:spMk id="113" creationId="{6CE2EC1C-8031-951B-33AA-5075D6188EDC}"/>
          </ac:spMkLst>
        </pc:spChg>
        <pc:spChg chg="add mod">
          <ac:chgData name="ZINCK Yves [CEGEE]" userId="58ab786b-eff3-4fb5-b8c5-161f6b44608b" providerId="ADAL" clId="{6DBF65AA-3326-4A55-A201-F79420CFF5C4}" dt="2024-04-18T13:49:23.801" v="322" actId="1035"/>
          <ac:spMkLst>
            <pc:docMk/>
            <pc:sldMk cId="948561578" sldId="2147473068"/>
            <ac:spMk id="114" creationId="{9E2F29A6-EC15-2B3A-9560-43069234BB9F}"/>
          </ac:spMkLst>
        </pc:spChg>
        <pc:spChg chg="add mod">
          <ac:chgData name="ZINCK Yves [CEGEE]" userId="58ab786b-eff3-4fb5-b8c5-161f6b44608b" providerId="ADAL" clId="{6DBF65AA-3326-4A55-A201-F79420CFF5C4}" dt="2024-04-18T13:49:23.801" v="322" actId="1035"/>
          <ac:spMkLst>
            <pc:docMk/>
            <pc:sldMk cId="948561578" sldId="2147473068"/>
            <ac:spMk id="115" creationId="{509013F4-DD1D-7F24-1298-36FA79701B94}"/>
          </ac:spMkLst>
        </pc:spChg>
        <pc:spChg chg="add mod">
          <ac:chgData name="ZINCK Yves [CEGEE]" userId="58ab786b-eff3-4fb5-b8c5-161f6b44608b" providerId="ADAL" clId="{6DBF65AA-3326-4A55-A201-F79420CFF5C4}" dt="2024-04-18T13:49:23.801" v="322" actId="1035"/>
          <ac:spMkLst>
            <pc:docMk/>
            <pc:sldMk cId="948561578" sldId="2147473068"/>
            <ac:spMk id="116" creationId="{88E60FB0-3A3C-30EB-74CD-8C565F31B3D5}"/>
          </ac:spMkLst>
        </pc:spChg>
        <pc:spChg chg="add mod">
          <ac:chgData name="ZINCK Yves [CEGEE]" userId="58ab786b-eff3-4fb5-b8c5-161f6b44608b" providerId="ADAL" clId="{6DBF65AA-3326-4A55-A201-F79420CFF5C4}" dt="2024-04-18T13:49:23.801" v="322" actId="1035"/>
          <ac:spMkLst>
            <pc:docMk/>
            <pc:sldMk cId="948561578" sldId="2147473068"/>
            <ac:spMk id="117" creationId="{AAFCD0D0-5E95-C30A-CCE7-52D2591DBF0F}"/>
          </ac:spMkLst>
        </pc:spChg>
        <pc:spChg chg="add mod">
          <ac:chgData name="ZINCK Yves [CEGEE]" userId="58ab786b-eff3-4fb5-b8c5-161f6b44608b" providerId="ADAL" clId="{6DBF65AA-3326-4A55-A201-F79420CFF5C4}" dt="2024-04-18T13:49:23.801" v="322" actId="1035"/>
          <ac:spMkLst>
            <pc:docMk/>
            <pc:sldMk cId="948561578" sldId="2147473068"/>
            <ac:spMk id="118" creationId="{147645FA-18D0-0496-FFC6-4D1A9B5AFE91}"/>
          </ac:spMkLst>
        </pc:spChg>
        <pc:spChg chg="add mod">
          <ac:chgData name="ZINCK Yves [CEGEE]" userId="58ab786b-eff3-4fb5-b8c5-161f6b44608b" providerId="ADAL" clId="{6DBF65AA-3326-4A55-A201-F79420CFF5C4}" dt="2024-04-18T13:49:23.801" v="322" actId="1035"/>
          <ac:spMkLst>
            <pc:docMk/>
            <pc:sldMk cId="948561578" sldId="2147473068"/>
            <ac:spMk id="119" creationId="{F50ADBFF-75B1-8439-744D-437B6EFA4E65}"/>
          </ac:spMkLst>
        </pc:spChg>
        <pc:spChg chg="mod">
          <ac:chgData name="ZINCK Yves [CEGEE]" userId="58ab786b-eff3-4fb5-b8c5-161f6b44608b" providerId="ADAL" clId="{6DBF65AA-3326-4A55-A201-F79420CFF5C4}" dt="2024-04-18T13:49:23.801" v="322" actId="1035"/>
          <ac:spMkLst>
            <pc:docMk/>
            <pc:sldMk cId="948561578" sldId="2147473068"/>
            <ac:spMk id="121" creationId="{EBE998DA-D446-9B93-C209-9B5ED7A07F1B}"/>
          </ac:spMkLst>
        </pc:spChg>
        <pc:spChg chg="mod">
          <ac:chgData name="ZINCK Yves [CEGEE]" userId="58ab786b-eff3-4fb5-b8c5-161f6b44608b" providerId="ADAL" clId="{6DBF65AA-3326-4A55-A201-F79420CFF5C4}" dt="2024-04-18T13:49:23.801" v="322" actId="1035"/>
          <ac:spMkLst>
            <pc:docMk/>
            <pc:sldMk cId="948561578" sldId="2147473068"/>
            <ac:spMk id="122" creationId="{65E45AF1-6F96-B768-7C6E-942E80AA9F9D}"/>
          </ac:spMkLst>
        </pc:spChg>
        <pc:spChg chg="mod">
          <ac:chgData name="ZINCK Yves [CEGEE]" userId="58ab786b-eff3-4fb5-b8c5-161f6b44608b" providerId="ADAL" clId="{6DBF65AA-3326-4A55-A201-F79420CFF5C4}" dt="2024-04-18T13:49:23.801" v="322" actId="1035"/>
          <ac:spMkLst>
            <pc:docMk/>
            <pc:sldMk cId="948561578" sldId="2147473068"/>
            <ac:spMk id="123" creationId="{E3AB0AD5-A842-E03A-6B34-4F69F9950333}"/>
          </ac:spMkLst>
        </pc:spChg>
        <pc:spChg chg="mod">
          <ac:chgData name="ZINCK Yves [CEGEE]" userId="58ab786b-eff3-4fb5-b8c5-161f6b44608b" providerId="ADAL" clId="{6DBF65AA-3326-4A55-A201-F79420CFF5C4}" dt="2024-04-18T13:49:23.801" v="322" actId="1035"/>
          <ac:spMkLst>
            <pc:docMk/>
            <pc:sldMk cId="948561578" sldId="2147473068"/>
            <ac:spMk id="124" creationId="{F1EF8E58-9680-5072-55D9-AB6617593447}"/>
          </ac:spMkLst>
        </pc:spChg>
        <pc:spChg chg="mod">
          <ac:chgData name="ZINCK Yves [CEGEE]" userId="58ab786b-eff3-4fb5-b8c5-161f6b44608b" providerId="ADAL" clId="{6DBF65AA-3326-4A55-A201-F79420CFF5C4}" dt="2024-04-18T13:49:23.801" v="322" actId="1035"/>
          <ac:spMkLst>
            <pc:docMk/>
            <pc:sldMk cId="948561578" sldId="2147473068"/>
            <ac:spMk id="125" creationId="{0C7B132D-024E-65B4-4772-F2DB4A272F5C}"/>
          </ac:spMkLst>
        </pc:spChg>
        <pc:spChg chg="mod">
          <ac:chgData name="ZINCK Yves [CEGEE]" userId="58ab786b-eff3-4fb5-b8c5-161f6b44608b" providerId="ADAL" clId="{6DBF65AA-3326-4A55-A201-F79420CFF5C4}" dt="2024-04-18T13:49:23.801" v="322" actId="1035"/>
          <ac:spMkLst>
            <pc:docMk/>
            <pc:sldMk cId="948561578" sldId="2147473068"/>
            <ac:spMk id="126" creationId="{AB9C52D1-903B-D5D9-E9D0-992AB6CC5CD3}"/>
          </ac:spMkLst>
        </pc:spChg>
        <pc:spChg chg="mod">
          <ac:chgData name="ZINCK Yves [CEGEE]" userId="58ab786b-eff3-4fb5-b8c5-161f6b44608b" providerId="ADAL" clId="{6DBF65AA-3326-4A55-A201-F79420CFF5C4}" dt="2024-04-18T13:49:23.801" v="322" actId="1035"/>
          <ac:spMkLst>
            <pc:docMk/>
            <pc:sldMk cId="948561578" sldId="2147473068"/>
            <ac:spMk id="127" creationId="{FD929D63-C48D-D581-FCA6-1A53B527DC33}"/>
          </ac:spMkLst>
        </pc:spChg>
        <pc:spChg chg="mod">
          <ac:chgData name="ZINCK Yves [CEGEE]" userId="58ab786b-eff3-4fb5-b8c5-161f6b44608b" providerId="ADAL" clId="{6DBF65AA-3326-4A55-A201-F79420CFF5C4}" dt="2024-04-18T13:49:23.801" v="322" actId="1035"/>
          <ac:spMkLst>
            <pc:docMk/>
            <pc:sldMk cId="948561578" sldId="2147473068"/>
            <ac:spMk id="128" creationId="{E539BB50-B6AE-29B6-B467-A6705743628B}"/>
          </ac:spMkLst>
        </pc:spChg>
        <pc:spChg chg="mod">
          <ac:chgData name="ZINCK Yves [CEGEE]" userId="58ab786b-eff3-4fb5-b8c5-161f6b44608b" providerId="ADAL" clId="{6DBF65AA-3326-4A55-A201-F79420CFF5C4}" dt="2024-04-18T13:49:23.801" v="322" actId="1035"/>
          <ac:spMkLst>
            <pc:docMk/>
            <pc:sldMk cId="948561578" sldId="2147473068"/>
            <ac:spMk id="129" creationId="{92C718FA-15B0-500B-96CB-B3022BFE74BE}"/>
          </ac:spMkLst>
        </pc:spChg>
        <pc:spChg chg="mod">
          <ac:chgData name="ZINCK Yves [CEGEE]" userId="58ab786b-eff3-4fb5-b8c5-161f6b44608b" providerId="ADAL" clId="{6DBF65AA-3326-4A55-A201-F79420CFF5C4}" dt="2024-04-18T13:49:23.801" v="322" actId="1035"/>
          <ac:spMkLst>
            <pc:docMk/>
            <pc:sldMk cId="948561578" sldId="2147473068"/>
            <ac:spMk id="130" creationId="{6A8BE21B-A253-1B1F-FE99-F9D67C34AA82}"/>
          </ac:spMkLst>
        </pc:spChg>
        <pc:spChg chg="mod">
          <ac:chgData name="ZINCK Yves [CEGEE]" userId="58ab786b-eff3-4fb5-b8c5-161f6b44608b" providerId="ADAL" clId="{6DBF65AA-3326-4A55-A201-F79420CFF5C4}" dt="2024-04-18T13:49:23.801" v="322" actId="1035"/>
          <ac:spMkLst>
            <pc:docMk/>
            <pc:sldMk cId="948561578" sldId="2147473068"/>
            <ac:spMk id="131" creationId="{DD7CCA41-A99F-0A99-E1C5-1C2297689AF4}"/>
          </ac:spMkLst>
        </pc:spChg>
        <pc:spChg chg="mod">
          <ac:chgData name="ZINCK Yves [CEGEE]" userId="58ab786b-eff3-4fb5-b8c5-161f6b44608b" providerId="ADAL" clId="{6DBF65AA-3326-4A55-A201-F79420CFF5C4}" dt="2024-04-18T13:49:23.801" v="322" actId="1035"/>
          <ac:spMkLst>
            <pc:docMk/>
            <pc:sldMk cId="948561578" sldId="2147473068"/>
            <ac:spMk id="132" creationId="{0DD2CCB7-D9C3-68BD-E876-5C911D8A84BA}"/>
          </ac:spMkLst>
        </pc:spChg>
        <pc:spChg chg="mod">
          <ac:chgData name="ZINCK Yves [CEGEE]" userId="58ab786b-eff3-4fb5-b8c5-161f6b44608b" providerId="ADAL" clId="{6DBF65AA-3326-4A55-A201-F79420CFF5C4}" dt="2024-04-18T13:49:23.801" v="322" actId="1035"/>
          <ac:spMkLst>
            <pc:docMk/>
            <pc:sldMk cId="948561578" sldId="2147473068"/>
            <ac:spMk id="133" creationId="{78C99146-CBC1-87A2-F5CA-D7F845955FF6}"/>
          </ac:spMkLst>
        </pc:spChg>
        <pc:spChg chg="mod">
          <ac:chgData name="ZINCK Yves [CEGEE]" userId="58ab786b-eff3-4fb5-b8c5-161f6b44608b" providerId="ADAL" clId="{6DBF65AA-3326-4A55-A201-F79420CFF5C4}" dt="2024-04-18T13:49:23.801" v="322" actId="1035"/>
          <ac:spMkLst>
            <pc:docMk/>
            <pc:sldMk cId="948561578" sldId="2147473068"/>
            <ac:spMk id="134" creationId="{92C06C37-E523-5BEB-1FB8-177351EE87DF}"/>
          </ac:spMkLst>
        </pc:spChg>
        <pc:spChg chg="mod">
          <ac:chgData name="ZINCK Yves [CEGEE]" userId="58ab786b-eff3-4fb5-b8c5-161f6b44608b" providerId="ADAL" clId="{6DBF65AA-3326-4A55-A201-F79420CFF5C4}" dt="2024-04-18T13:49:23.801" v="322" actId="1035"/>
          <ac:spMkLst>
            <pc:docMk/>
            <pc:sldMk cId="948561578" sldId="2147473068"/>
            <ac:spMk id="135" creationId="{D1B59C5C-AA2E-20F2-2770-8FEFAD7BB7BD}"/>
          </ac:spMkLst>
        </pc:spChg>
        <pc:spChg chg="mod">
          <ac:chgData name="ZINCK Yves [CEGEE]" userId="58ab786b-eff3-4fb5-b8c5-161f6b44608b" providerId="ADAL" clId="{6DBF65AA-3326-4A55-A201-F79420CFF5C4}" dt="2024-04-18T13:49:23.801" v="322" actId="1035"/>
          <ac:spMkLst>
            <pc:docMk/>
            <pc:sldMk cId="948561578" sldId="2147473068"/>
            <ac:spMk id="136" creationId="{A94C99F1-F2A4-065E-CDD0-6C5550AEF4A0}"/>
          </ac:spMkLst>
        </pc:spChg>
        <pc:spChg chg="add mod">
          <ac:chgData name="ZINCK Yves [CEGEE]" userId="58ab786b-eff3-4fb5-b8c5-161f6b44608b" providerId="ADAL" clId="{6DBF65AA-3326-4A55-A201-F79420CFF5C4}" dt="2024-04-18T13:49:23.801" v="322" actId="1035"/>
          <ac:spMkLst>
            <pc:docMk/>
            <pc:sldMk cId="948561578" sldId="2147473068"/>
            <ac:spMk id="137" creationId="{BA957CFC-584D-B4EA-C232-9E18090FC792}"/>
          </ac:spMkLst>
        </pc:spChg>
        <pc:spChg chg="mod">
          <ac:chgData name="ZINCK Yves [CEGEE]" userId="58ab786b-eff3-4fb5-b8c5-161f6b44608b" providerId="ADAL" clId="{6DBF65AA-3326-4A55-A201-F79420CFF5C4}" dt="2024-04-18T13:49:23.801" v="322" actId="1035"/>
          <ac:spMkLst>
            <pc:docMk/>
            <pc:sldMk cId="948561578" sldId="2147473068"/>
            <ac:spMk id="139" creationId="{1104D818-14A9-ECBC-9CA3-A84DFF66D727}"/>
          </ac:spMkLst>
        </pc:spChg>
        <pc:spChg chg="mod">
          <ac:chgData name="ZINCK Yves [CEGEE]" userId="58ab786b-eff3-4fb5-b8c5-161f6b44608b" providerId="ADAL" clId="{6DBF65AA-3326-4A55-A201-F79420CFF5C4}" dt="2024-04-18T13:49:23.801" v="322" actId="1035"/>
          <ac:spMkLst>
            <pc:docMk/>
            <pc:sldMk cId="948561578" sldId="2147473068"/>
            <ac:spMk id="141" creationId="{A4C1494C-6892-9C5D-BC7F-983225AEC2C4}"/>
          </ac:spMkLst>
        </pc:spChg>
        <pc:spChg chg="mod">
          <ac:chgData name="ZINCK Yves [CEGEE]" userId="58ab786b-eff3-4fb5-b8c5-161f6b44608b" providerId="ADAL" clId="{6DBF65AA-3326-4A55-A201-F79420CFF5C4}" dt="2024-04-18T13:49:23.801" v="322" actId="1035"/>
          <ac:spMkLst>
            <pc:docMk/>
            <pc:sldMk cId="948561578" sldId="2147473068"/>
            <ac:spMk id="142" creationId="{3A7C5B87-8F46-92D8-2B4E-DF8EEDA96DCF}"/>
          </ac:spMkLst>
        </pc:spChg>
        <pc:spChg chg="mod">
          <ac:chgData name="ZINCK Yves [CEGEE]" userId="58ab786b-eff3-4fb5-b8c5-161f6b44608b" providerId="ADAL" clId="{6DBF65AA-3326-4A55-A201-F79420CFF5C4}" dt="2024-04-18T13:49:23.801" v="322" actId="1035"/>
          <ac:spMkLst>
            <pc:docMk/>
            <pc:sldMk cId="948561578" sldId="2147473068"/>
            <ac:spMk id="143" creationId="{C46DDEBD-3F7A-C8EA-7BBB-98C2271181EB}"/>
          </ac:spMkLst>
        </pc:spChg>
        <pc:spChg chg="mod">
          <ac:chgData name="ZINCK Yves [CEGEE]" userId="58ab786b-eff3-4fb5-b8c5-161f6b44608b" providerId="ADAL" clId="{6DBF65AA-3326-4A55-A201-F79420CFF5C4}" dt="2024-04-18T13:49:23.801" v="322" actId="1035"/>
          <ac:spMkLst>
            <pc:docMk/>
            <pc:sldMk cId="948561578" sldId="2147473068"/>
            <ac:spMk id="144" creationId="{BFAA9F83-F399-5F7B-686A-096B19F7C9B5}"/>
          </ac:spMkLst>
        </pc:spChg>
        <pc:spChg chg="mod">
          <ac:chgData name="ZINCK Yves [CEGEE]" userId="58ab786b-eff3-4fb5-b8c5-161f6b44608b" providerId="ADAL" clId="{6DBF65AA-3326-4A55-A201-F79420CFF5C4}" dt="2024-04-18T13:49:23.801" v="322" actId="1035"/>
          <ac:spMkLst>
            <pc:docMk/>
            <pc:sldMk cId="948561578" sldId="2147473068"/>
            <ac:spMk id="145" creationId="{889FB6CE-B5AD-1CBD-C5B8-962FE89D0540}"/>
          </ac:spMkLst>
        </pc:spChg>
        <pc:spChg chg="mod">
          <ac:chgData name="ZINCK Yves [CEGEE]" userId="58ab786b-eff3-4fb5-b8c5-161f6b44608b" providerId="ADAL" clId="{6DBF65AA-3326-4A55-A201-F79420CFF5C4}" dt="2024-04-18T13:49:23.801" v="322" actId="1035"/>
          <ac:spMkLst>
            <pc:docMk/>
            <pc:sldMk cId="948561578" sldId="2147473068"/>
            <ac:spMk id="146" creationId="{8F204C3A-B5A3-2E88-134A-7E76998F1227}"/>
          </ac:spMkLst>
        </pc:spChg>
        <pc:spChg chg="mod">
          <ac:chgData name="ZINCK Yves [CEGEE]" userId="58ab786b-eff3-4fb5-b8c5-161f6b44608b" providerId="ADAL" clId="{6DBF65AA-3326-4A55-A201-F79420CFF5C4}" dt="2024-04-18T13:49:23.801" v="322" actId="1035"/>
          <ac:spMkLst>
            <pc:docMk/>
            <pc:sldMk cId="948561578" sldId="2147473068"/>
            <ac:spMk id="147" creationId="{932B940B-03D1-C880-7482-2D719CD710B3}"/>
          </ac:spMkLst>
        </pc:spChg>
        <pc:spChg chg="mod">
          <ac:chgData name="ZINCK Yves [CEGEE]" userId="58ab786b-eff3-4fb5-b8c5-161f6b44608b" providerId="ADAL" clId="{6DBF65AA-3326-4A55-A201-F79420CFF5C4}" dt="2024-04-18T13:49:23.801" v="322" actId="1035"/>
          <ac:spMkLst>
            <pc:docMk/>
            <pc:sldMk cId="948561578" sldId="2147473068"/>
            <ac:spMk id="148" creationId="{AF768B5C-95A0-E5CC-B718-55E6DEE81BB7}"/>
          </ac:spMkLst>
        </pc:spChg>
        <pc:spChg chg="mod">
          <ac:chgData name="ZINCK Yves [CEGEE]" userId="58ab786b-eff3-4fb5-b8c5-161f6b44608b" providerId="ADAL" clId="{6DBF65AA-3326-4A55-A201-F79420CFF5C4}" dt="2024-04-18T13:49:23.801" v="322" actId="1035"/>
          <ac:spMkLst>
            <pc:docMk/>
            <pc:sldMk cId="948561578" sldId="2147473068"/>
            <ac:spMk id="149" creationId="{2D42D281-BB8A-809C-390E-01520AA78E3E}"/>
          </ac:spMkLst>
        </pc:spChg>
        <pc:spChg chg="mod">
          <ac:chgData name="ZINCK Yves [CEGEE]" userId="58ab786b-eff3-4fb5-b8c5-161f6b44608b" providerId="ADAL" clId="{6DBF65AA-3326-4A55-A201-F79420CFF5C4}" dt="2024-04-18T13:49:23.801" v="322" actId="1035"/>
          <ac:spMkLst>
            <pc:docMk/>
            <pc:sldMk cId="948561578" sldId="2147473068"/>
            <ac:spMk id="151" creationId="{C98D85E2-57FE-BEFF-BC0A-D1700E12CCAF}"/>
          </ac:spMkLst>
        </pc:spChg>
        <pc:spChg chg="mod">
          <ac:chgData name="ZINCK Yves [CEGEE]" userId="58ab786b-eff3-4fb5-b8c5-161f6b44608b" providerId="ADAL" clId="{6DBF65AA-3326-4A55-A201-F79420CFF5C4}" dt="2024-04-18T13:49:23.801" v="322" actId="1035"/>
          <ac:spMkLst>
            <pc:docMk/>
            <pc:sldMk cId="948561578" sldId="2147473068"/>
            <ac:spMk id="153" creationId="{1D008DFC-5E38-BDD0-185B-EA8E921436D9}"/>
          </ac:spMkLst>
        </pc:spChg>
        <pc:spChg chg="mod">
          <ac:chgData name="ZINCK Yves [CEGEE]" userId="58ab786b-eff3-4fb5-b8c5-161f6b44608b" providerId="ADAL" clId="{6DBF65AA-3326-4A55-A201-F79420CFF5C4}" dt="2024-04-18T13:49:23.801" v="322" actId="1035"/>
          <ac:spMkLst>
            <pc:docMk/>
            <pc:sldMk cId="948561578" sldId="2147473068"/>
            <ac:spMk id="154" creationId="{1D8FEFD8-0024-B3D6-27EB-8F76D1ABEFB8}"/>
          </ac:spMkLst>
        </pc:spChg>
        <pc:spChg chg="mod">
          <ac:chgData name="ZINCK Yves [CEGEE]" userId="58ab786b-eff3-4fb5-b8c5-161f6b44608b" providerId="ADAL" clId="{6DBF65AA-3326-4A55-A201-F79420CFF5C4}" dt="2024-04-18T13:49:23.801" v="322" actId="1035"/>
          <ac:spMkLst>
            <pc:docMk/>
            <pc:sldMk cId="948561578" sldId="2147473068"/>
            <ac:spMk id="155" creationId="{136DA613-474B-CCB7-DAB4-16726E9F8CC1}"/>
          </ac:spMkLst>
        </pc:spChg>
        <pc:spChg chg="mod">
          <ac:chgData name="ZINCK Yves [CEGEE]" userId="58ab786b-eff3-4fb5-b8c5-161f6b44608b" providerId="ADAL" clId="{6DBF65AA-3326-4A55-A201-F79420CFF5C4}" dt="2024-04-18T13:49:23.801" v="322" actId="1035"/>
          <ac:spMkLst>
            <pc:docMk/>
            <pc:sldMk cId="948561578" sldId="2147473068"/>
            <ac:spMk id="156" creationId="{44989FE2-5F47-B7B2-0689-B8680954B810}"/>
          </ac:spMkLst>
        </pc:spChg>
        <pc:spChg chg="mod">
          <ac:chgData name="ZINCK Yves [CEGEE]" userId="58ab786b-eff3-4fb5-b8c5-161f6b44608b" providerId="ADAL" clId="{6DBF65AA-3326-4A55-A201-F79420CFF5C4}" dt="2024-04-18T13:49:23.801" v="322" actId="1035"/>
          <ac:spMkLst>
            <pc:docMk/>
            <pc:sldMk cId="948561578" sldId="2147473068"/>
            <ac:spMk id="157" creationId="{4A60EC6F-7329-15FC-9FC3-F9CE629416BD}"/>
          </ac:spMkLst>
        </pc:spChg>
        <pc:spChg chg="mod">
          <ac:chgData name="ZINCK Yves [CEGEE]" userId="58ab786b-eff3-4fb5-b8c5-161f6b44608b" providerId="ADAL" clId="{6DBF65AA-3326-4A55-A201-F79420CFF5C4}" dt="2024-04-18T13:49:23.801" v="322" actId="1035"/>
          <ac:spMkLst>
            <pc:docMk/>
            <pc:sldMk cId="948561578" sldId="2147473068"/>
            <ac:spMk id="158" creationId="{97490E9D-35CF-61F6-BA99-5B7A447DDF7E}"/>
          </ac:spMkLst>
        </pc:spChg>
        <pc:spChg chg="mod">
          <ac:chgData name="ZINCK Yves [CEGEE]" userId="58ab786b-eff3-4fb5-b8c5-161f6b44608b" providerId="ADAL" clId="{6DBF65AA-3326-4A55-A201-F79420CFF5C4}" dt="2024-04-18T13:49:23.801" v="322" actId="1035"/>
          <ac:spMkLst>
            <pc:docMk/>
            <pc:sldMk cId="948561578" sldId="2147473068"/>
            <ac:spMk id="159" creationId="{5E9B6B59-0F11-5108-BD75-E064E9A81363}"/>
          </ac:spMkLst>
        </pc:spChg>
        <pc:spChg chg="mod">
          <ac:chgData name="ZINCK Yves [CEGEE]" userId="58ab786b-eff3-4fb5-b8c5-161f6b44608b" providerId="ADAL" clId="{6DBF65AA-3326-4A55-A201-F79420CFF5C4}" dt="2024-04-18T13:49:23.801" v="322" actId="1035"/>
          <ac:spMkLst>
            <pc:docMk/>
            <pc:sldMk cId="948561578" sldId="2147473068"/>
            <ac:spMk id="160" creationId="{DAE4940A-41D0-6F52-3428-E7A86E73239F}"/>
          </ac:spMkLst>
        </pc:spChg>
        <pc:spChg chg="mod">
          <ac:chgData name="ZINCK Yves [CEGEE]" userId="58ab786b-eff3-4fb5-b8c5-161f6b44608b" providerId="ADAL" clId="{6DBF65AA-3326-4A55-A201-F79420CFF5C4}" dt="2024-04-18T13:49:23.801" v="322" actId="1035"/>
          <ac:spMkLst>
            <pc:docMk/>
            <pc:sldMk cId="948561578" sldId="2147473068"/>
            <ac:spMk id="161" creationId="{C156ECFA-2A4B-E40D-64D7-276EEF96AF4B}"/>
          </ac:spMkLst>
        </pc:spChg>
        <pc:spChg chg="mod">
          <ac:chgData name="ZINCK Yves [CEGEE]" userId="58ab786b-eff3-4fb5-b8c5-161f6b44608b" providerId="ADAL" clId="{6DBF65AA-3326-4A55-A201-F79420CFF5C4}" dt="2024-04-18T13:49:23.801" v="322" actId="1035"/>
          <ac:spMkLst>
            <pc:docMk/>
            <pc:sldMk cId="948561578" sldId="2147473068"/>
            <ac:spMk id="162" creationId="{DA07762B-1C85-BE03-F600-6DAC77BD0DBC}"/>
          </ac:spMkLst>
        </pc:spChg>
        <pc:spChg chg="mod">
          <ac:chgData name="ZINCK Yves [CEGEE]" userId="58ab786b-eff3-4fb5-b8c5-161f6b44608b" providerId="ADAL" clId="{6DBF65AA-3326-4A55-A201-F79420CFF5C4}" dt="2024-04-18T13:49:23.801" v="322" actId="1035"/>
          <ac:spMkLst>
            <pc:docMk/>
            <pc:sldMk cId="948561578" sldId="2147473068"/>
            <ac:spMk id="163" creationId="{C09E5AAB-E9B3-B1CB-B277-E4A660F03158}"/>
          </ac:spMkLst>
        </pc:spChg>
        <pc:spChg chg="mod">
          <ac:chgData name="ZINCK Yves [CEGEE]" userId="58ab786b-eff3-4fb5-b8c5-161f6b44608b" providerId="ADAL" clId="{6DBF65AA-3326-4A55-A201-F79420CFF5C4}" dt="2024-04-18T13:49:23.801" v="322" actId="1035"/>
          <ac:spMkLst>
            <pc:docMk/>
            <pc:sldMk cId="948561578" sldId="2147473068"/>
            <ac:spMk id="164" creationId="{6DFE3626-AEE7-368F-5F49-054E25E4AADD}"/>
          </ac:spMkLst>
        </pc:spChg>
        <pc:spChg chg="mod">
          <ac:chgData name="ZINCK Yves [CEGEE]" userId="58ab786b-eff3-4fb5-b8c5-161f6b44608b" providerId="ADAL" clId="{6DBF65AA-3326-4A55-A201-F79420CFF5C4}" dt="2024-04-18T13:49:23.801" v="322" actId="1035"/>
          <ac:spMkLst>
            <pc:docMk/>
            <pc:sldMk cId="948561578" sldId="2147473068"/>
            <ac:spMk id="165" creationId="{FDA6609D-8CA8-63CC-43FB-E800944C183D}"/>
          </ac:spMkLst>
        </pc:spChg>
        <pc:spChg chg="mod">
          <ac:chgData name="ZINCK Yves [CEGEE]" userId="58ab786b-eff3-4fb5-b8c5-161f6b44608b" providerId="ADAL" clId="{6DBF65AA-3326-4A55-A201-F79420CFF5C4}" dt="2024-04-18T13:49:23.801" v="322" actId="1035"/>
          <ac:spMkLst>
            <pc:docMk/>
            <pc:sldMk cId="948561578" sldId="2147473068"/>
            <ac:spMk id="166" creationId="{5E341B7D-C520-C9DD-002B-8A36521523FE}"/>
          </ac:spMkLst>
        </pc:spChg>
        <pc:spChg chg="mod">
          <ac:chgData name="ZINCK Yves [CEGEE]" userId="58ab786b-eff3-4fb5-b8c5-161f6b44608b" providerId="ADAL" clId="{6DBF65AA-3326-4A55-A201-F79420CFF5C4}" dt="2024-04-18T13:49:23.801" v="322" actId="1035"/>
          <ac:spMkLst>
            <pc:docMk/>
            <pc:sldMk cId="948561578" sldId="2147473068"/>
            <ac:spMk id="167" creationId="{3B50B465-5FEF-F0FE-A4C2-1DA219C467CC}"/>
          </ac:spMkLst>
        </pc:spChg>
        <pc:spChg chg="mod">
          <ac:chgData name="ZINCK Yves [CEGEE]" userId="58ab786b-eff3-4fb5-b8c5-161f6b44608b" providerId="ADAL" clId="{6DBF65AA-3326-4A55-A201-F79420CFF5C4}" dt="2024-04-18T13:49:23.801" v="322" actId="1035"/>
          <ac:spMkLst>
            <pc:docMk/>
            <pc:sldMk cId="948561578" sldId="2147473068"/>
            <ac:spMk id="168" creationId="{96A5F2A9-B47F-4187-8D91-CA8B2EDB305E}"/>
          </ac:spMkLst>
        </pc:spChg>
        <pc:spChg chg="mod">
          <ac:chgData name="ZINCK Yves [CEGEE]" userId="58ab786b-eff3-4fb5-b8c5-161f6b44608b" providerId="ADAL" clId="{6DBF65AA-3326-4A55-A201-F79420CFF5C4}" dt="2024-04-18T13:49:23.801" v="322" actId="1035"/>
          <ac:spMkLst>
            <pc:docMk/>
            <pc:sldMk cId="948561578" sldId="2147473068"/>
            <ac:spMk id="169" creationId="{427960CC-6B69-7BBF-A2D1-7848DFF56033}"/>
          </ac:spMkLst>
        </pc:spChg>
        <pc:spChg chg="mod">
          <ac:chgData name="ZINCK Yves [CEGEE]" userId="58ab786b-eff3-4fb5-b8c5-161f6b44608b" providerId="ADAL" clId="{6DBF65AA-3326-4A55-A201-F79420CFF5C4}" dt="2024-04-18T13:49:23.801" v="322" actId="1035"/>
          <ac:spMkLst>
            <pc:docMk/>
            <pc:sldMk cId="948561578" sldId="2147473068"/>
            <ac:spMk id="171" creationId="{23531D38-0E4A-7B6E-4B61-B66E53729194}"/>
          </ac:spMkLst>
        </pc:spChg>
        <pc:spChg chg="mod">
          <ac:chgData name="ZINCK Yves [CEGEE]" userId="58ab786b-eff3-4fb5-b8c5-161f6b44608b" providerId="ADAL" clId="{6DBF65AA-3326-4A55-A201-F79420CFF5C4}" dt="2024-04-18T13:49:23.801" v="322" actId="1035"/>
          <ac:spMkLst>
            <pc:docMk/>
            <pc:sldMk cId="948561578" sldId="2147473068"/>
            <ac:spMk id="172" creationId="{195179AD-40ED-6EBA-C6B4-11CFBBDC1495}"/>
          </ac:spMkLst>
        </pc:spChg>
        <pc:spChg chg="mod">
          <ac:chgData name="ZINCK Yves [CEGEE]" userId="58ab786b-eff3-4fb5-b8c5-161f6b44608b" providerId="ADAL" clId="{6DBF65AA-3326-4A55-A201-F79420CFF5C4}" dt="2024-04-18T13:49:23.801" v="322" actId="1035"/>
          <ac:spMkLst>
            <pc:docMk/>
            <pc:sldMk cId="948561578" sldId="2147473068"/>
            <ac:spMk id="173" creationId="{F8F9F08A-3A1B-A568-8668-D1933F54A21B}"/>
          </ac:spMkLst>
        </pc:spChg>
        <pc:spChg chg="mod">
          <ac:chgData name="ZINCK Yves [CEGEE]" userId="58ab786b-eff3-4fb5-b8c5-161f6b44608b" providerId="ADAL" clId="{6DBF65AA-3326-4A55-A201-F79420CFF5C4}" dt="2024-04-18T13:49:23.801" v="322" actId="1035"/>
          <ac:spMkLst>
            <pc:docMk/>
            <pc:sldMk cId="948561578" sldId="2147473068"/>
            <ac:spMk id="174" creationId="{C774D3BE-1AE2-63CC-FF72-AE33424B7290}"/>
          </ac:spMkLst>
        </pc:spChg>
        <pc:spChg chg="mod">
          <ac:chgData name="ZINCK Yves [CEGEE]" userId="58ab786b-eff3-4fb5-b8c5-161f6b44608b" providerId="ADAL" clId="{6DBF65AA-3326-4A55-A201-F79420CFF5C4}" dt="2024-04-18T13:49:23.801" v="322" actId="1035"/>
          <ac:spMkLst>
            <pc:docMk/>
            <pc:sldMk cId="948561578" sldId="2147473068"/>
            <ac:spMk id="175" creationId="{1BEB2202-3A54-DA0E-D74C-C1212B549498}"/>
          </ac:spMkLst>
        </pc:spChg>
        <pc:spChg chg="mod">
          <ac:chgData name="ZINCK Yves [CEGEE]" userId="58ab786b-eff3-4fb5-b8c5-161f6b44608b" providerId="ADAL" clId="{6DBF65AA-3326-4A55-A201-F79420CFF5C4}" dt="2024-04-18T13:49:23.801" v="322" actId="1035"/>
          <ac:spMkLst>
            <pc:docMk/>
            <pc:sldMk cId="948561578" sldId="2147473068"/>
            <ac:spMk id="176" creationId="{5161743A-99A0-0FFA-C379-D69EF7B21399}"/>
          </ac:spMkLst>
        </pc:spChg>
        <pc:spChg chg="mod">
          <ac:chgData name="ZINCK Yves [CEGEE]" userId="58ab786b-eff3-4fb5-b8c5-161f6b44608b" providerId="ADAL" clId="{6DBF65AA-3326-4A55-A201-F79420CFF5C4}" dt="2024-04-18T13:49:23.801" v="322" actId="1035"/>
          <ac:spMkLst>
            <pc:docMk/>
            <pc:sldMk cId="948561578" sldId="2147473068"/>
            <ac:spMk id="177" creationId="{A7AC3553-18C4-2084-D942-B2F899AFDE71}"/>
          </ac:spMkLst>
        </pc:spChg>
        <pc:spChg chg="mod">
          <ac:chgData name="ZINCK Yves [CEGEE]" userId="58ab786b-eff3-4fb5-b8c5-161f6b44608b" providerId="ADAL" clId="{6DBF65AA-3326-4A55-A201-F79420CFF5C4}" dt="2024-04-18T13:49:23.801" v="322" actId="1035"/>
          <ac:spMkLst>
            <pc:docMk/>
            <pc:sldMk cId="948561578" sldId="2147473068"/>
            <ac:spMk id="178" creationId="{3313621B-ADD8-3282-B7F5-7FF3BA002188}"/>
          </ac:spMkLst>
        </pc:spChg>
        <pc:spChg chg="add mod">
          <ac:chgData name="ZINCK Yves [CEGEE]" userId="58ab786b-eff3-4fb5-b8c5-161f6b44608b" providerId="ADAL" clId="{6DBF65AA-3326-4A55-A201-F79420CFF5C4}" dt="2024-04-18T13:49:23.801" v="322" actId="1035"/>
          <ac:spMkLst>
            <pc:docMk/>
            <pc:sldMk cId="948561578" sldId="2147473068"/>
            <ac:spMk id="179" creationId="{DF0AEA8A-BE7F-0B5B-5AAE-EF191106BA69}"/>
          </ac:spMkLst>
        </pc:spChg>
        <pc:spChg chg="add mod">
          <ac:chgData name="ZINCK Yves [CEGEE]" userId="58ab786b-eff3-4fb5-b8c5-161f6b44608b" providerId="ADAL" clId="{6DBF65AA-3326-4A55-A201-F79420CFF5C4}" dt="2024-04-18T13:49:23.801" v="322" actId="1035"/>
          <ac:spMkLst>
            <pc:docMk/>
            <pc:sldMk cId="948561578" sldId="2147473068"/>
            <ac:spMk id="180" creationId="{33CD9C12-26D0-1608-95A4-4998F2048804}"/>
          </ac:spMkLst>
        </pc:spChg>
        <pc:spChg chg="add mod">
          <ac:chgData name="ZINCK Yves [CEGEE]" userId="58ab786b-eff3-4fb5-b8c5-161f6b44608b" providerId="ADAL" clId="{6DBF65AA-3326-4A55-A201-F79420CFF5C4}" dt="2024-04-18T13:49:23.801" v="322" actId="1035"/>
          <ac:spMkLst>
            <pc:docMk/>
            <pc:sldMk cId="948561578" sldId="2147473068"/>
            <ac:spMk id="181" creationId="{2EC0ECBC-1840-B625-AE3E-65E19F8C12E3}"/>
          </ac:spMkLst>
        </pc:spChg>
        <pc:grpChg chg="add mod">
          <ac:chgData name="ZINCK Yves [CEGEE]" userId="58ab786b-eff3-4fb5-b8c5-161f6b44608b" providerId="ADAL" clId="{6DBF65AA-3326-4A55-A201-F79420CFF5C4}" dt="2024-04-18T13:49:23.801" v="322" actId="1035"/>
          <ac:grpSpMkLst>
            <pc:docMk/>
            <pc:sldMk cId="948561578" sldId="2147473068"/>
            <ac:grpSpMk id="6" creationId="{E96FC7CC-D16B-928A-9EC7-DAB34B77AC00}"/>
          </ac:grpSpMkLst>
        </pc:grpChg>
        <pc:grpChg chg="mod">
          <ac:chgData name="ZINCK Yves [CEGEE]" userId="58ab786b-eff3-4fb5-b8c5-161f6b44608b" providerId="ADAL" clId="{6DBF65AA-3326-4A55-A201-F79420CFF5C4}" dt="2024-04-18T13:49:23.801" v="322" actId="1035"/>
          <ac:grpSpMkLst>
            <pc:docMk/>
            <pc:sldMk cId="948561578" sldId="2147473068"/>
            <ac:grpSpMk id="8" creationId="{EB239FD1-9AA0-113C-B140-87EBCCB8A5FF}"/>
          </ac:grpSpMkLst>
        </pc:grpChg>
        <pc:grpChg chg="add mod">
          <ac:chgData name="ZINCK Yves [CEGEE]" userId="58ab786b-eff3-4fb5-b8c5-161f6b44608b" providerId="ADAL" clId="{6DBF65AA-3326-4A55-A201-F79420CFF5C4}" dt="2024-04-18T13:49:23.801" v="322" actId="1035"/>
          <ac:grpSpMkLst>
            <pc:docMk/>
            <pc:sldMk cId="948561578" sldId="2147473068"/>
            <ac:grpSpMk id="11" creationId="{E170B7C8-7191-CFC5-1ACD-45C7693EB8C2}"/>
          </ac:grpSpMkLst>
        </pc:grpChg>
        <pc:grpChg chg="mod">
          <ac:chgData name="ZINCK Yves [CEGEE]" userId="58ab786b-eff3-4fb5-b8c5-161f6b44608b" providerId="ADAL" clId="{6DBF65AA-3326-4A55-A201-F79420CFF5C4}" dt="2024-04-18T13:49:23.801" v="322" actId="1035"/>
          <ac:grpSpMkLst>
            <pc:docMk/>
            <pc:sldMk cId="948561578" sldId="2147473068"/>
            <ac:grpSpMk id="13" creationId="{66F0E598-C858-4D03-FCD5-BC53CCDEF04C}"/>
          </ac:grpSpMkLst>
        </pc:grpChg>
        <pc:grpChg chg="add mod">
          <ac:chgData name="ZINCK Yves [CEGEE]" userId="58ab786b-eff3-4fb5-b8c5-161f6b44608b" providerId="ADAL" clId="{6DBF65AA-3326-4A55-A201-F79420CFF5C4}" dt="2024-04-18T13:49:23.801" v="322" actId="1035"/>
          <ac:grpSpMkLst>
            <pc:docMk/>
            <pc:sldMk cId="948561578" sldId="2147473068"/>
            <ac:grpSpMk id="19" creationId="{65D8E4C0-9E16-D516-6815-8D0467BDDC82}"/>
          </ac:grpSpMkLst>
        </pc:grpChg>
        <pc:grpChg chg="mod">
          <ac:chgData name="ZINCK Yves [CEGEE]" userId="58ab786b-eff3-4fb5-b8c5-161f6b44608b" providerId="ADAL" clId="{6DBF65AA-3326-4A55-A201-F79420CFF5C4}" dt="2024-04-18T13:49:23.801" v="322" actId="1035"/>
          <ac:grpSpMkLst>
            <pc:docMk/>
            <pc:sldMk cId="948561578" sldId="2147473068"/>
            <ac:grpSpMk id="21" creationId="{B2DB97CC-69E1-6B5A-2D82-50A17846C1BA}"/>
          </ac:grpSpMkLst>
        </pc:grpChg>
        <pc:grpChg chg="add mod">
          <ac:chgData name="ZINCK Yves [CEGEE]" userId="58ab786b-eff3-4fb5-b8c5-161f6b44608b" providerId="ADAL" clId="{6DBF65AA-3326-4A55-A201-F79420CFF5C4}" dt="2024-04-18T13:49:23.801" v="322" actId="1035"/>
          <ac:grpSpMkLst>
            <pc:docMk/>
            <pc:sldMk cId="948561578" sldId="2147473068"/>
            <ac:grpSpMk id="30" creationId="{DDDC1ACD-A8EC-6E1C-80F8-61E7E845B121}"/>
          </ac:grpSpMkLst>
        </pc:grpChg>
        <pc:grpChg chg="mod">
          <ac:chgData name="ZINCK Yves [CEGEE]" userId="58ab786b-eff3-4fb5-b8c5-161f6b44608b" providerId="ADAL" clId="{6DBF65AA-3326-4A55-A201-F79420CFF5C4}" dt="2024-04-18T13:49:23.801" v="322" actId="1035"/>
          <ac:grpSpMkLst>
            <pc:docMk/>
            <pc:sldMk cId="948561578" sldId="2147473068"/>
            <ac:grpSpMk id="32" creationId="{36E09BB1-0CAA-6D22-CCAC-4FC51A53D541}"/>
          </ac:grpSpMkLst>
        </pc:grpChg>
        <pc:grpChg chg="add mod">
          <ac:chgData name="ZINCK Yves [CEGEE]" userId="58ab786b-eff3-4fb5-b8c5-161f6b44608b" providerId="ADAL" clId="{6DBF65AA-3326-4A55-A201-F79420CFF5C4}" dt="2024-04-18T13:49:30.940" v="341" actId="1036"/>
          <ac:grpSpMkLst>
            <pc:docMk/>
            <pc:sldMk cId="948561578" sldId="2147473068"/>
            <ac:grpSpMk id="38" creationId="{79A88817-F9F5-4BF2-F5EB-4651831C4195}"/>
          </ac:grpSpMkLst>
        </pc:grpChg>
        <pc:grpChg chg="add mod">
          <ac:chgData name="ZINCK Yves [CEGEE]" userId="58ab786b-eff3-4fb5-b8c5-161f6b44608b" providerId="ADAL" clId="{6DBF65AA-3326-4A55-A201-F79420CFF5C4}" dt="2024-04-18T13:49:30.940" v="341" actId="1036"/>
          <ac:grpSpMkLst>
            <pc:docMk/>
            <pc:sldMk cId="948561578" sldId="2147473068"/>
            <ac:grpSpMk id="79" creationId="{B681EFF1-3141-CF5E-6415-9CD860666E9D}"/>
          </ac:grpSpMkLst>
        </pc:grpChg>
        <pc:grpChg chg="add mod">
          <ac:chgData name="ZINCK Yves [CEGEE]" userId="58ab786b-eff3-4fb5-b8c5-161f6b44608b" providerId="ADAL" clId="{6DBF65AA-3326-4A55-A201-F79420CFF5C4}" dt="2024-04-18T13:49:23.801" v="322" actId="1035"/>
          <ac:grpSpMkLst>
            <pc:docMk/>
            <pc:sldMk cId="948561578" sldId="2147473068"/>
            <ac:grpSpMk id="120" creationId="{5DB645C7-F0AB-6EDE-BF13-9573E67EC281}"/>
          </ac:grpSpMkLst>
        </pc:grpChg>
        <pc:grpChg chg="add mod">
          <ac:chgData name="ZINCK Yves [CEGEE]" userId="58ab786b-eff3-4fb5-b8c5-161f6b44608b" providerId="ADAL" clId="{6DBF65AA-3326-4A55-A201-F79420CFF5C4}" dt="2024-04-18T13:49:23.801" v="322" actId="1035"/>
          <ac:grpSpMkLst>
            <pc:docMk/>
            <pc:sldMk cId="948561578" sldId="2147473068"/>
            <ac:grpSpMk id="138" creationId="{15A1B316-A10A-3089-88D8-6518DE36BB40}"/>
          </ac:grpSpMkLst>
        </pc:grpChg>
        <pc:grpChg chg="mod">
          <ac:chgData name="ZINCK Yves [CEGEE]" userId="58ab786b-eff3-4fb5-b8c5-161f6b44608b" providerId="ADAL" clId="{6DBF65AA-3326-4A55-A201-F79420CFF5C4}" dt="2024-04-18T13:49:23.801" v="322" actId="1035"/>
          <ac:grpSpMkLst>
            <pc:docMk/>
            <pc:sldMk cId="948561578" sldId="2147473068"/>
            <ac:grpSpMk id="140" creationId="{81514217-097C-A4D6-D586-4FAFA8C08B2F}"/>
          </ac:grpSpMkLst>
        </pc:grpChg>
        <pc:grpChg chg="add mod">
          <ac:chgData name="ZINCK Yves [CEGEE]" userId="58ab786b-eff3-4fb5-b8c5-161f6b44608b" providerId="ADAL" clId="{6DBF65AA-3326-4A55-A201-F79420CFF5C4}" dt="2024-04-18T13:49:23.801" v="322" actId="1035"/>
          <ac:grpSpMkLst>
            <pc:docMk/>
            <pc:sldMk cId="948561578" sldId="2147473068"/>
            <ac:grpSpMk id="150" creationId="{902A67F6-7E9C-8F85-01E3-8718B34A94FB}"/>
          </ac:grpSpMkLst>
        </pc:grpChg>
        <pc:grpChg chg="mod">
          <ac:chgData name="ZINCK Yves [CEGEE]" userId="58ab786b-eff3-4fb5-b8c5-161f6b44608b" providerId="ADAL" clId="{6DBF65AA-3326-4A55-A201-F79420CFF5C4}" dt="2024-04-18T13:49:23.801" v="322" actId="1035"/>
          <ac:grpSpMkLst>
            <pc:docMk/>
            <pc:sldMk cId="948561578" sldId="2147473068"/>
            <ac:grpSpMk id="152" creationId="{0651C8AE-B45D-CC8F-DCDF-99C7C8BB31A1}"/>
          </ac:grpSpMkLst>
        </pc:grpChg>
        <pc:grpChg chg="add mod">
          <ac:chgData name="ZINCK Yves [CEGEE]" userId="58ab786b-eff3-4fb5-b8c5-161f6b44608b" providerId="ADAL" clId="{6DBF65AA-3326-4A55-A201-F79420CFF5C4}" dt="2024-04-18T13:49:23.801" v="322" actId="1035"/>
          <ac:grpSpMkLst>
            <pc:docMk/>
            <pc:sldMk cId="948561578" sldId="2147473068"/>
            <ac:grpSpMk id="170" creationId="{59076E14-9FD4-48FC-E232-4D5505EE7462}"/>
          </ac:grpSpMkLst>
        </pc:grpChg>
        <pc:picChg chg="add mod">
          <ac:chgData name="ZINCK Yves [CEGEE]" userId="58ab786b-eff3-4fb5-b8c5-161f6b44608b" providerId="ADAL" clId="{6DBF65AA-3326-4A55-A201-F79420CFF5C4}" dt="2024-04-18T13:49:37.973" v="376" actId="1035"/>
          <ac:picMkLst>
            <pc:docMk/>
            <pc:sldMk cId="948561578" sldId="2147473068"/>
            <ac:picMk id="109" creationId="{B6405594-CA9B-6CB1-FB7F-A403060504A6}"/>
          </ac:picMkLst>
        </pc:picChg>
        <pc:cxnChg chg="add mod">
          <ac:chgData name="ZINCK Yves [CEGEE]" userId="58ab786b-eff3-4fb5-b8c5-161f6b44608b" providerId="ADAL" clId="{6DBF65AA-3326-4A55-A201-F79420CFF5C4}" dt="2024-04-18T13:49:23.801" v="322" actId="1035"/>
          <ac:cxnSpMkLst>
            <pc:docMk/>
            <pc:sldMk cId="948561578" sldId="2147473068"/>
            <ac:cxnSpMk id="106" creationId="{9585D93D-FF4E-2111-4319-F9018367BF46}"/>
          </ac:cxnSpMkLst>
        </pc:cxnChg>
      </pc:sldChg>
      <pc:sldChg chg="addSp delSp modSp new mod ord">
        <pc:chgData name="ZINCK Yves [CEGEE]" userId="58ab786b-eff3-4fb5-b8c5-161f6b44608b" providerId="ADAL" clId="{6DBF65AA-3326-4A55-A201-F79420CFF5C4}" dt="2024-04-19T12:17:37.676" v="2296" actId="20577"/>
        <pc:sldMkLst>
          <pc:docMk/>
          <pc:sldMk cId="1055571338" sldId="2147473069"/>
        </pc:sldMkLst>
        <pc:spChg chg="del">
          <ac:chgData name="ZINCK Yves [CEGEE]" userId="58ab786b-eff3-4fb5-b8c5-161f6b44608b" providerId="ADAL" clId="{6DBF65AA-3326-4A55-A201-F79420CFF5C4}" dt="2024-04-18T13:51:32.517" v="440" actId="478"/>
          <ac:spMkLst>
            <pc:docMk/>
            <pc:sldMk cId="1055571338" sldId="2147473069"/>
            <ac:spMk id="2" creationId="{8422F37B-A0AF-0BA6-8413-C8BD56EDC135}"/>
          </ac:spMkLst>
        </pc:spChg>
        <pc:spChg chg="mod">
          <ac:chgData name="ZINCK Yves [CEGEE]" userId="58ab786b-eff3-4fb5-b8c5-161f6b44608b" providerId="ADAL" clId="{6DBF65AA-3326-4A55-A201-F79420CFF5C4}" dt="2024-04-18T13:52:18.019" v="485" actId="20577"/>
          <ac:spMkLst>
            <pc:docMk/>
            <pc:sldMk cId="1055571338" sldId="2147473069"/>
            <ac:spMk id="3" creationId="{A93C8634-A820-3A3F-F7F6-4F36AECAB7F0}"/>
          </ac:spMkLst>
        </pc:spChg>
        <pc:spChg chg="mod">
          <ac:chgData name="ZINCK Yves [CEGEE]" userId="58ab786b-eff3-4fb5-b8c5-161f6b44608b" providerId="ADAL" clId="{6DBF65AA-3326-4A55-A201-F79420CFF5C4}" dt="2024-04-19T12:17:37.676" v="2296" actId="20577"/>
          <ac:spMkLst>
            <pc:docMk/>
            <pc:sldMk cId="1055571338" sldId="2147473069"/>
            <ac:spMk id="5" creationId="{39CE1E80-798A-920B-C0A9-82E69F6AE962}"/>
          </ac:spMkLst>
        </pc:spChg>
        <pc:spChg chg="add del mod">
          <ac:chgData name="ZINCK Yves [CEGEE]" userId="58ab786b-eff3-4fb5-b8c5-161f6b44608b" providerId="ADAL" clId="{6DBF65AA-3326-4A55-A201-F79420CFF5C4}" dt="2024-04-18T13:51:30.461" v="439"/>
          <ac:spMkLst>
            <pc:docMk/>
            <pc:sldMk cId="1055571338" sldId="2147473069"/>
            <ac:spMk id="6" creationId="{3E2C3831-23B2-85CF-360B-A7C61295CB46}"/>
          </ac:spMkLst>
        </pc:spChg>
        <pc:spChg chg="add del mod">
          <ac:chgData name="ZINCK Yves [CEGEE]" userId="58ab786b-eff3-4fb5-b8c5-161f6b44608b" providerId="ADAL" clId="{6DBF65AA-3326-4A55-A201-F79420CFF5C4}" dt="2024-04-18T13:51:30.461" v="439"/>
          <ac:spMkLst>
            <pc:docMk/>
            <pc:sldMk cId="1055571338" sldId="2147473069"/>
            <ac:spMk id="7" creationId="{9B1C3C17-E45F-A901-2FB3-F9F9B5B109DC}"/>
          </ac:spMkLst>
        </pc:spChg>
        <pc:spChg chg="add del mod">
          <ac:chgData name="ZINCK Yves [CEGEE]" userId="58ab786b-eff3-4fb5-b8c5-161f6b44608b" providerId="ADAL" clId="{6DBF65AA-3326-4A55-A201-F79420CFF5C4}" dt="2024-04-18T13:51:30.461" v="439"/>
          <ac:spMkLst>
            <pc:docMk/>
            <pc:sldMk cId="1055571338" sldId="2147473069"/>
            <ac:spMk id="9" creationId="{FEFA89C7-1EA1-7BF4-6382-9F32DC7DB5F4}"/>
          </ac:spMkLst>
        </pc:spChg>
        <pc:spChg chg="add del mod">
          <ac:chgData name="ZINCK Yves [CEGEE]" userId="58ab786b-eff3-4fb5-b8c5-161f6b44608b" providerId="ADAL" clId="{6DBF65AA-3326-4A55-A201-F79420CFF5C4}" dt="2024-04-18T13:51:30.461" v="439"/>
          <ac:spMkLst>
            <pc:docMk/>
            <pc:sldMk cId="1055571338" sldId="2147473069"/>
            <ac:spMk id="10" creationId="{CCFE06EB-485C-55A0-61A2-DBC65D9CBFE5}"/>
          </ac:spMkLst>
        </pc:spChg>
        <pc:spChg chg="add del mod">
          <ac:chgData name="ZINCK Yves [CEGEE]" userId="58ab786b-eff3-4fb5-b8c5-161f6b44608b" providerId="ADAL" clId="{6DBF65AA-3326-4A55-A201-F79420CFF5C4}" dt="2024-04-18T13:51:30.461" v="439"/>
          <ac:spMkLst>
            <pc:docMk/>
            <pc:sldMk cId="1055571338" sldId="2147473069"/>
            <ac:spMk id="11" creationId="{5F6761E2-C775-4667-EF00-79CA65236044}"/>
          </ac:spMkLst>
        </pc:spChg>
        <pc:spChg chg="add del mod">
          <ac:chgData name="ZINCK Yves [CEGEE]" userId="58ab786b-eff3-4fb5-b8c5-161f6b44608b" providerId="ADAL" clId="{6DBF65AA-3326-4A55-A201-F79420CFF5C4}" dt="2024-04-18T13:51:30.461" v="439"/>
          <ac:spMkLst>
            <pc:docMk/>
            <pc:sldMk cId="1055571338" sldId="2147473069"/>
            <ac:spMk id="12" creationId="{B2393B31-A1FE-E033-8DDB-ECE2D0DB7FCF}"/>
          </ac:spMkLst>
        </pc:spChg>
        <pc:spChg chg="add del mod">
          <ac:chgData name="ZINCK Yves [CEGEE]" userId="58ab786b-eff3-4fb5-b8c5-161f6b44608b" providerId="ADAL" clId="{6DBF65AA-3326-4A55-A201-F79420CFF5C4}" dt="2024-04-18T13:51:30.461" v="439"/>
          <ac:spMkLst>
            <pc:docMk/>
            <pc:sldMk cId="1055571338" sldId="2147473069"/>
            <ac:spMk id="13" creationId="{653CC582-D3B4-F1D2-B47B-0E60AEF14093}"/>
          </ac:spMkLst>
        </pc:spChg>
        <pc:spChg chg="add del mod">
          <ac:chgData name="ZINCK Yves [CEGEE]" userId="58ab786b-eff3-4fb5-b8c5-161f6b44608b" providerId="ADAL" clId="{6DBF65AA-3326-4A55-A201-F79420CFF5C4}" dt="2024-04-18T13:51:30.461" v="439"/>
          <ac:spMkLst>
            <pc:docMk/>
            <pc:sldMk cId="1055571338" sldId="2147473069"/>
            <ac:spMk id="14" creationId="{CC9A5A71-0DEA-F92A-D72F-1FEBA8F1CF62}"/>
          </ac:spMkLst>
        </pc:spChg>
        <pc:spChg chg="add del mod">
          <ac:chgData name="ZINCK Yves [CEGEE]" userId="58ab786b-eff3-4fb5-b8c5-161f6b44608b" providerId="ADAL" clId="{6DBF65AA-3326-4A55-A201-F79420CFF5C4}" dt="2024-04-18T13:51:30.461" v="439"/>
          <ac:spMkLst>
            <pc:docMk/>
            <pc:sldMk cId="1055571338" sldId="2147473069"/>
            <ac:spMk id="19" creationId="{0C0A5856-FA9B-6F42-F504-D6F9F7C6F5F5}"/>
          </ac:spMkLst>
        </pc:spChg>
        <pc:spChg chg="add del mod">
          <ac:chgData name="ZINCK Yves [CEGEE]" userId="58ab786b-eff3-4fb5-b8c5-161f6b44608b" providerId="ADAL" clId="{6DBF65AA-3326-4A55-A201-F79420CFF5C4}" dt="2024-04-18T13:51:30.461" v="439"/>
          <ac:spMkLst>
            <pc:docMk/>
            <pc:sldMk cId="1055571338" sldId="2147473069"/>
            <ac:spMk id="20" creationId="{908183D4-426E-CB18-5E00-18670669B00B}"/>
          </ac:spMkLst>
        </pc:spChg>
        <pc:spChg chg="add del mod">
          <ac:chgData name="ZINCK Yves [CEGEE]" userId="58ab786b-eff3-4fb5-b8c5-161f6b44608b" providerId="ADAL" clId="{6DBF65AA-3326-4A55-A201-F79420CFF5C4}" dt="2024-04-18T13:51:30.461" v="439"/>
          <ac:spMkLst>
            <pc:docMk/>
            <pc:sldMk cId="1055571338" sldId="2147473069"/>
            <ac:spMk id="22" creationId="{B294E2A6-1C50-ED90-6573-5662D4D57044}"/>
          </ac:spMkLst>
        </pc:spChg>
        <pc:spChg chg="add del mod">
          <ac:chgData name="ZINCK Yves [CEGEE]" userId="58ab786b-eff3-4fb5-b8c5-161f6b44608b" providerId="ADAL" clId="{6DBF65AA-3326-4A55-A201-F79420CFF5C4}" dt="2024-04-18T13:51:30.461" v="439"/>
          <ac:spMkLst>
            <pc:docMk/>
            <pc:sldMk cId="1055571338" sldId="2147473069"/>
            <ac:spMk id="23" creationId="{0A172F8F-EBC5-FCDE-50D8-A3057BF16AAC}"/>
          </ac:spMkLst>
        </pc:spChg>
        <pc:spChg chg="add mod">
          <ac:chgData name="ZINCK Yves [CEGEE]" userId="58ab786b-eff3-4fb5-b8c5-161f6b44608b" providerId="ADAL" clId="{6DBF65AA-3326-4A55-A201-F79420CFF5C4}" dt="2024-04-18T13:51:36.023" v="441"/>
          <ac:spMkLst>
            <pc:docMk/>
            <pc:sldMk cId="1055571338" sldId="2147473069"/>
            <ac:spMk id="27" creationId="{C93F3E71-24A8-24EF-DE10-0BC5ED25869F}"/>
          </ac:spMkLst>
        </pc:spChg>
        <pc:spChg chg="add mod">
          <ac:chgData name="ZINCK Yves [CEGEE]" userId="58ab786b-eff3-4fb5-b8c5-161f6b44608b" providerId="ADAL" clId="{6DBF65AA-3326-4A55-A201-F79420CFF5C4}" dt="2024-04-18T13:51:36.023" v="441"/>
          <ac:spMkLst>
            <pc:docMk/>
            <pc:sldMk cId="1055571338" sldId="2147473069"/>
            <ac:spMk id="28" creationId="{EDC50B6D-C7D0-8E92-9FE4-819BBD619D74}"/>
          </ac:spMkLst>
        </pc:spChg>
        <pc:spChg chg="add del mod">
          <ac:chgData name="ZINCK Yves [CEGEE]" userId="58ab786b-eff3-4fb5-b8c5-161f6b44608b" providerId="ADAL" clId="{6DBF65AA-3326-4A55-A201-F79420CFF5C4}" dt="2024-04-18T13:52:03.147" v="463" actId="1035"/>
          <ac:spMkLst>
            <pc:docMk/>
            <pc:sldMk cId="1055571338" sldId="2147473069"/>
            <ac:spMk id="30" creationId="{99A66877-BC5B-0DB3-4FB7-E37C6E4FC9DE}"/>
          </ac:spMkLst>
        </pc:spChg>
        <pc:spChg chg="add mod">
          <ac:chgData name="ZINCK Yves [CEGEE]" userId="58ab786b-eff3-4fb5-b8c5-161f6b44608b" providerId="ADAL" clId="{6DBF65AA-3326-4A55-A201-F79420CFF5C4}" dt="2024-04-18T13:51:36.023" v="441"/>
          <ac:spMkLst>
            <pc:docMk/>
            <pc:sldMk cId="1055571338" sldId="2147473069"/>
            <ac:spMk id="31" creationId="{F46A2815-5704-6970-87F9-B0FC92AEA100}"/>
          </ac:spMkLst>
        </pc:spChg>
        <pc:spChg chg="add mod">
          <ac:chgData name="ZINCK Yves [CEGEE]" userId="58ab786b-eff3-4fb5-b8c5-161f6b44608b" providerId="ADAL" clId="{6DBF65AA-3326-4A55-A201-F79420CFF5C4}" dt="2024-04-18T13:51:36.023" v="441"/>
          <ac:spMkLst>
            <pc:docMk/>
            <pc:sldMk cId="1055571338" sldId="2147473069"/>
            <ac:spMk id="32" creationId="{3E6A3C49-18CB-60BB-BA6A-9E2FB26A67D3}"/>
          </ac:spMkLst>
        </pc:spChg>
        <pc:spChg chg="add mod">
          <ac:chgData name="ZINCK Yves [CEGEE]" userId="58ab786b-eff3-4fb5-b8c5-161f6b44608b" providerId="ADAL" clId="{6DBF65AA-3326-4A55-A201-F79420CFF5C4}" dt="2024-04-18T13:51:36.023" v="441"/>
          <ac:spMkLst>
            <pc:docMk/>
            <pc:sldMk cId="1055571338" sldId="2147473069"/>
            <ac:spMk id="33" creationId="{A1EE0A07-D16B-B5E7-D413-4897AF37D8A7}"/>
          </ac:spMkLst>
        </pc:spChg>
        <pc:spChg chg="add mod">
          <ac:chgData name="ZINCK Yves [CEGEE]" userId="58ab786b-eff3-4fb5-b8c5-161f6b44608b" providerId="ADAL" clId="{6DBF65AA-3326-4A55-A201-F79420CFF5C4}" dt="2024-04-18T13:51:36.023" v="441"/>
          <ac:spMkLst>
            <pc:docMk/>
            <pc:sldMk cId="1055571338" sldId="2147473069"/>
            <ac:spMk id="34" creationId="{22BB754F-679A-0BF7-D1E4-819D173F8E34}"/>
          </ac:spMkLst>
        </pc:spChg>
        <pc:spChg chg="add mod">
          <ac:chgData name="ZINCK Yves [CEGEE]" userId="58ab786b-eff3-4fb5-b8c5-161f6b44608b" providerId="ADAL" clId="{6DBF65AA-3326-4A55-A201-F79420CFF5C4}" dt="2024-04-18T13:51:36.023" v="441"/>
          <ac:spMkLst>
            <pc:docMk/>
            <pc:sldMk cId="1055571338" sldId="2147473069"/>
            <ac:spMk id="35" creationId="{5D8D0528-4CD3-085B-17EF-D5EA7D5E6B3A}"/>
          </ac:spMkLst>
        </pc:spChg>
        <pc:spChg chg="add mod">
          <ac:chgData name="ZINCK Yves [CEGEE]" userId="58ab786b-eff3-4fb5-b8c5-161f6b44608b" providerId="ADAL" clId="{6DBF65AA-3326-4A55-A201-F79420CFF5C4}" dt="2024-04-18T13:51:36.023" v="441"/>
          <ac:spMkLst>
            <pc:docMk/>
            <pc:sldMk cId="1055571338" sldId="2147473069"/>
            <ac:spMk id="40" creationId="{3B184398-BBED-B53F-2C7C-9AE62CA0796F}"/>
          </ac:spMkLst>
        </pc:spChg>
        <pc:spChg chg="add mod">
          <ac:chgData name="ZINCK Yves [CEGEE]" userId="58ab786b-eff3-4fb5-b8c5-161f6b44608b" providerId="ADAL" clId="{6DBF65AA-3326-4A55-A201-F79420CFF5C4}" dt="2024-04-18T13:51:36.023" v="441"/>
          <ac:spMkLst>
            <pc:docMk/>
            <pc:sldMk cId="1055571338" sldId="2147473069"/>
            <ac:spMk id="41" creationId="{5B48E2AA-E586-20B0-261C-A0B544F60044}"/>
          </ac:spMkLst>
        </pc:spChg>
        <pc:spChg chg="add mod">
          <ac:chgData name="ZINCK Yves [CEGEE]" userId="58ab786b-eff3-4fb5-b8c5-161f6b44608b" providerId="ADAL" clId="{6DBF65AA-3326-4A55-A201-F79420CFF5C4}" dt="2024-04-18T13:51:36.023" v="441"/>
          <ac:spMkLst>
            <pc:docMk/>
            <pc:sldMk cId="1055571338" sldId="2147473069"/>
            <ac:spMk id="43" creationId="{825161E3-951E-A130-1482-A73F613D1E59}"/>
          </ac:spMkLst>
        </pc:spChg>
        <pc:spChg chg="add mod">
          <ac:chgData name="ZINCK Yves [CEGEE]" userId="58ab786b-eff3-4fb5-b8c5-161f6b44608b" providerId="ADAL" clId="{6DBF65AA-3326-4A55-A201-F79420CFF5C4}" dt="2024-04-18T13:51:36.023" v="441"/>
          <ac:spMkLst>
            <pc:docMk/>
            <pc:sldMk cId="1055571338" sldId="2147473069"/>
            <ac:spMk id="44" creationId="{56B671F6-EAB3-83E3-DBF5-3D7E3049FA01}"/>
          </ac:spMkLst>
        </pc:spChg>
        <pc:picChg chg="add del mod">
          <ac:chgData name="ZINCK Yves [CEGEE]" userId="58ab786b-eff3-4fb5-b8c5-161f6b44608b" providerId="ADAL" clId="{6DBF65AA-3326-4A55-A201-F79420CFF5C4}" dt="2024-04-18T13:51:30.461" v="439"/>
          <ac:picMkLst>
            <pc:docMk/>
            <pc:sldMk cId="1055571338" sldId="2147473069"/>
            <ac:picMk id="8" creationId="{83E50F64-4C40-89D9-7F6C-AD6A9352DB82}"/>
          </ac:picMkLst>
        </pc:picChg>
        <pc:picChg chg="add del mod">
          <ac:chgData name="ZINCK Yves [CEGEE]" userId="58ab786b-eff3-4fb5-b8c5-161f6b44608b" providerId="ADAL" clId="{6DBF65AA-3326-4A55-A201-F79420CFF5C4}" dt="2024-04-18T13:51:30.461" v="439"/>
          <ac:picMkLst>
            <pc:docMk/>
            <pc:sldMk cId="1055571338" sldId="2147473069"/>
            <ac:picMk id="15" creationId="{FA25F0EE-1CF1-33AE-A7EF-92C24E0BD0F8}"/>
          </ac:picMkLst>
        </pc:picChg>
        <pc:picChg chg="add del mod">
          <ac:chgData name="ZINCK Yves [CEGEE]" userId="58ab786b-eff3-4fb5-b8c5-161f6b44608b" providerId="ADAL" clId="{6DBF65AA-3326-4A55-A201-F79420CFF5C4}" dt="2024-04-18T13:51:30.461" v="439"/>
          <ac:picMkLst>
            <pc:docMk/>
            <pc:sldMk cId="1055571338" sldId="2147473069"/>
            <ac:picMk id="16" creationId="{03F9732D-CD93-99F2-5289-9282086C9751}"/>
          </ac:picMkLst>
        </pc:picChg>
        <pc:picChg chg="add del mod">
          <ac:chgData name="ZINCK Yves [CEGEE]" userId="58ab786b-eff3-4fb5-b8c5-161f6b44608b" providerId="ADAL" clId="{6DBF65AA-3326-4A55-A201-F79420CFF5C4}" dt="2024-04-18T13:51:30.461" v="439"/>
          <ac:picMkLst>
            <pc:docMk/>
            <pc:sldMk cId="1055571338" sldId="2147473069"/>
            <ac:picMk id="17" creationId="{3BA06292-A81F-5408-49A2-AD0EC439775A}"/>
          </ac:picMkLst>
        </pc:picChg>
        <pc:picChg chg="add del mod">
          <ac:chgData name="ZINCK Yves [CEGEE]" userId="58ab786b-eff3-4fb5-b8c5-161f6b44608b" providerId="ADAL" clId="{6DBF65AA-3326-4A55-A201-F79420CFF5C4}" dt="2024-04-18T13:51:30.461" v="439"/>
          <ac:picMkLst>
            <pc:docMk/>
            <pc:sldMk cId="1055571338" sldId="2147473069"/>
            <ac:picMk id="18" creationId="{0B0F3AAC-28D4-5783-F85A-C6E64769F177}"/>
          </ac:picMkLst>
        </pc:picChg>
        <pc:picChg chg="add del mod">
          <ac:chgData name="ZINCK Yves [CEGEE]" userId="58ab786b-eff3-4fb5-b8c5-161f6b44608b" providerId="ADAL" clId="{6DBF65AA-3326-4A55-A201-F79420CFF5C4}" dt="2024-04-18T13:51:30.461" v="439"/>
          <ac:picMkLst>
            <pc:docMk/>
            <pc:sldMk cId="1055571338" sldId="2147473069"/>
            <ac:picMk id="21" creationId="{82958AE5-B427-9D17-7028-0223A7217E05}"/>
          </ac:picMkLst>
        </pc:picChg>
        <pc:picChg chg="add del mod">
          <ac:chgData name="ZINCK Yves [CEGEE]" userId="58ab786b-eff3-4fb5-b8c5-161f6b44608b" providerId="ADAL" clId="{6DBF65AA-3326-4A55-A201-F79420CFF5C4}" dt="2024-04-18T13:51:30.461" v="439"/>
          <ac:picMkLst>
            <pc:docMk/>
            <pc:sldMk cId="1055571338" sldId="2147473069"/>
            <ac:picMk id="24" creationId="{FCA368F0-FC33-CEE4-1912-D14B10552BFE}"/>
          </ac:picMkLst>
        </pc:picChg>
        <pc:picChg chg="add del mod">
          <ac:chgData name="ZINCK Yves [CEGEE]" userId="58ab786b-eff3-4fb5-b8c5-161f6b44608b" providerId="ADAL" clId="{6DBF65AA-3326-4A55-A201-F79420CFF5C4}" dt="2024-04-18T13:51:30.461" v="439"/>
          <ac:picMkLst>
            <pc:docMk/>
            <pc:sldMk cId="1055571338" sldId="2147473069"/>
            <ac:picMk id="25" creationId="{17048E78-D4C7-5110-3C90-6917CA229655}"/>
          </ac:picMkLst>
        </pc:picChg>
        <pc:picChg chg="add del mod">
          <ac:chgData name="ZINCK Yves [CEGEE]" userId="58ab786b-eff3-4fb5-b8c5-161f6b44608b" providerId="ADAL" clId="{6DBF65AA-3326-4A55-A201-F79420CFF5C4}" dt="2024-04-18T13:51:30.461" v="439"/>
          <ac:picMkLst>
            <pc:docMk/>
            <pc:sldMk cId="1055571338" sldId="2147473069"/>
            <ac:picMk id="26" creationId="{3C21A1F7-46D9-B3CE-15DF-5B639E37077C}"/>
          </ac:picMkLst>
        </pc:picChg>
        <pc:picChg chg="add del mod">
          <ac:chgData name="ZINCK Yves [CEGEE]" userId="58ab786b-eff3-4fb5-b8c5-161f6b44608b" providerId="ADAL" clId="{6DBF65AA-3326-4A55-A201-F79420CFF5C4}" dt="2024-04-18T13:52:03.147" v="463" actId="1035"/>
          <ac:picMkLst>
            <pc:docMk/>
            <pc:sldMk cId="1055571338" sldId="2147473069"/>
            <ac:picMk id="29" creationId="{3BA11C5F-1369-3534-3F55-36802603A329}"/>
          </ac:picMkLst>
        </pc:picChg>
        <pc:picChg chg="add mod">
          <ac:chgData name="ZINCK Yves [CEGEE]" userId="58ab786b-eff3-4fb5-b8c5-161f6b44608b" providerId="ADAL" clId="{6DBF65AA-3326-4A55-A201-F79420CFF5C4}" dt="2024-04-18T13:51:36.023" v="441"/>
          <ac:picMkLst>
            <pc:docMk/>
            <pc:sldMk cId="1055571338" sldId="2147473069"/>
            <ac:picMk id="36" creationId="{9E96BB2A-293C-E66F-9625-281AE83E9F36}"/>
          </ac:picMkLst>
        </pc:picChg>
        <pc:picChg chg="add mod">
          <ac:chgData name="ZINCK Yves [CEGEE]" userId="58ab786b-eff3-4fb5-b8c5-161f6b44608b" providerId="ADAL" clId="{6DBF65AA-3326-4A55-A201-F79420CFF5C4}" dt="2024-04-18T13:51:36.023" v="441"/>
          <ac:picMkLst>
            <pc:docMk/>
            <pc:sldMk cId="1055571338" sldId="2147473069"/>
            <ac:picMk id="37" creationId="{080FCE45-C93C-52A7-49D4-7E0B0AFC2143}"/>
          </ac:picMkLst>
        </pc:picChg>
        <pc:picChg chg="add mod">
          <ac:chgData name="ZINCK Yves [CEGEE]" userId="58ab786b-eff3-4fb5-b8c5-161f6b44608b" providerId="ADAL" clId="{6DBF65AA-3326-4A55-A201-F79420CFF5C4}" dt="2024-04-18T13:51:36.023" v="441"/>
          <ac:picMkLst>
            <pc:docMk/>
            <pc:sldMk cId="1055571338" sldId="2147473069"/>
            <ac:picMk id="38" creationId="{4FEEEC2E-D8C7-A7CC-B754-E34C5B0F467B}"/>
          </ac:picMkLst>
        </pc:picChg>
        <pc:picChg chg="add mod">
          <ac:chgData name="ZINCK Yves [CEGEE]" userId="58ab786b-eff3-4fb5-b8c5-161f6b44608b" providerId="ADAL" clId="{6DBF65AA-3326-4A55-A201-F79420CFF5C4}" dt="2024-04-18T13:51:36.023" v="441"/>
          <ac:picMkLst>
            <pc:docMk/>
            <pc:sldMk cId="1055571338" sldId="2147473069"/>
            <ac:picMk id="39" creationId="{0B14D501-0262-2F2B-8126-771B121F51AE}"/>
          </ac:picMkLst>
        </pc:picChg>
        <pc:picChg chg="add mod">
          <ac:chgData name="ZINCK Yves [CEGEE]" userId="58ab786b-eff3-4fb5-b8c5-161f6b44608b" providerId="ADAL" clId="{6DBF65AA-3326-4A55-A201-F79420CFF5C4}" dt="2024-04-18T13:51:36.023" v="441"/>
          <ac:picMkLst>
            <pc:docMk/>
            <pc:sldMk cId="1055571338" sldId="2147473069"/>
            <ac:picMk id="42" creationId="{AD2F69D3-CFB6-669D-5DDC-C7E0CF7BB137}"/>
          </ac:picMkLst>
        </pc:picChg>
        <pc:picChg chg="add del mod">
          <ac:chgData name="ZINCK Yves [CEGEE]" userId="58ab786b-eff3-4fb5-b8c5-161f6b44608b" providerId="ADAL" clId="{6DBF65AA-3326-4A55-A201-F79420CFF5C4}" dt="2024-04-18T13:52:03.147" v="463" actId="1035"/>
          <ac:picMkLst>
            <pc:docMk/>
            <pc:sldMk cId="1055571338" sldId="2147473069"/>
            <ac:picMk id="45" creationId="{9E506EC6-C4D8-9A0D-ACD9-2B726107E314}"/>
          </ac:picMkLst>
        </pc:picChg>
        <pc:picChg chg="add mod">
          <ac:chgData name="ZINCK Yves [CEGEE]" userId="58ab786b-eff3-4fb5-b8c5-161f6b44608b" providerId="ADAL" clId="{6DBF65AA-3326-4A55-A201-F79420CFF5C4}" dt="2024-04-18T13:51:36.023" v="441"/>
          <ac:picMkLst>
            <pc:docMk/>
            <pc:sldMk cId="1055571338" sldId="2147473069"/>
            <ac:picMk id="46" creationId="{543A2D0E-EB23-5180-0602-8AB54E508A71}"/>
          </ac:picMkLst>
        </pc:picChg>
        <pc:picChg chg="add mod">
          <ac:chgData name="ZINCK Yves [CEGEE]" userId="58ab786b-eff3-4fb5-b8c5-161f6b44608b" providerId="ADAL" clId="{6DBF65AA-3326-4A55-A201-F79420CFF5C4}" dt="2024-04-18T13:51:36.023" v="441"/>
          <ac:picMkLst>
            <pc:docMk/>
            <pc:sldMk cId="1055571338" sldId="2147473069"/>
            <ac:picMk id="47" creationId="{BFE7E909-6D52-5C76-1A5F-246CB844841C}"/>
          </ac:picMkLst>
        </pc:picChg>
      </pc:sldChg>
      <pc:sldChg chg="modSp mod">
        <pc:chgData name="ZINCK Yves [CEGEE]" userId="58ab786b-eff3-4fb5-b8c5-161f6b44608b" providerId="ADAL" clId="{6DBF65AA-3326-4A55-A201-F79420CFF5C4}" dt="2024-04-19T09:53:40.449" v="2138"/>
        <pc:sldMkLst>
          <pc:docMk/>
          <pc:sldMk cId="1965430411" sldId="2147473070"/>
        </pc:sldMkLst>
        <pc:spChg chg="mod">
          <ac:chgData name="ZINCK Yves [CEGEE]" userId="58ab786b-eff3-4fb5-b8c5-161f6b44608b" providerId="ADAL" clId="{6DBF65AA-3326-4A55-A201-F79420CFF5C4}" dt="2024-04-19T09:53:40.449" v="2138"/>
          <ac:spMkLst>
            <pc:docMk/>
            <pc:sldMk cId="1965430411" sldId="2147473070"/>
            <ac:spMk id="2" creationId="{ABE00013-3736-ED1C-7079-6B1D3E593C8F}"/>
          </ac:spMkLst>
        </pc:spChg>
      </pc:sldChg>
      <pc:sldChg chg="addSp delSp modSp add mod">
        <pc:chgData name="ZINCK Yves [CEGEE]" userId="58ab786b-eff3-4fb5-b8c5-161f6b44608b" providerId="ADAL" clId="{6DBF65AA-3326-4A55-A201-F79420CFF5C4}" dt="2024-04-19T12:17:45.810" v="2299" actId="20577"/>
        <pc:sldMkLst>
          <pc:docMk/>
          <pc:sldMk cId="3970147857" sldId="2147473071"/>
        </pc:sldMkLst>
        <pc:spChg chg="del">
          <ac:chgData name="ZINCK Yves [CEGEE]" userId="58ab786b-eff3-4fb5-b8c5-161f6b44608b" providerId="ADAL" clId="{6DBF65AA-3326-4A55-A201-F79420CFF5C4}" dt="2024-04-18T13:53:58.137" v="558" actId="478"/>
          <ac:spMkLst>
            <pc:docMk/>
            <pc:sldMk cId="3970147857" sldId="2147473071"/>
            <ac:spMk id="2" creationId="{8422F37B-A0AF-0BA6-8413-C8BD56EDC135}"/>
          </ac:spMkLst>
        </pc:spChg>
        <pc:spChg chg="mod">
          <ac:chgData name="ZINCK Yves [CEGEE]" userId="58ab786b-eff3-4fb5-b8c5-161f6b44608b" providerId="ADAL" clId="{6DBF65AA-3326-4A55-A201-F79420CFF5C4}" dt="2024-04-18T13:54:25.323" v="618" actId="20577"/>
          <ac:spMkLst>
            <pc:docMk/>
            <pc:sldMk cId="3970147857" sldId="2147473071"/>
            <ac:spMk id="3" creationId="{A93C8634-A820-3A3F-F7F6-4F36AECAB7F0}"/>
          </ac:spMkLst>
        </pc:spChg>
        <pc:spChg chg="mod">
          <ac:chgData name="ZINCK Yves [CEGEE]" userId="58ab786b-eff3-4fb5-b8c5-161f6b44608b" providerId="ADAL" clId="{6DBF65AA-3326-4A55-A201-F79420CFF5C4}" dt="2024-04-19T12:17:45.810" v="2299" actId="20577"/>
          <ac:spMkLst>
            <pc:docMk/>
            <pc:sldMk cId="3970147857" sldId="2147473071"/>
            <ac:spMk id="5" creationId="{39CE1E80-798A-920B-C0A9-82E69F6AE962}"/>
          </ac:spMkLst>
        </pc:spChg>
        <pc:spChg chg="add mod">
          <ac:chgData name="ZINCK Yves [CEGEE]" userId="58ab786b-eff3-4fb5-b8c5-161f6b44608b" providerId="ADAL" clId="{6DBF65AA-3326-4A55-A201-F79420CFF5C4}" dt="2024-04-18T13:54:00.727" v="559"/>
          <ac:spMkLst>
            <pc:docMk/>
            <pc:sldMk cId="3970147857" sldId="2147473071"/>
            <ac:spMk id="6" creationId="{EEB81222-E938-60EE-D878-84AA9A0DAB2A}"/>
          </ac:spMkLst>
        </pc:spChg>
        <pc:spChg chg="mod">
          <ac:chgData name="ZINCK Yves [CEGEE]" userId="58ab786b-eff3-4fb5-b8c5-161f6b44608b" providerId="ADAL" clId="{6DBF65AA-3326-4A55-A201-F79420CFF5C4}" dt="2024-04-18T13:54:00.727" v="559"/>
          <ac:spMkLst>
            <pc:docMk/>
            <pc:sldMk cId="3970147857" sldId="2147473071"/>
            <ac:spMk id="8" creationId="{6658A7F8-1E0B-1A1A-B0BE-7891A4F70B16}"/>
          </ac:spMkLst>
        </pc:spChg>
        <pc:spChg chg="mod">
          <ac:chgData name="ZINCK Yves [CEGEE]" userId="58ab786b-eff3-4fb5-b8c5-161f6b44608b" providerId="ADAL" clId="{6DBF65AA-3326-4A55-A201-F79420CFF5C4}" dt="2024-04-18T13:54:00.727" v="559"/>
          <ac:spMkLst>
            <pc:docMk/>
            <pc:sldMk cId="3970147857" sldId="2147473071"/>
            <ac:spMk id="9" creationId="{A9484217-38CD-F9F9-3C6B-93D17CFFB998}"/>
          </ac:spMkLst>
        </pc:spChg>
        <pc:spChg chg="mod">
          <ac:chgData name="ZINCK Yves [CEGEE]" userId="58ab786b-eff3-4fb5-b8c5-161f6b44608b" providerId="ADAL" clId="{6DBF65AA-3326-4A55-A201-F79420CFF5C4}" dt="2024-04-18T13:54:00.727" v="559"/>
          <ac:spMkLst>
            <pc:docMk/>
            <pc:sldMk cId="3970147857" sldId="2147473071"/>
            <ac:spMk id="11" creationId="{EBC43B47-0334-C3A9-3A62-94E524A10B8C}"/>
          </ac:spMkLst>
        </pc:spChg>
        <pc:spChg chg="mod">
          <ac:chgData name="ZINCK Yves [CEGEE]" userId="58ab786b-eff3-4fb5-b8c5-161f6b44608b" providerId="ADAL" clId="{6DBF65AA-3326-4A55-A201-F79420CFF5C4}" dt="2024-04-18T13:54:00.727" v="559"/>
          <ac:spMkLst>
            <pc:docMk/>
            <pc:sldMk cId="3970147857" sldId="2147473071"/>
            <ac:spMk id="12" creationId="{F533381E-DCD3-BA52-23FA-0347C060A139}"/>
          </ac:spMkLst>
        </pc:spChg>
        <pc:spChg chg="mod">
          <ac:chgData name="ZINCK Yves [CEGEE]" userId="58ab786b-eff3-4fb5-b8c5-161f6b44608b" providerId="ADAL" clId="{6DBF65AA-3326-4A55-A201-F79420CFF5C4}" dt="2024-04-18T13:54:00.727" v="559"/>
          <ac:spMkLst>
            <pc:docMk/>
            <pc:sldMk cId="3970147857" sldId="2147473071"/>
            <ac:spMk id="14" creationId="{DC32186D-A3D1-8FAC-CFB6-3EC39A2A5DF1}"/>
          </ac:spMkLst>
        </pc:spChg>
        <pc:spChg chg="mod">
          <ac:chgData name="ZINCK Yves [CEGEE]" userId="58ab786b-eff3-4fb5-b8c5-161f6b44608b" providerId="ADAL" clId="{6DBF65AA-3326-4A55-A201-F79420CFF5C4}" dt="2024-04-18T13:54:00.727" v="559"/>
          <ac:spMkLst>
            <pc:docMk/>
            <pc:sldMk cId="3970147857" sldId="2147473071"/>
            <ac:spMk id="15" creationId="{113EB96F-497D-CF9C-D2BE-F63DDF581269}"/>
          </ac:spMkLst>
        </pc:spChg>
        <pc:spChg chg="mod">
          <ac:chgData name="ZINCK Yves [CEGEE]" userId="58ab786b-eff3-4fb5-b8c5-161f6b44608b" providerId="ADAL" clId="{6DBF65AA-3326-4A55-A201-F79420CFF5C4}" dt="2024-04-18T13:54:00.727" v="559"/>
          <ac:spMkLst>
            <pc:docMk/>
            <pc:sldMk cId="3970147857" sldId="2147473071"/>
            <ac:spMk id="17" creationId="{43956ED9-4B09-4516-58CF-56A967286081}"/>
          </ac:spMkLst>
        </pc:spChg>
        <pc:spChg chg="mod">
          <ac:chgData name="ZINCK Yves [CEGEE]" userId="58ab786b-eff3-4fb5-b8c5-161f6b44608b" providerId="ADAL" clId="{6DBF65AA-3326-4A55-A201-F79420CFF5C4}" dt="2024-04-18T13:54:00.727" v="559"/>
          <ac:spMkLst>
            <pc:docMk/>
            <pc:sldMk cId="3970147857" sldId="2147473071"/>
            <ac:spMk id="18" creationId="{B4C28296-8113-943E-CC72-2D25655D2EAB}"/>
          </ac:spMkLst>
        </pc:spChg>
        <pc:spChg chg="mod">
          <ac:chgData name="ZINCK Yves [CEGEE]" userId="58ab786b-eff3-4fb5-b8c5-161f6b44608b" providerId="ADAL" clId="{6DBF65AA-3326-4A55-A201-F79420CFF5C4}" dt="2024-04-18T13:54:00.727" v="559"/>
          <ac:spMkLst>
            <pc:docMk/>
            <pc:sldMk cId="3970147857" sldId="2147473071"/>
            <ac:spMk id="20" creationId="{B79B95C4-6BE7-BF9B-BAAC-AEE19CE72856}"/>
          </ac:spMkLst>
        </pc:spChg>
        <pc:spChg chg="mod">
          <ac:chgData name="ZINCK Yves [CEGEE]" userId="58ab786b-eff3-4fb5-b8c5-161f6b44608b" providerId="ADAL" clId="{6DBF65AA-3326-4A55-A201-F79420CFF5C4}" dt="2024-04-18T13:54:00.727" v="559"/>
          <ac:spMkLst>
            <pc:docMk/>
            <pc:sldMk cId="3970147857" sldId="2147473071"/>
            <ac:spMk id="21" creationId="{906526EF-5545-F6DC-3EBF-8C4160D2EA6B}"/>
          </ac:spMkLst>
        </pc:spChg>
        <pc:spChg chg="mod">
          <ac:chgData name="ZINCK Yves [CEGEE]" userId="58ab786b-eff3-4fb5-b8c5-161f6b44608b" providerId="ADAL" clId="{6DBF65AA-3326-4A55-A201-F79420CFF5C4}" dt="2024-04-18T13:54:00.727" v="559"/>
          <ac:spMkLst>
            <pc:docMk/>
            <pc:sldMk cId="3970147857" sldId="2147473071"/>
            <ac:spMk id="23" creationId="{A5E9FC79-016E-C247-76FA-397280EA8F7F}"/>
          </ac:spMkLst>
        </pc:spChg>
        <pc:spChg chg="mod">
          <ac:chgData name="ZINCK Yves [CEGEE]" userId="58ab786b-eff3-4fb5-b8c5-161f6b44608b" providerId="ADAL" clId="{6DBF65AA-3326-4A55-A201-F79420CFF5C4}" dt="2024-04-18T13:54:00.727" v="559"/>
          <ac:spMkLst>
            <pc:docMk/>
            <pc:sldMk cId="3970147857" sldId="2147473071"/>
            <ac:spMk id="24" creationId="{22290B93-0BDC-24CE-0F80-1F71A20D1BCD}"/>
          </ac:spMkLst>
        </pc:spChg>
        <pc:spChg chg="mod">
          <ac:chgData name="ZINCK Yves [CEGEE]" userId="58ab786b-eff3-4fb5-b8c5-161f6b44608b" providerId="ADAL" clId="{6DBF65AA-3326-4A55-A201-F79420CFF5C4}" dt="2024-04-18T13:54:00.727" v="559"/>
          <ac:spMkLst>
            <pc:docMk/>
            <pc:sldMk cId="3970147857" sldId="2147473071"/>
            <ac:spMk id="26" creationId="{F271F5C6-E073-3487-C805-2DF967823314}"/>
          </ac:spMkLst>
        </pc:spChg>
        <pc:spChg chg="mod">
          <ac:chgData name="ZINCK Yves [CEGEE]" userId="58ab786b-eff3-4fb5-b8c5-161f6b44608b" providerId="ADAL" clId="{6DBF65AA-3326-4A55-A201-F79420CFF5C4}" dt="2024-04-18T13:54:00.727" v="559"/>
          <ac:spMkLst>
            <pc:docMk/>
            <pc:sldMk cId="3970147857" sldId="2147473071"/>
            <ac:spMk id="27" creationId="{D49C3ECF-CED3-8604-9CBC-07DB33DB0304}"/>
          </ac:spMkLst>
        </pc:spChg>
        <pc:spChg chg="mod">
          <ac:chgData name="ZINCK Yves [CEGEE]" userId="58ab786b-eff3-4fb5-b8c5-161f6b44608b" providerId="ADAL" clId="{6DBF65AA-3326-4A55-A201-F79420CFF5C4}" dt="2024-04-18T13:54:00.727" v="559"/>
          <ac:spMkLst>
            <pc:docMk/>
            <pc:sldMk cId="3970147857" sldId="2147473071"/>
            <ac:spMk id="28" creationId="{7B571C45-550E-AE2B-74CD-FE1FB9815C5C}"/>
          </ac:spMkLst>
        </pc:spChg>
        <pc:spChg chg="mod">
          <ac:chgData name="ZINCK Yves [CEGEE]" userId="58ab786b-eff3-4fb5-b8c5-161f6b44608b" providerId="ADAL" clId="{6DBF65AA-3326-4A55-A201-F79420CFF5C4}" dt="2024-04-18T13:54:00.727" v="559"/>
          <ac:spMkLst>
            <pc:docMk/>
            <pc:sldMk cId="3970147857" sldId="2147473071"/>
            <ac:spMk id="30" creationId="{1DF00499-0DF1-9447-4CF9-46CAE2598E1B}"/>
          </ac:spMkLst>
        </pc:spChg>
        <pc:spChg chg="mod">
          <ac:chgData name="ZINCK Yves [CEGEE]" userId="58ab786b-eff3-4fb5-b8c5-161f6b44608b" providerId="ADAL" clId="{6DBF65AA-3326-4A55-A201-F79420CFF5C4}" dt="2024-04-18T13:54:00.727" v="559"/>
          <ac:spMkLst>
            <pc:docMk/>
            <pc:sldMk cId="3970147857" sldId="2147473071"/>
            <ac:spMk id="31" creationId="{7CF19200-17F2-9BBA-0131-844264EB588A}"/>
          </ac:spMkLst>
        </pc:spChg>
        <pc:spChg chg="mod">
          <ac:chgData name="ZINCK Yves [CEGEE]" userId="58ab786b-eff3-4fb5-b8c5-161f6b44608b" providerId="ADAL" clId="{6DBF65AA-3326-4A55-A201-F79420CFF5C4}" dt="2024-04-18T13:54:00.727" v="559"/>
          <ac:spMkLst>
            <pc:docMk/>
            <pc:sldMk cId="3970147857" sldId="2147473071"/>
            <ac:spMk id="32" creationId="{7EE2C997-39A6-E955-EF4B-38035CC8BEE8}"/>
          </ac:spMkLst>
        </pc:spChg>
        <pc:spChg chg="mod">
          <ac:chgData name="ZINCK Yves [CEGEE]" userId="58ab786b-eff3-4fb5-b8c5-161f6b44608b" providerId="ADAL" clId="{6DBF65AA-3326-4A55-A201-F79420CFF5C4}" dt="2024-04-18T13:54:00.727" v="559"/>
          <ac:spMkLst>
            <pc:docMk/>
            <pc:sldMk cId="3970147857" sldId="2147473071"/>
            <ac:spMk id="34" creationId="{FF8ECB5E-100A-9AC4-C574-1A447D12BC0A}"/>
          </ac:spMkLst>
        </pc:spChg>
        <pc:spChg chg="mod">
          <ac:chgData name="ZINCK Yves [CEGEE]" userId="58ab786b-eff3-4fb5-b8c5-161f6b44608b" providerId="ADAL" clId="{6DBF65AA-3326-4A55-A201-F79420CFF5C4}" dt="2024-04-18T13:54:00.727" v="559"/>
          <ac:spMkLst>
            <pc:docMk/>
            <pc:sldMk cId="3970147857" sldId="2147473071"/>
            <ac:spMk id="35" creationId="{FAF4851B-0706-294F-E091-A0D5B0288C34}"/>
          </ac:spMkLst>
        </pc:spChg>
        <pc:spChg chg="mod">
          <ac:chgData name="ZINCK Yves [CEGEE]" userId="58ab786b-eff3-4fb5-b8c5-161f6b44608b" providerId="ADAL" clId="{6DBF65AA-3326-4A55-A201-F79420CFF5C4}" dt="2024-04-18T13:54:00.727" v="559"/>
          <ac:spMkLst>
            <pc:docMk/>
            <pc:sldMk cId="3970147857" sldId="2147473071"/>
            <ac:spMk id="36" creationId="{A69B7622-B034-E7E6-B5C5-8B836C047AB3}"/>
          </ac:spMkLst>
        </pc:spChg>
        <pc:spChg chg="mod">
          <ac:chgData name="ZINCK Yves [CEGEE]" userId="58ab786b-eff3-4fb5-b8c5-161f6b44608b" providerId="ADAL" clId="{6DBF65AA-3326-4A55-A201-F79420CFF5C4}" dt="2024-04-18T13:54:00.727" v="559"/>
          <ac:spMkLst>
            <pc:docMk/>
            <pc:sldMk cId="3970147857" sldId="2147473071"/>
            <ac:spMk id="38" creationId="{D3A1FB95-BD84-4828-0729-99FD6AB5479C}"/>
          </ac:spMkLst>
        </pc:spChg>
        <pc:spChg chg="mod">
          <ac:chgData name="ZINCK Yves [CEGEE]" userId="58ab786b-eff3-4fb5-b8c5-161f6b44608b" providerId="ADAL" clId="{6DBF65AA-3326-4A55-A201-F79420CFF5C4}" dt="2024-04-18T13:54:00.727" v="559"/>
          <ac:spMkLst>
            <pc:docMk/>
            <pc:sldMk cId="3970147857" sldId="2147473071"/>
            <ac:spMk id="39" creationId="{96B54C90-A4D6-D521-FDFD-E855E40265B0}"/>
          </ac:spMkLst>
        </pc:spChg>
        <pc:spChg chg="mod">
          <ac:chgData name="ZINCK Yves [CEGEE]" userId="58ab786b-eff3-4fb5-b8c5-161f6b44608b" providerId="ADAL" clId="{6DBF65AA-3326-4A55-A201-F79420CFF5C4}" dt="2024-04-18T13:54:00.727" v="559"/>
          <ac:spMkLst>
            <pc:docMk/>
            <pc:sldMk cId="3970147857" sldId="2147473071"/>
            <ac:spMk id="40" creationId="{11A859BE-57B3-0151-1670-5F501D1C03C1}"/>
          </ac:spMkLst>
        </pc:spChg>
        <pc:spChg chg="mod">
          <ac:chgData name="ZINCK Yves [CEGEE]" userId="58ab786b-eff3-4fb5-b8c5-161f6b44608b" providerId="ADAL" clId="{6DBF65AA-3326-4A55-A201-F79420CFF5C4}" dt="2024-04-18T13:54:00.727" v="559"/>
          <ac:spMkLst>
            <pc:docMk/>
            <pc:sldMk cId="3970147857" sldId="2147473071"/>
            <ac:spMk id="42" creationId="{1A0ED387-8BD2-65FC-BB60-51E4D7B3A922}"/>
          </ac:spMkLst>
        </pc:spChg>
        <pc:spChg chg="mod">
          <ac:chgData name="ZINCK Yves [CEGEE]" userId="58ab786b-eff3-4fb5-b8c5-161f6b44608b" providerId="ADAL" clId="{6DBF65AA-3326-4A55-A201-F79420CFF5C4}" dt="2024-04-18T13:54:00.727" v="559"/>
          <ac:spMkLst>
            <pc:docMk/>
            <pc:sldMk cId="3970147857" sldId="2147473071"/>
            <ac:spMk id="43" creationId="{E39C854B-F200-72D5-1562-7BF8F17917DF}"/>
          </ac:spMkLst>
        </pc:spChg>
        <pc:spChg chg="mod">
          <ac:chgData name="ZINCK Yves [CEGEE]" userId="58ab786b-eff3-4fb5-b8c5-161f6b44608b" providerId="ADAL" clId="{6DBF65AA-3326-4A55-A201-F79420CFF5C4}" dt="2024-04-18T13:54:00.727" v="559"/>
          <ac:spMkLst>
            <pc:docMk/>
            <pc:sldMk cId="3970147857" sldId="2147473071"/>
            <ac:spMk id="44" creationId="{D68000D5-43ED-0CDF-D985-2BA1F8BCE373}"/>
          </ac:spMkLst>
        </pc:spChg>
        <pc:spChg chg="mod">
          <ac:chgData name="ZINCK Yves [CEGEE]" userId="58ab786b-eff3-4fb5-b8c5-161f6b44608b" providerId="ADAL" clId="{6DBF65AA-3326-4A55-A201-F79420CFF5C4}" dt="2024-04-18T13:54:00.727" v="559"/>
          <ac:spMkLst>
            <pc:docMk/>
            <pc:sldMk cId="3970147857" sldId="2147473071"/>
            <ac:spMk id="46" creationId="{CF5F39BC-5F45-AB58-D3C3-D0A1DBCF0070}"/>
          </ac:spMkLst>
        </pc:spChg>
        <pc:spChg chg="mod">
          <ac:chgData name="ZINCK Yves [CEGEE]" userId="58ab786b-eff3-4fb5-b8c5-161f6b44608b" providerId="ADAL" clId="{6DBF65AA-3326-4A55-A201-F79420CFF5C4}" dt="2024-04-18T13:54:00.727" v="559"/>
          <ac:spMkLst>
            <pc:docMk/>
            <pc:sldMk cId="3970147857" sldId="2147473071"/>
            <ac:spMk id="47" creationId="{91480AC1-3237-6217-06C0-A287AC49D509}"/>
          </ac:spMkLst>
        </pc:spChg>
        <pc:spChg chg="mod">
          <ac:chgData name="ZINCK Yves [CEGEE]" userId="58ab786b-eff3-4fb5-b8c5-161f6b44608b" providerId="ADAL" clId="{6DBF65AA-3326-4A55-A201-F79420CFF5C4}" dt="2024-04-18T13:54:00.727" v="559"/>
          <ac:spMkLst>
            <pc:docMk/>
            <pc:sldMk cId="3970147857" sldId="2147473071"/>
            <ac:spMk id="48" creationId="{A897CBA8-ED02-90AF-A89C-06880A78F9C4}"/>
          </ac:spMkLst>
        </pc:spChg>
        <pc:spChg chg="mod">
          <ac:chgData name="ZINCK Yves [CEGEE]" userId="58ab786b-eff3-4fb5-b8c5-161f6b44608b" providerId="ADAL" clId="{6DBF65AA-3326-4A55-A201-F79420CFF5C4}" dt="2024-04-18T13:54:00.727" v="559"/>
          <ac:spMkLst>
            <pc:docMk/>
            <pc:sldMk cId="3970147857" sldId="2147473071"/>
            <ac:spMk id="50" creationId="{BEC19D94-1B04-283C-C689-0EBD3DC86CD6}"/>
          </ac:spMkLst>
        </pc:spChg>
        <pc:spChg chg="mod">
          <ac:chgData name="ZINCK Yves [CEGEE]" userId="58ab786b-eff3-4fb5-b8c5-161f6b44608b" providerId="ADAL" clId="{6DBF65AA-3326-4A55-A201-F79420CFF5C4}" dt="2024-04-18T13:54:00.727" v="559"/>
          <ac:spMkLst>
            <pc:docMk/>
            <pc:sldMk cId="3970147857" sldId="2147473071"/>
            <ac:spMk id="51" creationId="{C708A879-8FC0-3FFB-3783-1F2EBC491C98}"/>
          </ac:spMkLst>
        </pc:spChg>
        <pc:spChg chg="mod">
          <ac:chgData name="ZINCK Yves [CEGEE]" userId="58ab786b-eff3-4fb5-b8c5-161f6b44608b" providerId="ADAL" clId="{6DBF65AA-3326-4A55-A201-F79420CFF5C4}" dt="2024-04-18T13:54:00.727" v="559"/>
          <ac:spMkLst>
            <pc:docMk/>
            <pc:sldMk cId="3970147857" sldId="2147473071"/>
            <ac:spMk id="52" creationId="{5AC2710B-0C78-126D-896F-C021D78784F9}"/>
          </ac:spMkLst>
        </pc:spChg>
        <pc:spChg chg="add mod">
          <ac:chgData name="ZINCK Yves [CEGEE]" userId="58ab786b-eff3-4fb5-b8c5-161f6b44608b" providerId="ADAL" clId="{6DBF65AA-3326-4A55-A201-F79420CFF5C4}" dt="2024-04-18T13:54:00.727" v="559"/>
          <ac:spMkLst>
            <pc:docMk/>
            <pc:sldMk cId="3970147857" sldId="2147473071"/>
            <ac:spMk id="54" creationId="{E0092801-475B-F2BD-B6B9-D6C90D8A5C76}"/>
          </ac:spMkLst>
        </pc:spChg>
        <pc:spChg chg="add mod">
          <ac:chgData name="ZINCK Yves [CEGEE]" userId="58ab786b-eff3-4fb5-b8c5-161f6b44608b" providerId="ADAL" clId="{6DBF65AA-3326-4A55-A201-F79420CFF5C4}" dt="2024-04-18T13:54:00.727" v="559"/>
          <ac:spMkLst>
            <pc:docMk/>
            <pc:sldMk cId="3970147857" sldId="2147473071"/>
            <ac:spMk id="60" creationId="{7215A71D-F3C2-903F-A98E-D1140D9B16D5}"/>
          </ac:spMkLst>
        </pc:spChg>
        <pc:spChg chg="add mod">
          <ac:chgData name="ZINCK Yves [CEGEE]" userId="58ab786b-eff3-4fb5-b8c5-161f6b44608b" providerId="ADAL" clId="{6DBF65AA-3326-4A55-A201-F79420CFF5C4}" dt="2024-04-18T13:54:00.727" v="559"/>
          <ac:spMkLst>
            <pc:docMk/>
            <pc:sldMk cId="3970147857" sldId="2147473071"/>
            <ac:spMk id="61" creationId="{AFBD8B9F-31BD-DA41-2CB5-C8B35EE5F0FB}"/>
          </ac:spMkLst>
        </pc:spChg>
        <pc:spChg chg="add mod">
          <ac:chgData name="ZINCK Yves [CEGEE]" userId="58ab786b-eff3-4fb5-b8c5-161f6b44608b" providerId="ADAL" clId="{6DBF65AA-3326-4A55-A201-F79420CFF5C4}" dt="2024-04-18T13:54:00.727" v="559"/>
          <ac:spMkLst>
            <pc:docMk/>
            <pc:sldMk cId="3970147857" sldId="2147473071"/>
            <ac:spMk id="62" creationId="{71F4E5EB-0EDE-35E8-BB6A-C44F2E228BC0}"/>
          </ac:spMkLst>
        </pc:spChg>
        <pc:spChg chg="add mod">
          <ac:chgData name="ZINCK Yves [CEGEE]" userId="58ab786b-eff3-4fb5-b8c5-161f6b44608b" providerId="ADAL" clId="{6DBF65AA-3326-4A55-A201-F79420CFF5C4}" dt="2024-04-18T13:54:00.727" v="559"/>
          <ac:spMkLst>
            <pc:docMk/>
            <pc:sldMk cId="3970147857" sldId="2147473071"/>
            <ac:spMk id="63" creationId="{38A40A7E-758D-C0D8-C599-9F6CC4B4AA69}"/>
          </ac:spMkLst>
        </pc:spChg>
        <pc:spChg chg="add mod">
          <ac:chgData name="ZINCK Yves [CEGEE]" userId="58ab786b-eff3-4fb5-b8c5-161f6b44608b" providerId="ADAL" clId="{6DBF65AA-3326-4A55-A201-F79420CFF5C4}" dt="2024-04-18T13:54:00.727" v="559"/>
          <ac:spMkLst>
            <pc:docMk/>
            <pc:sldMk cId="3970147857" sldId="2147473071"/>
            <ac:spMk id="64" creationId="{BBE73C4C-3B05-7E98-39E9-B28DCBE33518}"/>
          </ac:spMkLst>
        </pc:spChg>
        <pc:spChg chg="add mod">
          <ac:chgData name="ZINCK Yves [CEGEE]" userId="58ab786b-eff3-4fb5-b8c5-161f6b44608b" providerId="ADAL" clId="{6DBF65AA-3326-4A55-A201-F79420CFF5C4}" dt="2024-04-18T13:54:00.727" v="559"/>
          <ac:spMkLst>
            <pc:docMk/>
            <pc:sldMk cId="3970147857" sldId="2147473071"/>
            <ac:spMk id="65" creationId="{9FD71343-4A22-D27A-6393-68542033B414}"/>
          </ac:spMkLst>
        </pc:spChg>
        <pc:spChg chg="add mod">
          <ac:chgData name="ZINCK Yves [CEGEE]" userId="58ab786b-eff3-4fb5-b8c5-161f6b44608b" providerId="ADAL" clId="{6DBF65AA-3326-4A55-A201-F79420CFF5C4}" dt="2024-04-18T13:54:00.727" v="559"/>
          <ac:spMkLst>
            <pc:docMk/>
            <pc:sldMk cId="3970147857" sldId="2147473071"/>
            <ac:spMk id="66" creationId="{EEC65474-36FB-D81B-FC03-44966AA05F83}"/>
          </ac:spMkLst>
        </pc:spChg>
        <pc:spChg chg="add mod">
          <ac:chgData name="ZINCK Yves [CEGEE]" userId="58ab786b-eff3-4fb5-b8c5-161f6b44608b" providerId="ADAL" clId="{6DBF65AA-3326-4A55-A201-F79420CFF5C4}" dt="2024-04-18T13:54:00.727" v="559"/>
          <ac:spMkLst>
            <pc:docMk/>
            <pc:sldMk cId="3970147857" sldId="2147473071"/>
            <ac:spMk id="67" creationId="{DB2C9361-9E1E-BCB4-6C5E-667E580B4181}"/>
          </ac:spMkLst>
        </pc:spChg>
        <pc:spChg chg="add mod">
          <ac:chgData name="ZINCK Yves [CEGEE]" userId="58ab786b-eff3-4fb5-b8c5-161f6b44608b" providerId="ADAL" clId="{6DBF65AA-3326-4A55-A201-F79420CFF5C4}" dt="2024-04-18T13:54:00.727" v="559"/>
          <ac:spMkLst>
            <pc:docMk/>
            <pc:sldMk cId="3970147857" sldId="2147473071"/>
            <ac:spMk id="68" creationId="{A4E3821D-886B-A831-89D8-B1262807D32D}"/>
          </ac:spMkLst>
        </pc:spChg>
        <pc:spChg chg="add mod">
          <ac:chgData name="ZINCK Yves [CEGEE]" userId="58ab786b-eff3-4fb5-b8c5-161f6b44608b" providerId="ADAL" clId="{6DBF65AA-3326-4A55-A201-F79420CFF5C4}" dt="2024-04-18T13:54:00.727" v="559"/>
          <ac:spMkLst>
            <pc:docMk/>
            <pc:sldMk cId="3970147857" sldId="2147473071"/>
            <ac:spMk id="69" creationId="{7D010DD9-7878-9B88-CF05-CBA44F7B8966}"/>
          </ac:spMkLst>
        </pc:spChg>
        <pc:grpChg chg="add mod">
          <ac:chgData name="ZINCK Yves [CEGEE]" userId="58ab786b-eff3-4fb5-b8c5-161f6b44608b" providerId="ADAL" clId="{6DBF65AA-3326-4A55-A201-F79420CFF5C4}" dt="2024-04-18T13:54:00.727" v="559"/>
          <ac:grpSpMkLst>
            <pc:docMk/>
            <pc:sldMk cId="3970147857" sldId="2147473071"/>
            <ac:grpSpMk id="7" creationId="{274D8ABA-86A8-9952-6956-8F1CC6456676}"/>
          </ac:grpSpMkLst>
        </pc:grpChg>
        <pc:grpChg chg="add mod">
          <ac:chgData name="ZINCK Yves [CEGEE]" userId="58ab786b-eff3-4fb5-b8c5-161f6b44608b" providerId="ADAL" clId="{6DBF65AA-3326-4A55-A201-F79420CFF5C4}" dt="2024-04-18T13:54:00.727" v="559"/>
          <ac:grpSpMkLst>
            <pc:docMk/>
            <pc:sldMk cId="3970147857" sldId="2147473071"/>
            <ac:grpSpMk id="10" creationId="{FD8ADFB8-13B9-3C9F-29EA-57BBFBD98590}"/>
          </ac:grpSpMkLst>
        </pc:grpChg>
        <pc:grpChg chg="add mod">
          <ac:chgData name="ZINCK Yves [CEGEE]" userId="58ab786b-eff3-4fb5-b8c5-161f6b44608b" providerId="ADAL" clId="{6DBF65AA-3326-4A55-A201-F79420CFF5C4}" dt="2024-04-18T13:54:00.727" v="559"/>
          <ac:grpSpMkLst>
            <pc:docMk/>
            <pc:sldMk cId="3970147857" sldId="2147473071"/>
            <ac:grpSpMk id="13" creationId="{171E5717-D27D-8C62-5DA1-4EC275849EE2}"/>
          </ac:grpSpMkLst>
        </pc:grpChg>
        <pc:grpChg chg="add mod">
          <ac:chgData name="ZINCK Yves [CEGEE]" userId="58ab786b-eff3-4fb5-b8c5-161f6b44608b" providerId="ADAL" clId="{6DBF65AA-3326-4A55-A201-F79420CFF5C4}" dt="2024-04-18T13:54:00.727" v="559"/>
          <ac:grpSpMkLst>
            <pc:docMk/>
            <pc:sldMk cId="3970147857" sldId="2147473071"/>
            <ac:grpSpMk id="16" creationId="{89E58F3B-B530-4E4C-E727-7DDC48B34D31}"/>
          </ac:grpSpMkLst>
        </pc:grpChg>
        <pc:grpChg chg="add mod">
          <ac:chgData name="ZINCK Yves [CEGEE]" userId="58ab786b-eff3-4fb5-b8c5-161f6b44608b" providerId="ADAL" clId="{6DBF65AA-3326-4A55-A201-F79420CFF5C4}" dt="2024-04-18T13:54:00.727" v="559"/>
          <ac:grpSpMkLst>
            <pc:docMk/>
            <pc:sldMk cId="3970147857" sldId="2147473071"/>
            <ac:grpSpMk id="19" creationId="{83DDF425-B508-7803-EC52-912C424A645E}"/>
          </ac:grpSpMkLst>
        </pc:grpChg>
        <pc:grpChg chg="add mod">
          <ac:chgData name="ZINCK Yves [CEGEE]" userId="58ab786b-eff3-4fb5-b8c5-161f6b44608b" providerId="ADAL" clId="{6DBF65AA-3326-4A55-A201-F79420CFF5C4}" dt="2024-04-18T13:54:00.727" v="559"/>
          <ac:grpSpMkLst>
            <pc:docMk/>
            <pc:sldMk cId="3970147857" sldId="2147473071"/>
            <ac:grpSpMk id="22" creationId="{78C2D6A5-A593-C879-8298-8D76E238433B}"/>
          </ac:grpSpMkLst>
        </pc:grpChg>
        <pc:grpChg chg="add mod">
          <ac:chgData name="ZINCK Yves [CEGEE]" userId="58ab786b-eff3-4fb5-b8c5-161f6b44608b" providerId="ADAL" clId="{6DBF65AA-3326-4A55-A201-F79420CFF5C4}" dt="2024-04-18T13:54:00.727" v="559"/>
          <ac:grpSpMkLst>
            <pc:docMk/>
            <pc:sldMk cId="3970147857" sldId="2147473071"/>
            <ac:grpSpMk id="25" creationId="{A3356C88-2893-5186-BBF8-A514A6FBF561}"/>
          </ac:grpSpMkLst>
        </pc:grpChg>
        <pc:grpChg chg="add mod">
          <ac:chgData name="ZINCK Yves [CEGEE]" userId="58ab786b-eff3-4fb5-b8c5-161f6b44608b" providerId="ADAL" clId="{6DBF65AA-3326-4A55-A201-F79420CFF5C4}" dt="2024-04-18T13:54:00.727" v="559"/>
          <ac:grpSpMkLst>
            <pc:docMk/>
            <pc:sldMk cId="3970147857" sldId="2147473071"/>
            <ac:grpSpMk id="29" creationId="{379A0F12-9791-1061-34FA-B53603A9C693}"/>
          </ac:grpSpMkLst>
        </pc:grpChg>
        <pc:grpChg chg="add mod">
          <ac:chgData name="ZINCK Yves [CEGEE]" userId="58ab786b-eff3-4fb5-b8c5-161f6b44608b" providerId="ADAL" clId="{6DBF65AA-3326-4A55-A201-F79420CFF5C4}" dt="2024-04-18T13:54:00.727" v="559"/>
          <ac:grpSpMkLst>
            <pc:docMk/>
            <pc:sldMk cId="3970147857" sldId="2147473071"/>
            <ac:grpSpMk id="33" creationId="{9F4C9ECB-9DF2-F92F-BB6E-80EF90908AFF}"/>
          </ac:grpSpMkLst>
        </pc:grpChg>
        <pc:grpChg chg="add mod">
          <ac:chgData name="ZINCK Yves [CEGEE]" userId="58ab786b-eff3-4fb5-b8c5-161f6b44608b" providerId="ADAL" clId="{6DBF65AA-3326-4A55-A201-F79420CFF5C4}" dt="2024-04-18T13:54:00.727" v="559"/>
          <ac:grpSpMkLst>
            <pc:docMk/>
            <pc:sldMk cId="3970147857" sldId="2147473071"/>
            <ac:grpSpMk id="37" creationId="{39034529-C9B0-010F-03F2-2EBE1DCCED5D}"/>
          </ac:grpSpMkLst>
        </pc:grpChg>
        <pc:grpChg chg="add mod">
          <ac:chgData name="ZINCK Yves [CEGEE]" userId="58ab786b-eff3-4fb5-b8c5-161f6b44608b" providerId="ADAL" clId="{6DBF65AA-3326-4A55-A201-F79420CFF5C4}" dt="2024-04-18T13:54:00.727" v="559"/>
          <ac:grpSpMkLst>
            <pc:docMk/>
            <pc:sldMk cId="3970147857" sldId="2147473071"/>
            <ac:grpSpMk id="41" creationId="{918222AF-330B-1CDE-A027-D53CD69EC231}"/>
          </ac:grpSpMkLst>
        </pc:grpChg>
        <pc:grpChg chg="add mod">
          <ac:chgData name="ZINCK Yves [CEGEE]" userId="58ab786b-eff3-4fb5-b8c5-161f6b44608b" providerId="ADAL" clId="{6DBF65AA-3326-4A55-A201-F79420CFF5C4}" dt="2024-04-18T13:54:00.727" v="559"/>
          <ac:grpSpMkLst>
            <pc:docMk/>
            <pc:sldMk cId="3970147857" sldId="2147473071"/>
            <ac:grpSpMk id="45" creationId="{7755FA23-BDB0-651C-4DD7-A4A0EAEACA28}"/>
          </ac:grpSpMkLst>
        </pc:grpChg>
        <pc:grpChg chg="add mod">
          <ac:chgData name="ZINCK Yves [CEGEE]" userId="58ab786b-eff3-4fb5-b8c5-161f6b44608b" providerId="ADAL" clId="{6DBF65AA-3326-4A55-A201-F79420CFF5C4}" dt="2024-04-18T13:54:00.727" v="559"/>
          <ac:grpSpMkLst>
            <pc:docMk/>
            <pc:sldMk cId="3970147857" sldId="2147473071"/>
            <ac:grpSpMk id="49" creationId="{42D51010-DDBB-017B-5CE4-205B80F5A67A}"/>
          </ac:grpSpMkLst>
        </pc:grpChg>
        <pc:picChg chg="add mod">
          <ac:chgData name="ZINCK Yves [CEGEE]" userId="58ab786b-eff3-4fb5-b8c5-161f6b44608b" providerId="ADAL" clId="{6DBF65AA-3326-4A55-A201-F79420CFF5C4}" dt="2024-04-18T13:54:00.727" v="559"/>
          <ac:picMkLst>
            <pc:docMk/>
            <pc:sldMk cId="3970147857" sldId="2147473071"/>
            <ac:picMk id="53" creationId="{C627EE30-0319-973F-4628-139DEA55546E}"/>
          </ac:picMkLst>
        </pc:picChg>
        <pc:picChg chg="add mod">
          <ac:chgData name="ZINCK Yves [CEGEE]" userId="58ab786b-eff3-4fb5-b8c5-161f6b44608b" providerId="ADAL" clId="{6DBF65AA-3326-4A55-A201-F79420CFF5C4}" dt="2024-04-18T13:54:00.727" v="559"/>
          <ac:picMkLst>
            <pc:docMk/>
            <pc:sldMk cId="3970147857" sldId="2147473071"/>
            <ac:picMk id="55" creationId="{F68A4140-1EC9-C457-4385-46E8884559DD}"/>
          </ac:picMkLst>
        </pc:picChg>
        <pc:picChg chg="add mod">
          <ac:chgData name="ZINCK Yves [CEGEE]" userId="58ab786b-eff3-4fb5-b8c5-161f6b44608b" providerId="ADAL" clId="{6DBF65AA-3326-4A55-A201-F79420CFF5C4}" dt="2024-04-18T13:54:00.727" v="559"/>
          <ac:picMkLst>
            <pc:docMk/>
            <pc:sldMk cId="3970147857" sldId="2147473071"/>
            <ac:picMk id="56" creationId="{47913136-B845-B80C-8A65-A0E8F2B6E59C}"/>
          </ac:picMkLst>
        </pc:picChg>
        <pc:picChg chg="add mod">
          <ac:chgData name="ZINCK Yves [CEGEE]" userId="58ab786b-eff3-4fb5-b8c5-161f6b44608b" providerId="ADAL" clId="{6DBF65AA-3326-4A55-A201-F79420CFF5C4}" dt="2024-04-18T13:54:00.727" v="559"/>
          <ac:picMkLst>
            <pc:docMk/>
            <pc:sldMk cId="3970147857" sldId="2147473071"/>
            <ac:picMk id="57" creationId="{6FCAE9B3-5B88-1C21-AF68-6789144CC651}"/>
          </ac:picMkLst>
        </pc:picChg>
        <pc:picChg chg="add mod">
          <ac:chgData name="ZINCK Yves [CEGEE]" userId="58ab786b-eff3-4fb5-b8c5-161f6b44608b" providerId="ADAL" clId="{6DBF65AA-3326-4A55-A201-F79420CFF5C4}" dt="2024-04-18T13:54:00.727" v="559"/>
          <ac:picMkLst>
            <pc:docMk/>
            <pc:sldMk cId="3970147857" sldId="2147473071"/>
            <ac:picMk id="58" creationId="{7CEFF711-2CBF-00F0-9C08-D1FA7A3DC3D1}"/>
          </ac:picMkLst>
        </pc:picChg>
        <pc:picChg chg="add mod">
          <ac:chgData name="ZINCK Yves [CEGEE]" userId="58ab786b-eff3-4fb5-b8c5-161f6b44608b" providerId="ADAL" clId="{6DBF65AA-3326-4A55-A201-F79420CFF5C4}" dt="2024-04-18T13:54:00.727" v="559"/>
          <ac:picMkLst>
            <pc:docMk/>
            <pc:sldMk cId="3970147857" sldId="2147473071"/>
            <ac:picMk id="59" creationId="{47B07D0C-FEC0-67C6-AB68-A3E2D10D7FCF}"/>
          </ac:picMkLst>
        </pc:picChg>
      </pc:sldChg>
      <pc:sldChg chg="addSp delSp modSp add mod">
        <pc:chgData name="ZINCK Yves [CEGEE]" userId="58ab786b-eff3-4fb5-b8c5-161f6b44608b" providerId="ADAL" clId="{6DBF65AA-3326-4A55-A201-F79420CFF5C4}" dt="2024-04-19T12:17:40.723" v="2297" actId="20577"/>
        <pc:sldMkLst>
          <pc:docMk/>
          <pc:sldMk cId="2603315110" sldId="2147473072"/>
        </pc:sldMkLst>
        <pc:spChg chg="del">
          <ac:chgData name="ZINCK Yves [CEGEE]" userId="58ab786b-eff3-4fb5-b8c5-161f6b44608b" providerId="ADAL" clId="{6DBF65AA-3326-4A55-A201-F79420CFF5C4}" dt="2024-04-18T13:52:34.387" v="487" actId="478"/>
          <ac:spMkLst>
            <pc:docMk/>
            <pc:sldMk cId="2603315110" sldId="2147473072"/>
            <ac:spMk id="2" creationId="{8422F37B-A0AF-0BA6-8413-C8BD56EDC135}"/>
          </ac:spMkLst>
        </pc:spChg>
        <pc:spChg chg="mod">
          <ac:chgData name="ZINCK Yves [CEGEE]" userId="58ab786b-eff3-4fb5-b8c5-161f6b44608b" providerId="ADAL" clId="{6DBF65AA-3326-4A55-A201-F79420CFF5C4}" dt="2024-04-18T13:52:42.795" v="509" actId="20577"/>
          <ac:spMkLst>
            <pc:docMk/>
            <pc:sldMk cId="2603315110" sldId="2147473072"/>
            <ac:spMk id="3" creationId="{A93C8634-A820-3A3F-F7F6-4F36AECAB7F0}"/>
          </ac:spMkLst>
        </pc:spChg>
        <pc:spChg chg="mod">
          <ac:chgData name="ZINCK Yves [CEGEE]" userId="58ab786b-eff3-4fb5-b8c5-161f6b44608b" providerId="ADAL" clId="{6DBF65AA-3326-4A55-A201-F79420CFF5C4}" dt="2024-04-19T12:17:40.723" v="2297" actId="20577"/>
          <ac:spMkLst>
            <pc:docMk/>
            <pc:sldMk cId="2603315110" sldId="2147473072"/>
            <ac:spMk id="5" creationId="{39CE1E80-798A-920B-C0A9-82E69F6AE962}"/>
          </ac:spMkLst>
        </pc:spChg>
        <pc:picChg chg="add mod">
          <ac:chgData name="ZINCK Yves [CEGEE]" userId="58ab786b-eff3-4fb5-b8c5-161f6b44608b" providerId="ADAL" clId="{6DBF65AA-3326-4A55-A201-F79420CFF5C4}" dt="2024-04-18T13:52:36.252" v="488"/>
          <ac:picMkLst>
            <pc:docMk/>
            <pc:sldMk cId="2603315110" sldId="2147473072"/>
            <ac:picMk id="6" creationId="{43F8DAF5-B318-F1E1-E24C-508DE547A751}"/>
          </ac:picMkLst>
        </pc:picChg>
        <pc:picChg chg="add mod">
          <ac:chgData name="ZINCK Yves [CEGEE]" userId="58ab786b-eff3-4fb5-b8c5-161f6b44608b" providerId="ADAL" clId="{6DBF65AA-3326-4A55-A201-F79420CFF5C4}" dt="2024-04-18T13:52:36.252" v="488"/>
          <ac:picMkLst>
            <pc:docMk/>
            <pc:sldMk cId="2603315110" sldId="2147473072"/>
            <ac:picMk id="7" creationId="{A9A0A818-E92A-D85E-FAAD-C8FF171D97B3}"/>
          </ac:picMkLst>
        </pc:picChg>
      </pc:sldChg>
      <pc:sldChg chg="add del">
        <pc:chgData name="ZINCK Yves [CEGEE]" userId="58ab786b-eff3-4fb5-b8c5-161f6b44608b" providerId="ADAL" clId="{6DBF65AA-3326-4A55-A201-F79420CFF5C4}" dt="2024-04-18T13:50:56.105" v="434" actId="2890"/>
        <pc:sldMkLst>
          <pc:docMk/>
          <pc:sldMk cId="4073360097" sldId="2147473072"/>
        </pc:sldMkLst>
      </pc:sldChg>
      <pc:sldChg chg="addSp delSp modSp add mod">
        <pc:chgData name="ZINCK Yves [CEGEE]" userId="58ab786b-eff3-4fb5-b8c5-161f6b44608b" providerId="ADAL" clId="{6DBF65AA-3326-4A55-A201-F79420CFF5C4}" dt="2024-04-19T12:17:43.384" v="2298" actId="20577"/>
        <pc:sldMkLst>
          <pc:docMk/>
          <pc:sldMk cId="4223207829" sldId="2147473073"/>
        </pc:sldMkLst>
        <pc:spChg chg="del">
          <ac:chgData name="ZINCK Yves [CEGEE]" userId="58ab786b-eff3-4fb5-b8c5-161f6b44608b" providerId="ADAL" clId="{6DBF65AA-3326-4A55-A201-F79420CFF5C4}" dt="2024-04-18T13:53:13.066" v="511" actId="478"/>
          <ac:spMkLst>
            <pc:docMk/>
            <pc:sldMk cId="4223207829" sldId="2147473073"/>
            <ac:spMk id="2" creationId="{8422F37B-A0AF-0BA6-8413-C8BD56EDC135}"/>
          </ac:spMkLst>
        </pc:spChg>
        <pc:spChg chg="mod">
          <ac:chgData name="ZINCK Yves [CEGEE]" userId="58ab786b-eff3-4fb5-b8c5-161f6b44608b" providerId="ADAL" clId="{6DBF65AA-3326-4A55-A201-F79420CFF5C4}" dt="2024-04-18T13:53:32.971" v="552" actId="20577"/>
          <ac:spMkLst>
            <pc:docMk/>
            <pc:sldMk cId="4223207829" sldId="2147473073"/>
            <ac:spMk id="3" creationId="{A93C8634-A820-3A3F-F7F6-4F36AECAB7F0}"/>
          </ac:spMkLst>
        </pc:spChg>
        <pc:spChg chg="mod">
          <ac:chgData name="ZINCK Yves [CEGEE]" userId="58ab786b-eff3-4fb5-b8c5-161f6b44608b" providerId="ADAL" clId="{6DBF65AA-3326-4A55-A201-F79420CFF5C4}" dt="2024-04-19T12:17:43.384" v="2298" actId="20577"/>
          <ac:spMkLst>
            <pc:docMk/>
            <pc:sldMk cId="4223207829" sldId="2147473073"/>
            <ac:spMk id="5" creationId="{39CE1E80-798A-920B-C0A9-82E69F6AE962}"/>
          </ac:spMkLst>
        </pc:spChg>
        <pc:spChg chg="add mod">
          <ac:chgData name="ZINCK Yves [CEGEE]" userId="58ab786b-eff3-4fb5-b8c5-161f6b44608b" providerId="ADAL" clId="{6DBF65AA-3326-4A55-A201-F79420CFF5C4}" dt="2024-04-18T13:53:15.154" v="512"/>
          <ac:spMkLst>
            <pc:docMk/>
            <pc:sldMk cId="4223207829" sldId="2147473073"/>
            <ac:spMk id="6" creationId="{A4AF2956-C1E4-AE3F-0052-FD3C3AFB7EFC}"/>
          </ac:spMkLst>
        </pc:spChg>
        <pc:spChg chg="add mod">
          <ac:chgData name="ZINCK Yves [CEGEE]" userId="58ab786b-eff3-4fb5-b8c5-161f6b44608b" providerId="ADAL" clId="{6DBF65AA-3326-4A55-A201-F79420CFF5C4}" dt="2024-04-18T13:53:15.154" v="512"/>
          <ac:spMkLst>
            <pc:docMk/>
            <pc:sldMk cId="4223207829" sldId="2147473073"/>
            <ac:spMk id="7" creationId="{2E744939-5C85-1C7D-C271-34DC2BBC720C}"/>
          </ac:spMkLst>
        </pc:spChg>
        <pc:spChg chg="add mod">
          <ac:chgData name="ZINCK Yves [CEGEE]" userId="58ab786b-eff3-4fb5-b8c5-161f6b44608b" providerId="ADAL" clId="{6DBF65AA-3326-4A55-A201-F79420CFF5C4}" dt="2024-04-18T13:53:15.154" v="512"/>
          <ac:spMkLst>
            <pc:docMk/>
            <pc:sldMk cId="4223207829" sldId="2147473073"/>
            <ac:spMk id="8" creationId="{10E48D47-7746-B2D9-32FA-FCCEAF9EC302}"/>
          </ac:spMkLst>
        </pc:spChg>
        <pc:spChg chg="add mod">
          <ac:chgData name="ZINCK Yves [CEGEE]" userId="58ab786b-eff3-4fb5-b8c5-161f6b44608b" providerId="ADAL" clId="{6DBF65AA-3326-4A55-A201-F79420CFF5C4}" dt="2024-04-18T13:53:15.154" v="512"/>
          <ac:spMkLst>
            <pc:docMk/>
            <pc:sldMk cId="4223207829" sldId="2147473073"/>
            <ac:spMk id="9" creationId="{ED082326-8047-ED25-CCB5-8584996BC5B2}"/>
          </ac:spMkLst>
        </pc:spChg>
        <pc:spChg chg="add mod">
          <ac:chgData name="ZINCK Yves [CEGEE]" userId="58ab786b-eff3-4fb5-b8c5-161f6b44608b" providerId="ADAL" clId="{6DBF65AA-3326-4A55-A201-F79420CFF5C4}" dt="2024-04-18T13:53:15.154" v="512"/>
          <ac:spMkLst>
            <pc:docMk/>
            <pc:sldMk cId="4223207829" sldId="2147473073"/>
            <ac:spMk id="10" creationId="{14624853-F6C9-8FCC-1B44-955605B820B8}"/>
          </ac:spMkLst>
        </pc:spChg>
        <pc:spChg chg="add mod">
          <ac:chgData name="ZINCK Yves [CEGEE]" userId="58ab786b-eff3-4fb5-b8c5-161f6b44608b" providerId="ADAL" clId="{6DBF65AA-3326-4A55-A201-F79420CFF5C4}" dt="2024-04-18T13:53:15.154" v="512"/>
          <ac:spMkLst>
            <pc:docMk/>
            <pc:sldMk cId="4223207829" sldId="2147473073"/>
            <ac:spMk id="11" creationId="{E8A16AFC-7ABD-1470-9CCD-5C1137FD9C5B}"/>
          </ac:spMkLst>
        </pc:spChg>
        <pc:spChg chg="add mod">
          <ac:chgData name="ZINCK Yves [CEGEE]" userId="58ab786b-eff3-4fb5-b8c5-161f6b44608b" providerId="ADAL" clId="{6DBF65AA-3326-4A55-A201-F79420CFF5C4}" dt="2024-04-18T13:53:15.154" v="512"/>
          <ac:spMkLst>
            <pc:docMk/>
            <pc:sldMk cId="4223207829" sldId="2147473073"/>
            <ac:spMk id="12" creationId="{2303E27E-FA9F-BD43-DBDB-C9583D60A98D}"/>
          </ac:spMkLst>
        </pc:spChg>
        <pc:spChg chg="add mod">
          <ac:chgData name="ZINCK Yves [CEGEE]" userId="58ab786b-eff3-4fb5-b8c5-161f6b44608b" providerId="ADAL" clId="{6DBF65AA-3326-4A55-A201-F79420CFF5C4}" dt="2024-04-18T13:53:15.154" v="512"/>
          <ac:spMkLst>
            <pc:docMk/>
            <pc:sldMk cId="4223207829" sldId="2147473073"/>
            <ac:spMk id="13" creationId="{7F98A8A6-40A8-4460-2A6C-9D1B2A485D13}"/>
          </ac:spMkLst>
        </pc:spChg>
        <pc:spChg chg="add mod">
          <ac:chgData name="ZINCK Yves [CEGEE]" userId="58ab786b-eff3-4fb5-b8c5-161f6b44608b" providerId="ADAL" clId="{6DBF65AA-3326-4A55-A201-F79420CFF5C4}" dt="2024-04-18T13:53:15.154" v="512"/>
          <ac:spMkLst>
            <pc:docMk/>
            <pc:sldMk cId="4223207829" sldId="2147473073"/>
            <ac:spMk id="14" creationId="{0A4D3133-57CC-A3D5-732F-7981033F1B3C}"/>
          </ac:spMkLst>
        </pc:spChg>
        <pc:spChg chg="add mod">
          <ac:chgData name="ZINCK Yves [CEGEE]" userId="58ab786b-eff3-4fb5-b8c5-161f6b44608b" providerId="ADAL" clId="{6DBF65AA-3326-4A55-A201-F79420CFF5C4}" dt="2024-04-18T13:53:15.154" v="512"/>
          <ac:spMkLst>
            <pc:docMk/>
            <pc:sldMk cId="4223207829" sldId="2147473073"/>
            <ac:spMk id="15" creationId="{C66E2B6B-E0C4-1FA1-14B0-AE7B5DF4B031}"/>
          </ac:spMkLst>
        </pc:spChg>
        <pc:spChg chg="mod">
          <ac:chgData name="ZINCK Yves [CEGEE]" userId="58ab786b-eff3-4fb5-b8c5-161f6b44608b" providerId="ADAL" clId="{6DBF65AA-3326-4A55-A201-F79420CFF5C4}" dt="2024-04-18T13:53:15.154" v="512"/>
          <ac:spMkLst>
            <pc:docMk/>
            <pc:sldMk cId="4223207829" sldId="2147473073"/>
            <ac:spMk id="17" creationId="{14E7B486-9AB9-8173-65C8-FD75F8252C4D}"/>
          </ac:spMkLst>
        </pc:spChg>
        <pc:spChg chg="mod">
          <ac:chgData name="ZINCK Yves [CEGEE]" userId="58ab786b-eff3-4fb5-b8c5-161f6b44608b" providerId="ADAL" clId="{6DBF65AA-3326-4A55-A201-F79420CFF5C4}" dt="2024-04-18T13:53:15.154" v="512"/>
          <ac:spMkLst>
            <pc:docMk/>
            <pc:sldMk cId="4223207829" sldId="2147473073"/>
            <ac:spMk id="20" creationId="{B66382D0-59D0-DFEF-B5DF-F3249308659C}"/>
          </ac:spMkLst>
        </pc:spChg>
        <pc:spChg chg="mod">
          <ac:chgData name="ZINCK Yves [CEGEE]" userId="58ab786b-eff3-4fb5-b8c5-161f6b44608b" providerId="ADAL" clId="{6DBF65AA-3326-4A55-A201-F79420CFF5C4}" dt="2024-04-18T13:53:15.154" v="512"/>
          <ac:spMkLst>
            <pc:docMk/>
            <pc:sldMk cId="4223207829" sldId="2147473073"/>
            <ac:spMk id="23" creationId="{527DB881-9CE6-E547-3056-D502186E9E93}"/>
          </ac:spMkLst>
        </pc:spChg>
        <pc:spChg chg="mod">
          <ac:chgData name="ZINCK Yves [CEGEE]" userId="58ab786b-eff3-4fb5-b8c5-161f6b44608b" providerId="ADAL" clId="{6DBF65AA-3326-4A55-A201-F79420CFF5C4}" dt="2024-04-18T13:53:15.154" v="512"/>
          <ac:spMkLst>
            <pc:docMk/>
            <pc:sldMk cId="4223207829" sldId="2147473073"/>
            <ac:spMk id="26" creationId="{ECB009DA-0774-9617-C9F6-DB8167FCF3F5}"/>
          </ac:spMkLst>
        </pc:spChg>
        <pc:spChg chg="mod">
          <ac:chgData name="ZINCK Yves [CEGEE]" userId="58ab786b-eff3-4fb5-b8c5-161f6b44608b" providerId="ADAL" clId="{6DBF65AA-3326-4A55-A201-F79420CFF5C4}" dt="2024-04-18T13:53:15.154" v="512"/>
          <ac:spMkLst>
            <pc:docMk/>
            <pc:sldMk cId="4223207829" sldId="2147473073"/>
            <ac:spMk id="29" creationId="{4105F5A9-87BA-6B21-17C3-74CEFD2823EB}"/>
          </ac:spMkLst>
        </pc:spChg>
        <pc:spChg chg="add mod">
          <ac:chgData name="ZINCK Yves [CEGEE]" userId="58ab786b-eff3-4fb5-b8c5-161f6b44608b" providerId="ADAL" clId="{6DBF65AA-3326-4A55-A201-F79420CFF5C4}" dt="2024-04-18T13:53:15.154" v="512"/>
          <ac:spMkLst>
            <pc:docMk/>
            <pc:sldMk cId="4223207829" sldId="2147473073"/>
            <ac:spMk id="31" creationId="{69175B9F-4292-25D3-96BD-3B5B5FDFB12E}"/>
          </ac:spMkLst>
        </pc:spChg>
        <pc:spChg chg="add mod">
          <ac:chgData name="ZINCK Yves [CEGEE]" userId="58ab786b-eff3-4fb5-b8c5-161f6b44608b" providerId="ADAL" clId="{6DBF65AA-3326-4A55-A201-F79420CFF5C4}" dt="2024-04-18T13:53:15.154" v="512"/>
          <ac:spMkLst>
            <pc:docMk/>
            <pc:sldMk cId="4223207829" sldId="2147473073"/>
            <ac:spMk id="32" creationId="{1E61404C-28E4-A7C1-2351-4AEF246B9EE9}"/>
          </ac:spMkLst>
        </pc:spChg>
        <pc:spChg chg="mod">
          <ac:chgData name="ZINCK Yves [CEGEE]" userId="58ab786b-eff3-4fb5-b8c5-161f6b44608b" providerId="ADAL" clId="{6DBF65AA-3326-4A55-A201-F79420CFF5C4}" dt="2024-04-18T13:53:15.154" v="512"/>
          <ac:spMkLst>
            <pc:docMk/>
            <pc:sldMk cId="4223207829" sldId="2147473073"/>
            <ac:spMk id="34" creationId="{BA90E36E-6C4F-4EAE-98F1-C7B8CF687689}"/>
          </ac:spMkLst>
        </pc:spChg>
        <pc:spChg chg="mod">
          <ac:chgData name="ZINCK Yves [CEGEE]" userId="58ab786b-eff3-4fb5-b8c5-161f6b44608b" providerId="ADAL" clId="{6DBF65AA-3326-4A55-A201-F79420CFF5C4}" dt="2024-04-18T13:53:15.154" v="512"/>
          <ac:spMkLst>
            <pc:docMk/>
            <pc:sldMk cId="4223207829" sldId="2147473073"/>
            <ac:spMk id="35" creationId="{35EB26AA-848A-6B37-22ED-43ABD66B0278}"/>
          </ac:spMkLst>
        </pc:spChg>
        <pc:spChg chg="add mod">
          <ac:chgData name="ZINCK Yves [CEGEE]" userId="58ab786b-eff3-4fb5-b8c5-161f6b44608b" providerId="ADAL" clId="{6DBF65AA-3326-4A55-A201-F79420CFF5C4}" dt="2024-04-18T13:53:15.154" v="512"/>
          <ac:spMkLst>
            <pc:docMk/>
            <pc:sldMk cId="4223207829" sldId="2147473073"/>
            <ac:spMk id="36" creationId="{69B806B7-3F8E-5AC3-9BDC-038D9A17C182}"/>
          </ac:spMkLst>
        </pc:spChg>
        <pc:grpChg chg="add mod">
          <ac:chgData name="ZINCK Yves [CEGEE]" userId="58ab786b-eff3-4fb5-b8c5-161f6b44608b" providerId="ADAL" clId="{6DBF65AA-3326-4A55-A201-F79420CFF5C4}" dt="2024-04-18T13:53:15.154" v="512"/>
          <ac:grpSpMkLst>
            <pc:docMk/>
            <pc:sldMk cId="4223207829" sldId="2147473073"/>
            <ac:grpSpMk id="16" creationId="{2422CA51-33E6-3E48-2198-E6300082FA19}"/>
          </ac:grpSpMkLst>
        </pc:grpChg>
        <pc:grpChg chg="add mod">
          <ac:chgData name="ZINCK Yves [CEGEE]" userId="58ab786b-eff3-4fb5-b8c5-161f6b44608b" providerId="ADAL" clId="{6DBF65AA-3326-4A55-A201-F79420CFF5C4}" dt="2024-04-18T13:53:15.154" v="512"/>
          <ac:grpSpMkLst>
            <pc:docMk/>
            <pc:sldMk cId="4223207829" sldId="2147473073"/>
            <ac:grpSpMk id="19" creationId="{C2FCC445-A702-9DC7-0D5E-B560B4CD31D2}"/>
          </ac:grpSpMkLst>
        </pc:grpChg>
        <pc:grpChg chg="add mod">
          <ac:chgData name="ZINCK Yves [CEGEE]" userId="58ab786b-eff3-4fb5-b8c5-161f6b44608b" providerId="ADAL" clId="{6DBF65AA-3326-4A55-A201-F79420CFF5C4}" dt="2024-04-18T13:53:15.154" v="512"/>
          <ac:grpSpMkLst>
            <pc:docMk/>
            <pc:sldMk cId="4223207829" sldId="2147473073"/>
            <ac:grpSpMk id="22" creationId="{0F0C2955-8CAB-FF82-B826-CF8FC5F18CA1}"/>
          </ac:grpSpMkLst>
        </pc:grpChg>
        <pc:grpChg chg="add mod">
          <ac:chgData name="ZINCK Yves [CEGEE]" userId="58ab786b-eff3-4fb5-b8c5-161f6b44608b" providerId="ADAL" clId="{6DBF65AA-3326-4A55-A201-F79420CFF5C4}" dt="2024-04-18T13:53:15.154" v="512"/>
          <ac:grpSpMkLst>
            <pc:docMk/>
            <pc:sldMk cId="4223207829" sldId="2147473073"/>
            <ac:grpSpMk id="25" creationId="{5207B70B-09A8-6713-7557-E031C7CEFF9F}"/>
          </ac:grpSpMkLst>
        </pc:grpChg>
        <pc:grpChg chg="add mod">
          <ac:chgData name="ZINCK Yves [CEGEE]" userId="58ab786b-eff3-4fb5-b8c5-161f6b44608b" providerId="ADAL" clId="{6DBF65AA-3326-4A55-A201-F79420CFF5C4}" dt="2024-04-18T13:53:15.154" v="512"/>
          <ac:grpSpMkLst>
            <pc:docMk/>
            <pc:sldMk cId="4223207829" sldId="2147473073"/>
            <ac:grpSpMk id="28" creationId="{EE6E2C05-9D8A-0FE4-AB29-6464A3AEA1C3}"/>
          </ac:grpSpMkLst>
        </pc:grpChg>
        <pc:grpChg chg="add mod">
          <ac:chgData name="ZINCK Yves [CEGEE]" userId="58ab786b-eff3-4fb5-b8c5-161f6b44608b" providerId="ADAL" clId="{6DBF65AA-3326-4A55-A201-F79420CFF5C4}" dt="2024-04-18T13:53:15.154" v="512"/>
          <ac:grpSpMkLst>
            <pc:docMk/>
            <pc:sldMk cId="4223207829" sldId="2147473073"/>
            <ac:grpSpMk id="33" creationId="{304FB2FE-446A-DDF5-E5B2-6477CA7AFE5E}"/>
          </ac:grpSpMkLst>
        </pc:grpChg>
        <pc:picChg chg="mod">
          <ac:chgData name="ZINCK Yves [CEGEE]" userId="58ab786b-eff3-4fb5-b8c5-161f6b44608b" providerId="ADAL" clId="{6DBF65AA-3326-4A55-A201-F79420CFF5C4}" dt="2024-04-18T13:53:15.154" v="512"/>
          <ac:picMkLst>
            <pc:docMk/>
            <pc:sldMk cId="4223207829" sldId="2147473073"/>
            <ac:picMk id="18" creationId="{1D3947A0-1648-98BB-C27C-C9FD10DD66E5}"/>
          </ac:picMkLst>
        </pc:picChg>
        <pc:picChg chg="mod">
          <ac:chgData name="ZINCK Yves [CEGEE]" userId="58ab786b-eff3-4fb5-b8c5-161f6b44608b" providerId="ADAL" clId="{6DBF65AA-3326-4A55-A201-F79420CFF5C4}" dt="2024-04-18T13:53:15.154" v="512"/>
          <ac:picMkLst>
            <pc:docMk/>
            <pc:sldMk cId="4223207829" sldId="2147473073"/>
            <ac:picMk id="21" creationId="{C60276B4-7487-AF3A-F065-5465A5BD01EA}"/>
          </ac:picMkLst>
        </pc:picChg>
        <pc:picChg chg="mod">
          <ac:chgData name="ZINCK Yves [CEGEE]" userId="58ab786b-eff3-4fb5-b8c5-161f6b44608b" providerId="ADAL" clId="{6DBF65AA-3326-4A55-A201-F79420CFF5C4}" dt="2024-04-18T13:53:15.154" v="512"/>
          <ac:picMkLst>
            <pc:docMk/>
            <pc:sldMk cId="4223207829" sldId="2147473073"/>
            <ac:picMk id="24" creationId="{CE74D29F-8D23-A15F-2854-ED9A077D9E50}"/>
          </ac:picMkLst>
        </pc:picChg>
        <pc:picChg chg="mod">
          <ac:chgData name="ZINCK Yves [CEGEE]" userId="58ab786b-eff3-4fb5-b8c5-161f6b44608b" providerId="ADAL" clId="{6DBF65AA-3326-4A55-A201-F79420CFF5C4}" dt="2024-04-18T13:53:15.154" v="512"/>
          <ac:picMkLst>
            <pc:docMk/>
            <pc:sldMk cId="4223207829" sldId="2147473073"/>
            <ac:picMk id="27" creationId="{CE0F36AD-568E-FBDA-6E16-83B9A7FDF1F9}"/>
          </ac:picMkLst>
        </pc:picChg>
        <pc:picChg chg="mod">
          <ac:chgData name="ZINCK Yves [CEGEE]" userId="58ab786b-eff3-4fb5-b8c5-161f6b44608b" providerId="ADAL" clId="{6DBF65AA-3326-4A55-A201-F79420CFF5C4}" dt="2024-04-18T13:53:15.154" v="512"/>
          <ac:picMkLst>
            <pc:docMk/>
            <pc:sldMk cId="4223207829" sldId="2147473073"/>
            <ac:picMk id="30" creationId="{0141B237-DDAD-5F87-4B5B-6FA0B29D3C82}"/>
          </ac:picMkLst>
        </pc:picChg>
      </pc:sldChg>
      <pc:sldChg chg="addSp delSp modSp add mod ord">
        <pc:chgData name="ZINCK Yves [CEGEE]" userId="58ab786b-eff3-4fb5-b8c5-161f6b44608b" providerId="ADAL" clId="{6DBF65AA-3326-4A55-A201-F79420CFF5C4}" dt="2024-04-19T12:17:48.470" v="2300" actId="20577"/>
        <pc:sldMkLst>
          <pc:docMk/>
          <pc:sldMk cId="2091868106" sldId="2147473074"/>
        </pc:sldMkLst>
        <pc:spChg chg="del">
          <ac:chgData name="ZINCK Yves [CEGEE]" userId="58ab786b-eff3-4fb5-b8c5-161f6b44608b" providerId="ADAL" clId="{6DBF65AA-3326-4A55-A201-F79420CFF5C4}" dt="2024-04-18T13:54:54.444" v="620" actId="478"/>
          <ac:spMkLst>
            <pc:docMk/>
            <pc:sldMk cId="2091868106" sldId="2147473074"/>
            <ac:spMk id="2" creationId="{8422F37B-A0AF-0BA6-8413-C8BD56EDC135}"/>
          </ac:spMkLst>
        </pc:spChg>
        <pc:spChg chg="mod">
          <ac:chgData name="ZINCK Yves [CEGEE]" userId="58ab786b-eff3-4fb5-b8c5-161f6b44608b" providerId="ADAL" clId="{6DBF65AA-3326-4A55-A201-F79420CFF5C4}" dt="2024-04-18T13:55:15.850" v="676" actId="20577"/>
          <ac:spMkLst>
            <pc:docMk/>
            <pc:sldMk cId="2091868106" sldId="2147473074"/>
            <ac:spMk id="3" creationId="{A93C8634-A820-3A3F-F7F6-4F36AECAB7F0}"/>
          </ac:spMkLst>
        </pc:spChg>
        <pc:spChg chg="mod">
          <ac:chgData name="ZINCK Yves [CEGEE]" userId="58ab786b-eff3-4fb5-b8c5-161f6b44608b" providerId="ADAL" clId="{6DBF65AA-3326-4A55-A201-F79420CFF5C4}" dt="2024-04-19T12:17:48.470" v="2300" actId="20577"/>
          <ac:spMkLst>
            <pc:docMk/>
            <pc:sldMk cId="2091868106" sldId="2147473074"/>
            <ac:spMk id="5" creationId="{39CE1E80-798A-920B-C0A9-82E69F6AE962}"/>
          </ac:spMkLst>
        </pc:spChg>
        <pc:picChg chg="add mod">
          <ac:chgData name="ZINCK Yves [CEGEE]" userId="58ab786b-eff3-4fb5-b8c5-161f6b44608b" providerId="ADAL" clId="{6DBF65AA-3326-4A55-A201-F79420CFF5C4}" dt="2024-04-18T13:55:00.267" v="634" actId="1036"/>
          <ac:picMkLst>
            <pc:docMk/>
            <pc:sldMk cId="2091868106" sldId="2147473074"/>
            <ac:picMk id="6" creationId="{C2D3E985-D6AE-7CAB-173C-0207A3982D36}"/>
          </ac:picMkLst>
        </pc:picChg>
        <pc:picChg chg="add mod">
          <ac:chgData name="ZINCK Yves [CEGEE]" userId="58ab786b-eff3-4fb5-b8c5-161f6b44608b" providerId="ADAL" clId="{6DBF65AA-3326-4A55-A201-F79420CFF5C4}" dt="2024-04-18T13:55:00.267" v="634" actId="1036"/>
          <ac:picMkLst>
            <pc:docMk/>
            <pc:sldMk cId="2091868106" sldId="2147473074"/>
            <ac:picMk id="7" creationId="{6C0275AD-E55D-E0AA-405D-4E29DD180FE6}"/>
          </ac:picMkLst>
        </pc:picChg>
      </pc:sldChg>
      <pc:sldChg chg="addSp delSp modSp add mod">
        <pc:chgData name="ZINCK Yves [CEGEE]" userId="58ab786b-eff3-4fb5-b8c5-161f6b44608b" providerId="ADAL" clId="{6DBF65AA-3326-4A55-A201-F79420CFF5C4}" dt="2024-04-19T12:17:52.257" v="2301" actId="20577"/>
        <pc:sldMkLst>
          <pc:docMk/>
          <pc:sldMk cId="1824556226" sldId="2147473075"/>
        </pc:sldMkLst>
        <pc:spChg chg="del">
          <ac:chgData name="ZINCK Yves [CEGEE]" userId="58ab786b-eff3-4fb5-b8c5-161f6b44608b" providerId="ADAL" clId="{6DBF65AA-3326-4A55-A201-F79420CFF5C4}" dt="2024-04-18T13:56:07.874" v="681" actId="478"/>
          <ac:spMkLst>
            <pc:docMk/>
            <pc:sldMk cId="1824556226" sldId="2147473075"/>
            <ac:spMk id="2" creationId="{8422F37B-A0AF-0BA6-8413-C8BD56EDC135}"/>
          </ac:spMkLst>
        </pc:spChg>
        <pc:spChg chg="mod">
          <ac:chgData name="ZINCK Yves [CEGEE]" userId="58ab786b-eff3-4fb5-b8c5-161f6b44608b" providerId="ADAL" clId="{6DBF65AA-3326-4A55-A201-F79420CFF5C4}" dt="2024-04-18T13:56:15.194" v="695" actId="20577"/>
          <ac:spMkLst>
            <pc:docMk/>
            <pc:sldMk cId="1824556226" sldId="2147473075"/>
            <ac:spMk id="3" creationId="{A93C8634-A820-3A3F-F7F6-4F36AECAB7F0}"/>
          </ac:spMkLst>
        </pc:spChg>
        <pc:spChg chg="mod">
          <ac:chgData name="ZINCK Yves [CEGEE]" userId="58ab786b-eff3-4fb5-b8c5-161f6b44608b" providerId="ADAL" clId="{6DBF65AA-3326-4A55-A201-F79420CFF5C4}" dt="2024-04-19T12:17:52.257" v="2301" actId="20577"/>
          <ac:spMkLst>
            <pc:docMk/>
            <pc:sldMk cId="1824556226" sldId="2147473075"/>
            <ac:spMk id="5" creationId="{39CE1E80-798A-920B-C0A9-82E69F6AE962}"/>
          </ac:spMkLst>
        </pc:spChg>
        <pc:spChg chg="add mod">
          <ac:chgData name="ZINCK Yves [CEGEE]" userId="58ab786b-eff3-4fb5-b8c5-161f6b44608b" providerId="ADAL" clId="{6DBF65AA-3326-4A55-A201-F79420CFF5C4}" dt="2024-04-18T13:56:10.197" v="682"/>
          <ac:spMkLst>
            <pc:docMk/>
            <pc:sldMk cId="1824556226" sldId="2147473075"/>
            <ac:spMk id="6" creationId="{BCE20F0D-09EF-FB62-C808-0715960495EB}"/>
          </ac:spMkLst>
        </pc:spChg>
        <pc:spChg chg="mod">
          <ac:chgData name="ZINCK Yves [CEGEE]" userId="58ab786b-eff3-4fb5-b8c5-161f6b44608b" providerId="ADAL" clId="{6DBF65AA-3326-4A55-A201-F79420CFF5C4}" dt="2024-04-18T13:56:10.197" v="682"/>
          <ac:spMkLst>
            <pc:docMk/>
            <pc:sldMk cId="1824556226" sldId="2147473075"/>
            <ac:spMk id="8" creationId="{770D11EC-68F7-B6C2-E393-ED8C1298202E}"/>
          </ac:spMkLst>
        </pc:spChg>
        <pc:spChg chg="mod">
          <ac:chgData name="ZINCK Yves [CEGEE]" userId="58ab786b-eff3-4fb5-b8c5-161f6b44608b" providerId="ADAL" clId="{6DBF65AA-3326-4A55-A201-F79420CFF5C4}" dt="2024-04-18T13:56:10.197" v="682"/>
          <ac:spMkLst>
            <pc:docMk/>
            <pc:sldMk cId="1824556226" sldId="2147473075"/>
            <ac:spMk id="9" creationId="{D488262E-259E-1103-E95F-97770232C629}"/>
          </ac:spMkLst>
        </pc:spChg>
        <pc:spChg chg="mod">
          <ac:chgData name="ZINCK Yves [CEGEE]" userId="58ab786b-eff3-4fb5-b8c5-161f6b44608b" providerId="ADAL" clId="{6DBF65AA-3326-4A55-A201-F79420CFF5C4}" dt="2024-04-18T13:56:10.197" v="682"/>
          <ac:spMkLst>
            <pc:docMk/>
            <pc:sldMk cId="1824556226" sldId="2147473075"/>
            <ac:spMk id="10" creationId="{CB78CDE6-70F4-03A5-1BCB-D4AC7E44ABB2}"/>
          </ac:spMkLst>
        </pc:spChg>
        <pc:spChg chg="add mod">
          <ac:chgData name="ZINCK Yves [CEGEE]" userId="58ab786b-eff3-4fb5-b8c5-161f6b44608b" providerId="ADAL" clId="{6DBF65AA-3326-4A55-A201-F79420CFF5C4}" dt="2024-04-18T13:56:10.197" v="682"/>
          <ac:spMkLst>
            <pc:docMk/>
            <pc:sldMk cId="1824556226" sldId="2147473075"/>
            <ac:spMk id="11" creationId="{09B46C7A-1BFE-4A85-CF93-F932E017B3C1}"/>
          </ac:spMkLst>
        </pc:spChg>
        <pc:grpChg chg="add mod">
          <ac:chgData name="ZINCK Yves [CEGEE]" userId="58ab786b-eff3-4fb5-b8c5-161f6b44608b" providerId="ADAL" clId="{6DBF65AA-3326-4A55-A201-F79420CFF5C4}" dt="2024-04-18T13:56:10.197" v="682"/>
          <ac:grpSpMkLst>
            <pc:docMk/>
            <pc:sldMk cId="1824556226" sldId="2147473075"/>
            <ac:grpSpMk id="7" creationId="{40CDF289-40EF-9234-44F7-0BACC4013540}"/>
          </ac:grpSpMkLst>
        </pc:grpChg>
      </pc:sldChg>
      <pc:sldChg chg="modSp add mod ord">
        <pc:chgData name="ZINCK Yves [CEGEE]" userId="58ab786b-eff3-4fb5-b8c5-161f6b44608b" providerId="ADAL" clId="{6DBF65AA-3326-4A55-A201-F79420CFF5C4}" dt="2024-04-19T09:53:49.835" v="2141" actId="5793"/>
        <pc:sldMkLst>
          <pc:docMk/>
          <pc:sldMk cId="600231002" sldId="2147473076"/>
        </pc:sldMkLst>
        <pc:spChg chg="mod">
          <ac:chgData name="ZINCK Yves [CEGEE]" userId="58ab786b-eff3-4fb5-b8c5-161f6b44608b" providerId="ADAL" clId="{6DBF65AA-3326-4A55-A201-F79420CFF5C4}" dt="2024-04-19T09:53:49.835" v="2141" actId="5793"/>
          <ac:spMkLst>
            <pc:docMk/>
            <pc:sldMk cId="600231002" sldId="2147473076"/>
            <ac:spMk id="2" creationId="{ABE00013-3736-ED1C-7079-6B1D3E593C8F}"/>
          </ac:spMkLst>
        </pc:spChg>
      </pc:sldChg>
      <pc:sldChg chg="addSp delSp modSp new mod">
        <pc:chgData name="ZINCK Yves [CEGEE]" userId="58ab786b-eff3-4fb5-b8c5-161f6b44608b" providerId="ADAL" clId="{6DBF65AA-3326-4A55-A201-F79420CFF5C4}" dt="2024-04-19T12:17:55.094" v="2302" actId="20577"/>
        <pc:sldMkLst>
          <pc:docMk/>
          <pc:sldMk cId="4031854622" sldId="2147473077"/>
        </pc:sldMkLst>
        <pc:spChg chg="del">
          <ac:chgData name="ZINCK Yves [CEGEE]" userId="58ab786b-eff3-4fb5-b8c5-161f6b44608b" providerId="ADAL" clId="{6DBF65AA-3326-4A55-A201-F79420CFF5C4}" dt="2024-04-18T13:56:33.909" v="698" actId="478"/>
          <ac:spMkLst>
            <pc:docMk/>
            <pc:sldMk cId="4031854622" sldId="2147473077"/>
            <ac:spMk id="2" creationId="{15598CFF-DD62-2DF6-519F-AEAF03947093}"/>
          </ac:spMkLst>
        </pc:spChg>
        <pc:spChg chg="mod">
          <ac:chgData name="ZINCK Yves [CEGEE]" userId="58ab786b-eff3-4fb5-b8c5-161f6b44608b" providerId="ADAL" clId="{6DBF65AA-3326-4A55-A201-F79420CFF5C4}" dt="2024-04-18T13:57:09.946" v="784" actId="20577"/>
          <ac:spMkLst>
            <pc:docMk/>
            <pc:sldMk cId="4031854622" sldId="2147473077"/>
            <ac:spMk id="3" creationId="{E6AEE062-21A7-6359-16A2-D5A3A276FFFC}"/>
          </ac:spMkLst>
        </pc:spChg>
        <pc:spChg chg="mod">
          <ac:chgData name="ZINCK Yves [CEGEE]" userId="58ab786b-eff3-4fb5-b8c5-161f6b44608b" providerId="ADAL" clId="{6DBF65AA-3326-4A55-A201-F79420CFF5C4}" dt="2024-04-19T12:17:55.094" v="2302" actId="20577"/>
          <ac:spMkLst>
            <pc:docMk/>
            <pc:sldMk cId="4031854622" sldId="2147473077"/>
            <ac:spMk id="5" creationId="{2C24237C-B04B-5F0B-C579-CB2CED40CE8B}"/>
          </ac:spMkLst>
        </pc:spChg>
        <pc:spChg chg="add mod">
          <ac:chgData name="ZINCK Yves [CEGEE]" userId="58ab786b-eff3-4fb5-b8c5-161f6b44608b" providerId="ADAL" clId="{6DBF65AA-3326-4A55-A201-F79420CFF5C4}" dt="2024-04-18T13:56:35.895" v="699"/>
          <ac:spMkLst>
            <pc:docMk/>
            <pc:sldMk cId="4031854622" sldId="2147473077"/>
            <ac:spMk id="7" creationId="{93D7D286-6F95-AF2C-B530-C47A835B5A20}"/>
          </ac:spMkLst>
        </pc:spChg>
        <pc:spChg chg="add mod">
          <ac:chgData name="ZINCK Yves [CEGEE]" userId="58ab786b-eff3-4fb5-b8c5-161f6b44608b" providerId="ADAL" clId="{6DBF65AA-3326-4A55-A201-F79420CFF5C4}" dt="2024-04-18T13:56:35.895" v="699"/>
          <ac:spMkLst>
            <pc:docMk/>
            <pc:sldMk cId="4031854622" sldId="2147473077"/>
            <ac:spMk id="9" creationId="{E80A4DE7-8129-CE46-84B5-9637E053953D}"/>
          </ac:spMkLst>
        </pc:spChg>
        <pc:spChg chg="add mod">
          <ac:chgData name="ZINCK Yves [CEGEE]" userId="58ab786b-eff3-4fb5-b8c5-161f6b44608b" providerId="ADAL" clId="{6DBF65AA-3326-4A55-A201-F79420CFF5C4}" dt="2024-04-18T13:56:35.895" v="699"/>
          <ac:spMkLst>
            <pc:docMk/>
            <pc:sldMk cId="4031854622" sldId="2147473077"/>
            <ac:spMk id="11" creationId="{CDDA8F29-FC3E-1D0C-4BB6-0750356E6289}"/>
          </ac:spMkLst>
        </pc:spChg>
        <pc:spChg chg="add mod">
          <ac:chgData name="ZINCK Yves [CEGEE]" userId="58ab786b-eff3-4fb5-b8c5-161f6b44608b" providerId="ADAL" clId="{6DBF65AA-3326-4A55-A201-F79420CFF5C4}" dt="2024-04-18T13:56:35.895" v="699"/>
          <ac:spMkLst>
            <pc:docMk/>
            <pc:sldMk cId="4031854622" sldId="2147473077"/>
            <ac:spMk id="12" creationId="{2C265719-4F4C-E265-8398-02A6AC7C87F4}"/>
          </ac:spMkLst>
        </pc:spChg>
        <pc:spChg chg="add mod">
          <ac:chgData name="ZINCK Yves [CEGEE]" userId="58ab786b-eff3-4fb5-b8c5-161f6b44608b" providerId="ADAL" clId="{6DBF65AA-3326-4A55-A201-F79420CFF5C4}" dt="2024-04-18T13:56:35.895" v="699"/>
          <ac:spMkLst>
            <pc:docMk/>
            <pc:sldMk cId="4031854622" sldId="2147473077"/>
            <ac:spMk id="13" creationId="{6D51DDBD-85B9-929E-EA53-C2EB7E9ACF46}"/>
          </ac:spMkLst>
        </pc:spChg>
        <pc:picChg chg="add mod">
          <ac:chgData name="ZINCK Yves [CEGEE]" userId="58ab786b-eff3-4fb5-b8c5-161f6b44608b" providerId="ADAL" clId="{6DBF65AA-3326-4A55-A201-F79420CFF5C4}" dt="2024-04-18T13:56:35.895" v="699"/>
          <ac:picMkLst>
            <pc:docMk/>
            <pc:sldMk cId="4031854622" sldId="2147473077"/>
            <ac:picMk id="6" creationId="{D3D86DED-34C2-39E8-D3B6-F556219403AF}"/>
          </ac:picMkLst>
        </pc:picChg>
        <pc:picChg chg="add mod">
          <ac:chgData name="ZINCK Yves [CEGEE]" userId="58ab786b-eff3-4fb5-b8c5-161f6b44608b" providerId="ADAL" clId="{6DBF65AA-3326-4A55-A201-F79420CFF5C4}" dt="2024-04-18T13:56:35.895" v="699"/>
          <ac:picMkLst>
            <pc:docMk/>
            <pc:sldMk cId="4031854622" sldId="2147473077"/>
            <ac:picMk id="8" creationId="{BE6F741F-C020-10CF-B08A-6B71CA01AB41}"/>
          </ac:picMkLst>
        </pc:picChg>
        <pc:picChg chg="add mod">
          <ac:chgData name="ZINCK Yves [CEGEE]" userId="58ab786b-eff3-4fb5-b8c5-161f6b44608b" providerId="ADAL" clId="{6DBF65AA-3326-4A55-A201-F79420CFF5C4}" dt="2024-04-18T13:56:35.895" v="699"/>
          <ac:picMkLst>
            <pc:docMk/>
            <pc:sldMk cId="4031854622" sldId="2147473077"/>
            <ac:picMk id="10" creationId="{1A3FCC5A-85FB-A74C-62D3-3E626EFBDC9C}"/>
          </ac:picMkLst>
        </pc:picChg>
        <pc:picChg chg="add mod">
          <ac:chgData name="ZINCK Yves [CEGEE]" userId="58ab786b-eff3-4fb5-b8c5-161f6b44608b" providerId="ADAL" clId="{6DBF65AA-3326-4A55-A201-F79420CFF5C4}" dt="2024-04-18T13:56:35.895" v="699"/>
          <ac:picMkLst>
            <pc:docMk/>
            <pc:sldMk cId="4031854622" sldId="2147473077"/>
            <ac:picMk id="14" creationId="{A00080EA-76CC-6069-7546-139AF5EECB70}"/>
          </ac:picMkLst>
        </pc:picChg>
      </pc:sldChg>
      <pc:sldChg chg="addSp delSp modSp new mod ord">
        <pc:chgData name="ZINCK Yves [CEGEE]" userId="58ab786b-eff3-4fb5-b8c5-161f6b44608b" providerId="ADAL" clId="{6DBF65AA-3326-4A55-A201-F79420CFF5C4}" dt="2024-04-19T12:18:06.266" v="2306" actId="20577"/>
        <pc:sldMkLst>
          <pc:docMk/>
          <pc:sldMk cId="3202346235" sldId="2147473078"/>
        </pc:sldMkLst>
        <pc:spChg chg="del">
          <ac:chgData name="ZINCK Yves [CEGEE]" userId="58ab786b-eff3-4fb5-b8c5-161f6b44608b" providerId="ADAL" clId="{6DBF65AA-3326-4A55-A201-F79420CFF5C4}" dt="2024-04-18T13:57:57.121" v="820" actId="478"/>
          <ac:spMkLst>
            <pc:docMk/>
            <pc:sldMk cId="3202346235" sldId="2147473078"/>
            <ac:spMk id="2" creationId="{5C3B15D9-520C-2B0C-6FFB-11EF2C8157AE}"/>
          </ac:spMkLst>
        </pc:spChg>
        <pc:spChg chg="mod">
          <ac:chgData name="ZINCK Yves [CEGEE]" userId="58ab786b-eff3-4fb5-b8c5-161f6b44608b" providerId="ADAL" clId="{6DBF65AA-3326-4A55-A201-F79420CFF5C4}" dt="2024-04-18T13:57:41.787" v="819" actId="20577"/>
          <ac:spMkLst>
            <pc:docMk/>
            <pc:sldMk cId="3202346235" sldId="2147473078"/>
            <ac:spMk id="3" creationId="{6A689D67-5CFB-F88E-974E-716A0638C2EB}"/>
          </ac:spMkLst>
        </pc:spChg>
        <pc:spChg chg="mod">
          <ac:chgData name="ZINCK Yves [CEGEE]" userId="58ab786b-eff3-4fb5-b8c5-161f6b44608b" providerId="ADAL" clId="{6DBF65AA-3326-4A55-A201-F79420CFF5C4}" dt="2024-04-19T12:18:06.266" v="2306" actId="20577"/>
          <ac:spMkLst>
            <pc:docMk/>
            <pc:sldMk cId="3202346235" sldId="2147473078"/>
            <ac:spMk id="5" creationId="{CC3DF7C6-99A8-AFFB-1510-8FA7609F5364}"/>
          </ac:spMkLst>
        </pc:spChg>
        <pc:spChg chg="add mod">
          <ac:chgData name="ZINCK Yves [CEGEE]" userId="58ab786b-eff3-4fb5-b8c5-161f6b44608b" providerId="ADAL" clId="{6DBF65AA-3326-4A55-A201-F79420CFF5C4}" dt="2024-04-18T13:58:00.746" v="826" actId="1036"/>
          <ac:spMkLst>
            <pc:docMk/>
            <pc:sldMk cId="3202346235" sldId="2147473078"/>
            <ac:spMk id="6" creationId="{5FCFB94E-9A5F-80CD-1C1C-6AB9548BA81A}"/>
          </ac:spMkLst>
        </pc:spChg>
        <pc:spChg chg="add mod">
          <ac:chgData name="ZINCK Yves [CEGEE]" userId="58ab786b-eff3-4fb5-b8c5-161f6b44608b" providerId="ADAL" clId="{6DBF65AA-3326-4A55-A201-F79420CFF5C4}" dt="2024-04-18T13:58:00.746" v="826" actId="1036"/>
          <ac:spMkLst>
            <pc:docMk/>
            <pc:sldMk cId="3202346235" sldId="2147473078"/>
            <ac:spMk id="7" creationId="{B57D0A49-D81D-2AB1-3429-06B9559C75B0}"/>
          </ac:spMkLst>
        </pc:spChg>
        <pc:spChg chg="add mod">
          <ac:chgData name="ZINCK Yves [CEGEE]" userId="58ab786b-eff3-4fb5-b8c5-161f6b44608b" providerId="ADAL" clId="{6DBF65AA-3326-4A55-A201-F79420CFF5C4}" dt="2024-04-18T13:58:00.746" v="826" actId="1036"/>
          <ac:spMkLst>
            <pc:docMk/>
            <pc:sldMk cId="3202346235" sldId="2147473078"/>
            <ac:spMk id="8" creationId="{28CA05EF-086E-3BED-D314-17078B86A4E0}"/>
          </ac:spMkLst>
        </pc:spChg>
        <pc:spChg chg="add mod">
          <ac:chgData name="ZINCK Yves [CEGEE]" userId="58ab786b-eff3-4fb5-b8c5-161f6b44608b" providerId="ADAL" clId="{6DBF65AA-3326-4A55-A201-F79420CFF5C4}" dt="2024-04-18T13:58:00.746" v="826" actId="1036"/>
          <ac:spMkLst>
            <pc:docMk/>
            <pc:sldMk cId="3202346235" sldId="2147473078"/>
            <ac:spMk id="9" creationId="{DA13818E-A6C1-E365-26CC-C03F14165C4A}"/>
          </ac:spMkLst>
        </pc:spChg>
        <pc:spChg chg="add mod">
          <ac:chgData name="ZINCK Yves [CEGEE]" userId="58ab786b-eff3-4fb5-b8c5-161f6b44608b" providerId="ADAL" clId="{6DBF65AA-3326-4A55-A201-F79420CFF5C4}" dt="2024-04-18T13:58:00.746" v="826" actId="1036"/>
          <ac:spMkLst>
            <pc:docMk/>
            <pc:sldMk cId="3202346235" sldId="2147473078"/>
            <ac:spMk id="11" creationId="{8C78ED3D-5D4F-10A2-EB62-50754F44DCB6}"/>
          </ac:spMkLst>
        </pc:spChg>
        <pc:spChg chg="add mod">
          <ac:chgData name="ZINCK Yves [CEGEE]" userId="58ab786b-eff3-4fb5-b8c5-161f6b44608b" providerId="ADAL" clId="{6DBF65AA-3326-4A55-A201-F79420CFF5C4}" dt="2024-04-18T13:58:03.746" v="827" actId="6549"/>
          <ac:spMkLst>
            <pc:docMk/>
            <pc:sldMk cId="3202346235" sldId="2147473078"/>
            <ac:spMk id="12" creationId="{EE4B11C6-5B45-CB2F-C96D-BB1BA5255B04}"/>
          </ac:spMkLst>
        </pc:spChg>
        <pc:spChg chg="add mod">
          <ac:chgData name="ZINCK Yves [CEGEE]" userId="58ab786b-eff3-4fb5-b8c5-161f6b44608b" providerId="ADAL" clId="{6DBF65AA-3326-4A55-A201-F79420CFF5C4}" dt="2024-04-18T13:58:00.746" v="826" actId="1036"/>
          <ac:spMkLst>
            <pc:docMk/>
            <pc:sldMk cId="3202346235" sldId="2147473078"/>
            <ac:spMk id="13" creationId="{871678A3-EDEC-C243-011C-D59F1F1B9899}"/>
          </ac:spMkLst>
        </pc:spChg>
        <pc:spChg chg="add mod">
          <ac:chgData name="ZINCK Yves [CEGEE]" userId="58ab786b-eff3-4fb5-b8c5-161f6b44608b" providerId="ADAL" clId="{6DBF65AA-3326-4A55-A201-F79420CFF5C4}" dt="2024-04-18T13:58:00.746" v="826" actId="1036"/>
          <ac:spMkLst>
            <pc:docMk/>
            <pc:sldMk cId="3202346235" sldId="2147473078"/>
            <ac:spMk id="14" creationId="{410ABAF5-5EF8-24E7-5F51-3D3A19BE3963}"/>
          </ac:spMkLst>
        </pc:spChg>
        <pc:picChg chg="add mod">
          <ac:chgData name="ZINCK Yves [CEGEE]" userId="58ab786b-eff3-4fb5-b8c5-161f6b44608b" providerId="ADAL" clId="{6DBF65AA-3326-4A55-A201-F79420CFF5C4}" dt="2024-04-18T13:58:00.746" v="826" actId="1036"/>
          <ac:picMkLst>
            <pc:docMk/>
            <pc:sldMk cId="3202346235" sldId="2147473078"/>
            <ac:picMk id="10" creationId="{D1DD0E1D-EBC6-E15B-3131-AA4E713CFD22}"/>
          </ac:picMkLst>
        </pc:picChg>
      </pc:sldChg>
      <pc:sldChg chg="addSp delSp modSp add mod ord">
        <pc:chgData name="ZINCK Yves [CEGEE]" userId="58ab786b-eff3-4fb5-b8c5-161f6b44608b" providerId="ADAL" clId="{6DBF65AA-3326-4A55-A201-F79420CFF5C4}" dt="2024-04-19T12:45:55.145" v="2406" actId="14100"/>
        <pc:sldMkLst>
          <pc:docMk/>
          <pc:sldMk cId="2742788352" sldId="2147473079"/>
        </pc:sldMkLst>
        <pc:spChg chg="del">
          <ac:chgData name="ZINCK Yves [CEGEE]" userId="58ab786b-eff3-4fb5-b8c5-161f6b44608b" providerId="ADAL" clId="{6DBF65AA-3326-4A55-A201-F79420CFF5C4}" dt="2024-04-18T13:58:35.104" v="829" actId="478"/>
          <ac:spMkLst>
            <pc:docMk/>
            <pc:sldMk cId="2742788352" sldId="2147473079"/>
            <ac:spMk id="2" creationId="{5C3B15D9-520C-2B0C-6FFB-11EF2C8157AE}"/>
          </ac:spMkLst>
        </pc:spChg>
        <pc:spChg chg="mod">
          <ac:chgData name="ZINCK Yves [CEGEE]" userId="58ab786b-eff3-4fb5-b8c5-161f6b44608b" providerId="ADAL" clId="{6DBF65AA-3326-4A55-A201-F79420CFF5C4}" dt="2024-04-18T13:58:53.788" v="903" actId="20577"/>
          <ac:spMkLst>
            <pc:docMk/>
            <pc:sldMk cId="2742788352" sldId="2147473079"/>
            <ac:spMk id="3" creationId="{6A689D67-5CFB-F88E-974E-716A0638C2EB}"/>
          </ac:spMkLst>
        </pc:spChg>
        <pc:spChg chg="mod">
          <ac:chgData name="ZINCK Yves [CEGEE]" userId="58ab786b-eff3-4fb5-b8c5-161f6b44608b" providerId="ADAL" clId="{6DBF65AA-3326-4A55-A201-F79420CFF5C4}" dt="2024-04-19T12:17:59.100" v="2303" actId="20577"/>
          <ac:spMkLst>
            <pc:docMk/>
            <pc:sldMk cId="2742788352" sldId="2147473079"/>
            <ac:spMk id="5" creationId="{CC3DF7C6-99A8-AFFB-1510-8FA7609F5364}"/>
          </ac:spMkLst>
        </pc:spChg>
        <pc:spChg chg="add mod">
          <ac:chgData name="ZINCK Yves [CEGEE]" userId="58ab786b-eff3-4fb5-b8c5-161f6b44608b" providerId="ADAL" clId="{6DBF65AA-3326-4A55-A201-F79420CFF5C4}" dt="2024-04-18T13:58:42.455" v="862" actId="1036"/>
          <ac:spMkLst>
            <pc:docMk/>
            <pc:sldMk cId="2742788352" sldId="2147473079"/>
            <ac:spMk id="6" creationId="{67985273-BB8A-1EA4-AC20-4BF10A58D021}"/>
          </ac:spMkLst>
        </pc:spChg>
        <pc:spChg chg="add mod">
          <ac:chgData name="ZINCK Yves [CEGEE]" userId="58ab786b-eff3-4fb5-b8c5-161f6b44608b" providerId="ADAL" clId="{6DBF65AA-3326-4A55-A201-F79420CFF5C4}" dt="2024-04-18T13:58:42.455" v="862" actId="1036"/>
          <ac:spMkLst>
            <pc:docMk/>
            <pc:sldMk cId="2742788352" sldId="2147473079"/>
            <ac:spMk id="7" creationId="{C416CFB6-B5A2-2031-47FB-3724EE779734}"/>
          </ac:spMkLst>
        </pc:spChg>
        <pc:spChg chg="add mod">
          <ac:chgData name="ZINCK Yves [CEGEE]" userId="58ab786b-eff3-4fb5-b8c5-161f6b44608b" providerId="ADAL" clId="{6DBF65AA-3326-4A55-A201-F79420CFF5C4}" dt="2024-04-18T13:58:42.455" v="862" actId="1036"/>
          <ac:spMkLst>
            <pc:docMk/>
            <pc:sldMk cId="2742788352" sldId="2147473079"/>
            <ac:spMk id="8" creationId="{F0D5DF18-71C1-7EA3-4A4F-97E841C14181}"/>
          </ac:spMkLst>
        </pc:spChg>
        <pc:spChg chg="add mod">
          <ac:chgData name="ZINCK Yves [CEGEE]" userId="58ab786b-eff3-4fb5-b8c5-161f6b44608b" providerId="ADAL" clId="{6DBF65AA-3326-4A55-A201-F79420CFF5C4}" dt="2024-04-18T13:58:42.455" v="862" actId="1036"/>
          <ac:spMkLst>
            <pc:docMk/>
            <pc:sldMk cId="2742788352" sldId="2147473079"/>
            <ac:spMk id="10" creationId="{FF5A4935-7AE2-13CC-6B7A-6227ADBD8B73}"/>
          </ac:spMkLst>
        </pc:spChg>
        <pc:spChg chg="add mod">
          <ac:chgData name="ZINCK Yves [CEGEE]" userId="58ab786b-eff3-4fb5-b8c5-161f6b44608b" providerId="ADAL" clId="{6DBF65AA-3326-4A55-A201-F79420CFF5C4}" dt="2024-04-18T13:58:42.455" v="862" actId="1036"/>
          <ac:spMkLst>
            <pc:docMk/>
            <pc:sldMk cId="2742788352" sldId="2147473079"/>
            <ac:spMk id="11" creationId="{B9795DFE-3FFA-37F2-80D9-11C01A2AB65D}"/>
          </ac:spMkLst>
        </pc:spChg>
        <pc:spChg chg="add mod">
          <ac:chgData name="ZINCK Yves [CEGEE]" userId="58ab786b-eff3-4fb5-b8c5-161f6b44608b" providerId="ADAL" clId="{6DBF65AA-3326-4A55-A201-F79420CFF5C4}" dt="2024-04-18T13:58:42.455" v="862" actId="1036"/>
          <ac:spMkLst>
            <pc:docMk/>
            <pc:sldMk cId="2742788352" sldId="2147473079"/>
            <ac:spMk id="16" creationId="{57DF8ED8-EA5A-7BBE-D52A-901D06131C65}"/>
          </ac:spMkLst>
        </pc:spChg>
        <pc:spChg chg="add mod">
          <ac:chgData name="ZINCK Yves [CEGEE]" userId="58ab786b-eff3-4fb5-b8c5-161f6b44608b" providerId="ADAL" clId="{6DBF65AA-3326-4A55-A201-F79420CFF5C4}" dt="2024-04-19T12:45:55.145" v="2406" actId="14100"/>
          <ac:spMkLst>
            <pc:docMk/>
            <pc:sldMk cId="2742788352" sldId="2147473079"/>
            <ac:spMk id="17" creationId="{F9F7EA8C-0BD0-4C47-7CB5-D41AC9FE9554}"/>
          </ac:spMkLst>
        </pc:spChg>
        <pc:spChg chg="add mod">
          <ac:chgData name="ZINCK Yves [CEGEE]" userId="58ab786b-eff3-4fb5-b8c5-161f6b44608b" providerId="ADAL" clId="{6DBF65AA-3326-4A55-A201-F79420CFF5C4}" dt="2024-04-18T13:58:42.455" v="862" actId="1036"/>
          <ac:spMkLst>
            <pc:docMk/>
            <pc:sldMk cId="2742788352" sldId="2147473079"/>
            <ac:spMk id="18" creationId="{C0FEC4FF-50E8-9599-AEFE-1A640F4EF950}"/>
          </ac:spMkLst>
        </pc:spChg>
        <pc:spChg chg="add mod">
          <ac:chgData name="ZINCK Yves [CEGEE]" userId="58ab786b-eff3-4fb5-b8c5-161f6b44608b" providerId="ADAL" clId="{6DBF65AA-3326-4A55-A201-F79420CFF5C4}" dt="2024-04-19T12:45:45.087" v="2405" actId="20577"/>
          <ac:spMkLst>
            <pc:docMk/>
            <pc:sldMk cId="2742788352" sldId="2147473079"/>
            <ac:spMk id="19" creationId="{0C571C34-6C1C-F70D-763E-57F03718243D}"/>
          </ac:spMkLst>
        </pc:spChg>
        <pc:spChg chg="add mod">
          <ac:chgData name="ZINCK Yves [CEGEE]" userId="58ab786b-eff3-4fb5-b8c5-161f6b44608b" providerId="ADAL" clId="{6DBF65AA-3326-4A55-A201-F79420CFF5C4}" dt="2024-04-18T13:58:42.455" v="862" actId="1036"/>
          <ac:spMkLst>
            <pc:docMk/>
            <pc:sldMk cId="2742788352" sldId="2147473079"/>
            <ac:spMk id="20" creationId="{00523919-0E03-AC6A-F6DF-194A40C6E974}"/>
          </ac:spMkLst>
        </pc:spChg>
        <pc:spChg chg="add mod">
          <ac:chgData name="ZINCK Yves [CEGEE]" userId="58ab786b-eff3-4fb5-b8c5-161f6b44608b" providerId="ADAL" clId="{6DBF65AA-3326-4A55-A201-F79420CFF5C4}" dt="2024-04-18T13:58:42.455" v="862" actId="1036"/>
          <ac:spMkLst>
            <pc:docMk/>
            <pc:sldMk cId="2742788352" sldId="2147473079"/>
            <ac:spMk id="21" creationId="{D1E175B3-C2E5-4CCC-76CC-F39450E08760}"/>
          </ac:spMkLst>
        </pc:spChg>
        <pc:spChg chg="mod">
          <ac:chgData name="ZINCK Yves [CEGEE]" userId="58ab786b-eff3-4fb5-b8c5-161f6b44608b" providerId="ADAL" clId="{6DBF65AA-3326-4A55-A201-F79420CFF5C4}" dt="2024-04-18T13:58:42.455" v="862" actId="1036"/>
          <ac:spMkLst>
            <pc:docMk/>
            <pc:sldMk cId="2742788352" sldId="2147473079"/>
            <ac:spMk id="24" creationId="{C02CE003-8D32-3AEC-BFB1-2228794491C4}"/>
          </ac:spMkLst>
        </pc:spChg>
        <pc:spChg chg="mod">
          <ac:chgData name="ZINCK Yves [CEGEE]" userId="58ab786b-eff3-4fb5-b8c5-161f6b44608b" providerId="ADAL" clId="{6DBF65AA-3326-4A55-A201-F79420CFF5C4}" dt="2024-04-18T13:58:42.455" v="862" actId="1036"/>
          <ac:spMkLst>
            <pc:docMk/>
            <pc:sldMk cId="2742788352" sldId="2147473079"/>
            <ac:spMk id="25" creationId="{893002AD-689E-AACA-B337-43FA9295EC39}"/>
          </ac:spMkLst>
        </pc:spChg>
        <pc:spChg chg="mod">
          <ac:chgData name="ZINCK Yves [CEGEE]" userId="58ab786b-eff3-4fb5-b8c5-161f6b44608b" providerId="ADAL" clId="{6DBF65AA-3326-4A55-A201-F79420CFF5C4}" dt="2024-04-18T13:58:42.455" v="862" actId="1036"/>
          <ac:spMkLst>
            <pc:docMk/>
            <pc:sldMk cId="2742788352" sldId="2147473079"/>
            <ac:spMk id="26" creationId="{DD4B21D9-C585-7793-49D2-497C08C538CA}"/>
          </ac:spMkLst>
        </pc:spChg>
        <pc:spChg chg="mod">
          <ac:chgData name="ZINCK Yves [CEGEE]" userId="58ab786b-eff3-4fb5-b8c5-161f6b44608b" providerId="ADAL" clId="{6DBF65AA-3326-4A55-A201-F79420CFF5C4}" dt="2024-04-18T13:58:42.455" v="862" actId="1036"/>
          <ac:spMkLst>
            <pc:docMk/>
            <pc:sldMk cId="2742788352" sldId="2147473079"/>
            <ac:spMk id="27" creationId="{493F866B-6B79-9A4D-CFBE-881CFC39EC63}"/>
          </ac:spMkLst>
        </pc:spChg>
        <pc:spChg chg="add mod">
          <ac:chgData name="ZINCK Yves [CEGEE]" userId="58ab786b-eff3-4fb5-b8c5-161f6b44608b" providerId="ADAL" clId="{6DBF65AA-3326-4A55-A201-F79420CFF5C4}" dt="2024-04-18T13:58:42.455" v="862" actId="1036"/>
          <ac:spMkLst>
            <pc:docMk/>
            <pc:sldMk cId="2742788352" sldId="2147473079"/>
            <ac:spMk id="30" creationId="{DF5A102F-3EAE-E586-F402-9048B2FD7E73}"/>
          </ac:spMkLst>
        </pc:spChg>
        <pc:spChg chg="add mod">
          <ac:chgData name="ZINCK Yves [CEGEE]" userId="58ab786b-eff3-4fb5-b8c5-161f6b44608b" providerId="ADAL" clId="{6DBF65AA-3326-4A55-A201-F79420CFF5C4}" dt="2024-04-18T13:58:42.455" v="862" actId="1036"/>
          <ac:spMkLst>
            <pc:docMk/>
            <pc:sldMk cId="2742788352" sldId="2147473079"/>
            <ac:spMk id="32" creationId="{7F806A1F-DDE8-BEC6-2FB0-453CC1AECC1F}"/>
          </ac:spMkLst>
        </pc:spChg>
        <pc:spChg chg="add mod">
          <ac:chgData name="ZINCK Yves [CEGEE]" userId="58ab786b-eff3-4fb5-b8c5-161f6b44608b" providerId="ADAL" clId="{6DBF65AA-3326-4A55-A201-F79420CFF5C4}" dt="2024-04-18T13:58:42.455" v="862" actId="1036"/>
          <ac:spMkLst>
            <pc:docMk/>
            <pc:sldMk cId="2742788352" sldId="2147473079"/>
            <ac:spMk id="34" creationId="{8480CB9D-8B1D-93DA-AA15-51BB2CB1EDA9}"/>
          </ac:spMkLst>
        </pc:spChg>
        <pc:spChg chg="mod">
          <ac:chgData name="ZINCK Yves [CEGEE]" userId="58ab786b-eff3-4fb5-b8c5-161f6b44608b" providerId="ADAL" clId="{6DBF65AA-3326-4A55-A201-F79420CFF5C4}" dt="2024-04-18T13:58:42.455" v="862" actId="1036"/>
          <ac:spMkLst>
            <pc:docMk/>
            <pc:sldMk cId="2742788352" sldId="2147473079"/>
            <ac:spMk id="40" creationId="{F896D44C-C9E1-84CA-B489-11E0AF4A4EE7}"/>
          </ac:spMkLst>
        </pc:spChg>
        <pc:spChg chg="mod">
          <ac:chgData name="ZINCK Yves [CEGEE]" userId="58ab786b-eff3-4fb5-b8c5-161f6b44608b" providerId="ADAL" clId="{6DBF65AA-3326-4A55-A201-F79420CFF5C4}" dt="2024-04-18T13:58:42.455" v="862" actId="1036"/>
          <ac:spMkLst>
            <pc:docMk/>
            <pc:sldMk cId="2742788352" sldId="2147473079"/>
            <ac:spMk id="41" creationId="{9EA3AFCF-1398-61A7-CBC5-37384CE00FD1}"/>
          </ac:spMkLst>
        </pc:spChg>
        <pc:spChg chg="mod">
          <ac:chgData name="ZINCK Yves [CEGEE]" userId="58ab786b-eff3-4fb5-b8c5-161f6b44608b" providerId="ADAL" clId="{6DBF65AA-3326-4A55-A201-F79420CFF5C4}" dt="2024-04-18T13:58:42.455" v="862" actId="1036"/>
          <ac:spMkLst>
            <pc:docMk/>
            <pc:sldMk cId="2742788352" sldId="2147473079"/>
            <ac:spMk id="42" creationId="{CE142C2D-AA4E-4C28-8567-C31C831D403E}"/>
          </ac:spMkLst>
        </pc:spChg>
        <pc:spChg chg="mod">
          <ac:chgData name="ZINCK Yves [CEGEE]" userId="58ab786b-eff3-4fb5-b8c5-161f6b44608b" providerId="ADAL" clId="{6DBF65AA-3326-4A55-A201-F79420CFF5C4}" dt="2024-04-18T13:58:42.455" v="862" actId="1036"/>
          <ac:spMkLst>
            <pc:docMk/>
            <pc:sldMk cId="2742788352" sldId="2147473079"/>
            <ac:spMk id="43" creationId="{5AD4ECC0-3552-B563-CE8B-F1CA4881B4CF}"/>
          </ac:spMkLst>
        </pc:spChg>
        <pc:spChg chg="mod">
          <ac:chgData name="ZINCK Yves [CEGEE]" userId="58ab786b-eff3-4fb5-b8c5-161f6b44608b" providerId="ADAL" clId="{6DBF65AA-3326-4A55-A201-F79420CFF5C4}" dt="2024-04-18T13:58:42.455" v="862" actId="1036"/>
          <ac:spMkLst>
            <pc:docMk/>
            <pc:sldMk cId="2742788352" sldId="2147473079"/>
            <ac:spMk id="44" creationId="{0D5C494A-D97D-53FE-DEBA-6A36390A028A}"/>
          </ac:spMkLst>
        </pc:spChg>
        <pc:spChg chg="mod">
          <ac:chgData name="ZINCK Yves [CEGEE]" userId="58ab786b-eff3-4fb5-b8c5-161f6b44608b" providerId="ADAL" clId="{6DBF65AA-3326-4A55-A201-F79420CFF5C4}" dt="2024-04-18T13:58:42.455" v="862" actId="1036"/>
          <ac:spMkLst>
            <pc:docMk/>
            <pc:sldMk cId="2742788352" sldId="2147473079"/>
            <ac:spMk id="45" creationId="{3FB05DC4-FD0D-A8BB-1E72-E6DFB5E72A5A}"/>
          </ac:spMkLst>
        </pc:spChg>
        <pc:spChg chg="mod">
          <ac:chgData name="ZINCK Yves [CEGEE]" userId="58ab786b-eff3-4fb5-b8c5-161f6b44608b" providerId="ADAL" clId="{6DBF65AA-3326-4A55-A201-F79420CFF5C4}" dt="2024-04-18T13:58:42.455" v="862" actId="1036"/>
          <ac:spMkLst>
            <pc:docMk/>
            <pc:sldMk cId="2742788352" sldId="2147473079"/>
            <ac:spMk id="46" creationId="{B6ADCA0B-0846-4455-08F6-D4703C4F7DE3}"/>
          </ac:spMkLst>
        </pc:spChg>
        <pc:spChg chg="mod">
          <ac:chgData name="ZINCK Yves [CEGEE]" userId="58ab786b-eff3-4fb5-b8c5-161f6b44608b" providerId="ADAL" clId="{6DBF65AA-3326-4A55-A201-F79420CFF5C4}" dt="2024-04-18T13:58:42.455" v="862" actId="1036"/>
          <ac:spMkLst>
            <pc:docMk/>
            <pc:sldMk cId="2742788352" sldId="2147473079"/>
            <ac:spMk id="47" creationId="{BF65FA15-1CA6-4DB4-AE11-B5351F83C9F4}"/>
          </ac:spMkLst>
        </pc:spChg>
        <pc:spChg chg="mod">
          <ac:chgData name="ZINCK Yves [CEGEE]" userId="58ab786b-eff3-4fb5-b8c5-161f6b44608b" providerId="ADAL" clId="{6DBF65AA-3326-4A55-A201-F79420CFF5C4}" dt="2024-04-18T13:58:42.455" v="862" actId="1036"/>
          <ac:spMkLst>
            <pc:docMk/>
            <pc:sldMk cId="2742788352" sldId="2147473079"/>
            <ac:spMk id="48" creationId="{73AC7022-9EF1-DACA-F0FF-1022BEBF7AD9}"/>
          </ac:spMkLst>
        </pc:spChg>
        <pc:spChg chg="mod">
          <ac:chgData name="ZINCK Yves [CEGEE]" userId="58ab786b-eff3-4fb5-b8c5-161f6b44608b" providerId="ADAL" clId="{6DBF65AA-3326-4A55-A201-F79420CFF5C4}" dt="2024-04-18T13:58:42.455" v="862" actId="1036"/>
          <ac:spMkLst>
            <pc:docMk/>
            <pc:sldMk cId="2742788352" sldId="2147473079"/>
            <ac:spMk id="49" creationId="{2009EAD9-1189-BC9A-5CAC-27B4E68EB521}"/>
          </ac:spMkLst>
        </pc:spChg>
        <pc:spChg chg="mod">
          <ac:chgData name="ZINCK Yves [CEGEE]" userId="58ab786b-eff3-4fb5-b8c5-161f6b44608b" providerId="ADAL" clId="{6DBF65AA-3326-4A55-A201-F79420CFF5C4}" dt="2024-04-18T13:58:42.455" v="862" actId="1036"/>
          <ac:spMkLst>
            <pc:docMk/>
            <pc:sldMk cId="2742788352" sldId="2147473079"/>
            <ac:spMk id="50" creationId="{36A18921-3241-0A12-97CF-B2532C87A7C0}"/>
          </ac:spMkLst>
        </pc:spChg>
        <pc:spChg chg="mod">
          <ac:chgData name="ZINCK Yves [CEGEE]" userId="58ab786b-eff3-4fb5-b8c5-161f6b44608b" providerId="ADAL" clId="{6DBF65AA-3326-4A55-A201-F79420CFF5C4}" dt="2024-04-18T13:58:42.455" v="862" actId="1036"/>
          <ac:spMkLst>
            <pc:docMk/>
            <pc:sldMk cId="2742788352" sldId="2147473079"/>
            <ac:spMk id="51" creationId="{2C9DE024-C0E0-4C6B-C19D-1F407FA0345B}"/>
          </ac:spMkLst>
        </pc:spChg>
        <pc:spChg chg="mod">
          <ac:chgData name="ZINCK Yves [CEGEE]" userId="58ab786b-eff3-4fb5-b8c5-161f6b44608b" providerId="ADAL" clId="{6DBF65AA-3326-4A55-A201-F79420CFF5C4}" dt="2024-04-18T13:58:42.455" v="862" actId="1036"/>
          <ac:spMkLst>
            <pc:docMk/>
            <pc:sldMk cId="2742788352" sldId="2147473079"/>
            <ac:spMk id="52" creationId="{F6EAE3FB-BDC6-01E0-1119-A90B042DBD15}"/>
          </ac:spMkLst>
        </pc:spChg>
        <pc:spChg chg="mod">
          <ac:chgData name="ZINCK Yves [CEGEE]" userId="58ab786b-eff3-4fb5-b8c5-161f6b44608b" providerId="ADAL" clId="{6DBF65AA-3326-4A55-A201-F79420CFF5C4}" dt="2024-04-18T13:58:42.455" v="862" actId="1036"/>
          <ac:spMkLst>
            <pc:docMk/>
            <pc:sldMk cId="2742788352" sldId="2147473079"/>
            <ac:spMk id="53" creationId="{3402CB80-7BAA-3300-2E2C-1A8C7FE9C863}"/>
          </ac:spMkLst>
        </pc:spChg>
        <pc:spChg chg="mod">
          <ac:chgData name="ZINCK Yves [CEGEE]" userId="58ab786b-eff3-4fb5-b8c5-161f6b44608b" providerId="ADAL" clId="{6DBF65AA-3326-4A55-A201-F79420CFF5C4}" dt="2024-04-18T13:58:42.455" v="862" actId="1036"/>
          <ac:spMkLst>
            <pc:docMk/>
            <pc:sldMk cId="2742788352" sldId="2147473079"/>
            <ac:spMk id="54" creationId="{4FF08ED5-B6F1-43C1-F54D-6CA184241ED2}"/>
          </ac:spMkLst>
        </pc:spChg>
        <pc:spChg chg="mod">
          <ac:chgData name="ZINCK Yves [CEGEE]" userId="58ab786b-eff3-4fb5-b8c5-161f6b44608b" providerId="ADAL" clId="{6DBF65AA-3326-4A55-A201-F79420CFF5C4}" dt="2024-04-18T13:58:42.455" v="862" actId="1036"/>
          <ac:spMkLst>
            <pc:docMk/>
            <pc:sldMk cId="2742788352" sldId="2147473079"/>
            <ac:spMk id="55" creationId="{1EFB7FF9-D69D-3B7F-75D6-E3B1B4262D90}"/>
          </ac:spMkLst>
        </pc:spChg>
        <pc:spChg chg="mod">
          <ac:chgData name="ZINCK Yves [CEGEE]" userId="58ab786b-eff3-4fb5-b8c5-161f6b44608b" providerId="ADAL" clId="{6DBF65AA-3326-4A55-A201-F79420CFF5C4}" dt="2024-04-18T13:58:42.455" v="862" actId="1036"/>
          <ac:spMkLst>
            <pc:docMk/>
            <pc:sldMk cId="2742788352" sldId="2147473079"/>
            <ac:spMk id="56" creationId="{DD7F01FE-E733-B43C-C8DB-39004A8A9A8D}"/>
          </ac:spMkLst>
        </pc:spChg>
        <pc:spChg chg="mod">
          <ac:chgData name="ZINCK Yves [CEGEE]" userId="58ab786b-eff3-4fb5-b8c5-161f6b44608b" providerId="ADAL" clId="{6DBF65AA-3326-4A55-A201-F79420CFF5C4}" dt="2024-04-18T13:58:42.455" v="862" actId="1036"/>
          <ac:spMkLst>
            <pc:docMk/>
            <pc:sldMk cId="2742788352" sldId="2147473079"/>
            <ac:spMk id="57" creationId="{4F6F1613-1F5A-A950-43FB-D925C4AA852A}"/>
          </ac:spMkLst>
        </pc:spChg>
        <pc:spChg chg="mod">
          <ac:chgData name="ZINCK Yves [CEGEE]" userId="58ab786b-eff3-4fb5-b8c5-161f6b44608b" providerId="ADAL" clId="{6DBF65AA-3326-4A55-A201-F79420CFF5C4}" dt="2024-04-18T13:58:42.455" v="862" actId="1036"/>
          <ac:spMkLst>
            <pc:docMk/>
            <pc:sldMk cId="2742788352" sldId="2147473079"/>
            <ac:spMk id="58" creationId="{7F777B8E-EA37-440F-1702-DCB15803F427}"/>
          </ac:spMkLst>
        </pc:spChg>
        <pc:spChg chg="mod">
          <ac:chgData name="ZINCK Yves [CEGEE]" userId="58ab786b-eff3-4fb5-b8c5-161f6b44608b" providerId="ADAL" clId="{6DBF65AA-3326-4A55-A201-F79420CFF5C4}" dt="2024-04-18T13:58:42.455" v="862" actId="1036"/>
          <ac:spMkLst>
            <pc:docMk/>
            <pc:sldMk cId="2742788352" sldId="2147473079"/>
            <ac:spMk id="59" creationId="{397E0882-BDD9-EB56-E381-B243869FED56}"/>
          </ac:spMkLst>
        </pc:spChg>
        <pc:spChg chg="mod">
          <ac:chgData name="ZINCK Yves [CEGEE]" userId="58ab786b-eff3-4fb5-b8c5-161f6b44608b" providerId="ADAL" clId="{6DBF65AA-3326-4A55-A201-F79420CFF5C4}" dt="2024-04-18T13:58:42.455" v="862" actId="1036"/>
          <ac:spMkLst>
            <pc:docMk/>
            <pc:sldMk cId="2742788352" sldId="2147473079"/>
            <ac:spMk id="62" creationId="{AF078A93-0806-8195-375B-43DCB7963A7F}"/>
          </ac:spMkLst>
        </pc:spChg>
        <pc:spChg chg="mod">
          <ac:chgData name="ZINCK Yves [CEGEE]" userId="58ab786b-eff3-4fb5-b8c5-161f6b44608b" providerId="ADAL" clId="{6DBF65AA-3326-4A55-A201-F79420CFF5C4}" dt="2024-04-18T13:58:42.455" v="862" actId="1036"/>
          <ac:spMkLst>
            <pc:docMk/>
            <pc:sldMk cId="2742788352" sldId="2147473079"/>
            <ac:spMk id="63" creationId="{39AA6AA9-59B6-DBF2-DDCF-4DEABD2A5DF5}"/>
          </ac:spMkLst>
        </pc:spChg>
        <pc:spChg chg="mod">
          <ac:chgData name="ZINCK Yves [CEGEE]" userId="58ab786b-eff3-4fb5-b8c5-161f6b44608b" providerId="ADAL" clId="{6DBF65AA-3326-4A55-A201-F79420CFF5C4}" dt="2024-04-18T13:58:42.455" v="862" actId="1036"/>
          <ac:spMkLst>
            <pc:docMk/>
            <pc:sldMk cId="2742788352" sldId="2147473079"/>
            <ac:spMk id="64" creationId="{230AE8C3-01AA-825F-17F1-5D3B0AAB7AB7}"/>
          </ac:spMkLst>
        </pc:spChg>
        <pc:spChg chg="mod">
          <ac:chgData name="ZINCK Yves [CEGEE]" userId="58ab786b-eff3-4fb5-b8c5-161f6b44608b" providerId="ADAL" clId="{6DBF65AA-3326-4A55-A201-F79420CFF5C4}" dt="2024-04-18T13:58:42.455" v="862" actId="1036"/>
          <ac:spMkLst>
            <pc:docMk/>
            <pc:sldMk cId="2742788352" sldId="2147473079"/>
            <ac:spMk id="65" creationId="{79881EF9-EFC1-1FA2-C97F-51C4FA38A5FE}"/>
          </ac:spMkLst>
        </pc:spChg>
        <pc:spChg chg="mod">
          <ac:chgData name="ZINCK Yves [CEGEE]" userId="58ab786b-eff3-4fb5-b8c5-161f6b44608b" providerId="ADAL" clId="{6DBF65AA-3326-4A55-A201-F79420CFF5C4}" dt="2024-04-18T13:58:42.455" v="862" actId="1036"/>
          <ac:spMkLst>
            <pc:docMk/>
            <pc:sldMk cId="2742788352" sldId="2147473079"/>
            <ac:spMk id="66" creationId="{BF11F838-EE75-A0D4-6C40-E05AB638587A}"/>
          </ac:spMkLst>
        </pc:spChg>
        <pc:spChg chg="mod">
          <ac:chgData name="ZINCK Yves [CEGEE]" userId="58ab786b-eff3-4fb5-b8c5-161f6b44608b" providerId="ADAL" clId="{6DBF65AA-3326-4A55-A201-F79420CFF5C4}" dt="2024-04-18T13:58:42.455" v="862" actId="1036"/>
          <ac:spMkLst>
            <pc:docMk/>
            <pc:sldMk cId="2742788352" sldId="2147473079"/>
            <ac:spMk id="67" creationId="{E69EA583-F44F-B2E1-877D-3880205C937B}"/>
          </ac:spMkLst>
        </pc:spChg>
        <pc:spChg chg="mod">
          <ac:chgData name="ZINCK Yves [CEGEE]" userId="58ab786b-eff3-4fb5-b8c5-161f6b44608b" providerId="ADAL" clId="{6DBF65AA-3326-4A55-A201-F79420CFF5C4}" dt="2024-04-18T13:58:42.455" v="862" actId="1036"/>
          <ac:spMkLst>
            <pc:docMk/>
            <pc:sldMk cId="2742788352" sldId="2147473079"/>
            <ac:spMk id="68" creationId="{79CF5D39-C921-141E-FF5F-1E1DAE9EB035}"/>
          </ac:spMkLst>
        </pc:spChg>
        <pc:spChg chg="mod">
          <ac:chgData name="ZINCK Yves [CEGEE]" userId="58ab786b-eff3-4fb5-b8c5-161f6b44608b" providerId="ADAL" clId="{6DBF65AA-3326-4A55-A201-F79420CFF5C4}" dt="2024-04-18T13:58:42.455" v="862" actId="1036"/>
          <ac:spMkLst>
            <pc:docMk/>
            <pc:sldMk cId="2742788352" sldId="2147473079"/>
            <ac:spMk id="69" creationId="{0C386F59-3460-4530-525C-02959816B5EA}"/>
          </ac:spMkLst>
        </pc:spChg>
        <pc:spChg chg="mod">
          <ac:chgData name="ZINCK Yves [CEGEE]" userId="58ab786b-eff3-4fb5-b8c5-161f6b44608b" providerId="ADAL" clId="{6DBF65AA-3326-4A55-A201-F79420CFF5C4}" dt="2024-04-18T13:58:42.455" v="862" actId="1036"/>
          <ac:spMkLst>
            <pc:docMk/>
            <pc:sldMk cId="2742788352" sldId="2147473079"/>
            <ac:spMk id="70" creationId="{2255D67B-50AB-1226-74C0-AB3B708EFAD9}"/>
          </ac:spMkLst>
        </pc:spChg>
        <pc:spChg chg="mod">
          <ac:chgData name="ZINCK Yves [CEGEE]" userId="58ab786b-eff3-4fb5-b8c5-161f6b44608b" providerId="ADAL" clId="{6DBF65AA-3326-4A55-A201-F79420CFF5C4}" dt="2024-04-18T13:58:42.455" v="862" actId="1036"/>
          <ac:spMkLst>
            <pc:docMk/>
            <pc:sldMk cId="2742788352" sldId="2147473079"/>
            <ac:spMk id="71" creationId="{392399EF-6D50-157A-48D7-159E462B4A71}"/>
          </ac:spMkLst>
        </pc:spChg>
        <pc:spChg chg="mod">
          <ac:chgData name="ZINCK Yves [CEGEE]" userId="58ab786b-eff3-4fb5-b8c5-161f6b44608b" providerId="ADAL" clId="{6DBF65AA-3326-4A55-A201-F79420CFF5C4}" dt="2024-04-18T13:58:42.455" v="862" actId="1036"/>
          <ac:spMkLst>
            <pc:docMk/>
            <pc:sldMk cId="2742788352" sldId="2147473079"/>
            <ac:spMk id="72" creationId="{BDD48250-D08A-3C58-A4E9-B521818991EF}"/>
          </ac:spMkLst>
        </pc:spChg>
        <pc:spChg chg="mod">
          <ac:chgData name="ZINCK Yves [CEGEE]" userId="58ab786b-eff3-4fb5-b8c5-161f6b44608b" providerId="ADAL" clId="{6DBF65AA-3326-4A55-A201-F79420CFF5C4}" dt="2024-04-18T13:58:42.455" v="862" actId="1036"/>
          <ac:spMkLst>
            <pc:docMk/>
            <pc:sldMk cId="2742788352" sldId="2147473079"/>
            <ac:spMk id="73" creationId="{1743BA76-526A-9ED8-17D5-7EDB87005A66}"/>
          </ac:spMkLst>
        </pc:spChg>
        <pc:spChg chg="mod">
          <ac:chgData name="ZINCK Yves [CEGEE]" userId="58ab786b-eff3-4fb5-b8c5-161f6b44608b" providerId="ADAL" clId="{6DBF65AA-3326-4A55-A201-F79420CFF5C4}" dt="2024-04-18T13:58:42.455" v="862" actId="1036"/>
          <ac:spMkLst>
            <pc:docMk/>
            <pc:sldMk cId="2742788352" sldId="2147473079"/>
            <ac:spMk id="74" creationId="{0A52E4A3-54E2-B19C-0FF8-89B01F2255A0}"/>
          </ac:spMkLst>
        </pc:spChg>
        <pc:spChg chg="mod">
          <ac:chgData name="ZINCK Yves [CEGEE]" userId="58ab786b-eff3-4fb5-b8c5-161f6b44608b" providerId="ADAL" clId="{6DBF65AA-3326-4A55-A201-F79420CFF5C4}" dt="2024-04-18T13:58:42.455" v="862" actId="1036"/>
          <ac:spMkLst>
            <pc:docMk/>
            <pc:sldMk cId="2742788352" sldId="2147473079"/>
            <ac:spMk id="80" creationId="{E97B90AC-CAE7-92EA-03D7-1F4BD416EA58}"/>
          </ac:spMkLst>
        </pc:spChg>
        <pc:spChg chg="mod">
          <ac:chgData name="ZINCK Yves [CEGEE]" userId="58ab786b-eff3-4fb5-b8c5-161f6b44608b" providerId="ADAL" clId="{6DBF65AA-3326-4A55-A201-F79420CFF5C4}" dt="2024-04-18T13:58:42.455" v="862" actId="1036"/>
          <ac:spMkLst>
            <pc:docMk/>
            <pc:sldMk cId="2742788352" sldId="2147473079"/>
            <ac:spMk id="81" creationId="{1E664C81-E986-EE93-3F73-A83F78CEF618}"/>
          </ac:spMkLst>
        </pc:spChg>
        <pc:spChg chg="mod">
          <ac:chgData name="ZINCK Yves [CEGEE]" userId="58ab786b-eff3-4fb5-b8c5-161f6b44608b" providerId="ADAL" clId="{6DBF65AA-3326-4A55-A201-F79420CFF5C4}" dt="2024-04-18T13:58:42.455" v="862" actId="1036"/>
          <ac:spMkLst>
            <pc:docMk/>
            <pc:sldMk cId="2742788352" sldId="2147473079"/>
            <ac:spMk id="82" creationId="{AA013483-4B56-FA07-AEF3-A2E7DFA669B1}"/>
          </ac:spMkLst>
        </pc:spChg>
        <pc:spChg chg="mod">
          <ac:chgData name="ZINCK Yves [CEGEE]" userId="58ab786b-eff3-4fb5-b8c5-161f6b44608b" providerId="ADAL" clId="{6DBF65AA-3326-4A55-A201-F79420CFF5C4}" dt="2024-04-18T13:58:42.455" v="862" actId="1036"/>
          <ac:spMkLst>
            <pc:docMk/>
            <pc:sldMk cId="2742788352" sldId="2147473079"/>
            <ac:spMk id="83" creationId="{CC337471-068A-CB5C-1617-95ED68DEA389}"/>
          </ac:spMkLst>
        </pc:spChg>
        <pc:spChg chg="mod">
          <ac:chgData name="ZINCK Yves [CEGEE]" userId="58ab786b-eff3-4fb5-b8c5-161f6b44608b" providerId="ADAL" clId="{6DBF65AA-3326-4A55-A201-F79420CFF5C4}" dt="2024-04-18T13:58:42.455" v="862" actId="1036"/>
          <ac:spMkLst>
            <pc:docMk/>
            <pc:sldMk cId="2742788352" sldId="2147473079"/>
            <ac:spMk id="84" creationId="{B112F566-EC3D-B2EF-A410-8F7183DF9F25}"/>
          </ac:spMkLst>
        </pc:spChg>
        <pc:spChg chg="mod">
          <ac:chgData name="ZINCK Yves [CEGEE]" userId="58ab786b-eff3-4fb5-b8c5-161f6b44608b" providerId="ADAL" clId="{6DBF65AA-3326-4A55-A201-F79420CFF5C4}" dt="2024-04-18T13:58:42.455" v="862" actId="1036"/>
          <ac:spMkLst>
            <pc:docMk/>
            <pc:sldMk cId="2742788352" sldId="2147473079"/>
            <ac:spMk id="85" creationId="{036A5972-FBF2-E2AB-4EBD-61CF7ABC65FB}"/>
          </ac:spMkLst>
        </pc:spChg>
        <pc:spChg chg="mod">
          <ac:chgData name="ZINCK Yves [CEGEE]" userId="58ab786b-eff3-4fb5-b8c5-161f6b44608b" providerId="ADAL" clId="{6DBF65AA-3326-4A55-A201-F79420CFF5C4}" dt="2024-04-18T13:58:42.455" v="862" actId="1036"/>
          <ac:spMkLst>
            <pc:docMk/>
            <pc:sldMk cId="2742788352" sldId="2147473079"/>
            <ac:spMk id="86" creationId="{299D27BD-4F59-C04C-1A7E-A20F1834E843}"/>
          </ac:spMkLst>
        </pc:spChg>
        <pc:spChg chg="mod">
          <ac:chgData name="ZINCK Yves [CEGEE]" userId="58ab786b-eff3-4fb5-b8c5-161f6b44608b" providerId="ADAL" clId="{6DBF65AA-3326-4A55-A201-F79420CFF5C4}" dt="2024-04-18T13:58:42.455" v="862" actId="1036"/>
          <ac:spMkLst>
            <pc:docMk/>
            <pc:sldMk cId="2742788352" sldId="2147473079"/>
            <ac:spMk id="87" creationId="{10C135A5-F605-3D8B-A48A-C92FA096D3BC}"/>
          </ac:spMkLst>
        </pc:spChg>
        <pc:spChg chg="mod">
          <ac:chgData name="ZINCK Yves [CEGEE]" userId="58ab786b-eff3-4fb5-b8c5-161f6b44608b" providerId="ADAL" clId="{6DBF65AA-3326-4A55-A201-F79420CFF5C4}" dt="2024-04-18T13:58:42.455" v="862" actId="1036"/>
          <ac:spMkLst>
            <pc:docMk/>
            <pc:sldMk cId="2742788352" sldId="2147473079"/>
            <ac:spMk id="88" creationId="{E103A6CD-FFD9-CA5B-377A-099EF3A6756A}"/>
          </ac:spMkLst>
        </pc:spChg>
        <pc:spChg chg="mod">
          <ac:chgData name="ZINCK Yves [CEGEE]" userId="58ab786b-eff3-4fb5-b8c5-161f6b44608b" providerId="ADAL" clId="{6DBF65AA-3326-4A55-A201-F79420CFF5C4}" dt="2024-04-18T13:58:42.455" v="862" actId="1036"/>
          <ac:spMkLst>
            <pc:docMk/>
            <pc:sldMk cId="2742788352" sldId="2147473079"/>
            <ac:spMk id="89" creationId="{64160F3D-184D-9C9B-915F-542B7FB8FEFE}"/>
          </ac:spMkLst>
        </pc:spChg>
        <pc:spChg chg="mod">
          <ac:chgData name="ZINCK Yves [CEGEE]" userId="58ab786b-eff3-4fb5-b8c5-161f6b44608b" providerId="ADAL" clId="{6DBF65AA-3326-4A55-A201-F79420CFF5C4}" dt="2024-04-18T13:58:42.455" v="862" actId="1036"/>
          <ac:spMkLst>
            <pc:docMk/>
            <pc:sldMk cId="2742788352" sldId="2147473079"/>
            <ac:spMk id="90" creationId="{490345B4-1AA9-68C4-B452-0201D57FDDC5}"/>
          </ac:spMkLst>
        </pc:spChg>
        <pc:spChg chg="mod">
          <ac:chgData name="ZINCK Yves [CEGEE]" userId="58ab786b-eff3-4fb5-b8c5-161f6b44608b" providerId="ADAL" clId="{6DBF65AA-3326-4A55-A201-F79420CFF5C4}" dt="2024-04-18T13:58:42.455" v="862" actId="1036"/>
          <ac:spMkLst>
            <pc:docMk/>
            <pc:sldMk cId="2742788352" sldId="2147473079"/>
            <ac:spMk id="91" creationId="{7AAD8FDF-DD48-F2B8-EE1A-0386556D2858}"/>
          </ac:spMkLst>
        </pc:spChg>
        <pc:spChg chg="mod">
          <ac:chgData name="ZINCK Yves [CEGEE]" userId="58ab786b-eff3-4fb5-b8c5-161f6b44608b" providerId="ADAL" clId="{6DBF65AA-3326-4A55-A201-F79420CFF5C4}" dt="2024-04-18T13:58:42.455" v="862" actId="1036"/>
          <ac:spMkLst>
            <pc:docMk/>
            <pc:sldMk cId="2742788352" sldId="2147473079"/>
            <ac:spMk id="92" creationId="{7D142B28-DE7D-80F3-F98D-B21E32EF6CC1}"/>
          </ac:spMkLst>
        </pc:spChg>
        <pc:spChg chg="mod">
          <ac:chgData name="ZINCK Yves [CEGEE]" userId="58ab786b-eff3-4fb5-b8c5-161f6b44608b" providerId="ADAL" clId="{6DBF65AA-3326-4A55-A201-F79420CFF5C4}" dt="2024-04-18T13:58:42.455" v="862" actId="1036"/>
          <ac:spMkLst>
            <pc:docMk/>
            <pc:sldMk cId="2742788352" sldId="2147473079"/>
            <ac:spMk id="93" creationId="{A9D839DE-0A6D-CAEF-A9E3-1F5AD5FDBA68}"/>
          </ac:spMkLst>
        </pc:spChg>
        <pc:spChg chg="mod">
          <ac:chgData name="ZINCK Yves [CEGEE]" userId="58ab786b-eff3-4fb5-b8c5-161f6b44608b" providerId="ADAL" clId="{6DBF65AA-3326-4A55-A201-F79420CFF5C4}" dt="2024-04-18T13:58:42.455" v="862" actId="1036"/>
          <ac:spMkLst>
            <pc:docMk/>
            <pc:sldMk cId="2742788352" sldId="2147473079"/>
            <ac:spMk id="94" creationId="{7609C5F5-28FC-DA6C-4BA0-949BD6F0053D}"/>
          </ac:spMkLst>
        </pc:spChg>
        <pc:spChg chg="mod">
          <ac:chgData name="ZINCK Yves [CEGEE]" userId="58ab786b-eff3-4fb5-b8c5-161f6b44608b" providerId="ADAL" clId="{6DBF65AA-3326-4A55-A201-F79420CFF5C4}" dt="2024-04-18T13:58:42.455" v="862" actId="1036"/>
          <ac:spMkLst>
            <pc:docMk/>
            <pc:sldMk cId="2742788352" sldId="2147473079"/>
            <ac:spMk id="95" creationId="{9FF96CDA-292D-FA44-FE39-303420C64F44}"/>
          </ac:spMkLst>
        </pc:spChg>
        <pc:spChg chg="mod">
          <ac:chgData name="ZINCK Yves [CEGEE]" userId="58ab786b-eff3-4fb5-b8c5-161f6b44608b" providerId="ADAL" clId="{6DBF65AA-3326-4A55-A201-F79420CFF5C4}" dt="2024-04-18T13:58:42.455" v="862" actId="1036"/>
          <ac:spMkLst>
            <pc:docMk/>
            <pc:sldMk cId="2742788352" sldId="2147473079"/>
            <ac:spMk id="96" creationId="{4BAECED1-44A2-A09C-BA3D-C67B8FD8F2D2}"/>
          </ac:spMkLst>
        </pc:spChg>
        <pc:spChg chg="mod">
          <ac:chgData name="ZINCK Yves [CEGEE]" userId="58ab786b-eff3-4fb5-b8c5-161f6b44608b" providerId="ADAL" clId="{6DBF65AA-3326-4A55-A201-F79420CFF5C4}" dt="2024-04-18T13:58:42.455" v="862" actId="1036"/>
          <ac:spMkLst>
            <pc:docMk/>
            <pc:sldMk cId="2742788352" sldId="2147473079"/>
            <ac:spMk id="97" creationId="{7FAE212C-6BC7-C705-6477-345A6FB1C1C8}"/>
          </ac:spMkLst>
        </pc:spChg>
        <pc:spChg chg="mod">
          <ac:chgData name="ZINCK Yves [CEGEE]" userId="58ab786b-eff3-4fb5-b8c5-161f6b44608b" providerId="ADAL" clId="{6DBF65AA-3326-4A55-A201-F79420CFF5C4}" dt="2024-04-18T13:58:42.455" v="862" actId="1036"/>
          <ac:spMkLst>
            <pc:docMk/>
            <pc:sldMk cId="2742788352" sldId="2147473079"/>
            <ac:spMk id="98" creationId="{B624B7B7-A123-1E4D-5F89-D74EF77BAF01}"/>
          </ac:spMkLst>
        </pc:spChg>
        <pc:spChg chg="mod">
          <ac:chgData name="ZINCK Yves [CEGEE]" userId="58ab786b-eff3-4fb5-b8c5-161f6b44608b" providerId="ADAL" clId="{6DBF65AA-3326-4A55-A201-F79420CFF5C4}" dt="2024-04-18T13:58:42.455" v="862" actId="1036"/>
          <ac:spMkLst>
            <pc:docMk/>
            <pc:sldMk cId="2742788352" sldId="2147473079"/>
            <ac:spMk id="99" creationId="{7725777B-91F2-CCDA-4CF7-A880C50CF464}"/>
          </ac:spMkLst>
        </pc:spChg>
        <pc:spChg chg="mod">
          <ac:chgData name="ZINCK Yves [CEGEE]" userId="58ab786b-eff3-4fb5-b8c5-161f6b44608b" providerId="ADAL" clId="{6DBF65AA-3326-4A55-A201-F79420CFF5C4}" dt="2024-04-18T13:58:42.455" v="862" actId="1036"/>
          <ac:spMkLst>
            <pc:docMk/>
            <pc:sldMk cId="2742788352" sldId="2147473079"/>
            <ac:spMk id="100" creationId="{79424E2F-552F-6C1F-5D34-96AB4E885450}"/>
          </ac:spMkLst>
        </pc:spChg>
        <pc:spChg chg="mod">
          <ac:chgData name="ZINCK Yves [CEGEE]" userId="58ab786b-eff3-4fb5-b8c5-161f6b44608b" providerId="ADAL" clId="{6DBF65AA-3326-4A55-A201-F79420CFF5C4}" dt="2024-04-18T13:58:42.455" v="862" actId="1036"/>
          <ac:spMkLst>
            <pc:docMk/>
            <pc:sldMk cId="2742788352" sldId="2147473079"/>
            <ac:spMk id="101" creationId="{A8D29159-9AAB-2FB6-5633-72F1C1E61AED}"/>
          </ac:spMkLst>
        </pc:spChg>
        <pc:spChg chg="mod">
          <ac:chgData name="ZINCK Yves [CEGEE]" userId="58ab786b-eff3-4fb5-b8c5-161f6b44608b" providerId="ADAL" clId="{6DBF65AA-3326-4A55-A201-F79420CFF5C4}" dt="2024-04-18T13:58:42.455" v="862" actId="1036"/>
          <ac:spMkLst>
            <pc:docMk/>
            <pc:sldMk cId="2742788352" sldId="2147473079"/>
            <ac:spMk id="102" creationId="{21D19FBF-4658-A2D6-8912-959C91A37100}"/>
          </ac:spMkLst>
        </pc:spChg>
        <pc:spChg chg="mod">
          <ac:chgData name="ZINCK Yves [CEGEE]" userId="58ab786b-eff3-4fb5-b8c5-161f6b44608b" providerId="ADAL" clId="{6DBF65AA-3326-4A55-A201-F79420CFF5C4}" dt="2024-04-18T13:58:42.455" v="862" actId="1036"/>
          <ac:spMkLst>
            <pc:docMk/>
            <pc:sldMk cId="2742788352" sldId="2147473079"/>
            <ac:spMk id="103" creationId="{0FB441AE-2BFB-4E98-AE7A-AB043D622D68}"/>
          </ac:spMkLst>
        </pc:spChg>
        <pc:spChg chg="mod">
          <ac:chgData name="ZINCK Yves [CEGEE]" userId="58ab786b-eff3-4fb5-b8c5-161f6b44608b" providerId="ADAL" clId="{6DBF65AA-3326-4A55-A201-F79420CFF5C4}" dt="2024-04-18T13:58:42.455" v="862" actId="1036"/>
          <ac:spMkLst>
            <pc:docMk/>
            <pc:sldMk cId="2742788352" sldId="2147473079"/>
            <ac:spMk id="104" creationId="{0BA4F556-BC78-899E-7708-603B7BA07740}"/>
          </ac:spMkLst>
        </pc:spChg>
        <pc:spChg chg="mod">
          <ac:chgData name="ZINCK Yves [CEGEE]" userId="58ab786b-eff3-4fb5-b8c5-161f6b44608b" providerId="ADAL" clId="{6DBF65AA-3326-4A55-A201-F79420CFF5C4}" dt="2024-04-18T13:58:42.455" v="862" actId="1036"/>
          <ac:spMkLst>
            <pc:docMk/>
            <pc:sldMk cId="2742788352" sldId="2147473079"/>
            <ac:spMk id="105" creationId="{FCE72EDD-92EB-94BC-1E3B-060188886937}"/>
          </ac:spMkLst>
        </pc:spChg>
        <pc:spChg chg="mod">
          <ac:chgData name="ZINCK Yves [CEGEE]" userId="58ab786b-eff3-4fb5-b8c5-161f6b44608b" providerId="ADAL" clId="{6DBF65AA-3326-4A55-A201-F79420CFF5C4}" dt="2024-04-18T13:58:42.455" v="862" actId="1036"/>
          <ac:spMkLst>
            <pc:docMk/>
            <pc:sldMk cId="2742788352" sldId="2147473079"/>
            <ac:spMk id="106" creationId="{A7292DCB-FB00-32E6-C9DD-5AEED8CBFD57}"/>
          </ac:spMkLst>
        </pc:spChg>
        <pc:spChg chg="mod">
          <ac:chgData name="ZINCK Yves [CEGEE]" userId="58ab786b-eff3-4fb5-b8c5-161f6b44608b" providerId="ADAL" clId="{6DBF65AA-3326-4A55-A201-F79420CFF5C4}" dt="2024-04-18T13:58:42.455" v="862" actId="1036"/>
          <ac:spMkLst>
            <pc:docMk/>
            <pc:sldMk cId="2742788352" sldId="2147473079"/>
            <ac:spMk id="107" creationId="{B58B04F0-35F2-CA3B-E30A-0DFBC29EC547}"/>
          </ac:spMkLst>
        </pc:spChg>
        <pc:spChg chg="mod">
          <ac:chgData name="ZINCK Yves [CEGEE]" userId="58ab786b-eff3-4fb5-b8c5-161f6b44608b" providerId="ADAL" clId="{6DBF65AA-3326-4A55-A201-F79420CFF5C4}" dt="2024-04-18T13:58:42.455" v="862" actId="1036"/>
          <ac:spMkLst>
            <pc:docMk/>
            <pc:sldMk cId="2742788352" sldId="2147473079"/>
            <ac:spMk id="108" creationId="{C370D903-1804-2669-9829-0984E8B73AE3}"/>
          </ac:spMkLst>
        </pc:spChg>
        <pc:spChg chg="mod">
          <ac:chgData name="ZINCK Yves [CEGEE]" userId="58ab786b-eff3-4fb5-b8c5-161f6b44608b" providerId="ADAL" clId="{6DBF65AA-3326-4A55-A201-F79420CFF5C4}" dt="2024-04-18T13:58:42.455" v="862" actId="1036"/>
          <ac:spMkLst>
            <pc:docMk/>
            <pc:sldMk cId="2742788352" sldId="2147473079"/>
            <ac:spMk id="109" creationId="{673BEAF5-D93D-94BA-8A9F-2EC4AD1A980C}"/>
          </ac:spMkLst>
        </pc:spChg>
        <pc:spChg chg="mod">
          <ac:chgData name="ZINCK Yves [CEGEE]" userId="58ab786b-eff3-4fb5-b8c5-161f6b44608b" providerId="ADAL" clId="{6DBF65AA-3326-4A55-A201-F79420CFF5C4}" dt="2024-04-18T13:58:42.455" v="862" actId="1036"/>
          <ac:spMkLst>
            <pc:docMk/>
            <pc:sldMk cId="2742788352" sldId="2147473079"/>
            <ac:spMk id="110" creationId="{908EFEA3-83BA-DE59-C4A2-04EBF3457806}"/>
          </ac:spMkLst>
        </pc:spChg>
        <pc:spChg chg="mod">
          <ac:chgData name="ZINCK Yves [CEGEE]" userId="58ab786b-eff3-4fb5-b8c5-161f6b44608b" providerId="ADAL" clId="{6DBF65AA-3326-4A55-A201-F79420CFF5C4}" dt="2024-04-18T13:58:42.455" v="862" actId="1036"/>
          <ac:spMkLst>
            <pc:docMk/>
            <pc:sldMk cId="2742788352" sldId="2147473079"/>
            <ac:spMk id="111" creationId="{E4EF3756-327E-DBF4-F86F-ADB866AA7D6C}"/>
          </ac:spMkLst>
        </pc:spChg>
        <pc:spChg chg="mod">
          <ac:chgData name="ZINCK Yves [CEGEE]" userId="58ab786b-eff3-4fb5-b8c5-161f6b44608b" providerId="ADAL" clId="{6DBF65AA-3326-4A55-A201-F79420CFF5C4}" dt="2024-04-18T13:58:42.455" v="862" actId="1036"/>
          <ac:spMkLst>
            <pc:docMk/>
            <pc:sldMk cId="2742788352" sldId="2147473079"/>
            <ac:spMk id="112" creationId="{7CB80B47-CB12-2D04-6C13-C4817FD22480}"/>
          </ac:spMkLst>
        </pc:spChg>
        <pc:spChg chg="mod">
          <ac:chgData name="ZINCK Yves [CEGEE]" userId="58ab786b-eff3-4fb5-b8c5-161f6b44608b" providerId="ADAL" clId="{6DBF65AA-3326-4A55-A201-F79420CFF5C4}" dt="2024-04-18T13:58:42.455" v="862" actId="1036"/>
          <ac:spMkLst>
            <pc:docMk/>
            <pc:sldMk cId="2742788352" sldId="2147473079"/>
            <ac:spMk id="113" creationId="{541771DD-3D11-80A8-7AB4-F9E64AC97EAA}"/>
          </ac:spMkLst>
        </pc:spChg>
        <pc:spChg chg="mod">
          <ac:chgData name="ZINCK Yves [CEGEE]" userId="58ab786b-eff3-4fb5-b8c5-161f6b44608b" providerId="ADAL" clId="{6DBF65AA-3326-4A55-A201-F79420CFF5C4}" dt="2024-04-18T13:58:42.455" v="862" actId="1036"/>
          <ac:spMkLst>
            <pc:docMk/>
            <pc:sldMk cId="2742788352" sldId="2147473079"/>
            <ac:spMk id="114" creationId="{B25D2A64-2203-B763-1664-A3540FEDC746}"/>
          </ac:spMkLst>
        </pc:spChg>
        <pc:spChg chg="mod">
          <ac:chgData name="ZINCK Yves [CEGEE]" userId="58ab786b-eff3-4fb5-b8c5-161f6b44608b" providerId="ADAL" clId="{6DBF65AA-3326-4A55-A201-F79420CFF5C4}" dt="2024-04-18T13:58:42.455" v="862" actId="1036"/>
          <ac:spMkLst>
            <pc:docMk/>
            <pc:sldMk cId="2742788352" sldId="2147473079"/>
            <ac:spMk id="115" creationId="{3A19B656-C0CB-5832-DA8F-FE36C59E0BA3}"/>
          </ac:spMkLst>
        </pc:spChg>
        <pc:spChg chg="mod">
          <ac:chgData name="ZINCK Yves [CEGEE]" userId="58ab786b-eff3-4fb5-b8c5-161f6b44608b" providerId="ADAL" clId="{6DBF65AA-3326-4A55-A201-F79420CFF5C4}" dt="2024-04-18T13:58:42.455" v="862" actId="1036"/>
          <ac:spMkLst>
            <pc:docMk/>
            <pc:sldMk cId="2742788352" sldId="2147473079"/>
            <ac:spMk id="116" creationId="{DEFF8768-D5C4-2CF3-E933-5DDCB5665C3C}"/>
          </ac:spMkLst>
        </pc:spChg>
        <pc:spChg chg="mod">
          <ac:chgData name="ZINCK Yves [CEGEE]" userId="58ab786b-eff3-4fb5-b8c5-161f6b44608b" providerId="ADAL" clId="{6DBF65AA-3326-4A55-A201-F79420CFF5C4}" dt="2024-04-18T13:58:42.455" v="862" actId="1036"/>
          <ac:spMkLst>
            <pc:docMk/>
            <pc:sldMk cId="2742788352" sldId="2147473079"/>
            <ac:spMk id="117" creationId="{40F23CD4-3893-FD13-BF47-7C408C7BA3D6}"/>
          </ac:spMkLst>
        </pc:spChg>
        <pc:spChg chg="mod">
          <ac:chgData name="ZINCK Yves [CEGEE]" userId="58ab786b-eff3-4fb5-b8c5-161f6b44608b" providerId="ADAL" clId="{6DBF65AA-3326-4A55-A201-F79420CFF5C4}" dt="2024-04-18T13:58:42.455" v="862" actId="1036"/>
          <ac:spMkLst>
            <pc:docMk/>
            <pc:sldMk cId="2742788352" sldId="2147473079"/>
            <ac:spMk id="118" creationId="{570DFDBC-3C92-81D4-DF0C-5069887F7ED6}"/>
          </ac:spMkLst>
        </pc:spChg>
        <pc:spChg chg="mod">
          <ac:chgData name="ZINCK Yves [CEGEE]" userId="58ab786b-eff3-4fb5-b8c5-161f6b44608b" providerId="ADAL" clId="{6DBF65AA-3326-4A55-A201-F79420CFF5C4}" dt="2024-04-18T13:58:42.455" v="862" actId="1036"/>
          <ac:spMkLst>
            <pc:docMk/>
            <pc:sldMk cId="2742788352" sldId="2147473079"/>
            <ac:spMk id="119" creationId="{C2C0428C-D627-BACC-C673-19C5DD2D2627}"/>
          </ac:spMkLst>
        </pc:spChg>
        <pc:spChg chg="mod">
          <ac:chgData name="ZINCK Yves [CEGEE]" userId="58ab786b-eff3-4fb5-b8c5-161f6b44608b" providerId="ADAL" clId="{6DBF65AA-3326-4A55-A201-F79420CFF5C4}" dt="2024-04-18T13:58:42.455" v="862" actId="1036"/>
          <ac:spMkLst>
            <pc:docMk/>
            <pc:sldMk cId="2742788352" sldId="2147473079"/>
            <ac:spMk id="120" creationId="{6A560252-0A13-15FA-F116-4B0F59F0C8BB}"/>
          </ac:spMkLst>
        </pc:spChg>
        <pc:spChg chg="mod">
          <ac:chgData name="ZINCK Yves [CEGEE]" userId="58ab786b-eff3-4fb5-b8c5-161f6b44608b" providerId="ADAL" clId="{6DBF65AA-3326-4A55-A201-F79420CFF5C4}" dt="2024-04-18T13:58:42.455" v="862" actId="1036"/>
          <ac:spMkLst>
            <pc:docMk/>
            <pc:sldMk cId="2742788352" sldId="2147473079"/>
            <ac:spMk id="121" creationId="{4BADE7BB-C3EC-A741-8282-B19FBB1B40D3}"/>
          </ac:spMkLst>
        </pc:spChg>
        <pc:spChg chg="mod">
          <ac:chgData name="ZINCK Yves [CEGEE]" userId="58ab786b-eff3-4fb5-b8c5-161f6b44608b" providerId="ADAL" clId="{6DBF65AA-3326-4A55-A201-F79420CFF5C4}" dt="2024-04-18T13:58:42.455" v="862" actId="1036"/>
          <ac:spMkLst>
            <pc:docMk/>
            <pc:sldMk cId="2742788352" sldId="2147473079"/>
            <ac:spMk id="122" creationId="{7285206B-9FE1-3AEE-405F-23A104B48136}"/>
          </ac:spMkLst>
        </pc:spChg>
        <pc:spChg chg="mod">
          <ac:chgData name="ZINCK Yves [CEGEE]" userId="58ab786b-eff3-4fb5-b8c5-161f6b44608b" providerId="ADAL" clId="{6DBF65AA-3326-4A55-A201-F79420CFF5C4}" dt="2024-04-18T13:58:42.455" v="862" actId="1036"/>
          <ac:spMkLst>
            <pc:docMk/>
            <pc:sldMk cId="2742788352" sldId="2147473079"/>
            <ac:spMk id="123" creationId="{97BC1588-1688-7F5A-3423-EADB99BF0BF0}"/>
          </ac:spMkLst>
        </pc:spChg>
        <pc:spChg chg="mod">
          <ac:chgData name="ZINCK Yves [CEGEE]" userId="58ab786b-eff3-4fb5-b8c5-161f6b44608b" providerId="ADAL" clId="{6DBF65AA-3326-4A55-A201-F79420CFF5C4}" dt="2024-04-18T13:58:42.455" v="862" actId="1036"/>
          <ac:spMkLst>
            <pc:docMk/>
            <pc:sldMk cId="2742788352" sldId="2147473079"/>
            <ac:spMk id="124" creationId="{69C6FD77-C71A-EFE8-CBC8-344A34FF5A5D}"/>
          </ac:spMkLst>
        </pc:spChg>
        <pc:spChg chg="mod">
          <ac:chgData name="ZINCK Yves [CEGEE]" userId="58ab786b-eff3-4fb5-b8c5-161f6b44608b" providerId="ADAL" clId="{6DBF65AA-3326-4A55-A201-F79420CFF5C4}" dt="2024-04-18T13:58:42.455" v="862" actId="1036"/>
          <ac:spMkLst>
            <pc:docMk/>
            <pc:sldMk cId="2742788352" sldId="2147473079"/>
            <ac:spMk id="125" creationId="{512906B5-BA2C-451A-96E6-66590BB5E546}"/>
          </ac:spMkLst>
        </pc:spChg>
        <pc:spChg chg="mod">
          <ac:chgData name="ZINCK Yves [CEGEE]" userId="58ab786b-eff3-4fb5-b8c5-161f6b44608b" providerId="ADAL" clId="{6DBF65AA-3326-4A55-A201-F79420CFF5C4}" dt="2024-04-18T13:58:42.455" v="862" actId="1036"/>
          <ac:spMkLst>
            <pc:docMk/>
            <pc:sldMk cId="2742788352" sldId="2147473079"/>
            <ac:spMk id="126" creationId="{26E7CD82-60AC-C967-E21C-40600C1274C7}"/>
          </ac:spMkLst>
        </pc:spChg>
        <pc:spChg chg="mod">
          <ac:chgData name="ZINCK Yves [CEGEE]" userId="58ab786b-eff3-4fb5-b8c5-161f6b44608b" providerId="ADAL" clId="{6DBF65AA-3326-4A55-A201-F79420CFF5C4}" dt="2024-04-18T13:58:42.455" v="862" actId="1036"/>
          <ac:spMkLst>
            <pc:docMk/>
            <pc:sldMk cId="2742788352" sldId="2147473079"/>
            <ac:spMk id="127" creationId="{C23D3BCA-1A0F-1DB9-4B24-03AF4CF867D3}"/>
          </ac:spMkLst>
        </pc:spChg>
        <pc:spChg chg="mod">
          <ac:chgData name="ZINCK Yves [CEGEE]" userId="58ab786b-eff3-4fb5-b8c5-161f6b44608b" providerId="ADAL" clId="{6DBF65AA-3326-4A55-A201-F79420CFF5C4}" dt="2024-04-18T13:58:42.455" v="862" actId="1036"/>
          <ac:spMkLst>
            <pc:docMk/>
            <pc:sldMk cId="2742788352" sldId="2147473079"/>
            <ac:spMk id="128" creationId="{4B6F11D9-88D7-3EF0-346E-80952806C3CC}"/>
          </ac:spMkLst>
        </pc:spChg>
        <pc:spChg chg="mod">
          <ac:chgData name="ZINCK Yves [CEGEE]" userId="58ab786b-eff3-4fb5-b8c5-161f6b44608b" providerId="ADAL" clId="{6DBF65AA-3326-4A55-A201-F79420CFF5C4}" dt="2024-04-18T13:58:42.455" v="862" actId="1036"/>
          <ac:spMkLst>
            <pc:docMk/>
            <pc:sldMk cId="2742788352" sldId="2147473079"/>
            <ac:spMk id="129" creationId="{7E1B4C22-47E4-E7AE-C544-69293787E68D}"/>
          </ac:spMkLst>
        </pc:spChg>
        <pc:spChg chg="mod">
          <ac:chgData name="ZINCK Yves [CEGEE]" userId="58ab786b-eff3-4fb5-b8c5-161f6b44608b" providerId="ADAL" clId="{6DBF65AA-3326-4A55-A201-F79420CFF5C4}" dt="2024-04-18T13:58:42.455" v="862" actId="1036"/>
          <ac:spMkLst>
            <pc:docMk/>
            <pc:sldMk cId="2742788352" sldId="2147473079"/>
            <ac:spMk id="130" creationId="{07970D86-EBAD-4D28-C40B-B51CE30953E1}"/>
          </ac:spMkLst>
        </pc:spChg>
        <pc:spChg chg="mod">
          <ac:chgData name="ZINCK Yves [CEGEE]" userId="58ab786b-eff3-4fb5-b8c5-161f6b44608b" providerId="ADAL" clId="{6DBF65AA-3326-4A55-A201-F79420CFF5C4}" dt="2024-04-18T13:58:42.455" v="862" actId="1036"/>
          <ac:spMkLst>
            <pc:docMk/>
            <pc:sldMk cId="2742788352" sldId="2147473079"/>
            <ac:spMk id="131" creationId="{DBF1FA3F-0739-6DB6-24F4-676F1CE01EB7}"/>
          </ac:spMkLst>
        </pc:spChg>
        <pc:spChg chg="mod">
          <ac:chgData name="ZINCK Yves [CEGEE]" userId="58ab786b-eff3-4fb5-b8c5-161f6b44608b" providerId="ADAL" clId="{6DBF65AA-3326-4A55-A201-F79420CFF5C4}" dt="2024-04-18T13:58:42.455" v="862" actId="1036"/>
          <ac:spMkLst>
            <pc:docMk/>
            <pc:sldMk cId="2742788352" sldId="2147473079"/>
            <ac:spMk id="132" creationId="{C9157472-EEFA-52C0-C8CB-4C7149C9B1C0}"/>
          </ac:spMkLst>
        </pc:spChg>
        <pc:spChg chg="mod">
          <ac:chgData name="ZINCK Yves [CEGEE]" userId="58ab786b-eff3-4fb5-b8c5-161f6b44608b" providerId="ADAL" clId="{6DBF65AA-3326-4A55-A201-F79420CFF5C4}" dt="2024-04-18T13:58:42.455" v="862" actId="1036"/>
          <ac:spMkLst>
            <pc:docMk/>
            <pc:sldMk cId="2742788352" sldId="2147473079"/>
            <ac:spMk id="133" creationId="{1655FB4A-26B0-5406-EDC8-7FA78EFDD0BD}"/>
          </ac:spMkLst>
        </pc:spChg>
        <pc:spChg chg="mod">
          <ac:chgData name="ZINCK Yves [CEGEE]" userId="58ab786b-eff3-4fb5-b8c5-161f6b44608b" providerId="ADAL" clId="{6DBF65AA-3326-4A55-A201-F79420CFF5C4}" dt="2024-04-18T13:58:42.455" v="862" actId="1036"/>
          <ac:spMkLst>
            <pc:docMk/>
            <pc:sldMk cId="2742788352" sldId="2147473079"/>
            <ac:spMk id="135" creationId="{DFC634A6-176E-5823-FEE6-F659D5B27401}"/>
          </ac:spMkLst>
        </pc:spChg>
        <pc:spChg chg="mod">
          <ac:chgData name="ZINCK Yves [CEGEE]" userId="58ab786b-eff3-4fb5-b8c5-161f6b44608b" providerId="ADAL" clId="{6DBF65AA-3326-4A55-A201-F79420CFF5C4}" dt="2024-04-18T13:58:42.455" v="862" actId="1036"/>
          <ac:spMkLst>
            <pc:docMk/>
            <pc:sldMk cId="2742788352" sldId="2147473079"/>
            <ac:spMk id="136" creationId="{C6601295-993B-A183-FA67-68559F47B351}"/>
          </ac:spMkLst>
        </pc:spChg>
        <pc:spChg chg="mod">
          <ac:chgData name="ZINCK Yves [CEGEE]" userId="58ab786b-eff3-4fb5-b8c5-161f6b44608b" providerId="ADAL" clId="{6DBF65AA-3326-4A55-A201-F79420CFF5C4}" dt="2024-04-18T13:58:42.455" v="862" actId="1036"/>
          <ac:spMkLst>
            <pc:docMk/>
            <pc:sldMk cId="2742788352" sldId="2147473079"/>
            <ac:spMk id="137" creationId="{9AC7DD63-D4B8-68F9-C2E0-5F3F0EBF799A}"/>
          </ac:spMkLst>
        </pc:spChg>
        <pc:spChg chg="mod">
          <ac:chgData name="ZINCK Yves [CEGEE]" userId="58ab786b-eff3-4fb5-b8c5-161f6b44608b" providerId="ADAL" clId="{6DBF65AA-3326-4A55-A201-F79420CFF5C4}" dt="2024-04-18T13:58:42.455" v="862" actId="1036"/>
          <ac:spMkLst>
            <pc:docMk/>
            <pc:sldMk cId="2742788352" sldId="2147473079"/>
            <ac:spMk id="138" creationId="{5293244B-B472-CA59-545C-134A005F9828}"/>
          </ac:spMkLst>
        </pc:spChg>
        <pc:spChg chg="mod">
          <ac:chgData name="ZINCK Yves [CEGEE]" userId="58ab786b-eff3-4fb5-b8c5-161f6b44608b" providerId="ADAL" clId="{6DBF65AA-3326-4A55-A201-F79420CFF5C4}" dt="2024-04-18T13:58:42.455" v="862" actId="1036"/>
          <ac:spMkLst>
            <pc:docMk/>
            <pc:sldMk cId="2742788352" sldId="2147473079"/>
            <ac:spMk id="139" creationId="{88A76BAD-E90D-4DE7-26C5-7DB0B2704040}"/>
          </ac:spMkLst>
        </pc:spChg>
        <pc:spChg chg="mod">
          <ac:chgData name="ZINCK Yves [CEGEE]" userId="58ab786b-eff3-4fb5-b8c5-161f6b44608b" providerId="ADAL" clId="{6DBF65AA-3326-4A55-A201-F79420CFF5C4}" dt="2024-04-18T13:58:42.455" v="862" actId="1036"/>
          <ac:spMkLst>
            <pc:docMk/>
            <pc:sldMk cId="2742788352" sldId="2147473079"/>
            <ac:spMk id="140" creationId="{2A7328AD-0BB2-C4F4-BD4F-DBD8640B195D}"/>
          </ac:spMkLst>
        </pc:spChg>
        <pc:spChg chg="mod">
          <ac:chgData name="ZINCK Yves [CEGEE]" userId="58ab786b-eff3-4fb5-b8c5-161f6b44608b" providerId="ADAL" clId="{6DBF65AA-3326-4A55-A201-F79420CFF5C4}" dt="2024-04-18T13:58:42.455" v="862" actId="1036"/>
          <ac:spMkLst>
            <pc:docMk/>
            <pc:sldMk cId="2742788352" sldId="2147473079"/>
            <ac:spMk id="141" creationId="{9870E331-60A4-EADD-94F5-F593E67D04F9}"/>
          </ac:spMkLst>
        </pc:spChg>
        <pc:spChg chg="mod">
          <ac:chgData name="ZINCK Yves [CEGEE]" userId="58ab786b-eff3-4fb5-b8c5-161f6b44608b" providerId="ADAL" clId="{6DBF65AA-3326-4A55-A201-F79420CFF5C4}" dt="2024-04-18T13:58:42.455" v="862" actId="1036"/>
          <ac:spMkLst>
            <pc:docMk/>
            <pc:sldMk cId="2742788352" sldId="2147473079"/>
            <ac:spMk id="142" creationId="{3A84E309-0E95-6F9F-6578-E1AE8FD2AA84}"/>
          </ac:spMkLst>
        </pc:spChg>
        <pc:spChg chg="mod">
          <ac:chgData name="ZINCK Yves [CEGEE]" userId="58ab786b-eff3-4fb5-b8c5-161f6b44608b" providerId="ADAL" clId="{6DBF65AA-3326-4A55-A201-F79420CFF5C4}" dt="2024-04-18T13:58:42.455" v="862" actId="1036"/>
          <ac:spMkLst>
            <pc:docMk/>
            <pc:sldMk cId="2742788352" sldId="2147473079"/>
            <ac:spMk id="143" creationId="{8193CC81-8A81-E2A1-2D30-57A4129730C3}"/>
          </ac:spMkLst>
        </pc:spChg>
        <pc:spChg chg="mod">
          <ac:chgData name="ZINCK Yves [CEGEE]" userId="58ab786b-eff3-4fb5-b8c5-161f6b44608b" providerId="ADAL" clId="{6DBF65AA-3326-4A55-A201-F79420CFF5C4}" dt="2024-04-18T13:58:42.455" v="862" actId="1036"/>
          <ac:spMkLst>
            <pc:docMk/>
            <pc:sldMk cId="2742788352" sldId="2147473079"/>
            <ac:spMk id="144" creationId="{D20B753B-25FF-EE85-23F5-59F6582B3871}"/>
          </ac:spMkLst>
        </pc:spChg>
        <pc:spChg chg="mod">
          <ac:chgData name="ZINCK Yves [CEGEE]" userId="58ab786b-eff3-4fb5-b8c5-161f6b44608b" providerId="ADAL" clId="{6DBF65AA-3326-4A55-A201-F79420CFF5C4}" dt="2024-04-18T13:58:42.455" v="862" actId="1036"/>
          <ac:spMkLst>
            <pc:docMk/>
            <pc:sldMk cId="2742788352" sldId="2147473079"/>
            <ac:spMk id="145" creationId="{A01E5F73-C224-12F9-5CBB-D8F20B2AC83D}"/>
          </ac:spMkLst>
        </pc:spChg>
        <pc:spChg chg="mod">
          <ac:chgData name="ZINCK Yves [CEGEE]" userId="58ab786b-eff3-4fb5-b8c5-161f6b44608b" providerId="ADAL" clId="{6DBF65AA-3326-4A55-A201-F79420CFF5C4}" dt="2024-04-18T13:58:42.455" v="862" actId="1036"/>
          <ac:spMkLst>
            <pc:docMk/>
            <pc:sldMk cId="2742788352" sldId="2147473079"/>
            <ac:spMk id="146" creationId="{C6CD8F77-302F-7C2D-7F88-C5D07C19EA3C}"/>
          </ac:spMkLst>
        </pc:spChg>
        <pc:spChg chg="mod">
          <ac:chgData name="ZINCK Yves [CEGEE]" userId="58ab786b-eff3-4fb5-b8c5-161f6b44608b" providerId="ADAL" clId="{6DBF65AA-3326-4A55-A201-F79420CFF5C4}" dt="2024-04-18T13:58:42.455" v="862" actId="1036"/>
          <ac:spMkLst>
            <pc:docMk/>
            <pc:sldMk cId="2742788352" sldId="2147473079"/>
            <ac:spMk id="147" creationId="{4BF7D7C4-509E-B356-79E7-50BBF8C5966C}"/>
          </ac:spMkLst>
        </pc:spChg>
        <pc:spChg chg="mod">
          <ac:chgData name="ZINCK Yves [CEGEE]" userId="58ab786b-eff3-4fb5-b8c5-161f6b44608b" providerId="ADAL" clId="{6DBF65AA-3326-4A55-A201-F79420CFF5C4}" dt="2024-04-18T13:58:42.455" v="862" actId="1036"/>
          <ac:spMkLst>
            <pc:docMk/>
            <pc:sldMk cId="2742788352" sldId="2147473079"/>
            <ac:spMk id="148" creationId="{C7F41456-1F8E-E459-45C9-F5A77CB8B1FF}"/>
          </ac:spMkLst>
        </pc:spChg>
        <pc:spChg chg="mod">
          <ac:chgData name="ZINCK Yves [CEGEE]" userId="58ab786b-eff3-4fb5-b8c5-161f6b44608b" providerId="ADAL" clId="{6DBF65AA-3326-4A55-A201-F79420CFF5C4}" dt="2024-04-18T13:58:42.455" v="862" actId="1036"/>
          <ac:spMkLst>
            <pc:docMk/>
            <pc:sldMk cId="2742788352" sldId="2147473079"/>
            <ac:spMk id="149" creationId="{613052CF-83DE-E6F6-A014-AE47BCF39C25}"/>
          </ac:spMkLst>
        </pc:spChg>
        <pc:spChg chg="mod">
          <ac:chgData name="ZINCK Yves [CEGEE]" userId="58ab786b-eff3-4fb5-b8c5-161f6b44608b" providerId="ADAL" clId="{6DBF65AA-3326-4A55-A201-F79420CFF5C4}" dt="2024-04-18T13:58:42.455" v="862" actId="1036"/>
          <ac:spMkLst>
            <pc:docMk/>
            <pc:sldMk cId="2742788352" sldId="2147473079"/>
            <ac:spMk id="150" creationId="{1CAFF3F5-588D-A91B-3C24-EDA502B39749}"/>
          </ac:spMkLst>
        </pc:spChg>
        <pc:spChg chg="mod">
          <ac:chgData name="ZINCK Yves [CEGEE]" userId="58ab786b-eff3-4fb5-b8c5-161f6b44608b" providerId="ADAL" clId="{6DBF65AA-3326-4A55-A201-F79420CFF5C4}" dt="2024-04-18T13:58:42.455" v="862" actId="1036"/>
          <ac:spMkLst>
            <pc:docMk/>
            <pc:sldMk cId="2742788352" sldId="2147473079"/>
            <ac:spMk id="151" creationId="{4AA1FC5C-DB7B-9C72-5AFE-DF11B2AA9A5D}"/>
          </ac:spMkLst>
        </pc:spChg>
        <pc:spChg chg="mod">
          <ac:chgData name="ZINCK Yves [CEGEE]" userId="58ab786b-eff3-4fb5-b8c5-161f6b44608b" providerId="ADAL" clId="{6DBF65AA-3326-4A55-A201-F79420CFF5C4}" dt="2024-04-18T13:58:42.455" v="862" actId="1036"/>
          <ac:spMkLst>
            <pc:docMk/>
            <pc:sldMk cId="2742788352" sldId="2147473079"/>
            <ac:spMk id="152" creationId="{3A5E29AA-43F9-F814-358F-F4ED6227F781}"/>
          </ac:spMkLst>
        </pc:spChg>
        <pc:spChg chg="mod">
          <ac:chgData name="ZINCK Yves [CEGEE]" userId="58ab786b-eff3-4fb5-b8c5-161f6b44608b" providerId="ADAL" clId="{6DBF65AA-3326-4A55-A201-F79420CFF5C4}" dt="2024-04-18T13:58:42.455" v="862" actId="1036"/>
          <ac:spMkLst>
            <pc:docMk/>
            <pc:sldMk cId="2742788352" sldId="2147473079"/>
            <ac:spMk id="153" creationId="{2E8321DC-4F57-E2AE-12A4-FC60D4580ABB}"/>
          </ac:spMkLst>
        </pc:spChg>
        <pc:spChg chg="mod">
          <ac:chgData name="ZINCK Yves [CEGEE]" userId="58ab786b-eff3-4fb5-b8c5-161f6b44608b" providerId="ADAL" clId="{6DBF65AA-3326-4A55-A201-F79420CFF5C4}" dt="2024-04-18T13:58:42.455" v="862" actId="1036"/>
          <ac:spMkLst>
            <pc:docMk/>
            <pc:sldMk cId="2742788352" sldId="2147473079"/>
            <ac:spMk id="154" creationId="{2403D64F-22BF-C785-3147-5E11B9CB8FC7}"/>
          </ac:spMkLst>
        </pc:spChg>
        <pc:spChg chg="mod">
          <ac:chgData name="ZINCK Yves [CEGEE]" userId="58ab786b-eff3-4fb5-b8c5-161f6b44608b" providerId="ADAL" clId="{6DBF65AA-3326-4A55-A201-F79420CFF5C4}" dt="2024-04-18T13:58:42.455" v="862" actId="1036"/>
          <ac:spMkLst>
            <pc:docMk/>
            <pc:sldMk cId="2742788352" sldId="2147473079"/>
            <ac:spMk id="155" creationId="{A5CE73B7-DE46-3BDB-77D9-124C1DE49C2A}"/>
          </ac:spMkLst>
        </pc:spChg>
        <pc:spChg chg="mod">
          <ac:chgData name="ZINCK Yves [CEGEE]" userId="58ab786b-eff3-4fb5-b8c5-161f6b44608b" providerId="ADAL" clId="{6DBF65AA-3326-4A55-A201-F79420CFF5C4}" dt="2024-04-18T13:58:42.455" v="862" actId="1036"/>
          <ac:spMkLst>
            <pc:docMk/>
            <pc:sldMk cId="2742788352" sldId="2147473079"/>
            <ac:spMk id="156" creationId="{92A5DF29-251A-99C0-66E4-E94EFA0BDA65}"/>
          </ac:spMkLst>
        </pc:spChg>
        <pc:spChg chg="mod">
          <ac:chgData name="ZINCK Yves [CEGEE]" userId="58ab786b-eff3-4fb5-b8c5-161f6b44608b" providerId="ADAL" clId="{6DBF65AA-3326-4A55-A201-F79420CFF5C4}" dt="2024-04-18T13:58:42.455" v="862" actId="1036"/>
          <ac:spMkLst>
            <pc:docMk/>
            <pc:sldMk cId="2742788352" sldId="2147473079"/>
            <ac:spMk id="157" creationId="{C3AFE5BF-EDFE-EBE4-FF24-ED52520A8A4A}"/>
          </ac:spMkLst>
        </pc:spChg>
        <pc:spChg chg="mod">
          <ac:chgData name="ZINCK Yves [CEGEE]" userId="58ab786b-eff3-4fb5-b8c5-161f6b44608b" providerId="ADAL" clId="{6DBF65AA-3326-4A55-A201-F79420CFF5C4}" dt="2024-04-18T13:58:42.455" v="862" actId="1036"/>
          <ac:spMkLst>
            <pc:docMk/>
            <pc:sldMk cId="2742788352" sldId="2147473079"/>
            <ac:spMk id="158" creationId="{DAF8B10E-325C-B5B1-C98B-B25F19435DAE}"/>
          </ac:spMkLst>
        </pc:spChg>
        <pc:spChg chg="mod">
          <ac:chgData name="ZINCK Yves [CEGEE]" userId="58ab786b-eff3-4fb5-b8c5-161f6b44608b" providerId="ADAL" clId="{6DBF65AA-3326-4A55-A201-F79420CFF5C4}" dt="2024-04-18T13:58:42.455" v="862" actId="1036"/>
          <ac:spMkLst>
            <pc:docMk/>
            <pc:sldMk cId="2742788352" sldId="2147473079"/>
            <ac:spMk id="159" creationId="{2371BB24-3DBD-A2B2-1C12-F4B7A8A8F583}"/>
          </ac:spMkLst>
        </pc:spChg>
        <pc:spChg chg="mod">
          <ac:chgData name="ZINCK Yves [CEGEE]" userId="58ab786b-eff3-4fb5-b8c5-161f6b44608b" providerId="ADAL" clId="{6DBF65AA-3326-4A55-A201-F79420CFF5C4}" dt="2024-04-18T13:58:42.455" v="862" actId="1036"/>
          <ac:spMkLst>
            <pc:docMk/>
            <pc:sldMk cId="2742788352" sldId="2147473079"/>
            <ac:spMk id="165" creationId="{F2EC9AD5-FAC3-FB16-9F56-993F2247CDBD}"/>
          </ac:spMkLst>
        </pc:spChg>
        <pc:spChg chg="mod">
          <ac:chgData name="ZINCK Yves [CEGEE]" userId="58ab786b-eff3-4fb5-b8c5-161f6b44608b" providerId="ADAL" clId="{6DBF65AA-3326-4A55-A201-F79420CFF5C4}" dt="2024-04-18T13:58:42.455" v="862" actId="1036"/>
          <ac:spMkLst>
            <pc:docMk/>
            <pc:sldMk cId="2742788352" sldId="2147473079"/>
            <ac:spMk id="166" creationId="{6F957051-5BB6-A6D1-A99D-F40D45D61F41}"/>
          </ac:spMkLst>
        </pc:spChg>
        <pc:spChg chg="mod">
          <ac:chgData name="ZINCK Yves [CEGEE]" userId="58ab786b-eff3-4fb5-b8c5-161f6b44608b" providerId="ADAL" clId="{6DBF65AA-3326-4A55-A201-F79420CFF5C4}" dt="2024-04-18T13:58:42.455" v="862" actId="1036"/>
          <ac:spMkLst>
            <pc:docMk/>
            <pc:sldMk cId="2742788352" sldId="2147473079"/>
            <ac:spMk id="167" creationId="{9DA9485A-AF22-099A-FB23-976AAFF5211A}"/>
          </ac:spMkLst>
        </pc:spChg>
        <pc:spChg chg="mod">
          <ac:chgData name="ZINCK Yves [CEGEE]" userId="58ab786b-eff3-4fb5-b8c5-161f6b44608b" providerId="ADAL" clId="{6DBF65AA-3326-4A55-A201-F79420CFF5C4}" dt="2024-04-18T13:58:42.455" v="862" actId="1036"/>
          <ac:spMkLst>
            <pc:docMk/>
            <pc:sldMk cId="2742788352" sldId="2147473079"/>
            <ac:spMk id="168" creationId="{A64328A9-3FD3-F3E0-09E3-F74E2F59EA03}"/>
          </ac:spMkLst>
        </pc:spChg>
        <pc:spChg chg="mod">
          <ac:chgData name="ZINCK Yves [CEGEE]" userId="58ab786b-eff3-4fb5-b8c5-161f6b44608b" providerId="ADAL" clId="{6DBF65AA-3326-4A55-A201-F79420CFF5C4}" dt="2024-04-18T13:58:42.455" v="862" actId="1036"/>
          <ac:spMkLst>
            <pc:docMk/>
            <pc:sldMk cId="2742788352" sldId="2147473079"/>
            <ac:spMk id="169" creationId="{3AD133B6-A17D-1016-985C-ECB275A3C84C}"/>
          </ac:spMkLst>
        </pc:spChg>
        <pc:spChg chg="mod">
          <ac:chgData name="ZINCK Yves [CEGEE]" userId="58ab786b-eff3-4fb5-b8c5-161f6b44608b" providerId="ADAL" clId="{6DBF65AA-3326-4A55-A201-F79420CFF5C4}" dt="2024-04-18T13:58:42.455" v="862" actId="1036"/>
          <ac:spMkLst>
            <pc:docMk/>
            <pc:sldMk cId="2742788352" sldId="2147473079"/>
            <ac:spMk id="170" creationId="{5ED5698B-F92A-8C1D-C021-3AD89DC6D251}"/>
          </ac:spMkLst>
        </pc:spChg>
        <pc:spChg chg="mod">
          <ac:chgData name="ZINCK Yves [CEGEE]" userId="58ab786b-eff3-4fb5-b8c5-161f6b44608b" providerId="ADAL" clId="{6DBF65AA-3326-4A55-A201-F79420CFF5C4}" dt="2024-04-18T13:58:42.455" v="862" actId="1036"/>
          <ac:spMkLst>
            <pc:docMk/>
            <pc:sldMk cId="2742788352" sldId="2147473079"/>
            <ac:spMk id="171" creationId="{D5EC9394-876C-7302-B03A-F60C46213FEE}"/>
          </ac:spMkLst>
        </pc:spChg>
        <pc:spChg chg="mod">
          <ac:chgData name="ZINCK Yves [CEGEE]" userId="58ab786b-eff3-4fb5-b8c5-161f6b44608b" providerId="ADAL" clId="{6DBF65AA-3326-4A55-A201-F79420CFF5C4}" dt="2024-04-18T13:58:42.455" v="862" actId="1036"/>
          <ac:spMkLst>
            <pc:docMk/>
            <pc:sldMk cId="2742788352" sldId="2147473079"/>
            <ac:spMk id="172" creationId="{B9F3628E-108B-1416-FAB1-63698B4B03BC}"/>
          </ac:spMkLst>
        </pc:spChg>
        <pc:spChg chg="mod">
          <ac:chgData name="ZINCK Yves [CEGEE]" userId="58ab786b-eff3-4fb5-b8c5-161f6b44608b" providerId="ADAL" clId="{6DBF65AA-3326-4A55-A201-F79420CFF5C4}" dt="2024-04-18T13:58:42.455" v="862" actId="1036"/>
          <ac:spMkLst>
            <pc:docMk/>
            <pc:sldMk cId="2742788352" sldId="2147473079"/>
            <ac:spMk id="173" creationId="{A887BE61-6029-B954-95F0-DF323944342B}"/>
          </ac:spMkLst>
        </pc:spChg>
        <pc:spChg chg="mod">
          <ac:chgData name="ZINCK Yves [CEGEE]" userId="58ab786b-eff3-4fb5-b8c5-161f6b44608b" providerId="ADAL" clId="{6DBF65AA-3326-4A55-A201-F79420CFF5C4}" dt="2024-04-18T13:58:42.455" v="862" actId="1036"/>
          <ac:spMkLst>
            <pc:docMk/>
            <pc:sldMk cId="2742788352" sldId="2147473079"/>
            <ac:spMk id="174" creationId="{933544D2-2D7E-2669-A92F-043E28AA0934}"/>
          </ac:spMkLst>
        </pc:spChg>
        <pc:spChg chg="mod">
          <ac:chgData name="ZINCK Yves [CEGEE]" userId="58ab786b-eff3-4fb5-b8c5-161f6b44608b" providerId="ADAL" clId="{6DBF65AA-3326-4A55-A201-F79420CFF5C4}" dt="2024-04-18T13:58:42.455" v="862" actId="1036"/>
          <ac:spMkLst>
            <pc:docMk/>
            <pc:sldMk cId="2742788352" sldId="2147473079"/>
            <ac:spMk id="175" creationId="{5E2B7E43-27B1-5645-0DA0-35A52D80974F}"/>
          </ac:spMkLst>
        </pc:spChg>
        <pc:spChg chg="mod">
          <ac:chgData name="ZINCK Yves [CEGEE]" userId="58ab786b-eff3-4fb5-b8c5-161f6b44608b" providerId="ADAL" clId="{6DBF65AA-3326-4A55-A201-F79420CFF5C4}" dt="2024-04-18T13:58:42.455" v="862" actId="1036"/>
          <ac:spMkLst>
            <pc:docMk/>
            <pc:sldMk cId="2742788352" sldId="2147473079"/>
            <ac:spMk id="177" creationId="{E987371A-74AE-406C-6D19-267B91413BF9}"/>
          </ac:spMkLst>
        </pc:spChg>
        <pc:spChg chg="mod">
          <ac:chgData name="ZINCK Yves [CEGEE]" userId="58ab786b-eff3-4fb5-b8c5-161f6b44608b" providerId="ADAL" clId="{6DBF65AA-3326-4A55-A201-F79420CFF5C4}" dt="2024-04-18T13:58:42.455" v="862" actId="1036"/>
          <ac:spMkLst>
            <pc:docMk/>
            <pc:sldMk cId="2742788352" sldId="2147473079"/>
            <ac:spMk id="178" creationId="{7D352186-B0F1-D4ED-C406-F3A1C0DE9CD3}"/>
          </ac:spMkLst>
        </pc:spChg>
        <pc:spChg chg="mod">
          <ac:chgData name="ZINCK Yves [CEGEE]" userId="58ab786b-eff3-4fb5-b8c5-161f6b44608b" providerId="ADAL" clId="{6DBF65AA-3326-4A55-A201-F79420CFF5C4}" dt="2024-04-18T13:58:42.455" v="862" actId="1036"/>
          <ac:spMkLst>
            <pc:docMk/>
            <pc:sldMk cId="2742788352" sldId="2147473079"/>
            <ac:spMk id="179" creationId="{76A77641-7C40-276A-ADE4-7F3464664340}"/>
          </ac:spMkLst>
        </pc:spChg>
        <pc:spChg chg="mod">
          <ac:chgData name="ZINCK Yves [CEGEE]" userId="58ab786b-eff3-4fb5-b8c5-161f6b44608b" providerId="ADAL" clId="{6DBF65AA-3326-4A55-A201-F79420CFF5C4}" dt="2024-04-18T13:58:42.455" v="862" actId="1036"/>
          <ac:spMkLst>
            <pc:docMk/>
            <pc:sldMk cId="2742788352" sldId="2147473079"/>
            <ac:spMk id="180" creationId="{0856AD2F-B66A-19CC-4805-B813487DD540}"/>
          </ac:spMkLst>
        </pc:spChg>
        <pc:spChg chg="mod">
          <ac:chgData name="ZINCK Yves [CEGEE]" userId="58ab786b-eff3-4fb5-b8c5-161f6b44608b" providerId="ADAL" clId="{6DBF65AA-3326-4A55-A201-F79420CFF5C4}" dt="2024-04-18T13:58:42.455" v="862" actId="1036"/>
          <ac:spMkLst>
            <pc:docMk/>
            <pc:sldMk cId="2742788352" sldId="2147473079"/>
            <ac:spMk id="181" creationId="{D32F9E5D-E18D-2395-3EF2-97B215C82839}"/>
          </ac:spMkLst>
        </pc:spChg>
        <pc:spChg chg="mod">
          <ac:chgData name="ZINCK Yves [CEGEE]" userId="58ab786b-eff3-4fb5-b8c5-161f6b44608b" providerId="ADAL" clId="{6DBF65AA-3326-4A55-A201-F79420CFF5C4}" dt="2024-04-18T13:58:42.455" v="862" actId="1036"/>
          <ac:spMkLst>
            <pc:docMk/>
            <pc:sldMk cId="2742788352" sldId="2147473079"/>
            <ac:spMk id="182" creationId="{77CF638F-D0A7-E3AD-4A65-539832C31C8E}"/>
          </ac:spMkLst>
        </pc:spChg>
        <pc:spChg chg="mod">
          <ac:chgData name="ZINCK Yves [CEGEE]" userId="58ab786b-eff3-4fb5-b8c5-161f6b44608b" providerId="ADAL" clId="{6DBF65AA-3326-4A55-A201-F79420CFF5C4}" dt="2024-04-18T13:58:42.455" v="862" actId="1036"/>
          <ac:spMkLst>
            <pc:docMk/>
            <pc:sldMk cId="2742788352" sldId="2147473079"/>
            <ac:spMk id="183" creationId="{4CCC0BD1-16F2-5823-1B57-7DF87A72A265}"/>
          </ac:spMkLst>
        </pc:spChg>
        <pc:spChg chg="mod">
          <ac:chgData name="ZINCK Yves [CEGEE]" userId="58ab786b-eff3-4fb5-b8c5-161f6b44608b" providerId="ADAL" clId="{6DBF65AA-3326-4A55-A201-F79420CFF5C4}" dt="2024-04-18T13:58:42.455" v="862" actId="1036"/>
          <ac:spMkLst>
            <pc:docMk/>
            <pc:sldMk cId="2742788352" sldId="2147473079"/>
            <ac:spMk id="184" creationId="{529BB5F4-FDF7-014B-B6A0-3FAB4FF4EC0E}"/>
          </ac:spMkLst>
        </pc:spChg>
        <pc:spChg chg="mod">
          <ac:chgData name="ZINCK Yves [CEGEE]" userId="58ab786b-eff3-4fb5-b8c5-161f6b44608b" providerId="ADAL" clId="{6DBF65AA-3326-4A55-A201-F79420CFF5C4}" dt="2024-04-18T13:58:42.455" v="862" actId="1036"/>
          <ac:spMkLst>
            <pc:docMk/>
            <pc:sldMk cId="2742788352" sldId="2147473079"/>
            <ac:spMk id="185" creationId="{0E6ABCF9-0356-6B13-AB89-C674E93DC6C7}"/>
          </ac:spMkLst>
        </pc:spChg>
        <pc:spChg chg="mod">
          <ac:chgData name="ZINCK Yves [CEGEE]" userId="58ab786b-eff3-4fb5-b8c5-161f6b44608b" providerId="ADAL" clId="{6DBF65AA-3326-4A55-A201-F79420CFF5C4}" dt="2024-04-18T13:58:42.455" v="862" actId="1036"/>
          <ac:spMkLst>
            <pc:docMk/>
            <pc:sldMk cId="2742788352" sldId="2147473079"/>
            <ac:spMk id="186" creationId="{9C7B0507-C42A-E3C1-B884-0980E35068F0}"/>
          </ac:spMkLst>
        </pc:spChg>
        <pc:spChg chg="mod">
          <ac:chgData name="ZINCK Yves [CEGEE]" userId="58ab786b-eff3-4fb5-b8c5-161f6b44608b" providerId="ADAL" clId="{6DBF65AA-3326-4A55-A201-F79420CFF5C4}" dt="2024-04-18T13:58:42.455" v="862" actId="1036"/>
          <ac:spMkLst>
            <pc:docMk/>
            <pc:sldMk cId="2742788352" sldId="2147473079"/>
            <ac:spMk id="187" creationId="{8C74D7F6-6EA4-0795-63AE-8A605DDAEA5B}"/>
          </ac:spMkLst>
        </pc:spChg>
        <pc:spChg chg="mod">
          <ac:chgData name="ZINCK Yves [CEGEE]" userId="58ab786b-eff3-4fb5-b8c5-161f6b44608b" providerId="ADAL" clId="{6DBF65AA-3326-4A55-A201-F79420CFF5C4}" dt="2024-04-18T13:58:42.455" v="862" actId="1036"/>
          <ac:spMkLst>
            <pc:docMk/>
            <pc:sldMk cId="2742788352" sldId="2147473079"/>
            <ac:spMk id="188" creationId="{FCAE3CBC-2D36-E10C-344C-80217E53FE3D}"/>
          </ac:spMkLst>
        </pc:spChg>
        <pc:spChg chg="mod">
          <ac:chgData name="ZINCK Yves [CEGEE]" userId="58ab786b-eff3-4fb5-b8c5-161f6b44608b" providerId="ADAL" clId="{6DBF65AA-3326-4A55-A201-F79420CFF5C4}" dt="2024-04-18T13:58:42.455" v="862" actId="1036"/>
          <ac:spMkLst>
            <pc:docMk/>
            <pc:sldMk cId="2742788352" sldId="2147473079"/>
            <ac:spMk id="189" creationId="{7F087A9D-419D-3538-B041-044C26FBA7D2}"/>
          </ac:spMkLst>
        </pc:spChg>
        <pc:spChg chg="mod">
          <ac:chgData name="ZINCK Yves [CEGEE]" userId="58ab786b-eff3-4fb5-b8c5-161f6b44608b" providerId="ADAL" clId="{6DBF65AA-3326-4A55-A201-F79420CFF5C4}" dt="2024-04-18T13:58:42.455" v="862" actId="1036"/>
          <ac:spMkLst>
            <pc:docMk/>
            <pc:sldMk cId="2742788352" sldId="2147473079"/>
            <ac:spMk id="190" creationId="{D8B59309-9FD0-568C-9736-35AF6BD32789}"/>
          </ac:spMkLst>
        </pc:spChg>
        <pc:spChg chg="mod">
          <ac:chgData name="ZINCK Yves [CEGEE]" userId="58ab786b-eff3-4fb5-b8c5-161f6b44608b" providerId="ADAL" clId="{6DBF65AA-3326-4A55-A201-F79420CFF5C4}" dt="2024-04-18T13:58:42.455" v="862" actId="1036"/>
          <ac:spMkLst>
            <pc:docMk/>
            <pc:sldMk cId="2742788352" sldId="2147473079"/>
            <ac:spMk id="191" creationId="{F0B27066-52A6-C45D-D159-0E08EB90C43A}"/>
          </ac:spMkLst>
        </pc:spChg>
        <pc:spChg chg="mod">
          <ac:chgData name="ZINCK Yves [CEGEE]" userId="58ab786b-eff3-4fb5-b8c5-161f6b44608b" providerId="ADAL" clId="{6DBF65AA-3326-4A55-A201-F79420CFF5C4}" dt="2024-04-18T13:58:42.455" v="862" actId="1036"/>
          <ac:spMkLst>
            <pc:docMk/>
            <pc:sldMk cId="2742788352" sldId="2147473079"/>
            <ac:spMk id="192" creationId="{80A89633-B131-B2F3-2162-554B61DF77B6}"/>
          </ac:spMkLst>
        </pc:spChg>
        <pc:spChg chg="mod">
          <ac:chgData name="ZINCK Yves [CEGEE]" userId="58ab786b-eff3-4fb5-b8c5-161f6b44608b" providerId="ADAL" clId="{6DBF65AA-3326-4A55-A201-F79420CFF5C4}" dt="2024-04-18T13:58:42.455" v="862" actId="1036"/>
          <ac:spMkLst>
            <pc:docMk/>
            <pc:sldMk cId="2742788352" sldId="2147473079"/>
            <ac:spMk id="193" creationId="{A3CB43A6-A65F-9C37-CE91-A94B79A82286}"/>
          </ac:spMkLst>
        </pc:spChg>
        <pc:spChg chg="mod">
          <ac:chgData name="ZINCK Yves [CEGEE]" userId="58ab786b-eff3-4fb5-b8c5-161f6b44608b" providerId="ADAL" clId="{6DBF65AA-3326-4A55-A201-F79420CFF5C4}" dt="2024-04-18T13:58:42.455" v="862" actId="1036"/>
          <ac:spMkLst>
            <pc:docMk/>
            <pc:sldMk cId="2742788352" sldId="2147473079"/>
            <ac:spMk id="194" creationId="{90EC43DA-CB00-0C72-7CCB-A806A7AE9A95}"/>
          </ac:spMkLst>
        </pc:spChg>
        <pc:spChg chg="mod">
          <ac:chgData name="ZINCK Yves [CEGEE]" userId="58ab786b-eff3-4fb5-b8c5-161f6b44608b" providerId="ADAL" clId="{6DBF65AA-3326-4A55-A201-F79420CFF5C4}" dt="2024-04-18T13:58:42.455" v="862" actId="1036"/>
          <ac:spMkLst>
            <pc:docMk/>
            <pc:sldMk cId="2742788352" sldId="2147473079"/>
            <ac:spMk id="195" creationId="{95FEACB6-F6A7-6E6B-29A5-05DACB1D4A8C}"/>
          </ac:spMkLst>
        </pc:spChg>
        <pc:spChg chg="mod">
          <ac:chgData name="ZINCK Yves [CEGEE]" userId="58ab786b-eff3-4fb5-b8c5-161f6b44608b" providerId="ADAL" clId="{6DBF65AA-3326-4A55-A201-F79420CFF5C4}" dt="2024-04-18T13:58:42.455" v="862" actId="1036"/>
          <ac:spMkLst>
            <pc:docMk/>
            <pc:sldMk cId="2742788352" sldId="2147473079"/>
            <ac:spMk id="196" creationId="{D97F6F5F-E78D-0D79-2092-B62F7A7447A7}"/>
          </ac:spMkLst>
        </pc:spChg>
        <pc:spChg chg="mod">
          <ac:chgData name="ZINCK Yves [CEGEE]" userId="58ab786b-eff3-4fb5-b8c5-161f6b44608b" providerId="ADAL" clId="{6DBF65AA-3326-4A55-A201-F79420CFF5C4}" dt="2024-04-18T13:58:42.455" v="862" actId="1036"/>
          <ac:spMkLst>
            <pc:docMk/>
            <pc:sldMk cId="2742788352" sldId="2147473079"/>
            <ac:spMk id="197" creationId="{FEF4CE23-B9D3-B79A-C425-301024325443}"/>
          </ac:spMkLst>
        </pc:spChg>
        <pc:spChg chg="mod">
          <ac:chgData name="ZINCK Yves [CEGEE]" userId="58ab786b-eff3-4fb5-b8c5-161f6b44608b" providerId="ADAL" clId="{6DBF65AA-3326-4A55-A201-F79420CFF5C4}" dt="2024-04-18T13:58:42.455" v="862" actId="1036"/>
          <ac:spMkLst>
            <pc:docMk/>
            <pc:sldMk cId="2742788352" sldId="2147473079"/>
            <ac:spMk id="198" creationId="{3D5FC4CE-02C7-0434-8C4A-0548626DECC4}"/>
          </ac:spMkLst>
        </pc:spChg>
        <pc:spChg chg="mod">
          <ac:chgData name="ZINCK Yves [CEGEE]" userId="58ab786b-eff3-4fb5-b8c5-161f6b44608b" providerId="ADAL" clId="{6DBF65AA-3326-4A55-A201-F79420CFF5C4}" dt="2024-04-18T13:58:42.455" v="862" actId="1036"/>
          <ac:spMkLst>
            <pc:docMk/>
            <pc:sldMk cId="2742788352" sldId="2147473079"/>
            <ac:spMk id="199" creationId="{2CF02E97-9844-83B4-738B-5649FE434CD6}"/>
          </ac:spMkLst>
        </pc:spChg>
        <pc:spChg chg="mod">
          <ac:chgData name="ZINCK Yves [CEGEE]" userId="58ab786b-eff3-4fb5-b8c5-161f6b44608b" providerId="ADAL" clId="{6DBF65AA-3326-4A55-A201-F79420CFF5C4}" dt="2024-04-18T13:58:42.455" v="862" actId="1036"/>
          <ac:spMkLst>
            <pc:docMk/>
            <pc:sldMk cId="2742788352" sldId="2147473079"/>
            <ac:spMk id="200" creationId="{82C6778E-891C-1BEE-CFD8-6CF21B492A7E}"/>
          </ac:spMkLst>
        </pc:spChg>
        <pc:spChg chg="mod">
          <ac:chgData name="ZINCK Yves [CEGEE]" userId="58ab786b-eff3-4fb5-b8c5-161f6b44608b" providerId="ADAL" clId="{6DBF65AA-3326-4A55-A201-F79420CFF5C4}" dt="2024-04-18T13:58:42.455" v="862" actId="1036"/>
          <ac:spMkLst>
            <pc:docMk/>
            <pc:sldMk cId="2742788352" sldId="2147473079"/>
            <ac:spMk id="201" creationId="{DD9A6CE2-5513-6624-E988-405463DE6C4E}"/>
          </ac:spMkLst>
        </pc:spChg>
        <pc:spChg chg="mod">
          <ac:chgData name="ZINCK Yves [CEGEE]" userId="58ab786b-eff3-4fb5-b8c5-161f6b44608b" providerId="ADAL" clId="{6DBF65AA-3326-4A55-A201-F79420CFF5C4}" dt="2024-04-18T13:58:42.455" v="862" actId="1036"/>
          <ac:spMkLst>
            <pc:docMk/>
            <pc:sldMk cId="2742788352" sldId="2147473079"/>
            <ac:spMk id="202" creationId="{22DB4377-FAEB-0068-6237-F9C9C1282F2C}"/>
          </ac:spMkLst>
        </pc:spChg>
        <pc:spChg chg="mod">
          <ac:chgData name="ZINCK Yves [CEGEE]" userId="58ab786b-eff3-4fb5-b8c5-161f6b44608b" providerId="ADAL" clId="{6DBF65AA-3326-4A55-A201-F79420CFF5C4}" dt="2024-04-18T13:58:42.455" v="862" actId="1036"/>
          <ac:spMkLst>
            <pc:docMk/>
            <pc:sldMk cId="2742788352" sldId="2147473079"/>
            <ac:spMk id="203" creationId="{C5B199BD-B757-665E-3F42-204EFF139D92}"/>
          </ac:spMkLst>
        </pc:spChg>
        <pc:spChg chg="mod">
          <ac:chgData name="ZINCK Yves [CEGEE]" userId="58ab786b-eff3-4fb5-b8c5-161f6b44608b" providerId="ADAL" clId="{6DBF65AA-3326-4A55-A201-F79420CFF5C4}" dt="2024-04-18T13:58:42.455" v="862" actId="1036"/>
          <ac:spMkLst>
            <pc:docMk/>
            <pc:sldMk cId="2742788352" sldId="2147473079"/>
            <ac:spMk id="204" creationId="{50010FAC-26DB-CA57-8727-45590A5D156C}"/>
          </ac:spMkLst>
        </pc:spChg>
        <pc:spChg chg="mod">
          <ac:chgData name="ZINCK Yves [CEGEE]" userId="58ab786b-eff3-4fb5-b8c5-161f6b44608b" providerId="ADAL" clId="{6DBF65AA-3326-4A55-A201-F79420CFF5C4}" dt="2024-04-18T13:58:42.455" v="862" actId="1036"/>
          <ac:spMkLst>
            <pc:docMk/>
            <pc:sldMk cId="2742788352" sldId="2147473079"/>
            <ac:spMk id="205" creationId="{088239F6-F813-4B63-04B8-ED07B4962FA5}"/>
          </ac:spMkLst>
        </pc:spChg>
        <pc:spChg chg="mod">
          <ac:chgData name="ZINCK Yves [CEGEE]" userId="58ab786b-eff3-4fb5-b8c5-161f6b44608b" providerId="ADAL" clId="{6DBF65AA-3326-4A55-A201-F79420CFF5C4}" dt="2024-04-18T13:58:42.455" v="862" actId="1036"/>
          <ac:spMkLst>
            <pc:docMk/>
            <pc:sldMk cId="2742788352" sldId="2147473079"/>
            <ac:spMk id="206" creationId="{1F33D517-2D75-E2E2-589D-0D7462C1B710}"/>
          </ac:spMkLst>
        </pc:spChg>
        <pc:spChg chg="mod">
          <ac:chgData name="ZINCK Yves [CEGEE]" userId="58ab786b-eff3-4fb5-b8c5-161f6b44608b" providerId="ADAL" clId="{6DBF65AA-3326-4A55-A201-F79420CFF5C4}" dt="2024-04-18T13:58:42.455" v="862" actId="1036"/>
          <ac:spMkLst>
            <pc:docMk/>
            <pc:sldMk cId="2742788352" sldId="2147473079"/>
            <ac:spMk id="207" creationId="{8641BCD5-DEDC-0586-7BC3-9D296129BD00}"/>
          </ac:spMkLst>
        </pc:spChg>
        <pc:spChg chg="mod">
          <ac:chgData name="ZINCK Yves [CEGEE]" userId="58ab786b-eff3-4fb5-b8c5-161f6b44608b" providerId="ADAL" clId="{6DBF65AA-3326-4A55-A201-F79420CFF5C4}" dt="2024-04-18T13:58:42.455" v="862" actId="1036"/>
          <ac:spMkLst>
            <pc:docMk/>
            <pc:sldMk cId="2742788352" sldId="2147473079"/>
            <ac:spMk id="208" creationId="{E74BF0F7-BA67-FE3D-5FAD-51A1FA0EA5FC}"/>
          </ac:spMkLst>
        </pc:spChg>
        <pc:spChg chg="mod">
          <ac:chgData name="ZINCK Yves [CEGEE]" userId="58ab786b-eff3-4fb5-b8c5-161f6b44608b" providerId="ADAL" clId="{6DBF65AA-3326-4A55-A201-F79420CFF5C4}" dt="2024-04-18T13:58:42.455" v="862" actId="1036"/>
          <ac:spMkLst>
            <pc:docMk/>
            <pc:sldMk cId="2742788352" sldId="2147473079"/>
            <ac:spMk id="209" creationId="{55EFFDC5-3D32-7387-BDD6-FC278A102E51}"/>
          </ac:spMkLst>
        </pc:spChg>
        <pc:spChg chg="mod">
          <ac:chgData name="ZINCK Yves [CEGEE]" userId="58ab786b-eff3-4fb5-b8c5-161f6b44608b" providerId="ADAL" clId="{6DBF65AA-3326-4A55-A201-F79420CFF5C4}" dt="2024-04-18T13:58:42.455" v="862" actId="1036"/>
          <ac:spMkLst>
            <pc:docMk/>
            <pc:sldMk cId="2742788352" sldId="2147473079"/>
            <ac:spMk id="210" creationId="{8DEDE80D-C738-5DE4-703C-F9D7CB83D69B}"/>
          </ac:spMkLst>
        </pc:spChg>
        <pc:spChg chg="mod">
          <ac:chgData name="ZINCK Yves [CEGEE]" userId="58ab786b-eff3-4fb5-b8c5-161f6b44608b" providerId="ADAL" clId="{6DBF65AA-3326-4A55-A201-F79420CFF5C4}" dt="2024-04-18T13:58:42.455" v="862" actId="1036"/>
          <ac:spMkLst>
            <pc:docMk/>
            <pc:sldMk cId="2742788352" sldId="2147473079"/>
            <ac:spMk id="211" creationId="{661810D5-2771-8AD4-9C93-AC314769560E}"/>
          </ac:spMkLst>
        </pc:spChg>
        <pc:spChg chg="mod">
          <ac:chgData name="ZINCK Yves [CEGEE]" userId="58ab786b-eff3-4fb5-b8c5-161f6b44608b" providerId="ADAL" clId="{6DBF65AA-3326-4A55-A201-F79420CFF5C4}" dt="2024-04-18T13:58:42.455" v="862" actId="1036"/>
          <ac:spMkLst>
            <pc:docMk/>
            <pc:sldMk cId="2742788352" sldId="2147473079"/>
            <ac:spMk id="212" creationId="{7C901684-61A5-E6E8-4E5D-205428A283DC}"/>
          </ac:spMkLst>
        </pc:spChg>
        <pc:spChg chg="mod">
          <ac:chgData name="ZINCK Yves [CEGEE]" userId="58ab786b-eff3-4fb5-b8c5-161f6b44608b" providerId="ADAL" clId="{6DBF65AA-3326-4A55-A201-F79420CFF5C4}" dt="2024-04-18T13:58:42.455" v="862" actId="1036"/>
          <ac:spMkLst>
            <pc:docMk/>
            <pc:sldMk cId="2742788352" sldId="2147473079"/>
            <ac:spMk id="213" creationId="{8BA4905E-3298-5137-DE70-EB2394EE552E}"/>
          </ac:spMkLst>
        </pc:spChg>
        <pc:spChg chg="mod">
          <ac:chgData name="ZINCK Yves [CEGEE]" userId="58ab786b-eff3-4fb5-b8c5-161f6b44608b" providerId="ADAL" clId="{6DBF65AA-3326-4A55-A201-F79420CFF5C4}" dt="2024-04-18T13:58:42.455" v="862" actId="1036"/>
          <ac:spMkLst>
            <pc:docMk/>
            <pc:sldMk cId="2742788352" sldId="2147473079"/>
            <ac:spMk id="214" creationId="{1A219330-5853-2617-F95C-FDD327CF4555}"/>
          </ac:spMkLst>
        </pc:spChg>
        <pc:spChg chg="mod">
          <ac:chgData name="ZINCK Yves [CEGEE]" userId="58ab786b-eff3-4fb5-b8c5-161f6b44608b" providerId="ADAL" clId="{6DBF65AA-3326-4A55-A201-F79420CFF5C4}" dt="2024-04-18T13:58:42.455" v="862" actId="1036"/>
          <ac:spMkLst>
            <pc:docMk/>
            <pc:sldMk cId="2742788352" sldId="2147473079"/>
            <ac:spMk id="215" creationId="{28F1EDE7-EF8B-9D34-1227-DA37B0A6DAE6}"/>
          </ac:spMkLst>
        </pc:spChg>
        <pc:spChg chg="mod">
          <ac:chgData name="ZINCK Yves [CEGEE]" userId="58ab786b-eff3-4fb5-b8c5-161f6b44608b" providerId="ADAL" clId="{6DBF65AA-3326-4A55-A201-F79420CFF5C4}" dt="2024-04-18T13:58:42.455" v="862" actId="1036"/>
          <ac:spMkLst>
            <pc:docMk/>
            <pc:sldMk cId="2742788352" sldId="2147473079"/>
            <ac:spMk id="216" creationId="{BE894DB6-0584-B00A-DFA6-DA90ECA77C40}"/>
          </ac:spMkLst>
        </pc:spChg>
        <pc:spChg chg="mod">
          <ac:chgData name="ZINCK Yves [CEGEE]" userId="58ab786b-eff3-4fb5-b8c5-161f6b44608b" providerId="ADAL" clId="{6DBF65AA-3326-4A55-A201-F79420CFF5C4}" dt="2024-04-18T13:58:42.455" v="862" actId="1036"/>
          <ac:spMkLst>
            <pc:docMk/>
            <pc:sldMk cId="2742788352" sldId="2147473079"/>
            <ac:spMk id="217" creationId="{88D189C3-91DB-8955-579E-B934E0679D97}"/>
          </ac:spMkLst>
        </pc:spChg>
        <pc:spChg chg="mod">
          <ac:chgData name="ZINCK Yves [CEGEE]" userId="58ab786b-eff3-4fb5-b8c5-161f6b44608b" providerId="ADAL" clId="{6DBF65AA-3326-4A55-A201-F79420CFF5C4}" dt="2024-04-18T13:58:42.455" v="862" actId="1036"/>
          <ac:spMkLst>
            <pc:docMk/>
            <pc:sldMk cId="2742788352" sldId="2147473079"/>
            <ac:spMk id="218" creationId="{2CA0DB92-9DB2-74A3-B5D2-0A59A704B458}"/>
          </ac:spMkLst>
        </pc:spChg>
        <pc:spChg chg="mod">
          <ac:chgData name="ZINCK Yves [CEGEE]" userId="58ab786b-eff3-4fb5-b8c5-161f6b44608b" providerId="ADAL" clId="{6DBF65AA-3326-4A55-A201-F79420CFF5C4}" dt="2024-04-18T13:58:42.455" v="862" actId="1036"/>
          <ac:spMkLst>
            <pc:docMk/>
            <pc:sldMk cId="2742788352" sldId="2147473079"/>
            <ac:spMk id="219" creationId="{26599C45-56E3-8BA4-1CC9-48017F43C16D}"/>
          </ac:spMkLst>
        </pc:spChg>
        <pc:spChg chg="add mod">
          <ac:chgData name="ZINCK Yves [CEGEE]" userId="58ab786b-eff3-4fb5-b8c5-161f6b44608b" providerId="ADAL" clId="{6DBF65AA-3326-4A55-A201-F79420CFF5C4}" dt="2024-04-18T13:58:42.455" v="862" actId="1036"/>
          <ac:spMkLst>
            <pc:docMk/>
            <pc:sldMk cId="2742788352" sldId="2147473079"/>
            <ac:spMk id="220" creationId="{FF96B26C-7354-797E-4FD0-EC5DC10890F3}"/>
          </ac:spMkLst>
        </pc:spChg>
        <pc:spChg chg="add mod">
          <ac:chgData name="ZINCK Yves [CEGEE]" userId="58ab786b-eff3-4fb5-b8c5-161f6b44608b" providerId="ADAL" clId="{6DBF65AA-3326-4A55-A201-F79420CFF5C4}" dt="2024-04-18T13:58:42.455" v="862" actId="1036"/>
          <ac:spMkLst>
            <pc:docMk/>
            <pc:sldMk cId="2742788352" sldId="2147473079"/>
            <ac:spMk id="221" creationId="{46F5F61D-E43B-B7E5-A968-AC32A31083FE}"/>
          </ac:spMkLst>
        </pc:spChg>
        <pc:spChg chg="add mod">
          <ac:chgData name="ZINCK Yves [CEGEE]" userId="58ab786b-eff3-4fb5-b8c5-161f6b44608b" providerId="ADAL" clId="{6DBF65AA-3326-4A55-A201-F79420CFF5C4}" dt="2024-04-18T13:58:42.455" v="862" actId="1036"/>
          <ac:spMkLst>
            <pc:docMk/>
            <pc:sldMk cId="2742788352" sldId="2147473079"/>
            <ac:spMk id="222" creationId="{8899B199-E6DE-9242-5B18-DA055FB25457}"/>
          </ac:spMkLst>
        </pc:spChg>
        <pc:spChg chg="add mod">
          <ac:chgData name="ZINCK Yves [CEGEE]" userId="58ab786b-eff3-4fb5-b8c5-161f6b44608b" providerId="ADAL" clId="{6DBF65AA-3326-4A55-A201-F79420CFF5C4}" dt="2024-04-18T13:58:42.455" v="862" actId="1036"/>
          <ac:spMkLst>
            <pc:docMk/>
            <pc:sldMk cId="2742788352" sldId="2147473079"/>
            <ac:spMk id="223" creationId="{9468037E-08D2-C1BA-6B4F-9DCE0682F8D1}"/>
          </ac:spMkLst>
        </pc:spChg>
        <pc:spChg chg="add mod">
          <ac:chgData name="ZINCK Yves [CEGEE]" userId="58ab786b-eff3-4fb5-b8c5-161f6b44608b" providerId="ADAL" clId="{6DBF65AA-3326-4A55-A201-F79420CFF5C4}" dt="2024-04-18T13:58:42.455" v="862" actId="1036"/>
          <ac:spMkLst>
            <pc:docMk/>
            <pc:sldMk cId="2742788352" sldId="2147473079"/>
            <ac:spMk id="225" creationId="{B56565C2-A067-854E-B9FF-FD8798B2F0F1}"/>
          </ac:spMkLst>
        </pc:spChg>
        <pc:spChg chg="add mod">
          <ac:chgData name="ZINCK Yves [CEGEE]" userId="58ab786b-eff3-4fb5-b8c5-161f6b44608b" providerId="ADAL" clId="{6DBF65AA-3326-4A55-A201-F79420CFF5C4}" dt="2024-04-18T13:58:42.455" v="862" actId="1036"/>
          <ac:spMkLst>
            <pc:docMk/>
            <pc:sldMk cId="2742788352" sldId="2147473079"/>
            <ac:spMk id="228" creationId="{CCE4E76C-4E75-D772-3BDB-B677AE4F0D1D}"/>
          </ac:spMkLst>
        </pc:spChg>
        <pc:spChg chg="add mod">
          <ac:chgData name="ZINCK Yves [CEGEE]" userId="58ab786b-eff3-4fb5-b8c5-161f6b44608b" providerId="ADAL" clId="{6DBF65AA-3326-4A55-A201-F79420CFF5C4}" dt="2024-04-18T13:59:30.240" v="910" actId="20577"/>
          <ac:spMkLst>
            <pc:docMk/>
            <pc:sldMk cId="2742788352" sldId="2147473079"/>
            <ac:spMk id="230" creationId="{3ECEA361-CF75-64F3-B2EA-DB3AAA92BC6F}"/>
          </ac:spMkLst>
        </pc:spChg>
        <pc:grpChg chg="add mod">
          <ac:chgData name="ZINCK Yves [CEGEE]" userId="58ab786b-eff3-4fb5-b8c5-161f6b44608b" providerId="ADAL" clId="{6DBF65AA-3326-4A55-A201-F79420CFF5C4}" dt="2024-04-18T13:58:42.455" v="862" actId="1036"/>
          <ac:grpSpMkLst>
            <pc:docMk/>
            <pc:sldMk cId="2742788352" sldId="2147473079"/>
            <ac:grpSpMk id="23" creationId="{51CCAD5C-866C-1503-4D45-F853C041C200}"/>
          </ac:grpSpMkLst>
        </pc:grpChg>
        <pc:grpChg chg="add mod">
          <ac:chgData name="ZINCK Yves [CEGEE]" userId="58ab786b-eff3-4fb5-b8c5-161f6b44608b" providerId="ADAL" clId="{6DBF65AA-3326-4A55-A201-F79420CFF5C4}" dt="2024-04-18T13:58:42.455" v="862" actId="1036"/>
          <ac:grpSpMkLst>
            <pc:docMk/>
            <pc:sldMk cId="2742788352" sldId="2147473079"/>
            <ac:grpSpMk id="35" creationId="{197DCBD7-5792-4E77-BF97-1D3AF4E3EB3B}"/>
          </ac:grpSpMkLst>
        </pc:grpChg>
        <pc:grpChg chg="mod">
          <ac:chgData name="ZINCK Yves [CEGEE]" userId="58ab786b-eff3-4fb5-b8c5-161f6b44608b" providerId="ADAL" clId="{6DBF65AA-3326-4A55-A201-F79420CFF5C4}" dt="2024-04-18T13:58:42.455" v="862" actId="1036"/>
          <ac:grpSpMkLst>
            <pc:docMk/>
            <pc:sldMk cId="2742788352" sldId="2147473079"/>
            <ac:grpSpMk id="36" creationId="{C150A347-014B-64D5-D033-A568526057BC}"/>
          </ac:grpSpMkLst>
        </pc:grpChg>
        <pc:grpChg chg="mod">
          <ac:chgData name="ZINCK Yves [CEGEE]" userId="58ab786b-eff3-4fb5-b8c5-161f6b44608b" providerId="ADAL" clId="{6DBF65AA-3326-4A55-A201-F79420CFF5C4}" dt="2024-04-18T13:58:42.455" v="862" actId="1036"/>
          <ac:grpSpMkLst>
            <pc:docMk/>
            <pc:sldMk cId="2742788352" sldId="2147473079"/>
            <ac:grpSpMk id="37" creationId="{018B372A-B437-C667-CA8F-E5E5EC459DAC}"/>
          </ac:grpSpMkLst>
        </pc:grpChg>
        <pc:grpChg chg="mod">
          <ac:chgData name="ZINCK Yves [CEGEE]" userId="58ab786b-eff3-4fb5-b8c5-161f6b44608b" providerId="ADAL" clId="{6DBF65AA-3326-4A55-A201-F79420CFF5C4}" dt="2024-04-18T13:58:42.455" v="862" actId="1036"/>
          <ac:grpSpMkLst>
            <pc:docMk/>
            <pc:sldMk cId="2742788352" sldId="2147473079"/>
            <ac:grpSpMk id="38" creationId="{ED633091-5BD4-6578-4759-BA8D887BCF2D}"/>
          </ac:grpSpMkLst>
        </pc:grpChg>
        <pc:grpChg chg="mod">
          <ac:chgData name="ZINCK Yves [CEGEE]" userId="58ab786b-eff3-4fb5-b8c5-161f6b44608b" providerId="ADAL" clId="{6DBF65AA-3326-4A55-A201-F79420CFF5C4}" dt="2024-04-18T13:58:42.455" v="862" actId="1036"/>
          <ac:grpSpMkLst>
            <pc:docMk/>
            <pc:sldMk cId="2742788352" sldId="2147473079"/>
            <ac:grpSpMk id="39" creationId="{B372770D-9C02-9611-B483-249C6C6A21F8}"/>
          </ac:grpSpMkLst>
        </pc:grpChg>
        <pc:grpChg chg="mod">
          <ac:chgData name="ZINCK Yves [CEGEE]" userId="58ab786b-eff3-4fb5-b8c5-161f6b44608b" providerId="ADAL" clId="{6DBF65AA-3326-4A55-A201-F79420CFF5C4}" dt="2024-04-18T13:58:42.455" v="862" actId="1036"/>
          <ac:grpSpMkLst>
            <pc:docMk/>
            <pc:sldMk cId="2742788352" sldId="2147473079"/>
            <ac:grpSpMk id="60" creationId="{40477A7A-C38B-FDB2-EEC6-EA9EED909A20}"/>
          </ac:grpSpMkLst>
        </pc:grpChg>
        <pc:grpChg chg="mod">
          <ac:chgData name="ZINCK Yves [CEGEE]" userId="58ab786b-eff3-4fb5-b8c5-161f6b44608b" providerId="ADAL" clId="{6DBF65AA-3326-4A55-A201-F79420CFF5C4}" dt="2024-04-18T13:58:42.455" v="862" actId="1036"/>
          <ac:grpSpMkLst>
            <pc:docMk/>
            <pc:sldMk cId="2742788352" sldId="2147473079"/>
            <ac:grpSpMk id="61" creationId="{FB0D519A-D0C1-FE81-47DF-53F231E84E4D}"/>
          </ac:grpSpMkLst>
        </pc:grpChg>
        <pc:grpChg chg="add mod">
          <ac:chgData name="ZINCK Yves [CEGEE]" userId="58ab786b-eff3-4fb5-b8c5-161f6b44608b" providerId="ADAL" clId="{6DBF65AA-3326-4A55-A201-F79420CFF5C4}" dt="2024-04-18T13:58:42.455" v="862" actId="1036"/>
          <ac:grpSpMkLst>
            <pc:docMk/>
            <pc:sldMk cId="2742788352" sldId="2147473079"/>
            <ac:grpSpMk id="75" creationId="{34C4227B-52B1-AA88-275A-100FE55D5FA5}"/>
          </ac:grpSpMkLst>
        </pc:grpChg>
        <pc:grpChg chg="mod">
          <ac:chgData name="ZINCK Yves [CEGEE]" userId="58ab786b-eff3-4fb5-b8c5-161f6b44608b" providerId="ADAL" clId="{6DBF65AA-3326-4A55-A201-F79420CFF5C4}" dt="2024-04-18T13:58:42.455" v="862" actId="1036"/>
          <ac:grpSpMkLst>
            <pc:docMk/>
            <pc:sldMk cId="2742788352" sldId="2147473079"/>
            <ac:grpSpMk id="76" creationId="{E6A2FF72-B9FA-173E-9D35-67DCC347290A}"/>
          </ac:grpSpMkLst>
        </pc:grpChg>
        <pc:grpChg chg="mod">
          <ac:chgData name="ZINCK Yves [CEGEE]" userId="58ab786b-eff3-4fb5-b8c5-161f6b44608b" providerId="ADAL" clId="{6DBF65AA-3326-4A55-A201-F79420CFF5C4}" dt="2024-04-18T13:58:42.455" v="862" actId="1036"/>
          <ac:grpSpMkLst>
            <pc:docMk/>
            <pc:sldMk cId="2742788352" sldId="2147473079"/>
            <ac:grpSpMk id="77" creationId="{483CD06C-7F0C-CE32-7960-48060916C56C}"/>
          </ac:grpSpMkLst>
        </pc:grpChg>
        <pc:grpChg chg="mod">
          <ac:chgData name="ZINCK Yves [CEGEE]" userId="58ab786b-eff3-4fb5-b8c5-161f6b44608b" providerId="ADAL" clId="{6DBF65AA-3326-4A55-A201-F79420CFF5C4}" dt="2024-04-18T13:58:42.455" v="862" actId="1036"/>
          <ac:grpSpMkLst>
            <pc:docMk/>
            <pc:sldMk cId="2742788352" sldId="2147473079"/>
            <ac:grpSpMk id="78" creationId="{4127D8D5-BFEF-C70F-C117-1A04DB177B97}"/>
          </ac:grpSpMkLst>
        </pc:grpChg>
        <pc:grpChg chg="mod">
          <ac:chgData name="ZINCK Yves [CEGEE]" userId="58ab786b-eff3-4fb5-b8c5-161f6b44608b" providerId="ADAL" clId="{6DBF65AA-3326-4A55-A201-F79420CFF5C4}" dt="2024-04-18T13:58:42.455" v="862" actId="1036"/>
          <ac:grpSpMkLst>
            <pc:docMk/>
            <pc:sldMk cId="2742788352" sldId="2147473079"/>
            <ac:grpSpMk id="79" creationId="{F1460353-96B6-3184-841E-7E5F362B3F56}"/>
          </ac:grpSpMkLst>
        </pc:grpChg>
        <pc:grpChg chg="add mod">
          <ac:chgData name="ZINCK Yves [CEGEE]" userId="58ab786b-eff3-4fb5-b8c5-161f6b44608b" providerId="ADAL" clId="{6DBF65AA-3326-4A55-A201-F79420CFF5C4}" dt="2024-04-18T13:58:42.455" v="862" actId="1036"/>
          <ac:grpSpMkLst>
            <pc:docMk/>
            <pc:sldMk cId="2742788352" sldId="2147473079"/>
            <ac:grpSpMk id="134" creationId="{545F2E23-378A-36A6-FAF6-8C0FC1EEE2AF}"/>
          </ac:grpSpMkLst>
        </pc:grpChg>
        <pc:grpChg chg="add mod">
          <ac:chgData name="ZINCK Yves [CEGEE]" userId="58ab786b-eff3-4fb5-b8c5-161f6b44608b" providerId="ADAL" clId="{6DBF65AA-3326-4A55-A201-F79420CFF5C4}" dt="2024-04-18T13:58:42.455" v="862" actId="1036"/>
          <ac:grpSpMkLst>
            <pc:docMk/>
            <pc:sldMk cId="2742788352" sldId="2147473079"/>
            <ac:grpSpMk id="160" creationId="{8FC5DCC3-0926-6CB1-767B-6EB4BA087AED}"/>
          </ac:grpSpMkLst>
        </pc:grpChg>
        <pc:grpChg chg="mod">
          <ac:chgData name="ZINCK Yves [CEGEE]" userId="58ab786b-eff3-4fb5-b8c5-161f6b44608b" providerId="ADAL" clId="{6DBF65AA-3326-4A55-A201-F79420CFF5C4}" dt="2024-04-18T13:58:42.455" v="862" actId="1036"/>
          <ac:grpSpMkLst>
            <pc:docMk/>
            <pc:sldMk cId="2742788352" sldId="2147473079"/>
            <ac:grpSpMk id="161" creationId="{472E7ECD-F822-588A-A441-3BC6437D0945}"/>
          </ac:grpSpMkLst>
        </pc:grpChg>
        <pc:grpChg chg="mod">
          <ac:chgData name="ZINCK Yves [CEGEE]" userId="58ab786b-eff3-4fb5-b8c5-161f6b44608b" providerId="ADAL" clId="{6DBF65AA-3326-4A55-A201-F79420CFF5C4}" dt="2024-04-18T13:58:42.455" v="862" actId="1036"/>
          <ac:grpSpMkLst>
            <pc:docMk/>
            <pc:sldMk cId="2742788352" sldId="2147473079"/>
            <ac:grpSpMk id="162" creationId="{FC3C7431-E918-18F2-2AD8-9234675FF2FB}"/>
          </ac:grpSpMkLst>
        </pc:grpChg>
        <pc:grpChg chg="mod">
          <ac:chgData name="ZINCK Yves [CEGEE]" userId="58ab786b-eff3-4fb5-b8c5-161f6b44608b" providerId="ADAL" clId="{6DBF65AA-3326-4A55-A201-F79420CFF5C4}" dt="2024-04-18T13:58:42.455" v="862" actId="1036"/>
          <ac:grpSpMkLst>
            <pc:docMk/>
            <pc:sldMk cId="2742788352" sldId="2147473079"/>
            <ac:grpSpMk id="163" creationId="{B47FBA41-9ECD-F521-7F38-89CAFCE84A6C}"/>
          </ac:grpSpMkLst>
        </pc:grpChg>
        <pc:grpChg chg="mod">
          <ac:chgData name="ZINCK Yves [CEGEE]" userId="58ab786b-eff3-4fb5-b8c5-161f6b44608b" providerId="ADAL" clId="{6DBF65AA-3326-4A55-A201-F79420CFF5C4}" dt="2024-04-18T13:58:42.455" v="862" actId="1036"/>
          <ac:grpSpMkLst>
            <pc:docMk/>
            <pc:sldMk cId="2742788352" sldId="2147473079"/>
            <ac:grpSpMk id="164" creationId="{AA8F53B7-BCFC-060B-21F7-71956CB0B51C}"/>
          </ac:grpSpMkLst>
        </pc:grpChg>
        <pc:grpChg chg="add mod">
          <ac:chgData name="ZINCK Yves [CEGEE]" userId="58ab786b-eff3-4fb5-b8c5-161f6b44608b" providerId="ADAL" clId="{6DBF65AA-3326-4A55-A201-F79420CFF5C4}" dt="2024-04-18T13:58:42.455" v="862" actId="1036"/>
          <ac:grpSpMkLst>
            <pc:docMk/>
            <pc:sldMk cId="2742788352" sldId="2147473079"/>
            <ac:grpSpMk id="176" creationId="{BA1FBBFD-8F38-6B3C-A687-86B49A854C25}"/>
          </ac:grpSpMkLst>
        </pc:grpChg>
        <pc:picChg chg="add mod">
          <ac:chgData name="ZINCK Yves [CEGEE]" userId="58ab786b-eff3-4fb5-b8c5-161f6b44608b" providerId="ADAL" clId="{6DBF65AA-3326-4A55-A201-F79420CFF5C4}" dt="2024-04-18T13:58:42.455" v="862" actId="1036"/>
          <ac:picMkLst>
            <pc:docMk/>
            <pc:sldMk cId="2742788352" sldId="2147473079"/>
            <ac:picMk id="224" creationId="{2872B6BC-8CFC-2043-CB0C-9F81E72C2A49}"/>
          </ac:picMkLst>
        </pc:picChg>
        <pc:picChg chg="add mod">
          <ac:chgData name="ZINCK Yves [CEGEE]" userId="58ab786b-eff3-4fb5-b8c5-161f6b44608b" providerId="ADAL" clId="{6DBF65AA-3326-4A55-A201-F79420CFF5C4}" dt="2024-04-18T13:58:42.455" v="862" actId="1036"/>
          <ac:picMkLst>
            <pc:docMk/>
            <pc:sldMk cId="2742788352" sldId="2147473079"/>
            <ac:picMk id="226" creationId="{5007A25A-2A23-DACC-3885-20F2570F6E0E}"/>
          </ac:picMkLst>
        </pc:picChg>
        <pc:picChg chg="add mod">
          <ac:chgData name="ZINCK Yves [CEGEE]" userId="58ab786b-eff3-4fb5-b8c5-161f6b44608b" providerId="ADAL" clId="{6DBF65AA-3326-4A55-A201-F79420CFF5C4}" dt="2024-04-18T13:58:42.455" v="862" actId="1036"/>
          <ac:picMkLst>
            <pc:docMk/>
            <pc:sldMk cId="2742788352" sldId="2147473079"/>
            <ac:picMk id="229" creationId="{02219FCB-633C-98D0-4E20-5CB302A06CD9}"/>
          </ac:picMkLst>
        </pc:picChg>
        <pc:cxnChg chg="add mod">
          <ac:chgData name="ZINCK Yves [CEGEE]" userId="58ab786b-eff3-4fb5-b8c5-161f6b44608b" providerId="ADAL" clId="{6DBF65AA-3326-4A55-A201-F79420CFF5C4}" dt="2024-04-18T13:58:42.455" v="862" actId="1036"/>
          <ac:cxnSpMkLst>
            <pc:docMk/>
            <pc:sldMk cId="2742788352" sldId="2147473079"/>
            <ac:cxnSpMk id="9" creationId="{022E742E-428E-60EB-CF3A-306F1756769E}"/>
          </ac:cxnSpMkLst>
        </pc:cxnChg>
        <pc:cxnChg chg="add mod">
          <ac:chgData name="ZINCK Yves [CEGEE]" userId="58ab786b-eff3-4fb5-b8c5-161f6b44608b" providerId="ADAL" clId="{6DBF65AA-3326-4A55-A201-F79420CFF5C4}" dt="2024-04-19T12:45:55.145" v="2406" actId="14100"/>
          <ac:cxnSpMkLst>
            <pc:docMk/>
            <pc:sldMk cId="2742788352" sldId="2147473079"/>
            <ac:cxnSpMk id="12" creationId="{15B2E01E-5569-32C7-6C4F-8F80D1F126D4}"/>
          </ac:cxnSpMkLst>
        </pc:cxnChg>
        <pc:cxnChg chg="add mod">
          <ac:chgData name="ZINCK Yves [CEGEE]" userId="58ab786b-eff3-4fb5-b8c5-161f6b44608b" providerId="ADAL" clId="{6DBF65AA-3326-4A55-A201-F79420CFF5C4}" dt="2024-04-19T12:45:55.145" v="2406" actId="14100"/>
          <ac:cxnSpMkLst>
            <pc:docMk/>
            <pc:sldMk cId="2742788352" sldId="2147473079"/>
            <ac:cxnSpMk id="13" creationId="{0EDC81D5-8DC0-B647-C0DA-2D155081593C}"/>
          </ac:cxnSpMkLst>
        </pc:cxnChg>
        <pc:cxnChg chg="add mod">
          <ac:chgData name="ZINCK Yves [CEGEE]" userId="58ab786b-eff3-4fb5-b8c5-161f6b44608b" providerId="ADAL" clId="{6DBF65AA-3326-4A55-A201-F79420CFF5C4}" dt="2024-04-18T13:58:42.455" v="862" actId="1036"/>
          <ac:cxnSpMkLst>
            <pc:docMk/>
            <pc:sldMk cId="2742788352" sldId="2147473079"/>
            <ac:cxnSpMk id="14" creationId="{971D7626-2C4A-7562-AFFF-AD4BD5A275A4}"/>
          </ac:cxnSpMkLst>
        </pc:cxnChg>
        <pc:cxnChg chg="add mod">
          <ac:chgData name="ZINCK Yves [CEGEE]" userId="58ab786b-eff3-4fb5-b8c5-161f6b44608b" providerId="ADAL" clId="{6DBF65AA-3326-4A55-A201-F79420CFF5C4}" dt="2024-04-18T13:58:42.455" v="862" actId="1036"/>
          <ac:cxnSpMkLst>
            <pc:docMk/>
            <pc:sldMk cId="2742788352" sldId="2147473079"/>
            <ac:cxnSpMk id="15" creationId="{F81DC9C0-F5B2-9FB2-EC13-CE166801F52C}"/>
          </ac:cxnSpMkLst>
        </pc:cxnChg>
        <pc:cxnChg chg="add mod">
          <ac:chgData name="ZINCK Yves [CEGEE]" userId="58ab786b-eff3-4fb5-b8c5-161f6b44608b" providerId="ADAL" clId="{6DBF65AA-3326-4A55-A201-F79420CFF5C4}" dt="2024-04-18T13:58:42.455" v="862" actId="1036"/>
          <ac:cxnSpMkLst>
            <pc:docMk/>
            <pc:sldMk cId="2742788352" sldId="2147473079"/>
            <ac:cxnSpMk id="22" creationId="{652171B3-1D8A-71C2-29CB-2E131523AE96}"/>
          </ac:cxnSpMkLst>
        </pc:cxnChg>
        <pc:cxnChg chg="mod">
          <ac:chgData name="ZINCK Yves [CEGEE]" userId="58ab786b-eff3-4fb5-b8c5-161f6b44608b" providerId="ADAL" clId="{6DBF65AA-3326-4A55-A201-F79420CFF5C4}" dt="2024-04-18T13:58:42.455" v="862" actId="1036"/>
          <ac:cxnSpMkLst>
            <pc:docMk/>
            <pc:sldMk cId="2742788352" sldId="2147473079"/>
            <ac:cxnSpMk id="28" creationId="{346D1CC2-E12C-A10E-73AC-222628EFEE31}"/>
          </ac:cxnSpMkLst>
        </pc:cxnChg>
        <pc:cxnChg chg="mod">
          <ac:chgData name="ZINCK Yves [CEGEE]" userId="58ab786b-eff3-4fb5-b8c5-161f6b44608b" providerId="ADAL" clId="{6DBF65AA-3326-4A55-A201-F79420CFF5C4}" dt="2024-04-18T13:58:42.455" v="862" actId="1036"/>
          <ac:cxnSpMkLst>
            <pc:docMk/>
            <pc:sldMk cId="2742788352" sldId="2147473079"/>
            <ac:cxnSpMk id="29" creationId="{F57C5EFB-1BE3-6170-3410-D023DC56AF91}"/>
          </ac:cxnSpMkLst>
        </pc:cxnChg>
        <pc:cxnChg chg="add mod">
          <ac:chgData name="ZINCK Yves [CEGEE]" userId="58ab786b-eff3-4fb5-b8c5-161f6b44608b" providerId="ADAL" clId="{6DBF65AA-3326-4A55-A201-F79420CFF5C4}" dt="2024-04-18T13:58:42.455" v="862" actId="1036"/>
          <ac:cxnSpMkLst>
            <pc:docMk/>
            <pc:sldMk cId="2742788352" sldId="2147473079"/>
            <ac:cxnSpMk id="31" creationId="{8DB454A4-ED54-783E-05B0-383B034DF105}"/>
          </ac:cxnSpMkLst>
        </pc:cxnChg>
        <pc:cxnChg chg="add mod">
          <ac:chgData name="ZINCK Yves [CEGEE]" userId="58ab786b-eff3-4fb5-b8c5-161f6b44608b" providerId="ADAL" clId="{6DBF65AA-3326-4A55-A201-F79420CFF5C4}" dt="2024-04-18T13:58:42.455" v="862" actId="1036"/>
          <ac:cxnSpMkLst>
            <pc:docMk/>
            <pc:sldMk cId="2742788352" sldId="2147473079"/>
            <ac:cxnSpMk id="33" creationId="{91C87C2D-E27F-1E8A-4643-C92D72D5C9D2}"/>
          </ac:cxnSpMkLst>
        </pc:cxnChg>
        <pc:cxnChg chg="add mod">
          <ac:chgData name="ZINCK Yves [CEGEE]" userId="58ab786b-eff3-4fb5-b8c5-161f6b44608b" providerId="ADAL" clId="{6DBF65AA-3326-4A55-A201-F79420CFF5C4}" dt="2024-04-18T13:58:42.455" v="862" actId="1036"/>
          <ac:cxnSpMkLst>
            <pc:docMk/>
            <pc:sldMk cId="2742788352" sldId="2147473079"/>
            <ac:cxnSpMk id="227" creationId="{A01B638E-473A-753B-049D-DDE7BF1A12F1}"/>
          </ac:cxnSpMkLst>
        </pc:cxnChg>
      </pc:sldChg>
      <pc:sldChg chg="addSp delSp modSp add mod ord">
        <pc:chgData name="ZINCK Yves [CEGEE]" userId="58ab786b-eff3-4fb5-b8c5-161f6b44608b" providerId="ADAL" clId="{6DBF65AA-3326-4A55-A201-F79420CFF5C4}" dt="2024-04-19T12:18:10.857" v="2308" actId="20577"/>
        <pc:sldMkLst>
          <pc:docMk/>
          <pc:sldMk cId="1478946585" sldId="2147473080"/>
        </pc:sldMkLst>
        <pc:spChg chg="del">
          <ac:chgData name="ZINCK Yves [CEGEE]" userId="58ab786b-eff3-4fb5-b8c5-161f6b44608b" providerId="ADAL" clId="{6DBF65AA-3326-4A55-A201-F79420CFF5C4}" dt="2024-04-18T14:12:33.022" v="1282" actId="478"/>
          <ac:spMkLst>
            <pc:docMk/>
            <pc:sldMk cId="1478946585" sldId="2147473080"/>
            <ac:spMk id="2" creationId="{5C3B15D9-520C-2B0C-6FFB-11EF2C8157AE}"/>
          </ac:spMkLst>
        </pc:spChg>
        <pc:spChg chg="mod">
          <ac:chgData name="ZINCK Yves [CEGEE]" userId="58ab786b-eff3-4fb5-b8c5-161f6b44608b" providerId="ADAL" clId="{6DBF65AA-3326-4A55-A201-F79420CFF5C4}" dt="2024-04-18T14:13:06.342" v="1363" actId="20577"/>
          <ac:spMkLst>
            <pc:docMk/>
            <pc:sldMk cId="1478946585" sldId="2147473080"/>
            <ac:spMk id="3" creationId="{6A689D67-5CFB-F88E-974E-716A0638C2EB}"/>
          </ac:spMkLst>
        </pc:spChg>
        <pc:spChg chg="mod">
          <ac:chgData name="ZINCK Yves [CEGEE]" userId="58ab786b-eff3-4fb5-b8c5-161f6b44608b" providerId="ADAL" clId="{6DBF65AA-3326-4A55-A201-F79420CFF5C4}" dt="2024-04-19T12:18:10.857" v="2308" actId="20577"/>
          <ac:spMkLst>
            <pc:docMk/>
            <pc:sldMk cId="1478946585" sldId="2147473080"/>
            <ac:spMk id="5" creationId="{CC3DF7C6-99A8-AFFB-1510-8FA7609F5364}"/>
          </ac:spMkLst>
        </pc:spChg>
        <pc:spChg chg="add mod">
          <ac:chgData name="ZINCK Yves [CEGEE]" userId="58ab786b-eff3-4fb5-b8c5-161f6b44608b" providerId="ADAL" clId="{6DBF65AA-3326-4A55-A201-F79420CFF5C4}" dt="2024-04-18T14:12:34.174" v="1283"/>
          <ac:spMkLst>
            <pc:docMk/>
            <pc:sldMk cId="1478946585" sldId="2147473080"/>
            <ac:spMk id="6" creationId="{8E38A02C-A6E9-89F0-EA3D-676BF346B197}"/>
          </ac:spMkLst>
        </pc:spChg>
        <pc:spChg chg="add mod">
          <ac:chgData name="ZINCK Yves [CEGEE]" userId="58ab786b-eff3-4fb5-b8c5-161f6b44608b" providerId="ADAL" clId="{6DBF65AA-3326-4A55-A201-F79420CFF5C4}" dt="2024-04-18T14:12:34.174" v="1283"/>
          <ac:spMkLst>
            <pc:docMk/>
            <pc:sldMk cId="1478946585" sldId="2147473080"/>
            <ac:spMk id="8" creationId="{48640124-EB02-32ED-22FC-A16E95F856CC}"/>
          </ac:spMkLst>
        </pc:spChg>
        <pc:spChg chg="add mod">
          <ac:chgData name="ZINCK Yves [CEGEE]" userId="58ab786b-eff3-4fb5-b8c5-161f6b44608b" providerId="ADAL" clId="{6DBF65AA-3326-4A55-A201-F79420CFF5C4}" dt="2024-04-18T14:12:34.174" v="1283"/>
          <ac:spMkLst>
            <pc:docMk/>
            <pc:sldMk cId="1478946585" sldId="2147473080"/>
            <ac:spMk id="9" creationId="{886B340A-9256-049F-D9E2-6E80BFC8F9BC}"/>
          </ac:spMkLst>
        </pc:spChg>
        <pc:spChg chg="add mod">
          <ac:chgData name="ZINCK Yves [CEGEE]" userId="58ab786b-eff3-4fb5-b8c5-161f6b44608b" providerId="ADAL" clId="{6DBF65AA-3326-4A55-A201-F79420CFF5C4}" dt="2024-04-18T14:12:34.174" v="1283"/>
          <ac:spMkLst>
            <pc:docMk/>
            <pc:sldMk cId="1478946585" sldId="2147473080"/>
            <ac:spMk id="10" creationId="{9446BF32-CC4C-AE9D-3124-6AEE140F380B}"/>
          </ac:spMkLst>
        </pc:spChg>
        <pc:spChg chg="add mod">
          <ac:chgData name="ZINCK Yves [CEGEE]" userId="58ab786b-eff3-4fb5-b8c5-161f6b44608b" providerId="ADAL" clId="{6DBF65AA-3326-4A55-A201-F79420CFF5C4}" dt="2024-04-18T14:12:34.174" v="1283"/>
          <ac:spMkLst>
            <pc:docMk/>
            <pc:sldMk cId="1478946585" sldId="2147473080"/>
            <ac:spMk id="11" creationId="{74E21746-7710-9052-8038-9A8A75904BF4}"/>
          </ac:spMkLst>
        </pc:spChg>
        <pc:spChg chg="add mod">
          <ac:chgData name="ZINCK Yves [CEGEE]" userId="58ab786b-eff3-4fb5-b8c5-161f6b44608b" providerId="ADAL" clId="{6DBF65AA-3326-4A55-A201-F79420CFF5C4}" dt="2024-04-18T14:12:34.174" v="1283"/>
          <ac:spMkLst>
            <pc:docMk/>
            <pc:sldMk cId="1478946585" sldId="2147473080"/>
            <ac:spMk id="13" creationId="{3BE1D126-2730-1326-22D3-555C4321A01E}"/>
          </ac:spMkLst>
        </pc:spChg>
        <pc:spChg chg="add mod">
          <ac:chgData name="ZINCK Yves [CEGEE]" userId="58ab786b-eff3-4fb5-b8c5-161f6b44608b" providerId="ADAL" clId="{6DBF65AA-3326-4A55-A201-F79420CFF5C4}" dt="2024-04-18T14:12:40.823" v="1299" actId="1035"/>
          <ac:spMkLst>
            <pc:docMk/>
            <pc:sldMk cId="1478946585" sldId="2147473080"/>
            <ac:spMk id="14" creationId="{B7F498E1-81EC-2BAC-4074-E68B1E572411}"/>
          </ac:spMkLst>
        </pc:spChg>
        <pc:picChg chg="add mod">
          <ac:chgData name="ZINCK Yves [CEGEE]" userId="58ab786b-eff3-4fb5-b8c5-161f6b44608b" providerId="ADAL" clId="{6DBF65AA-3326-4A55-A201-F79420CFF5C4}" dt="2024-04-18T14:12:34.174" v="1283"/>
          <ac:picMkLst>
            <pc:docMk/>
            <pc:sldMk cId="1478946585" sldId="2147473080"/>
            <ac:picMk id="12" creationId="{7B5653BD-D2E0-EC33-334E-7D9981DB1380}"/>
          </ac:picMkLst>
        </pc:picChg>
        <pc:picChg chg="add mod ord">
          <ac:chgData name="ZINCK Yves [CEGEE]" userId="58ab786b-eff3-4fb5-b8c5-161f6b44608b" providerId="ADAL" clId="{6DBF65AA-3326-4A55-A201-F79420CFF5C4}" dt="2024-04-18T14:12:48.813" v="1301" actId="167"/>
          <ac:picMkLst>
            <pc:docMk/>
            <pc:sldMk cId="1478946585" sldId="2147473080"/>
            <ac:picMk id="15" creationId="{082E677B-1366-D62A-F3BB-EB555D88CD87}"/>
          </ac:picMkLst>
        </pc:picChg>
        <pc:cxnChg chg="add mod">
          <ac:chgData name="ZINCK Yves [CEGEE]" userId="58ab786b-eff3-4fb5-b8c5-161f6b44608b" providerId="ADAL" clId="{6DBF65AA-3326-4A55-A201-F79420CFF5C4}" dt="2024-04-18T14:12:34.174" v="1283"/>
          <ac:cxnSpMkLst>
            <pc:docMk/>
            <pc:sldMk cId="1478946585" sldId="2147473080"/>
            <ac:cxnSpMk id="7" creationId="{C68CBB5C-CC71-5172-4E53-6DE64210B4A8}"/>
          </ac:cxnSpMkLst>
        </pc:cxnChg>
      </pc:sldChg>
      <pc:sldChg chg="addSp delSp modSp new del mod">
        <pc:chgData name="ZINCK Yves [CEGEE]" userId="58ab786b-eff3-4fb5-b8c5-161f6b44608b" providerId="ADAL" clId="{6DBF65AA-3326-4A55-A201-F79420CFF5C4}" dt="2024-04-19T12:50:23.582" v="2534" actId="47"/>
        <pc:sldMkLst>
          <pc:docMk/>
          <pc:sldMk cId="2946981301" sldId="2147473081"/>
        </pc:sldMkLst>
        <pc:spChg chg="del">
          <ac:chgData name="ZINCK Yves [CEGEE]" userId="58ab786b-eff3-4fb5-b8c5-161f6b44608b" providerId="ADAL" clId="{6DBF65AA-3326-4A55-A201-F79420CFF5C4}" dt="2024-04-18T14:00:52.585" v="913" actId="478"/>
          <ac:spMkLst>
            <pc:docMk/>
            <pc:sldMk cId="2946981301" sldId="2147473081"/>
            <ac:spMk id="2" creationId="{E61CF294-4F88-2D86-9E13-314A15D36E5F}"/>
          </ac:spMkLst>
        </pc:spChg>
        <pc:spChg chg="mod">
          <ac:chgData name="ZINCK Yves [CEGEE]" userId="58ab786b-eff3-4fb5-b8c5-161f6b44608b" providerId="ADAL" clId="{6DBF65AA-3326-4A55-A201-F79420CFF5C4}" dt="2024-04-19T07:30:57.067" v="1859" actId="6549"/>
          <ac:spMkLst>
            <pc:docMk/>
            <pc:sldMk cId="2946981301" sldId="2147473081"/>
            <ac:spMk id="3" creationId="{21CC3562-32A5-ACF6-3B71-84A87DF454A0}"/>
          </ac:spMkLst>
        </pc:spChg>
        <pc:spChg chg="mod">
          <ac:chgData name="ZINCK Yves [CEGEE]" userId="58ab786b-eff3-4fb5-b8c5-161f6b44608b" providerId="ADAL" clId="{6DBF65AA-3326-4A55-A201-F79420CFF5C4}" dt="2024-04-19T12:18:01.259" v="2304" actId="20577"/>
          <ac:spMkLst>
            <pc:docMk/>
            <pc:sldMk cId="2946981301" sldId="2147473081"/>
            <ac:spMk id="5" creationId="{F7656392-1E13-BB42-84F4-265BEA0F1C2A}"/>
          </ac:spMkLst>
        </pc:spChg>
        <pc:spChg chg="add mod">
          <ac:chgData name="ZINCK Yves [CEGEE]" userId="58ab786b-eff3-4fb5-b8c5-161f6b44608b" providerId="ADAL" clId="{6DBF65AA-3326-4A55-A201-F79420CFF5C4}" dt="2024-04-18T14:08:22.851" v="1231" actId="255"/>
          <ac:spMkLst>
            <pc:docMk/>
            <pc:sldMk cId="2946981301" sldId="2147473081"/>
            <ac:spMk id="10" creationId="{1FED74CF-05DD-A5EE-2207-E4BE95B4FBB1}"/>
          </ac:spMkLst>
        </pc:spChg>
        <pc:spChg chg="add del mod">
          <ac:chgData name="ZINCK Yves [CEGEE]" userId="58ab786b-eff3-4fb5-b8c5-161f6b44608b" providerId="ADAL" clId="{6DBF65AA-3326-4A55-A201-F79420CFF5C4}" dt="2024-04-18T14:09:13.951" v="1242" actId="478"/>
          <ac:spMkLst>
            <pc:docMk/>
            <pc:sldMk cId="2946981301" sldId="2147473081"/>
            <ac:spMk id="17" creationId="{3DB4A3A4-6EB8-B845-861A-CB8B4581DC79}"/>
          </ac:spMkLst>
        </pc:spChg>
        <pc:spChg chg="add mod">
          <ac:chgData name="ZINCK Yves [CEGEE]" userId="58ab786b-eff3-4fb5-b8c5-161f6b44608b" providerId="ADAL" clId="{6DBF65AA-3326-4A55-A201-F79420CFF5C4}" dt="2024-04-18T14:10:05.330" v="1247" actId="692"/>
          <ac:spMkLst>
            <pc:docMk/>
            <pc:sldMk cId="2946981301" sldId="2147473081"/>
            <ac:spMk id="18" creationId="{72E92CCF-CE83-5A70-469A-5961AB3707D6}"/>
          </ac:spMkLst>
        </pc:spChg>
        <pc:picChg chg="add mod">
          <ac:chgData name="ZINCK Yves [CEGEE]" userId="58ab786b-eff3-4fb5-b8c5-161f6b44608b" providerId="ADAL" clId="{6DBF65AA-3326-4A55-A201-F79420CFF5C4}" dt="2024-04-18T14:01:22.315" v="920" actId="14100"/>
          <ac:picMkLst>
            <pc:docMk/>
            <pc:sldMk cId="2946981301" sldId="2147473081"/>
            <ac:picMk id="7" creationId="{DEF4F0EC-85B5-9A23-C8CB-E78C38A8447A}"/>
          </ac:picMkLst>
        </pc:picChg>
        <pc:picChg chg="add mod">
          <ac:chgData name="ZINCK Yves [CEGEE]" userId="58ab786b-eff3-4fb5-b8c5-161f6b44608b" providerId="ADAL" clId="{6DBF65AA-3326-4A55-A201-F79420CFF5C4}" dt="2024-04-18T14:01:28.913" v="921" actId="1076"/>
          <ac:picMkLst>
            <pc:docMk/>
            <pc:sldMk cId="2946981301" sldId="2147473081"/>
            <ac:picMk id="9" creationId="{4AAE2868-418B-367A-2F2E-546297BBA418}"/>
          </ac:picMkLst>
        </pc:picChg>
        <pc:cxnChg chg="add mod">
          <ac:chgData name="ZINCK Yves [CEGEE]" userId="58ab786b-eff3-4fb5-b8c5-161f6b44608b" providerId="ADAL" clId="{6DBF65AA-3326-4A55-A201-F79420CFF5C4}" dt="2024-04-18T14:08:38.483" v="1234" actId="14100"/>
          <ac:cxnSpMkLst>
            <pc:docMk/>
            <pc:sldMk cId="2946981301" sldId="2147473081"/>
            <ac:cxnSpMk id="12" creationId="{670C47A8-9611-03D6-632E-25F31AB7B81C}"/>
          </ac:cxnSpMkLst>
        </pc:cxnChg>
        <pc:cxnChg chg="add del mod">
          <ac:chgData name="ZINCK Yves [CEGEE]" userId="58ab786b-eff3-4fb5-b8c5-161f6b44608b" providerId="ADAL" clId="{6DBF65AA-3326-4A55-A201-F79420CFF5C4}" dt="2024-04-18T14:08:54.567" v="1238" actId="478"/>
          <ac:cxnSpMkLst>
            <pc:docMk/>
            <pc:sldMk cId="2946981301" sldId="2147473081"/>
            <ac:cxnSpMk id="15" creationId="{0074A393-0B69-67FF-B265-D462A51EC8A4}"/>
          </ac:cxnSpMkLst>
        </pc:cxnChg>
      </pc:sldChg>
      <pc:sldChg chg="addSp delSp modSp add mod">
        <pc:chgData name="ZINCK Yves [CEGEE]" userId="58ab786b-eff3-4fb5-b8c5-161f6b44608b" providerId="ADAL" clId="{6DBF65AA-3326-4A55-A201-F79420CFF5C4}" dt="2024-04-19T12:50:39.278" v="2554" actId="20577"/>
        <pc:sldMkLst>
          <pc:docMk/>
          <pc:sldMk cId="957535777" sldId="2147473082"/>
        </pc:sldMkLst>
        <pc:spChg chg="del">
          <ac:chgData name="ZINCK Yves [CEGEE]" userId="58ab786b-eff3-4fb5-b8c5-161f6b44608b" providerId="ADAL" clId="{6DBF65AA-3326-4A55-A201-F79420CFF5C4}" dt="2024-04-18T14:03:46.202" v="987" actId="478"/>
          <ac:spMkLst>
            <pc:docMk/>
            <pc:sldMk cId="957535777" sldId="2147473082"/>
            <ac:spMk id="2" creationId="{E61CF294-4F88-2D86-9E13-314A15D36E5F}"/>
          </ac:spMkLst>
        </pc:spChg>
        <pc:spChg chg="mod">
          <ac:chgData name="ZINCK Yves [CEGEE]" userId="58ab786b-eff3-4fb5-b8c5-161f6b44608b" providerId="ADAL" clId="{6DBF65AA-3326-4A55-A201-F79420CFF5C4}" dt="2024-04-19T12:50:39.278" v="2554" actId="20577"/>
          <ac:spMkLst>
            <pc:docMk/>
            <pc:sldMk cId="957535777" sldId="2147473082"/>
            <ac:spMk id="3" creationId="{21CC3562-32A5-ACF6-3B71-84A87DF454A0}"/>
          </ac:spMkLst>
        </pc:spChg>
        <pc:spChg chg="mod">
          <ac:chgData name="ZINCK Yves [CEGEE]" userId="58ab786b-eff3-4fb5-b8c5-161f6b44608b" providerId="ADAL" clId="{6DBF65AA-3326-4A55-A201-F79420CFF5C4}" dt="2024-04-19T12:18:03.733" v="2305" actId="20577"/>
          <ac:spMkLst>
            <pc:docMk/>
            <pc:sldMk cId="957535777" sldId="2147473082"/>
            <ac:spMk id="5" creationId="{F7656392-1E13-BB42-84F4-265BEA0F1C2A}"/>
          </ac:spMkLst>
        </pc:spChg>
        <pc:spChg chg="add mod">
          <ac:chgData name="ZINCK Yves [CEGEE]" userId="58ab786b-eff3-4fb5-b8c5-161f6b44608b" providerId="ADAL" clId="{6DBF65AA-3326-4A55-A201-F79420CFF5C4}" dt="2024-04-18T14:03:48.574" v="988"/>
          <ac:spMkLst>
            <pc:docMk/>
            <pc:sldMk cId="957535777" sldId="2147473082"/>
            <ac:spMk id="6" creationId="{7651E78C-CF0B-EA58-F190-1877E495474A}"/>
          </ac:spMkLst>
        </pc:spChg>
        <pc:spChg chg="add mod">
          <ac:chgData name="ZINCK Yves [CEGEE]" userId="58ab786b-eff3-4fb5-b8c5-161f6b44608b" providerId="ADAL" clId="{6DBF65AA-3326-4A55-A201-F79420CFF5C4}" dt="2024-04-18T14:03:48.574" v="988"/>
          <ac:spMkLst>
            <pc:docMk/>
            <pc:sldMk cId="957535777" sldId="2147473082"/>
            <ac:spMk id="7" creationId="{BA419D34-EE9A-8BA6-6C9E-47883519E32A}"/>
          </ac:spMkLst>
        </pc:spChg>
        <pc:spChg chg="add mod">
          <ac:chgData name="ZINCK Yves [CEGEE]" userId="58ab786b-eff3-4fb5-b8c5-161f6b44608b" providerId="ADAL" clId="{6DBF65AA-3326-4A55-A201-F79420CFF5C4}" dt="2024-04-18T14:03:48.574" v="988"/>
          <ac:spMkLst>
            <pc:docMk/>
            <pc:sldMk cId="957535777" sldId="2147473082"/>
            <ac:spMk id="8" creationId="{FF366FCD-CE5B-3C66-B60F-23589D8BECE6}"/>
          </ac:spMkLst>
        </pc:spChg>
        <pc:spChg chg="add mod">
          <ac:chgData name="ZINCK Yves [CEGEE]" userId="58ab786b-eff3-4fb5-b8c5-161f6b44608b" providerId="ADAL" clId="{6DBF65AA-3326-4A55-A201-F79420CFF5C4}" dt="2024-04-18T14:03:48.574" v="988"/>
          <ac:spMkLst>
            <pc:docMk/>
            <pc:sldMk cId="957535777" sldId="2147473082"/>
            <ac:spMk id="9" creationId="{89CEE2AE-0ADB-9FAA-B19F-DCBE33854063}"/>
          </ac:spMkLst>
        </pc:spChg>
        <pc:spChg chg="add mod">
          <ac:chgData name="ZINCK Yves [CEGEE]" userId="58ab786b-eff3-4fb5-b8c5-161f6b44608b" providerId="ADAL" clId="{6DBF65AA-3326-4A55-A201-F79420CFF5C4}" dt="2024-04-18T14:03:48.574" v="988"/>
          <ac:spMkLst>
            <pc:docMk/>
            <pc:sldMk cId="957535777" sldId="2147473082"/>
            <ac:spMk id="10" creationId="{573CDB4D-4B23-D4FF-201B-DEA6D3D40D45}"/>
          </ac:spMkLst>
        </pc:spChg>
        <pc:spChg chg="add mod">
          <ac:chgData name="ZINCK Yves [CEGEE]" userId="58ab786b-eff3-4fb5-b8c5-161f6b44608b" providerId="ADAL" clId="{6DBF65AA-3326-4A55-A201-F79420CFF5C4}" dt="2024-04-18T14:03:48.574" v="988"/>
          <ac:spMkLst>
            <pc:docMk/>
            <pc:sldMk cId="957535777" sldId="2147473082"/>
            <ac:spMk id="11" creationId="{315FC383-FC37-35B2-8D79-1A050E6DF6BD}"/>
          </ac:spMkLst>
        </pc:spChg>
        <pc:spChg chg="add mod">
          <ac:chgData name="ZINCK Yves [CEGEE]" userId="58ab786b-eff3-4fb5-b8c5-161f6b44608b" providerId="ADAL" clId="{6DBF65AA-3326-4A55-A201-F79420CFF5C4}" dt="2024-04-18T14:03:48.574" v="988"/>
          <ac:spMkLst>
            <pc:docMk/>
            <pc:sldMk cId="957535777" sldId="2147473082"/>
            <ac:spMk id="12" creationId="{6ADB604A-AAFA-5031-6956-C3FE7E1512D6}"/>
          </ac:spMkLst>
        </pc:spChg>
        <pc:spChg chg="add mod">
          <ac:chgData name="ZINCK Yves [CEGEE]" userId="58ab786b-eff3-4fb5-b8c5-161f6b44608b" providerId="ADAL" clId="{6DBF65AA-3326-4A55-A201-F79420CFF5C4}" dt="2024-04-18T14:03:48.574" v="988"/>
          <ac:spMkLst>
            <pc:docMk/>
            <pc:sldMk cId="957535777" sldId="2147473082"/>
            <ac:spMk id="13" creationId="{757FBFA7-89CF-2EC9-3269-B645081126E7}"/>
          </ac:spMkLst>
        </pc:spChg>
        <pc:spChg chg="add mod">
          <ac:chgData name="ZINCK Yves [CEGEE]" userId="58ab786b-eff3-4fb5-b8c5-161f6b44608b" providerId="ADAL" clId="{6DBF65AA-3326-4A55-A201-F79420CFF5C4}" dt="2024-04-18T14:03:48.574" v="988"/>
          <ac:spMkLst>
            <pc:docMk/>
            <pc:sldMk cId="957535777" sldId="2147473082"/>
            <ac:spMk id="16" creationId="{B3F06B3E-9862-3CA2-6DC1-678E78E0AE4F}"/>
          </ac:spMkLst>
        </pc:spChg>
        <pc:spChg chg="add mod">
          <ac:chgData name="ZINCK Yves [CEGEE]" userId="58ab786b-eff3-4fb5-b8c5-161f6b44608b" providerId="ADAL" clId="{6DBF65AA-3326-4A55-A201-F79420CFF5C4}" dt="2024-04-18T14:03:48.574" v="988"/>
          <ac:spMkLst>
            <pc:docMk/>
            <pc:sldMk cId="957535777" sldId="2147473082"/>
            <ac:spMk id="17" creationId="{5160055A-7A37-335F-C8CD-39C41DCC6F01}"/>
          </ac:spMkLst>
        </pc:spChg>
        <pc:spChg chg="add mod">
          <ac:chgData name="ZINCK Yves [CEGEE]" userId="58ab786b-eff3-4fb5-b8c5-161f6b44608b" providerId="ADAL" clId="{6DBF65AA-3326-4A55-A201-F79420CFF5C4}" dt="2024-04-18T14:03:48.574" v="988"/>
          <ac:spMkLst>
            <pc:docMk/>
            <pc:sldMk cId="957535777" sldId="2147473082"/>
            <ac:spMk id="18" creationId="{20201739-09B8-F478-4583-6280608380A8}"/>
          </ac:spMkLst>
        </pc:spChg>
        <pc:cxnChg chg="add mod">
          <ac:chgData name="ZINCK Yves [CEGEE]" userId="58ab786b-eff3-4fb5-b8c5-161f6b44608b" providerId="ADAL" clId="{6DBF65AA-3326-4A55-A201-F79420CFF5C4}" dt="2024-04-18T14:03:48.574" v="988"/>
          <ac:cxnSpMkLst>
            <pc:docMk/>
            <pc:sldMk cId="957535777" sldId="2147473082"/>
            <ac:cxnSpMk id="14" creationId="{7C272286-6AA7-7049-99F5-248830B90A43}"/>
          </ac:cxnSpMkLst>
        </pc:cxnChg>
        <pc:cxnChg chg="add mod">
          <ac:chgData name="ZINCK Yves [CEGEE]" userId="58ab786b-eff3-4fb5-b8c5-161f6b44608b" providerId="ADAL" clId="{6DBF65AA-3326-4A55-A201-F79420CFF5C4}" dt="2024-04-18T14:03:48.574" v="988"/>
          <ac:cxnSpMkLst>
            <pc:docMk/>
            <pc:sldMk cId="957535777" sldId="2147473082"/>
            <ac:cxnSpMk id="15" creationId="{031A39F8-6239-6A11-4F2A-17D6D33CB0AE}"/>
          </ac:cxnSpMkLst>
        </pc:cxnChg>
      </pc:sldChg>
      <pc:sldChg chg="addSp delSp modSp new mod">
        <pc:chgData name="ZINCK Yves [CEGEE]" userId="58ab786b-eff3-4fb5-b8c5-161f6b44608b" providerId="ADAL" clId="{6DBF65AA-3326-4A55-A201-F79420CFF5C4}" dt="2024-04-19T12:18:08.716" v="2307" actId="20577"/>
        <pc:sldMkLst>
          <pc:docMk/>
          <pc:sldMk cId="2785233404" sldId="2147473083"/>
        </pc:sldMkLst>
        <pc:spChg chg="del">
          <ac:chgData name="ZINCK Yves [CEGEE]" userId="58ab786b-eff3-4fb5-b8c5-161f6b44608b" providerId="ADAL" clId="{6DBF65AA-3326-4A55-A201-F79420CFF5C4}" dt="2024-04-18T14:11:43.237" v="1260" actId="478"/>
          <ac:spMkLst>
            <pc:docMk/>
            <pc:sldMk cId="2785233404" sldId="2147473083"/>
            <ac:spMk id="2" creationId="{D9414C91-D841-D140-329E-6863FC363AD7}"/>
          </ac:spMkLst>
        </pc:spChg>
        <pc:spChg chg="mod">
          <ac:chgData name="ZINCK Yves [CEGEE]" userId="58ab786b-eff3-4fb5-b8c5-161f6b44608b" providerId="ADAL" clId="{6DBF65AA-3326-4A55-A201-F79420CFF5C4}" dt="2024-04-18T14:11:59.551" v="1278" actId="20577"/>
          <ac:spMkLst>
            <pc:docMk/>
            <pc:sldMk cId="2785233404" sldId="2147473083"/>
            <ac:spMk id="3" creationId="{BF1D4851-3D59-E77E-E692-7722344E38B8}"/>
          </ac:spMkLst>
        </pc:spChg>
        <pc:spChg chg="mod">
          <ac:chgData name="ZINCK Yves [CEGEE]" userId="58ab786b-eff3-4fb5-b8c5-161f6b44608b" providerId="ADAL" clId="{6DBF65AA-3326-4A55-A201-F79420CFF5C4}" dt="2024-04-19T12:18:08.716" v="2307" actId="20577"/>
          <ac:spMkLst>
            <pc:docMk/>
            <pc:sldMk cId="2785233404" sldId="2147473083"/>
            <ac:spMk id="5" creationId="{35EE88FA-C531-4DA5-C7F5-49A6B3B28B2D}"/>
          </ac:spMkLst>
        </pc:spChg>
        <pc:spChg chg="add mod">
          <ac:chgData name="ZINCK Yves [CEGEE]" userId="58ab786b-eff3-4fb5-b8c5-161f6b44608b" providerId="ADAL" clId="{6DBF65AA-3326-4A55-A201-F79420CFF5C4}" dt="2024-04-18T14:11:45.369" v="1261"/>
          <ac:spMkLst>
            <pc:docMk/>
            <pc:sldMk cId="2785233404" sldId="2147473083"/>
            <ac:spMk id="6" creationId="{B4E76B5C-4249-7203-636D-330F70FB97BF}"/>
          </ac:spMkLst>
        </pc:spChg>
        <pc:spChg chg="add mod">
          <ac:chgData name="ZINCK Yves [CEGEE]" userId="58ab786b-eff3-4fb5-b8c5-161f6b44608b" providerId="ADAL" clId="{6DBF65AA-3326-4A55-A201-F79420CFF5C4}" dt="2024-04-18T14:11:45.369" v="1261"/>
          <ac:spMkLst>
            <pc:docMk/>
            <pc:sldMk cId="2785233404" sldId="2147473083"/>
            <ac:spMk id="7" creationId="{1E7DCD38-B99A-D508-EA34-1AF283475860}"/>
          </ac:spMkLst>
        </pc:spChg>
        <pc:spChg chg="add mod">
          <ac:chgData name="ZINCK Yves [CEGEE]" userId="58ab786b-eff3-4fb5-b8c5-161f6b44608b" providerId="ADAL" clId="{6DBF65AA-3326-4A55-A201-F79420CFF5C4}" dt="2024-04-18T14:11:45.369" v="1261"/>
          <ac:spMkLst>
            <pc:docMk/>
            <pc:sldMk cId="2785233404" sldId="2147473083"/>
            <ac:spMk id="8" creationId="{01887EE8-4D5C-B34B-3892-20D4A44D94A7}"/>
          </ac:spMkLst>
        </pc:spChg>
        <pc:spChg chg="add mod">
          <ac:chgData name="ZINCK Yves [CEGEE]" userId="58ab786b-eff3-4fb5-b8c5-161f6b44608b" providerId="ADAL" clId="{6DBF65AA-3326-4A55-A201-F79420CFF5C4}" dt="2024-04-18T14:11:45.369" v="1261"/>
          <ac:spMkLst>
            <pc:docMk/>
            <pc:sldMk cId="2785233404" sldId="2147473083"/>
            <ac:spMk id="9" creationId="{AE137413-84EC-71F7-2DCF-D4BE6BEE3860}"/>
          </ac:spMkLst>
        </pc:spChg>
        <pc:spChg chg="add mod">
          <ac:chgData name="ZINCK Yves [CEGEE]" userId="58ab786b-eff3-4fb5-b8c5-161f6b44608b" providerId="ADAL" clId="{6DBF65AA-3326-4A55-A201-F79420CFF5C4}" dt="2024-04-18T14:11:45.369" v="1261"/>
          <ac:spMkLst>
            <pc:docMk/>
            <pc:sldMk cId="2785233404" sldId="2147473083"/>
            <ac:spMk id="10" creationId="{0EA2AAE4-49ED-82B3-80A3-64849891B7DE}"/>
          </ac:spMkLst>
        </pc:spChg>
        <pc:spChg chg="add mod">
          <ac:chgData name="ZINCK Yves [CEGEE]" userId="58ab786b-eff3-4fb5-b8c5-161f6b44608b" providerId="ADAL" clId="{6DBF65AA-3326-4A55-A201-F79420CFF5C4}" dt="2024-04-18T14:11:45.369" v="1261"/>
          <ac:spMkLst>
            <pc:docMk/>
            <pc:sldMk cId="2785233404" sldId="2147473083"/>
            <ac:spMk id="11" creationId="{DF273C04-891A-9B6B-CFF2-EC1F60102D0D}"/>
          </ac:spMkLst>
        </pc:spChg>
        <pc:spChg chg="add mod">
          <ac:chgData name="ZINCK Yves [CEGEE]" userId="58ab786b-eff3-4fb5-b8c5-161f6b44608b" providerId="ADAL" clId="{6DBF65AA-3326-4A55-A201-F79420CFF5C4}" dt="2024-04-18T14:11:45.369" v="1261"/>
          <ac:spMkLst>
            <pc:docMk/>
            <pc:sldMk cId="2785233404" sldId="2147473083"/>
            <ac:spMk id="12" creationId="{68C21A06-A736-7B25-E85D-616E49F28AD4}"/>
          </ac:spMkLst>
        </pc:spChg>
        <pc:spChg chg="add mod">
          <ac:chgData name="ZINCK Yves [CEGEE]" userId="58ab786b-eff3-4fb5-b8c5-161f6b44608b" providerId="ADAL" clId="{6DBF65AA-3326-4A55-A201-F79420CFF5C4}" dt="2024-04-18T14:11:45.369" v="1261"/>
          <ac:spMkLst>
            <pc:docMk/>
            <pc:sldMk cId="2785233404" sldId="2147473083"/>
            <ac:spMk id="13" creationId="{ADAE594F-9E51-2FF1-DCC2-840A4EE69C8F}"/>
          </ac:spMkLst>
        </pc:spChg>
        <pc:spChg chg="mod">
          <ac:chgData name="ZINCK Yves [CEGEE]" userId="58ab786b-eff3-4fb5-b8c5-161f6b44608b" providerId="ADAL" clId="{6DBF65AA-3326-4A55-A201-F79420CFF5C4}" dt="2024-04-18T14:11:45.369" v="1261"/>
          <ac:spMkLst>
            <pc:docMk/>
            <pc:sldMk cId="2785233404" sldId="2147473083"/>
            <ac:spMk id="15" creationId="{E8674D29-0396-97F4-899B-B89611B7632C}"/>
          </ac:spMkLst>
        </pc:spChg>
        <pc:spChg chg="mod">
          <ac:chgData name="ZINCK Yves [CEGEE]" userId="58ab786b-eff3-4fb5-b8c5-161f6b44608b" providerId="ADAL" clId="{6DBF65AA-3326-4A55-A201-F79420CFF5C4}" dt="2024-04-18T14:11:45.369" v="1261"/>
          <ac:spMkLst>
            <pc:docMk/>
            <pc:sldMk cId="2785233404" sldId="2147473083"/>
            <ac:spMk id="16" creationId="{8320A1C9-38F4-CAAA-4204-63DB06F4A987}"/>
          </ac:spMkLst>
        </pc:spChg>
        <pc:spChg chg="mod">
          <ac:chgData name="ZINCK Yves [CEGEE]" userId="58ab786b-eff3-4fb5-b8c5-161f6b44608b" providerId="ADAL" clId="{6DBF65AA-3326-4A55-A201-F79420CFF5C4}" dt="2024-04-18T14:11:45.369" v="1261"/>
          <ac:spMkLst>
            <pc:docMk/>
            <pc:sldMk cId="2785233404" sldId="2147473083"/>
            <ac:spMk id="17" creationId="{52394775-DACB-E18B-897F-42F5841D35FB}"/>
          </ac:spMkLst>
        </pc:spChg>
        <pc:spChg chg="mod">
          <ac:chgData name="ZINCK Yves [CEGEE]" userId="58ab786b-eff3-4fb5-b8c5-161f6b44608b" providerId="ADAL" clId="{6DBF65AA-3326-4A55-A201-F79420CFF5C4}" dt="2024-04-18T14:11:45.369" v="1261"/>
          <ac:spMkLst>
            <pc:docMk/>
            <pc:sldMk cId="2785233404" sldId="2147473083"/>
            <ac:spMk id="18" creationId="{1EDFC180-D259-5969-A549-EF3696B7022D}"/>
          </ac:spMkLst>
        </pc:spChg>
        <pc:spChg chg="mod">
          <ac:chgData name="ZINCK Yves [CEGEE]" userId="58ab786b-eff3-4fb5-b8c5-161f6b44608b" providerId="ADAL" clId="{6DBF65AA-3326-4A55-A201-F79420CFF5C4}" dt="2024-04-18T14:11:45.369" v="1261"/>
          <ac:spMkLst>
            <pc:docMk/>
            <pc:sldMk cId="2785233404" sldId="2147473083"/>
            <ac:spMk id="19" creationId="{BCDC55EE-884E-9BED-7659-AD0CAFC4895F}"/>
          </ac:spMkLst>
        </pc:spChg>
        <pc:spChg chg="mod">
          <ac:chgData name="ZINCK Yves [CEGEE]" userId="58ab786b-eff3-4fb5-b8c5-161f6b44608b" providerId="ADAL" clId="{6DBF65AA-3326-4A55-A201-F79420CFF5C4}" dt="2024-04-18T14:11:45.369" v="1261"/>
          <ac:spMkLst>
            <pc:docMk/>
            <pc:sldMk cId="2785233404" sldId="2147473083"/>
            <ac:spMk id="20" creationId="{5C052C5B-3B84-D639-7890-00E215E16259}"/>
          </ac:spMkLst>
        </pc:spChg>
        <pc:spChg chg="mod">
          <ac:chgData name="ZINCK Yves [CEGEE]" userId="58ab786b-eff3-4fb5-b8c5-161f6b44608b" providerId="ADAL" clId="{6DBF65AA-3326-4A55-A201-F79420CFF5C4}" dt="2024-04-18T14:11:45.369" v="1261"/>
          <ac:spMkLst>
            <pc:docMk/>
            <pc:sldMk cId="2785233404" sldId="2147473083"/>
            <ac:spMk id="21" creationId="{837710F2-FCDE-0085-500C-BF666E92B507}"/>
          </ac:spMkLst>
        </pc:spChg>
        <pc:spChg chg="mod">
          <ac:chgData name="ZINCK Yves [CEGEE]" userId="58ab786b-eff3-4fb5-b8c5-161f6b44608b" providerId="ADAL" clId="{6DBF65AA-3326-4A55-A201-F79420CFF5C4}" dt="2024-04-18T14:11:45.369" v="1261"/>
          <ac:spMkLst>
            <pc:docMk/>
            <pc:sldMk cId="2785233404" sldId="2147473083"/>
            <ac:spMk id="22" creationId="{49B3E199-C99A-B0BB-FB75-0B96642F7AEE}"/>
          </ac:spMkLst>
        </pc:spChg>
        <pc:spChg chg="mod">
          <ac:chgData name="ZINCK Yves [CEGEE]" userId="58ab786b-eff3-4fb5-b8c5-161f6b44608b" providerId="ADAL" clId="{6DBF65AA-3326-4A55-A201-F79420CFF5C4}" dt="2024-04-18T14:11:45.369" v="1261"/>
          <ac:spMkLst>
            <pc:docMk/>
            <pc:sldMk cId="2785233404" sldId="2147473083"/>
            <ac:spMk id="23" creationId="{B90A0EE8-1B2D-95FD-FF1F-BC836009E608}"/>
          </ac:spMkLst>
        </pc:spChg>
        <pc:spChg chg="mod">
          <ac:chgData name="ZINCK Yves [CEGEE]" userId="58ab786b-eff3-4fb5-b8c5-161f6b44608b" providerId="ADAL" clId="{6DBF65AA-3326-4A55-A201-F79420CFF5C4}" dt="2024-04-18T14:11:45.369" v="1261"/>
          <ac:spMkLst>
            <pc:docMk/>
            <pc:sldMk cId="2785233404" sldId="2147473083"/>
            <ac:spMk id="24" creationId="{39902480-ADC9-4C6B-1616-7C234E4B4A27}"/>
          </ac:spMkLst>
        </pc:spChg>
        <pc:spChg chg="mod">
          <ac:chgData name="ZINCK Yves [CEGEE]" userId="58ab786b-eff3-4fb5-b8c5-161f6b44608b" providerId="ADAL" clId="{6DBF65AA-3326-4A55-A201-F79420CFF5C4}" dt="2024-04-18T14:11:45.369" v="1261"/>
          <ac:spMkLst>
            <pc:docMk/>
            <pc:sldMk cId="2785233404" sldId="2147473083"/>
            <ac:spMk id="25" creationId="{5727664D-CA2A-8EFE-3577-44DBB16762E3}"/>
          </ac:spMkLst>
        </pc:spChg>
        <pc:spChg chg="mod">
          <ac:chgData name="ZINCK Yves [CEGEE]" userId="58ab786b-eff3-4fb5-b8c5-161f6b44608b" providerId="ADAL" clId="{6DBF65AA-3326-4A55-A201-F79420CFF5C4}" dt="2024-04-18T14:11:45.369" v="1261"/>
          <ac:spMkLst>
            <pc:docMk/>
            <pc:sldMk cId="2785233404" sldId="2147473083"/>
            <ac:spMk id="26" creationId="{C22982ED-63F8-1B51-71C4-0501E862D026}"/>
          </ac:spMkLst>
        </pc:spChg>
        <pc:spChg chg="mod">
          <ac:chgData name="ZINCK Yves [CEGEE]" userId="58ab786b-eff3-4fb5-b8c5-161f6b44608b" providerId="ADAL" clId="{6DBF65AA-3326-4A55-A201-F79420CFF5C4}" dt="2024-04-18T14:11:45.369" v="1261"/>
          <ac:spMkLst>
            <pc:docMk/>
            <pc:sldMk cId="2785233404" sldId="2147473083"/>
            <ac:spMk id="27" creationId="{CDF7BC18-1224-E61E-9D4D-57CA36CEAA52}"/>
          </ac:spMkLst>
        </pc:spChg>
        <pc:spChg chg="mod">
          <ac:chgData name="ZINCK Yves [CEGEE]" userId="58ab786b-eff3-4fb5-b8c5-161f6b44608b" providerId="ADAL" clId="{6DBF65AA-3326-4A55-A201-F79420CFF5C4}" dt="2024-04-18T14:11:45.369" v="1261"/>
          <ac:spMkLst>
            <pc:docMk/>
            <pc:sldMk cId="2785233404" sldId="2147473083"/>
            <ac:spMk id="28" creationId="{0FBE2058-BDC3-FA2B-EC05-942D35FDA728}"/>
          </ac:spMkLst>
        </pc:spChg>
        <pc:spChg chg="mod">
          <ac:chgData name="ZINCK Yves [CEGEE]" userId="58ab786b-eff3-4fb5-b8c5-161f6b44608b" providerId="ADAL" clId="{6DBF65AA-3326-4A55-A201-F79420CFF5C4}" dt="2024-04-18T14:11:45.369" v="1261"/>
          <ac:spMkLst>
            <pc:docMk/>
            <pc:sldMk cId="2785233404" sldId="2147473083"/>
            <ac:spMk id="29" creationId="{19F8B5C6-972A-069F-B639-5A0B911A94A2}"/>
          </ac:spMkLst>
        </pc:spChg>
        <pc:spChg chg="mod">
          <ac:chgData name="ZINCK Yves [CEGEE]" userId="58ab786b-eff3-4fb5-b8c5-161f6b44608b" providerId="ADAL" clId="{6DBF65AA-3326-4A55-A201-F79420CFF5C4}" dt="2024-04-18T14:11:45.369" v="1261"/>
          <ac:spMkLst>
            <pc:docMk/>
            <pc:sldMk cId="2785233404" sldId="2147473083"/>
            <ac:spMk id="30" creationId="{470ED5AA-6565-17D2-6318-690C8B6917B2}"/>
          </ac:spMkLst>
        </pc:spChg>
        <pc:spChg chg="mod">
          <ac:chgData name="ZINCK Yves [CEGEE]" userId="58ab786b-eff3-4fb5-b8c5-161f6b44608b" providerId="ADAL" clId="{6DBF65AA-3326-4A55-A201-F79420CFF5C4}" dt="2024-04-18T14:11:45.369" v="1261"/>
          <ac:spMkLst>
            <pc:docMk/>
            <pc:sldMk cId="2785233404" sldId="2147473083"/>
            <ac:spMk id="31" creationId="{7D464863-0C1C-5B5C-BE88-7F0839111B7C}"/>
          </ac:spMkLst>
        </pc:spChg>
        <pc:spChg chg="mod">
          <ac:chgData name="ZINCK Yves [CEGEE]" userId="58ab786b-eff3-4fb5-b8c5-161f6b44608b" providerId="ADAL" clId="{6DBF65AA-3326-4A55-A201-F79420CFF5C4}" dt="2024-04-18T14:11:45.369" v="1261"/>
          <ac:spMkLst>
            <pc:docMk/>
            <pc:sldMk cId="2785233404" sldId="2147473083"/>
            <ac:spMk id="32" creationId="{23B771FE-AB9B-48F8-B8FF-166BBFE839EE}"/>
          </ac:spMkLst>
        </pc:spChg>
        <pc:spChg chg="mod">
          <ac:chgData name="ZINCK Yves [CEGEE]" userId="58ab786b-eff3-4fb5-b8c5-161f6b44608b" providerId="ADAL" clId="{6DBF65AA-3326-4A55-A201-F79420CFF5C4}" dt="2024-04-18T14:11:45.369" v="1261"/>
          <ac:spMkLst>
            <pc:docMk/>
            <pc:sldMk cId="2785233404" sldId="2147473083"/>
            <ac:spMk id="33" creationId="{0EDEC0F1-6092-984A-909F-0399655F5FE8}"/>
          </ac:spMkLst>
        </pc:spChg>
        <pc:spChg chg="mod">
          <ac:chgData name="ZINCK Yves [CEGEE]" userId="58ab786b-eff3-4fb5-b8c5-161f6b44608b" providerId="ADAL" clId="{6DBF65AA-3326-4A55-A201-F79420CFF5C4}" dt="2024-04-18T14:11:45.369" v="1261"/>
          <ac:spMkLst>
            <pc:docMk/>
            <pc:sldMk cId="2785233404" sldId="2147473083"/>
            <ac:spMk id="34" creationId="{F8B80A28-0D98-810D-822B-D6854C8D1568}"/>
          </ac:spMkLst>
        </pc:spChg>
        <pc:spChg chg="mod">
          <ac:chgData name="ZINCK Yves [CEGEE]" userId="58ab786b-eff3-4fb5-b8c5-161f6b44608b" providerId="ADAL" clId="{6DBF65AA-3326-4A55-A201-F79420CFF5C4}" dt="2024-04-18T14:11:45.369" v="1261"/>
          <ac:spMkLst>
            <pc:docMk/>
            <pc:sldMk cId="2785233404" sldId="2147473083"/>
            <ac:spMk id="35" creationId="{F1F6E4FB-27A6-F706-0E74-59D1183A327C}"/>
          </ac:spMkLst>
        </pc:spChg>
        <pc:spChg chg="mod">
          <ac:chgData name="ZINCK Yves [CEGEE]" userId="58ab786b-eff3-4fb5-b8c5-161f6b44608b" providerId="ADAL" clId="{6DBF65AA-3326-4A55-A201-F79420CFF5C4}" dt="2024-04-18T14:11:45.369" v="1261"/>
          <ac:spMkLst>
            <pc:docMk/>
            <pc:sldMk cId="2785233404" sldId="2147473083"/>
            <ac:spMk id="36" creationId="{9947FD8F-A9DE-44B0-32DF-3B39242410C9}"/>
          </ac:spMkLst>
        </pc:spChg>
        <pc:spChg chg="mod">
          <ac:chgData name="ZINCK Yves [CEGEE]" userId="58ab786b-eff3-4fb5-b8c5-161f6b44608b" providerId="ADAL" clId="{6DBF65AA-3326-4A55-A201-F79420CFF5C4}" dt="2024-04-18T14:11:45.369" v="1261"/>
          <ac:spMkLst>
            <pc:docMk/>
            <pc:sldMk cId="2785233404" sldId="2147473083"/>
            <ac:spMk id="37" creationId="{B363147A-5A7B-C86F-AD21-B2799C968AE6}"/>
          </ac:spMkLst>
        </pc:spChg>
        <pc:spChg chg="mod">
          <ac:chgData name="ZINCK Yves [CEGEE]" userId="58ab786b-eff3-4fb5-b8c5-161f6b44608b" providerId="ADAL" clId="{6DBF65AA-3326-4A55-A201-F79420CFF5C4}" dt="2024-04-18T14:11:45.369" v="1261"/>
          <ac:spMkLst>
            <pc:docMk/>
            <pc:sldMk cId="2785233404" sldId="2147473083"/>
            <ac:spMk id="38" creationId="{13BF104F-31D1-B598-0F88-FFF7D2161BBC}"/>
          </ac:spMkLst>
        </pc:spChg>
        <pc:spChg chg="mod">
          <ac:chgData name="ZINCK Yves [CEGEE]" userId="58ab786b-eff3-4fb5-b8c5-161f6b44608b" providerId="ADAL" clId="{6DBF65AA-3326-4A55-A201-F79420CFF5C4}" dt="2024-04-18T14:11:45.369" v="1261"/>
          <ac:spMkLst>
            <pc:docMk/>
            <pc:sldMk cId="2785233404" sldId="2147473083"/>
            <ac:spMk id="39" creationId="{09556BDD-5EBC-F2E9-5491-B32023435162}"/>
          </ac:spMkLst>
        </pc:spChg>
        <pc:spChg chg="mod">
          <ac:chgData name="ZINCK Yves [CEGEE]" userId="58ab786b-eff3-4fb5-b8c5-161f6b44608b" providerId="ADAL" clId="{6DBF65AA-3326-4A55-A201-F79420CFF5C4}" dt="2024-04-18T14:11:45.369" v="1261"/>
          <ac:spMkLst>
            <pc:docMk/>
            <pc:sldMk cId="2785233404" sldId="2147473083"/>
            <ac:spMk id="40" creationId="{D84DFC5F-58DB-D003-8653-F21A9624F9E6}"/>
          </ac:spMkLst>
        </pc:spChg>
        <pc:spChg chg="mod">
          <ac:chgData name="ZINCK Yves [CEGEE]" userId="58ab786b-eff3-4fb5-b8c5-161f6b44608b" providerId="ADAL" clId="{6DBF65AA-3326-4A55-A201-F79420CFF5C4}" dt="2024-04-18T14:11:45.369" v="1261"/>
          <ac:spMkLst>
            <pc:docMk/>
            <pc:sldMk cId="2785233404" sldId="2147473083"/>
            <ac:spMk id="41" creationId="{A5F27EFC-B701-A685-2E85-71564BC519ED}"/>
          </ac:spMkLst>
        </pc:spChg>
        <pc:spChg chg="mod">
          <ac:chgData name="ZINCK Yves [CEGEE]" userId="58ab786b-eff3-4fb5-b8c5-161f6b44608b" providerId="ADAL" clId="{6DBF65AA-3326-4A55-A201-F79420CFF5C4}" dt="2024-04-18T14:11:45.369" v="1261"/>
          <ac:spMkLst>
            <pc:docMk/>
            <pc:sldMk cId="2785233404" sldId="2147473083"/>
            <ac:spMk id="42" creationId="{09D3ADCE-D4B5-E19F-D8C5-BD3279A969CF}"/>
          </ac:spMkLst>
        </pc:spChg>
        <pc:spChg chg="mod">
          <ac:chgData name="ZINCK Yves [CEGEE]" userId="58ab786b-eff3-4fb5-b8c5-161f6b44608b" providerId="ADAL" clId="{6DBF65AA-3326-4A55-A201-F79420CFF5C4}" dt="2024-04-18T14:11:45.369" v="1261"/>
          <ac:spMkLst>
            <pc:docMk/>
            <pc:sldMk cId="2785233404" sldId="2147473083"/>
            <ac:spMk id="43" creationId="{3EFB49AB-6263-6C73-04B5-D9ED8BBA996E}"/>
          </ac:spMkLst>
        </pc:spChg>
        <pc:spChg chg="mod">
          <ac:chgData name="ZINCK Yves [CEGEE]" userId="58ab786b-eff3-4fb5-b8c5-161f6b44608b" providerId="ADAL" clId="{6DBF65AA-3326-4A55-A201-F79420CFF5C4}" dt="2024-04-18T14:11:45.369" v="1261"/>
          <ac:spMkLst>
            <pc:docMk/>
            <pc:sldMk cId="2785233404" sldId="2147473083"/>
            <ac:spMk id="44" creationId="{61643E2F-37D6-60B3-E395-385ED5401AF1}"/>
          </ac:spMkLst>
        </pc:spChg>
        <pc:spChg chg="mod">
          <ac:chgData name="ZINCK Yves [CEGEE]" userId="58ab786b-eff3-4fb5-b8c5-161f6b44608b" providerId="ADAL" clId="{6DBF65AA-3326-4A55-A201-F79420CFF5C4}" dt="2024-04-18T14:11:45.369" v="1261"/>
          <ac:spMkLst>
            <pc:docMk/>
            <pc:sldMk cId="2785233404" sldId="2147473083"/>
            <ac:spMk id="45" creationId="{1792CC8D-E118-7D86-0A47-EE108B250A53}"/>
          </ac:spMkLst>
        </pc:spChg>
        <pc:spChg chg="mod">
          <ac:chgData name="ZINCK Yves [CEGEE]" userId="58ab786b-eff3-4fb5-b8c5-161f6b44608b" providerId="ADAL" clId="{6DBF65AA-3326-4A55-A201-F79420CFF5C4}" dt="2024-04-18T14:11:45.369" v="1261"/>
          <ac:spMkLst>
            <pc:docMk/>
            <pc:sldMk cId="2785233404" sldId="2147473083"/>
            <ac:spMk id="46" creationId="{77135EE1-7BB4-6412-CB83-F60211254A81}"/>
          </ac:spMkLst>
        </pc:spChg>
        <pc:spChg chg="mod">
          <ac:chgData name="ZINCK Yves [CEGEE]" userId="58ab786b-eff3-4fb5-b8c5-161f6b44608b" providerId="ADAL" clId="{6DBF65AA-3326-4A55-A201-F79420CFF5C4}" dt="2024-04-18T14:11:45.369" v="1261"/>
          <ac:spMkLst>
            <pc:docMk/>
            <pc:sldMk cId="2785233404" sldId="2147473083"/>
            <ac:spMk id="47" creationId="{65BEE26F-EF85-95B8-433F-F671CA0E658B}"/>
          </ac:spMkLst>
        </pc:spChg>
        <pc:spChg chg="mod">
          <ac:chgData name="ZINCK Yves [CEGEE]" userId="58ab786b-eff3-4fb5-b8c5-161f6b44608b" providerId="ADAL" clId="{6DBF65AA-3326-4A55-A201-F79420CFF5C4}" dt="2024-04-18T14:11:45.369" v="1261"/>
          <ac:spMkLst>
            <pc:docMk/>
            <pc:sldMk cId="2785233404" sldId="2147473083"/>
            <ac:spMk id="48" creationId="{15F4BB68-6A6E-D9D1-2912-963EB172A154}"/>
          </ac:spMkLst>
        </pc:spChg>
        <pc:spChg chg="mod">
          <ac:chgData name="ZINCK Yves [CEGEE]" userId="58ab786b-eff3-4fb5-b8c5-161f6b44608b" providerId="ADAL" clId="{6DBF65AA-3326-4A55-A201-F79420CFF5C4}" dt="2024-04-18T14:11:45.369" v="1261"/>
          <ac:spMkLst>
            <pc:docMk/>
            <pc:sldMk cId="2785233404" sldId="2147473083"/>
            <ac:spMk id="49" creationId="{917B85C5-1116-718F-A612-E32E4CCE196B}"/>
          </ac:spMkLst>
        </pc:spChg>
        <pc:spChg chg="mod">
          <ac:chgData name="ZINCK Yves [CEGEE]" userId="58ab786b-eff3-4fb5-b8c5-161f6b44608b" providerId="ADAL" clId="{6DBF65AA-3326-4A55-A201-F79420CFF5C4}" dt="2024-04-18T14:11:45.369" v="1261"/>
          <ac:spMkLst>
            <pc:docMk/>
            <pc:sldMk cId="2785233404" sldId="2147473083"/>
            <ac:spMk id="51" creationId="{38574273-33A7-9980-3683-7E37474A62AB}"/>
          </ac:spMkLst>
        </pc:spChg>
        <pc:spChg chg="mod">
          <ac:chgData name="ZINCK Yves [CEGEE]" userId="58ab786b-eff3-4fb5-b8c5-161f6b44608b" providerId="ADAL" clId="{6DBF65AA-3326-4A55-A201-F79420CFF5C4}" dt="2024-04-18T14:11:45.369" v="1261"/>
          <ac:spMkLst>
            <pc:docMk/>
            <pc:sldMk cId="2785233404" sldId="2147473083"/>
            <ac:spMk id="52" creationId="{72EA0CF7-5BC1-25E8-D823-7A250E05233D}"/>
          </ac:spMkLst>
        </pc:spChg>
        <pc:spChg chg="mod">
          <ac:chgData name="ZINCK Yves [CEGEE]" userId="58ab786b-eff3-4fb5-b8c5-161f6b44608b" providerId="ADAL" clId="{6DBF65AA-3326-4A55-A201-F79420CFF5C4}" dt="2024-04-18T14:11:45.369" v="1261"/>
          <ac:spMkLst>
            <pc:docMk/>
            <pc:sldMk cId="2785233404" sldId="2147473083"/>
            <ac:spMk id="53" creationId="{06761EBB-CDF9-4205-6F51-2CA6BA7C001C}"/>
          </ac:spMkLst>
        </pc:spChg>
        <pc:spChg chg="mod">
          <ac:chgData name="ZINCK Yves [CEGEE]" userId="58ab786b-eff3-4fb5-b8c5-161f6b44608b" providerId="ADAL" clId="{6DBF65AA-3326-4A55-A201-F79420CFF5C4}" dt="2024-04-18T14:11:45.369" v="1261"/>
          <ac:spMkLst>
            <pc:docMk/>
            <pc:sldMk cId="2785233404" sldId="2147473083"/>
            <ac:spMk id="54" creationId="{9271AA18-3B57-ECBE-B2AB-A3285E1CBBBA}"/>
          </ac:spMkLst>
        </pc:spChg>
        <pc:spChg chg="mod">
          <ac:chgData name="ZINCK Yves [CEGEE]" userId="58ab786b-eff3-4fb5-b8c5-161f6b44608b" providerId="ADAL" clId="{6DBF65AA-3326-4A55-A201-F79420CFF5C4}" dt="2024-04-18T14:11:45.369" v="1261"/>
          <ac:spMkLst>
            <pc:docMk/>
            <pc:sldMk cId="2785233404" sldId="2147473083"/>
            <ac:spMk id="55" creationId="{BB5D35B3-CF80-2614-7FB7-BE8D363FD584}"/>
          </ac:spMkLst>
        </pc:spChg>
        <pc:spChg chg="mod">
          <ac:chgData name="ZINCK Yves [CEGEE]" userId="58ab786b-eff3-4fb5-b8c5-161f6b44608b" providerId="ADAL" clId="{6DBF65AA-3326-4A55-A201-F79420CFF5C4}" dt="2024-04-18T14:11:45.369" v="1261"/>
          <ac:spMkLst>
            <pc:docMk/>
            <pc:sldMk cId="2785233404" sldId="2147473083"/>
            <ac:spMk id="56" creationId="{AD6886D5-A60A-EFC0-88EC-473C70819A2F}"/>
          </ac:spMkLst>
        </pc:spChg>
        <pc:spChg chg="mod">
          <ac:chgData name="ZINCK Yves [CEGEE]" userId="58ab786b-eff3-4fb5-b8c5-161f6b44608b" providerId="ADAL" clId="{6DBF65AA-3326-4A55-A201-F79420CFF5C4}" dt="2024-04-18T14:11:45.369" v="1261"/>
          <ac:spMkLst>
            <pc:docMk/>
            <pc:sldMk cId="2785233404" sldId="2147473083"/>
            <ac:spMk id="57" creationId="{C0CA0434-794E-1954-EA46-C82796E223A0}"/>
          </ac:spMkLst>
        </pc:spChg>
        <pc:spChg chg="mod">
          <ac:chgData name="ZINCK Yves [CEGEE]" userId="58ab786b-eff3-4fb5-b8c5-161f6b44608b" providerId="ADAL" clId="{6DBF65AA-3326-4A55-A201-F79420CFF5C4}" dt="2024-04-18T14:11:45.369" v="1261"/>
          <ac:spMkLst>
            <pc:docMk/>
            <pc:sldMk cId="2785233404" sldId="2147473083"/>
            <ac:spMk id="58" creationId="{019BF594-2C98-5565-1E8A-FF8BB9A37A99}"/>
          </ac:spMkLst>
        </pc:spChg>
        <pc:spChg chg="mod">
          <ac:chgData name="ZINCK Yves [CEGEE]" userId="58ab786b-eff3-4fb5-b8c5-161f6b44608b" providerId="ADAL" clId="{6DBF65AA-3326-4A55-A201-F79420CFF5C4}" dt="2024-04-18T14:11:45.369" v="1261"/>
          <ac:spMkLst>
            <pc:docMk/>
            <pc:sldMk cId="2785233404" sldId="2147473083"/>
            <ac:spMk id="59" creationId="{88C8997C-B25A-CBD7-F064-904760AF19C3}"/>
          </ac:spMkLst>
        </pc:spChg>
        <pc:spChg chg="mod">
          <ac:chgData name="ZINCK Yves [CEGEE]" userId="58ab786b-eff3-4fb5-b8c5-161f6b44608b" providerId="ADAL" clId="{6DBF65AA-3326-4A55-A201-F79420CFF5C4}" dt="2024-04-18T14:11:45.369" v="1261"/>
          <ac:spMkLst>
            <pc:docMk/>
            <pc:sldMk cId="2785233404" sldId="2147473083"/>
            <ac:spMk id="60" creationId="{78C03968-87DD-27B7-9E13-597231EF7FB0}"/>
          </ac:spMkLst>
        </pc:spChg>
        <pc:spChg chg="mod">
          <ac:chgData name="ZINCK Yves [CEGEE]" userId="58ab786b-eff3-4fb5-b8c5-161f6b44608b" providerId="ADAL" clId="{6DBF65AA-3326-4A55-A201-F79420CFF5C4}" dt="2024-04-18T14:11:45.369" v="1261"/>
          <ac:spMkLst>
            <pc:docMk/>
            <pc:sldMk cId="2785233404" sldId="2147473083"/>
            <ac:spMk id="61" creationId="{530D8213-BFA8-0A53-09DB-B3D2AEDE4EE0}"/>
          </ac:spMkLst>
        </pc:spChg>
        <pc:spChg chg="mod">
          <ac:chgData name="ZINCK Yves [CEGEE]" userId="58ab786b-eff3-4fb5-b8c5-161f6b44608b" providerId="ADAL" clId="{6DBF65AA-3326-4A55-A201-F79420CFF5C4}" dt="2024-04-18T14:11:45.369" v="1261"/>
          <ac:spMkLst>
            <pc:docMk/>
            <pc:sldMk cId="2785233404" sldId="2147473083"/>
            <ac:spMk id="62" creationId="{E5C18096-4676-8E26-4ECA-905C47DACC12}"/>
          </ac:spMkLst>
        </pc:spChg>
        <pc:spChg chg="mod">
          <ac:chgData name="ZINCK Yves [CEGEE]" userId="58ab786b-eff3-4fb5-b8c5-161f6b44608b" providerId="ADAL" clId="{6DBF65AA-3326-4A55-A201-F79420CFF5C4}" dt="2024-04-18T14:11:45.369" v="1261"/>
          <ac:spMkLst>
            <pc:docMk/>
            <pc:sldMk cId="2785233404" sldId="2147473083"/>
            <ac:spMk id="63" creationId="{AC2F1947-DB83-DD4F-C66E-1C1D9E55FD17}"/>
          </ac:spMkLst>
        </pc:spChg>
        <pc:spChg chg="mod">
          <ac:chgData name="ZINCK Yves [CEGEE]" userId="58ab786b-eff3-4fb5-b8c5-161f6b44608b" providerId="ADAL" clId="{6DBF65AA-3326-4A55-A201-F79420CFF5C4}" dt="2024-04-18T14:11:45.369" v="1261"/>
          <ac:spMkLst>
            <pc:docMk/>
            <pc:sldMk cId="2785233404" sldId="2147473083"/>
            <ac:spMk id="64" creationId="{8C178AF9-8B8E-B988-4FF4-E0A2EB06829E}"/>
          </ac:spMkLst>
        </pc:spChg>
        <pc:spChg chg="mod">
          <ac:chgData name="ZINCK Yves [CEGEE]" userId="58ab786b-eff3-4fb5-b8c5-161f6b44608b" providerId="ADAL" clId="{6DBF65AA-3326-4A55-A201-F79420CFF5C4}" dt="2024-04-18T14:11:45.369" v="1261"/>
          <ac:spMkLst>
            <pc:docMk/>
            <pc:sldMk cId="2785233404" sldId="2147473083"/>
            <ac:spMk id="65" creationId="{556AEE99-2061-3BA5-1B67-99485D6613CA}"/>
          </ac:spMkLst>
        </pc:spChg>
        <pc:spChg chg="mod">
          <ac:chgData name="ZINCK Yves [CEGEE]" userId="58ab786b-eff3-4fb5-b8c5-161f6b44608b" providerId="ADAL" clId="{6DBF65AA-3326-4A55-A201-F79420CFF5C4}" dt="2024-04-18T14:11:45.369" v="1261"/>
          <ac:spMkLst>
            <pc:docMk/>
            <pc:sldMk cId="2785233404" sldId="2147473083"/>
            <ac:spMk id="66" creationId="{56BBB840-0459-EA06-1C9C-8EDCF61ADD81}"/>
          </ac:spMkLst>
        </pc:spChg>
        <pc:spChg chg="add mod">
          <ac:chgData name="ZINCK Yves [CEGEE]" userId="58ab786b-eff3-4fb5-b8c5-161f6b44608b" providerId="ADAL" clId="{6DBF65AA-3326-4A55-A201-F79420CFF5C4}" dt="2024-04-18T14:11:45.369" v="1261"/>
          <ac:spMkLst>
            <pc:docMk/>
            <pc:sldMk cId="2785233404" sldId="2147473083"/>
            <ac:spMk id="67" creationId="{A7D859FE-D527-9B15-DD73-97F14702106E}"/>
          </ac:spMkLst>
        </pc:spChg>
        <pc:spChg chg="add mod">
          <ac:chgData name="ZINCK Yves [CEGEE]" userId="58ab786b-eff3-4fb5-b8c5-161f6b44608b" providerId="ADAL" clId="{6DBF65AA-3326-4A55-A201-F79420CFF5C4}" dt="2024-04-18T14:11:45.369" v="1261"/>
          <ac:spMkLst>
            <pc:docMk/>
            <pc:sldMk cId="2785233404" sldId="2147473083"/>
            <ac:spMk id="68" creationId="{096702AA-B4C1-DFDA-6F13-B6E0ACFC674C}"/>
          </ac:spMkLst>
        </pc:spChg>
        <pc:spChg chg="add mod">
          <ac:chgData name="ZINCK Yves [CEGEE]" userId="58ab786b-eff3-4fb5-b8c5-161f6b44608b" providerId="ADAL" clId="{6DBF65AA-3326-4A55-A201-F79420CFF5C4}" dt="2024-04-18T14:11:45.369" v="1261"/>
          <ac:spMkLst>
            <pc:docMk/>
            <pc:sldMk cId="2785233404" sldId="2147473083"/>
            <ac:spMk id="69" creationId="{509AB293-A324-6C5D-5F49-7BF37C7E8F6E}"/>
          </ac:spMkLst>
        </pc:spChg>
        <pc:spChg chg="add mod">
          <ac:chgData name="ZINCK Yves [CEGEE]" userId="58ab786b-eff3-4fb5-b8c5-161f6b44608b" providerId="ADAL" clId="{6DBF65AA-3326-4A55-A201-F79420CFF5C4}" dt="2024-04-18T14:11:45.369" v="1261"/>
          <ac:spMkLst>
            <pc:docMk/>
            <pc:sldMk cId="2785233404" sldId="2147473083"/>
            <ac:spMk id="70" creationId="{60F75D36-B636-DAC4-CBE5-0110828970AB}"/>
          </ac:spMkLst>
        </pc:spChg>
        <pc:spChg chg="add mod">
          <ac:chgData name="ZINCK Yves [CEGEE]" userId="58ab786b-eff3-4fb5-b8c5-161f6b44608b" providerId="ADAL" clId="{6DBF65AA-3326-4A55-A201-F79420CFF5C4}" dt="2024-04-18T14:11:45.369" v="1261"/>
          <ac:spMkLst>
            <pc:docMk/>
            <pc:sldMk cId="2785233404" sldId="2147473083"/>
            <ac:spMk id="71" creationId="{E138CF49-616A-5DF8-896F-9A71559CC08C}"/>
          </ac:spMkLst>
        </pc:spChg>
        <pc:spChg chg="add mod">
          <ac:chgData name="ZINCK Yves [CEGEE]" userId="58ab786b-eff3-4fb5-b8c5-161f6b44608b" providerId="ADAL" clId="{6DBF65AA-3326-4A55-A201-F79420CFF5C4}" dt="2024-04-18T14:11:45.369" v="1261"/>
          <ac:spMkLst>
            <pc:docMk/>
            <pc:sldMk cId="2785233404" sldId="2147473083"/>
            <ac:spMk id="72" creationId="{035AD149-AE3D-9D8D-642B-201791D59CCC}"/>
          </ac:spMkLst>
        </pc:spChg>
        <pc:spChg chg="add mod">
          <ac:chgData name="ZINCK Yves [CEGEE]" userId="58ab786b-eff3-4fb5-b8c5-161f6b44608b" providerId="ADAL" clId="{6DBF65AA-3326-4A55-A201-F79420CFF5C4}" dt="2024-04-18T14:11:45.369" v="1261"/>
          <ac:spMkLst>
            <pc:docMk/>
            <pc:sldMk cId="2785233404" sldId="2147473083"/>
            <ac:spMk id="73" creationId="{56315668-994A-9924-0203-32ADD7A457E6}"/>
          </ac:spMkLst>
        </pc:spChg>
        <pc:spChg chg="add mod">
          <ac:chgData name="ZINCK Yves [CEGEE]" userId="58ab786b-eff3-4fb5-b8c5-161f6b44608b" providerId="ADAL" clId="{6DBF65AA-3326-4A55-A201-F79420CFF5C4}" dt="2024-04-18T14:11:45.369" v="1261"/>
          <ac:spMkLst>
            <pc:docMk/>
            <pc:sldMk cId="2785233404" sldId="2147473083"/>
            <ac:spMk id="74" creationId="{09152238-B490-9441-8811-31E37FAE9268}"/>
          </ac:spMkLst>
        </pc:spChg>
        <pc:spChg chg="add mod">
          <ac:chgData name="ZINCK Yves [CEGEE]" userId="58ab786b-eff3-4fb5-b8c5-161f6b44608b" providerId="ADAL" clId="{6DBF65AA-3326-4A55-A201-F79420CFF5C4}" dt="2024-04-18T14:11:45.369" v="1261"/>
          <ac:spMkLst>
            <pc:docMk/>
            <pc:sldMk cId="2785233404" sldId="2147473083"/>
            <ac:spMk id="75" creationId="{6C1F6F88-2A81-FF31-4F32-6FF5530C7C90}"/>
          </ac:spMkLst>
        </pc:spChg>
        <pc:spChg chg="add mod">
          <ac:chgData name="ZINCK Yves [CEGEE]" userId="58ab786b-eff3-4fb5-b8c5-161f6b44608b" providerId="ADAL" clId="{6DBF65AA-3326-4A55-A201-F79420CFF5C4}" dt="2024-04-18T14:11:45.369" v="1261"/>
          <ac:spMkLst>
            <pc:docMk/>
            <pc:sldMk cId="2785233404" sldId="2147473083"/>
            <ac:spMk id="76" creationId="{0E4AA0AC-E00A-972F-4374-EF60477EC459}"/>
          </ac:spMkLst>
        </pc:spChg>
        <pc:spChg chg="add mod">
          <ac:chgData name="ZINCK Yves [CEGEE]" userId="58ab786b-eff3-4fb5-b8c5-161f6b44608b" providerId="ADAL" clId="{6DBF65AA-3326-4A55-A201-F79420CFF5C4}" dt="2024-04-18T14:11:45.369" v="1261"/>
          <ac:spMkLst>
            <pc:docMk/>
            <pc:sldMk cId="2785233404" sldId="2147473083"/>
            <ac:spMk id="77" creationId="{11773DEF-984E-7A70-EFEA-C9F0120F0103}"/>
          </ac:spMkLst>
        </pc:spChg>
        <pc:spChg chg="add mod">
          <ac:chgData name="ZINCK Yves [CEGEE]" userId="58ab786b-eff3-4fb5-b8c5-161f6b44608b" providerId="ADAL" clId="{6DBF65AA-3326-4A55-A201-F79420CFF5C4}" dt="2024-04-18T14:11:45.369" v="1261"/>
          <ac:spMkLst>
            <pc:docMk/>
            <pc:sldMk cId="2785233404" sldId="2147473083"/>
            <ac:spMk id="78" creationId="{B334C480-6A95-0E75-5EFD-CFD72570BA0E}"/>
          </ac:spMkLst>
        </pc:spChg>
        <pc:spChg chg="add mod">
          <ac:chgData name="ZINCK Yves [CEGEE]" userId="58ab786b-eff3-4fb5-b8c5-161f6b44608b" providerId="ADAL" clId="{6DBF65AA-3326-4A55-A201-F79420CFF5C4}" dt="2024-04-18T14:11:45.369" v="1261"/>
          <ac:spMkLst>
            <pc:docMk/>
            <pc:sldMk cId="2785233404" sldId="2147473083"/>
            <ac:spMk id="82" creationId="{411751AE-6232-C725-FCF9-B84BD8D1F8C5}"/>
          </ac:spMkLst>
        </pc:spChg>
        <pc:spChg chg="add mod">
          <ac:chgData name="ZINCK Yves [CEGEE]" userId="58ab786b-eff3-4fb5-b8c5-161f6b44608b" providerId="ADAL" clId="{6DBF65AA-3326-4A55-A201-F79420CFF5C4}" dt="2024-04-18T14:11:45.369" v="1261"/>
          <ac:spMkLst>
            <pc:docMk/>
            <pc:sldMk cId="2785233404" sldId="2147473083"/>
            <ac:spMk id="83" creationId="{73445C25-15C1-393F-7EFB-5FA702ACD4D7}"/>
          </ac:spMkLst>
        </pc:spChg>
        <pc:grpChg chg="add mod">
          <ac:chgData name="ZINCK Yves [CEGEE]" userId="58ab786b-eff3-4fb5-b8c5-161f6b44608b" providerId="ADAL" clId="{6DBF65AA-3326-4A55-A201-F79420CFF5C4}" dt="2024-04-18T14:11:45.369" v="1261"/>
          <ac:grpSpMkLst>
            <pc:docMk/>
            <pc:sldMk cId="2785233404" sldId="2147473083"/>
            <ac:grpSpMk id="14" creationId="{74FEAFF0-5268-BF86-F023-44D416A4D6BD}"/>
          </ac:grpSpMkLst>
        </pc:grpChg>
        <pc:grpChg chg="add mod">
          <ac:chgData name="ZINCK Yves [CEGEE]" userId="58ab786b-eff3-4fb5-b8c5-161f6b44608b" providerId="ADAL" clId="{6DBF65AA-3326-4A55-A201-F79420CFF5C4}" dt="2024-04-18T14:11:45.369" v="1261"/>
          <ac:grpSpMkLst>
            <pc:docMk/>
            <pc:sldMk cId="2785233404" sldId="2147473083"/>
            <ac:grpSpMk id="50" creationId="{D0D82883-C1E6-3425-86B5-0A4DF5B1CE5D}"/>
          </ac:grpSpMkLst>
        </pc:grpChg>
        <pc:picChg chg="add mod">
          <ac:chgData name="ZINCK Yves [CEGEE]" userId="58ab786b-eff3-4fb5-b8c5-161f6b44608b" providerId="ADAL" clId="{6DBF65AA-3326-4A55-A201-F79420CFF5C4}" dt="2024-04-18T14:12:11.180" v="1279"/>
          <ac:picMkLst>
            <pc:docMk/>
            <pc:sldMk cId="2785233404" sldId="2147473083"/>
            <ac:picMk id="84" creationId="{2D930902-0E14-6A0B-A925-337F7419C3F3}"/>
          </ac:picMkLst>
        </pc:picChg>
        <pc:cxnChg chg="add mod">
          <ac:chgData name="ZINCK Yves [CEGEE]" userId="58ab786b-eff3-4fb5-b8c5-161f6b44608b" providerId="ADAL" clId="{6DBF65AA-3326-4A55-A201-F79420CFF5C4}" dt="2024-04-18T14:11:45.369" v="1261"/>
          <ac:cxnSpMkLst>
            <pc:docMk/>
            <pc:sldMk cId="2785233404" sldId="2147473083"/>
            <ac:cxnSpMk id="79" creationId="{6F897C5A-C068-0E0C-AFEC-688F5F79CEB3}"/>
          </ac:cxnSpMkLst>
        </pc:cxnChg>
        <pc:cxnChg chg="add mod">
          <ac:chgData name="ZINCK Yves [CEGEE]" userId="58ab786b-eff3-4fb5-b8c5-161f6b44608b" providerId="ADAL" clId="{6DBF65AA-3326-4A55-A201-F79420CFF5C4}" dt="2024-04-18T14:11:45.369" v="1261"/>
          <ac:cxnSpMkLst>
            <pc:docMk/>
            <pc:sldMk cId="2785233404" sldId="2147473083"/>
            <ac:cxnSpMk id="80" creationId="{FE5884D2-B3FD-62A0-7439-C76BF4A76049}"/>
          </ac:cxnSpMkLst>
        </pc:cxnChg>
        <pc:cxnChg chg="add mod">
          <ac:chgData name="ZINCK Yves [CEGEE]" userId="58ab786b-eff3-4fb5-b8c5-161f6b44608b" providerId="ADAL" clId="{6DBF65AA-3326-4A55-A201-F79420CFF5C4}" dt="2024-04-18T14:11:45.369" v="1261"/>
          <ac:cxnSpMkLst>
            <pc:docMk/>
            <pc:sldMk cId="2785233404" sldId="2147473083"/>
            <ac:cxnSpMk id="81" creationId="{4BAA8305-8C16-8EA4-D230-42BA72A34DE6}"/>
          </ac:cxnSpMkLst>
        </pc:cxnChg>
      </pc:sldChg>
      <pc:sldChg chg="addSp delSp modSp add mod">
        <pc:chgData name="ZINCK Yves [CEGEE]" userId="58ab786b-eff3-4fb5-b8c5-161f6b44608b" providerId="ADAL" clId="{6DBF65AA-3326-4A55-A201-F79420CFF5C4}" dt="2024-04-19T12:18:13.829" v="2309" actId="20577"/>
        <pc:sldMkLst>
          <pc:docMk/>
          <pc:sldMk cId="120869467" sldId="2147473084"/>
        </pc:sldMkLst>
        <pc:spChg chg="del">
          <ac:chgData name="ZINCK Yves [CEGEE]" userId="58ab786b-eff3-4fb5-b8c5-161f6b44608b" providerId="ADAL" clId="{6DBF65AA-3326-4A55-A201-F79420CFF5C4}" dt="2024-04-18T14:13:31.228" v="1387" actId="478"/>
          <ac:spMkLst>
            <pc:docMk/>
            <pc:sldMk cId="120869467" sldId="2147473084"/>
            <ac:spMk id="2" creationId="{5C3B15D9-520C-2B0C-6FFB-11EF2C8157AE}"/>
          </ac:spMkLst>
        </pc:spChg>
        <pc:spChg chg="mod">
          <ac:chgData name="ZINCK Yves [CEGEE]" userId="58ab786b-eff3-4fb5-b8c5-161f6b44608b" providerId="ADAL" clId="{6DBF65AA-3326-4A55-A201-F79420CFF5C4}" dt="2024-04-18T14:13:22.647" v="1386" actId="20577"/>
          <ac:spMkLst>
            <pc:docMk/>
            <pc:sldMk cId="120869467" sldId="2147473084"/>
            <ac:spMk id="3" creationId="{6A689D67-5CFB-F88E-974E-716A0638C2EB}"/>
          </ac:spMkLst>
        </pc:spChg>
        <pc:spChg chg="mod">
          <ac:chgData name="ZINCK Yves [CEGEE]" userId="58ab786b-eff3-4fb5-b8c5-161f6b44608b" providerId="ADAL" clId="{6DBF65AA-3326-4A55-A201-F79420CFF5C4}" dt="2024-04-19T12:18:13.829" v="2309" actId="20577"/>
          <ac:spMkLst>
            <pc:docMk/>
            <pc:sldMk cId="120869467" sldId="2147473084"/>
            <ac:spMk id="5" creationId="{CC3DF7C6-99A8-AFFB-1510-8FA7609F5364}"/>
          </ac:spMkLst>
        </pc:spChg>
        <pc:spChg chg="add del mod">
          <ac:chgData name="ZINCK Yves [CEGEE]" userId="58ab786b-eff3-4fb5-b8c5-161f6b44608b" providerId="ADAL" clId="{6DBF65AA-3326-4A55-A201-F79420CFF5C4}" dt="2024-04-18T14:13:34.692" v="1389"/>
          <ac:spMkLst>
            <pc:docMk/>
            <pc:sldMk cId="120869467" sldId="2147473084"/>
            <ac:spMk id="6" creationId="{D43E8A47-6819-3D6C-FB0B-26DD7ED31151}"/>
          </ac:spMkLst>
        </pc:spChg>
        <pc:spChg chg="add del mod">
          <ac:chgData name="ZINCK Yves [CEGEE]" userId="58ab786b-eff3-4fb5-b8c5-161f6b44608b" providerId="ADAL" clId="{6DBF65AA-3326-4A55-A201-F79420CFF5C4}" dt="2024-04-18T14:13:34.692" v="1389"/>
          <ac:spMkLst>
            <pc:docMk/>
            <pc:sldMk cId="120869467" sldId="2147473084"/>
            <ac:spMk id="7" creationId="{C74B7492-338D-EEE0-905A-3D9CE9994260}"/>
          </ac:spMkLst>
        </pc:spChg>
        <pc:spChg chg="add mod">
          <ac:chgData name="ZINCK Yves [CEGEE]" userId="58ab786b-eff3-4fb5-b8c5-161f6b44608b" providerId="ADAL" clId="{6DBF65AA-3326-4A55-A201-F79420CFF5C4}" dt="2024-04-18T14:13:43.269" v="1415" actId="1036"/>
          <ac:spMkLst>
            <pc:docMk/>
            <pc:sldMk cId="120869467" sldId="2147473084"/>
            <ac:spMk id="8" creationId="{D73AFEEC-5375-CB1F-0289-022735FFC404}"/>
          </ac:spMkLst>
        </pc:spChg>
        <pc:spChg chg="add mod">
          <ac:chgData name="ZINCK Yves [CEGEE]" userId="58ab786b-eff3-4fb5-b8c5-161f6b44608b" providerId="ADAL" clId="{6DBF65AA-3326-4A55-A201-F79420CFF5C4}" dt="2024-04-18T14:13:43.269" v="1415" actId="1036"/>
          <ac:spMkLst>
            <pc:docMk/>
            <pc:sldMk cId="120869467" sldId="2147473084"/>
            <ac:spMk id="9" creationId="{D31DD7BC-0AB2-2B37-46D5-EBE3A8A76B85}"/>
          </ac:spMkLst>
        </pc:spChg>
      </pc:sldChg>
      <pc:sldChg chg="addSp delSp modSp new mod">
        <pc:chgData name="ZINCK Yves [CEGEE]" userId="58ab786b-eff3-4fb5-b8c5-161f6b44608b" providerId="ADAL" clId="{6DBF65AA-3326-4A55-A201-F79420CFF5C4}" dt="2024-04-19T12:18:18.617" v="2311" actId="20577"/>
        <pc:sldMkLst>
          <pc:docMk/>
          <pc:sldMk cId="2762214597" sldId="2147473085"/>
        </pc:sldMkLst>
        <pc:spChg chg="del">
          <ac:chgData name="ZINCK Yves [CEGEE]" userId="58ab786b-eff3-4fb5-b8c5-161f6b44608b" providerId="ADAL" clId="{6DBF65AA-3326-4A55-A201-F79420CFF5C4}" dt="2024-04-18T14:15:42.749" v="1535" actId="478"/>
          <ac:spMkLst>
            <pc:docMk/>
            <pc:sldMk cId="2762214597" sldId="2147473085"/>
            <ac:spMk id="2" creationId="{69387C12-518C-9F8C-1C62-63FABFE20E10}"/>
          </ac:spMkLst>
        </pc:spChg>
        <pc:spChg chg="mod">
          <ac:chgData name="ZINCK Yves [CEGEE]" userId="58ab786b-eff3-4fb5-b8c5-161f6b44608b" providerId="ADAL" clId="{6DBF65AA-3326-4A55-A201-F79420CFF5C4}" dt="2024-04-18T14:15:32.692" v="1534" actId="20577"/>
          <ac:spMkLst>
            <pc:docMk/>
            <pc:sldMk cId="2762214597" sldId="2147473085"/>
            <ac:spMk id="3" creationId="{A02C6F44-43E8-91ED-C896-6B2CA25B32CB}"/>
          </ac:spMkLst>
        </pc:spChg>
        <pc:spChg chg="mod">
          <ac:chgData name="ZINCK Yves [CEGEE]" userId="58ab786b-eff3-4fb5-b8c5-161f6b44608b" providerId="ADAL" clId="{6DBF65AA-3326-4A55-A201-F79420CFF5C4}" dt="2024-04-19T12:18:18.617" v="2311" actId="20577"/>
          <ac:spMkLst>
            <pc:docMk/>
            <pc:sldMk cId="2762214597" sldId="2147473085"/>
            <ac:spMk id="5" creationId="{6506797C-E2E1-1EDC-03C0-39E147956AF1}"/>
          </ac:spMkLst>
        </pc:spChg>
        <pc:spChg chg="add mod">
          <ac:chgData name="ZINCK Yves [CEGEE]" userId="58ab786b-eff3-4fb5-b8c5-161f6b44608b" providerId="ADAL" clId="{6DBF65AA-3326-4A55-A201-F79420CFF5C4}" dt="2024-04-18T14:15:44.612" v="1536"/>
          <ac:spMkLst>
            <pc:docMk/>
            <pc:sldMk cId="2762214597" sldId="2147473085"/>
            <ac:spMk id="7" creationId="{38892930-0171-F585-C249-F6889ADF29B0}"/>
          </ac:spMkLst>
        </pc:spChg>
        <pc:spChg chg="mod">
          <ac:chgData name="ZINCK Yves [CEGEE]" userId="58ab786b-eff3-4fb5-b8c5-161f6b44608b" providerId="ADAL" clId="{6DBF65AA-3326-4A55-A201-F79420CFF5C4}" dt="2024-04-18T14:15:44.612" v="1536"/>
          <ac:spMkLst>
            <pc:docMk/>
            <pc:sldMk cId="2762214597" sldId="2147473085"/>
            <ac:spMk id="9" creationId="{A9F792BF-ACE2-5288-E52C-DCEFBE7D639C}"/>
          </ac:spMkLst>
        </pc:spChg>
        <pc:spChg chg="mod">
          <ac:chgData name="ZINCK Yves [CEGEE]" userId="58ab786b-eff3-4fb5-b8c5-161f6b44608b" providerId="ADAL" clId="{6DBF65AA-3326-4A55-A201-F79420CFF5C4}" dt="2024-04-18T14:15:44.612" v="1536"/>
          <ac:spMkLst>
            <pc:docMk/>
            <pc:sldMk cId="2762214597" sldId="2147473085"/>
            <ac:spMk id="10" creationId="{1A7E3325-0D7B-2BCF-87FF-D3A809DCFA16}"/>
          </ac:spMkLst>
        </pc:spChg>
        <pc:spChg chg="add mod">
          <ac:chgData name="ZINCK Yves [CEGEE]" userId="58ab786b-eff3-4fb5-b8c5-161f6b44608b" providerId="ADAL" clId="{6DBF65AA-3326-4A55-A201-F79420CFF5C4}" dt="2024-04-18T14:15:44.612" v="1536"/>
          <ac:spMkLst>
            <pc:docMk/>
            <pc:sldMk cId="2762214597" sldId="2147473085"/>
            <ac:spMk id="11" creationId="{D2EF7BD8-921A-17F3-44C9-B3C6C4D0D5D0}"/>
          </ac:spMkLst>
        </pc:spChg>
        <pc:spChg chg="add mod">
          <ac:chgData name="ZINCK Yves [CEGEE]" userId="58ab786b-eff3-4fb5-b8c5-161f6b44608b" providerId="ADAL" clId="{6DBF65AA-3326-4A55-A201-F79420CFF5C4}" dt="2024-04-18T14:15:44.612" v="1536"/>
          <ac:spMkLst>
            <pc:docMk/>
            <pc:sldMk cId="2762214597" sldId="2147473085"/>
            <ac:spMk id="12" creationId="{97C763F5-1E8D-ACB1-2DD2-958634F17C3A}"/>
          </ac:spMkLst>
        </pc:spChg>
        <pc:spChg chg="add mod">
          <ac:chgData name="ZINCK Yves [CEGEE]" userId="58ab786b-eff3-4fb5-b8c5-161f6b44608b" providerId="ADAL" clId="{6DBF65AA-3326-4A55-A201-F79420CFF5C4}" dt="2024-04-18T14:15:44.612" v="1536"/>
          <ac:spMkLst>
            <pc:docMk/>
            <pc:sldMk cId="2762214597" sldId="2147473085"/>
            <ac:spMk id="13" creationId="{CA2F6D77-C766-E73E-D2DB-A46805182DDD}"/>
          </ac:spMkLst>
        </pc:spChg>
        <pc:spChg chg="mod">
          <ac:chgData name="ZINCK Yves [CEGEE]" userId="58ab786b-eff3-4fb5-b8c5-161f6b44608b" providerId="ADAL" clId="{6DBF65AA-3326-4A55-A201-F79420CFF5C4}" dt="2024-04-18T14:15:44.612" v="1536"/>
          <ac:spMkLst>
            <pc:docMk/>
            <pc:sldMk cId="2762214597" sldId="2147473085"/>
            <ac:spMk id="15" creationId="{1AB07DCA-443B-F5E3-109F-F1B1B1F90CA1}"/>
          </ac:spMkLst>
        </pc:spChg>
        <pc:spChg chg="mod">
          <ac:chgData name="ZINCK Yves [CEGEE]" userId="58ab786b-eff3-4fb5-b8c5-161f6b44608b" providerId="ADAL" clId="{6DBF65AA-3326-4A55-A201-F79420CFF5C4}" dt="2024-04-18T14:15:44.612" v="1536"/>
          <ac:spMkLst>
            <pc:docMk/>
            <pc:sldMk cId="2762214597" sldId="2147473085"/>
            <ac:spMk id="16" creationId="{0FD6F403-1026-9E42-D6F9-670ED1810344}"/>
          </ac:spMkLst>
        </pc:spChg>
        <pc:spChg chg="add mod">
          <ac:chgData name="ZINCK Yves [CEGEE]" userId="58ab786b-eff3-4fb5-b8c5-161f6b44608b" providerId="ADAL" clId="{6DBF65AA-3326-4A55-A201-F79420CFF5C4}" dt="2024-04-18T14:15:44.612" v="1536"/>
          <ac:spMkLst>
            <pc:docMk/>
            <pc:sldMk cId="2762214597" sldId="2147473085"/>
            <ac:spMk id="17" creationId="{B2B48F76-1030-839D-957D-66016EFB0379}"/>
          </ac:spMkLst>
        </pc:spChg>
        <pc:spChg chg="add mod">
          <ac:chgData name="ZINCK Yves [CEGEE]" userId="58ab786b-eff3-4fb5-b8c5-161f6b44608b" providerId="ADAL" clId="{6DBF65AA-3326-4A55-A201-F79420CFF5C4}" dt="2024-04-18T14:15:44.612" v="1536"/>
          <ac:spMkLst>
            <pc:docMk/>
            <pc:sldMk cId="2762214597" sldId="2147473085"/>
            <ac:spMk id="18" creationId="{D443E1DA-1C14-17A3-8526-E5D920F2761E}"/>
          </ac:spMkLst>
        </pc:spChg>
        <pc:spChg chg="add mod">
          <ac:chgData name="ZINCK Yves [CEGEE]" userId="58ab786b-eff3-4fb5-b8c5-161f6b44608b" providerId="ADAL" clId="{6DBF65AA-3326-4A55-A201-F79420CFF5C4}" dt="2024-04-18T14:15:44.612" v="1536"/>
          <ac:spMkLst>
            <pc:docMk/>
            <pc:sldMk cId="2762214597" sldId="2147473085"/>
            <ac:spMk id="19" creationId="{7B4C2EAD-B1AC-D3C8-035D-77910CAC73FB}"/>
          </ac:spMkLst>
        </pc:spChg>
        <pc:spChg chg="add mod">
          <ac:chgData name="ZINCK Yves [CEGEE]" userId="58ab786b-eff3-4fb5-b8c5-161f6b44608b" providerId="ADAL" clId="{6DBF65AA-3326-4A55-A201-F79420CFF5C4}" dt="2024-04-18T14:15:44.612" v="1536"/>
          <ac:spMkLst>
            <pc:docMk/>
            <pc:sldMk cId="2762214597" sldId="2147473085"/>
            <ac:spMk id="20" creationId="{7604A1A9-46CB-543F-EA7E-6A0E65AD4FE8}"/>
          </ac:spMkLst>
        </pc:spChg>
        <pc:spChg chg="add mod">
          <ac:chgData name="ZINCK Yves [CEGEE]" userId="58ab786b-eff3-4fb5-b8c5-161f6b44608b" providerId="ADAL" clId="{6DBF65AA-3326-4A55-A201-F79420CFF5C4}" dt="2024-04-18T14:15:44.612" v="1536"/>
          <ac:spMkLst>
            <pc:docMk/>
            <pc:sldMk cId="2762214597" sldId="2147473085"/>
            <ac:spMk id="21" creationId="{EEAFE854-9EA8-4FB7-E172-594D6DF3F2ED}"/>
          </ac:spMkLst>
        </pc:spChg>
        <pc:spChg chg="add mod">
          <ac:chgData name="ZINCK Yves [CEGEE]" userId="58ab786b-eff3-4fb5-b8c5-161f6b44608b" providerId="ADAL" clId="{6DBF65AA-3326-4A55-A201-F79420CFF5C4}" dt="2024-04-18T14:15:44.612" v="1536"/>
          <ac:spMkLst>
            <pc:docMk/>
            <pc:sldMk cId="2762214597" sldId="2147473085"/>
            <ac:spMk id="22" creationId="{DA9FFCCD-8817-6342-5609-74C5E67D7A5E}"/>
          </ac:spMkLst>
        </pc:spChg>
        <pc:spChg chg="mod">
          <ac:chgData name="ZINCK Yves [CEGEE]" userId="58ab786b-eff3-4fb5-b8c5-161f6b44608b" providerId="ADAL" clId="{6DBF65AA-3326-4A55-A201-F79420CFF5C4}" dt="2024-04-18T14:15:44.612" v="1536"/>
          <ac:spMkLst>
            <pc:docMk/>
            <pc:sldMk cId="2762214597" sldId="2147473085"/>
            <ac:spMk id="24" creationId="{EBBF49BA-4931-F974-64B9-14EE0983736B}"/>
          </ac:spMkLst>
        </pc:spChg>
        <pc:spChg chg="mod">
          <ac:chgData name="ZINCK Yves [CEGEE]" userId="58ab786b-eff3-4fb5-b8c5-161f6b44608b" providerId="ADAL" clId="{6DBF65AA-3326-4A55-A201-F79420CFF5C4}" dt="2024-04-18T14:15:44.612" v="1536"/>
          <ac:spMkLst>
            <pc:docMk/>
            <pc:sldMk cId="2762214597" sldId="2147473085"/>
            <ac:spMk id="25" creationId="{765F9977-BBD1-F231-E73F-1E6CC0A8AFAE}"/>
          </ac:spMkLst>
        </pc:spChg>
        <pc:spChg chg="add mod">
          <ac:chgData name="ZINCK Yves [CEGEE]" userId="58ab786b-eff3-4fb5-b8c5-161f6b44608b" providerId="ADAL" clId="{6DBF65AA-3326-4A55-A201-F79420CFF5C4}" dt="2024-04-18T14:15:44.612" v="1536"/>
          <ac:spMkLst>
            <pc:docMk/>
            <pc:sldMk cId="2762214597" sldId="2147473085"/>
            <ac:spMk id="26" creationId="{6D64A271-D9BF-7747-C4B1-8614F0070662}"/>
          </ac:spMkLst>
        </pc:spChg>
        <pc:spChg chg="add mod">
          <ac:chgData name="ZINCK Yves [CEGEE]" userId="58ab786b-eff3-4fb5-b8c5-161f6b44608b" providerId="ADAL" clId="{6DBF65AA-3326-4A55-A201-F79420CFF5C4}" dt="2024-04-18T14:15:44.612" v="1536"/>
          <ac:spMkLst>
            <pc:docMk/>
            <pc:sldMk cId="2762214597" sldId="2147473085"/>
            <ac:spMk id="27" creationId="{72CB0296-0D7C-D169-2F6E-87A235FD7113}"/>
          </ac:spMkLst>
        </pc:spChg>
        <pc:spChg chg="add mod">
          <ac:chgData name="ZINCK Yves [CEGEE]" userId="58ab786b-eff3-4fb5-b8c5-161f6b44608b" providerId="ADAL" clId="{6DBF65AA-3326-4A55-A201-F79420CFF5C4}" dt="2024-04-18T14:15:44.612" v="1536"/>
          <ac:spMkLst>
            <pc:docMk/>
            <pc:sldMk cId="2762214597" sldId="2147473085"/>
            <ac:spMk id="29" creationId="{D2C22AA3-8009-1EB8-CC7F-52EE4506F441}"/>
          </ac:spMkLst>
        </pc:spChg>
        <pc:spChg chg="add mod">
          <ac:chgData name="ZINCK Yves [CEGEE]" userId="58ab786b-eff3-4fb5-b8c5-161f6b44608b" providerId="ADAL" clId="{6DBF65AA-3326-4A55-A201-F79420CFF5C4}" dt="2024-04-18T14:15:44.612" v="1536"/>
          <ac:spMkLst>
            <pc:docMk/>
            <pc:sldMk cId="2762214597" sldId="2147473085"/>
            <ac:spMk id="30" creationId="{65851DFC-90AA-7701-F46A-CADD9262DABD}"/>
          </ac:spMkLst>
        </pc:spChg>
        <pc:spChg chg="add mod">
          <ac:chgData name="ZINCK Yves [CEGEE]" userId="58ab786b-eff3-4fb5-b8c5-161f6b44608b" providerId="ADAL" clId="{6DBF65AA-3326-4A55-A201-F79420CFF5C4}" dt="2024-04-18T14:15:44.612" v="1536"/>
          <ac:spMkLst>
            <pc:docMk/>
            <pc:sldMk cId="2762214597" sldId="2147473085"/>
            <ac:spMk id="34" creationId="{8C921B18-16B0-CAD9-4BA5-5B8F2869AD1D}"/>
          </ac:spMkLst>
        </pc:spChg>
        <pc:spChg chg="add mod">
          <ac:chgData name="ZINCK Yves [CEGEE]" userId="58ab786b-eff3-4fb5-b8c5-161f6b44608b" providerId="ADAL" clId="{6DBF65AA-3326-4A55-A201-F79420CFF5C4}" dt="2024-04-18T14:15:44.612" v="1536"/>
          <ac:spMkLst>
            <pc:docMk/>
            <pc:sldMk cId="2762214597" sldId="2147473085"/>
            <ac:spMk id="35" creationId="{9539797A-EA4E-82BF-54C2-A3630C6736DD}"/>
          </ac:spMkLst>
        </pc:spChg>
        <pc:grpChg chg="add mod">
          <ac:chgData name="ZINCK Yves [CEGEE]" userId="58ab786b-eff3-4fb5-b8c5-161f6b44608b" providerId="ADAL" clId="{6DBF65AA-3326-4A55-A201-F79420CFF5C4}" dt="2024-04-18T14:15:44.612" v="1536"/>
          <ac:grpSpMkLst>
            <pc:docMk/>
            <pc:sldMk cId="2762214597" sldId="2147473085"/>
            <ac:grpSpMk id="8" creationId="{656DAB6F-FA4A-50AF-CDBB-ACC8F13B8A8A}"/>
          </ac:grpSpMkLst>
        </pc:grpChg>
        <pc:grpChg chg="add mod">
          <ac:chgData name="ZINCK Yves [CEGEE]" userId="58ab786b-eff3-4fb5-b8c5-161f6b44608b" providerId="ADAL" clId="{6DBF65AA-3326-4A55-A201-F79420CFF5C4}" dt="2024-04-18T14:15:44.612" v="1536"/>
          <ac:grpSpMkLst>
            <pc:docMk/>
            <pc:sldMk cId="2762214597" sldId="2147473085"/>
            <ac:grpSpMk id="14" creationId="{965DD123-1CD5-EA08-0F2B-FA074D565964}"/>
          </ac:grpSpMkLst>
        </pc:grpChg>
        <pc:grpChg chg="add mod">
          <ac:chgData name="ZINCK Yves [CEGEE]" userId="58ab786b-eff3-4fb5-b8c5-161f6b44608b" providerId="ADAL" clId="{6DBF65AA-3326-4A55-A201-F79420CFF5C4}" dt="2024-04-18T14:15:44.612" v="1536"/>
          <ac:grpSpMkLst>
            <pc:docMk/>
            <pc:sldMk cId="2762214597" sldId="2147473085"/>
            <ac:grpSpMk id="23" creationId="{202CA52A-DB3A-88D0-4F7D-82B8AC29F93B}"/>
          </ac:grpSpMkLst>
        </pc:grpChg>
        <pc:picChg chg="add mod">
          <ac:chgData name="ZINCK Yves [CEGEE]" userId="58ab786b-eff3-4fb5-b8c5-161f6b44608b" providerId="ADAL" clId="{6DBF65AA-3326-4A55-A201-F79420CFF5C4}" dt="2024-04-18T14:15:44.612" v="1536"/>
          <ac:picMkLst>
            <pc:docMk/>
            <pc:sldMk cId="2762214597" sldId="2147473085"/>
            <ac:picMk id="6" creationId="{9DAABB7E-06E2-3EEC-2BE0-5F39CAC7DCDB}"/>
          </ac:picMkLst>
        </pc:picChg>
        <pc:picChg chg="add mod">
          <ac:chgData name="ZINCK Yves [CEGEE]" userId="58ab786b-eff3-4fb5-b8c5-161f6b44608b" providerId="ADAL" clId="{6DBF65AA-3326-4A55-A201-F79420CFF5C4}" dt="2024-04-18T14:15:44.612" v="1536"/>
          <ac:picMkLst>
            <pc:docMk/>
            <pc:sldMk cId="2762214597" sldId="2147473085"/>
            <ac:picMk id="31" creationId="{6A38F045-1736-6704-4CBA-4962F9D98AA3}"/>
          </ac:picMkLst>
        </pc:picChg>
        <pc:picChg chg="add mod">
          <ac:chgData name="ZINCK Yves [CEGEE]" userId="58ab786b-eff3-4fb5-b8c5-161f6b44608b" providerId="ADAL" clId="{6DBF65AA-3326-4A55-A201-F79420CFF5C4}" dt="2024-04-18T14:15:44.612" v="1536"/>
          <ac:picMkLst>
            <pc:docMk/>
            <pc:sldMk cId="2762214597" sldId="2147473085"/>
            <ac:picMk id="32" creationId="{C435A40A-A600-3943-528C-325C106DC96D}"/>
          </ac:picMkLst>
        </pc:picChg>
        <pc:picChg chg="add mod">
          <ac:chgData name="ZINCK Yves [CEGEE]" userId="58ab786b-eff3-4fb5-b8c5-161f6b44608b" providerId="ADAL" clId="{6DBF65AA-3326-4A55-A201-F79420CFF5C4}" dt="2024-04-18T14:15:44.612" v="1536"/>
          <ac:picMkLst>
            <pc:docMk/>
            <pc:sldMk cId="2762214597" sldId="2147473085"/>
            <ac:picMk id="36" creationId="{C364F1C3-8A36-8851-124F-0DF72ACF87CA}"/>
          </ac:picMkLst>
        </pc:picChg>
        <pc:cxnChg chg="add mod">
          <ac:chgData name="ZINCK Yves [CEGEE]" userId="58ab786b-eff3-4fb5-b8c5-161f6b44608b" providerId="ADAL" clId="{6DBF65AA-3326-4A55-A201-F79420CFF5C4}" dt="2024-04-18T14:15:44.612" v="1536"/>
          <ac:cxnSpMkLst>
            <pc:docMk/>
            <pc:sldMk cId="2762214597" sldId="2147473085"/>
            <ac:cxnSpMk id="28" creationId="{0FCD06CD-6D5B-5272-73EB-FE434FB54D28}"/>
          </ac:cxnSpMkLst>
        </pc:cxnChg>
        <pc:cxnChg chg="add mod">
          <ac:chgData name="ZINCK Yves [CEGEE]" userId="58ab786b-eff3-4fb5-b8c5-161f6b44608b" providerId="ADAL" clId="{6DBF65AA-3326-4A55-A201-F79420CFF5C4}" dt="2024-04-18T14:15:44.612" v="1536"/>
          <ac:cxnSpMkLst>
            <pc:docMk/>
            <pc:sldMk cId="2762214597" sldId="2147473085"/>
            <ac:cxnSpMk id="33" creationId="{7CC5BBE7-DED4-3C00-0B18-40B1B0902253}"/>
          </ac:cxnSpMkLst>
        </pc:cxnChg>
      </pc:sldChg>
      <pc:sldChg chg="addSp delSp modSp add mod ord">
        <pc:chgData name="ZINCK Yves [CEGEE]" userId="58ab786b-eff3-4fb5-b8c5-161f6b44608b" providerId="ADAL" clId="{6DBF65AA-3326-4A55-A201-F79420CFF5C4}" dt="2024-04-19T12:18:15.808" v="2310" actId="20577"/>
        <pc:sldMkLst>
          <pc:docMk/>
          <pc:sldMk cId="2145324378" sldId="2147473086"/>
        </pc:sldMkLst>
        <pc:spChg chg="del">
          <ac:chgData name="ZINCK Yves [CEGEE]" userId="58ab786b-eff3-4fb5-b8c5-161f6b44608b" providerId="ADAL" clId="{6DBF65AA-3326-4A55-A201-F79420CFF5C4}" dt="2024-04-18T14:14:42.389" v="1421" actId="478"/>
          <ac:spMkLst>
            <pc:docMk/>
            <pc:sldMk cId="2145324378" sldId="2147473086"/>
            <ac:spMk id="2" creationId="{69387C12-518C-9F8C-1C62-63FABFE20E10}"/>
          </ac:spMkLst>
        </pc:spChg>
        <pc:spChg chg="mod">
          <ac:chgData name="ZINCK Yves [CEGEE]" userId="58ab786b-eff3-4fb5-b8c5-161f6b44608b" providerId="ADAL" clId="{6DBF65AA-3326-4A55-A201-F79420CFF5C4}" dt="2024-04-18T14:15:05.613" v="1482" actId="20577"/>
          <ac:spMkLst>
            <pc:docMk/>
            <pc:sldMk cId="2145324378" sldId="2147473086"/>
            <ac:spMk id="3" creationId="{A02C6F44-43E8-91ED-C896-6B2CA25B32CB}"/>
          </ac:spMkLst>
        </pc:spChg>
        <pc:spChg chg="mod">
          <ac:chgData name="ZINCK Yves [CEGEE]" userId="58ab786b-eff3-4fb5-b8c5-161f6b44608b" providerId="ADAL" clId="{6DBF65AA-3326-4A55-A201-F79420CFF5C4}" dt="2024-04-19T12:18:15.808" v="2310" actId="20577"/>
          <ac:spMkLst>
            <pc:docMk/>
            <pc:sldMk cId="2145324378" sldId="2147473086"/>
            <ac:spMk id="5" creationId="{6506797C-E2E1-1EDC-03C0-39E147956AF1}"/>
          </ac:spMkLst>
        </pc:spChg>
        <pc:picChg chg="add mod">
          <ac:chgData name="ZINCK Yves [CEGEE]" userId="58ab786b-eff3-4fb5-b8c5-161f6b44608b" providerId="ADAL" clId="{6DBF65AA-3326-4A55-A201-F79420CFF5C4}" dt="2024-04-18T14:14:54.184" v="1448" actId="1036"/>
          <ac:picMkLst>
            <pc:docMk/>
            <pc:sldMk cId="2145324378" sldId="2147473086"/>
            <ac:picMk id="6" creationId="{9A0A4AC7-FB5D-D1C8-7605-223CD4023588}"/>
          </ac:picMkLst>
        </pc:picChg>
      </pc:sldChg>
      <pc:sldChg chg="modSp add mod ord">
        <pc:chgData name="ZINCK Yves [CEGEE]" userId="58ab786b-eff3-4fb5-b8c5-161f6b44608b" providerId="ADAL" clId="{6DBF65AA-3326-4A55-A201-F79420CFF5C4}" dt="2024-04-19T09:54:25.160" v="2144" actId="5793"/>
        <pc:sldMkLst>
          <pc:docMk/>
          <pc:sldMk cId="1548548941" sldId="2147473087"/>
        </pc:sldMkLst>
        <pc:spChg chg="mod">
          <ac:chgData name="ZINCK Yves [CEGEE]" userId="58ab786b-eff3-4fb5-b8c5-161f6b44608b" providerId="ADAL" clId="{6DBF65AA-3326-4A55-A201-F79420CFF5C4}" dt="2024-04-19T09:54:25.160" v="2144" actId="5793"/>
          <ac:spMkLst>
            <pc:docMk/>
            <pc:sldMk cId="1548548941" sldId="2147473087"/>
            <ac:spMk id="2" creationId="{ABE00013-3736-ED1C-7079-6B1D3E593C8F}"/>
          </ac:spMkLst>
        </pc:spChg>
      </pc:sldChg>
      <pc:sldChg chg="modSp add mod ord">
        <pc:chgData name="ZINCK Yves [CEGEE]" userId="58ab786b-eff3-4fb5-b8c5-161f6b44608b" providerId="ADAL" clId="{6DBF65AA-3326-4A55-A201-F79420CFF5C4}" dt="2024-04-19T12:06:50.194" v="2248"/>
        <pc:sldMkLst>
          <pc:docMk/>
          <pc:sldMk cId="781546858" sldId="2147473088"/>
        </pc:sldMkLst>
        <pc:spChg chg="mod">
          <ac:chgData name="ZINCK Yves [CEGEE]" userId="58ab786b-eff3-4fb5-b8c5-161f6b44608b" providerId="ADAL" clId="{6DBF65AA-3326-4A55-A201-F79420CFF5C4}" dt="2024-04-19T12:06:50.194" v="2248"/>
          <ac:spMkLst>
            <pc:docMk/>
            <pc:sldMk cId="781546858" sldId="2147473088"/>
            <ac:spMk id="2" creationId="{ABE00013-3736-ED1C-7079-6B1D3E593C8F}"/>
          </ac:spMkLst>
        </pc:spChg>
      </pc:sldChg>
      <pc:sldChg chg="addSp delSp modSp new mod">
        <pc:chgData name="ZINCK Yves [CEGEE]" userId="58ab786b-eff3-4fb5-b8c5-161f6b44608b" providerId="ADAL" clId="{6DBF65AA-3326-4A55-A201-F79420CFF5C4}" dt="2024-04-19T12:18:23.198" v="2312" actId="20577"/>
        <pc:sldMkLst>
          <pc:docMk/>
          <pc:sldMk cId="4203345853" sldId="2147473089"/>
        </pc:sldMkLst>
        <pc:spChg chg="del">
          <ac:chgData name="ZINCK Yves [CEGEE]" userId="58ab786b-eff3-4fb5-b8c5-161f6b44608b" providerId="ADAL" clId="{6DBF65AA-3326-4A55-A201-F79420CFF5C4}" dt="2024-04-18T14:20:05.218" v="1620" actId="478"/>
          <ac:spMkLst>
            <pc:docMk/>
            <pc:sldMk cId="4203345853" sldId="2147473089"/>
            <ac:spMk id="2" creationId="{41F111B4-759A-F974-8C7A-D3B0706CF1DE}"/>
          </ac:spMkLst>
        </pc:spChg>
        <pc:spChg chg="mod">
          <ac:chgData name="ZINCK Yves [CEGEE]" userId="58ab786b-eff3-4fb5-b8c5-161f6b44608b" providerId="ADAL" clId="{6DBF65AA-3326-4A55-A201-F79420CFF5C4}" dt="2024-04-18T14:20:43.548" v="1656" actId="20577"/>
          <ac:spMkLst>
            <pc:docMk/>
            <pc:sldMk cId="4203345853" sldId="2147473089"/>
            <ac:spMk id="3" creationId="{3D7C88AF-BE67-A70F-DF66-5DB7FF6E3072}"/>
          </ac:spMkLst>
        </pc:spChg>
        <pc:spChg chg="mod">
          <ac:chgData name="ZINCK Yves [CEGEE]" userId="58ab786b-eff3-4fb5-b8c5-161f6b44608b" providerId="ADAL" clId="{6DBF65AA-3326-4A55-A201-F79420CFF5C4}" dt="2024-04-19T12:18:23.198" v="2312" actId="20577"/>
          <ac:spMkLst>
            <pc:docMk/>
            <pc:sldMk cId="4203345853" sldId="2147473089"/>
            <ac:spMk id="5" creationId="{05DE33AC-8389-D50E-9A32-AEBA8B3FFF1A}"/>
          </ac:spMkLst>
        </pc:spChg>
        <pc:spChg chg="add mod">
          <ac:chgData name="ZINCK Yves [CEGEE]" userId="58ab786b-eff3-4fb5-b8c5-161f6b44608b" providerId="ADAL" clId="{6DBF65AA-3326-4A55-A201-F79420CFF5C4}" dt="2024-04-18T14:20:15.333" v="1621"/>
          <ac:spMkLst>
            <pc:docMk/>
            <pc:sldMk cId="4203345853" sldId="2147473089"/>
            <ac:spMk id="6" creationId="{3A91627A-748F-19B0-0671-654A6701CED6}"/>
          </ac:spMkLst>
        </pc:spChg>
        <pc:spChg chg="add mod">
          <ac:chgData name="ZINCK Yves [CEGEE]" userId="58ab786b-eff3-4fb5-b8c5-161f6b44608b" providerId="ADAL" clId="{6DBF65AA-3326-4A55-A201-F79420CFF5C4}" dt="2024-04-18T14:20:15.333" v="1621"/>
          <ac:spMkLst>
            <pc:docMk/>
            <pc:sldMk cId="4203345853" sldId="2147473089"/>
            <ac:spMk id="7" creationId="{27C5B587-62C1-9A7C-52E5-BC51BA3BFD1D}"/>
          </ac:spMkLst>
        </pc:spChg>
        <pc:spChg chg="add mod">
          <ac:chgData name="ZINCK Yves [CEGEE]" userId="58ab786b-eff3-4fb5-b8c5-161f6b44608b" providerId="ADAL" clId="{6DBF65AA-3326-4A55-A201-F79420CFF5C4}" dt="2024-04-18T14:20:15.333" v="1621"/>
          <ac:spMkLst>
            <pc:docMk/>
            <pc:sldMk cId="4203345853" sldId="2147473089"/>
            <ac:spMk id="8" creationId="{8E903F32-DD4F-3D77-CB3A-6CFD9ACBE80F}"/>
          </ac:spMkLst>
        </pc:spChg>
        <pc:spChg chg="add mod">
          <ac:chgData name="ZINCK Yves [CEGEE]" userId="58ab786b-eff3-4fb5-b8c5-161f6b44608b" providerId="ADAL" clId="{6DBF65AA-3326-4A55-A201-F79420CFF5C4}" dt="2024-04-18T14:20:15.333" v="1621"/>
          <ac:spMkLst>
            <pc:docMk/>
            <pc:sldMk cId="4203345853" sldId="2147473089"/>
            <ac:spMk id="9" creationId="{0629E1CB-91CA-6D2E-6856-08B809C958C7}"/>
          </ac:spMkLst>
        </pc:spChg>
        <pc:spChg chg="add mod">
          <ac:chgData name="ZINCK Yves [CEGEE]" userId="58ab786b-eff3-4fb5-b8c5-161f6b44608b" providerId="ADAL" clId="{6DBF65AA-3326-4A55-A201-F79420CFF5C4}" dt="2024-04-18T14:20:15.333" v="1621"/>
          <ac:spMkLst>
            <pc:docMk/>
            <pc:sldMk cId="4203345853" sldId="2147473089"/>
            <ac:spMk id="10" creationId="{2D630787-D0D9-ABE5-8F0A-DE3BE3395460}"/>
          </ac:spMkLst>
        </pc:spChg>
        <pc:spChg chg="add mod">
          <ac:chgData name="ZINCK Yves [CEGEE]" userId="58ab786b-eff3-4fb5-b8c5-161f6b44608b" providerId="ADAL" clId="{6DBF65AA-3326-4A55-A201-F79420CFF5C4}" dt="2024-04-18T14:20:15.333" v="1621"/>
          <ac:spMkLst>
            <pc:docMk/>
            <pc:sldMk cId="4203345853" sldId="2147473089"/>
            <ac:spMk id="11" creationId="{E09737DA-7748-7910-5329-0835D358541D}"/>
          </ac:spMkLst>
        </pc:spChg>
        <pc:spChg chg="add mod">
          <ac:chgData name="ZINCK Yves [CEGEE]" userId="58ab786b-eff3-4fb5-b8c5-161f6b44608b" providerId="ADAL" clId="{6DBF65AA-3326-4A55-A201-F79420CFF5C4}" dt="2024-04-18T14:20:15.333" v="1621"/>
          <ac:spMkLst>
            <pc:docMk/>
            <pc:sldMk cId="4203345853" sldId="2147473089"/>
            <ac:spMk id="13" creationId="{7301834F-7169-5108-101A-39DF9EE6A29C}"/>
          </ac:spMkLst>
        </pc:spChg>
        <pc:spChg chg="add mod">
          <ac:chgData name="ZINCK Yves [CEGEE]" userId="58ab786b-eff3-4fb5-b8c5-161f6b44608b" providerId="ADAL" clId="{6DBF65AA-3326-4A55-A201-F79420CFF5C4}" dt="2024-04-18T14:20:15.333" v="1621"/>
          <ac:spMkLst>
            <pc:docMk/>
            <pc:sldMk cId="4203345853" sldId="2147473089"/>
            <ac:spMk id="14" creationId="{AFEE8797-F461-2B23-14F0-99188766C3A7}"/>
          </ac:spMkLst>
        </pc:spChg>
        <pc:spChg chg="add mod">
          <ac:chgData name="ZINCK Yves [CEGEE]" userId="58ab786b-eff3-4fb5-b8c5-161f6b44608b" providerId="ADAL" clId="{6DBF65AA-3326-4A55-A201-F79420CFF5C4}" dt="2024-04-18T14:20:15.333" v="1621"/>
          <ac:spMkLst>
            <pc:docMk/>
            <pc:sldMk cId="4203345853" sldId="2147473089"/>
            <ac:spMk id="15" creationId="{967FD460-3089-E5C9-5978-F36508A3324D}"/>
          </ac:spMkLst>
        </pc:spChg>
        <pc:spChg chg="add mod">
          <ac:chgData name="ZINCK Yves [CEGEE]" userId="58ab786b-eff3-4fb5-b8c5-161f6b44608b" providerId="ADAL" clId="{6DBF65AA-3326-4A55-A201-F79420CFF5C4}" dt="2024-04-18T14:20:15.333" v="1621"/>
          <ac:spMkLst>
            <pc:docMk/>
            <pc:sldMk cId="4203345853" sldId="2147473089"/>
            <ac:spMk id="16" creationId="{8F9D79C2-F34D-0E03-AA70-F5C1CF4BB873}"/>
          </ac:spMkLst>
        </pc:spChg>
        <pc:spChg chg="add mod">
          <ac:chgData name="ZINCK Yves [CEGEE]" userId="58ab786b-eff3-4fb5-b8c5-161f6b44608b" providerId="ADAL" clId="{6DBF65AA-3326-4A55-A201-F79420CFF5C4}" dt="2024-04-18T14:20:15.333" v="1621"/>
          <ac:spMkLst>
            <pc:docMk/>
            <pc:sldMk cId="4203345853" sldId="2147473089"/>
            <ac:spMk id="17" creationId="{49377C28-97C1-7311-421F-E3E9B50E3BBF}"/>
          </ac:spMkLst>
        </pc:spChg>
        <pc:spChg chg="add mod">
          <ac:chgData name="ZINCK Yves [CEGEE]" userId="58ab786b-eff3-4fb5-b8c5-161f6b44608b" providerId="ADAL" clId="{6DBF65AA-3326-4A55-A201-F79420CFF5C4}" dt="2024-04-18T14:20:15.333" v="1621"/>
          <ac:spMkLst>
            <pc:docMk/>
            <pc:sldMk cId="4203345853" sldId="2147473089"/>
            <ac:spMk id="18" creationId="{33AD12ED-EAAD-765A-527C-C0D796FC2928}"/>
          </ac:spMkLst>
        </pc:spChg>
        <pc:spChg chg="add mod">
          <ac:chgData name="ZINCK Yves [CEGEE]" userId="58ab786b-eff3-4fb5-b8c5-161f6b44608b" providerId="ADAL" clId="{6DBF65AA-3326-4A55-A201-F79420CFF5C4}" dt="2024-04-18T14:20:15.333" v="1621"/>
          <ac:spMkLst>
            <pc:docMk/>
            <pc:sldMk cId="4203345853" sldId="2147473089"/>
            <ac:spMk id="21" creationId="{675E26C2-A2A1-8829-C697-D39713F614A3}"/>
          </ac:spMkLst>
        </pc:spChg>
        <pc:spChg chg="add mod">
          <ac:chgData name="ZINCK Yves [CEGEE]" userId="58ab786b-eff3-4fb5-b8c5-161f6b44608b" providerId="ADAL" clId="{6DBF65AA-3326-4A55-A201-F79420CFF5C4}" dt="2024-04-18T14:20:15.333" v="1621"/>
          <ac:spMkLst>
            <pc:docMk/>
            <pc:sldMk cId="4203345853" sldId="2147473089"/>
            <ac:spMk id="22" creationId="{9B9EFD7A-A079-1D1C-BC7B-93D651274C6F}"/>
          </ac:spMkLst>
        </pc:spChg>
        <pc:picChg chg="add mod">
          <ac:chgData name="ZINCK Yves [CEGEE]" userId="58ab786b-eff3-4fb5-b8c5-161f6b44608b" providerId="ADAL" clId="{6DBF65AA-3326-4A55-A201-F79420CFF5C4}" dt="2024-04-18T14:20:15.333" v="1621"/>
          <ac:picMkLst>
            <pc:docMk/>
            <pc:sldMk cId="4203345853" sldId="2147473089"/>
            <ac:picMk id="19" creationId="{B0003E20-6952-CD47-0EA7-326373DBE7DC}"/>
          </ac:picMkLst>
        </pc:picChg>
        <pc:picChg chg="add mod">
          <ac:chgData name="ZINCK Yves [CEGEE]" userId="58ab786b-eff3-4fb5-b8c5-161f6b44608b" providerId="ADAL" clId="{6DBF65AA-3326-4A55-A201-F79420CFF5C4}" dt="2024-04-18T14:20:15.333" v="1621"/>
          <ac:picMkLst>
            <pc:docMk/>
            <pc:sldMk cId="4203345853" sldId="2147473089"/>
            <ac:picMk id="20" creationId="{3982A0E0-1989-3CF3-AC08-7CDEA64C2536}"/>
          </ac:picMkLst>
        </pc:picChg>
        <pc:cxnChg chg="add mod">
          <ac:chgData name="ZINCK Yves [CEGEE]" userId="58ab786b-eff3-4fb5-b8c5-161f6b44608b" providerId="ADAL" clId="{6DBF65AA-3326-4A55-A201-F79420CFF5C4}" dt="2024-04-18T14:20:15.333" v="1621"/>
          <ac:cxnSpMkLst>
            <pc:docMk/>
            <pc:sldMk cId="4203345853" sldId="2147473089"/>
            <ac:cxnSpMk id="12" creationId="{33CC85B3-965C-B0A6-BEF5-044D59DB4C31}"/>
          </ac:cxnSpMkLst>
        </pc:cxnChg>
      </pc:sldChg>
      <pc:sldChg chg="modSp add mod ord">
        <pc:chgData name="ZINCK Yves [CEGEE]" userId="58ab786b-eff3-4fb5-b8c5-161f6b44608b" providerId="ADAL" clId="{6DBF65AA-3326-4A55-A201-F79420CFF5C4}" dt="2024-04-19T12:07:49.121" v="2251" actId="113"/>
        <pc:sldMkLst>
          <pc:docMk/>
          <pc:sldMk cId="1208979714" sldId="2147473090"/>
        </pc:sldMkLst>
        <pc:spChg chg="mod">
          <ac:chgData name="ZINCK Yves [CEGEE]" userId="58ab786b-eff3-4fb5-b8c5-161f6b44608b" providerId="ADAL" clId="{6DBF65AA-3326-4A55-A201-F79420CFF5C4}" dt="2024-04-19T12:07:49.121" v="2251" actId="113"/>
          <ac:spMkLst>
            <pc:docMk/>
            <pc:sldMk cId="1208979714" sldId="2147473090"/>
            <ac:spMk id="2" creationId="{ABE00013-3736-ED1C-7079-6B1D3E593C8F}"/>
          </ac:spMkLst>
        </pc:spChg>
      </pc:sldChg>
      <pc:sldChg chg="addSp delSp modSp new mod">
        <pc:chgData name="ZINCK Yves [CEGEE]" userId="58ab786b-eff3-4fb5-b8c5-161f6b44608b" providerId="ADAL" clId="{6DBF65AA-3326-4A55-A201-F79420CFF5C4}" dt="2024-04-19T12:18:26.223" v="2313" actId="20577"/>
        <pc:sldMkLst>
          <pc:docMk/>
          <pc:sldMk cId="3909142817" sldId="2147473091"/>
        </pc:sldMkLst>
        <pc:spChg chg="del">
          <ac:chgData name="ZINCK Yves [CEGEE]" userId="58ab786b-eff3-4fb5-b8c5-161f6b44608b" providerId="ADAL" clId="{6DBF65AA-3326-4A55-A201-F79420CFF5C4}" dt="2024-04-18T14:21:33.236" v="1664" actId="478"/>
          <ac:spMkLst>
            <pc:docMk/>
            <pc:sldMk cId="3909142817" sldId="2147473091"/>
            <ac:spMk id="2" creationId="{1B9A7DB0-8C20-4C5E-B3E9-FD15834588AC}"/>
          </ac:spMkLst>
        </pc:spChg>
        <pc:spChg chg="mod">
          <ac:chgData name="ZINCK Yves [CEGEE]" userId="58ab786b-eff3-4fb5-b8c5-161f6b44608b" providerId="ADAL" clId="{6DBF65AA-3326-4A55-A201-F79420CFF5C4}" dt="2024-04-18T14:21:41.988" v="1680" actId="20577"/>
          <ac:spMkLst>
            <pc:docMk/>
            <pc:sldMk cId="3909142817" sldId="2147473091"/>
            <ac:spMk id="3" creationId="{DDE27747-61BD-029B-69EB-DB18401A37C9}"/>
          </ac:spMkLst>
        </pc:spChg>
        <pc:spChg chg="mod">
          <ac:chgData name="ZINCK Yves [CEGEE]" userId="58ab786b-eff3-4fb5-b8c5-161f6b44608b" providerId="ADAL" clId="{6DBF65AA-3326-4A55-A201-F79420CFF5C4}" dt="2024-04-19T12:18:26.223" v="2313" actId="20577"/>
          <ac:spMkLst>
            <pc:docMk/>
            <pc:sldMk cId="3909142817" sldId="2147473091"/>
            <ac:spMk id="5" creationId="{BF288C5C-B965-D01E-2328-A58FC8452D79}"/>
          </ac:spMkLst>
        </pc:spChg>
        <pc:spChg chg="add mod">
          <ac:chgData name="ZINCK Yves [CEGEE]" userId="58ab786b-eff3-4fb5-b8c5-161f6b44608b" providerId="ADAL" clId="{6DBF65AA-3326-4A55-A201-F79420CFF5C4}" dt="2024-04-18T14:22:43.322" v="1715" actId="1035"/>
          <ac:spMkLst>
            <pc:docMk/>
            <pc:sldMk cId="3909142817" sldId="2147473091"/>
            <ac:spMk id="7" creationId="{CF84B5F0-5DF4-6083-A2FF-7003E1544B7A}"/>
          </ac:spMkLst>
        </pc:spChg>
        <pc:spChg chg="add mod">
          <ac:chgData name="ZINCK Yves [CEGEE]" userId="58ab786b-eff3-4fb5-b8c5-161f6b44608b" providerId="ADAL" clId="{6DBF65AA-3326-4A55-A201-F79420CFF5C4}" dt="2024-04-18T14:21:34.832" v="1665"/>
          <ac:spMkLst>
            <pc:docMk/>
            <pc:sldMk cId="3909142817" sldId="2147473091"/>
            <ac:spMk id="8" creationId="{ACFFF5F5-02E9-C3E7-B6F2-A7BD4DBA290E}"/>
          </ac:spMkLst>
        </pc:spChg>
        <pc:spChg chg="add mod">
          <ac:chgData name="ZINCK Yves [CEGEE]" userId="58ab786b-eff3-4fb5-b8c5-161f6b44608b" providerId="ADAL" clId="{6DBF65AA-3326-4A55-A201-F79420CFF5C4}" dt="2024-04-18T14:21:34.832" v="1665"/>
          <ac:spMkLst>
            <pc:docMk/>
            <pc:sldMk cId="3909142817" sldId="2147473091"/>
            <ac:spMk id="10" creationId="{1050494A-6CE5-396C-3230-9B8064B21D44}"/>
          </ac:spMkLst>
        </pc:spChg>
        <pc:spChg chg="add del mod">
          <ac:chgData name="ZINCK Yves [CEGEE]" userId="58ab786b-eff3-4fb5-b8c5-161f6b44608b" providerId="ADAL" clId="{6DBF65AA-3326-4A55-A201-F79420CFF5C4}" dt="2024-04-18T14:22:52.781" v="1717"/>
          <ac:spMkLst>
            <pc:docMk/>
            <pc:sldMk cId="3909142817" sldId="2147473091"/>
            <ac:spMk id="13" creationId="{A08EFDA1-A9AD-9AD1-8FA7-7630125CED07}"/>
          </ac:spMkLst>
        </pc:spChg>
        <pc:spChg chg="add del mod">
          <ac:chgData name="ZINCK Yves [CEGEE]" userId="58ab786b-eff3-4fb5-b8c5-161f6b44608b" providerId="ADAL" clId="{6DBF65AA-3326-4A55-A201-F79420CFF5C4}" dt="2024-04-18T14:22:52.781" v="1717"/>
          <ac:spMkLst>
            <pc:docMk/>
            <pc:sldMk cId="3909142817" sldId="2147473091"/>
            <ac:spMk id="14" creationId="{B578AD6D-0AC4-2FC5-79F7-8642F1F36768}"/>
          </ac:spMkLst>
        </pc:spChg>
        <pc:spChg chg="add del mod">
          <ac:chgData name="ZINCK Yves [CEGEE]" userId="58ab786b-eff3-4fb5-b8c5-161f6b44608b" providerId="ADAL" clId="{6DBF65AA-3326-4A55-A201-F79420CFF5C4}" dt="2024-04-18T14:22:52.781" v="1717"/>
          <ac:spMkLst>
            <pc:docMk/>
            <pc:sldMk cId="3909142817" sldId="2147473091"/>
            <ac:spMk id="15" creationId="{8C873B1B-3B16-DA92-6BA8-A320311ED699}"/>
          </ac:spMkLst>
        </pc:spChg>
        <pc:spChg chg="add mod">
          <ac:chgData name="ZINCK Yves [CEGEE]" userId="58ab786b-eff3-4fb5-b8c5-161f6b44608b" providerId="ADAL" clId="{6DBF65AA-3326-4A55-A201-F79420CFF5C4}" dt="2024-04-18T14:22:57.378" v="1719" actId="1076"/>
          <ac:spMkLst>
            <pc:docMk/>
            <pc:sldMk cId="3909142817" sldId="2147473091"/>
            <ac:spMk id="16" creationId="{7DE5C8CA-6476-B898-5A84-75BD67C649D0}"/>
          </ac:spMkLst>
        </pc:spChg>
        <pc:spChg chg="add mod">
          <ac:chgData name="ZINCK Yves [CEGEE]" userId="58ab786b-eff3-4fb5-b8c5-161f6b44608b" providerId="ADAL" clId="{6DBF65AA-3326-4A55-A201-F79420CFF5C4}" dt="2024-04-18T14:22:57.378" v="1719" actId="1076"/>
          <ac:spMkLst>
            <pc:docMk/>
            <pc:sldMk cId="3909142817" sldId="2147473091"/>
            <ac:spMk id="17" creationId="{41599F42-4CFD-6158-55A2-B954AD59AF12}"/>
          </ac:spMkLst>
        </pc:spChg>
        <pc:spChg chg="add mod">
          <ac:chgData name="ZINCK Yves [CEGEE]" userId="58ab786b-eff3-4fb5-b8c5-161f6b44608b" providerId="ADAL" clId="{6DBF65AA-3326-4A55-A201-F79420CFF5C4}" dt="2024-04-18T14:22:57.378" v="1719" actId="1076"/>
          <ac:spMkLst>
            <pc:docMk/>
            <pc:sldMk cId="3909142817" sldId="2147473091"/>
            <ac:spMk id="18" creationId="{7FBAB7F8-7F0A-8684-CCEA-B1F8B18BBC29}"/>
          </ac:spMkLst>
        </pc:spChg>
        <pc:picChg chg="add mod">
          <ac:chgData name="ZINCK Yves [CEGEE]" userId="58ab786b-eff3-4fb5-b8c5-161f6b44608b" providerId="ADAL" clId="{6DBF65AA-3326-4A55-A201-F79420CFF5C4}" dt="2024-04-18T14:22:43.322" v="1715" actId="1035"/>
          <ac:picMkLst>
            <pc:docMk/>
            <pc:sldMk cId="3909142817" sldId="2147473091"/>
            <ac:picMk id="6" creationId="{F02CA12E-605B-B652-B9C6-75F4C37538DB}"/>
          </ac:picMkLst>
        </pc:picChg>
        <pc:picChg chg="add mod">
          <ac:chgData name="ZINCK Yves [CEGEE]" userId="58ab786b-eff3-4fb5-b8c5-161f6b44608b" providerId="ADAL" clId="{6DBF65AA-3326-4A55-A201-F79420CFF5C4}" dt="2024-04-18T14:21:34.832" v="1665"/>
          <ac:picMkLst>
            <pc:docMk/>
            <pc:sldMk cId="3909142817" sldId="2147473091"/>
            <ac:picMk id="9" creationId="{EABDF6E5-4F3C-6FFB-B637-7A621B61BB34}"/>
          </ac:picMkLst>
        </pc:picChg>
        <pc:picChg chg="add mod">
          <ac:chgData name="ZINCK Yves [CEGEE]" userId="58ab786b-eff3-4fb5-b8c5-161f6b44608b" providerId="ADAL" clId="{6DBF65AA-3326-4A55-A201-F79420CFF5C4}" dt="2024-04-18T14:21:34.832" v="1665"/>
          <ac:picMkLst>
            <pc:docMk/>
            <pc:sldMk cId="3909142817" sldId="2147473091"/>
            <ac:picMk id="11" creationId="{849AA3AD-0BF4-69CE-A8BB-4C1DAC18B7A0}"/>
          </ac:picMkLst>
        </pc:picChg>
        <pc:picChg chg="add mod">
          <ac:chgData name="ZINCK Yves [CEGEE]" userId="58ab786b-eff3-4fb5-b8c5-161f6b44608b" providerId="ADAL" clId="{6DBF65AA-3326-4A55-A201-F79420CFF5C4}" dt="2024-04-18T14:21:34.832" v="1665"/>
          <ac:picMkLst>
            <pc:docMk/>
            <pc:sldMk cId="3909142817" sldId="2147473091"/>
            <ac:picMk id="12" creationId="{AE2937E9-A564-8E7C-B934-F4D3BD050DB3}"/>
          </ac:picMkLst>
        </pc:picChg>
      </pc:sldChg>
      <pc:sldChg chg="modSp mod">
        <pc:chgData name="ZINCK Yves [CEGEE]" userId="58ab786b-eff3-4fb5-b8c5-161f6b44608b" providerId="ADAL" clId="{6DBF65AA-3326-4A55-A201-F79420CFF5C4}" dt="2024-04-19T12:08:04.202" v="2254"/>
        <pc:sldMkLst>
          <pc:docMk/>
          <pc:sldMk cId="1714699742" sldId="2147473092"/>
        </pc:sldMkLst>
        <pc:spChg chg="mod">
          <ac:chgData name="ZINCK Yves [CEGEE]" userId="58ab786b-eff3-4fb5-b8c5-161f6b44608b" providerId="ADAL" clId="{6DBF65AA-3326-4A55-A201-F79420CFF5C4}" dt="2024-04-19T12:08:04.202" v="2254"/>
          <ac:spMkLst>
            <pc:docMk/>
            <pc:sldMk cId="1714699742" sldId="2147473092"/>
            <ac:spMk id="2" creationId="{ABE00013-3736-ED1C-7079-6B1D3E593C8F}"/>
          </ac:spMkLst>
        </pc:spChg>
      </pc:sldChg>
      <pc:sldChg chg="del">
        <pc:chgData name="ZINCK Yves [CEGEE]" userId="58ab786b-eff3-4fb5-b8c5-161f6b44608b" providerId="ADAL" clId="{6DBF65AA-3326-4A55-A201-F79420CFF5C4}" dt="2024-04-19T09:47:21.535" v="2064" actId="47"/>
        <pc:sldMkLst>
          <pc:docMk/>
          <pc:sldMk cId="1220768662" sldId="2147473093"/>
        </pc:sldMkLst>
      </pc:sldChg>
      <pc:sldChg chg="del">
        <pc:chgData name="ZINCK Yves [CEGEE]" userId="58ab786b-eff3-4fb5-b8c5-161f6b44608b" providerId="ADAL" clId="{6DBF65AA-3326-4A55-A201-F79420CFF5C4}" dt="2024-04-19T09:49:45.099" v="2098" actId="47"/>
        <pc:sldMkLst>
          <pc:docMk/>
          <pc:sldMk cId="4194734362" sldId="2147473094"/>
        </pc:sldMkLst>
      </pc:sldChg>
      <pc:sldChg chg="del">
        <pc:chgData name="ZINCK Yves [CEGEE]" userId="58ab786b-eff3-4fb5-b8c5-161f6b44608b" providerId="ADAL" clId="{6DBF65AA-3326-4A55-A201-F79420CFF5C4}" dt="2024-04-19T09:50:13" v="2121" actId="47"/>
        <pc:sldMkLst>
          <pc:docMk/>
          <pc:sldMk cId="2820708668" sldId="2147473095"/>
        </pc:sldMkLst>
      </pc:sldChg>
      <pc:sldChg chg="addSp delSp modSp new mod">
        <pc:chgData name="ZINCK Yves [CEGEE]" userId="58ab786b-eff3-4fb5-b8c5-161f6b44608b" providerId="ADAL" clId="{6DBF65AA-3326-4A55-A201-F79420CFF5C4}" dt="2024-04-19T12:05:29.089" v="2244" actId="1036"/>
        <pc:sldMkLst>
          <pc:docMk/>
          <pc:sldMk cId="3870962776" sldId="2147473096"/>
        </pc:sldMkLst>
        <pc:spChg chg="del">
          <ac:chgData name="ZINCK Yves [CEGEE]" userId="58ab786b-eff3-4fb5-b8c5-161f6b44608b" providerId="ADAL" clId="{6DBF65AA-3326-4A55-A201-F79420CFF5C4}" dt="2024-04-19T09:34:48.767" v="1868" actId="478"/>
          <ac:spMkLst>
            <pc:docMk/>
            <pc:sldMk cId="3870962776" sldId="2147473096"/>
            <ac:spMk id="2" creationId="{687DEB78-215C-E85E-52F9-A6DA66BDDA97}"/>
          </ac:spMkLst>
        </pc:spChg>
        <pc:spChg chg="mod">
          <ac:chgData name="ZINCK Yves [CEGEE]" userId="58ab786b-eff3-4fb5-b8c5-161f6b44608b" providerId="ADAL" clId="{6DBF65AA-3326-4A55-A201-F79420CFF5C4}" dt="2024-04-19T09:34:44.500" v="1867" actId="20577"/>
          <ac:spMkLst>
            <pc:docMk/>
            <pc:sldMk cId="3870962776" sldId="2147473096"/>
            <ac:spMk id="3" creationId="{0D20DCE6-50B6-7D14-CF6D-E0BDABA85061}"/>
          </ac:spMkLst>
        </pc:spChg>
        <pc:spChg chg="add mod">
          <ac:chgData name="ZINCK Yves [CEGEE]" userId="58ab786b-eff3-4fb5-b8c5-161f6b44608b" providerId="ADAL" clId="{6DBF65AA-3326-4A55-A201-F79420CFF5C4}" dt="2024-04-19T12:05:29.089" v="2244" actId="1036"/>
          <ac:spMkLst>
            <pc:docMk/>
            <pc:sldMk cId="3870962776" sldId="2147473096"/>
            <ac:spMk id="6" creationId="{DA78F723-F9AD-237A-3370-CDC6C847232D}"/>
          </ac:spMkLst>
        </pc:spChg>
        <pc:spChg chg="add mod">
          <ac:chgData name="ZINCK Yves [CEGEE]" userId="58ab786b-eff3-4fb5-b8c5-161f6b44608b" providerId="ADAL" clId="{6DBF65AA-3326-4A55-A201-F79420CFF5C4}" dt="2024-04-19T12:05:20.171" v="2222" actId="1036"/>
          <ac:spMkLst>
            <pc:docMk/>
            <pc:sldMk cId="3870962776" sldId="2147473096"/>
            <ac:spMk id="7" creationId="{250DC7E0-A9CB-A131-703C-76571EFE8534}"/>
          </ac:spMkLst>
        </pc:spChg>
        <pc:spChg chg="add mod">
          <ac:chgData name="ZINCK Yves [CEGEE]" userId="58ab786b-eff3-4fb5-b8c5-161f6b44608b" providerId="ADAL" clId="{6DBF65AA-3326-4A55-A201-F79420CFF5C4}" dt="2024-04-19T09:35:01.382" v="1869"/>
          <ac:spMkLst>
            <pc:docMk/>
            <pc:sldMk cId="3870962776" sldId="2147473096"/>
            <ac:spMk id="11" creationId="{1B6A9F1C-170B-5A8B-02D2-888C1B3B6D75}"/>
          </ac:spMkLst>
        </pc:spChg>
        <pc:spChg chg="add mod">
          <ac:chgData name="ZINCK Yves [CEGEE]" userId="58ab786b-eff3-4fb5-b8c5-161f6b44608b" providerId="ADAL" clId="{6DBF65AA-3326-4A55-A201-F79420CFF5C4}" dt="2024-04-19T09:35:18.625" v="1870"/>
          <ac:spMkLst>
            <pc:docMk/>
            <pc:sldMk cId="3870962776" sldId="2147473096"/>
            <ac:spMk id="12" creationId="{201E7D63-CC7F-C288-A2AA-8D5B40D9FB46}"/>
          </ac:spMkLst>
        </pc:spChg>
        <pc:spChg chg="add mod">
          <ac:chgData name="ZINCK Yves [CEGEE]" userId="58ab786b-eff3-4fb5-b8c5-161f6b44608b" providerId="ADAL" clId="{6DBF65AA-3326-4A55-A201-F79420CFF5C4}" dt="2024-04-19T09:35:18.625" v="1870"/>
          <ac:spMkLst>
            <pc:docMk/>
            <pc:sldMk cId="3870962776" sldId="2147473096"/>
            <ac:spMk id="13" creationId="{1F14D361-D398-E39A-9D16-DD3BDAD64F2B}"/>
          </ac:spMkLst>
        </pc:spChg>
        <pc:spChg chg="add mod">
          <ac:chgData name="ZINCK Yves [CEGEE]" userId="58ab786b-eff3-4fb5-b8c5-161f6b44608b" providerId="ADAL" clId="{6DBF65AA-3326-4A55-A201-F79420CFF5C4}" dt="2024-04-19T09:35:18.625" v="1870"/>
          <ac:spMkLst>
            <pc:docMk/>
            <pc:sldMk cId="3870962776" sldId="2147473096"/>
            <ac:spMk id="14" creationId="{DD8F9135-61F8-08A6-2F85-3C001118DD04}"/>
          </ac:spMkLst>
        </pc:spChg>
        <pc:spChg chg="add mod">
          <ac:chgData name="ZINCK Yves [CEGEE]" userId="58ab786b-eff3-4fb5-b8c5-161f6b44608b" providerId="ADAL" clId="{6DBF65AA-3326-4A55-A201-F79420CFF5C4}" dt="2024-04-19T09:35:18.625" v="1870"/>
          <ac:spMkLst>
            <pc:docMk/>
            <pc:sldMk cId="3870962776" sldId="2147473096"/>
            <ac:spMk id="15" creationId="{6C61068B-5D50-82B5-FC90-C9FCE2213EB8}"/>
          </ac:spMkLst>
        </pc:spChg>
        <pc:spChg chg="add mod">
          <ac:chgData name="ZINCK Yves [CEGEE]" userId="58ab786b-eff3-4fb5-b8c5-161f6b44608b" providerId="ADAL" clId="{6DBF65AA-3326-4A55-A201-F79420CFF5C4}" dt="2024-04-19T09:35:18.625" v="1870"/>
          <ac:spMkLst>
            <pc:docMk/>
            <pc:sldMk cId="3870962776" sldId="2147473096"/>
            <ac:spMk id="16" creationId="{F3C1ADFC-85A0-ACCB-C9DA-189E1C4C071C}"/>
          </ac:spMkLst>
        </pc:spChg>
        <pc:spChg chg="add mod">
          <ac:chgData name="ZINCK Yves [CEGEE]" userId="58ab786b-eff3-4fb5-b8c5-161f6b44608b" providerId="ADAL" clId="{6DBF65AA-3326-4A55-A201-F79420CFF5C4}" dt="2024-04-19T09:35:18.625" v="1870"/>
          <ac:spMkLst>
            <pc:docMk/>
            <pc:sldMk cId="3870962776" sldId="2147473096"/>
            <ac:spMk id="17" creationId="{D3D14F7A-BC27-DA9B-2984-7A7F14FCEA8D}"/>
          </ac:spMkLst>
        </pc:spChg>
        <pc:spChg chg="add mod">
          <ac:chgData name="ZINCK Yves [CEGEE]" userId="58ab786b-eff3-4fb5-b8c5-161f6b44608b" providerId="ADAL" clId="{6DBF65AA-3326-4A55-A201-F79420CFF5C4}" dt="2024-04-19T09:35:18.625" v="1870"/>
          <ac:spMkLst>
            <pc:docMk/>
            <pc:sldMk cId="3870962776" sldId="2147473096"/>
            <ac:spMk id="18" creationId="{8ECA1711-8540-6432-5D4F-485A1342591B}"/>
          </ac:spMkLst>
        </pc:spChg>
        <pc:spChg chg="add mod">
          <ac:chgData name="ZINCK Yves [CEGEE]" userId="58ab786b-eff3-4fb5-b8c5-161f6b44608b" providerId="ADAL" clId="{6DBF65AA-3326-4A55-A201-F79420CFF5C4}" dt="2024-04-19T09:35:18.625" v="1870"/>
          <ac:spMkLst>
            <pc:docMk/>
            <pc:sldMk cId="3870962776" sldId="2147473096"/>
            <ac:spMk id="20" creationId="{7039DCCE-59A9-81D9-65BF-22235E45F06B}"/>
          </ac:spMkLst>
        </pc:spChg>
        <pc:spChg chg="add mod">
          <ac:chgData name="ZINCK Yves [CEGEE]" userId="58ab786b-eff3-4fb5-b8c5-161f6b44608b" providerId="ADAL" clId="{6DBF65AA-3326-4A55-A201-F79420CFF5C4}" dt="2024-04-19T09:35:18.625" v="1870"/>
          <ac:spMkLst>
            <pc:docMk/>
            <pc:sldMk cId="3870962776" sldId="2147473096"/>
            <ac:spMk id="21" creationId="{FAD0A7B2-41C9-D4CA-347D-E40CD9165754}"/>
          </ac:spMkLst>
        </pc:spChg>
        <pc:spChg chg="add mod">
          <ac:chgData name="ZINCK Yves [CEGEE]" userId="58ab786b-eff3-4fb5-b8c5-161f6b44608b" providerId="ADAL" clId="{6DBF65AA-3326-4A55-A201-F79420CFF5C4}" dt="2024-04-19T09:35:18.625" v="1870"/>
          <ac:spMkLst>
            <pc:docMk/>
            <pc:sldMk cId="3870962776" sldId="2147473096"/>
            <ac:spMk id="22" creationId="{94845367-CEE3-5810-5A47-DDAFD1984CC1}"/>
          </ac:spMkLst>
        </pc:spChg>
        <pc:spChg chg="add mod">
          <ac:chgData name="ZINCK Yves [CEGEE]" userId="58ab786b-eff3-4fb5-b8c5-161f6b44608b" providerId="ADAL" clId="{6DBF65AA-3326-4A55-A201-F79420CFF5C4}" dt="2024-04-19T09:35:18.625" v="1870"/>
          <ac:spMkLst>
            <pc:docMk/>
            <pc:sldMk cId="3870962776" sldId="2147473096"/>
            <ac:spMk id="23" creationId="{BA885344-6074-EEC1-852B-61E988DA8967}"/>
          </ac:spMkLst>
        </pc:spChg>
        <pc:spChg chg="add mod">
          <ac:chgData name="ZINCK Yves [CEGEE]" userId="58ab786b-eff3-4fb5-b8c5-161f6b44608b" providerId="ADAL" clId="{6DBF65AA-3326-4A55-A201-F79420CFF5C4}" dt="2024-04-19T09:35:18.625" v="1870"/>
          <ac:spMkLst>
            <pc:docMk/>
            <pc:sldMk cId="3870962776" sldId="2147473096"/>
            <ac:spMk id="24" creationId="{876446A6-B565-5A94-A506-EA29C3E49E70}"/>
          </ac:spMkLst>
        </pc:spChg>
        <pc:spChg chg="add del mod">
          <ac:chgData name="ZINCK Yves [CEGEE]" userId="58ab786b-eff3-4fb5-b8c5-161f6b44608b" providerId="ADAL" clId="{6DBF65AA-3326-4A55-A201-F79420CFF5C4}" dt="2024-04-19T09:35:24.543" v="1871" actId="478"/>
          <ac:spMkLst>
            <pc:docMk/>
            <pc:sldMk cId="3870962776" sldId="2147473096"/>
            <ac:spMk id="26" creationId="{C5E9E3EE-1C2A-EC89-82B0-9E3B0F42F91C}"/>
          </ac:spMkLst>
        </pc:spChg>
        <pc:picChg chg="add mod">
          <ac:chgData name="ZINCK Yves [CEGEE]" userId="58ab786b-eff3-4fb5-b8c5-161f6b44608b" providerId="ADAL" clId="{6DBF65AA-3326-4A55-A201-F79420CFF5C4}" dt="2024-04-19T09:35:01.382" v="1869"/>
          <ac:picMkLst>
            <pc:docMk/>
            <pc:sldMk cId="3870962776" sldId="2147473096"/>
            <ac:picMk id="8" creationId="{41BFADA5-8069-8CE0-C242-0A011D17715D}"/>
          </ac:picMkLst>
        </pc:picChg>
        <pc:picChg chg="add mod">
          <ac:chgData name="ZINCK Yves [CEGEE]" userId="58ab786b-eff3-4fb5-b8c5-161f6b44608b" providerId="ADAL" clId="{6DBF65AA-3326-4A55-A201-F79420CFF5C4}" dt="2024-04-19T12:05:20.171" v="2222" actId="1036"/>
          <ac:picMkLst>
            <pc:docMk/>
            <pc:sldMk cId="3870962776" sldId="2147473096"/>
            <ac:picMk id="9" creationId="{B4C5F707-77F6-0B96-0E93-C00CD28A56E4}"/>
          </ac:picMkLst>
        </pc:picChg>
        <pc:picChg chg="add mod">
          <ac:chgData name="ZINCK Yves [CEGEE]" userId="58ab786b-eff3-4fb5-b8c5-161f6b44608b" providerId="ADAL" clId="{6DBF65AA-3326-4A55-A201-F79420CFF5C4}" dt="2024-04-19T09:35:01.382" v="1869"/>
          <ac:picMkLst>
            <pc:docMk/>
            <pc:sldMk cId="3870962776" sldId="2147473096"/>
            <ac:picMk id="10" creationId="{F59511E7-42AE-5CD8-A13C-9A3163EFC284}"/>
          </ac:picMkLst>
        </pc:picChg>
        <pc:picChg chg="add mod">
          <ac:chgData name="ZINCK Yves [CEGEE]" userId="58ab786b-eff3-4fb5-b8c5-161f6b44608b" providerId="ADAL" clId="{6DBF65AA-3326-4A55-A201-F79420CFF5C4}" dt="2024-04-19T09:35:18.625" v="1870"/>
          <ac:picMkLst>
            <pc:docMk/>
            <pc:sldMk cId="3870962776" sldId="2147473096"/>
            <ac:picMk id="25" creationId="{FA90B3EF-EBFB-50DC-A0C8-561A971A0D68}"/>
          </ac:picMkLst>
        </pc:picChg>
        <pc:cxnChg chg="add mod">
          <ac:chgData name="ZINCK Yves [CEGEE]" userId="58ab786b-eff3-4fb5-b8c5-161f6b44608b" providerId="ADAL" clId="{6DBF65AA-3326-4A55-A201-F79420CFF5C4}" dt="2024-04-19T09:35:18.625" v="1870"/>
          <ac:cxnSpMkLst>
            <pc:docMk/>
            <pc:sldMk cId="3870962776" sldId="2147473096"/>
            <ac:cxnSpMk id="19" creationId="{F998D5DD-259A-59E5-EC18-9E52029C7855}"/>
          </ac:cxnSpMkLst>
        </pc:cxnChg>
      </pc:sldChg>
      <pc:sldChg chg="addSp delSp modSp new mod">
        <pc:chgData name="ZINCK Yves [CEGEE]" userId="58ab786b-eff3-4fb5-b8c5-161f6b44608b" providerId="ADAL" clId="{6DBF65AA-3326-4A55-A201-F79420CFF5C4}" dt="2024-04-19T09:38:32.569" v="1917" actId="1036"/>
        <pc:sldMkLst>
          <pc:docMk/>
          <pc:sldMk cId="553641743" sldId="2147473097"/>
        </pc:sldMkLst>
        <pc:spChg chg="del">
          <ac:chgData name="ZINCK Yves [CEGEE]" userId="58ab786b-eff3-4fb5-b8c5-161f6b44608b" providerId="ADAL" clId="{6DBF65AA-3326-4A55-A201-F79420CFF5C4}" dt="2024-04-19T09:37:22.681" v="1874" actId="478"/>
          <ac:spMkLst>
            <pc:docMk/>
            <pc:sldMk cId="553641743" sldId="2147473097"/>
            <ac:spMk id="2" creationId="{22E3D560-D341-59F2-9400-41E69D83C649}"/>
          </ac:spMkLst>
        </pc:spChg>
        <pc:spChg chg="mod">
          <ac:chgData name="ZINCK Yves [CEGEE]" userId="58ab786b-eff3-4fb5-b8c5-161f6b44608b" providerId="ADAL" clId="{6DBF65AA-3326-4A55-A201-F79420CFF5C4}" dt="2024-04-19T09:37:28.482" v="1880" actId="20577"/>
          <ac:spMkLst>
            <pc:docMk/>
            <pc:sldMk cId="553641743" sldId="2147473097"/>
            <ac:spMk id="3" creationId="{E83C72EE-16FB-CF3F-03B5-F637CC393E3F}"/>
          </ac:spMkLst>
        </pc:spChg>
        <pc:spChg chg="add mod">
          <ac:chgData name="ZINCK Yves [CEGEE]" userId="58ab786b-eff3-4fb5-b8c5-161f6b44608b" providerId="ADAL" clId="{6DBF65AA-3326-4A55-A201-F79420CFF5C4}" dt="2024-04-19T09:38:21.642" v="1905" actId="1035"/>
          <ac:spMkLst>
            <pc:docMk/>
            <pc:sldMk cId="553641743" sldId="2147473097"/>
            <ac:spMk id="6" creationId="{517A4E14-B554-F78D-0E02-35AE3E0D0CB7}"/>
          </ac:spMkLst>
        </pc:spChg>
        <pc:spChg chg="add del mod">
          <ac:chgData name="ZINCK Yves [CEGEE]" userId="58ab786b-eff3-4fb5-b8c5-161f6b44608b" providerId="ADAL" clId="{6DBF65AA-3326-4A55-A201-F79420CFF5C4}" dt="2024-04-19T09:38:14.321" v="1885" actId="478"/>
          <ac:spMkLst>
            <pc:docMk/>
            <pc:sldMk cId="553641743" sldId="2147473097"/>
            <ac:spMk id="7" creationId="{606410D0-E314-8764-FECC-57C18276BA01}"/>
          </ac:spMkLst>
        </pc:spChg>
        <pc:spChg chg="add mod">
          <ac:chgData name="ZINCK Yves [CEGEE]" userId="58ab786b-eff3-4fb5-b8c5-161f6b44608b" providerId="ADAL" clId="{6DBF65AA-3326-4A55-A201-F79420CFF5C4}" dt="2024-04-19T09:38:10.285" v="1884"/>
          <ac:spMkLst>
            <pc:docMk/>
            <pc:sldMk cId="553641743" sldId="2147473097"/>
            <ac:spMk id="8" creationId="{F5C495C1-A243-7437-951E-0B8C4CED53B1}"/>
          </ac:spMkLst>
        </pc:spChg>
        <pc:spChg chg="add mod">
          <ac:chgData name="ZINCK Yves [CEGEE]" userId="58ab786b-eff3-4fb5-b8c5-161f6b44608b" providerId="ADAL" clId="{6DBF65AA-3326-4A55-A201-F79420CFF5C4}" dt="2024-04-19T09:38:10.285" v="1884"/>
          <ac:spMkLst>
            <pc:docMk/>
            <pc:sldMk cId="553641743" sldId="2147473097"/>
            <ac:spMk id="11" creationId="{74862AA2-CA38-4499-7685-0E4FB4EC049B}"/>
          </ac:spMkLst>
        </pc:spChg>
        <pc:picChg chg="add mod">
          <ac:chgData name="ZINCK Yves [CEGEE]" userId="58ab786b-eff3-4fb5-b8c5-161f6b44608b" providerId="ADAL" clId="{6DBF65AA-3326-4A55-A201-F79420CFF5C4}" dt="2024-04-19T09:38:10.285" v="1884"/>
          <ac:picMkLst>
            <pc:docMk/>
            <pc:sldMk cId="553641743" sldId="2147473097"/>
            <ac:picMk id="9" creationId="{4BB38AAE-2809-7738-E542-18A1C313EF7C}"/>
          </ac:picMkLst>
        </pc:picChg>
        <pc:picChg chg="add mod">
          <ac:chgData name="ZINCK Yves [CEGEE]" userId="58ab786b-eff3-4fb5-b8c5-161f6b44608b" providerId="ADAL" clId="{6DBF65AA-3326-4A55-A201-F79420CFF5C4}" dt="2024-04-19T09:38:32.569" v="1917" actId="1036"/>
          <ac:picMkLst>
            <pc:docMk/>
            <pc:sldMk cId="553641743" sldId="2147473097"/>
            <ac:picMk id="10" creationId="{0E77966A-FC2B-4CA4-E684-A1DE4F338813}"/>
          </ac:picMkLst>
        </pc:picChg>
      </pc:sldChg>
      <pc:sldChg chg="addSp modSp add mod">
        <pc:chgData name="ZINCK Yves [CEGEE]" userId="58ab786b-eff3-4fb5-b8c5-161f6b44608b" providerId="ADAL" clId="{6DBF65AA-3326-4A55-A201-F79420CFF5C4}" dt="2024-04-19T09:40:13.323" v="1943" actId="1036"/>
        <pc:sldMkLst>
          <pc:docMk/>
          <pc:sldMk cId="4085089661" sldId="2147473098"/>
        </pc:sldMkLst>
        <pc:spChg chg="add mod">
          <ac:chgData name="ZINCK Yves [CEGEE]" userId="58ab786b-eff3-4fb5-b8c5-161f6b44608b" providerId="ADAL" clId="{6DBF65AA-3326-4A55-A201-F79420CFF5C4}" dt="2024-04-19T09:40:13.323" v="1943" actId="1036"/>
          <ac:spMkLst>
            <pc:docMk/>
            <pc:sldMk cId="4085089661" sldId="2147473098"/>
            <ac:spMk id="2" creationId="{45BE2DFE-F61A-12D4-5D91-8D64704253BC}"/>
          </ac:spMkLst>
        </pc:spChg>
        <pc:spChg chg="add mod">
          <ac:chgData name="ZINCK Yves [CEGEE]" userId="58ab786b-eff3-4fb5-b8c5-161f6b44608b" providerId="ADAL" clId="{6DBF65AA-3326-4A55-A201-F79420CFF5C4}" dt="2024-04-19T09:40:04.220" v="1922"/>
          <ac:spMkLst>
            <pc:docMk/>
            <pc:sldMk cId="4085089661" sldId="2147473098"/>
            <ac:spMk id="7" creationId="{331C8E5B-3A0A-63AF-B734-18612A8F8FB1}"/>
          </ac:spMkLst>
        </pc:spChg>
        <pc:spChg chg="add mod">
          <ac:chgData name="ZINCK Yves [CEGEE]" userId="58ab786b-eff3-4fb5-b8c5-161f6b44608b" providerId="ADAL" clId="{6DBF65AA-3326-4A55-A201-F79420CFF5C4}" dt="2024-04-19T09:40:04.220" v="1922"/>
          <ac:spMkLst>
            <pc:docMk/>
            <pc:sldMk cId="4085089661" sldId="2147473098"/>
            <ac:spMk id="8" creationId="{B50B3485-AB5E-AD4C-3184-30CF16808562}"/>
          </ac:spMkLst>
        </pc:spChg>
        <pc:picChg chg="add mod">
          <ac:chgData name="ZINCK Yves [CEGEE]" userId="58ab786b-eff3-4fb5-b8c5-161f6b44608b" providerId="ADAL" clId="{6DBF65AA-3326-4A55-A201-F79420CFF5C4}" dt="2024-04-19T09:40:04.220" v="1922"/>
          <ac:picMkLst>
            <pc:docMk/>
            <pc:sldMk cId="4085089661" sldId="2147473098"/>
            <ac:picMk id="6" creationId="{F459A996-EF73-000A-2C73-2EBD90918B29}"/>
          </ac:picMkLst>
        </pc:picChg>
        <pc:picChg chg="add mod">
          <ac:chgData name="ZINCK Yves [CEGEE]" userId="58ab786b-eff3-4fb5-b8c5-161f6b44608b" providerId="ADAL" clId="{6DBF65AA-3326-4A55-A201-F79420CFF5C4}" dt="2024-04-19T09:40:04.220" v="1922"/>
          <ac:picMkLst>
            <pc:docMk/>
            <pc:sldMk cId="4085089661" sldId="2147473098"/>
            <ac:picMk id="9" creationId="{1043225E-7232-136E-C255-17B618D404BF}"/>
          </ac:picMkLst>
        </pc:picChg>
      </pc:sldChg>
      <pc:sldChg chg="addSp modSp add mod">
        <pc:chgData name="ZINCK Yves [CEGEE]" userId="58ab786b-eff3-4fb5-b8c5-161f6b44608b" providerId="ADAL" clId="{6DBF65AA-3326-4A55-A201-F79420CFF5C4}" dt="2024-04-19T09:55:24.697" v="2164" actId="1036"/>
        <pc:sldMkLst>
          <pc:docMk/>
          <pc:sldMk cId="2075467519" sldId="2147473099"/>
        </pc:sldMkLst>
        <pc:spChg chg="add mod">
          <ac:chgData name="ZINCK Yves [CEGEE]" userId="58ab786b-eff3-4fb5-b8c5-161f6b44608b" providerId="ADAL" clId="{6DBF65AA-3326-4A55-A201-F79420CFF5C4}" dt="2024-04-19T09:55:24.697" v="2164" actId="1036"/>
          <ac:spMkLst>
            <pc:docMk/>
            <pc:sldMk cId="2075467519" sldId="2147473099"/>
            <ac:spMk id="2" creationId="{3018D86A-38A8-5CA0-8A4D-40C2D070A801}"/>
          </ac:spMkLst>
        </pc:spChg>
        <pc:spChg chg="add mod">
          <ac:chgData name="ZINCK Yves [CEGEE]" userId="58ab786b-eff3-4fb5-b8c5-161f6b44608b" providerId="ADAL" clId="{6DBF65AA-3326-4A55-A201-F79420CFF5C4}" dt="2024-04-19T09:39:29.241" v="1919"/>
          <ac:spMkLst>
            <pc:docMk/>
            <pc:sldMk cId="2075467519" sldId="2147473099"/>
            <ac:spMk id="6" creationId="{865CC19C-77B2-C559-DE8A-B841926D4B5E}"/>
          </ac:spMkLst>
        </pc:spChg>
        <pc:spChg chg="add mod">
          <ac:chgData name="ZINCK Yves [CEGEE]" userId="58ab786b-eff3-4fb5-b8c5-161f6b44608b" providerId="ADAL" clId="{6DBF65AA-3326-4A55-A201-F79420CFF5C4}" dt="2024-04-19T09:39:29.241" v="1919"/>
          <ac:spMkLst>
            <pc:docMk/>
            <pc:sldMk cId="2075467519" sldId="2147473099"/>
            <ac:spMk id="8" creationId="{44574C69-8E96-34D7-A267-C2FB53F3A39D}"/>
          </ac:spMkLst>
        </pc:spChg>
        <pc:picChg chg="add mod">
          <ac:chgData name="ZINCK Yves [CEGEE]" userId="58ab786b-eff3-4fb5-b8c5-161f6b44608b" providerId="ADAL" clId="{6DBF65AA-3326-4A55-A201-F79420CFF5C4}" dt="2024-04-19T09:39:29.241" v="1919"/>
          <ac:picMkLst>
            <pc:docMk/>
            <pc:sldMk cId="2075467519" sldId="2147473099"/>
            <ac:picMk id="7" creationId="{93B88C00-6C66-59F0-6FD8-E8FDF51D2A54}"/>
          </ac:picMkLst>
        </pc:picChg>
        <pc:picChg chg="add mod">
          <ac:chgData name="ZINCK Yves [CEGEE]" userId="58ab786b-eff3-4fb5-b8c5-161f6b44608b" providerId="ADAL" clId="{6DBF65AA-3326-4A55-A201-F79420CFF5C4}" dt="2024-04-19T09:39:35.593" v="1920"/>
          <ac:picMkLst>
            <pc:docMk/>
            <pc:sldMk cId="2075467519" sldId="2147473099"/>
            <ac:picMk id="9" creationId="{1D5144F8-63F0-B718-AB4A-16202E411E9D}"/>
          </ac:picMkLst>
        </pc:picChg>
      </pc:sldChg>
      <pc:sldChg chg="addSp modSp add mod">
        <pc:chgData name="ZINCK Yves [CEGEE]" userId="58ab786b-eff3-4fb5-b8c5-161f6b44608b" providerId="ADAL" clId="{6DBF65AA-3326-4A55-A201-F79420CFF5C4}" dt="2024-04-19T09:41:21.001" v="1994" actId="1036"/>
        <pc:sldMkLst>
          <pc:docMk/>
          <pc:sldMk cId="3358385691" sldId="2147473100"/>
        </pc:sldMkLst>
        <pc:spChg chg="mod">
          <ac:chgData name="ZINCK Yves [CEGEE]" userId="58ab786b-eff3-4fb5-b8c5-161f6b44608b" providerId="ADAL" clId="{6DBF65AA-3326-4A55-A201-F79420CFF5C4}" dt="2024-04-19T09:41:15.667" v="1978" actId="1036"/>
          <ac:spMkLst>
            <pc:docMk/>
            <pc:sldMk cId="3358385691" sldId="2147473100"/>
            <ac:spMk id="3" creationId="{E83C72EE-16FB-CF3F-03B5-F637CC393E3F}"/>
          </ac:spMkLst>
        </pc:spChg>
        <pc:spChg chg="add mod">
          <ac:chgData name="ZINCK Yves [CEGEE]" userId="58ab786b-eff3-4fb5-b8c5-161f6b44608b" providerId="ADAL" clId="{6DBF65AA-3326-4A55-A201-F79420CFF5C4}" dt="2024-04-19T09:41:21.001" v="1994" actId="1036"/>
          <ac:spMkLst>
            <pc:docMk/>
            <pc:sldMk cId="3358385691" sldId="2147473100"/>
            <ac:spMk id="6" creationId="{ED265397-6398-42CF-2D67-D6556A7EE7F7}"/>
          </ac:spMkLst>
        </pc:spChg>
        <pc:spChg chg="add mod">
          <ac:chgData name="ZINCK Yves [CEGEE]" userId="58ab786b-eff3-4fb5-b8c5-161f6b44608b" providerId="ADAL" clId="{6DBF65AA-3326-4A55-A201-F79420CFF5C4}" dt="2024-04-19T09:41:00.747" v="1961"/>
          <ac:spMkLst>
            <pc:docMk/>
            <pc:sldMk cId="3358385691" sldId="2147473100"/>
            <ac:spMk id="7" creationId="{D57DF0B3-6CCB-E27A-59D2-CAA5CBD81E5E}"/>
          </ac:spMkLst>
        </pc:spChg>
        <pc:spChg chg="add mod">
          <ac:chgData name="ZINCK Yves [CEGEE]" userId="58ab786b-eff3-4fb5-b8c5-161f6b44608b" providerId="ADAL" clId="{6DBF65AA-3326-4A55-A201-F79420CFF5C4}" dt="2024-04-19T09:41:00.747" v="1961"/>
          <ac:spMkLst>
            <pc:docMk/>
            <pc:sldMk cId="3358385691" sldId="2147473100"/>
            <ac:spMk id="9" creationId="{03CE504E-1723-483F-975E-7E9BEB7D2C8D}"/>
          </ac:spMkLst>
        </pc:spChg>
        <pc:picChg chg="add mod">
          <ac:chgData name="ZINCK Yves [CEGEE]" userId="58ab786b-eff3-4fb5-b8c5-161f6b44608b" providerId="ADAL" clId="{6DBF65AA-3326-4A55-A201-F79420CFF5C4}" dt="2024-04-19T09:40:32.281" v="1957" actId="1036"/>
          <ac:picMkLst>
            <pc:docMk/>
            <pc:sldMk cId="3358385691" sldId="2147473100"/>
            <ac:picMk id="2" creationId="{45041B4E-39E9-71AD-25D1-CECF5E41EBBC}"/>
          </ac:picMkLst>
        </pc:picChg>
        <pc:picChg chg="add mod">
          <ac:chgData name="ZINCK Yves [CEGEE]" userId="58ab786b-eff3-4fb5-b8c5-161f6b44608b" providerId="ADAL" clId="{6DBF65AA-3326-4A55-A201-F79420CFF5C4}" dt="2024-04-19T09:41:00.747" v="1961"/>
          <ac:picMkLst>
            <pc:docMk/>
            <pc:sldMk cId="3358385691" sldId="2147473100"/>
            <ac:picMk id="8" creationId="{9485C67E-A413-7606-4C21-E43652BCA8D2}"/>
          </ac:picMkLst>
        </pc:picChg>
      </pc:sldChg>
      <pc:sldChg chg="addSp modSp add mod">
        <pc:chgData name="ZINCK Yves [CEGEE]" userId="58ab786b-eff3-4fb5-b8c5-161f6b44608b" providerId="ADAL" clId="{6DBF65AA-3326-4A55-A201-F79420CFF5C4}" dt="2024-04-19T09:47:15.902" v="2063" actId="1035"/>
        <pc:sldMkLst>
          <pc:docMk/>
          <pc:sldMk cId="1646312255" sldId="2147473101"/>
        </pc:sldMkLst>
        <pc:spChg chg="add mod ord">
          <ac:chgData name="ZINCK Yves [CEGEE]" userId="58ab786b-eff3-4fb5-b8c5-161f6b44608b" providerId="ADAL" clId="{6DBF65AA-3326-4A55-A201-F79420CFF5C4}" dt="2024-04-19T09:47:15.902" v="2063" actId="1035"/>
          <ac:spMkLst>
            <pc:docMk/>
            <pc:sldMk cId="1646312255" sldId="2147473101"/>
            <ac:spMk id="6" creationId="{4258CF25-392C-BB22-77B4-E81CB9A51A1B}"/>
          </ac:spMkLst>
        </pc:spChg>
        <pc:spChg chg="add mod ord">
          <ac:chgData name="ZINCK Yves [CEGEE]" userId="58ab786b-eff3-4fb5-b8c5-161f6b44608b" providerId="ADAL" clId="{6DBF65AA-3326-4A55-A201-F79420CFF5C4}" dt="2024-04-19T09:47:09.551" v="2040" actId="167"/>
          <ac:spMkLst>
            <pc:docMk/>
            <pc:sldMk cId="1646312255" sldId="2147473101"/>
            <ac:spMk id="7" creationId="{D60F8814-9555-FF98-DE24-C3E1872AB718}"/>
          </ac:spMkLst>
        </pc:spChg>
        <pc:spChg chg="add mod ord">
          <ac:chgData name="ZINCK Yves [CEGEE]" userId="58ab786b-eff3-4fb5-b8c5-161f6b44608b" providerId="ADAL" clId="{6DBF65AA-3326-4A55-A201-F79420CFF5C4}" dt="2024-04-19T09:47:09.551" v="2040" actId="167"/>
          <ac:spMkLst>
            <pc:docMk/>
            <pc:sldMk cId="1646312255" sldId="2147473101"/>
            <ac:spMk id="8" creationId="{95D769A5-DF73-42B1-0E4D-775F5B508072}"/>
          </ac:spMkLst>
        </pc:spChg>
        <pc:picChg chg="add mod ord">
          <ac:chgData name="ZINCK Yves [CEGEE]" userId="58ab786b-eff3-4fb5-b8c5-161f6b44608b" providerId="ADAL" clId="{6DBF65AA-3326-4A55-A201-F79420CFF5C4}" dt="2024-04-19T09:47:09.551" v="2040" actId="167"/>
          <ac:picMkLst>
            <pc:docMk/>
            <pc:sldMk cId="1646312255" sldId="2147473101"/>
            <ac:picMk id="9" creationId="{C3053A5D-C9C9-F9A6-5F68-5403A4291760}"/>
          </ac:picMkLst>
        </pc:picChg>
      </pc:sldChg>
      <pc:sldChg chg="addSp modSp add mod">
        <pc:chgData name="ZINCK Yves [CEGEE]" userId="58ab786b-eff3-4fb5-b8c5-161f6b44608b" providerId="ADAL" clId="{6DBF65AA-3326-4A55-A201-F79420CFF5C4}" dt="2024-04-19T09:46:27.198" v="2035"/>
        <pc:sldMkLst>
          <pc:docMk/>
          <pc:sldMk cId="4175078075" sldId="2147473102"/>
        </pc:sldMkLst>
        <pc:spChg chg="add mod">
          <ac:chgData name="ZINCK Yves [CEGEE]" userId="58ab786b-eff3-4fb5-b8c5-161f6b44608b" providerId="ADAL" clId="{6DBF65AA-3326-4A55-A201-F79420CFF5C4}" dt="2024-04-19T09:46:19.187" v="2034" actId="1036"/>
          <ac:spMkLst>
            <pc:docMk/>
            <pc:sldMk cId="4175078075" sldId="2147473102"/>
            <ac:spMk id="6" creationId="{9D5090B1-7D73-B8F2-F1C6-AA3CAAE97884}"/>
          </ac:spMkLst>
        </pc:spChg>
        <pc:spChg chg="add mod">
          <ac:chgData name="ZINCK Yves [CEGEE]" userId="58ab786b-eff3-4fb5-b8c5-161f6b44608b" providerId="ADAL" clId="{6DBF65AA-3326-4A55-A201-F79420CFF5C4}" dt="2024-04-19T09:46:12.777" v="2016"/>
          <ac:spMkLst>
            <pc:docMk/>
            <pc:sldMk cId="4175078075" sldId="2147473102"/>
            <ac:spMk id="7" creationId="{45E95943-A650-1FD5-AAF8-EC3AF2806374}"/>
          </ac:spMkLst>
        </pc:spChg>
        <pc:spChg chg="add mod">
          <ac:chgData name="ZINCK Yves [CEGEE]" userId="58ab786b-eff3-4fb5-b8c5-161f6b44608b" providerId="ADAL" clId="{6DBF65AA-3326-4A55-A201-F79420CFF5C4}" dt="2024-04-19T09:46:12.777" v="2016"/>
          <ac:spMkLst>
            <pc:docMk/>
            <pc:sldMk cId="4175078075" sldId="2147473102"/>
            <ac:spMk id="8" creationId="{915ABEEB-E40A-A156-404C-7DBB6394283B}"/>
          </ac:spMkLst>
        </pc:spChg>
        <pc:picChg chg="add mod">
          <ac:chgData name="ZINCK Yves [CEGEE]" userId="58ab786b-eff3-4fb5-b8c5-161f6b44608b" providerId="ADAL" clId="{6DBF65AA-3326-4A55-A201-F79420CFF5C4}" dt="2024-04-19T09:46:27.198" v="2035"/>
          <ac:picMkLst>
            <pc:docMk/>
            <pc:sldMk cId="4175078075" sldId="2147473102"/>
            <ac:picMk id="9" creationId="{1BADC57D-C870-4987-81CB-046315D759C6}"/>
          </ac:picMkLst>
        </pc:picChg>
      </pc:sldChg>
      <pc:sldChg chg="addSp modSp add mod">
        <pc:chgData name="ZINCK Yves [CEGEE]" userId="58ab786b-eff3-4fb5-b8c5-161f6b44608b" providerId="ADAL" clId="{6DBF65AA-3326-4A55-A201-F79420CFF5C4}" dt="2024-04-19T09:41:57.083" v="2014" actId="1036"/>
        <pc:sldMkLst>
          <pc:docMk/>
          <pc:sldMk cId="3209842710" sldId="2147473103"/>
        </pc:sldMkLst>
        <pc:spChg chg="add mod">
          <ac:chgData name="ZINCK Yves [CEGEE]" userId="58ab786b-eff3-4fb5-b8c5-161f6b44608b" providerId="ADAL" clId="{6DBF65AA-3326-4A55-A201-F79420CFF5C4}" dt="2024-04-19T09:41:57.083" v="2014" actId="1036"/>
          <ac:spMkLst>
            <pc:docMk/>
            <pc:sldMk cId="3209842710" sldId="2147473103"/>
            <ac:spMk id="6" creationId="{DB6E20E2-888F-A86F-423C-7C37486095DC}"/>
          </ac:spMkLst>
        </pc:spChg>
        <pc:spChg chg="add mod">
          <ac:chgData name="ZINCK Yves [CEGEE]" userId="58ab786b-eff3-4fb5-b8c5-161f6b44608b" providerId="ADAL" clId="{6DBF65AA-3326-4A55-A201-F79420CFF5C4}" dt="2024-04-19T09:41:50.715" v="1996"/>
          <ac:spMkLst>
            <pc:docMk/>
            <pc:sldMk cId="3209842710" sldId="2147473103"/>
            <ac:spMk id="7" creationId="{B1D00ABD-5DA5-0B09-78B7-C276CC922FFF}"/>
          </ac:spMkLst>
        </pc:spChg>
        <pc:spChg chg="add mod">
          <ac:chgData name="ZINCK Yves [CEGEE]" userId="58ab786b-eff3-4fb5-b8c5-161f6b44608b" providerId="ADAL" clId="{6DBF65AA-3326-4A55-A201-F79420CFF5C4}" dt="2024-04-19T09:41:50.715" v="1996"/>
          <ac:spMkLst>
            <pc:docMk/>
            <pc:sldMk cId="3209842710" sldId="2147473103"/>
            <ac:spMk id="8" creationId="{5E426B1F-8256-1BED-DF8D-A055CE4C96B3}"/>
          </ac:spMkLst>
        </pc:spChg>
        <pc:picChg chg="add mod">
          <ac:chgData name="ZINCK Yves [CEGEE]" userId="58ab786b-eff3-4fb5-b8c5-161f6b44608b" providerId="ADAL" clId="{6DBF65AA-3326-4A55-A201-F79420CFF5C4}" dt="2024-04-19T09:41:50.715" v="1996"/>
          <ac:picMkLst>
            <pc:docMk/>
            <pc:sldMk cId="3209842710" sldId="2147473103"/>
            <ac:picMk id="9" creationId="{15B34424-483B-BBC7-A6B6-09A37B48633B}"/>
          </ac:picMkLst>
        </pc:picChg>
      </pc:sldChg>
      <pc:sldChg chg="addSp modSp add mod">
        <pc:chgData name="ZINCK Yves [CEGEE]" userId="58ab786b-eff3-4fb5-b8c5-161f6b44608b" providerId="ADAL" clId="{6DBF65AA-3326-4A55-A201-F79420CFF5C4}" dt="2024-04-19T09:50:09.899" v="2120" actId="1036"/>
        <pc:sldMkLst>
          <pc:docMk/>
          <pc:sldMk cId="1688570893" sldId="2147473104"/>
        </pc:sldMkLst>
        <pc:spChg chg="add mod">
          <ac:chgData name="ZINCK Yves [CEGEE]" userId="58ab786b-eff3-4fb5-b8c5-161f6b44608b" providerId="ADAL" clId="{6DBF65AA-3326-4A55-A201-F79420CFF5C4}" dt="2024-04-19T09:50:09.899" v="2120" actId="1036"/>
          <ac:spMkLst>
            <pc:docMk/>
            <pc:sldMk cId="1688570893" sldId="2147473104"/>
            <ac:spMk id="6" creationId="{B6009C25-DA3B-C32A-1E7C-FC975351527E}"/>
          </ac:spMkLst>
        </pc:spChg>
        <pc:spChg chg="add mod">
          <ac:chgData name="ZINCK Yves [CEGEE]" userId="58ab786b-eff3-4fb5-b8c5-161f6b44608b" providerId="ADAL" clId="{6DBF65AA-3326-4A55-A201-F79420CFF5C4}" dt="2024-04-19T09:49:59.417" v="2099"/>
          <ac:spMkLst>
            <pc:docMk/>
            <pc:sldMk cId="1688570893" sldId="2147473104"/>
            <ac:spMk id="7" creationId="{A3674DAD-F4B7-2DF5-688A-4A9940A07191}"/>
          </ac:spMkLst>
        </pc:spChg>
        <pc:spChg chg="add mod">
          <ac:chgData name="ZINCK Yves [CEGEE]" userId="58ab786b-eff3-4fb5-b8c5-161f6b44608b" providerId="ADAL" clId="{6DBF65AA-3326-4A55-A201-F79420CFF5C4}" dt="2024-04-19T09:49:59.417" v="2099"/>
          <ac:spMkLst>
            <pc:docMk/>
            <pc:sldMk cId="1688570893" sldId="2147473104"/>
            <ac:spMk id="8" creationId="{826B0E31-34D3-6102-33F6-2A33B5454F3F}"/>
          </ac:spMkLst>
        </pc:spChg>
        <pc:picChg chg="add mod">
          <ac:chgData name="ZINCK Yves [CEGEE]" userId="58ab786b-eff3-4fb5-b8c5-161f6b44608b" providerId="ADAL" clId="{6DBF65AA-3326-4A55-A201-F79420CFF5C4}" dt="2024-04-19T09:49:59.417" v="2099"/>
          <ac:picMkLst>
            <pc:docMk/>
            <pc:sldMk cId="1688570893" sldId="2147473104"/>
            <ac:picMk id="9" creationId="{05EF68E4-29DF-4D1E-CF38-02826287DAF2}"/>
          </ac:picMkLst>
        </pc:picChg>
        <pc:picChg chg="add mod">
          <ac:chgData name="ZINCK Yves [CEGEE]" userId="58ab786b-eff3-4fb5-b8c5-161f6b44608b" providerId="ADAL" clId="{6DBF65AA-3326-4A55-A201-F79420CFF5C4}" dt="2024-04-19T09:49:59.417" v="2099"/>
          <ac:picMkLst>
            <pc:docMk/>
            <pc:sldMk cId="1688570893" sldId="2147473104"/>
            <ac:picMk id="10" creationId="{C73421DB-D2BA-6701-53B1-53E1A818348F}"/>
          </ac:picMkLst>
        </pc:picChg>
      </pc:sldChg>
      <pc:sldChg chg="addSp modSp add mod">
        <pc:chgData name="ZINCK Yves [CEGEE]" userId="58ab786b-eff3-4fb5-b8c5-161f6b44608b" providerId="ADAL" clId="{6DBF65AA-3326-4A55-A201-F79420CFF5C4}" dt="2024-04-19T09:49:38.950" v="2097" actId="1036"/>
        <pc:sldMkLst>
          <pc:docMk/>
          <pc:sldMk cId="1385648648" sldId="2147473105"/>
        </pc:sldMkLst>
        <pc:spChg chg="add mod">
          <ac:chgData name="ZINCK Yves [CEGEE]" userId="58ab786b-eff3-4fb5-b8c5-161f6b44608b" providerId="ADAL" clId="{6DBF65AA-3326-4A55-A201-F79420CFF5C4}" dt="2024-04-19T09:49:38.950" v="2097" actId="1036"/>
          <ac:spMkLst>
            <pc:docMk/>
            <pc:sldMk cId="1385648648" sldId="2147473105"/>
            <ac:spMk id="6" creationId="{6FB88355-3568-0489-20CB-13DB90FB6696}"/>
          </ac:spMkLst>
        </pc:spChg>
        <pc:spChg chg="add mod">
          <ac:chgData name="ZINCK Yves [CEGEE]" userId="58ab786b-eff3-4fb5-b8c5-161f6b44608b" providerId="ADAL" clId="{6DBF65AA-3326-4A55-A201-F79420CFF5C4}" dt="2024-04-19T09:47:39.048" v="2065"/>
          <ac:spMkLst>
            <pc:docMk/>
            <pc:sldMk cId="1385648648" sldId="2147473105"/>
            <ac:spMk id="7" creationId="{173294AB-45F6-AAD8-609C-4418394A91AD}"/>
          </ac:spMkLst>
        </pc:spChg>
        <pc:spChg chg="add mod">
          <ac:chgData name="ZINCK Yves [CEGEE]" userId="58ab786b-eff3-4fb5-b8c5-161f6b44608b" providerId="ADAL" clId="{6DBF65AA-3326-4A55-A201-F79420CFF5C4}" dt="2024-04-19T09:47:39.048" v="2065"/>
          <ac:spMkLst>
            <pc:docMk/>
            <pc:sldMk cId="1385648648" sldId="2147473105"/>
            <ac:spMk id="13" creationId="{B2AC2C16-DAA6-2EC0-CCCF-10584C759679}"/>
          </ac:spMkLst>
        </pc:spChg>
        <pc:picChg chg="add mod">
          <ac:chgData name="ZINCK Yves [CEGEE]" userId="58ab786b-eff3-4fb5-b8c5-161f6b44608b" providerId="ADAL" clId="{6DBF65AA-3326-4A55-A201-F79420CFF5C4}" dt="2024-04-19T09:47:39.048" v="2065"/>
          <ac:picMkLst>
            <pc:docMk/>
            <pc:sldMk cId="1385648648" sldId="2147473105"/>
            <ac:picMk id="8" creationId="{E5A0F7D1-C3F4-39A2-2449-8E7B9D55FCD4}"/>
          </ac:picMkLst>
        </pc:picChg>
        <pc:picChg chg="add mod">
          <ac:chgData name="ZINCK Yves [CEGEE]" userId="58ab786b-eff3-4fb5-b8c5-161f6b44608b" providerId="ADAL" clId="{6DBF65AA-3326-4A55-A201-F79420CFF5C4}" dt="2024-04-19T09:47:39.048" v="2065"/>
          <ac:picMkLst>
            <pc:docMk/>
            <pc:sldMk cId="1385648648" sldId="2147473105"/>
            <ac:picMk id="9" creationId="{E8C185DC-53A1-4037-5AA1-167E5E53889C}"/>
          </ac:picMkLst>
        </pc:picChg>
        <pc:picChg chg="add mod">
          <ac:chgData name="ZINCK Yves [CEGEE]" userId="58ab786b-eff3-4fb5-b8c5-161f6b44608b" providerId="ADAL" clId="{6DBF65AA-3326-4A55-A201-F79420CFF5C4}" dt="2024-04-19T09:47:39.048" v="2065"/>
          <ac:picMkLst>
            <pc:docMk/>
            <pc:sldMk cId="1385648648" sldId="2147473105"/>
            <ac:picMk id="10" creationId="{451AC622-0F20-DEF1-EFC0-02735D00563E}"/>
          </ac:picMkLst>
        </pc:picChg>
        <pc:picChg chg="add mod">
          <ac:chgData name="ZINCK Yves [CEGEE]" userId="58ab786b-eff3-4fb5-b8c5-161f6b44608b" providerId="ADAL" clId="{6DBF65AA-3326-4A55-A201-F79420CFF5C4}" dt="2024-04-19T09:47:39.048" v="2065"/>
          <ac:picMkLst>
            <pc:docMk/>
            <pc:sldMk cId="1385648648" sldId="2147473105"/>
            <ac:picMk id="11" creationId="{FEBAD743-583E-91B3-2458-E50E4EDA0A47}"/>
          </ac:picMkLst>
        </pc:picChg>
        <pc:picChg chg="add mod">
          <ac:chgData name="ZINCK Yves [CEGEE]" userId="58ab786b-eff3-4fb5-b8c5-161f6b44608b" providerId="ADAL" clId="{6DBF65AA-3326-4A55-A201-F79420CFF5C4}" dt="2024-04-19T09:47:39.048" v="2065"/>
          <ac:picMkLst>
            <pc:docMk/>
            <pc:sldMk cId="1385648648" sldId="2147473105"/>
            <ac:picMk id="12" creationId="{600A7F99-66D6-D339-1922-E6B2E68081DA}"/>
          </ac:picMkLst>
        </pc:picChg>
        <pc:picChg chg="add mod ord">
          <ac:chgData name="ZINCK Yves [CEGEE]" userId="58ab786b-eff3-4fb5-b8c5-161f6b44608b" providerId="ADAL" clId="{6DBF65AA-3326-4A55-A201-F79420CFF5C4}" dt="2024-04-19T09:47:51.437" v="2067" actId="167"/>
          <ac:picMkLst>
            <pc:docMk/>
            <pc:sldMk cId="1385648648" sldId="2147473105"/>
            <ac:picMk id="14" creationId="{02AC8B3C-F178-823A-EE09-F0C2CC3407D1}"/>
          </ac:picMkLst>
        </pc:picChg>
      </pc:sldChg>
      <pc:sldChg chg="new del">
        <pc:chgData name="ZINCK Yves [CEGEE]" userId="58ab786b-eff3-4fb5-b8c5-161f6b44608b" providerId="ADAL" clId="{6DBF65AA-3326-4A55-A201-F79420CFF5C4}" dt="2024-04-19T09:53:26.692" v="2133" actId="680"/>
        <pc:sldMkLst>
          <pc:docMk/>
          <pc:sldMk cId="3052783915" sldId="2147473106"/>
        </pc:sldMkLst>
      </pc:sldChg>
      <pc:sldChg chg="addSp delSp modSp new mod">
        <pc:chgData name="ZINCK Yves [CEGEE]" userId="58ab786b-eff3-4fb5-b8c5-161f6b44608b" providerId="ADAL" clId="{6DBF65AA-3326-4A55-A201-F79420CFF5C4}" dt="2024-04-19T12:02:04.990" v="2187" actId="478"/>
        <pc:sldMkLst>
          <pc:docMk/>
          <pc:sldMk cId="4136627285" sldId="2147473106"/>
        </pc:sldMkLst>
        <pc:spChg chg="del">
          <ac:chgData name="ZINCK Yves [CEGEE]" userId="58ab786b-eff3-4fb5-b8c5-161f6b44608b" providerId="ADAL" clId="{6DBF65AA-3326-4A55-A201-F79420CFF5C4}" dt="2024-04-19T12:01:07.297" v="2166" actId="478"/>
          <ac:spMkLst>
            <pc:docMk/>
            <pc:sldMk cId="4136627285" sldId="2147473106"/>
            <ac:spMk id="2" creationId="{8D690696-714F-0D17-E590-6BE3A5F8635E}"/>
          </ac:spMkLst>
        </pc:spChg>
        <pc:spChg chg="mod">
          <ac:chgData name="ZINCK Yves [CEGEE]" userId="58ab786b-eff3-4fb5-b8c5-161f6b44608b" providerId="ADAL" clId="{6DBF65AA-3326-4A55-A201-F79420CFF5C4}" dt="2024-04-19T12:01:59.294" v="2186" actId="20577"/>
          <ac:spMkLst>
            <pc:docMk/>
            <pc:sldMk cId="4136627285" sldId="2147473106"/>
            <ac:spMk id="3" creationId="{767F1E5F-8080-83C4-A1C5-EA572A4483E4}"/>
          </ac:spMkLst>
        </pc:spChg>
        <pc:spChg chg="add del mod">
          <ac:chgData name="ZINCK Yves [CEGEE]" userId="58ab786b-eff3-4fb5-b8c5-161f6b44608b" providerId="ADAL" clId="{6DBF65AA-3326-4A55-A201-F79420CFF5C4}" dt="2024-04-19T12:02:04.990" v="2187" actId="478"/>
          <ac:spMkLst>
            <pc:docMk/>
            <pc:sldMk cId="4136627285" sldId="2147473106"/>
            <ac:spMk id="6" creationId="{7343A6DE-2447-82F4-09D3-2C64DB7580BF}"/>
          </ac:spMkLst>
        </pc:spChg>
        <pc:spChg chg="add mod">
          <ac:chgData name="ZINCK Yves [CEGEE]" userId="58ab786b-eff3-4fb5-b8c5-161f6b44608b" providerId="ADAL" clId="{6DBF65AA-3326-4A55-A201-F79420CFF5C4}" dt="2024-04-19T12:01:19.537" v="2167"/>
          <ac:spMkLst>
            <pc:docMk/>
            <pc:sldMk cId="4136627285" sldId="2147473106"/>
            <ac:spMk id="7" creationId="{4681588D-C308-DE6C-0A6A-BC63C5B71A4D}"/>
          </ac:spMkLst>
        </pc:spChg>
        <pc:spChg chg="add mod">
          <ac:chgData name="ZINCK Yves [CEGEE]" userId="58ab786b-eff3-4fb5-b8c5-161f6b44608b" providerId="ADAL" clId="{6DBF65AA-3326-4A55-A201-F79420CFF5C4}" dt="2024-04-19T12:01:19.537" v="2167"/>
          <ac:spMkLst>
            <pc:docMk/>
            <pc:sldMk cId="4136627285" sldId="2147473106"/>
            <ac:spMk id="8" creationId="{0BCCBA80-FD41-D39F-670D-0171EF6EB3F1}"/>
          </ac:spMkLst>
        </pc:spChg>
        <pc:spChg chg="add mod">
          <ac:chgData name="ZINCK Yves [CEGEE]" userId="58ab786b-eff3-4fb5-b8c5-161f6b44608b" providerId="ADAL" clId="{6DBF65AA-3326-4A55-A201-F79420CFF5C4}" dt="2024-04-19T12:01:19.537" v="2167"/>
          <ac:spMkLst>
            <pc:docMk/>
            <pc:sldMk cId="4136627285" sldId="2147473106"/>
            <ac:spMk id="9" creationId="{D3A629E0-42FB-73CA-CA88-BEBFD3DCF576}"/>
          </ac:spMkLst>
        </pc:spChg>
        <pc:spChg chg="add mod">
          <ac:chgData name="ZINCK Yves [CEGEE]" userId="58ab786b-eff3-4fb5-b8c5-161f6b44608b" providerId="ADAL" clId="{6DBF65AA-3326-4A55-A201-F79420CFF5C4}" dt="2024-04-19T12:01:19.537" v="2167"/>
          <ac:spMkLst>
            <pc:docMk/>
            <pc:sldMk cId="4136627285" sldId="2147473106"/>
            <ac:spMk id="10" creationId="{C00C9594-63AE-9A18-A6CF-8B6FFC110821}"/>
          </ac:spMkLst>
        </pc:spChg>
      </pc:sldChg>
      <pc:sldChg chg="addSp delSp modSp new mod">
        <pc:chgData name="ZINCK Yves [CEGEE]" userId="58ab786b-eff3-4fb5-b8c5-161f6b44608b" providerId="ADAL" clId="{6DBF65AA-3326-4A55-A201-F79420CFF5C4}" dt="2024-04-19T12:03:15.396" v="2206" actId="20577"/>
        <pc:sldMkLst>
          <pc:docMk/>
          <pc:sldMk cId="277878038" sldId="2147473107"/>
        </pc:sldMkLst>
        <pc:spChg chg="del">
          <ac:chgData name="ZINCK Yves [CEGEE]" userId="58ab786b-eff3-4fb5-b8c5-161f6b44608b" providerId="ADAL" clId="{6DBF65AA-3326-4A55-A201-F79420CFF5C4}" dt="2024-04-19T12:02:25.573" v="2189" actId="478"/>
          <ac:spMkLst>
            <pc:docMk/>
            <pc:sldMk cId="277878038" sldId="2147473107"/>
            <ac:spMk id="2" creationId="{AE322078-0C53-6364-201E-1A6575333A3C}"/>
          </ac:spMkLst>
        </pc:spChg>
        <pc:spChg chg="mod">
          <ac:chgData name="ZINCK Yves [CEGEE]" userId="58ab786b-eff3-4fb5-b8c5-161f6b44608b" providerId="ADAL" clId="{6DBF65AA-3326-4A55-A201-F79420CFF5C4}" dt="2024-04-19T12:03:15.396" v="2206" actId="20577"/>
          <ac:spMkLst>
            <pc:docMk/>
            <pc:sldMk cId="277878038" sldId="2147473107"/>
            <ac:spMk id="3" creationId="{29A246B7-30B5-0805-0EF3-3AE6C4DFC41E}"/>
          </ac:spMkLst>
        </pc:spChg>
        <pc:spChg chg="add mod">
          <ac:chgData name="ZINCK Yves [CEGEE]" userId="58ab786b-eff3-4fb5-b8c5-161f6b44608b" providerId="ADAL" clId="{6DBF65AA-3326-4A55-A201-F79420CFF5C4}" dt="2024-04-19T12:03:09.922" v="2200" actId="1076"/>
          <ac:spMkLst>
            <pc:docMk/>
            <pc:sldMk cId="277878038" sldId="2147473107"/>
            <ac:spMk id="6" creationId="{DB696E23-F34A-9868-4485-7BE4CC26BD14}"/>
          </ac:spMkLst>
        </pc:spChg>
        <pc:spChg chg="add mod">
          <ac:chgData name="ZINCK Yves [CEGEE]" userId="58ab786b-eff3-4fb5-b8c5-161f6b44608b" providerId="ADAL" clId="{6DBF65AA-3326-4A55-A201-F79420CFF5C4}" dt="2024-04-19T12:02:58.621" v="2199" actId="1036"/>
          <ac:spMkLst>
            <pc:docMk/>
            <pc:sldMk cId="277878038" sldId="2147473107"/>
            <ac:spMk id="7" creationId="{30BF3543-B7C4-4934-4863-B18DA471D377}"/>
          </ac:spMkLst>
        </pc:spChg>
        <pc:spChg chg="add mod">
          <ac:chgData name="ZINCK Yves [CEGEE]" userId="58ab786b-eff3-4fb5-b8c5-161f6b44608b" providerId="ADAL" clId="{6DBF65AA-3326-4A55-A201-F79420CFF5C4}" dt="2024-04-19T12:02:39.287" v="2190"/>
          <ac:spMkLst>
            <pc:docMk/>
            <pc:sldMk cId="277878038" sldId="2147473107"/>
            <ac:spMk id="8" creationId="{0F81FB48-2A18-BBBE-EFEE-FE39525E4916}"/>
          </ac:spMkLst>
        </pc:spChg>
        <pc:spChg chg="add mod">
          <ac:chgData name="ZINCK Yves [CEGEE]" userId="58ab786b-eff3-4fb5-b8c5-161f6b44608b" providerId="ADAL" clId="{6DBF65AA-3326-4A55-A201-F79420CFF5C4}" dt="2024-04-19T12:02:39.287" v="2190"/>
          <ac:spMkLst>
            <pc:docMk/>
            <pc:sldMk cId="277878038" sldId="2147473107"/>
            <ac:spMk id="9" creationId="{42A06711-E086-9349-3D06-7F4692926F5D}"/>
          </ac:spMkLst>
        </pc:spChg>
        <pc:spChg chg="add mod">
          <ac:chgData name="ZINCK Yves [CEGEE]" userId="58ab786b-eff3-4fb5-b8c5-161f6b44608b" providerId="ADAL" clId="{6DBF65AA-3326-4A55-A201-F79420CFF5C4}" dt="2024-04-19T12:02:39.287" v="2190"/>
          <ac:spMkLst>
            <pc:docMk/>
            <pc:sldMk cId="277878038" sldId="2147473107"/>
            <ac:spMk id="10" creationId="{AE3BE573-ACD1-2BD1-A3CD-FCE350DB6851}"/>
          </ac:spMkLst>
        </pc:spChg>
        <pc:spChg chg="add mod">
          <ac:chgData name="ZINCK Yves [CEGEE]" userId="58ab786b-eff3-4fb5-b8c5-161f6b44608b" providerId="ADAL" clId="{6DBF65AA-3326-4A55-A201-F79420CFF5C4}" dt="2024-04-19T12:02:39.287" v="2190"/>
          <ac:spMkLst>
            <pc:docMk/>
            <pc:sldMk cId="277878038" sldId="2147473107"/>
            <ac:spMk id="11" creationId="{1235B775-92F3-B341-1607-73C612C3F974}"/>
          </ac:spMkLst>
        </pc:spChg>
        <pc:spChg chg="add mod">
          <ac:chgData name="ZINCK Yves [CEGEE]" userId="58ab786b-eff3-4fb5-b8c5-161f6b44608b" providerId="ADAL" clId="{6DBF65AA-3326-4A55-A201-F79420CFF5C4}" dt="2024-04-19T12:02:39.287" v="2190"/>
          <ac:spMkLst>
            <pc:docMk/>
            <pc:sldMk cId="277878038" sldId="2147473107"/>
            <ac:spMk id="12" creationId="{E13AD10C-B70B-142D-7EDE-24165B2A1377}"/>
          </ac:spMkLst>
        </pc:spChg>
        <pc:spChg chg="add mod">
          <ac:chgData name="ZINCK Yves [CEGEE]" userId="58ab786b-eff3-4fb5-b8c5-161f6b44608b" providerId="ADAL" clId="{6DBF65AA-3326-4A55-A201-F79420CFF5C4}" dt="2024-04-19T12:02:39.287" v="2190"/>
          <ac:spMkLst>
            <pc:docMk/>
            <pc:sldMk cId="277878038" sldId="2147473107"/>
            <ac:spMk id="13" creationId="{1AE8F1E3-1221-881C-7E88-E0CC58DB132D}"/>
          </ac:spMkLst>
        </pc:spChg>
        <pc:spChg chg="add mod">
          <ac:chgData name="ZINCK Yves [CEGEE]" userId="58ab786b-eff3-4fb5-b8c5-161f6b44608b" providerId="ADAL" clId="{6DBF65AA-3326-4A55-A201-F79420CFF5C4}" dt="2024-04-19T12:02:39.287" v="2190"/>
          <ac:spMkLst>
            <pc:docMk/>
            <pc:sldMk cId="277878038" sldId="2147473107"/>
            <ac:spMk id="14" creationId="{F4C69B98-1C63-78DC-7396-3CEDBEDC62C0}"/>
          </ac:spMkLst>
        </pc:spChg>
        <pc:spChg chg="mod">
          <ac:chgData name="ZINCK Yves [CEGEE]" userId="58ab786b-eff3-4fb5-b8c5-161f6b44608b" providerId="ADAL" clId="{6DBF65AA-3326-4A55-A201-F79420CFF5C4}" dt="2024-04-19T12:02:39.287" v="2190"/>
          <ac:spMkLst>
            <pc:docMk/>
            <pc:sldMk cId="277878038" sldId="2147473107"/>
            <ac:spMk id="21" creationId="{A0ED8310-2AC9-EBA2-2B86-D01606952C0C}"/>
          </ac:spMkLst>
        </pc:spChg>
        <pc:spChg chg="mod">
          <ac:chgData name="ZINCK Yves [CEGEE]" userId="58ab786b-eff3-4fb5-b8c5-161f6b44608b" providerId="ADAL" clId="{6DBF65AA-3326-4A55-A201-F79420CFF5C4}" dt="2024-04-19T12:02:39.287" v="2190"/>
          <ac:spMkLst>
            <pc:docMk/>
            <pc:sldMk cId="277878038" sldId="2147473107"/>
            <ac:spMk id="22" creationId="{376EBEE1-281D-01DD-4235-920501637A1E}"/>
          </ac:spMkLst>
        </pc:spChg>
        <pc:spChg chg="mod">
          <ac:chgData name="ZINCK Yves [CEGEE]" userId="58ab786b-eff3-4fb5-b8c5-161f6b44608b" providerId="ADAL" clId="{6DBF65AA-3326-4A55-A201-F79420CFF5C4}" dt="2024-04-19T12:02:39.287" v="2190"/>
          <ac:spMkLst>
            <pc:docMk/>
            <pc:sldMk cId="277878038" sldId="2147473107"/>
            <ac:spMk id="23" creationId="{964130E4-6A38-A632-48A9-87CA36768E47}"/>
          </ac:spMkLst>
        </pc:spChg>
        <pc:spChg chg="mod">
          <ac:chgData name="ZINCK Yves [CEGEE]" userId="58ab786b-eff3-4fb5-b8c5-161f6b44608b" providerId="ADAL" clId="{6DBF65AA-3326-4A55-A201-F79420CFF5C4}" dt="2024-04-19T12:02:39.287" v="2190"/>
          <ac:spMkLst>
            <pc:docMk/>
            <pc:sldMk cId="277878038" sldId="2147473107"/>
            <ac:spMk id="24" creationId="{C482B631-F518-4557-AD8D-D71F7CDDBE47}"/>
          </ac:spMkLst>
        </pc:spChg>
        <pc:spChg chg="mod">
          <ac:chgData name="ZINCK Yves [CEGEE]" userId="58ab786b-eff3-4fb5-b8c5-161f6b44608b" providerId="ADAL" clId="{6DBF65AA-3326-4A55-A201-F79420CFF5C4}" dt="2024-04-19T12:02:39.287" v="2190"/>
          <ac:spMkLst>
            <pc:docMk/>
            <pc:sldMk cId="277878038" sldId="2147473107"/>
            <ac:spMk id="25" creationId="{FE4B9760-7A3D-469A-50E7-81A7DB4B8D57}"/>
          </ac:spMkLst>
        </pc:spChg>
        <pc:spChg chg="mod">
          <ac:chgData name="ZINCK Yves [CEGEE]" userId="58ab786b-eff3-4fb5-b8c5-161f6b44608b" providerId="ADAL" clId="{6DBF65AA-3326-4A55-A201-F79420CFF5C4}" dt="2024-04-19T12:02:39.287" v="2190"/>
          <ac:spMkLst>
            <pc:docMk/>
            <pc:sldMk cId="277878038" sldId="2147473107"/>
            <ac:spMk id="26" creationId="{1D66298B-38FB-2A90-24AD-EEBBC6D8ACF6}"/>
          </ac:spMkLst>
        </pc:spChg>
        <pc:spChg chg="mod">
          <ac:chgData name="ZINCK Yves [CEGEE]" userId="58ab786b-eff3-4fb5-b8c5-161f6b44608b" providerId="ADAL" clId="{6DBF65AA-3326-4A55-A201-F79420CFF5C4}" dt="2024-04-19T12:02:39.287" v="2190"/>
          <ac:spMkLst>
            <pc:docMk/>
            <pc:sldMk cId="277878038" sldId="2147473107"/>
            <ac:spMk id="27" creationId="{2913E507-6F03-F658-981C-3E4454C20937}"/>
          </ac:spMkLst>
        </pc:spChg>
        <pc:spChg chg="mod">
          <ac:chgData name="ZINCK Yves [CEGEE]" userId="58ab786b-eff3-4fb5-b8c5-161f6b44608b" providerId="ADAL" clId="{6DBF65AA-3326-4A55-A201-F79420CFF5C4}" dt="2024-04-19T12:02:39.287" v="2190"/>
          <ac:spMkLst>
            <pc:docMk/>
            <pc:sldMk cId="277878038" sldId="2147473107"/>
            <ac:spMk id="28" creationId="{84075593-0077-A4D3-55AA-6DCC2B488DC2}"/>
          </ac:spMkLst>
        </pc:spChg>
        <pc:spChg chg="mod">
          <ac:chgData name="ZINCK Yves [CEGEE]" userId="58ab786b-eff3-4fb5-b8c5-161f6b44608b" providerId="ADAL" clId="{6DBF65AA-3326-4A55-A201-F79420CFF5C4}" dt="2024-04-19T12:02:39.287" v="2190"/>
          <ac:spMkLst>
            <pc:docMk/>
            <pc:sldMk cId="277878038" sldId="2147473107"/>
            <ac:spMk id="29" creationId="{6536FF5B-A412-D8E7-8D94-0C674A10D15D}"/>
          </ac:spMkLst>
        </pc:spChg>
        <pc:spChg chg="mod">
          <ac:chgData name="ZINCK Yves [CEGEE]" userId="58ab786b-eff3-4fb5-b8c5-161f6b44608b" providerId="ADAL" clId="{6DBF65AA-3326-4A55-A201-F79420CFF5C4}" dt="2024-04-19T12:02:39.287" v="2190"/>
          <ac:spMkLst>
            <pc:docMk/>
            <pc:sldMk cId="277878038" sldId="2147473107"/>
            <ac:spMk id="30" creationId="{38A66D6A-3225-A615-5670-B7642B7EF829}"/>
          </ac:spMkLst>
        </pc:spChg>
        <pc:spChg chg="mod">
          <ac:chgData name="ZINCK Yves [CEGEE]" userId="58ab786b-eff3-4fb5-b8c5-161f6b44608b" providerId="ADAL" clId="{6DBF65AA-3326-4A55-A201-F79420CFF5C4}" dt="2024-04-19T12:02:39.287" v="2190"/>
          <ac:spMkLst>
            <pc:docMk/>
            <pc:sldMk cId="277878038" sldId="2147473107"/>
            <ac:spMk id="31" creationId="{8BCA00CF-1B7C-C7DC-1E20-9987EA542CC9}"/>
          </ac:spMkLst>
        </pc:spChg>
        <pc:spChg chg="mod">
          <ac:chgData name="ZINCK Yves [CEGEE]" userId="58ab786b-eff3-4fb5-b8c5-161f6b44608b" providerId="ADAL" clId="{6DBF65AA-3326-4A55-A201-F79420CFF5C4}" dt="2024-04-19T12:02:39.287" v="2190"/>
          <ac:spMkLst>
            <pc:docMk/>
            <pc:sldMk cId="277878038" sldId="2147473107"/>
            <ac:spMk id="32" creationId="{F225B677-23B4-AD88-BFA2-DD7D7B580499}"/>
          </ac:spMkLst>
        </pc:spChg>
        <pc:spChg chg="mod">
          <ac:chgData name="ZINCK Yves [CEGEE]" userId="58ab786b-eff3-4fb5-b8c5-161f6b44608b" providerId="ADAL" clId="{6DBF65AA-3326-4A55-A201-F79420CFF5C4}" dt="2024-04-19T12:02:39.287" v="2190"/>
          <ac:spMkLst>
            <pc:docMk/>
            <pc:sldMk cId="277878038" sldId="2147473107"/>
            <ac:spMk id="33" creationId="{7858229E-5C11-0D8A-7B26-21A3803B719A}"/>
          </ac:spMkLst>
        </pc:spChg>
        <pc:spChg chg="mod">
          <ac:chgData name="ZINCK Yves [CEGEE]" userId="58ab786b-eff3-4fb5-b8c5-161f6b44608b" providerId="ADAL" clId="{6DBF65AA-3326-4A55-A201-F79420CFF5C4}" dt="2024-04-19T12:02:39.287" v="2190"/>
          <ac:spMkLst>
            <pc:docMk/>
            <pc:sldMk cId="277878038" sldId="2147473107"/>
            <ac:spMk id="34" creationId="{AC570DE9-F230-43AF-646E-C339B188EF5B}"/>
          </ac:spMkLst>
        </pc:spChg>
        <pc:spChg chg="mod">
          <ac:chgData name="ZINCK Yves [CEGEE]" userId="58ab786b-eff3-4fb5-b8c5-161f6b44608b" providerId="ADAL" clId="{6DBF65AA-3326-4A55-A201-F79420CFF5C4}" dt="2024-04-19T12:02:39.287" v="2190"/>
          <ac:spMkLst>
            <pc:docMk/>
            <pc:sldMk cId="277878038" sldId="2147473107"/>
            <ac:spMk id="35" creationId="{97FB42F9-92F1-2DC8-53A9-AEE0F39AC19A}"/>
          </ac:spMkLst>
        </pc:spChg>
        <pc:spChg chg="mod">
          <ac:chgData name="ZINCK Yves [CEGEE]" userId="58ab786b-eff3-4fb5-b8c5-161f6b44608b" providerId="ADAL" clId="{6DBF65AA-3326-4A55-A201-F79420CFF5C4}" dt="2024-04-19T12:02:39.287" v="2190"/>
          <ac:spMkLst>
            <pc:docMk/>
            <pc:sldMk cId="277878038" sldId="2147473107"/>
            <ac:spMk id="36" creationId="{41EC76E6-DDFF-8E4F-59C5-FCCEFDBEEDAB}"/>
          </ac:spMkLst>
        </pc:spChg>
        <pc:spChg chg="mod">
          <ac:chgData name="ZINCK Yves [CEGEE]" userId="58ab786b-eff3-4fb5-b8c5-161f6b44608b" providerId="ADAL" clId="{6DBF65AA-3326-4A55-A201-F79420CFF5C4}" dt="2024-04-19T12:02:39.287" v="2190"/>
          <ac:spMkLst>
            <pc:docMk/>
            <pc:sldMk cId="277878038" sldId="2147473107"/>
            <ac:spMk id="37" creationId="{CB6E0F00-A7DA-935F-7890-687EAC61DAC0}"/>
          </ac:spMkLst>
        </pc:spChg>
        <pc:spChg chg="mod">
          <ac:chgData name="ZINCK Yves [CEGEE]" userId="58ab786b-eff3-4fb5-b8c5-161f6b44608b" providerId="ADAL" clId="{6DBF65AA-3326-4A55-A201-F79420CFF5C4}" dt="2024-04-19T12:02:39.287" v="2190"/>
          <ac:spMkLst>
            <pc:docMk/>
            <pc:sldMk cId="277878038" sldId="2147473107"/>
            <ac:spMk id="38" creationId="{199B41C7-0270-C5E8-47B5-D62DCC84B02B}"/>
          </ac:spMkLst>
        </pc:spChg>
        <pc:spChg chg="mod">
          <ac:chgData name="ZINCK Yves [CEGEE]" userId="58ab786b-eff3-4fb5-b8c5-161f6b44608b" providerId="ADAL" clId="{6DBF65AA-3326-4A55-A201-F79420CFF5C4}" dt="2024-04-19T12:02:39.287" v="2190"/>
          <ac:spMkLst>
            <pc:docMk/>
            <pc:sldMk cId="277878038" sldId="2147473107"/>
            <ac:spMk id="39" creationId="{E3BC8907-ABA9-AEC4-4270-11A47742A62C}"/>
          </ac:spMkLst>
        </pc:spChg>
        <pc:spChg chg="mod">
          <ac:chgData name="ZINCK Yves [CEGEE]" userId="58ab786b-eff3-4fb5-b8c5-161f6b44608b" providerId="ADAL" clId="{6DBF65AA-3326-4A55-A201-F79420CFF5C4}" dt="2024-04-19T12:02:39.287" v="2190"/>
          <ac:spMkLst>
            <pc:docMk/>
            <pc:sldMk cId="277878038" sldId="2147473107"/>
            <ac:spMk id="40" creationId="{FDF6F8BA-A404-CA85-39B6-447404660476}"/>
          </ac:spMkLst>
        </pc:spChg>
        <pc:spChg chg="mod">
          <ac:chgData name="ZINCK Yves [CEGEE]" userId="58ab786b-eff3-4fb5-b8c5-161f6b44608b" providerId="ADAL" clId="{6DBF65AA-3326-4A55-A201-F79420CFF5C4}" dt="2024-04-19T12:02:39.287" v="2190"/>
          <ac:spMkLst>
            <pc:docMk/>
            <pc:sldMk cId="277878038" sldId="2147473107"/>
            <ac:spMk id="41" creationId="{6D185615-B781-0701-F1DF-6E04B2DB3F3E}"/>
          </ac:spMkLst>
        </pc:spChg>
        <pc:spChg chg="mod">
          <ac:chgData name="ZINCK Yves [CEGEE]" userId="58ab786b-eff3-4fb5-b8c5-161f6b44608b" providerId="ADAL" clId="{6DBF65AA-3326-4A55-A201-F79420CFF5C4}" dt="2024-04-19T12:02:39.287" v="2190"/>
          <ac:spMkLst>
            <pc:docMk/>
            <pc:sldMk cId="277878038" sldId="2147473107"/>
            <ac:spMk id="42" creationId="{50716013-89CD-0D71-E85A-DFE5F2FD18A6}"/>
          </ac:spMkLst>
        </pc:spChg>
        <pc:spChg chg="mod">
          <ac:chgData name="ZINCK Yves [CEGEE]" userId="58ab786b-eff3-4fb5-b8c5-161f6b44608b" providerId="ADAL" clId="{6DBF65AA-3326-4A55-A201-F79420CFF5C4}" dt="2024-04-19T12:02:39.287" v="2190"/>
          <ac:spMkLst>
            <pc:docMk/>
            <pc:sldMk cId="277878038" sldId="2147473107"/>
            <ac:spMk id="43" creationId="{77D661DA-C6D2-0919-8847-C1F72B8B8682}"/>
          </ac:spMkLst>
        </pc:spChg>
        <pc:spChg chg="mod">
          <ac:chgData name="ZINCK Yves [CEGEE]" userId="58ab786b-eff3-4fb5-b8c5-161f6b44608b" providerId="ADAL" clId="{6DBF65AA-3326-4A55-A201-F79420CFF5C4}" dt="2024-04-19T12:02:39.287" v="2190"/>
          <ac:spMkLst>
            <pc:docMk/>
            <pc:sldMk cId="277878038" sldId="2147473107"/>
            <ac:spMk id="44" creationId="{6B2E8A6A-93B7-56B6-866B-567679C23535}"/>
          </ac:spMkLst>
        </pc:spChg>
        <pc:spChg chg="mod">
          <ac:chgData name="ZINCK Yves [CEGEE]" userId="58ab786b-eff3-4fb5-b8c5-161f6b44608b" providerId="ADAL" clId="{6DBF65AA-3326-4A55-A201-F79420CFF5C4}" dt="2024-04-19T12:02:39.287" v="2190"/>
          <ac:spMkLst>
            <pc:docMk/>
            <pc:sldMk cId="277878038" sldId="2147473107"/>
            <ac:spMk id="45" creationId="{9FE9D611-CD99-A1FE-0A15-4AC5418400DC}"/>
          </ac:spMkLst>
        </pc:spChg>
        <pc:spChg chg="mod">
          <ac:chgData name="ZINCK Yves [CEGEE]" userId="58ab786b-eff3-4fb5-b8c5-161f6b44608b" providerId="ADAL" clId="{6DBF65AA-3326-4A55-A201-F79420CFF5C4}" dt="2024-04-19T12:02:39.287" v="2190"/>
          <ac:spMkLst>
            <pc:docMk/>
            <pc:sldMk cId="277878038" sldId="2147473107"/>
            <ac:spMk id="46" creationId="{245063CC-431B-299D-9849-3AC490C1BF1B}"/>
          </ac:spMkLst>
        </pc:spChg>
        <pc:spChg chg="mod">
          <ac:chgData name="ZINCK Yves [CEGEE]" userId="58ab786b-eff3-4fb5-b8c5-161f6b44608b" providerId="ADAL" clId="{6DBF65AA-3326-4A55-A201-F79420CFF5C4}" dt="2024-04-19T12:02:39.287" v="2190"/>
          <ac:spMkLst>
            <pc:docMk/>
            <pc:sldMk cId="277878038" sldId="2147473107"/>
            <ac:spMk id="47" creationId="{295E122A-C3D7-CF3D-4F17-415CBD7E6520}"/>
          </ac:spMkLst>
        </pc:spChg>
        <pc:spChg chg="mod">
          <ac:chgData name="ZINCK Yves [CEGEE]" userId="58ab786b-eff3-4fb5-b8c5-161f6b44608b" providerId="ADAL" clId="{6DBF65AA-3326-4A55-A201-F79420CFF5C4}" dt="2024-04-19T12:02:39.287" v="2190"/>
          <ac:spMkLst>
            <pc:docMk/>
            <pc:sldMk cId="277878038" sldId="2147473107"/>
            <ac:spMk id="48" creationId="{316A1941-7257-3A11-94F3-73D24FBBC290}"/>
          </ac:spMkLst>
        </pc:spChg>
        <pc:spChg chg="mod">
          <ac:chgData name="ZINCK Yves [CEGEE]" userId="58ab786b-eff3-4fb5-b8c5-161f6b44608b" providerId="ADAL" clId="{6DBF65AA-3326-4A55-A201-F79420CFF5C4}" dt="2024-04-19T12:02:39.287" v="2190"/>
          <ac:spMkLst>
            <pc:docMk/>
            <pc:sldMk cId="277878038" sldId="2147473107"/>
            <ac:spMk id="49" creationId="{B116C3C4-AC5D-9BAF-735F-47E66E9B21C2}"/>
          </ac:spMkLst>
        </pc:spChg>
        <pc:spChg chg="mod">
          <ac:chgData name="ZINCK Yves [CEGEE]" userId="58ab786b-eff3-4fb5-b8c5-161f6b44608b" providerId="ADAL" clId="{6DBF65AA-3326-4A55-A201-F79420CFF5C4}" dt="2024-04-19T12:02:39.287" v="2190"/>
          <ac:spMkLst>
            <pc:docMk/>
            <pc:sldMk cId="277878038" sldId="2147473107"/>
            <ac:spMk id="50" creationId="{875C393B-4DA0-821E-7436-93929D03D1D6}"/>
          </ac:spMkLst>
        </pc:spChg>
        <pc:spChg chg="mod">
          <ac:chgData name="ZINCK Yves [CEGEE]" userId="58ab786b-eff3-4fb5-b8c5-161f6b44608b" providerId="ADAL" clId="{6DBF65AA-3326-4A55-A201-F79420CFF5C4}" dt="2024-04-19T12:02:39.287" v="2190"/>
          <ac:spMkLst>
            <pc:docMk/>
            <pc:sldMk cId="277878038" sldId="2147473107"/>
            <ac:spMk id="51" creationId="{CD263989-726D-2732-B9F8-8B4490AB20B0}"/>
          </ac:spMkLst>
        </pc:spChg>
        <pc:spChg chg="mod">
          <ac:chgData name="ZINCK Yves [CEGEE]" userId="58ab786b-eff3-4fb5-b8c5-161f6b44608b" providerId="ADAL" clId="{6DBF65AA-3326-4A55-A201-F79420CFF5C4}" dt="2024-04-19T12:02:39.287" v="2190"/>
          <ac:spMkLst>
            <pc:docMk/>
            <pc:sldMk cId="277878038" sldId="2147473107"/>
            <ac:spMk id="52" creationId="{E9EECFA0-6930-3577-E0F8-3E447C7B48D4}"/>
          </ac:spMkLst>
        </pc:spChg>
        <pc:spChg chg="mod">
          <ac:chgData name="ZINCK Yves [CEGEE]" userId="58ab786b-eff3-4fb5-b8c5-161f6b44608b" providerId="ADAL" clId="{6DBF65AA-3326-4A55-A201-F79420CFF5C4}" dt="2024-04-19T12:02:39.287" v="2190"/>
          <ac:spMkLst>
            <pc:docMk/>
            <pc:sldMk cId="277878038" sldId="2147473107"/>
            <ac:spMk id="53" creationId="{32D936AA-F23F-BDFE-0B80-05DC745EB4FE}"/>
          </ac:spMkLst>
        </pc:spChg>
        <pc:spChg chg="mod">
          <ac:chgData name="ZINCK Yves [CEGEE]" userId="58ab786b-eff3-4fb5-b8c5-161f6b44608b" providerId="ADAL" clId="{6DBF65AA-3326-4A55-A201-F79420CFF5C4}" dt="2024-04-19T12:02:39.287" v="2190"/>
          <ac:spMkLst>
            <pc:docMk/>
            <pc:sldMk cId="277878038" sldId="2147473107"/>
            <ac:spMk id="54" creationId="{006E788C-D589-DBD8-21E7-065708618F30}"/>
          </ac:spMkLst>
        </pc:spChg>
        <pc:spChg chg="mod">
          <ac:chgData name="ZINCK Yves [CEGEE]" userId="58ab786b-eff3-4fb5-b8c5-161f6b44608b" providerId="ADAL" clId="{6DBF65AA-3326-4A55-A201-F79420CFF5C4}" dt="2024-04-19T12:02:39.287" v="2190"/>
          <ac:spMkLst>
            <pc:docMk/>
            <pc:sldMk cId="277878038" sldId="2147473107"/>
            <ac:spMk id="55" creationId="{DFD3F59D-730A-3EF6-EEE0-C51D0A1C5F19}"/>
          </ac:spMkLst>
        </pc:spChg>
        <pc:spChg chg="mod">
          <ac:chgData name="ZINCK Yves [CEGEE]" userId="58ab786b-eff3-4fb5-b8c5-161f6b44608b" providerId="ADAL" clId="{6DBF65AA-3326-4A55-A201-F79420CFF5C4}" dt="2024-04-19T12:02:39.287" v="2190"/>
          <ac:spMkLst>
            <pc:docMk/>
            <pc:sldMk cId="277878038" sldId="2147473107"/>
            <ac:spMk id="56" creationId="{53CDEA3C-F554-9B53-3A22-7162BFA2CD5B}"/>
          </ac:spMkLst>
        </pc:spChg>
        <pc:spChg chg="mod">
          <ac:chgData name="ZINCK Yves [CEGEE]" userId="58ab786b-eff3-4fb5-b8c5-161f6b44608b" providerId="ADAL" clId="{6DBF65AA-3326-4A55-A201-F79420CFF5C4}" dt="2024-04-19T12:02:39.287" v="2190"/>
          <ac:spMkLst>
            <pc:docMk/>
            <pc:sldMk cId="277878038" sldId="2147473107"/>
            <ac:spMk id="57" creationId="{3CDF86E0-40D2-5EBB-4DD0-62D672F777B1}"/>
          </ac:spMkLst>
        </pc:spChg>
        <pc:spChg chg="mod">
          <ac:chgData name="ZINCK Yves [CEGEE]" userId="58ab786b-eff3-4fb5-b8c5-161f6b44608b" providerId="ADAL" clId="{6DBF65AA-3326-4A55-A201-F79420CFF5C4}" dt="2024-04-19T12:02:39.287" v="2190"/>
          <ac:spMkLst>
            <pc:docMk/>
            <pc:sldMk cId="277878038" sldId="2147473107"/>
            <ac:spMk id="58" creationId="{190B35BB-7A5A-2B4A-C67A-FF3E11067D63}"/>
          </ac:spMkLst>
        </pc:spChg>
        <pc:spChg chg="mod">
          <ac:chgData name="ZINCK Yves [CEGEE]" userId="58ab786b-eff3-4fb5-b8c5-161f6b44608b" providerId="ADAL" clId="{6DBF65AA-3326-4A55-A201-F79420CFF5C4}" dt="2024-04-19T12:02:39.287" v="2190"/>
          <ac:spMkLst>
            <pc:docMk/>
            <pc:sldMk cId="277878038" sldId="2147473107"/>
            <ac:spMk id="59" creationId="{FDC3151C-6116-3EBE-80DA-EE08756FEAF2}"/>
          </ac:spMkLst>
        </pc:spChg>
        <pc:spChg chg="mod">
          <ac:chgData name="ZINCK Yves [CEGEE]" userId="58ab786b-eff3-4fb5-b8c5-161f6b44608b" providerId="ADAL" clId="{6DBF65AA-3326-4A55-A201-F79420CFF5C4}" dt="2024-04-19T12:02:39.287" v="2190"/>
          <ac:spMkLst>
            <pc:docMk/>
            <pc:sldMk cId="277878038" sldId="2147473107"/>
            <ac:spMk id="60" creationId="{6E715710-09F3-74F6-6157-5585294AE6DC}"/>
          </ac:spMkLst>
        </pc:spChg>
        <pc:spChg chg="mod">
          <ac:chgData name="ZINCK Yves [CEGEE]" userId="58ab786b-eff3-4fb5-b8c5-161f6b44608b" providerId="ADAL" clId="{6DBF65AA-3326-4A55-A201-F79420CFF5C4}" dt="2024-04-19T12:02:39.287" v="2190"/>
          <ac:spMkLst>
            <pc:docMk/>
            <pc:sldMk cId="277878038" sldId="2147473107"/>
            <ac:spMk id="61" creationId="{D8A4ED5C-A06A-721B-EAA8-0F3CE2A78F93}"/>
          </ac:spMkLst>
        </pc:spChg>
        <pc:spChg chg="mod">
          <ac:chgData name="ZINCK Yves [CEGEE]" userId="58ab786b-eff3-4fb5-b8c5-161f6b44608b" providerId="ADAL" clId="{6DBF65AA-3326-4A55-A201-F79420CFF5C4}" dt="2024-04-19T12:02:39.287" v="2190"/>
          <ac:spMkLst>
            <pc:docMk/>
            <pc:sldMk cId="277878038" sldId="2147473107"/>
            <ac:spMk id="62" creationId="{FB33A943-97DF-EBAA-4375-5F9A593F9E58}"/>
          </ac:spMkLst>
        </pc:spChg>
        <pc:spChg chg="mod">
          <ac:chgData name="ZINCK Yves [CEGEE]" userId="58ab786b-eff3-4fb5-b8c5-161f6b44608b" providerId="ADAL" clId="{6DBF65AA-3326-4A55-A201-F79420CFF5C4}" dt="2024-04-19T12:02:39.287" v="2190"/>
          <ac:spMkLst>
            <pc:docMk/>
            <pc:sldMk cId="277878038" sldId="2147473107"/>
            <ac:spMk id="63" creationId="{A299AD4A-18ED-7194-EDD7-0CE96A1807F0}"/>
          </ac:spMkLst>
        </pc:spChg>
        <pc:spChg chg="mod">
          <ac:chgData name="ZINCK Yves [CEGEE]" userId="58ab786b-eff3-4fb5-b8c5-161f6b44608b" providerId="ADAL" clId="{6DBF65AA-3326-4A55-A201-F79420CFF5C4}" dt="2024-04-19T12:02:39.287" v="2190"/>
          <ac:spMkLst>
            <pc:docMk/>
            <pc:sldMk cId="277878038" sldId="2147473107"/>
            <ac:spMk id="64" creationId="{2574131B-45DB-6F41-2CBE-23D82C3F1C0A}"/>
          </ac:spMkLst>
        </pc:spChg>
        <pc:spChg chg="mod">
          <ac:chgData name="ZINCK Yves [CEGEE]" userId="58ab786b-eff3-4fb5-b8c5-161f6b44608b" providerId="ADAL" clId="{6DBF65AA-3326-4A55-A201-F79420CFF5C4}" dt="2024-04-19T12:02:39.287" v="2190"/>
          <ac:spMkLst>
            <pc:docMk/>
            <pc:sldMk cId="277878038" sldId="2147473107"/>
            <ac:spMk id="65" creationId="{36F9583C-E790-2BBA-5A5D-9A565C1705F7}"/>
          </ac:spMkLst>
        </pc:spChg>
        <pc:spChg chg="mod">
          <ac:chgData name="ZINCK Yves [CEGEE]" userId="58ab786b-eff3-4fb5-b8c5-161f6b44608b" providerId="ADAL" clId="{6DBF65AA-3326-4A55-A201-F79420CFF5C4}" dt="2024-04-19T12:02:39.287" v="2190"/>
          <ac:spMkLst>
            <pc:docMk/>
            <pc:sldMk cId="277878038" sldId="2147473107"/>
            <ac:spMk id="66" creationId="{77842318-123D-59B2-1668-A703B43C3CEE}"/>
          </ac:spMkLst>
        </pc:spChg>
        <pc:spChg chg="mod">
          <ac:chgData name="ZINCK Yves [CEGEE]" userId="58ab786b-eff3-4fb5-b8c5-161f6b44608b" providerId="ADAL" clId="{6DBF65AA-3326-4A55-A201-F79420CFF5C4}" dt="2024-04-19T12:02:39.287" v="2190"/>
          <ac:spMkLst>
            <pc:docMk/>
            <pc:sldMk cId="277878038" sldId="2147473107"/>
            <ac:spMk id="67" creationId="{E231B123-1493-2DC9-1AFB-E652D3F86564}"/>
          </ac:spMkLst>
        </pc:spChg>
        <pc:spChg chg="mod">
          <ac:chgData name="ZINCK Yves [CEGEE]" userId="58ab786b-eff3-4fb5-b8c5-161f6b44608b" providerId="ADAL" clId="{6DBF65AA-3326-4A55-A201-F79420CFF5C4}" dt="2024-04-19T12:02:39.287" v="2190"/>
          <ac:spMkLst>
            <pc:docMk/>
            <pc:sldMk cId="277878038" sldId="2147473107"/>
            <ac:spMk id="68" creationId="{94800AA4-046C-37A4-D921-1521D7D69F8F}"/>
          </ac:spMkLst>
        </pc:spChg>
        <pc:spChg chg="mod">
          <ac:chgData name="ZINCK Yves [CEGEE]" userId="58ab786b-eff3-4fb5-b8c5-161f6b44608b" providerId="ADAL" clId="{6DBF65AA-3326-4A55-A201-F79420CFF5C4}" dt="2024-04-19T12:02:39.287" v="2190"/>
          <ac:spMkLst>
            <pc:docMk/>
            <pc:sldMk cId="277878038" sldId="2147473107"/>
            <ac:spMk id="69" creationId="{6A318755-A7BC-F67E-E3CF-87460AC282EF}"/>
          </ac:spMkLst>
        </pc:spChg>
        <pc:spChg chg="mod">
          <ac:chgData name="ZINCK Yves [CEGEE]" userId="58ab786b-eff3-4fb5-b8c5-161f6b44608b" providerId="ADAL" clId="{6DBF65AA-3326-4A55-A201-F79420CFF5C4}" dt="2024-04-19T12:02:39.287" v="2190"/>
          <ac:spMkLst>
            <pc:docMk/>
            <pc:sldMk cId="277878038" sldId="2147473107"/>
            <ac:spMk id="70" creationId="{A5E0E7B1-F585-F808-1C7B-A992791A012C}"/>
          </ac:spMkLst>
        </pc:spChg>
        <pc:spChg chg="mod">
          <ac:chgData name="ZINCK Yves [CEGEE]" userId="58ab786b-eff3-4fb5-b8c5-161f6b44608b" providerId="ADAL" clId="{6DBF65AA-3326-4A55-A201-F79420CFF5C4}" dt="2024-04-19T12:02:39.287" v="2190"/>
          <ac:spMkLst>
            <pc:docMk/>
            <pc:sldMk cId="277878038" sldId="2147473107"/>
            <ac:spMk id="71" creationId="{62729AF2-B55C-D846-727C-FA89721D4C90}"/>
          </ac:spMkLst>
        </pc:spChg>
        <pc:spChg chg="mod">
          <ac:chgData name="ZINCK Yves [CEGEE]" userId="58ab786b-eff3-4fb5-b8c5-161f6b44608b" providerId="ADAL" clId="{6DBF65AA-3326-4A55-A201-F79420CFF5C4}" dt="2024-04-19T12:02:39.287" v="2190"/>
          <ac:spMkLst>
            <pc:docMk/>
            <pc:sldMk cId="277878038" sldId="2147473107"/>
            <ac:spMk id="72" creationId="{6C543203-EACC-1E15-464D-92C376059B02}"/>
          </ac:spMkLst>
        </pc:spChg>
        <pc:spChg chg="mod">
          <ac:chgData name="ZINCK Yves [CEGEE]" userId="58ab786b-eff3-4fb5-b8c5-161f6b44608b" providerId="ADAL" clId="{6DBF65AA-3326-4A55-A201-F79420CFF5C4}" dt="2024-04-19T12:02:39.287" v="2190"/>
          <ac:spMkLst>
            <pc:docMk/>
            <pc:sldMk cId="277878038" sldId="2147473107"/>
            <ac:spMk id="73" creationId="{BBC8349C-1404-CF35-49EE-F2D167CF7AAA}"/>
          </ac:spMkLst>
        </pc:spChg>
        <pc:spChg chg="mod">
          <ac:chgData name="ZINCK Yves [CEGEE]" userId="58ab786b-eff3-4fb5-b8c5-161f6b44608b" providerId="ADAL" clId="{6DBF65AA-3326-4A55-A201-F79420CFF5C4}" dt="2024-04-19T12:02:39.287" v="2190"/>
          <ac:spMkLst>
            <pc:docMk/>
            <pc:sldMk cId="277878038" sldId="2147473107"/>
            <ac:spMk id="74" creationId="{874C9C62-BE19-2C7A-47D6-5AA738523CDB}"/>
          </ac:spMkLst>
        </pc:spChg>
        <pc:spChg chg="mod">
          <ac:chgData name="ZINCK Yves [CEGEE]" userId="58ab786b-eff3-4fb5-b8c5-161f6b44608b" providerId="ADAL" clId="{6DBF65AA-3326-4A55-A201-F79420CFF5C4}" dt="2024-04-19T12:02:39.287" v="2190"/>
          <ac:spMkLst>
            <pc:docMk/>
            <pc:sldMk cId="277878038" sldId="2147473107"/>
            <ac:spMk id="75" creationId="{1075B631-A126-FA55-A599-21C293F09B4B}"/>
          </ac:spMkLst>
        </pc:spChg>
        <pc:spChg chg="mod">
          <ac:chgData name="ZINCK Yves [CEGEE]" userId="58ab786b-eff3-4fb5-b8c5-161f6b44608b" providerId="ADAL" clId="{6DBF65AA-3326-4A55-A201-F79420CFF5C4}" dt="2024-04-19T12:02:39.287" v="2190"/>
          <ac:spMkLst>
            <pc:docMk/>
            <pc:sldMk cId="277878038" sldId="2147473107"/>
            <ac:spMk id="76" creationId="{32E78975-2E86-5605-DCF6-40A7D7B544F0}"/>
          </ac:spMkLst>
        </pc:spChg>
        <pc:spChg chg="mod">
          <ac:chgData name="ZINCK Yves [CEGEE]" userId="58ab786b-eff3-4fb5-b8c5-161f6b44608b" providerId="ADAL" clId="{6DBF65AA-3326-4A55-A201-F79420CFF5C4}" dt="2024-04-19T12:02:39.287" v="2190"/>
          <ac:spMkLst>
            <pc:docMk/>
            <pc:sldMk cId="277878038" sldId="2147473107"/>
            <ac:spMk id="77" creationId="{3CE411ED-E012-C7AA-35BB-818009B15E12}"/>
          </ac:spMkLst>
        </pc:spChg>
        <pc:spChg chg="mod">
          <ac:chgData name="ZINCK Yves [CEGEE]" userId="58ab786b-eff3-4fb5-b8c5-161f6b44608b" providerId="ADAL" clId="{6DBF65AA-3326-4A55-A201-F79420CFF5C4}" dt="2024-04-19T12:02:39.287" v="2190"/>
          <ac:spMkLst>
            <pc:docMk/>
            <pc:sldMk cId="277878038" sldId="2147473107"/>
            <ac:spMk id="78" creationId="{822AAF45-57A7-E865-1AEC-B36A004C400C}"/>
          </ac:spMkLst>
        </pc:spChg>
        <pc:spChg chg="mod">
          <ac:chgData name="ZINCK Yves [CEGEE]" userId="58ab786b-eff3-4fb5-b8c5-161f6b44608b" providerId="ADAL" clId="{6DBF65AA-3326-4A55-A201-F79420CFF5C4}" dt="2024-04-19T12:02:39.287" v="2190"/>
          <ac:spMkLst>
            <pc:docMk/>
            <pc:sldMk cId="277878038" sldId="2147473107"/>
            <ac:spMk id="79" creationId="{19BFEB71-0663-5377-1192-25C3F00AA91C}"/>
          </ac:spMkLst>
        </pc:spChg>
        <pc:spChg chg="mod">
          <ac:chgData name="ZINCK Yves [CEGEE]" userId="58ab786b-eff3-4fb5-b8c5-161f6b44608b" providerId="ADAL" clId="{6DBF65AA-3326-4A55-A201-F79420CFF5C4}" dt="2024-04-19T12:02:39.287" v="2190"/>
          <ac:spMkLst>
            <pc:docMk/>
            <pc:sldMk cId="277878038" sldId="2147473107"/>
            <ac:spMk id="80" creationId="{3D1C58E5-E88F-505E-515A-23A955C14482}"/>
          </ac:spMkLst>
        </pc:spChg>
        <pc:spChg chg="mod">
          <ac:chgData name="ZINCK Yves [CEGEE]" userId="58ab786b-eff3-4fb5-b8c5-161f6b44608b" providerId="ADAL" clId="{6DBF65AA-3326-4A55-A201-F79420CFF5C4}" dt="2024-04-19T12:02:39.287" v="2190"/>
          <ac:spMkLst>
            <pc:docMk/>
            <pc:sldMk cId="277878038" sldId="2147473107"/>
            <ac:spMk id="81" creationId="{0A1C4B59-28A3-8DEF-F92F-53DB3F3413B1}"/>
          </ac:spMkLst>
        </pc:spChg>
        <pc:spChg chg="mod">
          <ac:chgData name="ZINCK Yves [CEGEE]" userId="58ab786b-eff3-4fb5-b8c5-161f6b44608b" providerId="ADAL" clId="{6DBF65AA-3326-4A55-A201-F79420CFF5C4}" dt="2024-04-19T12:02:39.287" v="2190"/>
          <ac:spMkLst>
            <pc:docMk/>
            <pc:sldMk cId="277878038" sldId="2147473107"/>
            <ac:spMk id="82" creationId="{CE2FAD56-1819-97C1-9E20-043849A8061F}"/>
          </ac:spMkLst>
        </pc:spChg>
        <pc:spChg chg="mod">
          <ac:chgData name="ZINCK Yves [CEGEE]" userId="58ab786b-eff3-4fb5-b8c5-161f6b44608b" providerId="ADAL" clId="{6DBF65AA-3326-4A55-A201-F79420CFF5C4}" dt="2024-04-19T12:02:39.287" v="2190"/>
          <ac:spMkLst>
            <pc:docMk/>
            <pc:sldMk cId="277878038" sldId="2147473107"/>
            <ac:spMk id="83" creationId="{2F00ADD7-6CA7-0183-C44C-ADD34560B7E2}"/>
          </ac:spMkLst>
        </pc:spChg>
        <pc:spChg chg="mod">
          <ac:chgData name="ZINCK Yves [CEGEE]" userId="58ab786b-eff3-4fb5-b8c5-161f6b44608b" providerId="ADAL" clId="{6DBF65AA-3326-4A55-A201-F79420CFF5C4}" dt="2024-04-19T12:02:39.287" v="2190"/>
          <ac:spMkLst>
            <pc:docMk/>
            <pc:sldMk cId="277878038" sldId="2147473107"/>
            <ac:spMk id="84" creationId="{2A274139-6F8C-9405-68A0-1114323FB0D5}"/>
          </ac:spMkLst>
        </pc:spChg>
        <pc:spChg chg="mod">
          <ac:chgData name="ZINCK Yves [CEGEE]" userId="58ab786b-eff3-4fb5-b8c5-161f6b44608b" providerId="ADAL" clId="{6DBF65AA-3326-4A55-A201-F79420CFF5C4}" dt="2024-04-19T12:02:39.287" v="2190"/>
          <ac:spMkLst>
            <pc:docMk/>
            <pc:sldMk cId="277878038" sldId="2147473107"/>
            <ac:spMk id="85" creationId="{A0814D97-0E85-8A5C-285F-2648A4CD9549}"/>
          </ac:spMkLst>
        </pc:spChg>
        <pc:spChg chg="mod">
          <ac:chgData name="ZINCK Yves [CEGEE]" userId="58ab786b-eff3-4fb5-b8c5-161f6b44608b" providerId="ADAL" clId="{6DBF65AA-3326-4A55-A201-F79420CFF5C4}" dt="2024-04-19T12:02:39.287" v="2190"/>
          <ac:spMkLst>
            <pc:docMk/>
            <pc:sldMk cId="277878038" sldId="2147473107"/>
            <ac:spMk id="86" creationId="{FB4182A0-0964-2342-4E0E-0E373F63AC42}"/>
          </ac:spMkLst>
        </pc:spChg>
        <pc:spChg chg="mod">
          <ac:chgData name="ZINCK Yves [CEGEE]" userId="58ab786b-eff3-4fb5-b8c5-161f6b44608b" providerId="ADAL" clId="{6DBF65AA-3326-4A55-A201-F79420CFF5C4}" dt="2024-04-19T12:02:39.287" v="2190"/>
          <ac:spMkLst>
            <pc:docMk/>
            <pc:sldMk cId="277878038" sldId="2147473107"/>
            <ac:spMk id="87" creationId="{48763991-B5C7-D5A6-C336-38023EC97511}"/>
          </ac:spMkLst>
        </pc:spChg>
        <pc:spChg chg="mod">
          <ac:chgData name="ZINCK Yves [CEGEE]" userId="58ab786b-eff3-4fb5-b8c5-161f6b44608b" providerId="ADAL" clId="{6DBF65AA-3326-4A55-A201-F79420CFF5C4}" dt="2024-04-19T12:02:39.287" v="2190"/>
          <ac:spMkLst>
            <pc:docMk/>
            <pc:sldMk cId="277878038" sldId="2147473107"/>
            <ac:spMk id="88" creationId="{2D7693B6-BB40-AD8D-B50D-3F6DBA39CD31}"/>
          </ac:spMkLst>
        </pc:spChg>
        <pc:spChg chg="mod">
          <ac:chgData name="ZINCK Yves [CEGEE]" userId="58ab786b-eff3-4fb5-b8c5-161f6b44608b" providerId="ADAL" clId="{6DBF65AA-3326-4A55-A201-F79420CFF5C4}" dt="2024-04-19T12:02:39.287" v="2190"/>
          <ac:spMkLst>
            <pc:docMk/>
            <pc:sldMk cId="277878038" sldId="2147473107"/>
            <ac:spMk id="89" creationId="{3699ED10-F0A3-D0EB-8737-77177291552C}"/>
          </ac:spMkLst>
        </pc:spChg>
        <pc:spChg chg="mod">
          <ac:chgData name="ZINCK Yves [CEGEE]" userId="58ab786b-eff3-4fb5-b8c5-161f6b44608b" providerId="ADAL" clId="{6DBF65AA-3326-4A55-A201-F79420CFF5C4}" dt="2024-04-19T12:02:39.287" v="2190"/>
          <ac:spMkLst>
            <pc:docMk/>
            <pc:sldMk cId="277878038" sldId="2147473107"/>
            <ac:spMk id="90" creationId="{7DB59F25-8CD7-55CE-C644-E7091AC1F134}"/>
          </ac:spMkLst>
        </pc:spChg>
        <pc:spChg chg="mod">
          <ac:chgData name="ZINCK Yves [CEGEE]" userId="58ab786b-eff3-4fb5-b8c5-161f6b44608b" providerId="ADAL" clId="{6DBF65AA-3326-4A55-A201-F79420CFF5C4}" dt="2024-04-19T12:02:39.287" v="2190"/>
          <ac:spMkLst>
            <pc:docMk/>
            <pc:sldMk cId="277878038" sldId="2147473107"/>
            <ac:spMk id="91" creationId="{199F3C8D-8957-7B6D-0180-3B46B074B64F}"/>
          </ac:spMkLst>
        </pc:spChg>
        <pc:spChg chg="mod">
          <ac:chgData name="ZINCK Yves [CEGEE]" userId="58ab786b-eff3-4fb5-b8c5-161f6b44608b" providerId="ADAL" clId="{6DBF65AA-3326-4A55-A201-F79420CFF5C4}" dt="2024-04-19T12:02:39.287" v="2190"/>
          <ac:spMkLst>
            <pc:docMk/>
            <pc:sldMk cId="277878038" sldId="2147473107"/>
            <ac:spMk id="92" creationId="{CDC7A991-9808-22C9-C5F4-AC5F39388484}"/>
          </ac:spMkLst>
        </pc:spChg>
        <pc:spChg chg="mod">
          <ac:chgData name="ZINCK Yves [CEGEE]" userId="58ab786b-eff3-4fb5-b8c5-161f6b44608b" providerId="ADAL" clId="{6DBF65AA-3326-4A55-A201-F79420CFF5C4}" dt="2024-04-19T12:02:39.287" v="2190"/>
          <ac:spMkLst>
            <pc:docMk/>
            <pc:sldMk cId="277878038" sldId="2147473107"/>
            <ac:spMk id="93" creationId="{C1B700C1-77C7-8792-74AF-A919B6CB5BA6}"/>
          </ac:spMkLst>
        </pc:spChg>
        <pc:spChg chg="mod">
          <ac:chgData name="ZINCK Yves [CEGEE]" userId="58ab786b-eff3-4fb5-b8c5-161f6b44608b" providerId="ADAL" clId="{6DBF65AA-3326-4A55-A201-F79420CFF5C4}" dt="2024-04-19T12:02:39.287" v="2190"/>
          <ac:spMkLst>
            <pc:docMk/>
            <pc:sldMk cId="277878038" sldId="2147473107"/>
            <ac:spMk id="94" creationId="{67D20E8E-5374-E711-DB1C-FA4D7941FD09}"/>
          </ac:spMkLst>
        </pc:spChg>
        <pc:spChg chg="mod">
          <ac:chgData name="ZINCK Yves [CEGEE]" userId="58ab786b-eff3-4fb5-b8c5-161f6b44608b" providerId="ADAL" clId="{6DBF65AA-3326-4A55-A201-F79420CFF5C4}" dt="2024-04-19T12:02:39.287" v="2190"/>
          <ac:spMkLst>
            <pc:docMk/>
            <pc:sldMk cId="277878038" sldId="2147473107"/>
            <ac:spMk id="95" creationId="{42DB1C32-4A96-450D-86FC-55EC86D485DC}"/>
          </ac:spMkLst>
        </pc:spChg>
        <pc:spChg chg="mod">
          <ac:chgData name="ZINCK Yves [CEGEE]" userId="58ab786b-eff3-4fb5-b8c5-161f6b44608b" providerId="ADAL" clId="{6DBF65AA-3326-4A55-A201-F79420CFF5C4}" dt="2024-04-19T12:02:39.287" v="2190"/>
          <ac:spMkLst>
            <pc:docMk/>
            <pc:sldMk cId="277878038" sldId="2147473107"/>
            <ac:spMk id="96" creationId="{15A769A7-3C44-0837-367A-7F0C13052D36}"/>
          </ac:spMkLst>
        </pc:spChg>
        <pc:spChg chg="mod">
          <ac:chgData name="ZINCK Yves [CEGEE]" userId="58ab786b-eff3-4fb5-b8c5-161f6b44608b" providerId="ADAL" clId="{6DBF65AA-3326-4A55-A201-F79420CFF5C4}" dt="2024-04-19T12:02:39.287" v="2190"/>
          <ac:spMkLst>
            <pc:docMk/>
            <pc:sldMk cId="277878038" sldId="2147473107"/>
            <ac:spMk id="97" creationId="{48F9A8CA-DA94-4CB1-7822-7E0C9678CF68}"/>
          </ac:spMkLst>
        </pc:spChg>
        <pc:spChg chg="mod">
          <ac:chgData name="ZINCK Yves [CEGEE]" userId="58ab786b-eff3-4fb5-b8c5-161f6b44608b" providerId="ADAL" clId="{6DBF65AA-3326-4A55-A201-F79420CFF5C4}" dt="2024-04-19T12:02:39.287" v="2190"/>
          <ac:spMkLst>
            <pc:docMk/>
            <pc:sldMk cId="277878038" sldId="2147473107"/>
            <ac:spMk id="98" creationId="{46BB557F-58A9-124B-790D-2DCA4C05FCC8}"/>
          </ac:spMkLst>
        </pc:spChg>
        <pc:spChg chg="mod">
          <ac:chgData name="ZINCK Yves [CEGEE]" userId="58ab786b-eff3-4fb5-b8c5-161f6b44608b" providerId="ADAL" clId="{6DBF65AA-3326-4A55-A201-F79420CFF5C4}" dt="2024-04-19T12:02:39.287" v="2190"/>
          <ac:spMkLst>
            <pc:docMk/>
            <pc:sldMk cId="277878038" sldId="2147473107"/>
            <ac:spMk id="99" creationId="{3A25A271-400B-9F67-736A-BA254A6FE467}"/>
          </ac:spMkLst>
        </pc:spChg>
        <pc:spChg chg="mod">
          <ac:chgData name="ZINCK Yves [CEGEE]" userId="58ab786b-eff3-4fb5-b8c5-161f6b44608b" providerId="ADAL" clId="{6DBF65AA-3326-4A55-A201-F79420CFF5C4}" dt="2024-04-19T12:02:39.287" v="2190"/>
          <ac:spMkLst>
            <pc:docMk/>
            <pc:sldMk cId="277878038" sldId="2147473107"/>
            <ac:spMk id="100" creationId="{5B7D2311-03E4-F094-9C68-2E1C625A90B8}"/>
          </ac:spMkLst>
        </pc:spChg>
        <pc:spChg chg="mod">
          <ac:chgData name="ZINCK Yves [CEGEE]" userId="58ab786b-eff3-4fb5-b8c5-161f6b44608b" providerId="ADAL" clId="{6DBF65AA-3326-4A55-A201-F79420CFF5C4}" dt="2024-04-19T12:02:39.287" v="2190"/>
          <ac:spMkLst>
            <pc:docMk/>
            <pc:sldMk cId="277878038" sldId="2147473107"/>
            <ac:spMk id="101" creationId="{98A31F29-276E-F22E-2F53-FF2CDA15DE3F}"/>
          </ac:spMkLst>
        </pc:spChg>
        <pc:spChg chg="mod">
          <ac:chgData name="ZINCK Yves [CEGEE]" userId="58ab786b-eff3-4fb5-b8c5-161f6b44608b" providerId="ADAL" clId="{6DBF65AA-3326-4A55-A201-F79420CFF5C4}" dt="2024-04-19T12:02:39.287" v="2190"/>
          <ac:spMkLst>
            <pc:docMk/>
            <pc:sldMk cId="277878038" sldId="2147473107"/>
            <ac:spMk id="102" creationId="{A8FB68C1-4EA0-CF96-2393-04AD013E99BD}"/>
          </ac:spMkLst>
        </pc:spChg>
        <pc:spChg chg="mod">
          <ac:chgData name="ZINCK Yves [CEGEE]" userId="58ab786b-eff3-4fb5-b8c5-161f6b44608b" providerId="ADAL" clId="{6DBF65AA-3326-4A55-A201-F79420CFF5C4}" dt="2024-04-19T12:02:39.287" v="2190"/>
          <ac:spMkLst>
            <pc:docMk/>
            <pc:sldMk cId="277878038" sldId="2147473107"/>
            <ac:spMk id="103" creationId="{C5D3B71D-0BE1-E10D-2E32-12513AC8F874}"/>
          </ac:spMkLst>
        </pc:spChg>
        <pc:spChg chg="mod">
          <ac:chgData name="ZINCK Yves [CEGEE]" userId="58ab786b-eff3-4fb5-b8c5-161f6b44608b" providerId="ADAL" clId="{6DBF65AA-3326-4A55-A201-F79420CFF5C4}" dt="2024-04-19T12:02:39.287" v="2190"/>
          <ac:spMkLst>
            <pc:docMk/>
            <pc:sldMk cId="277878038" sldId="2147473107"/>
            <ac:spMk id="104" creationId="{87DF1324-0D6D-D39E-52DE-B5D7C26271EC}"/>
          </ac:spMkLst>
        </pc:spChg>
        <pc:spChg chg="mod">
          <ac:chgData name="ZINCK Yves [CEGEE]" userId="58ab786b-eff3-4fb5-b8c5-161f6b44608b" providerId="ADAL" clId="{6DBF65AA-3326-4A55-A201-F79420CFF5C4}" dt="2024-04-19T12:02:39.287" v="2190"/>
          <ac:spMkLst>
            <pc:docMk/>
            <pc:sldMk cId="277878038" sldId="2147473107"/>
            <ac:spMk id="105" creationId="{2CD63072-2C94-5949-A52A-FDE1841AB8D1}"/>
          </ac:spMkLst>
        </pc:spChg>
        <pc:spChg chg="mod">
          <ac:chgData name="ZINCK Yves [CEGEE]" userId="58ab786b-eff3-4fb5-b8c5-161f6b44608b" providerId="ADAL" clId="{6DBF65AA-3326-4A55-A201-F79420CFF5C4}" dt="2024-04-19T12:02:39.287" v="2190"/>
          <ac:spMkLst>
            <pc:docMk/>
            <pc:sldMk cId="277878038" sldId="2147473107"/>
            <ac:spMk id="106" creationId="{E937EEB5-A244-B652-8261-E5167EF60A95}"/>
          </ac:spMkLst>
        </pc:spChg>
        <pc:spChg chg="mod">
          <ac:chgData name="ZINCK Yves [CEGEE]" userId="58ab786b-eff3-4fb5-b8c5-161f6b44608b" providerId="ADAL" clId="{6DBF65AA-3326-4A55-A201-F79420CFF5C4}" dt="2024-04-19T12:02:39.287" v="2190"/>
          <ac:spMkLst>
            <pc:docMk/>
            <pc:sldMk cId="277878038" sldId="2147473107"/>
            <ac:spMk id="107" creationId="{67BC69ED-F84A-A48D-EB8B-89B53F4B32B2}"/>
          </ac:spMkLst>
        </pc:spChg>
        <pc:spChg chg="mod">
          <ac:chgData name="ZINCK Yves [CEGEE]" userId="58ab786b-eff3-4fb5-b8c5-161f6b44608b" providerId="ADAL" clId="{6DBF65AA-3326-4A55-A201-F79420CFF5C4}" dt="2024-04-19T12:02:39.287" v="2190"/>
          <ac:spMkLst>
            <pc:docMk/>
            <pc:sldMk cId="277878038" sldId="2147473107"/>
            <ac:spMk id="108" creationId="{CF01C135-3767-89E7-EDB9-0C98DEEAFFA4}"/>
          </ac:spMkLst>
        </pc:spChg>
        <pc:spChg chg="mod">
          <ac:chgData name="ZINCK Yves [CEGEE]" userId="58ab786b-eff3-4fb5-b8c5-161f6b44608b" providerId="ADAL" clId="{6DBF65AA-3326-4A55-A201-F79420CFF5C4}" dt="2024-04-19T12:02:39.287" v="2190"/>
          <ac:spMkLst>
            <pc:docMk/>
            <pc:sldMk cId="277878038" sldId="2147473107"/>
            <ac:spMk id="109" creationId="{F191A038-DDE3-D0CB-876C-02AA2A02ED27}"/>
          </ac:spMkLst>
        </pc:spChg>
        <pc:spChg chg="mod">
          <ac:chgData name="ZINCK Yves [CEGEE]" userId="58ab786b-eff3-4fb5-b8c5-161f6b44608b" providerId="ADAL" clId="{6DBF65AA-3326-4A55-A201-F79420CFF5C4}" dt="2024-04-19T12:02:39.287" v="2190"/>
          <ac:spMkLst>
            <pc:docMk/>
            <pc:sldMk cId="277878038" sldId="2147473107"/>
            <ac:spMk id="110" creationId="{63343010-2D05-C134-B5C9-AE1C540081AD}"/>
          </ac:spMkLst>
        </pc:spChg>
        <pc:spChg chg="mod">
          <ac:chgData name="ZINCK Yves [CEGEE]" userId="58ab786b-eff3-4fb5-b8c5-161f6b44608b" providerId="ADAL" clId="{6DBF65AA-3326-4A55-A201-F79420CFF5C4}" dt="2024-04-19T12:02:39.287" v="2190"/>
          <ac:spMkLst>
            <pc:docMk/>
            <pc:sldMk cId="277878038" sldId="2147473107"/>
            <ac:spMk id="111" creationId="{7C501F8C-1586-BB14-5861-B5BA0F294359}"/>
          </ac:spMkLst>
        </pc:spChg>
        <pc:spChg chg="mod">
          <ac:chgData name="ZINCK Yves [CEGEE]" userId="58ab786b-eff3-4fb5-b8c5-161f6b44608b" providerId="ADAL" clId="{6DBF65AA-3326-4A55-A201-F79420CFF5C4}" dt="2024-04-19T12:02:39.287" v="2190"/>
          <ac:spMkLst>
            <pc:docMk/>
            <pc:sldMk cId="277878038" sldId="2147473107"/>
            <ac:spMk id="112" creationId="{D0DF2C96-7D20-7826-2E9C-6B7EF3F8B5E1}"/>
          </ac:spMkLst>
        </pc:spChg>
        <pc:spChg chg="mod">
          <ac:chgData name="ZINCK Yves [CEGEE]" userId="58ab786b-eff3-4fb5-b8c5-161f6b44608b" providerId="ADAL" clId="{6DBF65AA-3326-4A55-A201-F79420CFF5C4}" dt="2024-04-19T12:02:39.287" v="2190"/>
          <ac:spMkLst>
            <pc:docMk/>
            <pc:sldMk cId="277878038" sldId="2147473107"/>
            <ac:spMk id="113" creationId="{CCD692DD-E055-1C55-F7EC-F46E85E6AA71}"/>
          </ac:spMkLst>
        </pc:spChg>
        <pc:spChg chg="mod">
          <ac:chgData name="ZINCK Yves [CEGEE]" userId="58ab786b-eff3-4fb5-b8c5-161f6b44608b" providerId="ADAL" clId="{6DBF65AA-3326-4A55-A201-F79420CFF5C4}" dt="2024-04-19T12:02:39.287" v="2190"/>
          <ac:spMkLst>
            <pc:docMk/>
            <pc:sldMk cId="277878038" sldId="2147473107"/>
            <ac:spMk id="114" creationId="{ED15D995-3519-B207-3145-2B62EECD5FD9}"/>
          </ac:spMkLst>
        </pc:spChg>
        <pc:spChg chg="mod">
          <ac:chgData name="ZINCK Yves [CEGEE]" userId="58ab786b-eff3-4fb5-b8c5-161f6b44608b" providerId="ADAL" clId="{6DBF65AA-3326-4A55-A201-F79420CFF5C4}" dt="2024-04-19T12:02:39.287" v="2190"/>
          <ac:spMkLst>
            <pc:docMk/>
            <pc:sldMk cId="277878038" sldId="2147473107"/>
            <ac:spMk id="115" creationId="{40B4BFED-1970-3D1D-1C5C-6968F6EEC053}"/>
          </ac:spMkLst>
        </pc:spChg>
        <pc:spChg chg="mod">
          <ac:chgData name="ZINCK Yves [CEGEE]" userId="58ab786b-eff3-4fb5-b8c5-161f6b44608b" providerId="ADAL" clId="{6DBF65AA-3326-4A55-A201-F79420CFF5C4}" dt="2024-04-19T12:02:39.287" v="2190"/>
          <ac:spMkLst>
            <pc:docMk/>
            <pc:sldMk cId="277878038" sldId="2147473107"/>
            <ac:spMk id="116" creationId="{C3E2FE28-73F0-C0D3-BA1A-43F733E6B129}"/>
          </ac:spMkLst>
        </pc:spChg>
        <pc:spChg chg="mod">
          <ac:chgData name="ZINCK Yves [CEGEE]" userId="58ab786b-eff3-4fb5-b8c5-161f6b44608b" providerId="ADAL" clId="{6DBF65AA-3326-4A55-A201-F79420CFF5C4}" dt="2024-04-19T12:02:39.287" v="2190"/>
          <ac:spMkLst>
            <pc:docMk/>
            <pc:sldMk cId="277878038" sldId="2147473107"/>
            <ac:spMk id="117" creationId="{7ADE9886-E5CA-8E2C-E23A-B4E5E84003A2}"/>
          </ac:spMkLst>
        </pc:spChg>
        <pc:spChg chg="mod">
          <ac:chgData name="ZINCK Yves [CEGEE]" userId="58ab786b-eff3-4fb5-b8c5-161f6b44608b" providerId="ADAL" clId="{6DBF65AA-3326-4A55-A201-F79420CFF5C4}" dt="2024-04-19T12:02:39.287" v="2190"/>
          <ac:spMkLst>
            <pc:docMk/>
            <pc:sldMk cId="277878038" sldId="2147473107"/>
            <ac:spMk id="118" creationId="{8A331B3D-8C53-FD0D-FA56-BB88EC2E7A48}"/>
          </ac:spMkLst>
        </pc:spChg>
        <pc:spChg chg="mod">
          <ac:chgData name="ZINCK Yves [CEGEE]" userId="58ab786b-eff3-4fb5-b8c5-161f6b44608b" providerId="ADAL" clId="{6DBF65AA-3326-4A55-A201-F79420CFF5C4}" dt="2024-04-19T12:02:39.287" v="2190"/>
          <ac:spMkLst>
            <pc:docMk/>
            <pc:sldMk cId="277878038" sldId="2147473107"/>
            <ac:spMk id="119" creationId="{2173FC36-DBE7-84E3-FB91-23E62E84E48E}"/>
          </ac:spMkLst>
        </pc:spChg>
        <pc:spChg chg="mod">
          <ac:chgData name="ZINCK Yves [CEGEE]" userId="58ab786b-eff3-4fb5-b8c5-161f6b44608b" providerId="ADAL" clId="{6DBF65AA-3326-4A55-A201-F79420CFF5C4}" dt="2024-04-19T12:02:39.287" v="2190"/>
          <ac:spMkLst>
            <pc:docMk/>
            <pc:sldMk cId="277878038" sldId="2147473107"/>
            <ac:spMk id="120" creationId="{BB6185E6-A3CF-453F-3543-218D662B1540}"/>
          </ac:spMkLst>
        </pc:spChg>
        <pc:spChg chg="mod">
          <ac:chgData name="ZINCK Yves [CEGEE]" userId="58ab786b-eff3-4fb5-b8c5-161f6b44608b" providerId="ADAL" clId="{6DBF65AA-3326-4A55-A201-F79420CFF5C4}" dt="2024-04-19T12:02:39.287" v="2190"/>
          <ac:spMkLst>
            <pc:docMk/>
            <pc:sldMk cId="277878038" sldId="2147473107"/>
            <ac:spMk id="121" creationId="{BB1E880B-3F08-41A4-0F31-F942B61AF948}"/>
          </ac:spMkLst>
        </pc:spChg>
        <pc:spChg chg="mod">
          <ac:chgData name="ZINCK Yves [CEGEE]" userId="58ab786b-eff3-4fb5-b8c5-161f6b44608b" providerId="ADAL" clId="{6DBF65AA-3326-4A55-A201-F79420CFF5C4}" dt="2024-04-19T12:02:39.287" v="2190"/>
          <ac:spMkLst>
            <pc:docMk/>
            <pc:sldMk cId="277878038" sldId="2147473107"/>
            <ac:spMk id="122" creationId="{47FC270B-678F-50BF-F3DF-934878FF289A}"/>
          </ac:spMkLst>
        </pc:spChg>
        <pc:spChg chg="mod">
          <ac:chgData name="ZINCK Yves [CEGEE]" userId="58ab786b-eff3-4fb5-b8c5-161f6b44608b" providerId="ADAL" clId="{6DBF65AA-3326-4A55-A201-F79420CFF5C4}" dt="2024-04-19T12:02:39.287" v="2190"/>
          <ac:spMkLst>
            <pc:docMk/>
            <pc:sldMk cId="277878038" sldId="2147473107"/>
            <ac:spMk id="123" creationId="{1346DA27-6098-7EB3-CC97-1760F415E1FC}"/>
          </ac:spMkLst>
        </pc:spChg>
        <pc:spChg chg="mod">
          <ac:chgData name="ZINCK Yves [CEGEE]" userId="58ab786b-eff3-4fb5-b8c5-161f6b44608b" providerId="ADAL" clId="{6DBF65AA-3326-4A55-A201-F79420CFF5C4}" dt="2024-04-19T12:02:39.287" v="2190"/>
          <ac:spMkLst>
            <pc:docMk/>
            <pc:sldMk cId="277878038" sldId="2147473107"/>
            <ac:spMk id="124" creationId="{AC314927-9493-7A2B-1989-568B12DC6A49}"/>
          </ac:spMkLst>
        </pc:spChg>
        <pc:spChg chg="add mod">
          <ac:chgData name="ZINCK Yves [CEGEE]" userId="58ab786b-eff3-4fb5-b8c5-161f6b44608b" providerId="ADAL" clId="{6DBF65AA-3326-4A55-A201-F79420CFF5C4}" dt="2024-04-19T12:02:39.287" v="2190"/>
          <ac:spMkLst>
            <pc:docMk/>
            <pc:sldMk cId="277878038" sldId="2147473107"/>
            <ac:spMk id="126" creationId="{9B64B101-8D27-FB0F-83DB-025611683497}"/>
          </ac:spMkLst>
        </pc:spChg>
        <pc:spChg chg="add mod">
          <ac:chgData name="ZINCK Yves [CEGEE]" userId="58ab786b-eff3-4fb5-b8c5-161f6b44608b" providerId="ADAL" clId="{6DBF65AA-3326-4A55-A201-F79420CFF5C4}" dt="2024-04-19T12:02:39.287" v="2190"/>
          <ac:spMkLst>
            <pc:docMk/>
            <pc:sldMk cId="277878038" sldId="2147473107"/>
            <ac:spMk id="127" creationId="{D6374C15-8C34-1FC5-A7C7-6D1CD04F3766}"/>
          </ac:spMkLst>
        </pc:spChg>
        <pc:spChg chg="add mod">
          <ac:chgData name="ZINCK Yves [CEGEE]" userId="58ab786b-eff3-4fb5-b8c5-161f6b44608b" providerId="ADAL" clId="{6DBF65AA-3326-4A55-A201-F79420CFF5C4}" dt="2024-04-19T12:02:39.287" v="2190"/>
          <ac:spMkLst>
            <pc:docMk/>
            <pc:sldMk cId="277878038" sldId="2147473107"/>
            <ac:spMk id="128" creationId="{161E5EFB-6F77-3621-1B8D-831295F226D2}"/>
          </ac:spMkLst>
        </pc:spChg>
        <pc:spChg chg="add mod">
          <ac:chgData name="ZINCK Yves [CEGEE]" userId="58ab786b-eff3-4fb5-b8c5-161f6b44608b" providerId="ADAL" clId="{6DBF65AA-3326-4A55-A201-F79420CFF5C4}" dt="2024-04-19T12:02:39.287" v="2190"/>
          <ac:spMkLst>
            <pc:docMk/>
            <pc:sldMk cId="277878038" sldId="2147473107"/>
            <ac:spMk id="129" creationId="{DF894409-02D4-3D58-4519-9636DD1E13CF}"/>
          </ac:spMkLst>
        </pc:spChg>
        <pc:spChg chg="add mod">
          <ac:chgData name="ZINCK Yves [CEGEE]" userId="58ab786b-eff3-4fb5-b8c5-161f6b44608b" providerId="ADAL" clId="{6DBF65AA-3326-4A55-A201-F79420CFF5C4}" dt="2024-04-19T12:02:39.287" v="2190"/>
          <ac:spMkLst>
            <pc:docMk/>
            <pc:sldMk cId="277878038" sldId="2147473107"/>
            <ac:spMk id="130" creationId="{F35E6906-2820-133A-2457-E31F5EF22895}"/>
          </ac:spMkLst>
        </pc:spChg>
        <pc:spChg chg="mod">
          <ac:chgData name="ZINCK Yves [CEGEE]" userId="58ab786b-eff3-4fb5-b8c5-161f6b44608b" providerId="ADAL" clId="{6DBF65AA-3326-4A55-A201-F79420CFF5C4}" dt="2024-04-19T12:02:39.287" v="2190"/>
          <ac:spMkLst>
            <pc:docMk/>
            <pc:sldMk cId="277878038" sldId="2147473107"/>
            <ac:spMk id="133" creationId="{D0E7A7BA-D839-6C95-B649-A868FDC0EE19}"/>
          </ac:spMkLst>
        </pc:spChg>
        <pc:spChg chg="mod">
          <ac:chgData name="ZINCK Yves [CEGEE]" userId="58ab786b-eff3-4fb5-b8c5-161f6b44608b" providerId="ADAL" clId="{6DBF65AA-3326-4A55-A201-F79420CFF5C4}" dt="2024-04-19T12:02:39.287" v="2190"/>
          <ac:spMkLst>
            <pc:docMk/>
            <pc:sldMk cId="277878038" sldId="2147473107"/>
            <ac:spMk id="134" creationId="{A02A81E8-422A-7040-B9EA-4A2A6CB9FB10}"/>
          </ac:spMkLst>
        </pc:spChg>
        <pc:spChg chg="mod">
          <ac:chgData name="ZINCK Yves [CEGEE]" userId="58ab786b-eff3-4fb5-b8c5-161f6b44608b" providerId="ADAL" clId="{6DBF65AA-3326-4A55-A201-F79420CFF5C4}" dt="2024-04-19T12:02:39.287" v="2190"/>
          <ac:spMkLst>
            <pc:docMk/>
            <pc:sldMk cId="277878038" sldId="2147473107"/>
            <ac:spMk id="137" creationId="{D4A4CC80-22A1-0E9E-19E3-13FBAAFBEEDA}"/>
          </ac:spMkLst>
        </pc:spChg>
        <pc:spChg chg="mod">
          <ac:chgData name="ZINCK Yves [CEGEE]" userId="58ab786b-eff3-4fb5-b8c5-161f6b44608b" providerId="ADAL" clId="{6DBF65AA-3326-4A55-A201-F79420CFF5C4}" dt="2024-04-19T12:02:39.287" v="2190"/>
          <ac:spMkLst>
            <pc:docMk/>
            <pc:sldMk cId="277878038" sldId="2147473107"/>
            <ac:spMk id="138" creationId="{C59F2C0C-5D76-932D-3D12-5B388189986D}"/>
          </ac:spMkLst>
        </pc:spChg>
        <pc:spChg chg="mod">
          <ac:chgData name="ZINCK Yves [CEGEE]" userId="58ab786b-eff3-4fb5-b8c5-161f6b44608b" providerId="ADAL" clId="{6DBF65AA-3326-4A55-A201-F79420CFF5C4}" dt="2024-04-19T12:02:39.287" v="2190"/>
          <ac:spMkLst>
            <pc:docMk/>
            <pc:sldMk cId="277878038" sldId="2147473107"/>
            <ac:spMk id="139" creationId="{E0FC3B22-2DD2-A19B-5F59-2297DF1F1736}"/>
          </ac:spMkLst>
        </pc:spChg>
        <pc:spChg chg="mod">
          <ac:chgData name="ZINCK Yves [CEGEE]" userId="58ab786b-eff3-4fb5-b8c5-161f6b44608b" providerId="ADAL" clId="{6DBF65AA-3326-4A55-A201-F79420CFF5C4}" dt="2024-04-19T12:02:39.287" v="2190"/>
          <ac:spMkLst>
            <pc:docMk/>
            <pc:sldMk cId="277878038" sldId="2147473107"/>
            <ac:spMk id="140" creationId="{25E37FDC-BD75-D292-8181-ED08EBA2827D}"/>
          </ac:spMkLst>
        </pc:spChg>
        <pc:spChg chg="mod">
          <ac:chgData name="ZINCK Yves [CEGEE]" userId="58ab786b-eff3-4fb5-b8c5-161f6b44608b" providerId="ADAL" clId="{6DBF65AA-3326-4A55-A201-F79420CFF5C4}" dt="2024-04-19T12:02:39.287" v="2190"/>
          <ac:spMkLst>
            <pc:docMk/>
            <pc:sldMk cId="277878038" sldId="2147473107"/>
            <ac:spMk id="141" creationId="{EDDD8DF9-20F0-DDC8-9DA9-02A6550827CD}"/>
          </ac:spMkLst>
        </pc:spChg>
        <pc:spChg chg="mod">
          <ac:chgData name="ZINCK Yves [CEGEE]" userId="58ab786b-eff3-4fb5-b8c5-161f6b44608b" providerId="ADAL" clId="{6DBF65AA-3326-4A55-A201-F79420CFF5C4}" dt="2024-04-19T12:02:39.287" v="2190"/>
          <ac:spMkLst>
            <pc:docMk/>
            <pc:sldMk cId="277878038" sldId="2147473107"/>
            <ac:spMk id="142" creationId="{11D23428-7836-CD80-6270-7EAFD423E134}"/>
          </ac:spMkLst>
        </pc:spChg>
        <pc:spChg chg="mod">
          <ac:chgData name="ZINCK Yves [CEGEE]" userId="58ab786b-eff3-4fb5-b8c5-161f6b44608b" providerId="ADAL" clId="{6DBF65AA-3326-4A55-A201-F79420CFF5C4}" dt="2024-04-19T12:02:39.287" v="2190"/>
          <ac:spMkLst>
            <pc:docMk/>
            <pc:sldMk cId="277878038" sldId="2147473107"/>
            <ac:spMk id="143" creationId="{C3800410-D181-1EBA-D817-ED07E9B8BAFF}"/>
          </ac:spMkLst>
        </pc:spChg>
        <pc:spChg chg="mod">
          <ac:chgData name="ZINCK Yves [CEGEE]" userId="58ab786b-eff3-4fb5-b8c5-161f6b44608b" providerId="ADAL" clId="{6DBF65AA-3326-4A55-A201-F79420CFF5C4}" dt="2024-04-19T12:02:39.287" v="2190"/>
          <ac:spMkLst>
            <pc:docMk/>
            <pc:sldMk cId="277878038" sldId="2147473107"/>
            <ac:spMk id="144" creationId="{39E814FF-DD6D-AA18-3F13-CB41467EAABE}"/>
          </ac:spMkLst>
        </pc:spChg>
        <pc:spChg chg="mod">
          <ac:chgData name="ZINCK Yves [CEGEE]" userId="58ab786b-eff3-4fb5-b8c5-161f6b44608b" providerId="ADAL" clId="{6DBF65AA-3326-4A55-A201-F79420CFF5C4}" dt="2024-04-19T12:02:39.287" v="2190"/>
          <ac:spMkLst>
            <pc:docMk/>
            <pc:sldMk cId="277878038" sldId="2147473107"/>
            <ac:spMk id="145" creationId="{7DEA8357-C700-7703-C926-4B8D57D5D996}"/>
          </ac:spMkLst>
        </pc:spChg>
        <pc:spChg chg="mod">
          <ac:chgData name="ZINCK Yves [CEGEE]" userId="58ab786b-eff3-4fb5-b8c5-161f6b44608b" providerId="ADAL" clId="{6DBF65AA-3326-4A55-A201-F79420CFF5C4}" dt="2024-04-19T12:02:39.287" v="2190"/>
          <ac:spMkLst>
            <pc:docMk/>
            <pc:sldMk cId="277878038" sldId="2147473107"/>
            <ac:spMk id="146" creationId="{90BB8A6E-E77C-8B5B-23BC-96D4037FB925}"/>
          </ac:spMkLst>
        </pc:spChg>
        <pc:spChg chg="mod">
          <ac:chgData name="ZINCK Yves [CEGEE]" userId="58ab786b-eff3-4fb5-b8c5-161f6b44608b" providerId="ADAL" clId="{6DBF65AA-3326-4A55-A201-F79420CFF5C4}" dt="2024-04-19T12:02:39.287" v="2190"/>
          <ac:spMkLst>
            <pc:docMk/>
            <pc:sldMk cId="277878038" sldId="2147473107"/>
            <ac:spMk id="147" creationId="{33FF1E78-E3F9-BB27-CAC3-71150F5596B9}"/>
          </ac:spMkLst>
        </pc:spChg>
        <pc:spChg chg="mod">
          <ac:chgData name="ZINCK Yves [CEGEE]" userId="58ab786b-eff3-4fb5-b8c5-161f6b44608b" providerId="ADAL" clId="{6DBF65AA-3326-4A55-A201-F79420CFF5C4}" dt="2024-04-19T12:02:39.287" v="2190"/>
          <ac:spMkLst>
            <pc:docMk/>
            <pc:sldMk cId="277878038" sldId="2147473107"/>
            <ac:spMk id="148" creationId="{DC98696C-F3F7-8B77-7DA8-E8352F075185}"/>
          </ac:spMkLst>
        </pc:spChg>
        <pc:spChg chg="mod">
          <ac:chgData name="ZINCK Yves [CEGEE]" userId="58ab786b-eff3-4fb5-b8c5-161f6b44608b" providerId="ADAL" clId="{6DBF65AA-3326-4A55-A201-F79420CFF5C4}" dt="2024-04-19T12:02:39.287" v="2190"/>
          <ac:spMkLst>
            <pc:docMk/>
            <pc:sldMk cId="277878038" sldId="2147473107"/>
            <ac:spMk id="149" creationId="{867A3ADA-0124-99B8-9513-40A2C03F66B7}"/>
          </ac:spMkLst>
        </pc:spChg>
        <pc:spChg chg="mod">
          <ac:chgData name="ZINCK Yves [CEGEE]" userId="58ab786b-eff3-4fb5-b8c5-161f6b44608b" providerId="ADAL" clId="{6DBF65AA-3326-4A55-A201-F79420CFF5C4}" dt="2024-04-19T12:02:39.287" v="2190"/>
          <ac:spMkLst>
            <pc:docMk/>
            <pc:sldMk cId="277878038" sldId="2147473107"/>
            <ac:spMk id="150" creationId="{2B74E6C8-DA8D-1D38-7D9D-43C2B1B513AC}"/>
          </ac:spMkLst>
        </pc:spChg>
        <pc:spChg chg="mod">
          <ac:chgData name="ZINCK Yves [CEGEE]" userId="58ab786b-eff3-4fb5-b8c5-161f6b44608b" providerId="ADAL" clId="{6DBF65AA-3326-4A55-A201-F79420CFF5C4}" dt="2024-04-19T12:02:39.287" v="2190"/>
          <ac:spMkLst>
            <pc:docMk/>
            <pc:sldMk cId="277878038" sldId="2147473107"/>
            <ac:spMk id="151" creationId="{DE932C7D-D1B1-AF6C-3A54-58E67C0D8226}"/>
          </ac:spMkLst>
        </pc:spChg>
        <pc:spChg chg="mod">
          <ac:chgData name="ZINCK Yves [CEGEE]" userId="58ab786b-eff3-4fb5-b8c5-161f6b44608b" providerId="ADAL" clId="{6DBF65AA-3326-4A55-A201-F79420CFF5C4}" dt="2024-04-19T12:02:39.287" v="2190"/>
          <ac:spMkLst>
            <pc:docMk/>
            <pc:sldMk cId="277878038" sldId="2147473107"/>
            <ac:spMk id="152" creationId="{FE1CE7AD-4E30-31B6-2D64-755817C38C74}"/>
          </ac:spMkLst>
        </pc:spChg>
        <pc:spChg chg="mod">
          <ac:chgData name="ZINCK Yves [CEGEE]" userId="58ab786b-eff3-4fb5-b8c5-161f6b44608b" providerId="ADAL" clId="{6DBF65AA-3326-4A55-A201-F79420CFF5C4}" dt="2024-04-19T12:02:39.287" v="2190"/>
          <ac:spMkLst>
            <pc:docMk/>
            <pc:sldMk cId="277878038" sldId="2147473107"/>
            <ac:spMk id="153" creationId="{4A1436DC-23C9-07E3-E0BD-3310DFAB1B97}"/>
          </ac:spMkLst>
        </pc:spChg>
        <pc:spChg chg="mod">
          <ac:chgData name="ZINCK Yves [CEGEE]" userId="58ab786b-eff3-4fb5-b8c5-161f6b44608b" providerId="ADAL" clId="{6DBF65AA-3326-4A55-A201-F79420CFF5C4}" dt="2024-04-19T12:02:39.287" v="2190"/>
          <ac:spMkLst>
            <pc:docMk/>
            <pc:sldMk cId="277878038" sldId="2147473107"/>
            <ac:spMk id="154" creationId="{F2752FFD-C54D-EFDB-2EEE-3686A8CF085C}"/>
          </ac:spMkLst>
        </pc:spChg>
        <pc:spChg chg="mod">
          <ac:chgData name="ZINCK Yves [CEGEE]" userId="58ab786b-eff3-4fb5-b8c5-161f6b44608b" providerId="ADAL" clId="{6DBF65AA-3326-4A55-A201-F79420CFF5C4}" dt="2024-04-19T12:02:39.287" v="2190"/>
          <ac:spMkLst>
            <pc:docMk/>
            <pc:sldMk cId="277878038" sldId="2147473107"/>
            <ac:spMk id="155" creationId="{F5B9C6DB-0220-C0D0-5087-2E829E3502C6}"/>
          </ac:spMkLst>
        </pc:spChg>
        <pc:spChg chg="mod">
          <ac:chgData name="ZINCK Yves [CEGEE]" userId="58ab786b-eff3-4fb5-b8c5-161f6b44608b" providerId="ADAL" clId="{6DBF65AA-3326-4A55-A201-F79420CFF5C4}" dt="2024-04-19T12:02:39.287" v="2190"/>
          <ac:spMkLst>
            <pc:docMk/>
            <pc:sldMk cId="277878038" sldId="2147473107"/>
            <ac:spMk id="156" creationId="{550D3921-6EA7-CAF6-683A-D63C0D2E011C}"/>
          </ac:spMkLst>
        </pc:spChg>
        <pc:spChg chg="mod">
          <ac:chgData name="ZINCK Yves [CEGEE]" userId="58ab786b-eff3-4fb5-b8c5-161f6b44608b" providerId="ADAL" clId="{6DBF65AA-3326-4A55-A201-F79420CFF5C4}" dt="2024-04-19T12:02:39.287" v="2190"/>
          <ac:spMkLst>
            <pc:docMk/>
            <pc:sldMk cId="277878038" sldId="2147473107"/>
            <ac:spMk id="157" creationId="{D0C99CB2-602A-1075-4724-22B464F3924B}"/>
          </ac:spMkLst>
        </pc:spChg>
        <pc:spChg chg="mod">
          <ac:chgData name="ZINCK Yves [CEGEE]" userId="58ab786b-eff3-4fb5-b8c5-161f6b44608b" providerId="ADAL" clId="{6DBF65AA-3326-4A55-A201-F79420CFF5C4}" dt="2024-04-19T12:02:39.287" v="2190"/>
          <ac:spMkLst>
            <pc:docMk/>
            <pc:sldMk cId="277878038" sldId="2147473107"/>
            <ac:spMk id="158" creationId="{E19D36B3-9CD4-FF9E-6F9E-D3C26674BBED}"/>
          </ac:spMkLst>
        </pc:spChg>
        <pc:spChg chg="mod">
          <ac:chgData name="ZINCK Yves [CEGEE]" userId="58ab786b-eff3-4fb5-b8c5-161f6b44608b" providerId="ADAL" clId="{6DBF65AA-3326-4A55-A201-F79420CFF5C4}" dt="2024-04-19T12:02:39.287" v="2190"/>
          <ac:spMkLst>
            <pc:docMk/>
            <pc:sldMk cId="277878038" sldId="2147473107"/>
            <ac:spMk id="159" creationId="{A4797677-8EB4-8098-718D-194BCDBA7814}"/>
          </ac:spMkLst>
        </pc:spChg>
        <pc:spChg chg="mod">
          <ac:chgData name="ZINCK Yves [CEGEE]" userId="58ab786b-eff3-4fb5-b8c5-161f6b44608b" providerId="ADAL" clId="{6DBF65AA-3326-4A55-A201-F79420CFF5C4}" dt="2024-04-19T12:02:39.287" v="2190"/>
          <ac:spMkLst>
            <pc:docMk/>
            <pc:sldMk cId="277878038" sldId="2147473107"/>
            <ac:spMk id="160" creationId="{EF23E4E5-921C-E8B2-4446-83D982C72B3E}"/>
          </ac:spMkLst>
        </pc:spChg>
        <pc:spChg chg="mod">
          <ac:chgData name="ZINCK Yves [CEGEE]" userId="58ab786b-eff3-4fb5-b8c5-161f6b44608b" providerId="ADAL" clId="{6DBF65AA-3326-4A55-A201-F79420CFF5C4}" dt="2024-04-19T12:02:39.287" v="2190"/>
          <ac:spMkLst>
            <pc:docMk/>
            <pc:sldMk cId="277878038" sldId="2147473107"/>
            <ac:spMk id="161" creationId="{7A7AF475-8F6A-19E8-208C-ACA06537B90A}"/>
          </ac:spMkLst>
        </pc:spChg>
        <pc:spChg chg="mod">
          <ac:chgData name="ZINCK Yves [CEGEE]" userId="58ab786b-eff3-4fb5-b8c5-161f6b44608b" providerId="ADAL" clId="{6DBF65AA-3326-4A55-A201-F79420CFF5C4}" dt="2024-04-19T12:02:39.287" v="2190"/>
          <ac:spMkLst>
            <pc:docMk/>
            <pc:sldMk cId="277878038" sldId="2147473107"/>
            <ac:spMk id="162" creationId="{BDFE5B13-C4EA-389C-9396-B02C9DD5072A}"/>
          </ac:spMkLst>
        </pc:spChg>
        <pc:spChg chg="mod">
          <ac:chgData name="ZINCK Yves [CEGEE]" userId="58ab786b-eff3-4fb5-b8c5-161f6b44608b" providerId="ADAL" clId="{6DBF65AA-3326-4A55-A201-F79420CFF5C4}" dt="2024-04-19T12:02:39.287" v="2190"/>
          <ac:spMkLst>
            <pc:docMk/>
            <pc:sldMk cId="277878038" sldId="2147473107"/>
            <ac:spMk id="163" creationId="{C1AC76C6-3217-E8ED-11F0-63DC67638B47}"/>
          </ac:spMkLst>
        </pc:spChg>
        <pc:spChg chg="mod">
          <ac:chgData name="ZINCK Yves [CEGEE]" userId="58ab786b-eff3-4fb5-b8c5-161f6b44608b" providerId="ADAL" clId="{6DBF65AA-3326-4A55-A201-F79420CFF5C4}" dt="2024-04-19T12:02:39.287" v="2190"/>
          <ac:spMkLst>
            <pc:docMk/>
            <pc:sldMk cId="277878038" sldId="2147473107"/>
            <ac:spMk id="164" creationId="{7660854D-5DD7-4FB1-E701-86B8914AB6B4}"/>
          </ac:spMkLst>
        </pc:spChg>
        <pc:spChg chg="mod">
          <ac:chgData name="ZINCK Yves [CEGEE]" userId="58ab786b-eff3-4fb5-b8c5-161f6b44608b" providerId="ADAL" clId="{6DBF65AA-3326-4A55-A201-F79420CFF5C4}" dt="2024-04-19T12:02:39.287" v="2190"/>
          <ac:spMkLst>
            <pc:docMk/>
            <pc:sldMk cId="277878038" sldId="2147473107"/>
            <ac:spMk id="165" creationId="{262E4C72-E8AB-7F0D-4A01-81F6C46FD25B}"/>
          </ac:spMkLst>
        </pc:spChg>
        <pc:spChg chg="mod">
          <ac:chgData name="ZINCK Yves [CEGEE]" userId="58ab786b-eff3-4fb5-b8c5-161f6b44608b" providerId="ADAL" clId="{6DBF65AA-3326-4A55-A201-F79420CFF5C4}" dt="2024-04-19T12:02:39.287" v="2190"/>
          <ac:spMkLst>
            <pc:docMk/>
            <pc:sldMk cId="277878038" sldId="2147473107"/>
            <ac:spMk id="166" creationId="{7DEC7895-BC9D-FC5C-5748-E1D564390637}"/>
          </ac:spMkLst>
        </pc:spChg>
        <pc:spChg chg="mod">
          <ac:chgData name="ZINCK Yves [CEGEE]" userId="58ab786b-eff3-4fb5-b8c5-161f6b44608b" providerId="ADAL" clId="{6DBF65AA-3326-4A55-A201-F79420CFF5C4}" dt="2024-04-19T12:02:39.287" v="2190"/>
          <ac:spMkLst>
            <pc:docMk/>
            <pc:sldMk cId="277878038" sldId="2147473107"/>
            <ac:spMk id="167" creationId="{4AAE3BFF-895F-542C-4670-473229D15A92}"/>
          </ac:spMkLst>
        </pc:spChg>
        <pc:spChg chg="mod">
          <ac:chgData name="ZINCK Yves [CEGEE]" userId="58ab786b-eff3-4fb5-b8c5-161f6b44608b" providerId="ADAL" clId="{6DBF65AA-3326-4A55-A201-F79420CFF5C4}" dt="2024-04-19T12:02:39.287" v="2190"/>
          <ac:spMkLst>
            <pc:docMk/>
            <pc:sldMk cId="277878038" sldId="2147473107"/>
            <ac:spMk id="168" creationId="{CAD63EBF-8B1E-A30F-B7DD-3EA0B51C68FD}"/>
          </ac:spMkLst>
        </pc:spChg>
        <pc:spChg chg="mod">
          <ac:chgData name="ZINCK Yves [CEGEE]" userId="58ab786b-eff3-4fb5-b8c5-161f6b44608b" providerId="ADAL" clId="{6DBF65AA-3326-4A55-A201-F79420CFF5C4}" dt="2024-04-19T12:02:39.287" v="2190"/>
          <ac:spMkLst>
            <pc:docMk/>
            <pc:sldMk cId="277878038" sldId="2147473107"/>
            <ac:spMk id="169" creationId="{B6CAD1FB-9CB5-19B5-021E-AE192E767DB5}"/>
          </ac:spMkLst>
        </pc:spChg>
        <pc:spChg chg="mod">
          <ac:chgData name="ZINCK Yves [CEGEE]" userId="58ab786b-eff3-4fb5-b8c5-161f6b44608b" providerId="ADAL" clId="{6DBF65AA-3326-4A55-A201-F79420CFF5C4}" dt="2024-04-19T12:02:39.287" v="2190"/>
          <ac:spMkLst>
            <pc:docMk/>
            <pc:sldMk cId="277878038" sldId="2147473107"/>
            <ac:spMk id="170" creationId="{28AFF447-1D15-B744-03EA-9DD5F436015D}"/>
          </ac:spMkLst>
        </pc:spChg>
        <pc:spChg chg="mod">
          <ac:chgData name="ZINCK Yves [CEGEE]" userId="58ab786b-eff3-4fb5-b8c5-161f6b44608b" providerId="ADAL" clId="{6DBF65AA-3326-4A55-A201-F79420CFF5C4}" dt="2024-04-19T12:02:39.287" v="2190"/>
          <ac:spMkLst>
            <pc:docMk/>
            <pc:sldMk cId="277878038" sldId="2147473107"/>
            <ac:spMk id="171" creationId="{E8E42DAC-C252-6438-EDC3-440CF200272D}"/>
          </ac:spMkLst>
        </pc:spChg>
        <pc:spChg chg="mod">
          <ac:chgData name="ZINCK Yves [CEGEE]" userId="58ab786b-eff3-4fb5-b8c5-161f6b44608b" providerId="ADAL" clId="{6DBF65AA-3326-4A55-A201-F79420CFF5C4}" dt="2024-04-19T12:02:39.287" v="2190"/>
          <ac:spMkLst>
            <pc:docMk/>
            <pc:sldMk cId="277878038" sldId="2147473107"/>
            <ac:spMk id="172" creationId="{053968B5-D251-2923-CC44-EFEDA819C8FE}"/>
          </ac:spMkLst>
        </pc:spChg>
        <pc:spChg chg="mod">
          <ac:chgData name="ZINCK Yves [CEGEE]" userId="58ab786b-eff3-4fb5-b8c5-161f6b44608b" providerId="ADAL" clId="{6DBF65AA-3326-4A55-A201-F79420CFF5C4}" dt="2024-04-19T12:02:39.287" v="2190"/>
          <ac:spMkLst>
            <pc:docMk/>
            <pc:sldMk cId="277878038" sldId="2147473107"/>
            <ac:spMk id="173" creationId="{35A87109-1EBC-ABBE-9341-68AE2F54DA0A}"/>
          </ac:spMkLst>
        </pc:spChg>
        <pc:spChg chg="mod">
          <ac:chgData name="ZINCK Yves [CEGEE]" userId="58ab786b-eff3-4fb5-b8c5-161f6b44608b" providerId="ADAL" clId="{6DBF65AA-3326-4A55-A201-F79420CFF5C4}" dt="2024-04-19T12:02:39.287" v="2190"/>
          <ac:spMkLst>
            <pc:docMk/>
            <pc:sldMk cId="277878038" sldId="2147473107"/>
            <ac:spMk id="174" creationId="{B94FE579-2AA2-EDD8-7FFA-9AAEE873430D}"/>
          </ac:spMkLst>
        </pc:spChg>
        <pc:spChg chg="mod">
          <ac:chgData name="ZINCK Yves [CEGEE]" userId="58ab786b-eff3-4fb5-b8c5-161f6b44608b" providerId="ADAL" clId="{6DBF65AA-3326-4A55-A201-F79420CFF5C4}" dt="2024-04-19T12:02:39.287" v="2190"/>
          <ac:spMkLst>
            <pc:docMk/>
            <pc:sldMk cId="277878038" sldId="2147473107"/>
            <ac:spMk id="175" creationId="{1904A62F-4914-8C02-B642-932F46710429}"/>
          </ac:spMkLst>
        </pc:spChg>
        <pc:spChg chg="mod">
          <ac:chgData name="ZINCK Yves [CEGEE]" userId="58ab786b-eff3-4fb5-b8c5-161f6b44608b" providerId="ADAL" clId="{6DBF65AA-3326-4A55-A201-F79420CFF5C4}" dt="2024-04-19T12:02:39.287" v="2190"/>
          <ac:spMkLst>
            <pc:docMk/>
            <pc:sldMk cId="277878038" sldId="2147473107"/>
            <ac:spMk id="176" creationId="{922367A7-DC6C-80DE-1A82-62DAB2021F51}"/>
          </ac:spMkLst>
        </pc:spChg>
        <pc:spChg chg="mod">
          <ac:chgData name="ZINCK Yves [CEGEE]" userId="58ab786b-eff3-4fb5-b8c5-161f6b44608b" providerId="ADAL" clId="{6DBF65AA-3326-4A55-A201-F79420CFF5C4}" dt="2024-04-19T12:02:39.287" v="2190"/>
          <ac:spMkLst>
            <pc:docMk/>
            <pc:sldMk cId="277878038" sldId="2147473107"/>
            <ac:spMk id="177" creationId="{D1577A61-32D5-9169-5E99-917AE37DC54E}"/>
          </ac:spMkLst>
        </pc:spChg>
        <pc:spChg chg="mod">
          <ac:chgData name="ZINCK Yves [CEGEE]" userId="58ab786b-eff3-4fb5-b8c5-161f6b44608b" providerId="ADAL" clId="{6DBF65AA-3326-4A55-A201-F79420CFF5C4}" dt="2024-04-19T12:02:39.287" v="2190"/>
          <ac:spMkLst>
            <pc:docMk/>
            <pc:sldMk cId="277878038" sldId="2147473107"/>
            <ac:spMk id="178" creationId="{05C1BA2F-50E9-87C6-4AF4-61B015CCC625}"/>
          </ac:spMkLst>
        </pc:spChg>
        <pc:spChg chg="mod">
          <ac:chgData name="ZINCK Yves [CEGEE]" userId="58ab786b-eff3-4fb5-b8c5-161f6b44608b" providerId="ADAL" clId="{6DBF65AA-3326-4A55-A201-F79420CFF5C4}" dt="2024-04-19T12:02:39.287" v="2190"/>
          <ac:spMkLst>
            <pc:docMk/>
            <pc:sldMk cId="277878038" sldId="2147473107"/>
            <ac:spMk id="179" creationId="{C4803EF9-C6C5-F773-9570-28EEDD52485A}"/>
          </ac:spMkLst>
        </pc:spChg>
        <pc:spChg chg="mod">
          <ac:chgData name="ZINCK Yves [CEGEE]" userId="58ab786b-eff3-4fb5-b8c5-161f6b44608b" providerId="ADAL" clId="{6DBF65AA-3326-4A55-A201-F79420CFF5C4}" dt="2024-04-19T12:02:39.287" v="2190"/>
          <ac:spMkLst>
            <pc:docMk/>
            <pc:sldMk cId="277878038" sldId="2147473107"/>
            <ac:spMk id="180" creationId="{B2089F9E-DAA4-AD6E-9895-0A276E3B0CE6}"/>
          </ac:spMkLst>
        </pc:spChg>
        <pc:spChg chg="mod">
          <ac:chgData name="ZINCK Yves [CEGEE]" userId="58ab786b-eff3-4fb5-b8c5-161f6b44608b" providerId="ADAL" clId="{6DBF65AA-3326-4A55-A201-F79420CFF5C4}" dt="2024-04-19T12:02:39.287" v="2190"/>
          <ac:spMkLst>
            <pc:docMk/>
            <pc:sldMk cId="277878038" sldId="2147473107"/>
            <ac:spMk id="181" creationId="{3BA5629E-D37D-9E99-8675-4B047FA00CD4}"/>
          </ac:spMkLst>
        </pc:spChg>
        <pc:spChg chg="mod">
          <ac:chgData name="ZINCK Yves [CEGEE]" userId="58ab786b-eff3-4fb5-b8c5-161f6b44608b" providerId="ADAL" clId="{6DBF65AA-3326-4A55-A201-F79420CFF5C4}" dt="2024-04-19T12:02:39.287" v="2190"/>
          <ac:spMkLst>
            <pc:docMk/>
            <pc:sldMk cId="277878038" sldId="2147473107"/>
            <ac:spMk id="182" creationId="{0821F7B8-F7C8-7C25-F95C-338940D9E04C}"/>
          </ac:spMkLst>
        </pc:spChg>
        <pc:spChg chg="mod">
          <ac:chgData name="ZINCK Yves [CEGEE]" userId="58ab786b-eff3-4fb5-b8c5-161f6b44608b" providerId="ADAL" clId="{6DBF65AA-3326-4A55-A201-F79420CFF5C4}" dt="2024-04-19T12:02:39.287" v="2190"/>
          <ac:spMkLst>
            <pc:docMk/>
            <pc:sldMk cId="277878038" sldId="2147473107"/>
            <ac:spMk id="183" creationId="{2A37D8C1-ECB4-9F76-B859-DC57F7249C1E}"/>
          </ac:spMkLst>
        </pc:spChg>
        <pc:spChg chg="mod">
          <ac:chgData name="ZINCK Yves [CEGEE]" userId="58ab786b-eff3-4fb5-b8c5-161f6b44608b" providerId="ADAL" clId="{6DBF65AA-3326-4A55-A201-F79420CFF5C4}" dt="2024-04-19T12:02:39.287" v="2190"/>
          <ac:spMkLst>
            <pc:docMk/>
            <pc:sldMk cId="277878038" sldId="2147473107"/>
            <ac:spMk id="184" creationId="{EAC0E322-2FF4-AE4A-FC34-B2E0BBA2589F}"/>
          </ac:spMkLst>
        </pc:spChg>
        <pc:spChg chg="mod">
          <ac:chgData name="ZINCK Yves [CEGEE]" userId="58ab786b-eff3-4fb5-b8c5-161f6b44608b" providerId="ADAL" clId="{6DBF65AA-3326-4A55-A201-F79420CFF5C4}" dt="2024-04-19T12:02:39.287" v="2190"/>
          <ac:spMkLst>
            <pc:docMk/>
            <pc:sldMk cId="277878038" sldId="2147473107"/>
            <ac:spMk id="185" creationId="{29006CEF-607E-2FF8-030E-B5515496C844}"/>
          </ac:spMkLst>
        </pc:spChg>
        <pc:spChg chg="mod">
          <ac:chgData name="ZINCK Yves [CEGEE]" userId="58ab786b-eff3-4fb5-b8c5-161f6b44608b" providerId="ADAL" clId="{6DBF65AA-3326-4A55-A201-F79420CFF5C4}" dt="2024-04-19T12:02:39.287" v="2190"/>
          <ac:spMkLst>
            <pc:docMk/>
            <pc:sldMk cId="277878038" sldId="2147473107"/>
            <ac:spMk id="186" creationId="{881DA75F-A542-911A-A718-E051FA33A15F}"/>
          </ac:spMkLst>
        </pc:spChg>
        <pc:spChg chg="mod">
          <ac:chgData name="ZINCK Yves [CEGEE]" userId="58ab786b-eff3-4fb5-b8c5-161f6b44608b" providerId="ADAL" clId="{6DBF65AA-3326-4A55-A201-F79420CFF5C4}" dt="2024-04-19T12:02:39.287" v="2190"/>
          <ac:spMkLst>
            <pc:docMk/>
            <pc:sldMk cId="277878038" sldId="2147473107"/>
            <ac:spMk id="187" creationId="{7640F333-3854-11BB-3924-977C26C7F7DB}"/>
          </ac:spMkLst>
        </pc:spChg>
        <pc:spChg chg="mod">
          <ac:chgData name="ZINCK Yves [CEGEE]" userId="58ab786b-eff3-4fb5-b8c5-161f6b44608b" providerId="ADAL" clId="{6DBF65AA-3326-4A55-A201-F79420CFF5C4}" dt="2024-04-19T12:02:39.287" v="2190"/>
          <ac:spMkLst>
            <pc:docMk/>
            <pc:sldMk cId="277878038" sldId="2147473107"/>
            <ac:spMk id="188" creationId="{2B0EF60F-975D-118A-579B-52DC15E3864C}"/>
          </ac:spMkLst>
        </pc:spChg>
        <pc:spChg chg="mod">
          <ac:chgData name="ZINCK Yves [CEGEE]" userId="58ab786b-eff3-4fb5-b8c5-161f6b44608b" providerId="ADAL" clId="{6DBF65AA-3326-4A55-A201-F79420CFF5C4}" dt="2024-04-19T12:02:39.287" v="2190"/>
          <ac:spMkLst>
            <pc:docMk/>
            <pc:sldMk cId="277878038" sldId="2147473107"/>
            <ac:spMk id="189" creationId="{B4872B5D-6E67-60FB-C92A-CBDE5D17AA9B}"/>
          </ac:spMkLst>
        </pc:spChg>
        <pc:spChg chg="mod">
          <ac:chgData name="ZINCK Yves [CEGEE]" userId="58ab786b-eff3-4fb5-b8c5-161f6b44608b" providerId="ADAL" clId="{6DBF65AA-3326-4A55-A201-F79420CFF5C4}" dt="2024-04-19T12:02:39.287" v="2190"/>
          <ac:spMkLst>
            <pc:docMk/>
            <pc:sldMk cId="277878038" sldId="2147473107"/>
            <ac:spMk id="196" creationId="{8F9F7AE5-71D1-321C-07DD-399D4B333377}"/>
          </ac:spMkLst>
        </pc:spChg>
        <pc:spChg chg="mod">
          <ac:chgData name="ZINCK Yves [CEGEE]" userId="58ab786b-eff3-4fb5-b8c5-161f6b44608b" providerId="ADAL" clId="{6DBF65AA-3326-4A55-A201-F79420CFF5C4}" dt="2024-04-19T12:02:39.287" v="2190"/>
          <ac:spMkLst>
            <pc:docMk/>
            <pc:sldMk cId="277878038" sldId="2147473107"/>
            <ac:spMk id="197" creationId="{E2622D28-E8D7-D49B-304D-8FDA8BD27E52}"/>
          </ac:spMkLst>
        </pc:spChg>
        <pc:spChg chg="mod">
          <ac:chgData name="ZINCK Yves [CEGEE]" userId="58ab786b-eff3-4fb5-b8c5-161f6b44608b" providerId="ADAL" clId="{6DBF65AA-3326-4A55-A201-F79420CFF5C4}" dt="2024-04-19T12:02:39.287" v="2190"/>
          <ac:spMkLst>
            <pc:docMk/>
            <pc:sldMk cId="277878038" sldId="2147473107"/>
            <ac:spMk id="198" creationId="{21D032D6-A4C7-42CC-F488-1A5C9B709866}"/>
          </ac:spMkLst>
        </pc:spChg>
        <pc:spChg chg="mod">
          <ac:chgData name="ZINCK Yves [CEGEE]" userId="58ab786b-eff3-4fb5-b8c5-161f6b44608b" providerId="ADAL" clId="{6DBF65AA-3326-4A55-A201-F79420CFF5C4}" dt="2024-04-19T12:02:39.287" v="2190"/>
          <ac:spMkLst>
            <pc:docMk/>
            <pc:sldMk cId="277878038" sldId="2147473107"/>
            <ac:spMk id="199" creationId="{0D1D6F85-16E0-2D98-BFCF-3A2583248F65}"/>
          </ac:spMkLst>
        </pc:spChg>
        <pc:spChg chg="mod">
          <ac:chgData name="ZINCK Yves [CEGEE]" userId="58ab786b-eff3-4fb5-b8c5-161f6b44608b" providerId="ADAL" clId="{6DBF65AA-3326-4A55-A201-F79420CFF5C4}" dt="2024-04-19T12:02:39.287" v="2190"/>
          <ac:spMkLst>
            <pc:docMk/>
            <pc:sldMk cId="277878038" sldId="2147473107"/>
            <ac:spMk id="200" creationId="{A6D7AF17-176F-BA59-7EC3-1359D4B772ED}"/>
          </ac:spMkLst>
        </pc:spChg>
        <pc:spChg chg="mod">
          <ac:chgData name="ZINCK Yves [CEGEE]" userId="58ab786b-eff3-4fb5-b8c5-161f6b44608b" providerId="ADAL" clId="{6DBF65AA-3326-4A55-A201-F79420CFF5C4}" dt="2024-04-19T12:02:39.287" v="2190"/>
          <ac:spMkLst>
            <pc:docMk/>
            <pc:sldMk cId="277878038" sldId="2147473107"/>
            <ac:spMk id="201" creationId="{0BC707B0-61CB-0359-1EA7-EE34D5E37B2B}"/>
          </ac:spMkLst>
        </pc:spChg>
        <pc:spChg chg="mod">
          <ac:chgData name="ZINCK Yves [CEGEE]" userId="58ab786b-eff3-4fb5-b8c5-161f6b44608b" providerId="ADAL" clId="{6DBF65AA-3326-4A55-A201-F79420CFF5C4}" dt="2024-04-19T12:02:39.287" v="2190"/>
          <ac:spMkLst>
            <pc:docMk/>
            <pc:sldMk cId="277878038" sldId="2147473107"/>
            <ac:spMk id="202" creationId="{67CB011E-C25D-2122-2648-6B1552BB0632}"/>
          </ac:spMkLst>
        </pc:spChg>
        <pc:spChg chg="mod">
          <ac:chgData name="ZINCK Yves [CEGEE]" userId="58ab786b-eff3-4fb5-b8c5-161f6b44608b" providerId="ADAL" clId="{6DBF65AA-3326-4A55-A201-F79420CFF5C4}" dt="2024-04-19T12:02:39.287" v="2190"/>
          <ac:spMkLst>
            <pc:docMk/>
            <pc:sldMk cId="277878038" sldId="2147473107"/>
            <ac:spMk id="203" creationId="{59464410-F012-9703-C5BB-732E6EFDF6B4}"/>
          </ac:spMkLst>
        </pc:spChg>
        <pc:spChg chg="mod">
          <ac:chgData name="ZINCK Yves [CEGEE]" userId="58ab786b-eff3-4fb5-b8c5-161f6b44608b" providerId="ADAL" clId="{6DBF65AA-3326-4A55-A201-F79420CFF5C4}" dt="2024-04-19T12:02:39.287" v="2190"/>
          <ac:spMkLst>
            <pc:docMk/>
            <pc:sldMk cId="277878038" sldId="2147473107"/>
            <ac:spMk id="204" creationId="{9D56CB07-03F5-E177-1F7A-E18A5D6383B5}"/>
          </ac:spMkLst>
        </pc:spChg>
        <pc:spChg chg="mod">
          <ac:chgData name="ZINCK Yves [CEGEE]" userId="58ab786b-eff3-4fb5-b8c5-161f6b44608b" providerId="ADAL" clId="{6DBF65AA-3326-4A55-A201-F79420CFF5C4}" dt="2024-04-19T12:02:39.287" v="2190"/>
          <ac:spMkLst>
            <pc:docMk/>
            <pc:sldMk cId="277878038" sldId="2147473107"/>
            <ac:spMk id="205" creationId="{E8B2A267-63D2-C9A1-4BBB-AE44D8175AA6}"/>
          </ac:spMkLst>
        </pc:spChg>
        <pc:spChg chg="mod">
          <ac:chgData name="ZINCK Yves [CEGEE]" userId="58ab786b-eff3-4fb5-b8c5-161f6b44608b" providerId="ADAL" clId="{6DBF65AA-3326-4A55-A201-F79420CFF5C4}" dt="2024-04-19T12:02:39.287" v="2190"/>
          <ac:spMkLst>
            <pc:docMk/>
            <pc:sldMk cId="277878038" sldId="2147473107"/>
            <ac:spMk id="206" creationId="{83AA86FE-56B2-5F93-80C6-578A1D53069B}"/>
          </ac:spMkLst>
        </pc:spChg>
        <pc:spChg chg="mod">
          <ac:chgData name="ZINCK Yves [CEGEE]" userId="58ab786b-eff3-4fb5-b8c5-161f6b44608b" providerId="ADAL" clId="{6DBF65AA-3326-4A55-A201-F79420CFF5C4}" dt="2024-04-19T12:02:39.287" v="2190"/>
          <ac:spMkLst>
            <pc:docMk/>
            <pc:sldMk cId="277878038" sldId="2147473107"/>
            <ac:spMk id="207" creationId="{26C79E8F-6284-86C0-E2AA-9252B809F50F}"/>
          </ac:spMkLst>
        </pc:spChg>
        <pc:spChg chg="mod">
          <ac:chgData name="ZINCK Yves [CEGEE]" userId="58ab786b-eff3-4fb5-b8c5-161f6b44608b" providerId="ADAL" clId="{6DBF65AA-3326-4A55-A201-F79420CFF5C4}" dt="2024-04-19T12:02:39.287" v="2190"/>
          <ac:spMkLst>
            <pc:docMk/>
            <pc:sldMk cId="277878038" sldId="2147473107"/>
            <ac:spMk id="208" creationId="{8F98BF46-AA5F-1FB1-B275-E3BD11E9399B}"/>
          </ac:spMkLst>
        </pc:spChg>
        <pc:spChg chg="mod">
          <ac:chgData name="ZINCK Yves [CEGEE]" userId="58ab786b-eff3-4fb5-b8c5-161f6b44608b" providerId="ADAL" clId="{6DBF65AA-3326-4A55-A201-F79420CFF5C4}" dt="2024-04-19T12:02:39.287" v="2190"/>
          <ac:spMkLst>
            <pc:docMk/>
            <pc:sldMk cId="277878038" sldId="2147473107"/>
            <ac:spMk id="209" creationId="{E8659EE4-DFF0-51A6-E8AA-F2DA7118AA06}"/>
          </ac:spMkLst>
        </pc:spChg>
        <pc:spChg chg="mod">
          <ac:chgData name="ZINCK Yves [CEGEE]" userId="58ab786b-eff3-4fb5-b8c5-161f6b44608b" providerId="ADAL" clId="{6DBF65AA-3326-4A55-A201-F79420CFF5C4}" dt="2024-04-19T12:02:39.287" v="2190"/>
          <ac:spMkLst>
            <pc:docMk/>
            <pc:sldMk cId="277878038" sldId="2147473107"/>
            <ac:spMk id="210" creationId="{9557F2E6-3B02-AC43-5C95-2E32094AD558}"/>
          </ac:spMkLst>
        </pc:spChg>
        <pc:spChg chg="mod">
          <ac:chgData name="ZINCK Yves [CEGEE]" userId="58ab786b-eff3-4fb5-b8c5-161f6b44608b" providerId="ADAL" clId="{6DBF65AA-3326-4A55-A201-F79420CFF5C4}" dt="2024-04-19T12:02:39.287" v="2190"/>
          <ac:spMkLst>
            <pc:docMk/>
            <pc:sldMk cId="277878038" sldId="2147473107"/>
            <ac:spMk id="211" creationId="{F76C7A00-74B1-7771-7BF3-811D1C61A000}"/>
          </ac:spMkLst>
        </pc:spChg>
        <pc:spChg chg="mod">
          <ac:chgData name="ZINCK Yves [CEGEE]" userId="58ab786b-eff3-4fb5-b8c5-161f6b44608b" providerId="ADAL" clId="{6DBF65AA-3326-4A55-A201-F79420CFF5C4}" dt="2024-04-19T12:02:39.287" v="2190"/>
          <ac:spMkLst>
            <pc:docMk/>
            <pc:sldMk cId="277878038" sldId="2147473107"/>
            <ac:spMk id="212" creationId="{BC20ECFC-DD39-E918-E36C-72F9513D8074}"/>
          </ac:spMkLst>
        </pc:spChg>
        <pc:spChg chg="mod">
          <ac:chgData name="ZINCK Yves [CEGEE]" userId="58ab786b-eff3-4fb5-b8c5-161f6b44608b" providerId="ADAL" clId="{6DBF65AA-3326-4A55-A201-F79420CFF5C4}" dt="2024-04-19T12:02:39.287" v="2190"/>
          <ac:spMkLst>
            <pc:docMk/>
            <pc:sldMk cId="277878038" sldId="2147473107"/>
            <ac:spMk id="213" creationId="{D19E1B58-ACDB-6AE4-0308-549DA2B1ECB3}"/>
          </ac:spMkLst>
        </pc:spChg>
        <pc:spChg chg="mod">
          <ac:chgData name="ZINCK Yves [CEGEE]" userId="58ab786b-eff3-4fb5-b8c5-161f6b44608b" providerId="ADAL" clId="{6DBF65AA-3326-4A55-A201-F79420CFF5C4}" dt="2024-04-19T12:02:39.287" v="2190"/>
          <ac:spMkLst>
            <pc:docMk/>
            <pc:sldMk cId="277878038" sldId="2147473107"/>
            <ac:spMk id="214" creationId="{46DFCB7E-558E-5C9E-ACC9-E2ABC30BD8AB}"/>
          </ac:spMkLst>
        </pc:spChg>
        <pc:spChg chg="mod">
          <ac:chgData name="ZINCK Yves [CEGEE]" userId="58ab786b-eff3-4fb5-b8c5-161f6b44608b" providerId="ADAL" clId="{6DBF65AA-3326-4A55-A201-F79420CFF5C4}" dt="2024-04-19T12:02:39.287" v="2190"/>
          <ac:spMkLst>
            <pc:docMk/>
            <pc:sldMk cId="277878038" sldId="2147473107"/>
            <ac:spMk id="215" creationId="{D4695AD3-E141-6E2B-F8F8-51A4DCF3E2BD}"/>
          </ac:spMkLst>
        </pc:spChg>
        <pc:spChg chg="mod">
          <ac:chgData name="ZINCK Yves [CEGEE]" userId="58ab786b-eff3-4fb5-b8c5-161f6b44608b" providerId="ADAL" clId="{6DBF65AA-3326-4A55-A201-F79420CFF5C4}" dt="2024-04-19T12:02:39.287" v="2190"/>
          <ac:spMkLst>
            <pc:docMk/>
            <pc:sldMk cId="277878038" sldId="2147473107"/>
            <ac:spMk id="216" creationId="{86EBDA73-7449-C5EF-3703-D5975CDF0D13}"/>
          </ac:spMkLst>
        </pc:spChg>
        <pc:spChg chg="mod">
          <ac:chgData name="ZINCK Yves [CEGEE]" userId="58ab786b-eff3-4fb5-b8c5-161f6b44608b" providerId="ADAL" clId="{6DBF65AA-3326-4A55-A201-F79420CFF5C4}" dt="2024-04-19T12:02:39.287" v="2190"/>
          <ac:spMkLst>
            <pc:docMk/>
            <pc:sldMk cId="277878038" sldId="2147473107"/>
            <ac:spMk id="217" creationId="{B675CAE2-FBEC-8584-F793-4A851AF7A21D}"/>
          </ac:spMkLst>
        </pc:spChg>
        <pc:spChg chg="mod">
          <ac:chgData name="ZINCK Yves [CEGEE]" userId="58ab786b-eff3-4fb5-b8c5-161f6b44608b" providerId="ADAL" clId="{6DBF65AA-3326-4A55-A201-F79420CFF5C4}" dt="2024-04-19T12:02:39.287" v="2190"/>
          <ac:spMkLst>
            <pc:docMk/>
            <pc:sldMk cId="277878038" sldId="2147473107"/>
            <ac:spMk id="218" creationId="{68E4C01D-2CC4-681F-8B2B-E5F4702B5352}"/>
          </ac:spMkLst>
        </pc:spChg>
        <pc:spChg chg="mod">
          <ac:chgData name="ZINCK Yves [CEGEE]" userId="58ab786b-eff3-4fb5-b8c5-161f6b44608b" providerId="ADAL" clId="{6DBF65AA-3326-4A55-A201-F79420CFF5C4}" dt="2024-04-19T12:02:39.287" v="2190"/>
          <ac:spMkLst>
            <pc:docMk/>
            <pc:sldMk cId="277878038" sldId="2147473107"/>
            <ac:spMk id="219" creationId="{5494FB5C-B465-3284-3F40-B091E5E88870}"/>
          </ac:spMkLst>
        </pc:spChg>
        <pc:spChg chg="mod">
          <ac:chgData name="ZINCK Yves [CEGEE]" userId="58ab786b-eff3-4fb5-b8c5-161f6b44608b" providerId="ADAL" clId="{6DBF65AA-3326-4A55-A201-F79420CFF5C4}" dt="2024-04-19T12:02:39.287" v="2190"/>
          <ac:spMkLst>
            <pc:docMk/>
            <pc:sldMk cId="277878038" sldId="2147473107"/>
            <ac:spMk id="220" creationId="{41281FF1-0E16-CBD6-B2EE-5424B2857E09}"/>
          </ac:spMkLst>
        </pc:spChg>
        <pc:spChg chg="mod">
          <ac:chgData name="ZINCK Yves [CEGEE]" userId="58ab786b-eff3-4fb5-b8c5-161f6b44608b" providerId="ADAL" clId="{6DBF65AA-3326-4A55-A201-F79420CFF5C4}" dt="2024-04-19T12:02:39.287" v="2190"/>
          <ac:spMkLst>
            <pc:docMk/>
            <pc:sldMk cId="277878038" sldId="2147473107"/>
            <ac:spMk id="221" creationId="{A1CB37E4-02B6-676B-E963-467E3D4B17AC}"/>
          </ac:spMkLst>
        </pc:spChg>
        <pc:spChg chg="mod">
          <ac:chgData name="ZINCK Yves [CEGEE]" userId="58ab786b-eff3-4fb5-b8c5-161f6b44608b" providerId="ADAL" clId="{6DBF65AA-3326-4A55-A201-F79420CFF5C4}" dt="2024-04-19T12:02:39.287" v="2190"/>
          <ac:spMkLst>
            <pc:docMk/>
            <pc:sldMk cId="277878038" sldId="2147473107"/>
            <ac:spMk id="222" creationId="{58537335-5A0E-1FFD-7BF0-ADDA09846ABB}"/>
          </ac:spMkLst>
        </pc:spChg>
        <pc:spChg chg="mod">
          <ac:chgData name="ZINCK Yves [CEGEE]" userId="58ab786b-eff3-4fb5-b8c5-161f6b44608b" providerId="ADAL" clId="{6DBF65AA-3326-4A55-A201-F79420CFF5C4}" dt="2024-04-19T12:02:39.287" v="2190"/>
          <ac:spMkLst>
            <pc:docMk/>
            <pc:sldMk cId="277878038" sldId="2147473107"/>
            <ac:spMk id="223" creationId="{96F60097-DD07-584D-0389-4A944B1E1674}"/>
          </ac:spMkLst>
        </pc:spChg>
        <pc:spChg chg="mod">
          <ac:chgData name="ZINCK Yves [CEGEE]" userId="58ab786b-eff3-4fb5-b8c5-161f6b44608b" providerId="ADAL" clId="{6DBF65AA-3326-4A55-A201-F79420CFF5C4}" dt="2024-04-19T12:02:39.287" v="2190"/>
          <ac:spMkLst>
            <pc:docMk/>
            <pc:sldMk cId="277878038" sldId="2147473107"/>
            <ac:spMk id="224" creationId="{FDB09BF4-199E-47C9-DD99-3D9967EBE9E2}"/>
          </ac:spMkLst>
        </pc:spChg>
        <pc:spChg chg="mod">
          <ac:chgData name="ZINCK Yves [CEGEE]" userId="58ab786b-eff3-4fb5-b8c5-161f6b44608b" providerId="ADAL" clId="{6DBF65AA-3326-4A55-A201-F79420CFF5C4}" dt="2024-04-19T12:02:39.287" v="2190"/>
          <ac:spMkLst>
            <pc:docMk/>
            <pc:sldMk cId="277878038" sldId="2147473107"/>
            <ac:spMk id="225" creationId="{4796C8D4-0258-291A-1374-FDE533597D0F}"/>
          </ac:spMkLst>
        </pc:spChg>
        <pc:spChg chg="mod">
          <ac:chgData name="ZINCK Yves [CEGEE]" userId="58ab786b-eff3-4fb5-b8c5-161f6b44608b" providerId="ADAL" clId="{6DBF65AA-3326-4A55-A201-F79420CFF5C4}" dt="2024-04-19T12:02:39.287" v="2190"/>
          <ac:spMkLst>
            <pc:docMk/>
            <pc:sldMk cId="277878038" sldId="2147473107"/>
            <ac:spMk id="226" creationId="{57FFBDE1-268D-FF55-C93F-F3B1DF83DCF9}"/>
          </ac:spMkLst>
        </pc:spChg>
        <pc:spChg chg="mod">
          <ac:chgData name="ZINCK Yves [CEGEE]" userId="58ab786b-eff3-4fb5-b8c5-161f6b44608b" providerId="ADAL" clId="{6DBF65AA-3326-4A55-A201-F79420CFF5C4}" dt="2024-04-19T12:02:39.287" v="2190"/>
          <ac:spMkLst>
            <pc:docMk/>
            <pc:sldMk cId="277878038" sldId="2147473107"/>
            <ac:spMk id="227" creationId="{A299D321-3358-61FA-C62B-7EC2C2C2C4F1}"/>
          </ac:spMkLst>
        </pc:spChg>
        <pc:spChg chg="mod">
          <ac:chgData name="ZINCK Yves [CEGEE]" userId="58ab786b-eff3-4fb5-b8c5-161f6b44608b" providerId="ADAL" clId="{6DBF65AA-3326-4A55-A201-F79420CFF5C4}" dt="2024-04-19T12:02:39.287" v="2190"/>
          <ac:spMkLst>
            <pc:docMk/>
            <pc:sldMk cId="277878038" sldId="2147473107"/>
            <ac:spMk id="228" creationId="{23B74EF3-25F1-A52F-9308-4C38434A9A84}"/>
          </ac:spMkLst>
        </pc:spChg>
        <pc:spChg chg="mod">
          <ac:chgData name="ZINCK Yves [CEGEE]" userId="58ab786b-eff3-4fb5-b8c5-161f6b44608b" providerId="ADAL" clId="{6DBF65AA-3326-4A55-A201-F79420CFF5C4}" dt="2024-04-19T12:02:39.287" v="2190"/>
          <ac:spMkLst>
            <pc:docMk/>
            <pc:sldMk cId="277878038" sldId="2147473107"/>
            <ac:spMk id="229" creationId="{E864C32A-6D3C-3C11-F9DE-6ACA0079E440}"/>
          </ac:spMkLst>
        </pc:spChg>
        <pc:spChg chg="mod">
          <ac:chgData name="ZINCK Yves [CEGEE]" userId="58ab786b-eff3-4fb5-b8c5-161f6b44608b" providerId="ADAL" clId="{6DBF65AA-3326-4A55-A201-F79420CFF5C4}" dt="2024-04-19T12:02:39.287" v="2190"/>
          <ac:spMkLst>
            <pc:docMk/>
            <pc:sldMk cId="277878038" sldId="2147473107"/>
            <ac:spMk id="230" creationId="{257B6F77-2703-F3C9-E500-CCC5043291BA}"/>
          </ac:spMkLst>
        </pc:spChg>
        <pc:spChg chg="mod">
          <ac:chgData name="ZINCK Yves [CEGEE]" userId="58ab786b-eff3-4fb5-b8c5-161f6b44608b" providerId="ADAL" clId="{6DBF65AA-3326-4A55-A201-F79420CFF5C4}" dt="2024-04-19T12:02:39.287" v="2190"/>
          <ac:spMkLst>
            <pc:docMk/>
            <pc:sldMk cId="277878038" sldId="2147473107"/>
            <ac:spMk id="231" creationId="{A4283663-571E-6D15-C283-3C2DCE109C34}"/>
          </ac:spMkLst>
        </pc:spChg>
        <pc:spChg chg="mod">
          <ac:chgData name="ZINCK Yves [CEGEE]" userId="58ab786b-eff3-4fb5-b8c5-161f6b44608b" providerId="ADAL" clId="{6DBF65AA-3326-4A55-A201-F79420CFF5C4}" dt="2024-04-19T12:02:39.287" v="2190"/>
          <ac:spMkLst>
            <pc:docMk/>
            <pc:sldMk cId="277878038" sldId="2147473107"/>
            <ac:spMk id="232" creationId="{7A12DEEE-081A-78B9-3425-4EAF05E2EAA3}"/>
          </ac:spMkLst>
        </pc:spChg>
        <pc:spChg chg="mod">
          <ac:chgData name="ZINCK Yves [CEGEE]" userId="58ab786b-eff3-4fb5-b8c5-161f6b44608b" providerId="ADAL" clId="{6DBF65AA-3326-4A55-A201-F79420CFF5C4}" dt="2024-04-19T12:02:39.287" v="2190"/>
          <ac:spMkLst>
            <pc:docMk/>
            <pc:sldMk cId="277878038" sldId="2147473107"/>
            <ac:spMk id="233" creationId="{CB1495FF-E98B-6C38-A8F7-C3B19802B3E8}"/>
          </ac:spMkLst>
        </pc:spChg>
        <pc:spChg chg="mod">
          <ac:chgData name="ZINCK Yves [CEGEE]" userId="58ab786b-eff3-4fb5-b8c5-161f6b44608b" providerId="ADAL" clId="{6DBF65AA-3326-4A55-A201-F79420CFF5C4}" dt="2024-04-19T12:02:39.287" v="2190"/>
          <ac:spMkLst>
            <pc:docMk/>
            <pc:sldMk cId="277878038" sldId="2147473107"/>
            <ac:spMk id="234" creationId="{07DD29C1-645F-7E0D-E4AF-57AE343051FB}"/>
          </ac:spMkLst>
        </pc:spChg>
        <pc:spChg chg="mod">
          <ac:chgData name="ZINCK Yves [CEGEE]" userId="58ab786b-eff3-4fb5-b8c5-161f6b44608b" providerId="ADAL" clId="{6DBF65AA-3326-4A55-A201-F79420CFF5C4}" dt="2024-04-19T12:02:39.287" v="2190"/>
          <ac:spMkLst>
            <pc:docMk/>
            <pc:sldMk cId="277878038" sldId="2147473107"/>
            <ac:spMk id="235" creationId="{81C097D6-5941-0A63-EF12-8946CCE04B3D}"/>
          </ac:spMkLst>
        </pc:spChg>
        <pc:spChg chg="mod">
          <ac:chgData name="ZINCK Yves [CEGEE]" userId="58ab786b-eff3-4fb5-b8c5-161f6b44608b" providerId="ADAL" clId="{6DBF65AA-3326-4A55-A201-F79420CFF5C4}" dt="2024-04-19T12:02:39.287" v="2190"/>
          <ac:spMkLst>
            <pc:docMk/>
            <pc:sldMk cId="277878038" sldId="2147473107"/>
            <ac:spMk id="236" creationId="{03B65043-30D1-E63B-120C-7684E816591C}"/>
          </ac:spMkLst>
        </pc:spChg>
        <pc:spChg chg="mod">
          <ac:chgData name="ZINCK Yves [CEGEE]" userId="58ab786b-eff3-4fb5-b8c5-161f6b44608b" providerId="ADAL" clId="{6DBF65AA-3326-4A55-A201-F79420CFF5C4}" dt="2024-04-19T12:02:39.287" v="2190"/>
          <ac:spMkLst>
            <pc:docMk/>
            <pc:sldMk cId="277878038" sldId="2147473107"/>
            <ac:spMk id="237" creationId="{7CBF96B7-8124-696B-CC81-7ED498FFF1AA}"/>
          </ac:spMkLst>
        </pc:spChg>
        <pc:spChg chg="mod">
          <ac:chgData name="ZINCK Yves [CEGEE]" userId="58ab786b-eff3-4fb5-b8c5-161f6b44608b" providerId="ADAL" clId="{6DBF65AA-3326-4A55-A201-F79420CFF5C4}" dt="2024-04-19T12:02:39.287" v="2190"/>
          <ac:spMkLst>
            <pc:docMk/>
            <pc:sldMk cId="277878038" sldId="2147473107"/>
            <ac:spMk id="238" creationId="{1C3D4D98-2517-2AD3-572A-913A56ED34C9}"/>
          </ac:spMkLst>
        </pc:spChg>
        <pc:spChg chg="mod">
          <ac:chgData name="ZINCK Yves [CEGEE]" userId="58ab786b-eff3-4fb5-b8c5-161f6b44608b" providerId="ADAL" clId="{6DBF65AA-3326-4A55-A201-F79420CFF5C4}" dt="2024-04-19T12:02:39.287" v="2190"/>
          <ac:spMkLst>
            <pc:docMk/>
            <pc:sldMk cId="277878038" sldId="2147473107"/>
            <ac:spMk id="239" creationId="{8A5891C0-7948-0594-39BD-AE39E423EAE6}"/>
          </ac:spMkLst>
        </pc:spChg>
        <pc:spChg chg="mod">
          <ac:chgData name="ZINCK Yves [CEGEE]" userId="58ab786b-eff3-4fb5-b8c5-161f6b44608b" providerId="ADAL" clId="{6DBF65AA-3326-4A55-A201-F79420CFF5C4}" dt="2024-04-19T12:02:39.287" v="2190"/>
          <ac:spMkLst>
            <pc:docMk/>
            <pc:sldMk cId="277878038" sldId="2147473107"/>
            <ac:spMk id="240" creationId="{DEA2CF59-6C7D-EAB6-5D90-690B02BAA50C}"/>
          </ac:spMkLst>
        </pc:spChg>
        <pc:spChg chg="mod">
          <ac:chgData name="ZINCK Yves [CEGEE]" userId="58ab786b-eff3-4fb5-b8c5-161f6b44608b" providerId="ADAL" clId="{6DBF65AA-3326-4A55-A201-F79420CFF5C4}" dt="2024-04-19T12:02:39.287" v="2190"/>
          <ac:spMkLst>
            <pc:docMk/>
            <pc:sldMk cId="277878038" sldId="2147473107"/>
            <ac:spMk id="241" creationId="{56E83C59-38D9-304D-89D9-348CA4AF59AD}"/>
          </ac:spMkLst>
        </pc:spChg>
        <pc:spChg chg="mod">
          <ac:chgData name="ZINCK Yves [CEGEE]" userId="58ab786b-eff3-4fb5-b8c5-161f6b44608b" providerId="ADAL" clId="{6DBF65AA-3326-4A55-A201-F79420CFF5C4}" dt="2024-04-19T12:02:39.287" v="2190"/>
          <ac:spMkLst>
            <pc:docMk/>
            <pc:sldMk cId="277878038" sldId="2147473107"/>
            <ac:spMk id="242" creationId="{B0C41A38-3BEA-002D-FD2D-5F036B6BC826}"/>
          </ac:spMkLst>
        </pc:spChg>
        <pc:spChg chg="mod">
          <ac:chgData name="ZINCK Yves [CEGEE]" userId="58ab786b-eff3-4fb5-b8c5-161f6b44608b" providerId="ADAL" clId="{6DBF65AA-3326-4A55-A201-F79420CFF5C4}" dt="2024-04-19T12:02:39.287" v="2190"/>
          <ac:spMkLst>
            <pc:docMk/>
            <pc:sldMk cId="277878038" sldId="2147473107"/>
            <ac:spMk id="243" creationId="{905FB4DB-7BBC-852E-856C-C4E2BC88650C}"/>
          </ac:spMkLst>
        </pc:spChg>
        <pc:spChg chg="mod">
          <ac:chgData name="ZINCK Yves [CEGEE]" userId="58ab786b-eff3-4fb5-b8c5-161f6b44608b" providerId="ADAL" clId="{6DBF65AA-3326-4A55-A201-F79420CFF5C4}" dt="2024-04-19T12:02:39.287" v="2190"/>
          <ac:spMkLst>
            <pc:docMk/>
            <pc:sldMk cId="277878038" sldId="2147473107"/>
            <ac:spMk id="244" creationId="{47F50DC0-86AA-D82C-9CE0-FDCCC2CD4B33}"/>
          </ac:spMkLst>
        </pc:spChg>
        <pc:spChg chg="mod">
          <ac:chgData name="ZINCK Yves [CEGEE]" userId="58ab786b-eff3-4fb5-b8c5-161f6b44608b" providerId="ADAL" clId="{6DBF65AA-3326-4A55-A201-F79420CFF5C4}" dt="2024-04-19T12:02:39.287" v="2190"/>
          <ac:spMkLst>
            <pc:docMk/>
            <pc:sldMk cId="277878038" sldId="2147473107"/>
            <ac:spMk id="245" creationId="{EE07EC98-ECC5-D46E-090E-C7AFBC90945A}"/>
          </ac:spMkLst>
        </pc:spChg>
        <pc:spChg chg="mod">
          <ac:chgData name="ZINCK Yves [CEGEE]" userId="58ab786b-eff3-4fb5-b8c5-161f6b44608b" providerId="ADAL" clId="{6DBF65AA-3326-4A55-A201-F79420CFF5C4}" dt="2024-04-19T12:02:39.287" v="2190"/>
          <ac:spMkLst>
            <pc:docMk/>
            <pc:sldMk cId="277878038" sldId="2147473107"/>
            <ac:spMk id="246" creationId="{0CBDCE5B-905D-E516-4FD2-731EB7E00A4A}"/>
          </ac:spMkLst>
        </pc:spChg>
        <pc:spChg chg="mod">
          <ac:chgData name="ZINCK Yves [CEGEE]" userId="58ab786b-eff3-4fb5-b8c5-161f6b44608b" providerId="ADAL" clId="{6DBF65AA-3326-4A55-A201-F79420CFF5C4}" dt="2024-04-19T12:02:39.287" v="2190"/>
          <ac:spMkLst>
            <pc:docMk/>
            <pc:sldMk cId="277878038" sldId="2147473107"/>
            <ac:spMk id="247" creationId="{EE0A4EF2-98CC-4793-7088-C8C8AB4D2FF9}"/>
          </ac:spMkLst>
        </pc:spChg>
        <pc:spChg chg="mod">
          <ac:chgData name="ZINCK Yves [CEGEE]" userId="58ab786b-eff3-4fb5-b8c5-161f6b44608b" providerId="ADAL" clId="{6DBF65AA-3326-4A55-A201-F79420CFF5C4}" dt="2024-04-19T12:02:39.287" v="2190"/>
          <ac:spMkLst>
            <pc:docMk/>
            <pc:sldMk cId="277878038" sldId="2147473107"/>
            <ac:spMk id="248" creationId="{F8E3F8B8-AB1D-5F9F-6793-37EBB659C81E}"/>
          </ac:spMkLst>
        </pc:spChg>
        <pc:spChg chg="mod">
          <ac:chgData name="ZINCK Yves [CEGEE]" userId="58ab786b-eff3-4fb5-b8c5-161f6b44608b" providerId="ADAL" clId="{6DBF65AA-3326-4A55-A201-F79420CFF5C4}" dt="2024-04-19T12:02:39.287" v="2190"/>
          <ac:spMkLst>
            <pc:docMk/>
            <pc:sldMk cId="277878038" sldId="2147473107"/>
            <ac:spMk id="249" creationId="{926F67FA-0B8E-5DD4-6E23-937D27B85469}"/>
          </ac:spMkLst>
        </pc:spChg>
        <pc:spChg chg="mod">
          <ac:chgData name="ZINCK Yves [CEGEE]" userId="58ab786b-eff3-4fb5-b8c5-161f6b44608b" providerId="ADAL" clId="{6DBF65AA-3326-4A55-A201-F79420CFF5C4}" dt="2024-04-19T12:02:39.287" v="2190"/>
          <ac:spMkLst>
            <pc:docMk/>
            <pc:sldMk cId="277878038" sldId="2147473107"/>
            <ac:spMk id="250" creationId="{26FAE48E-82A8-8D1E-511C-39940508525C}"/>
          </ac:spMkLst>
        </pc:spChg>
        <pc:spChg chg="mod">
          <ac:chgData name="ZINCK Yves [CEGEE]" userId="58ab786b-eff3-4fb5-b8c5-161f6b44608b" providerId="ADAL" clId="{6DBF65AA-3326-4A55-A201-F79420CFF5C4}" dt="2024-04-19T12:02:39.287" v="2190"/>
          <ac:spMkLst>
            <pc:docMk/>
            <pc:sldMk cId="277878038" sldId="2147473107"/>
            <ac:spMk id="251" creationId="{7F72B377-E32C-3E6E-4EC2-6581F31A5585}"/>
          </ac:spMkLst>
        </pc:spChg>
        <pc:spChg chg="mod">
          <ac:chgData name="ZINCK Yves [CEGEE]" userId="58ab786b-eff3-4fb5-b8c5-161f6b44608b" providerId="ADAL" clId="{6DBF65AA-3326-4A55-A201-F79420CFF5C4}" dt="2024-04-19T12:02:39.287" v="2190"/>
          <ac:spMkLst>
            <pc:docMk/>
            <pc:sldMk cId="277878038" sldId="2147473107"/>
            <ac:spMk id="252" creationId="{7BF2B80B-D880-2333-9211-3272C05348B9}"/>
          </ac:spMkLst>
        </pc:spChg>
        <pc:spChg chg="mod">
          <ac:chgData name="ZINCK Yves [CEGEE]" userId="58ab786b-eff3-4fb5-b8c5-161f6b44608b" providerId="ADAL" clId="{6DBF65AA-3326-4A55-A201-F79420CFF5C4}" dt="2024-04-19T12:02:39.287" v="2190"/>
          <ac:spMkLst>
            <pc:docMk/>
            <pc:sldMk cId="277878038" sldId="2147473107"/>
            <ac:spMk id="253" creationId="{34966853-3E7D-FA33-B07E-582743D5543B}"/>
          </ac:spMkLst>
        </pc:spChg>
        <pc:spChg chg="mod">
          <ac:chgData name="ZINCK Yves [CEGEE]" userId="58ab786b-eff3-4fb5-b8c5-161f6b44608b" providerId="ADAL" clId="{6DBF65AA-3326-4A55-A201-F79420CFF5C4}" dt="2024-04-19T12:02:39.287" v="2190"/>
          <ac:spMkLst>
            <pc:docMk/>
            <pc:sldMk cId="277878038" sldId="2147473107"/>
            <ac:spMk id="254" creationId="{870A6C1B-4DBB-F5FD-8DE7-B46A6DB9BA4E}"/>
          </ac:spMkLst>
        </pc:spChg>
        <pc:spChg chg="mod">
          <ac:chgData name="ZINCK Yves [CEGEE]" userId="58ab786b-eff3-4fb5-b8c5-161f6b44608b" providerId="ADAL" clId="{6DBF65AA-3326-4A55-A201-F79420CFF5C4}" dt="2024-04-19T12:02:39.287" v="2190"/>
          <ac:spMkLst>
            <pc:docMk/>
            <pc:sldMk cId="277878038" sldId="2147473107"/>
            <ac:spMk id="255" creationId="{60D12E9F-A9E4-08A8-0B88-584253A6DB55}"/>
          </ac:spMkLst>
        </pc:spChg>
        <pc:spChg chg="mod">
          <ac:chgData name="ZINCK Yves [CEGEE]" userId="58ab786b-eff3-4fb5-b8c5-161f6b44608b" providerId="ADAL" clId="{6DBF65AA-3326-4A55-A201-F79420CFF5C4}" dt="2024-04-19T12:02:39.287" v="2190"/>
          <ac:spMkLst>
            <pc:docMk/>
            <pc:sldMk cId="277878038" sldId="2147473107"/>
            <ac:spMk id="256" creationId="{D613C8D6-BFBF-C93D-D12C-B05168A9F789}"/>
          </ac:spMkLst>
        </pc:spChg>
        <pc:spChg chg="mod">
          <ac:chgData name="ZINCK Yves [CEGEE]" userId="58ab786b-eff3-4fb5-b8c5-161f6b44608b" providerId="ADAL" clId="{6DBF65AA-3326-4A55-A201-F79420CFF5C4}" dt="2024-04-19T12:02:39.287" v="2190"/>
          <ac:spMkLst>
            <pc:docMk/>
            <pc:sldMk cId="277878038" sldId="2147473107"/>
            <ac:spMk id="257" creationId="{88907857-9733-136F-9287-C09087F12D92}"/>
          </ac:spMkLst>
        </pc:spChg>
        <pc:spChg chg="mod">
          <ac:chgData name="ZINCK Yves [CEGEE]" userId="58ab786b-eff3-4fb5-b8c5-161f6b44608b" providerId="ADAL" clId="{6DBF65AA-3326-4A55-A201-F79420CFF5C4}" dt="2024-04-19T12:02:39.287" v="2190"/>
          <ac:spMkLst>
            <pc:docMk/>
            <pc:sldMk cId="277878038" sldId="2147473107"/>
            <ac:spMk id="258" creationId="{2941AEB6-60A5-949B-DB2A-FD11A781D820}"/>
          </ac:spMkLst>
        </pc:spChg>
        <pc:spChg chg="mod">
          <ac:chgData name="ZINCK Yves [CEGEE]" userId="58ab786b-eff3-4fb5-b8c5-161f6b44608b" providerId="ADAL" clId="{6DBF65AA-3326-4A55-A201-F79420CFF5C4}" dt="2024-04-19T12:02:39.287" v="2190"/>
          <ac:spMkLst>
            <pc:docMk/>
            <pc:sldMk cId="277878038" sldId="2147473107"/>
            <ac:spMk id="259" creationId="{82968994-323D-F703-8AE5-4124785D76E1}"/>
          </ac:spMkLst>
        </pc:spChg>
        <pc:spChg chg="mod">
          <ac:chgData name="ZINCK Yves [CEGEE]" userId="58ab786b-eff3-4fb5-b8c5-161f6b44608b" providerId="ADAL" clId="{6DBF65AA-3326-4A55-A201-F79420CFF5C4}" dt="2024-04-19T12:02:39.287" v="2190"/>
          <ac:spMkLst>
            <pc:docMk/>
            <pc:sldMk cId="277878038" sldId="2147473107"/>
            <ac:spMk id="260" creationId="{2BC43A2A-4785-EE41-E737-0B5830F97B8B}"/>
          </ac:spMkLst>
        </pc:spChg>
        <pc:spChg chg="mod">
          <ac:chgData name="ZINCK Yves [CEGEE]" userId="58ab786b-eff3-4fb5-b8c5-161f6b44608b" providerId="ADAL" clId="{6DBF65AA-3326-4A55-A201-F79420CFF5C4}" dt="2024-04-19T12:02:39.287" v="2190"/>
          <ac:spMkLst>
            <pc:docMk/>
            <pc:sldMk cId="277878038" sldId="2147473107"/>
            <ac:spMk id="261" creationId="{0103A08A-973E-4E04-8EC9-6780B9E19B20}"/>
          </ac:spMkLst>
        </pc:spChg>
        <pc:spChg chg="mod">
          <ac:chgData name="ZINCK Yves [CEGEE]" userId="58ab786b-eff3-4fb5-b8c5-161f6b44608b" providerId="ADAL" clId="{6DBF65AA-3326-4A55-A201-F79420CFF5C4}" dt="2024-04-19T12:02:39.287" v="2190"/>
          <ac:spMkLst>
            <pc:docMk/>
            <pc:sldMk cId="277878038" sldId="2147473107"/>
            <ac:spMk id="262" creationId="{2576DD75-E934-2093-C100-DC8273B71BFA}"/>
          </ac:spMkLst>
        </pc:spChg>
        <pc:spChg chg="mod">
          <ac:chgData name="ZINCK Yves [CEGEE]" userId="58ab786b-eff3-4fb5-b8c5-161f6b44608b" providerId="ADAL" clId="{6DBF65AA-3326-4A55-A201-F79420CFF5C4}" dt="2024-04-19T12:02:39.287" v="2190"/>
          <ac:spMkLst>
            <pc:docMk/>
            <pc:sldMk cId="277878038" sldId="2147473107"/>
            <ac:spMk id="263" creationId="{66F16B83-8DCE-B61D-0D4E-D9278B089300}"/>
          </ac:spMkLst>
        </pc:spChg>
        <pc:spChg chg="mod">
          <ac:chgData name="ZINCK Yves [CEGEE]" userId="58ab786b-eff3-4fb5-b8c5-161f6b44608b" providerId="ADAL" clId="{6DBF65AA-3326-4A55-A201-F79420CFF5C4}" dt="2024-04-19T12:02:39.287" v="2190"/>
          <ac:spMkLst>
            <pc:docMk/>
            <pc:sldMk cId="277878038" sldId="2147473107"/>
            <ac:spMk id="264" creationId="{859C9A6F-B0C7-D5BD-802A-479FF0CBA801}"/>
          </ac:spMkLst>
        </pc:spChg>
        <pc:spChg chg="mod">
          <ac:chgData name="ZINCK Yves [CEGEE]" userId="58ab786b-eff3-4fb5-b8c5-161f6b44608b" providerId="ADAL" clId="{6DBF65AA-3326-4A55-A201-F79420CFF5C4}" dt="2024-04-19T12:02:39.287" v="2190"/>
          <ac:spMkLst>
            <pc:docMk/>
            <pc:sldMk cId="277878038" sldId="2147473107"/>
            <ac:spMk id="265" creationId="{071830CD-285B-D0BD-B2E9-CA5EA9E7F340}"/>
          </ac:spMkLst>
        </pc:spChg>
        <pc:spChg chg="mod">
          <ac:chgData name="ZINCK Yves [CEGEE]" userId="58ab786b-eff3-4fb5-b8c5-161f6b44608b" providerId="ADAL" clId="{6DBF65AA-3326-4A55-A201-F79420CFF5C4}" dt="2024-04-19T12:02:39.287" v="2190"/>
          <ac:spMkLst>
            <pc:docMk/>
            <pc:sldMk cId="277878038" sldId="2147473107"/>
            <ac:spMk id="266" creationId="{FDA6AC46-5875-E115-F292-41B903DA6A6D}"/>
          </ac:spMkLst>
        </pc:spChg>
        <pc:spChg chg="mod">
          <ac:chgData name="ZINCK Yves [CEGEE]" userId="58ab786b-eff3-4fb5-b8c5-161f6b44608b" providerId="ADAL" clId="{6DBF65AA-3326-4A55-A201-F79420CFF5C4}" dt="2024-04-19T12:02:39.287" v="2190"/>
          <ac:spMkLst>
            <pc:docMk/>
            <pc:sldMk cId="277878038" sldId="2147473107"/>
            <ac:spMk id="267" creationId="{A20167B5-CDF4-B791-BFA4-BB3C61B290AD}"/>
          </ac:spMkLst>
        </pc:spChg>
        <pc:spChg chg="mod">
          <ac:chgData name="ZINCK Yves [CEGEE]" userId="58ab786b-eff3-4fb5-b8c5-161f6b44608b" providerId="ADAL" clId="{6DBF65AA-3326-4A55-A201-F79420CFF5C4}" dt="2024-04-19T12:02:39.287" v="2190"/>
          <ac:spMkLst>
            <pc:docMk/>
            <pc:sldMk cId="277878038" sldId="2147473107"/>
            <ac:spMk id="268" creationId="{17069079-F927-8736-02BB-A6C404C02611}"/>
          </ac:spMkLst>
        </pc:spChg>
        <pc:spChg chg="mod">
          <ac:chgData name="ZINCK Yves [CEGEE]" userId="58ab786b-eff3-4fb5-b8c5-161f6b44608b" providerId="ADAL" clId="{6DBF65AA-3326-4A55-A201-F79420CFF5C4}" dt="2024-04-19T12:02:39.287" v="2190"/>
          <ac:spMkLst>
            <pc:docMk/>
            <pc:sldMk cId="277878038" sldId="2147473107"/>
            <ac:spMk id="269" creationId="{2BF5A5A3-D3C1-6CDA-24DF-5FE9BB6F830A}"/>
          </ac:spMkLst>
        </pc:spChg>
        <pc:spChg chg="mod">
          <ac:chgData name="ZINCK Yves [CEGEE]" userId="58ab786b-eff3-4fb5-b8c5-161f6b44608b" providerId="ADAL" clId="{6DBF65AA-3326-4A55-A201-F79420CFF5C4}" dt="2024-04-19T12:02:39.287" v="2190"/>
          <ac:spMkLst>
            <pc:docMk/>
            <pc:sldMk cId="277878038" sldId="2147473107"/>
            <ac:spMk id="270" creationId="{E1CC92BE-1A6A-499B-F360-06823C7003E6}"/>
          </ac:spMkLst>
        </pc:spChg>
        <pc:spChg chg="mod">
          <ac:chgData name="ZINCK Yves [CEGEE]" userId="58ab786b-eff3-4fb5-b8c5-161f6b44608b" providerId="ADAL" clId="{6DBF65AA-3326-4A55-A201-F79420CFF5C4}" dt="2024-04-19T12:02:39.287" v="2190"/>
          <ac:spMkLst>
            <pc:docMk/>
            <pc:sldMk cId="277878038" sldId="2147473107"/>
            <ac:spMk id="271" creationId="{16F9909B-4D6E-174F-EFCF-19781602F3FC}"/>
          </ac:spMkLst>
        </pc:spChg>
        <pc:spChg chg="mod">
          <ac:chgData name="ZINCK Yves [CEGEE]" userId="58ab786b-eff3-4fb5-b8c5-161f6b44608b" providerId="ADAL" clId="{6DBF65AA-3326-4A55-A201-F79420CFF5C4}" dt="2024-04-19T12:02:39.287" v="2190"/>
          <ac:spMkLst>
            <pc:docMk/>
            <pc:sldMk cId="277878038" sldId="2147473107"/>
            <ac:spMk id="272" creationId="{B025CA41-6A2F-299D-862B-C0A1B344CF32}"/>
          </ac:spMkLst>
        </pc:spChg>
        <pc:spChg chg="mod">
          <ac:chgData name="ZINCK Yves [CEGEE]" userId="58ab786b-eff3-4fb5-b8c5-161f6b44608b" providerId="ADAL" clId="{6DBF65AA-3326-4A55-A201-F79420CFF5C4}" dt="2024-04-19T12:02:39.287" v="2190"/>
          <ac:spMkLst>
            <pc:docMk/>
            <pc:sldMk cId="277878038" sldId="2147473107"/>
            <ac:spMk id="273" creationId="{43AAF59F-B1A8-1841-A036-E3282D856AE3}"/>
          </ac:spMkLst>
        </pc:spChg>
        <pc:spChg chg="mod">
          <ac:chgData name="ZINCK Yves [CEGEE]" userId="58ab786b-eff3-4fb5-b8c5-161f6b44608b" providerId="ADAL" clId="{6DBF65AA-3326-4A55-A201-F79420CFF5C4}" dt="2024-04-19T12:02:39.287" v="2190"/>
          <ac:spMkLst>
            <pc:docMk/>
            <pc:sldMk cId="277878038" sldId="2147473107"/>
            <ac:spMk id="274" creationId="{478ED6AE-064D-E47A-0BE1-D92938565976}"/>
          </ac:spMkLst>
        </pc:spChg>
        <pc:spChg chg="mod">
          <ac:chgData name="ZINCK Yves [CEGEE]" userId="58ab786b-eff3-4fb5-b8c5-161f6b44608b" providerId="ADAL" clId="{6DBF65AA-3326-4A55-A201-F79420CFF5C4}" dt="2024-04-19T12:02:39.287" v="2190"/>
          <ac:spMkLst>
            <pc:docMk/>
            <pc:sldMk cId="277878038" sldId="2147473107"/>
            <ac:spMk id="275" creationId="{08EAE09D-897D-6C19-A003-805C7B1AA214}"/>
          </ac:spMkLst>
        </pc:spChg>
        <pc:spChg chg="mod">
          <ac:chgData name="ZINCK Yves [CEGEE]" userId="58ab786b-eff3-4fb5-b8c5-161f6b44608b" providerId="ADAL" clId="{6DBF65AA-3326-4A55-A201-F79420CFF5C4}" dt="2024-04-19T12:02:39.287" v="2190"/>
          <ac:spMkLst>
            <pc:docMk/>
            <pc:sldMk cId="277878038" sldId="2147473107"/>
            <ac:spMk id="276" creationId="{868A661D-01BA-A7DD-CD81-7F6759EE2525}"/>
          </ac:spMkLst>
        </pc:spChg>
        <pc:spChg chg="mod">
          <ac:chgData name="ZINCK Yves [CEGEE]" userId="58ab786b-eff3-4fb5-b8c5-161f6b44608b" providerId="ADAL" clId="{6DBF65AA-3326-4A55-A201-F79420CFF5C4}" dt="2024-04-19T12:02:39.287" v="2190"/>
          <ac:spMkLst>
            <pc:docMk/>
            <pc:sldMk cId="277878038" sldId="2147473107"/>
            <ac:spMk id="277" creationId="{C6411B3C-666C-3574-E094-7060ED8CEFC0}"/>
          </ac:spMkLst>
        </pc:spChg>
        <pc:spChg chg="mod">
          <ac:chgData name="ZINCK Yves [CEGEE]" userId="58ab786b-eff3-4fb5-b8c5-161f6b44608b" providerId="ADAL" clId="{6DBF65AA-3326-4A55-A201-F79420CFF5C4}" dt="2024-04-19T12:02:39.287" v="2190"/>
          <ac:spMkLst>
            <pc:docMk/>
            <pc:sldMk cId="277878038" sldId="2147473107"/>
            <ac:spMk id="278" creationId="{479E0A3E-1F57-6141-D25C-44753E33AA20}"/>
          </ac:spMkLst>
        </pc:spChg>
        <pc:spChg chg="mod">
          <ac:chgData name="ZINCK Yves [CEGEE]" userId="58ab786b-eff3-4fb5-b8c5-161f6b44608b" providerId="ADAL" clId="{6DBF65AA-3326-4A55-A201-F79420CFF5C4}" dt="2024-04-19T12:02:39.287" v="2190"/>
          <ac:spMkLst>
            <pc:docMk/>
            <pc:sldMk cId="277878038" sldId="2147473107"/>
            <ac:spMk id="279" creationId="{E5605A1C-B9EB-F3A2-0EEB-D0BEE7E49BF0}"/>
          </ac:spMkLst>
        </pc:spChg>
        <pc:spChg chg="mod">
          <ac:chgData name="ZINCK Yves [CEGEE]" userId="58ab786b-eff3-4fb5-b8c5-161f6b44608b" providerId="ADAL" clId="{6DBF65AA-3326-4A55-A201-F79420CFF5C4}" dt="2024-04-19T12:02:39.287" v="2190"/>
          <ac:spMkLst>
            <pc:docMk/>
            <pc:sldMk cId="277878038" sldId="2147473107"/>
            <ac:spMk id="280" creationId="{98F223A7-5C75-70FB-A120-C2B8FE40BC09}"/>
          </ac:spMkLst>
        </pc:spChg>
        <pc:spChg chg="mod">
          <ac:chgData name="ZINCK Yves [CEGEE]" userId="58ab786b-eff3-4fb5-b8c5-161f6b44608b" providerId="ADAL" clId="{6DBF65AA-3326-4A55-A201-F79420CFF5C4}" dt="2024-04-19T12:02:39.287" v="2190"/>
          <ac:spMkLst>
            <pc:docMk/>
            <pc:sldMk cId="277878038" sldId="2147473107"/>
            <ac:spMk id="281" creationId="{6B1F6AFB-6063-0E2A-677B-84A461901921}"/>
          </ac:spMkLst>
        </pc:spChg>
        <pc:spChg chg="mod">
          <ac:chgData name="ZINCK Yves [CEGEE]" userId="58ab786b-eff3-4fb5-b8c5-161f6b44608b" providerId="ADAL" clId="{6DBF65AA-3326-4A55-A201-F79420CFF5C4}" dt="2024-04-19T12:02:39.287" v="2190"/>
          <ac:spMkLst>
            <pc:docMk/>
            <pc:sldMk cId="277878038" sldId="2147473107"/>
            <ac:spMk id="282" creationId="{9FFDD741-581A-1474-9776-7655391FB5A9}"/>
          </ac:spMkLst>
        </pc:spChg>
        <pc:spChg chg="mod">
          <ac:chgData name="ZINCK Yves [CEGEE]" userId="58ab786b-eff3-4fb5-b8c5-161f6b44608b" providerId="ADAL" clId="{6DBF65AA-3326-4A55-A201-F79420CFF5C4}" dt="2024-04-19T12:02:39.287" v="2190"/>
          <ac:spMkLst>
            <pc:docMk/>
            <pc:sldMk cId="277878038" sldId="2147473107"/>
            <ac:spMk id="283" creationId="{299BA0C6-CD7B-2DBC-AD6A-B1AB51FC12AD}"/>
          </ac:spMkLst>
        </pc:spChg>
        <pc:spChg chg="mod">
          <ac:chgData name="ZINCK Yves [CEGEE]" userId="58ab786b-eff3-4fb5-b8c5-161f6b44608b" providerId="ADAL" clId="{6DBF65AA-3326-4A55-A201-F79420CFF5C4}" dt="2024-04-19T12:02:39.287" v="2190"/>
          <ac:spMkLst>
            <pc:docMk/>
            <pc:sldMk cId="277878038" sldId="2147473107"/>
            <ac:spMk id="284" creationId="{8AC35E3C-78D7-9F20-1409-A4411F56A24A}"/>
          </ac:spMkLst>
        </pc:spChg>
        <pc:spChg chg="mod">
          <ac:chgData name="ZINCK Yves [CEGEE]" userId="58ab786b-eff3-4fb5-b8c5-161f6b44608b" providerId="ADAL" clId="{6DBF65AA-3326-4A55-A201-F79420CFF5C4}" dt="2024-04-19T12:02:39.287" v="2190"/>
          <ac:spMkLst>
            <pc:docMk/>
            <pc:sldMk cId="277878038" sldId="2147473107"/>
            <ac:spMk id="285" creationId="{455BC898-B385-E80D-4ADA-B6946BE1FA37}"/>
          </ac:spMkLst>
        </pc:spChg>
        <pc:spChg chg="mod">
          <ac:chgData name="ZINCK Yves [CEGEE]" userId="58ab786b-eff3-4fb5-b8c5-161f6b44608b" providerId="ADAL" clId="{6DBF65AA-3326-4A55-A201-F79420CFF5C4}" dt="2024-04-19T12:02:39.287" v="2190"/>
          <ac:spMkLst>
            <pc:docMk/>
            <pc:sldMk cId="277878038" sldId="2147473107"/>
            <ac:spMk id="286" creationId="{0B7CC278-DBE6-AE05-E764-AAD9851CEA4A}"/>
          </ac:spMkLst>
        </pc:spChg>
        <pc:spChg chg="mod">
          <ac:chgData name="ZINCK Yves [CEGEE]" userId="58ab786b-eff3-4fb5-b8c5-161f6b44608b" providerId="ADAL" clId="{6DBF65AA-3326-4A55-A201-F79420CFF5C4}" dt="2024-04-19T12:02:39.287" v="2190"/>
          <ac:spMkLst>
            <pc:docMk/>
            <pc:sldMk cId="277878038" sldId="2147473107"/>
            <ac:spMk id="287" creationId="{28F60830-371F-C9AE-9D2D-298ED9ACB23D}"/>
          </ac:spMkLst>
        </pc:spChg>
        <pc:spChg chg="mod">
          <ac:chgData name="ZINCK Yves [CEGEE]" userId="58ab786b-eff3-4fb5-b8c5-161f6b44608b" providerId="ADAL" clId="{6DBF65AA-3326-4A55-A201-F79420CFF5C4}" dt="2024-04-19T12:02:39.287" v="2190"/>
          <ac:spMkLst>
            <pc:docMk/>
            <pc:sldMk cId="277878038" sldId="2147473107"/>
            <ac:spMk id="288" creationId="{8F30485D-1764-4FB1-E03B-BD0FF826185F}"/>
          </ac:spMkLst>
        </pc:spChg>
        <pc:spChg chg="mod">
          <ac:chgData name="ZINCK Yves [CEGEE]" userId="58ab786b-eff3-4fb5-b8c5-161f6b44608b" providerId="ADAL" clId="{6DBF65AA-3326-4A55-A201-F79420CFF5C4}" dt="2024-04-19T12:02:39.287" v="2190"/>
          <ac:spMkLst>
            <pc:docMk/>
            <pc:sldMk cId="277878038" sldId="2147473107"/>
            <ac:spMk id="289" creationId="{67CD67F2-ECC5-2E5E-7997-16E7A35F8FA6}"/>
          </ac:spMkLst>
        </pc:spChg>
        <pc:spChg chg="mod">
          <ac:chgData name="ZINCK Yves [CEGEE]" userId="58ab786b-eff3-4fb5-b8c5-161f6b44608b" providerId="ADAL" clId="{6DBF65AA-3326-4A55-A201-F79420CFF5C4}" dt="2024-04-19T12:02:39.287" v="2190"/>
          <ac:spMkLst>
            <pc:docMk/>
            <pc:sldMk cId="277878038" sldId="2147473107"/>
            <ac:spMk id="290" creationId="{D0A7EE24-0EE3-15A2-299E-11F5E41E94FF}"/>
          </ac:spMkLst>
        </pc:spChg>
        <pc:spChg chg="mod">
          <ac:chgData name="ZINCK Yves [CEGEE]" userId="58ab786b-eff3-4fb5-b8c5-161f6b44608b" providerId="ADAL" clId="{6DBF65AA-3326-4A55-A201-F79420CFF5C4}" dt="2024-04-19T12:02:39.287" v="2190"/>
          <ac:spMkLst>
            <pc:docMk/>
            <pc:sldMk cId="277878038" sldId="2147473107"/>
            <ac:spMk id="291" creationId="{1CAF925F-2275-2352-DC1F-7FE4B1FBD57D}"/>
          </ac:spMkLst>
        </pc:spChg>
        <pc:spChg chg="mod">
          <ac:chgData name="ZINCK Yves [CEGEE]" userId="58ab786b-eff3-4fb5-b8c5-161f6b44608b" providerId="ADAL" clId="{6DBF65AA-3326-4A55-A201-F79420CFF5C4}" dt="2024-04-19T12:02:39.287" v="2190"/>
          <ac:spMkLst>
            <pc:docMk/>
            <pc:sldMk cId="277878038" sldId="2147473107"/>
            <ac:spMk id="292" creationId="{754B6835-EBE7-4BA5-5826-08B300EEDE4C}"/>
          </ac:spMkLst>
        </pc:spChg>
        <pc:spChg chg="mod">
          <ac:chgData name="ZINCK Yves [CEGEE]" userId="58ab786b-eff3-4fb5-b8c5-161f6b44608b" providerId="ADAL" clId="{6DBF65AA-3326-4A55-A201-F79420CFF5C4}" dt="2024-04-19T12:02:39.287" v="2190"/>
          <ac:spMkLst>
            <pc:docMk/>
            <pc:sldMk cId="277878038" sldId="2147473107"/>
            <ac:spMk id="293" creationId="{BC6CC9B8-110B-61EF-4273-11BD4A61EEAA}"/>
          </ac:spMkLst>
        </pc:spChg>
        <pc:spChg chg="mod">
          <ac:chgData name="ZINCK Yves [CEGEE]" userId="58ab786b-eff3-4fb5-b8c5-161f6b44608b" providerId="ADAL" clId="{6DBF65AA-3326-4A55-A201-F79420CFF5C4}" dt="2024-04-19T12:02:39.287" v="2190"/>
          <ac:spMkLst>
            <pc:docMk/>
            <pc:sldMk cId="277878038" sldId="2147473107"/>
            <ac:spMk id="294" creationId="{A02A6F13-590D-DD0E-9FC7-A8E225E84DBF}"/>
          </ac:spMkLst>
        </pc:spChg>
        <pc:spChg chg="mod">
          <ac:chgData name="ZINCK Yves [CEGEE]" userId="58ab786b-eff3-4fb5-b8c5-161f6b44608b" providerId="ADAL" clId="{6DBF65AA-3326-4A55-A201-F79420CFF5C4}" dt="2024-04-19T12:02:39.287" v="2190"/>
          <ac:spMkLst>
            <pc:docMk/>
            <pc:sldMk cId="277878038" sldId="2147473107"/>
            <ac:spMk id="295" creationId="{4D2A76CA-B7DC-6D3A-7C9B-3941787386F2}"/>
          </ac:spMkLst>
        </pc:spChg>
        <pc:spChg chg="mod">
          <ac:chgData name="ZINCK Yves [CEGEE]" userId="58ab786b-eff3-4fb5-b8c5-161f6b44608b" providerId="ADAL" clId="{6DBF65AA-3326-4A55-A201-F79420CFF5C4}" dt="2024-04-19T12:02:39.287" v="2190"/>
          <ac:spMkLst>
            <pc:docMk/>
            <pc:sldMk cId="277878038" sldId="2147473107"/>
            <ac:spMk id="296" creationId="{C551B096-14AA-71C3-E6C1-C34DF2161B3B}"/>
          </ac:spMkLst>
        </pc:spChg>
        <pc:spChg chg="mod">
          <ac:chgData name="ZINCK Yves [CEGEE]" userId="58ab786b-eff3-4fb5-b8c5-161f6b44608b" providerId="ADAL" clId="{6DBF65AA-3326-4A55-A201-F79420CFF5C4}" dt="2024-04-19T12:02:39.287" v="2190"/>
          <ac:spMkLst>
            <pc:docMk/>
            <pc:sldMk cId="277878038" sldId="2147473107"/>
            <ac:spMk id="297" creationId="{F21E30ED-1583-A672-19CF-B28E9053B00C}"/>
          </ac:spMkLst>
        </pc:spChg>
        <pc:spChg chg="mod">
          <ac:chgData name="ZINCK Yves [CEGEE]" userId="58ab786b-eff3-4fb5-b8c5-161f6b44608b" providerId="ADAL" clId="{6DBF65AA-3326-4A55-A201-F79420CFF5C4}" dt="2024-04-19T12:02:39.287" v="2190"/>
          <ac:spMkLst>
            <pc:docMk/>
            <pc:sldMk cId="277878038" sldId="2147473107"/>
            <ac:spMk id="298" creationId="{E319E607-50A7-1C41-F5DD-C24D608213BE}"/>
          </ac:spMkLst>
        </pc:spChg>
        <pc:spChg chg="mod">
          <ac:chgData name="ZINCK Yves [CEGEE]" userId="58ab786b-eff3-4fb5-b8c5-161f6b44608b" providerId="ADAL" clId="{6DBF65AA-3326-4A55-A201-F79420CFF5C4}" dt="2024-04-19T12:02:39.287" v="2190"/>
          <ac:spMkLst>
            <pc:docMk/>
            <pc:sldMk cId="277878038" sldId="2147473107"/>
            <ac:spMk id="299" creationId="{BE4A3B9B-ECD0-FB06-D0E5-72049604A18C}"/>
          </ac:spMkLst>
        </pc:spChg>
        <pc:spChg chg="mod">
          <ac:chgData name="ZINCK Yves [CEGEE]" userId="58ab786b-eff3-4fb5-b8c5-161f6b44608b" providerId="ADAL" clId="{6DBF65AA-3326-4A55-A201-F79420CFF5C4}" dt="2024-04-19T12:02:39.287" v="2190"/>
          <ac:spMkLst>
            <pc:docMk/>
            <pc:sldMk cId="277878038" sldId="2147473107"/>
            <ac:spMk id="302" creationId="{FBA60011-31D4-56D6-FAA9-D1587CAF911C}"/>
          </ac:spMkLst>
        </pc:spChg>
        <pc:spChg chg="mod">
          <ac:chgData name="ZINCK Yves [CEGEE]" userId="58ab786b-eff3-4fb5-b8c5-161f6b44608b" providerId="ADAL" clId="{6DBF65AA-3326-4A55-A201-F79420CFF5C4}" dt="2024-04-19T12:02:39.287" v="2190"/>
          <ac:spMkLst>
            <pc:docMk/>
            <pc:sldMk cId="277878038" sldId="2147473107"/>
            <ac:spMk id="303" creationId="{956247AA-4DB5-3E8C-2D10-8572057CCFF2}"/>
          </ac:spMkLst>
        </pc:spChg>
        <pc:spChg chg="mod">
          <ac:chgData name="ZINCK Yves [CEGEE]" userId="58ab786b-eff3-4fb5-b8c5-161f6b44608b" providerId="ADAL" clId="{6DBF65AA-3326-4A55-A201-F79420CFF5C4}" dt="2024-04-19T12:02:39.287" v="2190"/>
          <ac:spMkLst>
            <pc:docMk/>
            <pc:sldMk cId="277878038" sldId="2147473107"/>
            <ac:spMk id="306" creationId="{0E1E89BD-4CAE-9E48-73DA-23971232C6B3}"/>
          </ac:spMkLst>
        </pc:spChg>
        <pc:spChg chg="mod">
          <ac:chgData name="ZINCK Yves [CEGEE]" userId="58ab786b-eff3-4fb5-b8c5-161f6b44608b" providerId="ADAL" clId="{6DBF65AA-3326-4A55-A201-F79420CFF5C4}" dt="2024-04-19T12:02:39.287" v="2190"/>
          <ac:spMkLst>
            <pc:docMk/>
            <pc:sldMk cId="277878038" sldId="2147473107"/>
            <ac:spMk id="307" creationId="{FE10DCC8-881B-E652-93D5-469ADAA916B6}"/>
          </ac:spMkLst>
        </pc:spChg>
        <pc:spChg chg="mod">
          <ac:chgData name="ZINCK Yves [CEGEE]" userId="58ab786b-eff3-4fb5-b8c5-161f6b44608b" providerId="ADAL" clId="{6DBF65AA-3326-4A55-A201-F79420CFF5C4}" dt="2024-04-19T12:02:39.287" v="2190"/>
          <ac:spMkLst>
            <pc:docMk/>
            <pc:sldMk cId="277878038" sldId="2147473107"/>
            <ac:spMk id="308" creationId="{C9FFBF20-7E81-81A6-CEA6-E3F52B522FCE}"/>
          </ac:spMkLst>
        </pc:spChg>
        <pc:spChg chg="mod">
          <ac:chgData name="ZINCK Yves [CEGEE]" userId="58ab786b-eff3-4fb5-b8c5-161f6b44608b" providerId="ADAL" clId="{6DBF65AA-3326-4A55-A201-F79420CFF5C4}" dt="2024-04-19T12:02:39.287" v="2190"/>
          <ac:spMkLst>
            <pc:docMk/>
            <pc:sldMk cId="277878038" sldId="2147473107"/>
            <ac:spMk id="309" creationId="{6A5AF6E7-5876-E15B-3A0C-873DBB7D52D9}"/>
          </ac:spMkLst>
        </pc:spChg>
        <pc:spChg chg="mod">
          <ac:chgData name="ZINCK Yves [CEGEE]" userId="58ab786b-eff3-4fb5-b8c5-161f6b44608b" providerId="ADAL" clId="{6DBF65AA-3326-4A55-A201-F79420CFF5C4}" dt="2024-04-19T12:02:39.287" v="2190"/>
          <ac:spMkLst>
            <pc:docMk/>
            <pc:sldMk cId="277878038" sldId="2147473107"/>
            <ac:spMk id="310" creationId="{39AFDF7B-A1D4-8931-B662-D76D6124DB82}"/>
          </ac:spMkLst>
        </pc:spChg>
        <pc:spChg chg="mod">
          <ac:chgData name="ZINCK Yves [CEGEE]" userId="58ab786b-eff3-4fb5-b8c5-161f6b44608b" providerId="ADAL" clId="{6DBF65AA-3326-4A55-A201-F79420CFF5C4}" dt="2024-04-19T12:02:39.287" v="2190"/>
          <ac:spMkLst>
            <pc:docMk/>
            <pc:sldMk cId="277878038" sldId="2147473107"/>
            <ac:spMk id="311" creationId="{B9348855-DA94-F651-E311-464152FC0E5A}"/>
          </ac:spMkLst>
        </pc:spChg>
        <pc:spChg chg="mod">
          <ac:chgData name="ZINCK Yves [CEGEE]" userId="58ab786b-eff3-4fb5-b8c5-161f6b44608b" providerId="ADAL" clId="{6DBF65AA-3326-4A55-A201-F79420CFF5C4}" dt="2024-04-19T12:02:39.287" v="2190"/>
          <ac:spMkLst>
            <pc:docMk/>
            <pc:sldMk cId="277878038" sldId="2147473107"/>
            <ac:spMk id="312" creationId="{1524AC14-2765-D89D-5C8E-F76E0BBE5017}"/>
          </ac:spMkLst>
        </pc:spChg>
        <pc:spChg chg="mod">
          <ac:chgData name="ZINCK Yves [CEGEE]" userId="58ab786b-eff3-4fb5-b8c5-161f6b44608b" providerId="ADAL" clId="{6DBF65AA-3326-4A55-A201-F79420CFF5C4}" dt="2024-04-19T12:02:39.287" v="2190"/>
          <ac:spMkLst>
            <pc:docMk/>
            <pc:sldMk cId="277878038" sldId="2147473107"/>
            <ac:spMk id="313" creationId="{E0615513-51C2-07F2-9A8B-460D11B62DF1}"/>
          </ac:spMkLst>
        </pc:spChg>
        <pc:spChg chg="mod">
          <ac:chgData name="ZINCK Yves [CEGEE]" userId="58ab786b-eff3-4fb5-b8c5-161f6b44608b" providerId="ADAL" clId="{6DBF65AA-3326-4A55-A201-F79420CFF5C4}" dt="2024-04-19T12:02:39.287" v="2190"/>
          <ac:spMkLst>
            <pc:docMk/>
            <pc:sldMk cId="277878038" sldId="2147473107"/>
            <ac:spMk id="314" creationId="{87D38E43-8F42-FEE8-8EC4-DD37ECFC408E}"/>
          </ac:spMkLst>
        </pc:spChg>
        <pc:spChg chg="mod">
          <ac:chgData name="ZINCK Yves [CEGEE]" userId="58ab786b-eff3-4fb5-b8c5-161f6b44608b" providerId="ADAL" clId="{6DBF65AA-3326-4A55-A201-F79420CFF5C4}" dt="2024-04-19T12:02:39.287" v="2190"/>
          <ac:spMkLst>
            <pc:docMk/>
            <pc:sldMk cId="277878038" sldId="2147473107"/>
            <ac:spMk id="315" creationId="{95852A79-9DE2-7D40-25DE-6184CD2AE365}"/>
          </ac:spMkLst>
        </pc:spChg>
        <pc:spChg chg="mod">
          <ac:chgData name="ZINCK Yves [CEGEE]" userId="58ab786b-eff3-4fb5-b8c5-161f6b44608b" providerId="ADAL" clId="{6DBF65AA-3326-4A55-A201-F79420CFF5C4}" dt="2024-04-19T12:02:39.287" v="2190"/>
          <ac:spMkLst>
            <pc:docMk/>
            <pc:sldMk cId="277878038" sldId="2147473107"/>
            <ac:spMk id="316" creationId="{72245557-9321-B656-7EB4-10EC6B76D74E}"/>
          </ac:spMkLst>
        </pc:spChg>
        <pc:spChg chg="mod">
          <ac:chgData name="ZINCK Yves [CEGEE]" userId="58ab786b-eff3-4fb5-b8c5-161f6b44608b" providerId="ADAL" clId="{6DBF65AA-3326-4A55-A201-F79420CFF5C4}" dt="2024-04-19T12:02:39.287" v="2190"/>
          <ac:spMkLst>
            <pc:docMk/>
            <pc:sldMk cId="277878038" sldId="2147473107"/>
            <ac:spMk id="317" creationId="{F3846A12-B1D6-8B3D-A0E8-FD50C810F625}"/>
          </ac:spMkLst>
        </pc:spChg>
        <pc:spChg chg="mod">
          <ac:chgData name="ZINCK Yves [CEGEE]" userId="58ab786b-eff3-4fb5-b8c5-161f6b44608b" providerId="ADAL" clId="{6DBF65AA-3326-4A55-A201-F79420CFF5C4}" dt="2024-04-19T12:02:39.287" v="2190"/>
          <ac:spMkLst>
            <pc:docMk/>
            <pc:sldMk cId="277878038" sldId="2147473107"/>
            <ac:spMk id="318" creationId="{860A25E3-790A-4233-122B-0702C16296CC}"/>
          </ac:spMkLst>
        </pc:spChg>
        <pc:spChg chg="mod">
          <ac:chgData name="ZINCK Yves [CEGEE]" userId="58ab786b-eff3-4fb5-b8c5-161f6b44608b" providerId="ADAL" clId="{6DBF65AA-3326-4A55-A201-F79420CFF5C4}" dt="2024-04-19T12:02:39.287" v="2190"/>
          <ac:spMkLst>
            <pc:docMk/>
            <pc:sldMk cId="277878038" sldId="2147473107"/>
            <ac:spMk id="319" creationId="{A6C9BE73-8A3E-CA03-AB6C-86065D486D8A}"/>
          </ac:spMkLst>
        </pc:spChg>
        <pc:spChg chg="mod">
          <ac:chgData name="ZINCK Yves [CEGEE]" userId="58ab786b-eff3-4fb5-b8c5-161f6b44608b" providerId="ADAL" clId="{6DBF65AA-3326-4A55-A201-F79420CFF5C4}" dt="2024-04-19T12:02:39.287" v="2190"/>
          <ac:spMkLst>
            <pc:docMk/>
            <pc:sldMk cId="277878038" sldId="2147473107"/>
            <ac:spMk id="320" creationId="{C0B8F898-BD7E-2673-8B12-CFD3BF604BE5}"/>
          </ac:spMkLst>
        </pc:spChg>
        <pc:spChg chg="mod">
          <ac:chgData name="ZINCK Yves [CEGEE]" userId="58ab786b-eff3-4fb5-b8c5-161f6b44608b" providerId="ADAL" clId="{6DBF65AA-3326-4A55-A201-F79420CFF5C4}" dt="2024-04-19T12:02:39.287" v="2190"/>
          <ac:spMkLst>
            <pc:docMk/>
            <pc:sldMk cId="277878038" sldId="2147473107"/>
            <ac:spMk id="321" creationId="{4DCD7FC3-2CE9-3B84-7879-79DFDAD56DF4}"/>
          </ac:spMkLst>
        </pc:spChg>
        <pc:spChg chg="mod">
          <ac:chgData name="ZINCK Yves [CEGEE]" userId="58ab786b-eff3-4fb5-b8c5-161f6b44608b" providerId="ADAL" clId="{6DBF65AA-3326-4A55-A201-F79420CFF5C4}" dt="2024-04-19T12:02:39.287" v="2190"/>
          <ac:spMkLst>
            <pc:docMk/>
            <pc:sldMk cId="277878038" sldId="2147473107"/>
            <ac:spMk id="322" creationId="{B3C73FCD-5F23-E832-6D8A-053AEA5435D6}"/>
          </ac:spMkLst>
        </pc:spChg>
        <pc:spChg chg="mod">
          <ac:chgData name="ZINCK Yves [CEGEE]" userId="58ab786b-eff3-4fb5-b8c5-161f6b44608b" providerId="ADAL" clId="{6DBF65AA-3326-4A55-A201-F79420CFF5C4}" dt="2024-04-19T12:02:39.287" v="2190"/>
          <ac:spMkLst>
            <pc:docMk/>
            <pc:sldMk cId="277878038" sldId="2147473107"/>
            <ac:spMk id="323" creationId="{28683B3E-D311-5BA3-CAF4-04FF3992C72C}"/>
          </ac:spMkLst>
        </pc:spChg>
        <pc:spChg chg="mod">
          <ac:chgData name="ZINCK Yves [CEGEE]" userId="58ab786b-eff3-4fb5-b8c5-161f6b44608b" providerId="ADAL" clId="{6DBF65AA-3326-4A55-A201-F79420CFF5C4}" dt="2024-04-19T12:02:39.287" v="2190"/>
          <ac:spMkLst>
            <pc:docMk/>
            <pc:sldMk cId="277878038" sldId="2147473107"/>
            <ac:spMk id="324" creationId="{B68206C1-C691-8227-A3C8-AB8412F8BDB9}"/>
          </ac:spMkLst>
        </pc:spChg>
        <pc:spChg chg="mod">
          <ac:chgData name="ZINCK Yves [CEGEE]" userId="58ab786b-eff3-4fb5-b8c5-161f6b44608b" providerId="ADAL" clId="{6DBF65AA-3326-4A55-A201-F79420CFF5C4}" dt="2024-04-19T12:02:39.287" v="2190"/>
          <ac:spMkLst>
            <pc:docMk/>
            <pc:sldMk cId="277878038" sldId="2147473107"/>
            <ac:spMk id="325" creationId="{A2196D1B-9023-9201-837E-430C4EB49E50}"/>
          </ac:spMkLst>
        </pc:spChg>
        <pc:spChg chg="mod">
          <ac:chgData name="ZINCK Yves [CEGEE]" userId="58ab786b-eff3-4fb5-b8c5-161f6b44608b" providerId="ADAL" clId="{6DBF65AA-3326-4A55-A201-F79420CFF5C4}" dt="2024-04-19T12:02:39.287" v="2190"/>
          <ac:spMkLst>
            <pc:docMk/>
            <pc:sldMk cId="277878038" sldId="2147473107"/>
            <ac:spMk id="326" creationId="{FDCABC4C-7A18-A51A-6DCE-E8CDC5D560A1}"/>
          </ac:spMkLst>
        </pc:spChg>
        <pc:spChg chg="mod">
          <ac:chgData name="ZINCK Yves [CEGEE]" userId="58ab786b-eff3-4fb5-b8c5-161f6b44608b" providerId="ADAL" clId="{6DBF65AA-3326-4A55-A201-F79420CFF5C4}" dt="2024-04-19T12:02:39.287" v="2190"/>
          <ac:spMkLst>
            <pc:docMk/>
            <pc:sldMk cId="277878038" sldId="2147473107"/>
            <ac:spMk id="327" creationId="{C7070E7C-F7FD-C844-4C0E-086D2606D77B}"/>
          </ac:spMkLst>
        </pc:spChg>
        <pc:spChg chg="mod">
          <ac:chgData name="ZINCK Yves [CEGEE]" userId="58ab786b-eff3-4fb5-b8c5-161f6b44608b" providerId="ADAL" clId="{6DBF65AA-3326-4A55-A201-F79420CFF5C4}" dt="2024-04-19T12:02:39.287" v="2190"/>
          <ac:spMkLst>
            <pc:docMk/>
            <pc:sldMk cId="277878038" sldId="2147473107"/>
            <ac:spMk id="328" creationId="{D722F2C5-A44C-81AB-03A3-E58C0169D98F}"/>
          </ac:spMkLst>
        </pc:spChg>
        <pc:spChg chg="mod">
          <ac:chgData name="ZINCK Yves [CEGEE]" userId="58ab786b-eff3-4fb5-b8c5-161f6b44608b" providerId="ADAL" clId="{6DBF65AA-3326-4A55-A201-F79420CFF5C4}" dt="2024-04-19T12:02:39.287" v="2190"/>
          <ac:spMkLst>
            <pc:docMk/>
            <pc:sldMk cId="277878038" sldId="2147473107"/>
            <ac:spMk id="329" creationId="{A8AFF025-68C6-D28E-A0E0-801068BF96A9}"/>
          </ac:spMkLst>
        </pc:spChg>
        <pc:spChg chg="mod">
          <ac:chgData name="ZINCK Yves [CEGEE]" userId="58ab786b-eff3-4fb5-b8c5-161f6b44608b" providerId="ADAL" clId="{6DBF65AA-3326-4A55-A201-F79420CFF5C4}" dt="2024-04-19T12:02:39.287" v="2190"/>
          <ac:spMkLst>
            <pc:docMk/>
            <pc:sldMk cId="277878038" sldId="2147473107"/>
            <ac:spMk id="330" creationId="{86AB3520-DFC0-9524-FBCC-00A278669983}"/>
          </ac:spMkLst>
        </pc:spChg>
        <pc:spChg chg="mod">
          <ac:chgData name="ZINCK Yves [CEGEE]" userId="58ab786b-eff3-4fb5-b8c5-161f6b44608b" providerId="ADAL" clId="{6DBF65AA-3326-4A55-A201-F79420CFF5C4}" dt="2024-04-19T12:02:39.287" v="2190"/>
          <ac:spMkLst>
            <pc:docMk/>
            <pc:sldMk cId="277878038" sldId="2147473107"/>
            <ac:spMk id="331" creationId="{DB4FD029-B1EF-4118-9344-222C27344B69}"/>
          </ac:spMkLst>
        </pc:spChg>
        <pc:spChg chg="mod">
          <ac:chgData name="ZINCK Yves [CEGEE]" userId="58ab786b-eff3-4fb5-b8c5-161f6b44608b" providerId="ADAL" clId="{6DBF65AA-3326-4A55-A201-F79420CFF5C4}" dt="2024-04-19T12:02:39.287" v="2190"/>
          <ac:spMkLst>
            <pc:docMk/>
            <pc:sldMk cId="277878038" sldId="2147473107"/>
            <ac:spMk id="332" creationId="{89C45325-8129-CB38-5BF5-67945E2859A0}"/>
          </ac:spMkLst>
        </pc:spChg>
        <pc:spChg chg="mod">
          <ac:chgData name="ZINCK Yves [CEGEE]" userId="58ab786b-eff3-4fb5-b8c5-161f6b44608b" providerId="ADAL" clId="{6DBF65AA-3326-4A55-A201-F79420CFF5C4}" dt="2024-04-19T12:02:39.287" v="2190"/>
          <ac:spMkLst>
            <pc:docMk/>
            <pc:sldMk cId="277878038" sldId="2147473107"/>
            <ac:spMk id="333" creationId="{69200584-7988-F6EE-9BA7-EE880E9F20F9}"/>
          </ac:spMkLst>
        </pc:spChg>
        <pc:spChg chg="mod">
          <ac:chgData name="ZINCK Yves [CEGEE]" userId="58ab786b-eff3-4fb5-b8c5-161f6b44608b" providerId="ADAL" clId="{6DBF65AA-3326-4A55-A201-F79420CFF5C4}" dt="2024-04-19T12:02:39.287" v="2190"/>
          <ac:spMkLst>
            <pc:docMk/>
            <pc:sldMk cId="277878038" sldId="2147473107"/>
            <ac:spMk id="334" creationId="{E5BD875E-7779-1FD4-F3AF-CEF9F5D37F10}"/>
          </ac:spMkLst>
        </pc:spChg>
        <pc:spChg chg="mod">
          <ac:chgData name="ZINCK Yves [CEGEE]" userId="58ab786b-eff3-4fb5-b8c5-161f6b44608b" providerId="ADAL" clId="{6DBF65AA-3326-4A55-A201-F79420CFF5C4}" dt="2024-04-19T12:02:39.287" v="2190"/>
          <ac:spMkLst>
            <pc:docMk/>
            <pc:sldMk cId="277878038" sldId="2147473107"/>
            <ac:spMk id="335" creationId="{3B6190E3-2963-27E8-B022-9CA39EE0ABDA}"/>
          </ac:spMkLst>
        </pc:spChg>
        <pc:spChg chg="mod">
          <ac:chgData name="ZINCK Yves [CEGEE]" userId="58ab786b-eff3-4fb5-b8c5-161f6b44608b" providerId="ADAL" clId="{6DBF65AA-3326-4A55-A201-F79420CFF5C4}" dt="2024-04-19T12:02:39.287" v="2190"/>
          <ac:spMkLst>
            <pc:docMk/>
            <pc:sldMk cId="277878038" sldId="2147473107"/>
            <ac:spMk id="336" creationId="{1124049E-14D9-2341-1E27-D52EF5851A91}"/>
          </ac:spMkLst>
        </pc:spChg>
        <pc:spChg chg="mod">
          <ac:chgData name="ZINCK Yves [CEGEE]" userId="58ab786b-eff3-4fb5-b8c5-161f6b44608b" providerId="ADAL" clId="{6DBF65AA-3326-4A55-A201-F79420CFF5C4}" dt="2024-04-19T12:02:39.287" v="2190"/>
          <ac:spMkLst>
            <pc:docMk/>
            <pc:sldMk cId="277878038" sldId="2147473107"/>
            <ac:spMk id="337" creationId="{3699A8CA-03A6-6AFD-BC07-C112DCDCECB3}"/>
          </ac:spMkLst>
        </pc:spChg>
        <pc:spChg chg="mod">
          <ac:chgData name="ZINCK Yves [CEGEE]" userId="58ab786b-eff3-4fb5-b8c5-161f6b44608b" providerId="ADAL" clId="{6DBF65AA-3326-4A55-A201-F79420CFF5C4}" dt="2024-04-19T12:02:39.287" v="2190"/>
          <ac:spMkLst>
            <pc:docMk/>
            <pc:sldMk cId="277878038" sldId="2147473107"/>
            <ac:spMk id="338" creationId="{AD137BC7-8FAB-9A8B-166B-697C82703882}"/>
          </ac:spMkLst>
        </pc:spChg>
        <pc:spChg chg="mod">
          <ac:chgData name="ZINCK Yves [CEGEE]" userId="58ab786b-eff3-4fb5-b8c5-161f6b44608b" providerId="ADAL" clId="{6DBF65AA-3326-4A55-A201-F79420CFF5C4}" dt="2024-04-19T12:02:39.287" v="2190"/>
          <ac:spMkLst>
            <pc:docMk/>
            <pc:sldMk cId="277878038" sldId="2147473107"/>
            <ac:spMk id="339" creationId="{53F46DA1-0647-3692-84D7-4739E55573F5}"/>
          </ac:spMkLst>
        </pc:spChg>
        <pc:spChg chg="mod">
          <ac:chgData name="ZINCK Yves [CEGEE]" userId="58ab786b-eff3-4fb5-b8c5-161f6b44608b" providerId="ADAL" clId="{6DBF65AA-3326-4A55-A201-F79420CFF5C4}" dt="2024-04-19T12:02:39.287" v="2190"/>
          <ac:spMkLst>
            <pc:docMk/>
            <pc:sldMk cId="277878038" sldId="2147473107"/>
            <ac:spMk id="340" creationId="{1AB7DCB2-25BD-37DC-4830-FC10B9D3545E}"/>
          </ac:spMkLst>
        </pc:spChg>
        <pc:spChg chg="mod">
          <ac:chgData name="ZINCK Yves [CEGEE]" userId="58ab786b-eff3-4fb5-b8c5-161f6b44608b" providerId="ADAL" clId="{6DBF65AA-3326-4A55-A201-F79420CFF5C4}" dt="2024-04-19T12:02:39.287" v="2190"/>
          <ac:spMkLst>
            <pc:docMk/>
            <pc:sldMk cId="277878038" sldId="2147473107"/>
            <ac:spMk id="341" creationId="{8674ED0A-4174-EF85-D558-F3C8B2111D0F}"/>
          </ac:spMkLst>
        </pc:spChg>
        <pc:spChg chg="mod">
          <ac:chgData name="ZINCK Yves [CEGEE]" userId="58ab786b-eff3-4fb5-b8c5-161f6b44608b" providerId="ADAL" clId="{6DBF65AA-3326-4A55-A201-F79420CFF5C4}" dt="2024-04-19T12:02:39.287" v="2190"/>
          <ac:spMkLst>
            <pc:docMk/>
            <pc:sldMk cId="277878038" sldId="2147473107"/>
            <ac:spMk id="342" creationId="{A08E52DF-A67E-1959-BA49-AA0628254F2F}"/>
          </ac:spMkLst>
        </pc:spChg>
        <pc:spChg chg="mod">
          <ac:chgData name="ZINCK Yves [CEGEE]" userId="58ab786b-eff3-4fb5-b8c5-161f6b44608b" providerId="ADAL" clId="{6DBF65AA-3326-4A55-A201-F79420CFF5C4}" dt="2024-04-19T12:02:39.287" v="2190"/>
          <ac:spMkLst>
            <pc:docMk/>
            <pc:sldMk cId="277878038" sldId="2147473107"/>
            <ac:spMk id="343" creationId="{7D646313-E9BC-9DC7-897D-33D27384477A}"/>
          </ac:spMkLst>
        </pc:spChg>
        <pc:spChg chg="mod">
          <ac:chgData name="ZINCK Yves [CEGEE]" userId="58ab786b-eff3-4fb5-b8c5-161f6b44608b" providerId="ADAL" clId="{6DBF65AA-3326-4A55-A201-F79420CFF5C4}" dt="2024-04-19T12:02:39.287" v="2190"/>
          <ac:spMkLst>
            <pc:docMk/>
            <pc:sldMk cId="277878038" sldId="2147473107"/>
            <ac:spMk id="344" creationId="{D67C933B-0DF3-3931-3D38-6F80C12627AE}"/>
          </ac:spMkLst>
        </pc:spChg>
        <pc:spChg chg="mod">
          <ac:chgData name="ZINCK Yves [CEGEE]" userId="58ab786b-eff3-4fb5-b8c5-161f6b44608b" providerId="ADAL" clId="{6DBF65AA-3326-4A55-A201-F79420CFF5C4}" dt="2024-04-19T12:02:39.287" v="2190"/>
          <ac:spMkLst>
            <pc:docMk/>
            <pc:sldMk cId="277878038" sldId="2147473107"/>
            <ac:spMk id="345" creationId="{F5E3121C-C121-D505-B3B8-F4FAB5D9187D}"/>
          </ac:spMkLst>
        </pc:spChg>
        <pc:spChg chg="mod">
          <ac:chgData name="ZINCK Yves [CEGEE]" userId="58ab786b-eff3-4fb5-b8c5-161f6b44608b" providerId="ADAL" clId="{6DBF65AA-3326-4A55-A201-F79420CFF5C4}" dt="2024-04-19T12:02:39.287" v="2190"/>
          <ac:spMkLst>
            <pc:docMk/>
            <pc:sldMk cId="277878038" sldId="2147473107"/>
            <ac:spMk id="346" creationId="{5CB8A4CA-9198-FDB2-F0D5-E77940E36597}"/>
          </ac:spMkLst>
        </pc:spChg>
        <pc:spChg chg="mod">
          <ac:chgData name="ZINCK Yves [CEGEE]" userId="58ab786b-eff3-4fb5-b8c5-161f6b44608b" providerId="ADAL" clId="{6DBF65AA-3326-4A55-A201-F79420CFF5C4}" dt="2024-04-19T12:02:39.287" v="2190"/>
          <ac:spMkLst>
            <pc:docMk/>
            <pc:sldMk cId="277878038" sldId="2147473107"/>
            <ac:spMk id="347" creationId="{21B883EA-417C-7B88-BAC9-FA1C22468852}"/>
          </ac:spMkLst>
        </pc:spChg>
        <pc:spChg chg="mod">
          <ac:chgData name="ZINCK Yves [CEGEE]" userId="58ab786b-eff3-4fb5-b8c5-161f6b44608b" providerId="ADAL" clId="{6DBF65AA-3326-4A55-A201-F79420CFF5C4}" dt="2024-04-19T12:02:39.287" v="2190"/>
          <ac:spMkLst>
            <pc:docMk/>
            <pc:sldMk cId="277878038" sldId="2147473107"/>
            <ac:spMk id="348" creationId="{2CCDD15B-77F6-7708-5132-450348A471BF}"/>
          </ac:spMkLst>
        </pc:spChg>
        <pc:spChg chg="mod">
          <ac:chgData name="ZINCK Yves [CEGEE]" userId="58ab786b-eff3-4fb5-b8c5-161f6b44608b" providerId="ADAL" clId="{6DBF65AA-3326-4A55-A201-F79420CFF5C4}" dt="2024-04-19T12:02:39.287" v="2190"/>
          <ac:spMkLst>
            <pc:docMk/>
            <pc:sldMk cId="277878038" sldId="2147473107"/>
            <ac:spMk id="349" creationId="{2D80E2C9-7CB6-61F2-D95B-8D420792713D}"/>
          </ac:spMkLst>
        </pc:spChg>
        <pc:spChg chg="mod">
          <ac:chgData name="ZINCK Yves [CEGEE]" userId="58ab786b-eff3-4fb5-b8c5-161f6b44608b" providerId="ADAL" clId="{6DBF65AA-3326-4A55-A201-F79420CFF5C4}" dt="2024-04-19T12:02:39.287" v="2190"/>
          <ac:spMkLst>
            <pc:docMk/>
            <pc:sldMk cId="277878038" sldId="2147473107"/>
            <ac:spMk id="350" creationId="{64A32D9F-A993-B088-AE7D-8BFDF00E5300}"/>
          </ac:spMkLst>
        </pc:spChg>
        <pc:spChg chg="mod">
          <ac:chgData name="ZINCK Yves [CEGEE]" userId="58ab786b-eff3-4fb5-b8c5-161f6b44608b" providerId="ADAL" clId="{6DBF65AA-3326-4A55-A201-F79420CFF5C4}" dt="2024-04-19T12:02:39.287" v="2190"/>
          <ac:spMkLst>
            <pc:docMk/>
            <pc:sldMk cId="277878038" sldId="2147473107"/>
            <ac:spMk id="351" creationId="{87794131-1F53-C8B1-546B-0E11D25F836F}"/>
          </ac:spMkLst>
        </pc:spChg>
        <pc:spChg chg="mod">
          <ac:chgData name="ZINCK Yves [CEGEE]" userId="58ab786b-eff3-4fb5-b8c5-161f6b44608b" providerId="ADAL" clId="{6DBF65AA-3326-4A55-A201-F79420CFF5C4}" dt="2024-04-19T12:02:39.287" v="2190"/>
          <ac:spMkLst>
            <pc:docMk/>
            <pc:sldMk cId="277878038" sldId="2147473107"/>
            <ac:spMk id="352" creationId="{CBBF34B2-40D5-DCAE-04A0-6DF503ECE9A6}"/>
          </ac:spMkLst>
        </pc:spChg>
        <pc:spChg chg="mod">
          <ac:chgData name="ZINCK Yves [CEGEE]" userId="58ab786b-eff3-4fb5-b8c5-161f6b44608b" providerId="ADAL" clId="{6DBF65AA-3326-4A55-A201-F79420CFF5C4}" dt="2024-04-19T12:02:39.287" v="2190"/>
          <ac:spMkLst>
            <pc:docMk/>
            <pc:sldMk cId="277878038" sldId="2147473107"/>
            <ac:spMk id="353" creationId="{1BE2F709-71AC-44F5-2567-D77D2142248D}"/>
          </ac:spMkLst>
        </pc:spChg>
        <pc:spChg chg="mod">
          <ac:chgData name="ZINCK Yves [CEGEE]" userId="58ab786b-eff3-4fb5-b8c5-161f6b44608b" providerId="ADAL" clId="{6DBF65AA-3326-4A55-A201-F79420CFF5C4}" dt="2024-04-19T12:02:39.287" v="2190"/>
          <ac:spMkLst>
            <pc:docMk/>
            <pc:sldMk cId="277878038" sldId="2147473107"/>
            <ac:spMk id="354" creationId="{9A95E7D4-29CC-F76E-560C-45E227120445}"/>
          </ac:spMkLst>
        </pc:spChg>
        <pc:spChg chg="mod">
          <ac:chgData name="ZINCK Yves [CEGEE]" userId="58ab786b-eff3-4fb5-b8c5-161f6b44608b" providerId="ADAL" clId="{6DBF65AA-3326-4A55-A201-F79420CFF5C4}" dt="2024-04-19T12:02:39.287" v="2190"/>
          <ac:spMkLst>
            <pc:docMk/>
            <pc:sldMk cId="277878038" sldId="2147473107"/>
            <ac:spMk id="355" creationId="{8C72E961-D008-6B80-3627-829B8697FF4E}"/>
          </ac:spMkLst>
        </pc:spChg>
        <pc:spChg chg="mod">
          <ac:chgData name="ZINCK Yves [CEGEE]" userId="58ab786b-eff3-4fb5-b8c5-161f6b44608b" providerId="ADAL" clId="{6DBF65AA-3326-4A55-A201-F79420CFF5C4}" dt="2024-04-19T12:02:39.287" v="2190"/>
          <ac:spMkLst>
            <pc:docMk/>
            <pc:sldMk cId="277878038" sldId="2147473107"/>
            <ac:spMk id="356" creationId="{01D0A0C9-672D-F96D-358A-64512FD37937}"/>
          </ac:spMkLst>
        </pc:spChg>
        <pc:spChg chg="mod">
          <ac:chgData name="ZINCK Yves [CEGEE]" userId="58ab786b-eff3-4fb5-b8c5-161f6b44608b" providerId="ADAL" clId="{6DBF65AA-3326-4A55-A201-F79420CFF5C4}" dt="2024-04-19T12:02:39.287" v="2190"/>
          <ac:spMkLst>
            <pc:docMk/>
            <pc:sldMk cId="277878038" sldId="2147473107"/>
            <ac:spMk id="357" creationId="{C86C7E36-FC4A-B3EC-DD7A-E78296DD01B0}"/>
          </ac:spMkLst>
        </pc:spChg>
        <pc:spChg chg="mod">
          <ac:chgData name="ZINCK Yves [CEGEE]" userId="58ab786b-eff3-4fb5-b8c5-161f6b44608b" providerId="ADAL" clId="{6DBF65AA-3326-4A55-A201-F79420CFF5C4}" dt="2024-04-19T12:02:39.287" v="2190"/>
          <ac:spMkLst>
            <pc:docMk/>
            <pc:sldMk cId="277878038" sldId="2147473107"/>
            <ac:spMk id="358" creationId="{48D89B40-866E-3856-5CD4-50C22B321531}"/>
          </ac:spMkLst>
        </pc:spChg>
        <pc:spChg chg="add mod">
          <ac:chgData name="ZINCK Yves [CEGEE]" userId="58ab786b-eff3-4fb5-b8c5-161f6b44608b" providerId="ADAL" clId="{6DBF65AA-3326-4A55-A201-F79420CFF5C4}" dt="2024-04-19T12:02:39.287" v="2190"/>
          <ac:spMkLst>
            <pc:docMk/>
            <pc:sldMk cId="277878038" sldId="2147473107"/>
            <ac:spMk id="359" creationId="{7A6D104D-8634-FEB6-205C-14BF6999451E}"/>
          </ac:spMkLst>
        </pc:spChg>
        <pc:grpChg chg="add mod">
          <ac:chgData name="ZINCK Yves [CEGEE]" userId="58ab786b-eff3-4fb5-b8c5-161f6b44608b" providerId="ADAL" clId="{6DBF65AA-3326-4A55-A201-F79420CFF5C4}" dt="2024-04-19T12:02:39.287" v="2190"/>
          <ac:grpSpMkLst>
            <pc:docMk/>
            <pc:sldMk cId="277878038" sldId="2147473107"/>
            <ac:grpSpMk id="15" creationId="{83DBC04E-09A7-51EE-F693-33B69584B615}"/>
          </ac:grpSpMkLst>
        </pc:grpChg>
        <pc:grpChg chg="mod">
          <ac:chgData name="ZINCK Yves [CEGEE]" userId="58ab786b-eff3-4fb5-b8c5-161f6b44608b" providerId="ADAL" clId="{6DBF65AA-3326-4A55-A201-F79420CFF5C4}" dt="2024-04-19T12:02:39.287" v="2190"/>
          <ac:grpSpMkLst>
            <pc:docMk/>
            <pc:sldMk cId="277878038" sldId="2147473107"/>
            <ac:grpSpMk id="16" creationId="{A2FAB5A4-201E-A85C-CD2D-776C7E3FA6A5}"/>
          </ac:grpSpMkLst>
        </pc:grpChg>
        <pc:grpChg chg="mod">
          <ac:chgData name="ZINCK Yves [CEGEE]" userId="58ab786b-eff3-4fb5-b8c5-161f6b44608b" providerId="ADAL" clId="{6DBF65AA-3326-4A55-A201-F79420CFF5C4}" dt="2024-04-19T12:02:39.287" v="2190"/>
          <ac:grpSpMkLst>
            <pc:docMk/>
            <pc:sldMk cId="277878038" sldId="2147473107"/>
            <ac:grpSpMk id="17" creationId="{9576EF10-8ED0-6DD0-B8F3-0A588AC4BFC3}"/>
          </ac:grpSpMkLst>
        </pc:grpChg>
        <pc:grpChg chg="mod">
          <ac:chgData name="ZINCK Yves [CEGEE]" userId="58ab786b-eff3-4fb5-b8c5-161f6b44608b" providerId="ADAL" clId="{6DBF65AA-3326-4A55-A201-F79420CFF5C4}" dt="2024-04-19T12:02:39.287" v="2190"/>
          <ac:grpSpMkLst>
            <pc:docMk/>
            <pc:sldMk cId="277878038" sldId="2147473107"/>
            <ac:grpSpMk id="18" creationId="{F7C789B2-73D2-9FC3-8C21-D37FC90724FE}"/>
          </ac:grpSpMkLst>
        </pc:grpChg>
        <pc:grpChg chg="add mod">
          <ac:chgData name="ZINCK Yves [CEGEE]" userId="58ab786b-eff3-4fb5-b8c5-161f6b44608b" providerId="ADAL" clId="{6DBF65AA-3326-4A55-A201-F79420CFF5C4}" dt="2024-04-19T12:02:39.287" v="2190"/>
          <ac:grpSpMkLst>
            <pc:docMk/>
            <pc:sldMk cId="277878038" sldId="2147473107"/>
            <ac:grpSpMk id="131" creationId="{9037CBBE-4DF3-7230-7C48-CF3698A1EFD5}"/>
          </ac:grpSpMkLst>
        </pc:grpChg>
        <pc:grpChg chg="mod">
          <ac:chgData name="ZINCK Yves [CEGEE]" userId="58ab786b-eff3-4fb5-b8c5-161f6b44608b" providerId="ADAL" clId="{6DBF65AA-3326-4A55-A201-F79420CFF5C4}" dt="2024-04-19T12:02:39.287" v="2190"/>
          <ac:grpSpMkLst>
            <pc:docMk/>
            <pc:sldMk cId="277878038" sldId="2147473107"/>
            <ac:grpSpMk id="132" creationId="{51036BE2-C2AC-387D-0710-A9D38121F276}"/>
          </ac:grpSpMkLst>
        </pc:grpChg>
        <pc:grpChg chg="mod">
          <ac:chgData name="ZINCK Yves [CEGEE]" userId="58ab786b-eff3-4fb5-b8c5-161f6b44608b" providerId="ADAL" clId="{6DBF65AA-3326-4A55-A201-F79420CFF5C4}" dt="2024-04-19T12:02:39.287" v="2190"/>
          <ac:grpSpMkLst>
            <pc:docMk/>
            <pc:sldMk cId="277878038" sldId="2147473107"/>
            <ac:grpSpMk id="135" creationId="{7297D633-D580-C643-7AEC-C8E39A86AF60}"/>
          </ac:grpSpMkLst>
        </pc:grpChg>
        <pc:grpChg chg="add mod">
          <ac:chgData name="ZINCK Yves [CEGEE]" userId="58ab786b-eff3-4fb5-b8c5-161f6b44608b" providerId="ADAL" clId="{6DBF65AA-3326-4A55-A201-F79420CFF5C4}" dt="2024-04-19T12:02:39.287" v="2190"/>
          <ac:grpSpMkLst>
            <pc:docMk/>
            <pc:sldMk cId="277878038" sldId="2147473107"/>
            <ac:grpSpMk id="190" creationId="{EFD216AF-258B-B950-8D2E-FC768DE2ACA4}"/>
          </ac:grpSpMkLst>
        </pc:grpChg>
        <pc:grpChg chg="mod">
          <ac:chgData name="ZINCK Yves [CEGEE]" userId="58ab786b-eff3-4fb5-b8c5-161f6b44608b" providerId="ADAL" clId="{6DBF65AA-3326-4A55-A201-F79420CFF5C4}" dt="2024-04-19T12:02:39.287" v="2190"/>
          <ac:grpSpMkLst>
            <pc:docMk/>
            <pc:sldMk cId="277878038" sldId="2147473107"/>
            <ac:grpSpMk id="191" creationId="{76299B8B-2854-2589-D57C-88BF744BF691}"/>
          </ac:grpSpMkLst>
        </pc:grpChg>
        <pc:grpChg chg="mod">
          <ac:chgData name="ZINCK Yves [CEGEE]" userId="58ab786b-eff3-4fb5-b8c5-161f6b44608b" providerId="ADAL" clId="{6DBF65AA-3326-4A55-A201-F79420CFF5C4}" dt="2024-04-19T12:02:39.287" v="2190"/>
          <ac:grpSpMkLst>
            <pc:docMk/>
            <pc:sldMk cId="277878038" sldId="2147473107"/>
            <ac:grpSpMk id="192" creationId="{3E551157-BC21-FFDE-A2F4-B1C8FAFCAF54}"/>
          </ac:grpSpMkLst>
        </pc:grpChg>
        <pc:grpChg chg="mod">
          <ac:chgData name="ZINCK Yves [CEGEE]" userId="58ab786b-eff3-4fb5-b8c5-161f6b44608b" providerId="ADAL" clId="{6DBF65AA-3326-4A55-A201-F79420CFF5C4}" dt="2024-04-19T12:02:39.287" v="2190"/>
          <ac:grpSpMkLst>
            <pc:docMk/>
            <pc:sldMk cId="277878038" sldId="2147473107"/>
            <ac:grpSpMk id="193" creationId="{743064CB-374B-49C8-378A-DE4B8CC4918A}"/>
          </ac:grpSpMkLst>
        </pc:grpChg>
        <pc:grpChg chg="add mod">
          <ac:chgData name="ZINCK Yves [CEGEE]" userId="58ab786b-eff3-4fb5-b8c5-161f6b44608b" providerId="ADAL" clId="{6DBF65AA-3326-4A55-A201-F79420CFF5C4}" dt="2024-04-19T12:02:39.287" v="2190"/>
          <ac:grpSpMkLst>
            <pc:docMk/>
            <pc:sldMk cId="277878038" sldId="2147473107"/>
            <ac:grpSpMk id="300" creationId="{0ECBE5F2-6539-A012-7A48-5F05644F524C}"/>
          </ac:grpSpMkLst>
        </pc:grpChg>
        <pc:grpChg chg="mod">
          <ac:chgData name="ZINCK Yves [CEGEE]" userId="58ab786b-eff3-4fb5-b8c5-161f6b44608b" providerId="ADAL" clId="{6DBF65AA-3326-4A55-A201-F79420CFF5C4}" dt="2024-04-19T12:02:39.287" v="2190"/>
          <ac:grpSpMkLst>
            <pc:docMk/>
            <pc:sldMk cId="277878038" sldId="2147473107"/>
            <ac:grpSpMk id="301" creationId="{2E9E8993-C75E-E85B-173C-7E0626BC3A64}"/>
          </ac:grpSpMkLst>
        </pc:grpChg>
        <pc:grpChg chg="mod">
          <ac:chgData name="ZINCK Yves [CEGEE]" userId="58ab786b-eff3-4fb5-b8c5-161f6b44608b" providerId="ADAL" clId="{6DBF65AA-3326-4A55-A201-F79420CFF5C4}" dt="2024-04-19T12:02:39.287" v="2190"/>
          <ac:grpSpMkLst>
            <pc:docMk/>
            <pc:sldMk cId="277878038" sldId="2147473107"/>
            <ac:grpSpMk id="304" creationId="{34DCC9BC-235C-2DF0-3D42-EFAC2191260D}"/>
          </ac:grpSpMkLst>
        </pc:grpChg>
        <pc:cxnChg chg="mod">
          <ac:chgData name="ZINCK Yves [CEGEE]" userId="58ab786b-eff3-4fb5-b8c5-161f6b44608b" providerId="ADAL" clId="{6DBF65AA-3326-4A55-A201-F79420CFF5C4}" dt="2024-04-19T12:02:39.287" v="2190"/>
          <ac:cxnSpMkLst>
            <pc:docMk/>
            <pc:sldMk cId="277878038" sldId="2147473107"/>
            <ac:cxnSpMk id="19" creationId="{326E68CA-D722-911E-881B-5F5E23A7801B}"/>
          </ac:cxnSpMkLst>
        </pc:cxnChg>
        <pc:cxnChg chg="mod">
          <ac:chgData name="ZINCK Yves [CEGEE]" userId="58ab786b-eff3-4fb5-b8c5-161f6b44608b" providerId="ADAL" clId="{6DBF65AA-3326-4A55-A201-F79420CFF5C4}" dt="2024-04-19T12:02:39.287" v="2190"/>
          <ac:cxnSpMkLst>
            <pc:docMk/>
            <pc:sldMk cId="277878038" sldId="2147473107"/>
            <ac:cxnSpMk id="20" creationId="{C97469A2-1917-70CB-21F6-9C164F331D21}"/>
          </ac:cxnSpMkLst>
        </pc:cxnChg>
        <pc:cxnChg chg="add mod">
          <ac:chgData name="ZINCK Yves [CEGEE]" userId="58ab786b-eff3-4fb5-b8c5-161f6b44608b" providerId="ADAL" clId="{6DBF65AA-3326-4A55-A201-F79420CFF5C4}" dt="2024-04-19T12:02:39.287" v="2190"/>
          <ac:cxnSpMkLst>
            <pc:docMk/>
            <pc:sldMk cId="277878038" sldId="2147473107"/>
            <ac:cxnSpMk id="125" creationId="{11985BC1-6A32-BDC8-FB93-03D2CE1CC1F9}"/>
          </ac:cxnSpMkLst>
        </pc:cxnChg>
        <pc:cxnChg chg="mod">
          <ac:chgData name="ZINCK Yves [CEGEE]" userId="58ab786b-eff3-4fb5-b8c5-161f6b44608b" providerId="ADAL" clId="{6DBF65AA-3326-4A55-A201-F79420CFF5C4}" dt="2024-04-19T12:02:39.287" v="2190"/>
          <ac:cxnSpMkLst>
            <pc:docMk/>
            <pc:sldMk cId="277878038" sldId="2147473107"/>
            <ac:cxnSpMk id="136" creationId="{9EA51BC1-E026-7DA1-A793-1C29FC5951A0}"/>
          </ac:cxnSpMkLst>
        </pc:cxnChg>
        <pc:cxnChg chg="mod">
          <ac:chgData name="ZINCK Yves [CEGEE]" userId="58ab786b-eff3-4fb5-b8c5-161f6b44608b" providerId="ADAL" clId="{6DBF65AA-3326-4A55-A201-F79420CFF5C4}" dt="2024-04-19T12:02:39.287" v="2190"/>
          <ac:cxnSpMkLst>
            <pc:docMk/>
            <pc:sldMk cId="277878038" sldId="2147473107"/>
            <ac:cxnSpMk id="194" creationId="{E4FB6D3E-9E12-C943-6F94-D44DC592C093}"/>
          </ac:cxnSpMkLst>
        </pc:cxnChg>
        <pc:cxnChg chg="mod">
          <ac:chgData name="ZINCK Yves [CEGEE]" userId="58ab786b-eff3-4fb5-b8c5-161f6b44608b" providerId="ADAL" clId="{6DBF65AA-3326-4A55-A201-F79420CFF5C4}" dt="2024-04-19T12:02:39.287" v="2190"/>
          <ac:cxnSpMkLst>
            <pc:docMk/>
            <pc:sldMk cId="277878038" sldId="2147473107"/>
            <ac:cxnSpMk id="195" creationId="{A568AB5A-18F2-C4CC-4B32-791A66524672}"/>
          </ac:cxnSpMkLst>
        </pc:cxnChg>
        <pc:cxnChg chg="mod">
          <ac:chgData name="ZINCK Yves [CEGEE]" userId="58ab786b-eff3-4fb5-b8c5-161f6b44608b" providerId="ADAL" clId="{6DBF65AA-3326-4A55-A201-F79420CFF5C4}" dt="2024-04-19T12:02:39.287" v="2190"/>
          <ac:cxnSpMkLst>
            <pc:docMk/>
            <pc:sldMk cId="277878038" sldId="2147473107"/>
            <ac:cxnSpMk id="305" creationId="{AE041DAE-0F99-BE3F-56C8-635BDD65349A}"/>
          </ac:cxnSpMkLst>
        </pc:cxnChg>
      </pc:sldChg>
      <pc:sldChg chg="addSp delSp modSp new add del mod">
        <pc:chgData name="ZINCK Yves [CEGEE]" userId="58ab786b-eff3-4fb5-b8c5-161f6b44608b" providerId="ADAL" clId="{6DBF65AA-3326-4A55-A201-F79420CFF5C4}" dt="2024-04-19T12:20:05.347" v="2360" actId="47"/>
        <pc:sldMkLst>
          <pc:docMk/>
          <pc:sldMk cId="3204897083" sldId="2147473108"/>
        </pc:sldMkLst>
        <pc:spChg chg="del">
          <ac:chgData name="ZINCK Yves [CEGEE]" userId="58ab786b-eff3-4fb5-b8c5-161f6b44608b" providerId="ADAL" clId="{6DBF65AA-3326-4A55-A201-F79420CFF5C4}" dt="2024-04-19T12:18:44.968" v="2315" actId="478"/>
          <ac:spMkLst>
            <pc:docMk/>
            <pc:sldMk cId="3204897083" sldId="2147473108"/>
            <ac:spMk id="2" creationId="{28A62CA5-ABB7-4DFF-D2AF-8A59EE6DEA77}"/>
          </ac:spMkLst>
        </pc:spChg>
        <pc:spChg chg="mod">
          <ac:chgData name="ZINCK Yves [CEGEE]" userId="58ab786b-eff3-4fb5-b8c5-161f6b44608b" providerId="ADAL" clId="{6DBF65AA-3326-4A55-A201-F79420CFF5C4}" dt="2024-04-19T12:19:51.713" v="2358" actId="20577"/>
          <ac:spMkLst>
            <pc:docMk/>
            <pc:sldMk cId="3204897083" sldId="2147473108"/>
            <ac:spMk id="3" creationId="{70FC08EB-CD5A-250A-ED7D-2A3331239019}"/>
          </ac:spMkLst>
        </pc:spChg>
        <pc:spChg chg="add mod">
          <ac:chgData name="ZINCK Yves [CEGEE]" userId="58ab786b-eff3-4fb5-b8c5-161f6b44608b" providerId="ADAL" clId="{6DBF65AA-3326-4A55-A201-F79420CFF5C4}" dt="2024-04-19T12:19:20.956" v="2316"/>
          <ac:spMkLst>
            <pc:docMk/>
            <pc:sldMk cId="3204897083" sldId="2147473108"/>
            <ac:spMk id="6" creationId="{07F4658C-4A3C-D06E-EBD1-1D52A5ECFA01}"/>
          </ac:spMkLst>
        </pc:spChg>
        <pc:spChg chg="add mod">
          <ac:chgData name="ZINCK Yves [CEGEE]" userId="58ab786b-eff3-4fb5-b8c5-161f6b44608b" providerId="ADAL" clId="{6DBF65AA-3326-4A55-A201-F79420CFF5C4}" dt="2024-04-19T12:19:20.956" v="2316"/>
          <ac:spMkLst>
            <pc:docMk/>
            <pc:sldMk cId="3204897083" sldId="2147473108"/>
            <ac:spMk id="10" creationId="{AA038288-45B9-7E2F-6DDE-54BEF20E0B9B}"/>
          </ac:spMkLst>
        </pc:spChg>
        <pc:spChg chg="add mod">
          <ac:chgData name="ZINCK Yves [CEGEE]" userId="58ab786b-eff3-4fb5-b8c5-161f6b44608b" providerId="ADAL" clId="{6DBF65AA-3326-4A55-A201-F79420CFF5C4}" dt="2024-04-19T12:19:20.956" v="2316"/>
          <ac:spMkLst>
            <pc:docMk/>
            <pc:sldMk cId="3204897083" sldId="2147473108"/>
            <ac:spMk id="11" creationId="{0D5EE63C-0636-284D-7F31-D601CFB6C97B}"/>
          </ac:spMkLst>
        </pc:spChg>
        <pc:spChg chg="add mod">
          <ac:chgData name="ZINCK Yves [CEGEE]" userId="58ab786b-eff3-4fb5-b8c5-161f6b44608b" providerId="ADAL" clId="{6DBF65AA-3326-4A55-A201-F79420CFF5C4}" dt="2024-04-19T12:19:20.956" v="2316"/>
          <ac:spMkLst>
            <pc:docMk/>
            <pc:sldMk cId="3204897083" sldId="2147473108"/>
            <ac:spMk id="12" creationId="{D097A71E-3C04-3B71-DBC2-4BB81B8C59A1}"/>
          </ac:spMkLst>
        </pc:spChg>
        <pc:spChg chg="add mod">
          <ac:chgData name="ZINCK Yves [CEGEE]" userId="58ab786b-eff3-4fb5-b8c5-161f6b44608b" providerId="ADAL" clId="{6DBF65AA-3326-4A55-A201-F79420CFF5C4}" dt="2024-04-19T12:19:20.956" v="2316"/>
          <ac:spMkLst>
            <pc:docMk/>
            <pc:sldMk cId="3204897083" sldId="2147473108"/>
            <ac:spMk id="13" creationId="{A066BEF4-A8B5-B363-D3B7-4C2ADD293C3B}"/>
          </ac:spMkLst>
        </pc:spChg>
        <pc:spChg chg="add mod">
          <ac:chgData name="ZINCK Yves [CEGEE]" userId="58ab786b-eff3-4fb5-b8c5-161f6b44608b" providerId="ADAL" clId="{6DBF65AA-3326-4A55-A201-F79420CFF5C4}" dt="2024-04-19T12:19:20.956" v="2316"/>
          <ac:spMkLst>
            <pc:docMk/>
            <pc:sldMk cId="3204897083" sldId="2147473108"/>
            <ac:spMk id="14" creationId="{FF60D250-23F7-C202-FBB1-0588254C07A0}"/>
          </ac:spMkLst>
        </pc:spChg>
        <pc:spChg chg="add mod">
          <ac:chgData name="ZINCK Yves [CEGEE]" userId="58ab786b-eff3-4fb5-b8c5-161f6b44608b" providerId="ADAL" clId="{6DBF65AA-3326-4A55-A201-F79420CFF5C4}" dt="2024-04-19T12:19:20.956" v="2316"/>
          <ac:spMkLst>
            <pc:docMk/>
            <pc:sldMk cId="3204897083" sldId="2147473108"/>
            <ac:spMk id="15" creationId="{5A817E65-4311-3976-2391-BA15259E8FCA}"/>
          </ac:spMkLst>
        </pc:spChg>
        <pc:spChg chg="add mod">
          <ac:chgData name="ZINCK Yves [CEGEE]" userId="58ab786b-eff3-4fb5-b8c5-161f6b44608b" providerId="ADAL" clId="{6DBF65AA-3326-4A55-A201-F79420CFF5C4}" dt="2024-04-19T12:19:20.956" v="2316"/>
          <ac:spMkLst>
            <pc:docMk/>
            <pc:sldMk cId="3204897083" sldId="2147473108"/>
            <ac:spMk id="18" creationId="{9640423C-7C11-B7F1-7830-2CD7D7E2977F}"/>
          </ac:spMkLst>
        </pc:spChg>
        <pc:spChg chg="add mod">
          <ac:chgData name="ZINCK Yves [CEGEE]" userId="58ab786b-eff3-4fb5-b8c5-161f6b44608b" providerId="ADAL" clId="{6DBF65AA-3326-4A55-A201-F79420CFF5C4}" dt="2024-04-19T12:19:20.956" v="2316"/>
          <ac:spMkLst>
            <pc:docMk/>
            <pc:sldMk cId="3204897083" sldId="2147473108"/>
            <ac:spMk id="20" creationId="{FAC406F7-291E-D45D-A80C-5D3F8D5339DD}"/>
          </ac:spMkLst>
        </pc:spChg>
        <pc:spChg chg="add mod">
          <ac:chgData name="ZINCK Yves [CEGEE]" userId="58ab786b-eff3-4fb5-b8c5-161f6b44608b" providerId="ADAL" clId="{6DBF65AA-3326-4A55-A201-F79420CFF5C4}" dt="2024-04-19T12:19:20.956" v="2316"/>
          <ac:spMkLst>
            <pc:docMk/>
            <pc:sldMk cId="3204897083" sldId="2147473108"/>
            <ac:spMk id="21" creationId="{19A7DC39-C509-8187-816A-3DE88C65AD5A}"/>
          </ac:spMkLst>
        </pc:spChg>
        <pc:spChg chg="add mod">
          <ac:chgData name="ZINCK Yves [CEGEE]" userId="58ab786b-eff3-4fb5-b8c5-161f6b44608b" providerId="ADAL" clId="{6DBF65AA-3326-4A55-A201-F79420CFF5C4}" dt="2024-04-19T12:19:20.956" v="2316"/>
          <ac:spMkLst>
            <pc:docMk/>
            <pc:sldMk cId="3204897083" sldId="2147473108"/>
            <ac:spMk id="22" creationId="{4CEFD231-8DD8-054B-730B-8FCCEC135259}"/>
          </ac:spMkLst>
        </pc:spChg>
        <pc:spChg chg="add mod">
          <ac:chgData name="ZINCK Yves [CEGEE]" userId="58ab786b-eff3-4fb5-b8c5-161f6b44608b" providerId="ADAL" clId="{6DBF65AA-3326-4A55-A201-F79420CFF5C4}" dt="2024-04-19T12:19:20.956" v="2316"/>
          <ac:spMkLst>
            <pc:docMk/>
            <pc:sldMk cId="3204897083" sldId="2147473108"/>
            <ac:spMk id="24" creationId="{759AA42E-EDE0-9CDB-B76B-0429A8829E79}"/>
          </ac:spMkLst>
        </pc:spChg>
        <pc:picChg chg="add mod">
          <ac:chgData name="ZINCK Yves [CEGEE]" userId="58ab786b-eff3-4fb5-b8c5-161f6b44608b" providerId="ADAL" clId="{6DBF65AA-3326-4A55-A201-F79420CFF5C4}" dt="2024-04-19T12:19:20.956" v="2316"/>
          <ac:picMkLst>
            <pc:docMk/>
            <pc:sldMk cId="3204897083" sldId="2147473108"/>
            <ac:picMk id="7" creationId="{BDF6CAAE-31B4-FD47-7211-E74C5D53E9B4}"/>
          </ac:picMkLst>
        </pc:picChg>
        <pc:picChg chg="add mod">
          <ac:chgData name="ZINCK Yves [CEGEE]" userId="58ab786b-eff3-4fb5-b8c5-161f6b44608b" providerId="ADAL" clId="{6DBF65AA-3326-4A55-A201-F79420CFF5C4}" dt="2024-04-19T12:19:20.956" v="2316"/>
          <ac:picMkLst>
            <pc:docMk/>
            <pc:sldMk cId="3204897083" sldId="2147473108"/>
            <ac:picMk id="8" creationId="{67DD3EB4-4406-941E-9DD2-2D81B41BDE03}"/>
          </ac:picMkLst>
        </pc:picChg>
        <pc:picChg chg="add mod">
          <ac:chgData name="ZINCK Yves [CEGEE]" userId="58ab786b-eff3-4fb5-b8c5-161f6b44608b" providerId="ADAL" clId="{6DBF65AA-3326-4A55-A201-F79420CFF5C4}" dt="2024-04-19T12:19:20.956" v="2316"/>
          <ac:picMkLst>
            <pc:docMk/>
            <pc:sldMk cId="3204897083" sldId="2147473108"/>
            <ac:picMk id="9" creationId="{3DC8D8E4-522C-43B5-2DC3-063B985E6009}"/>
          </ac:picMkLst>
        </pc:picChg>
        <pc:picChg chg="add mod">
          <ac:chgData name="ZINCK Yves [CEGEE]" userId="58ab786b-eff3-4fb5-b8c5-161f6b44608b" providerId="ADAL" clId="{6DBF65AA-3326-4A55-A201-F79420CFF5C4}" dt="2024-04-19T12:19:20.956" v="2316"/>
          <ac:picMkLst>
            <pc:docMk/>
            <pc:sldMk cId="3204897083" sldId="2147473108"/>
            <ac:picMk id="16" creationId="{7FC04049-8BEC-4D4F-9396-76568AADE1B0}"/>
          </ac:picMkLst>
        </pc:picChg>
        <pc:picChg chg="add mod">
          <ac:chgData name="ZINCK Yves [CEGEE]" userId="58ab786b-eff3-4fb5-b8c5-161f6b44608b" providerId="ADAL" clId="{6DBF65AA-3326-4A55-A201-F79420CFF5C4}" dt="2024-04-19T12:19:20.956" v="2316"/>
          <ac:picMkLst>
            <pc:docMk/>
            <pc:sldMk cId="3204897083" sldId="2147473108"/>
            <ac:picMk id="17" creationId="{9F6B8FE5-3D65-3029-9FE7-0DFF17103BC0}"/>
          </ac:picMkLst>
        </pc:picChg>
        <pc:picChg chg="add mod">
          <ac:chgData name="ZINCK Yves [CEGEE]" userId="58ab786b-eff3-4fb5-b8c5-161f6b44608b" providerId="ADAL" clId="{6DBF65AA-3326-4A55-A201-F79420CFF5C4}" dt="2024-04-19T12:19:20.956" v="2316"/>
          <ac:picMkLst>
            <pc:docMk/>
            <pc:sldMk cId="3204897083" sldId="2147473108"/>
            <ac:picMk id="19" creationId="{6505A2F5-F05C-73AA-8DA2-CA7EFCDCED5D}"/>
          </ac:picMkLst>
        </pc:picChg>
        <pc:picChg chg="add mod">
          <ac:chgData name="ZINCK Yves [CEGEE]" userId="58ab786b-eff3-4fb5-b8c5-161f6b44608b" providerId="ADAL" clId="{6DBF65AA-3326-4A55-A201-F79420CFF5C4}" dt="2024-04-19T12:19:20.956" v="2316"/>
          <ac:picMkLst>
            <pc:docMk/>
            <pc:sldMk cId="3204897083" sldId="2147473108"/>
            <ac:picMk id="23" creationId="{EAE66E8F-A4C8-269D-6218-8EAB62A79A3E}"/>
          </ac:picMkLst>
        </pc:picChg>
      </pc:sldChg>
      <pc:sldChg chg="addSp delSp modSp new mod">
        <pc:chgData name="ZINCK Yves [CEGEE]" userId="58ab786b-eff3-4fb5-b8c5-161f6b44608b" providerId="ADAL" clId="{6DBF65AA-3326-4A55-A201-F79420CFF5C4}" dt="2024-04-19T12:44:41.632" v="2380" actId="1076"/>
        <pc:sldMkLst>
          <pc:docMk/>
          <pc:sldMk cId="1218591547" sldId="2147473109"/>
        </pc:sldMkLst>
        <pc:spChg chg="del">
          <ac:chgData name="ZINCK Yves [CEGEE]" userId="58ab786b-eff3-4fb5-b8c5-161f6b44608b" providerId="ADAL" clId="{6DBF65AA-3326-4A55-A201-F79420CFF5C4}" dt="2024-04-19T12:44:01.325" v="2365" actId="478"/>
          <ac:spMkLst>
            <pc:docMk/>
            <pc:sldMk cId="1218591547" sldId="2147473109"/>
            <ac:spMk id="2" creationId="{BD2849BC-8048-ABAD-6EE4-E4C4572B304F}"/>
          </ac:spMkLst>
        </pc:spChg>
        <pc:spChg chg="mod">
          <ac:chgData name="ZINCK Yves [CEGEE]" userId="58ab786b-eff3-4fb5-b8c5-161f6b44608b" providerId="ADAL" clId="{6DBF65AA-3326-4A55-A201-F79420CFF5C4}" dt="2024-04-19T12:44:08.606" v="2376" actId="20577"/>
          <ac:spMkLst>
            <pc:docMk/>
            <pc:sldMk cId="1218591547" sldId="2147473109"/>
            <ac:spMk id="3" creationId="{D7C8AC47-BD6A-FB4C-C7F3-253A047E4731}"/>
          </ac:spMkLst>
        </pc:spChg>
        <pc:spChg chg="add mod">
          <ac:chgData name="ZINCK Yves [CEGEE]" userId="58ab786b-eff3-4fb5-b8c5-161f6b44608b" providerId="ADAL" clId="{6DBF65AA-3326-4A55-A201-F79420CFF5C4}" dt="2024-04-19T12:44:41.632" v="2380" actId="1076"/>
          <ac:spMkLst>
            <pc:docMk/>
            <pc:sldMk cId="1218591547" sldId="2147473109"/>
            <ac:spMk id="6" creationId="{05EF0EB1-6774-D668-9D01-F3AA4CDA49AA}"/>
          </ac:spMkLst>
        </pc:spChg>
        <pc:spChg chg="add mod">
          <ac:chgData name="ZINCK Yves [CEGEE]" userId="58ab786b-eff3-4fb5-b8c5-161f6b44608b" providerId="ADAL" clId="{6DBF65AA-3326-4A55-A201-F79420CFF5C4}" dt="2024-04-19T12:44:24.247" v="2377"/>
          <ac:spMkLst>
            <pc:docMk/>
            <pc:sldMk cId="1218591547" sldId="2147473109"/>
            <ac:spMk id="7" creationId="{C33E9D1F-7A06-63F9-E47E-A18FF76FF2BE}"/>
          </ac:spMkLst>
        </pc:spChg>
        <pc:spChg chg="add mod">
          <ac:chgData name="ZINCK Yves [CEGEE]" userId="58ab786b-eff3-4fb5-b8c5-161f6b44608b" providerId="ADAL" clId="{6DBF65AA-3326-4A55-A201-F79420CFF5C4}" dt="2024-04-19T12:44:24.247" v="2377"/>
          <ac:spMkLst>
            <pc:docMk/>
            <pc:sldMk cId="1218591547" sldId="2147473109"/>
            <ac:spMk id="8" creationId="{CA543E33-6F1F-16AC-5028-28C2DC12E1AF}"/>
          </ac:spMkLst>
        </pc:spChg>
        <pc:spChg chg="add mod">
          <ac:chgData name="ZINCK Yves [CEGEE]" userId="58ab786b-eff3-4fb5-b8c5-161f6b44608b" providerId="ADAL" clId="{6DBF65AA-3326-4A55-A201-F79420CFF5C4}" dt="2024-04-19T12:44:24.247" v="2377"/>
          <ac:spMkLst>
            <pc:docMk/>
            <pc:sldMk cId="1218591547" sldId="2147473109"/>
            <ac:spMk id="9" creationId="{F37B84A5-ADDE-E66C-D076-92801BBDDB06}"/>
          </ac:spMkLst>
        </pc:spChg>
        <pc:spChg chg="add mod">
          <ac:chgData name="ZINCK Yves [CEGEE]" userId="58ab786b-eff3-4fb5-b8c5-161f6b44608b" providerId="ADAL" clId="{6DBF65AA-3326-4A55-A201-F79420CFF5C4}" dt="2024-04-19T12:44:24.247" v="2377"/>
          <ac:spMkLst>
            <pc:docMk/>
            <pc:sldMk cId="1218591547" sldId="2147473109"/>
            <ac:spMk id="10" creationId="{AA970D92-943D-B981-EE9B-A3BCF32607E9}"/>
          </ac:spMkLst>
        </pc:spChg>
        <pc:spChg chg="add mod">
          <ac:chgData name="ZINCK Yves [CEGEE]" userId="58ab786b-eff3-4fb5-b8c5-161f6b44608b" providerId="ADAL" clId="{6DBF65AA-3326-4A55-A201-F79420CFF5C4}" dt="2024-04-19T12:44:24.247" v="2377"/>
          <ac:spMkLst>
            <pc:docMk/>
            <pc:sldMk cId="1218591547" sldId="2147473109"/>
            <ac:spMk id="11" creationId="{64A5E0A9-5916-4D40-10F3-C6BCBCCC47F3}"/>
          </ac:spMkLst>
        </pc:spChg>
        <pc:spChg chg="add mod">
          <ac:chgData name="ZINCK Yves [CEGEE]" userId="58ab786b-eff3-4fb5-b8c5-161f6b44608b" providerId="ADAL" clId="{6DBF65AA-3326-4A55-A201-F79420CFF5C4}" dt="2024-04-19T12:44:24.247" v="2377"/>
          <ac:spMkLst>
            <pc:docMk/>
            <pc:sldMk cId="1218591547" sldId="2147473109"/>
            <ac:spMk id="12" creationId="{48095F59-CB60-27F9-ABBF-E0B1CF2528B5}"/>
          </ac:spMkLst>
        </pc:spChg>
        <pc:spChg chg="add mod">
          <ac:chgData name="ZINCK Yves [CEGEE]" userId="58ab786b-eff3-4fb5-b8c5-161f6b44608b" providerId="ADAL" clId="{6DBF65AA-3326-4A55-A201-F79420CFF5C4}" dt="2024-04-19T12:44:24.247" v="2377"/>
          <ac:spMkLst>
            <pc:docMk/>
            <pc:sldMk cId="1218591547" sldId="2147473109"/>
            <ac:spMk id="17" creationId="{88529DDC-38CA-584B-DA66-6C3CCE4B98A5}"/>
          </ac:spMkLst>
        </pc:spChg>
        <pc:spChg chg="add mod">
          <ac:chgData name="ZINCK Yves [CEGEE]" userId="58ab786b-eff3-4fb5-b8c5-161f6b44608b" providerId="ADAL" clId="{6DBF65AA-3326-4A55-A201-F79420CFF5C4}" dt="2024-04-19T12:44:24.247" v="2377"/>
          <ac:spMkLst>
            <pc:docMk/>
            <pc:sldMk cId="1218591547" sldId="2147473109"/>
            <ac:spMk id="19" creationId="{1C2F4159-C2DE-03D0-89AA-633B97DC8244}"/>
          </ac:spMkLst>
        </pc:spChg>
        <pc:spChg chg="add mod">
          <ac:chgData name="ZINCK Yves [CEGEE]" userId="58ab786b-eff3-4fb5-b8c5-161f6b44608b" providerId="ADAL" clId="{6DBF65AA-3326-4A55-A201-F79420CFF5C4}" dt="2024-04-19T12:44:24.247" v="2377"/>
          <ac:spMkLst>
            <pc:docMk/>
            <pc:sldMk cId="1218591547" sldId="2147473109"/>
            <ac:spMk id="22" creationId="{DFA53136-8208-3E0D-69B1-1CBD76065DD8}"/>
          </ac:spMkLst>
        </pc:spChg>
        <pc:spChg chg="add mod">
          <ac:chgData name="ZINCK Yves [CEGEE]" userId="58ab786b-eff3-4fb5-b8c5-161f6b44608b" providerId="ADAL" clId="{6DBF65AA-3326-4A55-A201-F79420CFF5C4}" dt="2024-04-19T12:44:24.247" v="2377"/>
          <ac:spMkLst>
            <pc:docMk/>
            <pc:sldMk cId="1218591547" sldId="2147473109"/>
            <ac:spMk id="24" creationId="{3536C36D-C7F0-02DD-8C84-66ACA20BF11A}"/>
          </ac:spMkLst>
        </pc:spChg>
        <pc:spChg chg="add mod">
          <ac:chgData name="ZINCK Yves [CEGEE]" userId="58ab786b-eff3-4fb5-b8c5-161f6b44608b" providerId="ADAL" clId="{6DBF65AA-3326-4A55-A201-F79420CFF5C4}" dt="2024-04-19T12:44:24.247" v="2377"/>
          <ac:spMkLst>
            <pc:docMk/>
            <pc:sldMk cId="1218591547" sldId="2147473109"/>
            <ac:spMk id="61" creationId="{F30AF4AE-6AE6-EAE8-4427-EADB2130837B}"/>
          </ac:spMkLst>
        </pc:spChg>
        <pc:spChg chg="add mod">
          <ac:chgData name="ZINCK Yves [CEGEE]" userId="58ab786b-eff3-4fb5-b8c5-161f6b44608b" providerId="ADAL" clId="{6DBF65AA-3326-4A55-A201-F79420CFF5C4}" dt="2024-04-19T12:44:24.247" v="2377"/>
          <ac:spMkLst>
            <pc:docMk/>
            <pc:sldMk cId="1218591547" sldId="2147473109"/>
            <ac:spMk id="62" creationId="{162CA1D2-7422-F723-DFB5-2023F7CC20F5}"/>
          </ac:spMkLst>
        </pc:spChg>
        <pc:spChg chg="add mod">
          <ac:chgData name="ZINCK Yves [CEGEE]" userId="58ab786b-eff3-4fb5-b8c5-161f6b44608b" providerId="ADAL" clId="{6DBF65AA-3326-4A55-A201-F79420CFF5C4}" dt="2024-04-19T12:44:24.247" v="2377"/>
          <ac:spMkLst>
            <pc:docMk/>
            <pc:sldMk cId="1218591547" sldId="2147473109"/>
            <ac:spMk id="67" creationId="{095AC5E3-1404-71C6-499E-4B404F4A9CBB}"/>
          </ac:spMkLst>
        </pc:spChg>
        <pc:spChg chg="add mod">
          <ac:chgData name="ZINCK Yves [CEGEE]" userId="58ab786b-eff3-4fb5-b8c5-161f6b44608b" providerId="ADAL" clId="{6DBF65AA-3326-4A55-A201-F79420CFF5C4}" dt="2024-04-19T12:44:24.247" v="2377"/>
          <ac:spMkLst>
            <pc:docMk/>
            <pc:sldMk cId="1218591547" sldId="2147473109"/>
            <ac:spMk id="68" creationId="{DBDB06A7-1045-406B-250C-9F7FDB38C758}"/>
          </ac:spMkLst>
        </pc:spChg>
        <pc:spChg chg="add mod">
          <ac:chgData name="ZINCK Yves [CEGEE]" userId="58ab786b-eff3-4fb5-b8c5-161f6b44608b" providerId="ADAL" clId="{6DBF65AA-3326-4A55-A201-F79420CFF5C4}" dt="2024-04-19T12:44:24.247" v="2377"/>
          <ac:spMkLst>
            <pc:docMk/>
            <pc:sldMk cId="1218591547" sldId="2147473109"/>
            <ac:spMk id="69" creationId="{0DF2AE77-37E3-C412-EF0F-99DD64B608A2}"/>
          </ac:spMkLst>
        </pc:spChg>
        <pc:spChg chg="add mod">
          <ac:chgData name="ZINCK Yves [CEGEE]" userId="58ab786b-eff3-4fb5-b8c5-161f6b44608b" providerId="ADAL" clId="{6DBF65AA-3326-4A55-A201-F79420CFF5C4}" dt="2024-04-19T12:44:24.247" v="2377"/>
          <ac:spMkLst>
            <pc:docMk/>
            <pc:sldMk cId="1218591547" sldId="2147473109"/>
            <ac:spMk id="71" creationId="{DD9190E8-08B1-E1E8-E2F7-4310F06FABD9}"/>
          </ac:spMkLst>
        </pc:spChg>
        <pc:spChg chg="add mod">
          <ac:chgData name="ZINCK Yves [CEGEE]" userId="58ab786b-eff3-4fb5-b8c5-161f6b44608b" providerId="ADAL" clId="{6DBF65AA-3326-4A55-A201-F79420CFF5C4}" dt="2024-04-19T12:44:24.247" v="2377"/>
          <ac:spMkLst>
            <pc:docMk/>
            <pc:sldMk cId="1218591547" sldId="2147473109"/>
            <ac:spMk id="72" creationId="{BF3ED9C5-FCEE-2A02-C0D6-E7BA9CD1E9C2}"/>
          </ac:spMkLst>
        </pc:spChg>
        <pc:spChg chg="add mod">
          <ac:chgData name="ZINCK Yves [CEGEE]" userId="58ab786b-eff3-4fb5-b8c5-161f6b44608b" providerId="ADAL" clId="{6DBF65AA-3326-4A55-A201-F79420CFF5C4}" dt="2024-04-19T12:44:24.247" v="2377"/>
          <ac:spMkLst>
            <pc:docMk/>
            <pc:sldMk cId="1218591547" sldId="2147473109"/>
            <ac:spMk id="73" creationId="{962F0037-3C83-A821-CABD-9B72F88F86ED}"/>
          </ac:spMkLst>
        </pc:spChg>
        <pc:spChg chg="add mod">
          <ac:chgData name="ZINCK Yves [CEGEE]" userId="58ab786b-eff3-4fb5-b8c5-161f6b44608b" providerId="ADAL" clId="{6DBF65AA-3326-4A55-A201-F79420CFF5C4}" dt="2024-04-19T12:44:24.247" v="2377"/>
          <ac:spMkLst>
            <pc:docMk/>
            <pc:sldMk cId="1218591547" sldId="2147473109"/>
            <ac:spMk id="74" creationId="{9378C06B-2F97-A247-7EEC-7FA37E714615}"/>
          </ac:spMkLst>
        </pc:spChg>
        <pc:spChg chg="add mod">
          <ac:chgData name="ZINCK Yves [CEGEE]" userId="58ab786b-eff3-4fb5-b8c5-161f6b44608b" providerId="ADAL" clId="{6DBF65AA-3326-4A55-A201-F79420CFF5C4}" dt="2024-04-19T12:44:24.247" v="2377"/>
          <ac:spMkLst>
            <pc:docMk/>
            <pc:sldMk cId="1218591547" sldId="2147473109"/>
            <ac:spMk id="75" creationId="{D82DE04F-9AF2-0B70-BC44-9592FD3A648A}"/>
          </ac:spMkLst>
        </pc:spChg>
        <pc:spChg chg="add mod">
          <ac:chgData name="ZINCK Yves [CEGEE]" userId="58ab786b-eff3-4fb5-b8c5-161f6b44608b" providerId="ADAL" clId="{6DBF65AA-3326-4A55-A201-F79420CFF5C4}" dt="2024-04-19T12:44:24.247" v="2377"/>
          <ac:spMkLst>
            <pc:docMk/>
            <pc:sldMk cId="1218591547" sldId="2147473109"/>
            <ac:spMk id="76" creationId="{5C81A8EE-B21E-2E44-4CD3-204E13082EA4}"/>
          </ac:spMkLst>
        </pc:spChg>
        <pc:spChg chg="add mod">
          <ac:chgData name="ZINCK Yves [CEGEE]" userId="58ab786b-eff3-4fb5-b8c5-161f6b44608b" providerId="ADAL" clId="{6DBF65AA-3326-4A55-A201-F79420CFF5C4}" dt="2024-04-19T12:44:24.247" v="2377"/>
          <ac:spMkLst>
            <pc:docMk/>
            <pc:sldMk cId="1218591547" sldId="2147473109"/>
            <ac:spMk id="77" creationId="{4FF08A38-60C4-1B79-8AC0-6AAB9B8551CF}"/>
          </ac:spMkLst>
        </pc:spChg>
        <pc:spChg chg="add mod">
          <ac:chgData name="ZINCK Yves [CEGEE]" userId="58ab786b-eff3-4fb5-b8c5-161f6b44608b" providerId="ADAL" clId="{6DBF65AA-3326-4A55-A201-F79420CFF5C4}" dt="2024-04-19T12:44:24.247" v="2377"/>
          <ac:spMkLst>
            <pc:docMk/>
            <pc:sldMk cId="1218591547" sldId="2147473109"/>
            <ac:spMk id="78" creationId="{F6DAA267-1E30-B6DD-12EC-9690DB20A29A}"/>
          </ac:spMkLst>
        </pc:spChg>
        <pc:spChg chg="add mod">
          <ac:chgData name="ZINCK Yves [CEGEE]" userId="58ab786b-eff3-4fb5-b8c5-161f6b44608b" providerId="ADAL" clId="{6DBF65AA-3326-4A55-A201-F79420CFF5C4}" dt="2024-04-19T12:44:24.247" v="2377"/>
          <ac:spMkLst>
            <pc:docMk/>
            <pc:sldMk cId="1218591547" sldId="2147473109"/>
            <ac:spMk id="79" creationId="{A756A126-3E9E-20BF-28B6-39B1F54180C7}"/>
          </ac:spMkLst>
        </pc:spChg>
        <pc:spChg chg="add mod">
          <ac:chgData name="ZINCK Yves [CEGEE]" userId="58ab786b-eff3-4fb5-b8c5-161f6b44608b" providerId="ADAL" clId="{6DBF65AA-3326-4A55-A201-F79420CFF5C4}" dt="2024-04-19T12:44:24.247" v="2377"/>
          <ac:spMkLst>
            <pc:docMk/>
            <pc:sldMk cId="1218591547" sldId="2147473109"/>
            <ac:spMk id="80" creationId="{EF9C9784-7F85-2650-40AA-DC4FA45F636B}"/>
          </ac:spMkLst>
        </pc:spChg>
        <pc:spChg chg="add mod">
          <ac:chgData name="ZINCK Yves [CEGEE]" userId="58ab786b-eff3-4fb5-b8c5-161f6b44608b" providerId="ADAL" clId="{6DBF65AA-3326-4A55-A201-F79420CFF5C4}" dt="2024-04-19T12:44:24.247" v="2377"/>
          <ac:spMkLst>
            <pc:docMk/>
            <pc:sldMk cId="1218591547" sldId="2147473109"/>
            <ac:spMk id="81" creationId="{A6D794BD-338C-A7B2-ADEA-51B82E060316}"/>
          </ac:spMkLst>
        </pc:spChg>
        <pc:spChg chg="add mod">
          <ac:chgData name="ZINCK Yves [CEGEE]" userId="58ab786b-eff3-4fb5-b8c5-161f6b44608b" providerId="ADAL" clId="{6DBF65AA-3326-4A55-A201-F79420CFF5C4}" dt="2024-04-19T12:44:24.247" v="2377"/>
          <ac:spMkLst>
            <pc:docMk/>
            <pc:sldMk cId="1218591547" sldId="2147473109"/>
            <ac:spMk id="82" creationId="{F00EB1C5-1281-C6D1-7FA5-D582D95E4D00}"/>
          </ac:spMkLst>
        </pc:spChg>
        <pc:spChg chg="add mod">
          <ac:chgData name="ZINCK Yves [CEGEE]" userId="58ab786b-eff3-4fb5-b8c5-161f6b44608b" providerId="ADAL" clId="{6DBF65AA-3326-4A55-A201-F79420CFF5C4}" dt="2024-04-19T12:44:24.247" v="2377"/>
          <ac:spMkLst>
            <pc:docMk/>
            <pc:sldMk cId="1218591547" sldId="2147473109"/>
            <ac:spMk id="85" creationId="{966C92BD-FEF4-76F7-AB4A-B6C7DB91B878}"/>
          </ac:spMkLst>
        </pc:spChg>
        <pc:spChg chg="add mod">
          <ac:chgData name="ZINCK Yves [CEGEE]" userId="58ab786b-eff3-4fb5-b8c5-161f6b44608b" providerId="ADAL" clId="{6DBF65AA-3326-4A55-A201-F79420CFF5C4}" dt="2024-04-19T12:44:24.247" v="2377"/>
          <ac:spMkLst>
            <pc:docMk/>
            <pc:sldMk cId="1218591547" sldId="2147473109"/>
            <ac:spMk id="86" creationId="{4EB7054C-3CA4-FFB3-19D2-C06A08583848}"/>
          </ac:spMkLst>
        </pc:spChg>
        <pc:spChg chg="add mod">
          <ac:chgData name="ZINCK Yves [CEGEE]" userId="58ab786b-eff3-4fb5-b8c5-161f6b44608b" providerId="ADAL" clId="{6DBF65AA-3326-4A55-A201-F79420CFF5C4}" dt="2024-04-19T12:44:24.247" v="2377"/>
          <ac:spMkLst>
            <pc:docMk/>
            <pc:sldMk cId="1218591547" sldId="2147473109"/>
            <ac:spMk id="89" creationId="{9E3343EB-3519-343C-9C62-67B146184D41}"/>
          </ac:spMkLst>
        </pc:spChg>
        <pc:spChg chg="add mod">
          <ac:chgData name="ZINCK Yves [CEGEE]" userId="58ab786b-eff3-4fb5-b8c5-161f6b44608b" providerId="ADAL" clId="{6DBF65AA-3326-4A55-A201-F79420CFF5C4}" dt="2024-04-19T12:44:24.247" v="2377"/>
          <ac:spMkLst>
            <pc:docMk/>
            <pc:sldMk cId="1218591547" sldId="2147473109"/>
            <ac:spMk id="93" creationId="{964C7A6F-0DA9-1AF8-380C-0F118644A8E6}"/>
          </ac:spMkLst>
        </pc:spChg>
        <pc:spChg chg="add mod">
          <ac:chgData name="ZINCK Yves [CEGEE]" userId="58ab786b-eff3-4fb5-b8c5-161f6b44608b" providerId="ADAL" clId="{6DBF65AA-3326-4A55-A201-F79420CFF5C4}" dt="2024-04-19T12:44:24.247" v="2377"/>
          <ac:spMkLst>
            <pc:docMk/>
            <pc:sldMk cId="1218591547" sldId="2147473109"/>
            <ac:spMk id="94" creationId="{2A7475F1-3815-EB84-35CE-FC7310FC643D}"/>
          </ac:spMkLst>
        </pc:spChg>
        <pc:spChg chg="add mod">
          <ac:chgData name="ZINCK Yves [CEGEE]" userId="58ab786b-eff3-4fb5-b8c5-161f6b44608b" providerId="ADAL" clId="{6DBF65AA-3326-4A55-A201-F79420CFF5C4}" dt="2024-04-19T12:44:24.247" v="2377"/>
          <ac:spMkLst>
            <pc:docMk/>
            <pc:sldMk cId="1218591547" sldId="2147473109"/>
            <ac:spMk id="96" creationId="{5D74DFEA-373C-8A26-461C-6E581D4D2CBF}"/>
          </ac:spMkLst>
        </pc:spChg>
        <pc:spChg chg="add mod">
          <ac:chgData name="ZINCK Yves [CEGEE]" userId="58ab786b-eff3-4fb5-b8c5-161f6b44608b" providerId="ADAL" clId="{6DBF65AA-3326-4A55-A201-F79420CFF5C4}" dt="2024-04-19T12:44:24.247" v="2377"/>
          <ac:spMkLst>
            <pc:docMk/>
            <pc:sldMk cId="1218591547" sldId="2147473109"/>
            <ac:spMk id="97" creationId="{E10E1E3C-79C6-9DEB-F86C-B9B9ECEA0106}"/>
          </ac:spMkLst>
        </pc:spChg>
        <pc:spChg chg="add mod">
          <ac:chgData name="ZINCK Yves [CEGEE]" userId="58ab786b-eff3-4fb5-b8c5-161f6b44608b" providerId="ADAL" clId="{6DBF65AA-3326-4A55-A201-F79420CFF5C4}" dt="2024-04-19T12:44:24.247" v="2377"/>
          <ac:spMkLst>
            <pc:docMk/>
            <pc:sldMk cId="1218591547" sldId="2147473109"/>
            <ac:spMk id="98" creationId="{CB93A325-DF4F-0AF5-4A07-3BD5CAFE44B8}"/>
          </ac:spMkLst>
        </pc:spChg>
        <pc:spChg chg="add mod">
          <ac:chgData name="ZINCK Yves [CEGEE]" userId="58ab786b-eff3-4fb5-b8c5-161f6b44608b" providerId="ADAL" clId="{6DBF65AA-3326-4A55-A201-F79420CFF5C4}" dt="2024-04-19T12:44:24.247" v="2377"/>
          <ac:spMkLst>
            <pc:docMk/>
            <pc:sldMk cId="1218591547" sldId="2147473109"/>
            <ac:spMk id="99" creationId="{E896BF78-04E4-E7CB-4148-417FE30E18D2}"/>
          </ac:spMkLst>
        </pc:spChg>
        <pc:spChg chg="add mod">
          <ac:chgData name="ZINCK Yves [CEGEE]" userId="58ab786b-eff3-4fb5-b8c5-161f6b44608b" providerId="ADAL" clId="{6DBF65AA-3326-4A55-A201-F79420CFF5C4}" dt="2024-04-19T12:44:24.247" v="2377"/>
          <ac:spMkLst>
            <pc:docMk/>
            <pc:sldMk cId="1218591547" sldId="2147473109"/>
            <ac:spMk id="104" creationId="{50062C84-2B26-3EE5-6C0B-C4CC6890204B}"/>
          </ac:spMkLst>
        </pc:spChg>
        <pc:spChg chg="add mod">
          <ac:chgData name="ZINCK Yves [CEGEE]" userId="58ab786b-eff3-4fb5-b8c5-161f6b44608b" providerId="ADAL" clId="{6DBF65AA-3326-4A55-A201-F79420CFF5C4}" dt="2024-04-19T12:44:24.247" v="2377"/>
          <ac:spMkLst>
            <pc:docMk/>
            <pc:sldMk cId="1218591547" sldId="2147473109"/>
            <ac:spMk id="106" creationId="{5BBA6C77-CFDC-CE33-16F9-BC13511B25F3}"/>
          </ac:spMkLst>
        </pc:spChg>
        <pc:spChg chg="add mod">
          <ac:chgData name="ZINCK Yves [CEGEE]" userId="58ab786b-eff3-4fb5-b8c5-161f6b44608b" providerId="ADAL" clId="{6DBF65AA-3326-4A55-A201-F79420CFF5C4}" dt="2024-04-19T12:44:24.247" v="2377"/>
          <ac:spMkLst>
            <pc:docMk/>
            <pc:sldMk cId="1218591547" sldId="2147473109"/>
            <ac:spMk id="107" creationId="{30825162-D90A-44BE-A5B0-3939AFDF5DAC}"/>
          </ac:spMkLst>
        </pc:spChg>
        <pc:spChg chg="add mod">
          <ac:chgData name="ZINCK Yves [CEGEE]" userId="58ab786b-eff3-4fb5-b8c5-161f6b44608b" providerId="ADAL" clId="{6DBF65AA-3326-4A55-A201-F79420CFF5C4}" dt="2024-04-19T12:44:24.247" v="2377"/>
          <ac:spMkLst>
            <pc:docMk/>
            <pc:sldMk cId="1218591547" sldId="2147473109"/>
            <ac:spMk id="108" creationId="{171EC213-0E7A-4DA4-D8FF-6911A2D7BEA1}"/>
          </ac:spMkLst>
        </pc:spChg>
        <pc:spChg chg="add mod">
          <ac:chgData name="ZINCK Yves [CEGEE]" userId="58ab786b-eff3-4fb5-b8c5-161f6b44608b" providerId="ADAL" clId="{6DBF65AA-3326-4A55-A201-F79420CFF5C4}" dt="2024-04-19T12:44:24.247" v="2377"/>
          <ac:spMkLst>
            <pc:docMk/>
            <pc:sldMk cId="1218591547" sldId="2147473109"/>
            <ac:spMk id="109" creationId="{4F7C9CA3-9FE9-EF00-92B1-32D884771DB8}"/>
          </ac:spMkLst>
        </pc:spChg>
        <pc:spChg chg="add mod">
          <ac:chgData name="ZINCK Yves [CEGEE]" userId="58ab786b-eff3-4fb5-b8c5-161f6b44608b" providerId="ADAL" clId="{6DBF65AA-3326-4A55-A201-F79420CFF5C4}" dt="2024-04-19T12:44:24.247" v="2377"/>
          <ac:spMkLst>
            <pc:docMk/>
            <pc:sldMk cId="1218591547" sldId="2147473109"/>
            <ac:spMk id="110" creationId="{7CB067CD-21DC-D1CF-F418-257F9F8CE4AF}"/>
          </ac:spMkLst>
        </pc:spChg>
        <pc:spChg chg="add mod">
          <ac:chgData name="ZINCK Yves [CEGEE]" userId="58ab786b-eff3-4fb5-b8c5-161f6b44608b" providerId="ADAL" clId="{6DBF65AA-3326-4A55-A201-F79420CFF5C4}" dt="2024-04-19T12:44:32.897" v="2378" actId="1076"/>
          <ac:spMkLst>
            <pc:docMk/>
            <pc:sldMk cId="1218591547" sldId="2147473109"/>
            <ac:spMk id="111" creationId="{64A9E611-7308-E13C-33F8-78A4BD7EA5E1}"/>
          </ac:spMkLst>
        </pc:spChg>
        <pc:spChg chg="add mod">
          <ac:chgData name="ZINCK Yves [CEGEE]" userId="58ab786b-eff3-4fb5-b8c5-161f6b44608b" providerId="ADAL" clId="{6DBF65AA-3326-4A55-A201-F79420CFF5C4}" dt="2024-04-19T12:44:24.247" v="2377"/>
          <ac:spMkLst>
            <pc:docMk/>
            <pc:sldMk cId="1218591547" sldId="2147473109"/>
            <ac:spMk id="113" creationId="{5A66A6E2-6423-2107-AD66-EA610FF479AB}"/>
          </ac:spMkLst>
        </pc:spChg>
        <pc:spChg chg="add mod">
          <ac:chgData name="ZINCK Yves [CEGEE]" userId="58ab786b-eff3-4fb5-b8c5-161f6b44608b" providerId="ADAL" clId="{6DBF65AA-3326-4A55-A201-F79420CFF5C4}" dt="2024-04-19T12:44:24.247" v="2377"/>
          <ac:spMkLst>
            <pc:docMk/>
            <pc:sldMk cId="1218591547" sldId="2147473109"/>
            <ac:spMk id="115" creationId="{9A329142-BEB4-2252-E87F-7E09C51723CF}"/>
          </ac:spMkLst>
        </pc:spChg>
        <pc:spChg chg="add mod">
          <ac:chgData name="ZINCK Yves [CEGEE]" userId="58ab786b-eff3-4fb5-b8c5-161f6b44608b" providerId="ADAL" clId="{6DBF65AA-3326-4A55-A201-F79420CFF5C4}" dt="2024-04-19T12:44:24.247" v="2377"/>
          <ac:spMkLst>
            <pc:docMk/>
            <pc:sldMk cId="1218591547" sldId="2147473109"/>
            <ac:spMk id="118" creationId="{AF5DA694-1715-EBE1-1FAE-78915DB2D24C}"/>
          </ac:spMkLst>
        </pc:spChg>
        <pc:spChg chg="add mod">
          <ac:chgData name="ZINCK Yves [CEGEE]" userId="58ab786b-eff3-4fb5-b8c5-161f6b44608b" providerId="ADAL" clId="{6DBF65AA-3326-4A55-A201-F79420CFF5C4}" dt="2024-04-19T12:44:24.247" v="2377"/>
          <ac:spMkLst>
            <pc:docMk/>
            <pc:sldMk cId="1218591547" sldId="2147473109"/>
            <ac:spMk id="119" creationId="{ECCAFFF8-53BA-FE50-BBB6-AEC19CEB40EA}"/>
          </ac:spMkLst>
        </pc:spChg>
        <pc:spChg chg="add mod">
          <ac:chgData name="ZINCK Yves [CEGEE]" userId="58ab786b-eff3-4fb5-b8c5-161f6b44608b" providerId="ADAL" clId="{6DBF65AA-3326-4A55-A201-F79420CFF5C4}" dt="2024-04-19T12:44:36.190" v="2379" actId="1076"/>
          <ac:spMkLst>
            <pc:docMk/>
            <pc:sldMk cId="1218591547" sldId="2147473109"/>
            <ac:spMk id="126" creationId="{12F55FC4-DE60-A3DF-CCB7-3E29959D93A4}"/>
          </ac:spMkLst>
        </pc:spChg>
        <pc:picChg chg="add mod">
          <ac:chgData name="ZINCK Yves [CEGEE]" userId="58ab786b-eff3-4fb5-b8c5-161f6b44608b" providerId="ADAL" clId="{6DBF65AA-3326-4A55-A201-F79420CFF5C4}" dt="2024-04-19T12:44:24.247" v="2377"/>
          <ac:picMkLst>
            <pc:docMk/>
            <pc:sldMk cId="1218591547" sldId="2147473109"/>
            <ac:picMk id="13" creationId="{DCF611DD-5EA5-EA09-FA34-F2B8CBD540E1}"/>
          </ac:picMkLst>
        </pc:picChg>
        <pc:picChg chg="add mod">
          <ac:chgData name="ZINCK Yves [CEGEE]" userId="58ab786b-eff3-4fb5-b8c5-161f6b44608b" providerId="ADAL" clId="{6DBF65AA-3326-4A55-A201-F79420CFF5C4}" dt="2024-04-19T12:44:24.247" v="2377"/>
          <ac:picMkLst>
            <pc:docMk/>
            <pc:sldMk cId="1218591547" sldId="2147473109"/>
            <ac:picMk id="14" creationId="{E216282A-7D91-9C55-2371-9A03025FB637}"/>
          </ac:picMkLst>
        </pc:picChg>
        <pc:picChg chg="add mod">
          <ac:chgData name="ZINCK Yves [CEGEE]" userId="58ab786b-eff3-4fb5-b8c5-161f6b44608b" providerId="ADAL" clId="{6DBF65AA-3326-4A55-A201-F79420CFF5C4}" dt="2024-04-19T12:44:24.247" v="2377"/>
          <ac:picMkLst>
            <pc:docMk/>
            <pc:sldMk cId="1218591547" sldId="2147473109"/>
            <ac:picMk id="15" creationId="{B8ADB5F3-72C1-3A16-DC4B-14CD7CF0F91D}"/>
          </ac:picMkLst>
        </pc:picChg>
        <pc:picChg chg="add mod">
          <ac:chgData name="ZINCK Yves [CEGEE]" userId="58ab786b-eff3-4fb5-b8c5-161f6b44608b" providerId="ADAL" clId="{6DBF65AA-3326-4A55-A201-F79420CFF5C4}" dt="2024-04-19T12:44:24.247" v="2377"/>
          <ac:picMkLst>
            <pc:docMk/>
            <pc:sldMk cId="1218591547" sldId="2147473109"/>
            <ac:picMk id="16" creationId="{9F2FC282-886D-D858-62C1-C040A417A111}"/>
          </ac:picMkLst>
        </pc:picChg>
        <pc:picChg chg="add mod">
          <ac:chgData name="ZINCK Yves [CEGEE]" userId="58ab786b-eff3-4fb5-b8c5-161f6b44608b" providerId="ADAL" clId="{6DBF65AA-3326-4A55-A201-F79420CFF5C4}" dt="2024-04-19T12:44:24.247" v="2377"/>
          <ac:picMkLst>
            <pc:docMk/>
            <pc:sldMk cId="1218591547" sldId="2147473109"/>
            <ac:picMk id="18" creationId="{A66CC52A-9678-2C10-199C-72A6DE61B98D}"/>
          </ac:picMkLst>
        </pc:picChg>
        <pc:picChg chg="add mod">
          <ac:chgData name="ZINCK Yves [CEGEE]" userId="58ab786b-eff3-4fb5-b8c5-161f6b44608b" providerId="ADAL" clId="{6DBF65AA-3326-4A55-A201-F79420CFF5C4}" dt="2024-04-19T12:44:24.247" v="2377"/>
          <ac:picMkLst>
            <pc:docMk/>
            <pc:sldMk cId="1218591547" sldId="2147473109"/>
            <ac:picMk id="20" creationId="{C29BB65D-4980-8A69-99A9-2CD371C88A74}"/>
          </ac:picMkLst>
        </pc:picChg>
        <pc:picChg chg="add mod">
          <ac:chgData name="ZINCK Yves [CEGEE]" userId="58ab786b-eff3-4fb5-b8c5-161f6b44608b" providerId="ADAL" clId="{6DBF65AA-3326-4A55-A201-F79420CFF5C4}" dt="2024-04-19T12:44:24.247" v="2377"/>
          <ac:picMkLst>
            <pc:docMk/>
            <pc:sldMk cId="1218591547" sldId="2147473109"/>
            <ac:picMk id="21" creationId="{FEACD721-5AFC-3026-0F63-6BE8C97F01D7}"/>
          </ac:picMkLst>
        </pc:picChg>
        <pc:picChg chg="add mod">
          <ac:chgData name="ZINCK Yves [CEGEE]" userId="58ab786b-eff3-4fb5-b8c5-161f6b44608b" providerId="ADAL" clId="{6DBF65AA-3326-4A55-A201-F79420CFF5C4}" dt="2024-04-19T12:44:24.247" v="2377"/>
          <ac:picMkLst>
            <pc:docMk/>
            <pc:sldMk cId="1218591547" sldId="2147473109"/>
            <ac:picMk id="23" creationId="{4930A9E7-79A6-7A96-B2F7-7B22BFB28B64}"/>
          </ac:picMkLst>
        </pc:picChg>
        <pc:picChg chg="add mod">
          <ac:chgData name="ZINCK Yves [CEGEE]" userId="58ab786b-eff3-4fb5-b8c5-161f6b44608b" providerId="ADAL" clId="{6DBF65AA-3326-4A55-A201-F79420CFF5C4}" dt="2024-04-19T12:44:24.247" v="2377"/>
          <ac:picMkLst>
            <pc:docMk/>
            <pc:sldMk cId="1218591547" sldId="2147473109"/>
            <ac:picMk id="25" creationId="{ED5F6671-5059-09D3-BB72-D7EBFEB3EC1A}"/>
          </ac:picMkLst>
        </pc:picChg>
        <pc:picChg chg="add mod">
          <ac:chgData name="ZINCK Yves [CEGEE]" userId="58ab786b-eff3-4fb5-b8c5-161f6b44608b" providerId="ADAL" clId="{6DBF65AA-3326-4A55-A201-F79420CFF5C4}" dt="2024-04-19T12:44:24.247" v="2377"/>
          <ac:picMkLst>
            <pc:docMk/>
            <pc:sldMk cId="1218591547" sldId="2147473109"/>
            <ac:picMk id="26" creationId="{6928D57C-A235-AE02-CB91-2E8A626499D8}"/>
          </ac:picMkLst>
        </pc:picChg>
        <pc:picChg chg="add mod">
          <ac:chgData name="ZINCK Yves [CEGEE]" userId="58ab786b-eff3-4fb5-b8c5-161f6b44608b" providerId="ADAL" clId="{6DBF65AA-3326-4A55-A201-F79420CFF5C4}" dt="2024-04-19T12:44:24.247" v="2377"/>
          <ac:picMkLst>
            <pc:docMk/>
            <pc:sldMk cId="1218591547" sldId="2147473109"/>
            <ac:picMk id="27" creationId="{0454785E-FEBD-A031-3740-93213DAC35B1}"/>
          </ac:picMkLst>
        </pc:picChg>
        <pc:picChg chg="add mod">
          <ac:chgData name="ZINCK Yves [CEGEE]" userId="58ab786b-eff3-4fb5-b8c5-161f6b44608b" providerId="ADAL" clId="{6DBF65AA-3326-4A55-A201-F79420CFF5C4}" dt="2024-04-19T12:44:24.247" v="2377"/>
          <ac:picMkLst>
            <pc:docMk/>
            <pc:sldMk cId="1218591547" sldId="2147473109"/>
            <ac:picMk id="28" creationId="{E1596815-61F3-1318-8368-9B123B2C1BA8}"/>
          </ac:picMkLst>
        </pc:picChg>
        <pc:picChg chg="add mod">
          <ac:chgData name="ZINCK Yves [CEGEE]" userId="58ab786b-eff3-4fb5-b8c5-161f6b44608b" providerId="ADAL" clId="{6DBF65AA-3326-4A55-A201-F79420CFF5C4}" dt="2024-04-19T12:44:24.247" v="2377"/>
          <ac:picMkLst>
            <pc:docMk/>
            <pc:sldMk cId="1218591547" sldId="2147473109"/>
            <ac:picMk id="29" creationId="{F71A4174-B822-454D-3BDC-EC36B6F342C5}"/>
          </ac:picMkLst>
        </pc:picChg>
        <pc:picChg chg="add mod">
          <ac:chgData name="ZINCK Yves [CEGEE]" userId="58ab786b-eff3-4fb5-b8c5-161f6b44608b" providerId="ADAL" clId="{6DBF65AA-3326-4A55-A201-F79420CFF5C4}" dt="2024-04-19T12:44:24.247" v="2377"/>
          <ac:picMkLst>
            <pc:docMk/>
            <pc:sldMk cId="1218591547" sldId="2147473109"/>
            <ac:picMk id="30" creationId="{4FEBFAC5-F1B5-0F56-01B3-200BC510B01D}"/>
          </ac:picMkLst>
        </pc:picChg>
        <pc:picChg chg="add mod">
          <ac:chgData name="ZINCK Yves [CEGEE]" userId="58ab786b-eff3-4fb5-b8c5-161f6b44608b" providerId="ADAL" clId="{6DBF65AA-3326-4A55-A201-F79420CFF5C4}" dt="2024-04-19T12:44:24.247" v="2377"/>
          <ac:picMkLst>
            <pc:docMk/>
            <pc:sldMk cId="1218591547" sldId="2147473109"/>
            <ac:picMk id="31" creationId="{71501C78-4A1D-141D-9058-21485441EFF5}"/>
          </ac:picMkLst>
        </pc:picChg>
        <pc:picChg chg="add mod">
          <ac:chgData name="ZINCK Yves [CEGEE]" userId="58ab786b-eff3-4fb5-b8c5-161f6b44608b" providerId="ADAL" clId="{6DBF65AA-3326-4A55-A201-F79420CFF5C4}" dt="2024-04-19T12:44:24.247" v="2377"/>
          <ac:picMkLst>
            <pc:docMk/>
            <pc:sldMk cId="1218591547" sldId="2147473109"/>
            <ac:picMk id="32" creationId="{0C342160-3629-1964-E177-CC05DD1E2985}"/>
          </ac:picMkLst>
        </pc:picChg>
        <pc:picChg chg="add mod">
          <ac:chgData name="ZINCK Yves [CEGEE]" userId="58ab786b-eff3-4fb5-b8c5-161f6b44608b" providerId="ADAL" clId="{6DBF65AA-3326-4A55-A201-F79420CFF5C4}" dt="2024-04-19T12:44:24.247" v="2377"/>
          <ac:picMkLst>
            <pc:docMk/>
            <pc:sldMk cId="1218591547" sldId="2147473109"/>
            <ac:picMk id="33" creationId="{5326BED3-89CE-166D-FF49-802ECB829918}"/>
          </ac:picMkLst>
        </pc:picChg>
        <pc:picChg chg="add mod">
          <ac:chgData name="ZINCK Yves [CEGEE]" userId="58ab786b-eff3-4fb5-b8c5-161f6b44608b" providerId="ADAL" clId="{6DBF65AA-3326-4A55-A201-F79420CFF5C4}" dt="2024-04-19T12:44:24.247" v="2377"/>
          <ac:picMkLst>
            <pc:docMk/>
            <pc:sldMk cId="1218591547" sldId="2147473109"/>
            <ac:picMk id="34" creationId="{9896786C-0CF2-CB53-A1A7-AFF67262BFC4}"/>
          </ac:picMkLst>
        </pc:picChg>
        <pc:picChg chg="add mod">
          <ac:chgData name="ZINCK Yves [CEGEE]" userId="58ab786b-eff3-4fb5-b8c5-161f6b44608b" providerId="ADAL" clId="{6DBF65AA-3326-4A55-A201-F79420CFF5C4}" dt="2024-04-19T12:44:24.247" v="2377"/>
          <ac:picMkLst>
            <pc:docMk/>
            <pc:sldMk cId="1218591547" sldId="2147473109"/>
            <ac:picMk id="35" creationId="{02F9230F-ABA8-3EDC-6265-C87C9860164A}"/>
          </ac:picMkLst>
        </pc:picChg>
        <pc:picChg chg="add mod">
          <ac:chgData name="ZINCK Yves [CEGEE]" userId="58ab786b-eff3-4fb5-b8c5-161f6b44608b" providerId="ADAL" clId="{6DBF65AA-3326-4A55-A201-F79420CFF5C4}" dt="2024-04-19T12:44:24.247" v="2377"/>
          <ac:picMkLst>
            <pc:docMk/>
            <pc:sldMk cId="1218591547" sldId="2147473109"/>
            <ac:picMk id="36" creationId="{AA49E9E1-DAB5-78A3-2647-FA3291F30ECC}"/>
          </ac:picMkLst>
        </pc:picChg>
        <pc:picChg chg="add mod">
          <ac:chgData name="ZINCK Yves [CEGEE]" userId="58ab786b-eff3-4fb5-b8c5-161f6b44608b" providerId="ADAL" clId="{6DBF65AA-3326-4A55-A201-F79420CFF5C4}" dt="2024-04-19T12:44:24.247" v="2377"/>
          <ac:picMkLst>
            <pc:docMk/>
            <pc:sldMk cId="1218591547" sldId="2147473109"/>
            <ac:picMk id="37" creationId="{DC541194-84B3-7D46-CA40-211288C18D5D}"/>
          </ac:picMkLst>
        </pc:picChg>
        <pc:picChg chg="add mod">
          <ac:chgData name="ZINCK Yves [CEGEE]" userId="58ab786b-eff3-4fb5-b8c5-161f6b44608b" providerId="ADAL" clId="{6DBF65AA-3326-4A55-A201-F79420CFF5C4}" dt="2024-04-19T12:44:24.247" v="2377"/>
          <ac:picMkLst>
            <pc:docMk/>
            <pc:sldMk cId="1218591547" sldId="2147473109"/>
            <ac:picMk id="38" creationId="{DA89E34D-64F6-0536-5E9C-0AEB80297B12}"/>
          </ac:picMkLst>
        </pc:picChg>
        <pc:picChg chg="add mod">
          <ac:chgData name="ZINCK Yves [CEGEE]" userId="58ab786b-eff3-4fb5-b8c5-161f6b44608b" providerId="ADAL" clId="{6DBF65AA-3326-4A55-A201-F79420CFF5C4}" dt="2024-04-19T12:44:24.247" v="2377"/>
          <ac:picMkLst>
            <pc:docMk/>
            <pc:sldMk cId="1218591547" sldId="2147473109"/>
            <ac:picMk id="39" creationId="{1211B680-3A51-CC89-CA91-5BCF8698731F}"/>
          </ac:picMkLst>
        </pc:picChg>
        <pc:picChg chg="add mod">
          <ac:chgData name="ZINCK Yves [CEGEE]" userId="58ab786b-eff3-4fb5-b8c5-161f6b44608b" providerId="ADAL" clId="{6DBF65AA-3326-4A55-A201-F79420CFF5C4}" dt="2024-04-19T12:44:24.247" v="2377"/>
          <ac:picMkLst>
            <pc:docMk/>
            <pc:sldMk cId="1218591547" sldId="2147473109"/>
            <ac:picMk id="40" creationId="{7A057FC4-22B8-F600-929F-6338FBF9FC64}"/>
          </ac:picMkLst>
        </pc:picChg>
        <pc:picChg chg="add mod">
          <ac:chgData name="ZINCK Yves [CEGEE]" userId="58ab786b-eff3-4fb5-b8c5-161f6b44608b" providerId="ADAL" clId="{6DBF65AA-3326-4A55-A201-F79420CFF5C4}" dt="2024-04-19T12:44:24.247" v="2377"/>
          <ac:picMkLst>
            <pc:docMk/>
            <pc:sldMk cId="1218591547" sldId="2147473109"/>
            <ac:picMk id="41" creationId="{3E2597D5-CF1B-B2D4-5F54-DBE5DCD13579}"/>
          </ac:picMkLst>
        </pc:picChg>
        <pc:picChg chg="add mod">
          <ac:chgData name="ZINCK Yves [CEGEE]" userId="58ab786b-eff3-4fb5-b8c5-161f6b44608b" providerId="ADAL" clId="{6DBF65AA-3326-4A55-A201-F79420CFF5C4}" dt="2024-04-19T12:44:24.247" v="2377"/>
          <ac:picMkLst>
            <pc:docMk/>
            <pc:sldMk cId="1218591547" sldId="2147473109"/>
            <ac:picMk id="42" creationId="{B6F41598-F6C7-B9A7-EA2E-0393312C9E0A}"/>
          </ac:picMkLst>
        </pc:picChg>
        <pc:picChg chg="add mod">
          <ac:chgData name="ZINCK Yves [CEGEE]" userId="58ab786b-eff3-4fb5-b8c5-161f6b44608b" providerId="ADAL" clId="{6DBF65AA-3326-4A55-A201-F79420CFF5C4}" dt="2024-04-19T12:44:24.247" v="2377"/>
          <ac:picMkLst>
            <pc:docMk/>
            <pc:sldMk cId="1218591547" sldId="2147473109"/>
            <ac:picMk id="43" creationId="{BFAB0882-5226-06F6-8C80-942C97DD0579}"/>
          </ac:picMkLst>
        </pc:picChg>
        <pc:picChg chg="add mod">
          <ac:chgData name="ZINCK Yves [CEGEE]" userId="58ab786b-eff3-4fb5-b8c5-161f6b44608b" providerId="ADAL" clId="{6DBF65AA-3326-4A55-A201-F79420CFF5C4}" dt="2024-04-19T12:44:24.247" v="2377"/>
          <ac:picMkLst>
            <pc:docMk/>
            <pc:sldMk cId="1218591547" sldId="2147473109"/>
            <ac:picMk id="44" creationId="{51065670-BA1A-ACD2-BAF6-769AF3150DC6}"/>
          </ac:picMkLst>
        </pc:picChg>
        <pc:picChg chg="add mod">
          <ac:chgData name="ZINCK Yves [CEGEE]" userId="58ab786b-eff3-4fb5-b8c5-161f6b44608b" providerId="ADAL" clId="{6DBF65AA-3326-4A55-A201-F79420CFF5C4}" dt="2024-04-19T12:44:24.247" v="2377"/>
          <ac:picMkLst>
            <pc:docMk/>
            <pc:sldMk cId="1218591547" sldId="2147473109"/>
            <ac:picMk id="45" creationId="{A301ED77-3FB8-FD15-1A27-1E5D90567D0B}"/>
          </ac:picMkLst>
        </pc:picChg>
        <pc:picChg chg="add mod">
          <ac:chgData name="ZINCK Yves [CEGEE]" userId="58ab786b-eff3-4fb5-b8c5-161f6b44608b" providerId="ADAL" clId="{6DBF65AA-3326-4A55-A201-F79420CFF5C4}" dt="2024-04-19T12:44:24.247" v="2377"/>
          <ac:picMkLst>
            <pc:docMk/>
            <pc:sldMk cId="1218591547" sldId="2147473109"/>
            <ac:picMk id="46" creationId="{68C55727-5153-7405-C548-2D2F2C4B2E5E}"/>
          </ac:picMkLst>
        </pc:picChg>
        <pc:picChg chg="add mod">
          <ac:chgData name="ZINCK Yves [CEGEE]" userId="58ab786b-eff3-4fb5-b8c5-161f6b44608b" providerId="ADAL" clId="{6DBF65AA-3326-4A55-A201-F79420CFF5C4}" dt="2024-04-19T12:44:24.247" v="2377"/>
          <ac:picMkLst>
            <pc:docMk/>
            <pc:sldMk cId="1218591547" sldId="2147473109"/>
            <ac:picMk id="47" creationId="{98351D31-2C24-FD38-D810-584D62A17F0F}"/>
          </ac:picMkLst>
        </pc:picChg>
        <pc:picChg chg="add mod">
          <ac:chgData name="ZINCK Yves [CEGEE]" userId="58ab786b-eff3-4fb5-b8c5-161f6b44608b" providerId="ADAL" clId="{6DBF65AA-3326-4A55-A201-F79420CFF5C4}" dt="2024-04-19T12:44:24.247" v="2377"/>
          <ac:picMkLst>
            <pc:docMk/>
            <pc:sldMk cId="1218591547" sldId="2147473109"/>
            <ac:picMk id="48" creationId="{962C3A24-A85E-C9F0-F270-8BC238CAF0E6}"/>
          </ac:picMkLst>
        </pc:picChg>
        <pc:picChg chg="add mod">
          <ac:chgData name="ZINCK Yves [CEGEE]" userId="58ab786b-eff3-4fb5-b8c5-161f6b44608b" providerId="ADAL" clId="{6DBF65AA-3326-4A55-A201-F79420CFF5C4}" dt="2024-04-19T12:44:24.247" v="2377"/>
          <ac:picMkLst>
            <pc:docMk/>
            <pc:sldMk cId="1218591547" sldId="2147473109"/>
            <ac:picMk id="49" creationId="{563439E2-28F7-CF48-7871-BA20AC28E03F}"/>
          </ac:picMkLst>
        </pc:picChg>
        <pc:picChg chg="add mod">
          <ac:chgData name="ZINCK Yves [CEGEE]" userId="58ab786b-eff3-4fb5-b8c5-161f6b44608b" providerId="ADAL" clId="{6DBF65AA-3326-4A55-A201-F79420CFF5C4}" dt="2024-04-19T12:44:24.247" v="2377"/>
          <ac:picMkLst>
            <pc:docMk/>
            <pc:sldMk cId="1218591547" sldId="2147473109"/>
            <ac:picMk id="50" creationId="{44E8EE41-187E-7A03-9F3B-147F17BF0BE7}"/>
          </ac:picMkLst>
        </pc:picChg>
        <pc:picChg chg="add mod">
          <ac:chgData name="ZINCK Yves [CEGEE]" userId="58ab786b-eff3-4fb5-b8c5-161f6b44608b" providerId="ADAL" clId="{6DBF65AA-3326-4A55-A201-F79420CFF5C4}" dt="2024-04-19T12:44:24.247" v="2377"/>
          <ac:picMkLst>
            <pc:docMk/>
            <pc:sldMk cId="1218591547" sldId="2147473109"/>
            <ac:picMk id="51" creationId="{AD8C925C-1F6E-58E1-8703-29F4ADE40FF3}"/>
          </ac:picMkLst>
        </pc:picChg>
        <pc:picChg chg="add mod">
          <ac:chgData name="ZINCK Yves [CEGEE]" userId="58ab786b-eff3-4fb5-b8c5-161f6b44608b" providerId="ADAL" clId="{6DBF65AA-3326-4A55-A201-F79420CFF5C4}" dt="2024-04-19T12:44:24.247" v="2377"/>
          <ac:picMkLst>
            <pc:docMk/>
            <pc:sldMk cId="1218591547" sldId="2147473109"/>
            <ac:picMk id="52" creationId="{AC0E85FA-C00E-AD14-9756-4B4B6A975AD5}"/>
          </ac:picMkLst>
        </pc:picChg>
        <pc:picChg chg="add mod">
          <ac:chgData name="ZINCK Yves [CEGEE]" userId="58ab786b-eff3-4fb5-b8c5-161f6b44608b" providerId="ADAL" clId="{6DBF65AA-3326-4A55-A201-F79420CFF5C4}" dt="2024-04-19T12:44:24.247" v="2377"/>
          <ac:picMkLst>
            <pc:docMk/>
            <pc:sldMk cId="1218591547" sldId="2147473109"/>
            <ac:picMk id="53" creationId="{9CA0102D-3C3C-80E6-0AD0-56FA0AD2FD84}"/>
          </ac:picMkLst>
        </pc:picChg>
        <pc:picChg chg="add mod">
          <ac:chgData name="ZINCK Yves [CEGEE]" userId="58ab786b-eff3-4fb5-b8c5-161f6b44608b" providerId="ADAL" clId="{6DBF65AA-3326-4A55-A201-F79420CFF5C4}" dt="2024-04-19T12:44:24.247" v="2377"/>
          <ac:picMkLst>
            <pc:docMk/>
            <pc:sldMk cId="1218591547" sldId="2147473109"/>
            <ac:picMk id="54" creationId="{DD3ADDFF-7FCE-A26C-E346-3A8987764400}"/>
          </ac:picMkLst>
        </pc:picChg>
        <pc:picChg chg="add mod">
          <ac:chgData name="ZINCK Yves [CEGEE]" userId="58ab786b-eff3-4fb5-b8c5-161f6b44608b" providerId="ADAL" clId="{6DBF65AA-3326-4A55-A201-F79420CFF5C4}" dt="2024-04-19T12:44:24.247" v="2377"/>
          <ac:picMkLst>
            <pc:docMk/>
            <pc:sldMk cId="1218591547" sldId="2147473109"/>
            <ac:picMk id="55" creationId="{819999B4-A3D5-340F-0909-EFF7D723146B}"/>
          </ac:picMkLst>
        </pc:picChg>
        <pc:picChg chg="add mod">
          <ac:chgData name="ZINCK Yves [CEGEE]" userId="58ab786b-eff3-4fb5-b8c5-161f6b44608b" providerId="ADAL" clId="{6DBF65AA-3326-4A55-A201-F79420CFF5C4}" dt="2024-04-19T12:44:24.247" v="2377"/>
          <ac:picMkLst>
            <pc:docMk/>
            <pc:sldMk cId="1218591547" sldId="2147473109"/>
            <ac:picMk id="56" creationId="{E12602D1-AF8E-9A13-2906-95F17125F4E7}"/>
          </ac:picMkLst>
        </pc:picChg>
        <pc:picChg chg="add mod">
          <ac:chgData name="ZINCK Yves [CEGEE]" userId="58ab786b-eff3-4fb5-b8c5-161f6b44608b" providerId="ADAL" clId="{6DBF65AA-3326-4A55-A201-F79420CFF5C4}" dt="2024-04-19T12:44:24.247" v="2377"/>
          <ac:picMkLst>
            <pc:docMk/>
            <pc:sldMk cId="1218591547" sldId="2147473109"/>
            <ac:picMk id="57" creationId="{2D29E0A8-6849-953E-9E4D-E30C282F8B73}"/>
          </ac:picMkLst>
        </pc:picChg>
        <pc:picChg chg="add mod">
          <ac:chgData name="ZINCK Yves [CEGEE]" userId="58ab786b-eff3-4fb5-b8c5-161f6b44608b" providerId="ADAL" clId="{6DBF65AA-3326-4A55-A201-F79420CFF5C4}" dt="2024-04-19T12:44:24.247" v="2377"/>
          <ac:picMkLst>
            <pc:docMk/>
            <pc:sldMk cId="1218591547" sldId="2147473109"/>
            <ac:picMk id="58" creationId="{5311D323-732B-D2FC-B8D3-E0545C0134B0}"/>
          </ac:picMkLst>
        </pc:picChg>
        <pc:picChg chg="add mod">
          <ac:chgData name="ZINCK Yves [CEGEE]" userId="58ab786b-eff3-4fb5-b8c5-161f6b44608b" providerId="ADAL" clId="{6DBF65AA-3326-4A55-A201-F79420CFF5C4}" dt="2024-04-19T12:44:24.247" v="2377"/>
          <ac:picMkLst>
            <pc:docMk/>
            <pc:sldMk cId="1218591547" sldId="2147473109"/>
            <ac:picMk id="59" creationId="{9286E001-D024-8E89-4AF4-CD53186665F9}"/>
          </ac:picMkLst>
        </pc:picChg>
        <pc:picChg chg="add mod">
          <ac:chgData name="ZINCK Yves [CEGEE]" userId="58ab786b-eff3-4fb5-b8c5-161f6b44608b" providerId="ADAL" clId="{6DBF65AA-3326-4A55-A201-F79420CFF5C4}" dt="2024-04-19T12:44:24.247" v="2377"/>
          <ac:picMkLst>
            <pc:docMk/>
            <pc:sldMk cId="1218591547" sldId="2147473109"/>
            <ac:picMk id="60" creationId="{F360FFAC-1278-B4E5-28D8-057E7F1CD9BD}"/>
          </ac:picMkLst>
        </pc:picChg>
        <pc:picChg chg="add mod">
          <ac:chgData name="ZINCK Yves [CEGEE]" userId="58ab786b-eff3-4fb5-b8c5-161f6b44608b" providerId="ADAL" clId="{6DBF65AA-3326-4A55-A201-F79420CFF5C4}" dt="2024-04-19T12:44:24.247" v="2377"/>
          <ac:picMkLst>
            <pc:docMk/>
            <pc:sldMk cId="1218591547" sldId="2147473109"/>
            <ac:picMk id="63" creationId="{C085D75F-897C-851D-7734-388FC4ACA38E}"/>
          </ac:picMkLst>
        </pc:picChg>
        <pc:picChg chg="add mod">
          <ac:chgData name="ZINCK Yves [CEGEE]" userId="58ab786b-eff3-4fb5-b8c5-161f6b44608b" providerId="ADAL" clId="{6DBF65AA-3326-4A55-A201-F79420CFF5C4}" dt="2024-04-19T12:44:24.247" v="2377"/>
          <ac:picMkLst>
            <pc:docMk/>
            <pc:sldMk cId="1218591547" sldId="2147473109"/>
            <ac:picMk id="64" creationId="{6E8D08C1-E1D4-7150-4A2D-4BDFAE262DFB}"/>
          </ac:picMkLst>
        </pc:picChg>
        <pc:picChg chg="add mod">
          <ac:chgData name="ZINCK Yves [CEGEE]" userId="58ab786b-eff3-4fb5-b8c5-161f6b44608b" providerId="ADAL" clId="{6DBF65AA-3326-4A55-A201-F79420CFF5C4}" dt="2024-04-19T12:44:24.247" v="2377"/>
          <ac:picMkLst>
            <pc:docMk/>
            <pc:sldMk cId="1218591547" sldId="2147473109"/>
            <ac:picMk id="65" creationId="{4E699848-9CFD-AC61-81F8-F53E74EBC778}"/>
          </ac:picMkLst>
        </pc:picChg>
        <pc:picChg chg="add mod">
          <ac:chgData name="ZINCK Yves [CEGEE]" userId="58ab786b-eff3-4fb5-b8c5-161f6b44608b" providerId="ADAL" clId="{6DBF65AA-3326-4A55-A201-F79420CFF5C4}" dt="2024-04-19T12:44:24.247" v="2377"/>
          <ac:picMkLst>
            <pc:docMk/>
            <pc:sldMk cId="1218591547" sldId="2147473109"/>
            <ac:picMk id="66" creationId="{6A95CCD7-245D-273A-4A05-ACBA373B7B46}"/>
          </ac:picMkLst>
        </pc:picChg>
        <pc:picChg chg="add mod">
          <ac:chgData name="ZINCK Yves [CEGEE]" userId="58ab786b-eff3-4fb5-b8c5-161f6b44608b" providerId="ADAL" clId="{6DBF65AA-3326-4A55-A201-F79420CFF5C4}" dt="2024-04-19T12:44:24.247" v="2377"/>
          <ac:picMkLst>
            <pc:docMk/>
            <pc:sldMk cId="1218591547" sldId="2147473109"/>
            <ac:picMk id="70" creationId="{276E298A-5CCD-46D4-80AF-59D5CD9B7220}"/>
          </ac:picMkLst>
        </pc:picChg>
        <pc:picChg chg="add mod">
          <ac:chgData name="ZINCK Yves [CEGEE]" userId="58ab786b-eff3-4fb5-b8c5-161f6b44608b" providerId="ADAL" clId="{6DBF65AA-3326-4A55-A201-F79420CFF5C4}" dt="2024-04-19T12:44:24.247" v="2377"/>
          <ac:picMkLst>
            <pc:docMk/>
            <pc:sldMk cId="1218591547" sldId="2147473109"/>
            <ac:picMk id="83" creationId="{8D2F92DD-28C7-D32D-9F5D-25C3E451D62F}"/>
          </ac:picMkLst>
        </pc:picChg>
        <pc:picChg chg="add mod">
          <ac:chgData name="ZINCK Yves [CEGEE]" userId="58ab786b-eff3-4fb5-b8c5-161f6b44608b" providerId="ADAL" clId="{6DBF65AA-3326-4A55-A201-F79420CFF5C4}" dt="2024-04-19T12:44:24.247" v="2377"/>
          <ac:picMkLst>
            <pc:docMk/>
            <pc:sldMk cId="1218591547" sldId="2147473109"/>
            <ac:picMk id="84" creationId="{03F24BB4-7613-2AC2-93A5-56AF97B8E9EC}"/>
          </ac:picMkLst>
        </pc:picChg>
        <pc:picChg chg="add mod">
          <ac:chgData name="ZINCK Yves [CEGEE]" userId="58ab786b-eff3-4fb5-b8c5-161f6b44608b" providerId="ADAL" clId="{6DBF65AA-3326-4A55-A201-F79420CFF5C4}" dt="2024-04-19T12:44:24.247" v="2377"/>
          <ac:picMkLst>
            <pc:docMk/>
            <pc:sldMk cId="1218591547" sldId="2147473109"/>
            <ac:picMk id="87" creationId="{2970E612-D8F8-EED6-37D6-062DEEA3E24E}"/>
          </ac:picMkLst>
        </pc:picChg>
        <pc:picChg chg="add mod">
          <ac:chgData name="ZINCK Yves [CEGEE]" userId="58ab786b-eff3-4fb5-b8c5-161f6b44608b" providerId="ADAL" clId="{6DBF65AA-3326-4A55-A201-F79420CFF5C4}" dt="2024-04-19T12:44:24.247" v="2377"/>
          <ac:picMkLst>
            <pc:docMk/>
            <pc:sldMk cId="1218591547" sldId="2147473109"/>
            <ac:picMk id="88" creationId="{7D31E37E-4EF3-15AA-88A3-4A3E5C6E554B}"/>
          </ac:picMkLst>
        </pc:picChg>
        <pc:picChg chg="add mod">
          <ac:chgData name="ZINCK Yves [CEGEE]" userId="58ab786b-eff3-4fb5-b8c5-161f6b44608b" providerId="ADAL" clId="{6DBF65AA-3326-4A55-A201-F79420CFF5C4}" dt="2024-04-19T12:44:24.247" v="2377"/>
          <ac:picMkLst>
            <pc:docMk/>
            <pc:sldMk cId="1218591547" sldId="2147473109"/>
            <ac:picMk id="90" creationId="{400BE7DE-0182-EDDF-E121-87E054393A76}"/>
          </ac:picMkLst>
        </pc:picChg>
        <pc:picChg chg="add mod">
          <ac:chgData name="ZINCK Yves [CEGEE]" userId="58ab786b-eff3-4fb5-b8c5-161f6b44608b" providerId="ADAL" clId="{6DBF65AA-3326-4A55-A201-F79420CFF5C4}" dt="2024-04-19T12:44:24.247" v="2377"/>
          <ac:picMkLst>
            <pc:docMk/>
            <pc:sldMk cId="1218591547" sldId="2147473109"/>
            <ac:picMk id="91" creationId="{642AF1F8-7ECB-E8F5-732D-B32A8BBFCEC8}"/>
          </ac:picMkLst>
        </pc:picChg>
        <pc:picChg chg="add mod">
          <ac:chgData name="ZINCK Yves [CEGEE]" userId="58ab786b-eff3-4fb5-b8c5-161f6b44608b" providerId="ADAL" clId="{6DBF65AA-3326-4A55-A201-F79420CFF5C4}" dt="2024-04-19T12:44:24.247" v="2377"/>
          <ac:picMkLst>
            <pc:docMk/>
            <pc:sldMk cId="1218591547" sldId="2147473109"/>
            <ac:picMk id="92" creationId="{47E3CD5E-DF57-C197-1403-23C70EAB3053}"/>
          </ac:picMkLst>
        </pc:picChg>
        <pc:picChg chg="add mod">
          <ac:chgData name="ZINCK Yves [CEGEE]" userId="58ab786b-eff3-4fb5-b8c5-161f6b44608b" providerId="ADAL" clId="{6DBF65AA-3326-4A55-A201-F79420CFF5C4}" dt="2024-04-19T12:44:24.247" v="2377"/>
          <ac:picMkLst>
            <pc:docMk/>
            <pc:sldMk cId="1218591547" sldId="2147473109"/>
            <ac:picMk id="95" creationId="{D8CEDB71-E9AA-9C5A-D698-3FCB0E2D0ED6}"/>
          </ac:picMkLst>
        </pc:picChg>
        <pc:picChg chg="add mod">
          <ac:chgData name="ZINCK Yves [CEGEE]" userId="58ab786b-eff3-4fb5-b8c5-161f6b44608b" providerId="ADAL" clId="{6DBF65AA-3326-4A55-A201-F79420CFF5C4}" dt="2024-04-19T12:44:24.247" v="2377"/>
          <ac:picMkLst>
            <pc:docMk/>
            <pc:sldMk cId="1218591547" sldId="2147473109"/>
            <ac:picMk id="100" creationId="{5DDECA4B-F4A0-97DE-184C-9F9FC44349EA}"/>
          </ac:picMkLst>
        </pc:picChg>
        <pc:picChg chg="add mod">
          <ac:chgData name="ZINCK Yves [CEGEE]" userId="58ab786b-eff3-4fb5-b8c5-161f6b44608b" providerId="ADAL" clId="{6DBF65AA-3326-4A55-A201-F79420CFF5C4}" dt="2024-04-19T12:44:24.247" v="2377"/>
          <ac:picMkLst>
            <pc:docMk/>
            <pc:sldMk cId="1218591547" sldId="2147473109"/>
            <ac:picMk id="101" creationId="{038504EF-43A9-172A-A8B1-E5520222B48E}"/>
          </ac:picMkLst>
        </pc:picChg>
        <pc:picChg chg="add mod">
          <ac:chgData name="ZINCK Yves [CEGEE]" userId="58ab786b-eff3-4fb5-b8c5-161f6b44608b" providerId="ADAL" clId="{6DBF65AA-3326-4A55-A201-F79420CFF5C4}" dt="2024-04-19T12:44:24.247" v="2377"/>
          <ac:picMkLst>
            <pc:docMk/>
            <pc:sldMk cId="1218591547" sldId="2147473109"/>
            <ac:picMk id="102" creationId="{0F8AE2A6-0DC9-6468-44F2-C8E3B8D791A5}"/>
          </ac:picMkLst>
        </pc:picChg>
        <pc:picChg chg="add mod">
          <ac:chgData name="ZINCK Yves [CEGEE]" userId="58ab786b-eff3-4fb5-b8c5-161f6b44608b" providerId="ADAL" clId="{6DBF65AA-3326-4A55-A201-F79420CFF5C4}" dt="2024-04-19T12:44:24.247" v="2377"/>
          <ac:picMkLst>
            <pc:docMk/>
            <pc:sldMk cId="1218591547" sldId="2147473109"/>
            <ac:picMk id="103" creationId="{7F0BB7E4-E6CA-073A-5FFA-F4F75AE816AC}"/>
          </ac:picMkLst>
        </pc:picChg>
        <pc:picChg chg="add mod">
          <ac:chgData name="ZINCK Yves [CEGEE]" userId="58ab786b-eff3-4fb5-b8c5-161f6b44608b" providerId="ADAL" clId="{6DBF65AA-3326-4A55-A201-F79420CFF5C4}" dt="2024-04-19T12:44:24.247" v="2377"/>
          <ac:picMkLst>
            <pc:docMk/>
            <pc:sldMk cId="1218591547" sldId="2147473109"/>
            <ac:picMk id="112" creationId="{F16F8E1F-7E8F-1450-3734-1B1F42582AF8}"/>
          </ac:picMkLst>
        </pc:picChg>
        <pc:picChg chg="add mod">
          <ac:chgData name="ZINCK Yves [CEGEE]" userId="58ab786b-eff3-4fb5-b8c5-161f6b44608b" providerId="ADAL" clId="{6DBF65AA-3326-4A55-A201-F79420CFF5C4}" dt="2024-04-19T12:44:24.247" v="2377"/>
          <ac:picMkLst>
            <pc:docMk/>
            <pc:sldMk cId="1218591547" sldId="2147473109"/>
            <ac:picMk id="114" creationId="{1089F341-C02C-2170-155F-771EA5188882}"/>
          </ac:picMkLst>
        </pc:picChg>
        <pc:picChg chg="add mod">
          <ac:chgData name="ZINCK Yves [CEGEE]" userId="58ab786b-eff3-4fb5-b8c5-161f6b44608b" providerId="ADAL" clId="{6DBF65AA-3326-4A55-A201-F79420CFF5C4}" dt="2024-04-19T12:44:24.247" v="2377"/>
          <ac:picMkLst>
            <pc:docMk/>
            <pc:sldMk cId="1218591547" sldId="2147473109"/>
            <ac:picMk id="116" creationId="{ADEB8D75-5059-3FB6-BDBB-8678A140F5DC}"/>
          </ac:picMkLst>
        </pc:picChg>
        <pc:picChg chg="add mod">
          <ac:chgData name="ZINCK Yves [CEGEE]" userId="58ab786b-eff3-4fb5-b8c5-161f6b44608b" providerId="ADAL" clId="{6DBF65AA-3326-4A55-A201-F79420CFF5C4}" dt="2024-04-19T12:44:24.247" v="2377"/>
          <ac:picMkLst>
            <pc:docMk/>
            <pc:sldMk cId="1218591547" sldId="2147473109"/>
            <ac:picMk id="117" creationId="{87A893DD-D3CB-B992-30D2-BF6039560079}"/>
          </ac:picMkLst>
        </pc:picChg>
        <pc:picChg chg="add mod">
          <ac:chgData name="ZINCK Yves [CEGEE]" userId="58ab786b-eff3-4fb5-b8c5-161f6b44608b" providerId="ADAL" clId="{6DBF65AA-3326-4A55-A201-F79420CFF5C4}" dt="2024-04-19T12:44:24.247" v="2377"/>
          <ac:picMkLst>
            <pc:docMk/>
            <pc:sldMk cId="1218591547" sldId="2147473109"/>
            <ac:picMk id="120" creationId="{4166D544-0A9C-2EBF-D65D-9EA75BAB61EF}"/>
          </ac:picMkLst>
        </pc:picChg>
        <pc:picChg chg="add mod">
          <ac:chgData name="ZINCK Yves [CEGEE]" userId="58ab786b-eff3-4fb5-b8c5-161f6b44608b" providerId="ADAL" clId="{6DBF65AA-3326-4A55-A201-F79420CFF5C4}" dt="2024-04-19T12:44:24.247" v="2377"/>
          <ac:picMkLst>
            <pc:docMk/>
            <pc:sldMk cId="1218591547" sldId="2147473109"/>
            <ac:picMk id="121" creationId="{5300BC4F-DB7B-CA30-D25B-587F6A852ACA}"/>
          </ac:picMkLst>
        </pc:picChg>
        <pc:picChg chg="add mod">
          <ac:chgData name="ZINCK Yves [CEGEE]" userId="58ab786b-eff3-4fb5-b8c5-161f6b44608b" providerId="ADAL" clId="{6DBF65AA-3326-4A55-A201-F79420CFF5C4}" dt="2024-04-19T12:44:24.247" v="2377"/>
          <ac:picMkLst>
            <pc:docMk/>
            <pc:sldMk cId="1218591547" sldId="2147473109"/>
            <ac:picMk id="122" creationId="{5AF19B97-2FC1-10AD-105D-8B25E995BDAD}"/>
          </ac:picMkLst>
        </pc:picChg>
        <pc:picChg chg="add mod">
          <ac:chgData name="ZINCK Yves [CEGEE]" userId="58ab786b-eff3-4fb5-b8c5-161f6b44608b" providerId="ADAL" clId="{6DBF65AA-3326-4A55-A201-F79420CFF5C4}" dt="2024-04-19T12:44:24.247" v="2377"/>
          <ac:picMkLst>
            <pc:docMk/>
            <pc:sldMk cId="1218591547" sldId="2147473109"/>
            <ac:picMk id="123" creationId="{1FA5B683-F582-F06F-7E3D-89066851C05B}"/>
          </ac:picMkLst>
        </pc:picChg>
        <pc:picChg chg="add mod">
          <ac:chgData name="ZINCK Yves [CEGEE]" userId="58ab786b-eff3-4fb5-b8c5-161f6b44608b" providerId="ADAL" clId="{6DBF65AA-3326-4A55-A201-F79420CFF5C4}" dt="2024-04-19T12:44:24.247" v="2377"/>
          <ac:picMkLst>
            <pc:docMk/>
            <pc:sldMk cId="1218591547" sldId="2147473109"/>
            <ac:picMk id="124" creationId="{DF7FC37A-F967-1953-598B-69BBD87448B7}"/>
          </ac:picMkLst>
        </pc:picChg>
        <pc:picChg chg="add mod">
          <ac:chgData name="ZINCK Yves [CEGEE]" userId="58ab786b-eff3-4fb5-b8c5-161f6b44608b" providerId="ADAL" clId="{6DBF65AA-3326-4A55-A201-F79420CFF5C4}" dt="2024-04-19T12:44:24.247" v="2377"/>
          <ac:picMkLst>
            <pc:docMk/>
            <pc:sldMk cId="1218591547" sldId="2147473109"/>
            <ac:picMk id="125" creationId="{D9B881FE-6CB3-3874-3E68-375D6BCBF7AC}"/>
          </ac:picMkLst>
        </pc:picChg>
        <pc:cxnChg chg="add mod">
          <ac:chgData name="ZINCK Yves [CEGEE]" userId="58ab786b-eff3-4fb5-b8c5-161f6b44608b" providerId="ADAL" clId="{6DBF65AA-3326-4A55-A201-F79420CFF5C4}" dt="2024-04-19T12:44:24.247" v="2377"/>
          <ac:cxnSpMkLst>
            <pc:docMk/>
            <pc:sldMk cId="1218591547" sldId="2147473109"/>
            <ac:cxnSpMk id="105" creationId="{B99B3FD0-70AD-C0FD-54DA-C83538B839FE}"/>
          </ac:cxnSpMkLst>
        </pc:cxnChg>
      </pc:sldChg>
      <pc:sldChg chg="addSp delSp modSp add mod">
        <pc:chgData name="ZINCK Yves [CEGEE]" userId="58ab786b-eff3-4fb5-b8c5-161f6b44608b" providerId="ADAL" clId="{6DBF65AA-3326-4A55-A201-F79420CFF5C4}" dt="2024-04-19T12:50:19.939" v="2533" actId="6549"/>
        <pc:sldMkLst>
          <pc:docMk/>
          <pc:sldMk cId="2928470953" sldId="2147473110"/>
        </pc:sldMkLst>
        <pc:spChg chg="add mod">
          <ac:chgData name="ZINCK Yves [CEGEE]" userId="58ab786b-eff3-4fb5-b8c5-161f6b44608b" providerId="ADAL" clId="{6DBF65AA-3326-4A55-A201-F79420CFF5C4}" dt="2024-04-19T12:49:44.115" v="2444" actId="1036"/>
          <ac:spMkLst>
            <pc:docMk/>
            <pc:sldMk cId="2928470953" sldId="2147473110"/>
            <ac:spMk id="2" creationId="{D167B371-19AB-A131-471A-58B1650DA56D}"/>
          </ac:spMkLst>
        </pc:spChg>
        <pc:spChg chg="mod">
          <ac:chgData name="ZINCK Yves [CEGEE]" userId="58ab786b-eff3-4fb5-b8c5-161f6b44608b" providerId="ADAL" clId="{6DBF65AA-3326-4A55-A201-F79420CFF5C4}" dt="2024-04-19T12:50:19.939" v="2533" actId="6549"/>
          <ac:spMkLst>
            <pc:docMk/>
            <pc:sldMk cId="2928470953" sldId="2147473110"/>
            <ac:spMk id="3" creationId="{21CC3562-32A5-ACF6-3B71-84A87DF454A0}"/>
          </ac:spMkLst>
        </pc:spChg>
        <pc:spChg chg="add mod">
          <ac:chgData name="ZINCK Yves [CEGEE]" userId="58ab786b-eff3-4fb5-b8c5-161f6b44608b" providerId="ADAL" clId="{6DBF65AA-3326-4A55-A201-F79420CFF5C4}" dt="2024-04-19T12:49:12.265" v="2437" actId="1036"/>
          <ac:spMkLst>
            <pc:docMk/>
            <pc:sldMk cId="2928470953" sldId="2147473110"/>
            <ac:spMk id="8" creationId="{AE8094D9-A723-380F-43A6-93AC7565D0FD}"/>
          </ac:spMkLst>
        </pc:spChg>
        <pc:spChg chg="del">
          <ac:chgData name="ZINCK Yves [CEGEE]" userId="58ab786b-eff3-4fb5-b8c5-161f6b44608b" providerId="ADAL" clId="{6DBF65AA-3326-4A55-A201-F79420CFF5C4}" dt="2024-04-19T12:47:55.782" v="2408" actId="478"/>
          <ac:spMkLst>
            <pc:docMk/>
            <pc:sldMk cId="2928470953" sldId="2147473110"/>
            <ac:spMk id="10" creationId="{1FED74CF-05DD-A5EE-2207-E4BE95B4FBB1}"/>
          </ac:spMkLst>
        </pc:spChg>
        <pc:spChg chg="add mod">
          <ac:chgData name="ZINCK Yves [CEGEE]" userId="58ab786b-eff3-4fb5-b8c5-161f6b44608b" providerId="ADAL" clId="{6DBF65AA-3326-4A55-A201-F79420CFF5C4}" dt="2024-04-19T12:49:12.265" v="2437" actId="1036"/>
          <ac:spMkLst>
            <pc:docMk/>
            <pc:sldMk cId="2928470953" sldId="2147473110"/>
            <ac:spMk id="11" creationId="{F9B82844-A2BD-4826-2344-39A34333A297}"/>
          </ac:spMkLst>
        </pc:spChg>
        <pc:spChg chg="add mod">
          <ac:chgData name="ZINCK Yves [CEGEE]" userId="58ab786b-eff3-4fb5-b8c5-161f6b44608b" providerId="ADAL" clId="{6DBF65AA-3326-4A55-A201-F79420CFF5C4}" dt="2024-04-19T12:49:12.265" v="2437" actId="1036"/>
          <ac:spMkLst>
            <pc:docMk/>
            <pc:sldMk cId="2928470953" sldId="2147473110"/>
            <ac:spMk id="13" creationId="{9A84A445-C7FF-D403-8EB0-B34FA3822C1E}"/>
          </ac:spMkLst>
        </pc:spChg>
        <pc:spChg chg="add mod">
          <ac:chgData name="ZINCK Yves [CEGEE]" userId="58ab786b-eff3-4fb5-b8c5-161f6b44608b" providerId="ADAL" clId="{6DBF65AA-3326-4A55-A201-F79420CFF5C4}" dt="2024-04-19T12:49:12.265" v="2437" actId="1036"/>
          <ac:spMkLst>
            <pc:docMk/>
            <pc:sldMk cId="2928470953" sldId="2147473110"/>
            <ac:spMk id="16" creationId="{297B7D7E-4819-9BE5-FF69-86CF248A72FB}"/>
          </ac:spMkLst>
        </pc:spChg>
        <pc:spChg chg="del">
          <ac:chgData name="ZINCK Yves [CEGEE]" userId="58ab786b-eff3-4fb5-b8c5-161f6b44608b" providerId="ADAL" clId="{6DBF65AA-3326-4A55-A201-F79420CFF5C4}" dt="2024-04-19T12:47:55.782" v="2408" actId="478"/>
          <ac:spMkLst>
            <pc:docMk/>
            <pc:sldMk cId="2928470953" sldId="2147473110"/>
            <ac:spMk id="18" creationId="{72E92CCF-CE83-5A70-469A-5961AB3707D6}"/>
          </ac:spMkLst>
        </pc:spChg>
        <pc:picChg chg="add mod">
          <ac:chgData name="ZINCK Yves [CEGEE]" userId="58ab786b-eff3-4fb5-b8c5-161f6b44608b" providerId="ADAL" clId="{6DBF65AA-3326-4A55-A201-F79420CFF5C4}" dt="2024-04-19T12:47:58.305" v="2409"/>
          <ac:picMkLst>
            <pc:docMk/>
            <pc:sldMk cId="2928470953" sldId="2147473110"/>
            <ac:picMk id="6" creationId="{117B56FF-E53A-3E96-1B80-6FCE1D569CD3}"/>
          </ac:picMkLst>
        </pc:picChg>
        <pc:picChg chg="del">
          <ac:chgData name="ZINCK Yves [CEGEE]" userId="58ab786b-eff3-4fb5-b8c5-161f6b44608b" providerId="ADAL" clId="{6DBF65AA-3326-4A55-A201-F79420CFF5C4}" dt="2024-04-19T12:47:55.782" v="2408" actId="478"/>
          <ac:picMkLst>
            <pc:docMk/>
            <pc:sldMk cId="2928470953" sldId="2147473110"/>
            <ac:picMk id="7" creationId="{DEF4F0EC-85B5-9A23-C8CB-E78C38A8447A}"/>
          </ac:picMkLst>
        </pc:picChg>
        <pc:picChg chg="del">
          <ac:chgData name="ZINCK Yves [CEGEE]" userId="58ab786b-eff3-4fb5-b8c5-161f6b44608b" providerId="ADAL" clId="{6DBF65AA-3326-4A55-A201-F79420CFF5C4}" dt="2024-04-19T12:47:55.782" v="2408" actId="478"/>
          <ac:picMkLst>
            <pc:docMk/>
            <pc:sldMk cId="2928470953" sldId="2147473110"/>
            <ac:picMk id="9" creationId="{4AAE2868-418B-367A-2F2E-546297BBA418}"/>
          </ac:picMkLst>
        </pc:picChg>
        <pc:picChg chg="add mod">
          <ac:chgData name="ZINCK Yves [CEGEE]" userId="58ab786b-eff3-4fb5-b8c5-161f6b44608b" providerId="ADAL" clId="{6DBF65AA-3326-4A55-A201-F79420CFF5C4}" dt="2024-04-19T12:47:58.305" v="2409"/>
          <ac:picMkLst>
            <pc:docMk/>
            <pc:sldMk cId="2928470953" sldId="2147473110"/>
            <ac:picMk id="15" creationId="{D0B51C13-DCF8-2E15-A205-5F17CC717F49}"/>
          </ac:picMkLst>
        </pc:picChg>
        <pc:picChg chg="add mod">
          <ac:chgData name="ZINCK Yves [CEGEE]" userId="58ab786b-eff3-4fb5-b8c5-161f6b44608b" providerId="ADAL" clId="{6DBF65AA-3326-4A55-A201-F79420CFF5C4}" dt="2024-04-19T12:47:58.305" v="2409"/>
          <ac:picMkLst>
            <pc:docMk/>
            <pc:sldMk cId="2928470953" sldId="2147473110"/>
            <ac:picMk id="17" creationId="{52FCF087-8199-5440-2282-37C87BDCA419}"/>
          </ac:picMkLst>
        </pc:picChg>
        <pc:picChg chg="add mod">
          <ac:chgData name="ZINCK Yves [CEGEE]" userId="58ab786b-eff3-4fb5-b8c5-161f6b44608b" providerId="ADAL" clId="{6DBF65AA-3326-4A55-A201-F79420CFF5C4}" dt="2024-04-19T12:47:58.305" v="2409"/>
          <ac:picMkLst>
            <pc:docMk/>
            <pc:sldMk cId="2928470953" sldId="2147473110"/>
            <ac:picMk id="19" creationId="{FD45204E-09D9-906D-149F-38B42FED9E84}"/>
          </ac:picMkLst>
        </pc:picChg>
        <pc:picChg chg="add mod">
          <ac:chgData name="ZINCK Yves [CEGEE]" userId="58ab786b-eff3-4fb5-b8c5-161f6b44608b" providerId="ADAL" clId="{6DBF65AA-3326-4A55-A201-F79420CFF5C4}" dt="2024-04-19T12:47:58.305" v="2409"/>
          <ac:picMkLst>
            <pc:docMk/>
            <pc:sldMk cId="2928470953" sldId="2147473110"/>
            <ac:picMk id="20" creationId="{D0ECC39B-7852-99F3-BCF5-FFEEA0DA0F03}"/>
          </ac:picMkLst>
        </pc:picChg>
        <pc:picChg chg="add mod">
          <ac:chgData name="ZINCK Yves [CEGEE]" userId="58ab786b-eff3-4fb5-b8c5-161f6b44608b" providerId="ADAL" clId="{6DBF65AA-3326-4A55-A201-F79420CFF5C4}" dt="2024-04-19T12:47:58.305" v="2409"/>
          <ac:picMkLst>
            <pc:docMk/>
            <pc:sldMk cId="2928470953" sldId="2147473110"/>
            <ac:picMk id="21" creationId="{2A085DC3-E3FD-372B-3D2A-9A6C6140D976}"/>
          </ac:picMkLst>
        </pc:picChg>
        <pc:cxnChg chg="del">
          <ac:chgData name="ZINCK Yves [CEGEE]" userId="58ab786b-eff3-4fb5-b8c5-161f6b44608b" providerId="ADAL" clId="{6DBF65AA-3326-4A55-A201-F79420CFF5C4}" dt="2024-04-19T12:47:55.782" v="2408" actId="478"/>
          <ac:cxnSpMkLst>
            <pc:docMk/>
            <pc:sldMk cId="2928470953" sldId="2147473110"/>
            <ac:cxnSpMk id="12" creationId="{670C47A8-9611-03D6-632E-25F31AB7B81C}"/>
          </ac:cxnSpMkLst>
        </pc:cxnChg>
        <pc:cxnChg chg="add mod">
          <ac:chgData name="ZINCK Yves [CEGEE]" userId="58ab786b-eff3-4fb5-b8c5-161f6b44608b" providerId="ADAL" clId="{6DBF65AA-3326-4A55-A201-F79420CFF5C4}" dt="2024-04-19T12:49:12.265" v="2437" actId="1036"/>
          <ac:cxnSpMkLst>
            <pc:docMk/>
            <pc:sldMk cId="2928470953" sldId="2147473110"/>
            <ac:cxnSpMk id="14" creationId="{F495E988-CC71-A1DD-90E9-6FF579AAD65F}"/>
          </ac:cxnSpMkLst>
        </pc:cxnChg>
      </pc:sldChg>
      <pc:sldMasterChg chg="delSldLayout">
        <pc:chgData name="ZINCK Yves [CEGEE]" userId="58ab786b-eff3-4fb5-b8c5-161f6b44608b" providerId="ADAL" clId="{6DBF65AA-3326-4A55-A201-F79420CFF5C4}" dt="2024-04-19T09:50:15.490" v="2122" actId="47"/>
        <pc:sldMasterMkLst>
          <pc:docMk/>
          <pc:sldMasterMk cId="2210310312" sldId="2147483660"/>
        </pc:sldMasterMkLst>
        <pc:sldLayoutChg chg="del">
          <pc:chgData name="ZINCK Yves [CEGEE]" userId="58ab786b-eff3-4fb5-b8c5-161f6b44608b" providerId="ADAL" clId="{6DBF65AA-3326-4A55-A201-F79420CFF5C4}" dt="2024-04-19T06:58:43.337" v="1723" actId="47"/>
          <pc:sldLayoutMkLst>
            <pc:docMk/>
            <pc:sldMasterMk cId="2210310312" sldId="2147483660"/>
            <pc:sldLayoutMk cId="2123569670" sldId="2147483811"/>
          </pc:sldLayoutMkLst>
        </pc:sldLayoutChg>
        <pc:sldLayoutChg chg="del">
          <pc:chgData name="ZINCK Yves [CEGEE]" userId="58ab786b-eff3-4fb5-b8c5-161f6b44608b" providerId="ADAL" clId="{6DBF65AA-3326-4A55-A201-F79420CFF5C4}" dt="2024-04-19T09:50:15.490" v="2122" actId="47"/>
          <pc:sldLayoutMkLst>
            <pc:docMk/>
            <pc:sldMasterMk cId="2210310312" sldId="2147483660"/>
            <pc:sldLayoutMk cId="2997514361" sldId="2147483852"/>
          </pc:sldLayoutMkLst>
        </pc:sldLayoutChg>
      </pc:sldMasterChg>
      <pc:sldMasterChg chg="delSldLayout">
        <pc:chgData name="ZINCK Yves [CEGEE]" userId="58ab786b-eff3-4fb5-b8c5-161f6b44608b" providerId="ADAL" clId="{6DBF65AA-3326-4A55-A201-F79420CFF5C4}" dt="2024-04-19T12:27:31.275" v="2363" actId="47"/>
        <pc:sldMasterMkLst>
          <pc:docMk/>
          <pc:sldMasterMk cId="1841350462" sldId="2147483812"/>
        </pc:sldMasterMkLst>
        <pc:sldLayoutChg chg="del">
          <pc:chgData name="ZINCK Yves [CEGEE]" userId="58ab786b-eff3-4fb5-b8c5-161f6b44608b" providerId="ADAL" clId="{6DBF65AA-3326-4A55-A201-F79420CFF5C4}" dt="2024-04-19T09:50:19.132" v="2123" actId="47"/>
          <pc:sldLayoutMkLst>
            <pc:docMk/>
            <pc:sldMasterMk cId="1841350462" sldId="2147483812"/>
            <pc:sldLayoutMk cId="1946101500" sldId="2147483841"/>
          </pc:sldLayoutMkLst>
        </pc:sldLayoutChg>
        <pc:sldLayoutChg chg="del">
          <pc:chgData name="ZINCK Yves [CEGEE]" userId="58ab786b-eff3-4fb5-b8c5-161f6b44608b" providerId="ADAL" clId="{6DBF65AA-3326-4A55-A201-F79420CFF5C4}" dt="2024-04-19T12:27:31.275" v="2363" actId="47"/>
          <pc:sldLayoutMkLst>
            <pc:docMk/>
            <pc:sldMasterMk cId="1841350462" sldId="2147483812"/>
            <pc:sldLayoutMk cId="2037358128" sldId="2147483843"/>
          </pc:sldLayoutMkLst>
        </pc:sldLayoutChg>
      </pc:sldMasterChg>
      <pc:sldMasterChg chg="modSldLayout">
        <pc:chgData name="ZINCK Yves [CEGEE]" userId="58ab786b-eff3-4fb5-b8c5-161f6b44608b" providerId="ADAL" clId="{6DBF65AA-3326-4A55-A201-F79420CFF5C4}" dt="2024-04-19T12:10:12.775" v="2293" actId="20577"/>
        <pc:sldMasterMkLst>
          <pc:docMk/>
          <pc:sldMasterMk cId="2740381414" sldId="2147483844"/>
        </pc:sldMasterMkLst>
        <pc:sldLayoutChg chg="setBg">
          <pc:chgData name="ZINCK Yves [CEGEE]" userId="58ab786b-eff3-4fb5-b8c5-161f6b44608b" providerId="ADAL" clId="{6DBF65AA-3326-4A55-A201-F79420CFF5C4}" dt="2024-04-18T12:48:51.056" v="0"/>
          <pc:sldLayoutMkLst>
            <pc:docMk/>
            <pc:sldMasterMk cId="2740381414" sldId="2147483844"/>
            <pc:sldLayoutMk cId="1973162763" sldId="2147483845"/>
          </pc:sldLayoutMkLst>
        </pc:sldLayoutChg>
        <pc:sldLayoutChg chg="setBg">
          <pc:chgData name="ZINCK Yves [CEGEE]" userId="58ab786b-eff3-4fb5-b8c5-161f6b44608b" providerId="ADAL" clId="{6DBF65AA-3326-4A55-A201-F79420CFF5C4}" dt="2024-04-18T12:48:51.056" v="0"/>
          <pc:sldLayoutMkLst>
            <pc:docMk/>
            <pc:sldMasterMk cId="2740381414" sldId="2147483844"/>
            <pc:sldLayoutMk cId="3756580193" sldId="2147483847"/>
          </pc:sldLayoutMkLst>
        </pc:sldLayoutChg>
        <pc:sldLayoutChg chg="modSp mod setBg">
          <pc:chgData name="ZINCK Yves [CEGEE]" userId="58ab786b-eff3-4fb5-b8c5-161f6b44608b" providerId="ADAL" clId="{6DBF65AA-3326-4A55-A201-F79420CFF5C4}" dt="2024-04-19T12:10:12.775" v="2293" actId="20577"/>
          <pc:sldLayoutMkLst>
            <pc:docMk/>
            <pc:sldMasterMk cId="2740381414" sldId="2147483844"/>
            <pc:sldLayoutMk cId="1741344755" sldId="2147483848"/>
          </pc:sldLayoutMkLst>
          <pc:spChg chg="mod">
            <ac:chgData name="ZINCK Yves [CEGEE]" userId="58ab786b-eff3-4fb5-b8c5-161f6b44608b" providerId="ADAL" clId="{6DBF65AA-3326-4A55-A201-F79420CFF5C4}" dt="2024-04-19T12:10:12.775" v="2293" actId="20577"/>
            <ac:spMkLst>
              <pc:docMk/>
              <pc:sldMasterMk cId="2740381414" sldId="2147483844"/>
              <pc:sldLayoutMk cId="1741344755" sldId="2147483848"/>
              <ac:spMk id="15" creationId="{00000000-0000-0000-0000-000000000000}"/>
            </ac:spMkLst>
          </pc:spChg>
        </pc:sldLayoutChg>
        <pc:sldLayoutChg chg="setBg">
          <pc:chgData name="ZINCK Yves [CEGEE]" userId="58ab786b-eff3-4fb5-b8c5-161f6b44608b" providerId="ADAL" clId="{6DBF65AA-3326-4A55-A201-F79420CFF5C4}" dt="2024-04-18T12:48:51.056" v="0"/>
          <pc:sldLayoutMkLst>
            <pc:docMk/>
            <pc:sldMasterMk cId="2740381414" sldId="2147483844"/>
            <pc:sldLayoutMk cId="3432798051" sldId="2147483849"/>
          </pc:sldLayoutMkLst>
        </pc:sldLayoutChg>
        <pc:sldLayoutChg chg="setBg">
          <pc:chgData name="ZINCK Yves [CEGEE]" userId="58ab786b-eff3-4fb5-b8c5-161f6b44608b" providerId="ADAL" clId="{6DBF65AA-3326-4A55-A201-F79420CFF5C4}" dt="2024-04-18T12:48:51.056" v="0"/>
          <pc:sldLayoutMkLst>
            <pc:docMk/>
            <pc:sldMasterMk cId="2740381414" sldId="2147483844"/>
            <pc:sldLayoutMk cId="1383670563" sldId="21474838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1AE926-95A5-44D9-99C5-CB405EF298D9}" type="datetimeFigureOut">
              <a:rPr lang="fr-FR" smtClean="0"/>
              <a:t>19/04/2024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B98201-8F52-4A75-A71C-0FB369BE3A8F}" type="slidenum">
              <a:rPr lang="fr-FR" smtClean="0"/>
              <a:t>‹N°›</a:t>
            </a:fld>
            <a:endParaRPr lang="fr-FR"/>
          </a:p>
        </p:txBody>
      </p:sp>
    </p:spTree>
    <p:extLst>
      <p:ext uri="{BB962C8B-B14F-4D97-AF65-F5344CB8AC3E}">
        <p14:creationId xmlns:p14="http://schemas.microsoft.com/office/powerpoint/2010/main" val="398424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15.e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15.emf"/></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5.emf"/></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5.xml"/><Relationship Id="rId4" Type="http://schemas.openxmlformats.org/officeDocument/2006/relationships/image" Target="../media/image15.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6.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7.xml"/><Relationship Id="rId4" Type="http://schemas.openxmlformats.org/officeDocument/2006/relationships/image" Target="../media/image15.emf"/></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7.xml"/><Relationship Id="rId4" Type="http://schemas.openxmlformats.org/officeDocument/2006/relationships/image" Target="../media/image15.emf"/></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8.xml"/><Relationship Id="rId4" Type="http://schemas.openxmlformats.org/officeDocument/2006/relationships/image" Target="../media/image15.emf"/></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8.xml"/><Relationship Id="rId4" Type="http://schemas.openxmlformats.org/officeDocument/2006/relationships/image" Target="../media/image15.emf"/></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4" Type="http://schemas.openxmlformats.org/officeDocument/2006/relationships/image" Target="../media/image15.emf"/></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9.xml"/><Relationship Id="rId4" Type="http://schemas.openxmlformats.org/officeDocument/2006/relationships/image" Target="../media/image15.emf"/></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0.xml"/><Relationship Id="rId4" Type="http://schemas.openxmlformats.org/officeDocument/2006/relationships/image" Target="../media/image15.emf"/></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0.xml"/><Relationship Id="rId4" Type="http://schemas.openxmlformats.org/officeDocument/2006/relationships/image" Target="../media/image15.emf"/></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0.xml"/><Relationship Id="rId4" Type="http://schemas.openxmlformats.org/officeDocument/2006/relationships/image" Target="../media/image15.emf"/></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0.xml"/><Relationship Id="rId4" Type="http://schemas.openxmlformats.org/officeDocument/2006/relationships/image" Target="../media/image15.emf"/></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2.xml"/><Relationship Id="rId5" Type="http://schemas.openxmlformats.org/officeDocument/2006/relationships/image" Target="../media/image28.jpeg"/><Relationship Id="rId4" Type="http://schemas.openxmlformats.org/officeDocument/2006/relationships/image" Target="../media/image2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15147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spTree>
    <p:extLst>
      <p:ext uri="{BB962C8B-B14F-4D97-AF65-F5344CB8AC3E}">
        <p14:creationId xmlns:p14="http://schemas.microsoft.com/office/powerpoint/2010/main" val="2713414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spTree>
    <p:extLst>
      <p:ext uri="{BB962C8B-B14F-4D97-AF65-F5344CB8AC3E}">
        <p14:creationId xmlns:p14="http://schemas.microsoft.com/office/powerpoint/2010/main" val="164312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173817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371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endParaRPr lang="fr-F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274600496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endParaRPr lang="fr-F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1444820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13239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68067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775230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139860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8033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33089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574439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609940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1695002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487434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1169921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979258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295162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011446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63768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4142050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2121868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229112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B729FE-7663-43AE-8AFD-F1E39783CA7A}"/>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3" name="Espace réservé du pied de page 2">
            <a:extLst>
              <a:ext uri="{FF2B5EF4-FFF2-40B4-BE49-F238E27FC236}">
                <a16:creationId xmlns:a16="http://schemas.microsoft.com/office/drawing/2014/main" id="{EAB16559-94C2-4452-89C5-A9AE9F25A76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D858BD3-40DB-4CA1-AE4A-C3B9323C947B}"/>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2433737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6"/>
            <a:ext cx="2592288" cy="1541135"/>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53013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55" indent="0">
              <a:buNone/>
              <a:defRPr sz="1600" b="0">
                <a:solidFill>
                  <a:schemeClr val="bg1"/>
                </a:solidFill>
              </a:defRPr>
            </a:lvl2pPr>
            <a:lvl3pPr marL="1219110" indent="0">
              <a:buNone/>
              <a:defRPr sz="1600" b="0">
                <a:solidFill>
                  <a:schemeClr val="bg1"/>
                </a:solidFill>
              </a:defRPr>
            </a:lvl3pPr>
            <a:lvl4pPr marL="1828664" indent="0">
              <a:buNone/>
              <a:defRPr sz="1600" b="0">
                <a:solidFill>
                  <a:schemeClr val="bg1"/>
                </a:solidFill>
              </a:defRPr>
            </a:lvl4pPr>
            <a:lvl5pPr marL="243821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527032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6FA6A7-3EA5-7134-AAAF-6CBA102246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D8FBAAD-FD09-7AEC-6A47-641A40A3D1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54C006-D291-3AE5-0B8D-E57304715CE4}"/>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E6766A0-564B-B503-1CA2-94081675AB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78E189-6F68-FFF5-783E-63A4673852B4}"/>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405778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73162763"/>
      </p:ext>
    </p:extLst>
  </p:cSld>
  <p:clrMapOvr>
    <a:masterClrMapping/>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005868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ERCALAIRE">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658019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Documentation complète </a:t>
            </a:r>
            <a:r>
              <a:rPr lang="fr-FR" dirty="0" err="1"/>
              <a:t>IPaidThat</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4134475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E + IMAGE">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3432798051"/>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EUTRE">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138367056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5459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3016541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34788001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391840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7948053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548473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714326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2408111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735009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8675705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5963929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405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40343927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9582153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5637654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7079224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767850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0820091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92535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214621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6817150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1251885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0745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6012666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41401835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1982812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6_Titre">
    <p:spTree>
      <p:nvGrpSpPr>
        <p:cNvPr id="1" name="Shape 8"/>
        <p:cNvGrpSpPr/>
        <p:nvPr/>
      </p:nvGrpSpPr>
      <p:grpSpPr>
        <a:xfrm>
          <a:off x="0" y="0"/>
          <a:ext cx="0" cy="0"/>
          <a:chOff x="0" y="0"/>
          <a:chExt cx="0" cy="0"/>
        </a:xfrm>
      </p:grpSpPr>
      <p:grpSp>
        <p:nvGrpSpPr>
          <p:cNvPr id="6" name="Groupe 5"/>
          <p:cNvGrpSpPr/>
          <p:nvPr/>
        </p:nvGrpSpPr>
        <p:grpSpPr>
          <a:xfrm>
            <a:off x="1" y="-1"/>
            <a:ext cx="5979961" cy="2413925"/>
            <a:chOff x="0" y="-1"/>
            <a:chExt cx="4484971" cy="1810444"/>
          </a:xfrm>
        </p:grpSpPr>
        <p:sp>
          <p:nvSpPr>
            <p:cNvPr id="4" name="Rectangle 3"/>
            <p:cNvSpPr/>
            <p:nvPr/>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p:nvGrpSpPr>
          <p:grpSpPr>
            <a:xfrm>
              <a:off x="0" y="0"/>
              <a:ext cx="4484971" cy="1810443"/>
              <a:chOff x="0" y="0"/>
              <a:chExt cx="4484971" cy="1810443"/>
            </a:xfrm>
          </p:grpSpPr>
          <p:sp>
            <p:nvSpPr>
              <p:cNvPr id="2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6931337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8116529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765238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659726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191671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9973522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Disposition personnalisée">
    <p:spTree>
      <p:nvGrpSpPr>
        <p:cNvPr id="1" name=""/>
        <p:cNvGrpSpPr/>
        <p:nvPr/>
      </p:nvGrpSpPr>
      <p:grpSpPr>
        <a:xfrm>
          <a:off x="0" y="0"/>
          <a:ext cx="0" cy="0"/>
          <a:chOff x="0" y="0"/>
          <a:chExt cx="0" cy="0"/>
        </a:xfrm>
      </p:grpSpPr>
      <p:grpSp>
        <p:nvGrpSpPr>
          <p:cNvPr id="3" name="Groupe 2"/>
          <p:cNvGrpSpPr/>
          <p:nvPr/>
        </p:nvGrpSpPr>
        <p:grpSpPr>
          <a:xfrm>
            <a:off x="2542676" y="3044958"/>
            <a:ext cx="7106648" cy="768085"/>
            <a:chOff x="288926" y="438151"/>
            <a:chExt cx="4284661" cy="444500"/>
          </a:xfrm>
        </p:grpSpPr>
        <p:sp>
          <p:nvSpPr>
            <p:cNvPr id="4"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7717795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8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025DA934-F6C0-4F4A-A2DC-C41A6D4B4876}" type="datetimeFigureOut">
              <a:rPr lang="fr-FR" smtClean="0"/>
              <a:t>19/04/2024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40287075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25DA934-F6C0-4F4A-A2DC-C41A6D4B4876}" type="datetimeFigureOut">
              <a:rPr lang="fr-FR" smtClean="0"/>
              <a:t>19/04/2024</a:t>
            </a:fld>
            <a:endParaRPr lang="fr-FR"/>
          </a:p>
        </p:txBody>
      </p:sp>
    </p:spTree>
    <p:extLst>
      <p:ext uri="{BB962C8B-B14F-4D97-AF65-F5344CB8AC3E}">
        <p14:creationId xmlns:p14="http://schemas.microsoft.com/office/powerpoint/2010/main" val="11694416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25DA934-F6C0-4F4A-A2DC-C41A6D4B4876}" type="datetimeFigureOut">
              <a:rPr lang="fr-FR" smtClean="0"/>
              <a:t>19/04/2024</a:t>
            </a:fld>
            <a:endParaRPr lang="fr-FR"/>
          </a:p>
        </p:txBody>
      </p:sp>
    </p:spTree>
    <p:extLst>
      <p:ext uri="{BB962C8B-B14F-4D97-AF65-F5344CB8AC3E}">
        <p14:creationId xmlns:p14="http://schemas.microsoft.com/office/powerpoint/2010/main" val="1249890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0750478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5757052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endParaRPr lang="fr-F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2336186268"/>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endParaRPr lang="fr-F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754993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167597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5584638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445039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3435710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372580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8751295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4870936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891017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6553975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836878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23120176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39786072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179238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6423044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DE948527-3019-49EC-8A55-4645F086266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088052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19253235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31469021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Diapositive de titr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6"/>
            <a:ext cx="12192000" cy="775779"/>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fr-FR"/>
              <a:t>Modifiez le style du titre</a:t>
            </a:r>
            <a:endParaRPr lang="en-US"/>
          </a:p>
        </p:txBody>
      </p:sp>
      <p:sp>
        <p:nvSpPr>
          <p:cNvPr id="8" name="Rectangle 6">
            <a:extLst>
              <a:ext uri="{FF2B5EF4-FFF2-40B4-BE49-F238E27FC236}">
                <a16:creationId xmlns:a16="http://schemas.microsoft.com/office/drawing/2014/main" id="{55674156-3125-48CE-B7AD-16F5FF6CA05A}"/>
              </a:ext>
            </a:extLst>
          </p:cNvPr>
          <p:cNvSpPr/>
          <p:nvPr/>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377"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377" rtl="0" eaLnBrk="1" fontAlgn="auto" latinLnBrk="1" hangingPunct="1">
              <a:lnSpc>
                <a:spcPct val="90000"/>
              </a:lnSpc>
              <a:spcBef>
                <a:spcPts val="1000"/>
              </a:spcBef>
              <a:spcAft>
                <a:spcPts val="0"/>
              </a:spcAft>
              <a:buClrTx/>
              <a:buSzTx/>
              <a:buFontTx/>
              <a:buNone/>
              <a:tabLst/>
              <a:defRPr/>
            </a:pPr>
            <a:r>
              <a:rPr lang="en-US" altLang="ko-KR"/>
              <a:t>Subtitle in this line</a:t>
            </a:r>
            <a:endParaRPr lang="ko-KR" altLang="en-US"/>
          </a:p>
        </p:txBody>
      </p:sp>
    </p:spTree>
    <p:extLst>
      <p:ext uri="{BB962C8B-B14F-4D97-AF65-F5344CB8AC3E}">
        <p14:creationId xmlns:p14="http://schemas.microsoft.com/office/powerpoint/2010/main" val="15602904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DEFAULT" type="tx">
  <p:cSld name="DEFAULT">
    <p:bg>
      <p:bgPr>
        <a:solidFill>
          <a:schemeClr val="lt1"/>
        </a:solidFill>
        <a:effectLst/>
      </p:bgPr>
    </p:bg>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559533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DA934-F6C0-4F4A-A2DC-C41A6D4B4876}" type="datetimeFigureOut">
              <a:rPr lang="fr-FR" smtClean="0"/>
              <a:t>19/04/2024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5792873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D8D397-4877-4ADC-8E63-E38FE87E75B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44C34AD-5D6E-428A-93B8-BCED813DCE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05EE02F-85B6-4A55-88BA-34D7073BBB1C}"/>
              </a:ext>
            </a:extLst>
          </p:cNvPr>
          <p:cNvSpPr>
            <a:spLocks noGrp="1"/>
          </p:cNvSpPr>
          <p:nvPr>
            <p:ph type="dt" sz="half" idx="10"/>
          </p:nvPr>
        </p:nvSpPr>
        <p:spPr/>
        <p:txBody>
          <a:body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EC28B8F5-7E20-40B8-A5C1-AF950AD9DC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F8476A-8F63-4736-B66B-117FC77DFAA7}"/>
              </a:ext>
            </a:extLst>
          </p:cNvPr>
          <p:cNvSpPr>
            <a:spLocks noGrp="1"/>
          </p:cNvSpPr>
          <p:nvPr>
            <p:ph type="sldNum" sz="quarter" idx="12"/>
          </p:nvPr>
        </p:nvSpPr>
        <p:spPr/>
        <p:txBody>
          <a:bodyPr/>
          <a:lstStyle/>
          <a:p>
            <a:fld id="{DE948527-3019-49EC-8A55-4645F0862661}" type="slidenum">
              <a:rPr lang="fr-FR" smtClean="0"/>
              <a:t>‹N°›</a:t>
            </a:fld>
            <a:endParaRPr lang="fr-FR"/>
          </a:p>
        </p:txBody>
      </p:sp>
    </p:spTree>
    <p:extLst>
      <p:ext uri="{BB962C8B-B14F-4D97-AF65-F5344CB8AC3E}">
        <p14:creationId xmlns:p14="http://schemas.microsoft.com/office/powerpoint/2010/main" val="29377176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15961398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7314471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7568644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70506573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8717734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211459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2708972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3342911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42928690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9127829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lumMod val="75000"/>
                    <a:lumOff val="25000"/>
                  </a:schemeClr>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lumMod val="75000"/>
                    <a:lumOff val="25000"/>
                  </a:schemeClr>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83717653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lumMod val="75000"/>
                    <a:lumOff val="25000"/>
                  </a:schemeClr>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lumMod val="75000"/>
                    <a:lumOff val="25000"/>
                  </a:schemeClr>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40471036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0" y="822101"/>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0" y="1756108"/>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0" y="2690114"/>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0" y="3624121"/>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0" y="4558128"/>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0" y="5492133"/>
            <a:ext cx="9614216"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9810323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lumMod val="75000"/>
                    <a:lumOff val="25000"/>
                  </a:schemeClr>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6453643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7832920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4887750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248819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1133881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9957466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2766852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2635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61853833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1129705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9428903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37364086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2918762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40320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537050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726725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0691459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59045009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4668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1" y="2372885"/>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lumMod val="75000"/>
                    <a:lumOff val="25000"/>
                  </a:schemeClr>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1" y="3972823"/>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lumMod val="75000"/>
                    <a:lumOff val="25000"/>
                  </a:schemeClr>
                </a:solidFill>
                <a:effectLst/>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80" y="6226965"/>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2" y="6271292"/>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1"/>
            <a:ext cx="2300308" cy="383692"/>
          </a:xfrm>
          <a:prstGeom prst="rect">
            <a:avLst/>
          </a:prstGeom>
        </p:spPr>
      </p:pic>
      <p:sp>
        <p:nvSpPr>
          <p:cNvPr id="32" name="Espace réservé du texte 52"/>
          <p:cNvSpPr>
            <a:spLocks noGrp="1"/>
          </p:cNvSpPr>
          <p:nvPr>
            <p:ph type="body" sz="quarter" idx="12" hasCustomPrompt="1"/>
          </p:nvPr>
        </p:nvSpPr>
        <p:spPr>
          <a:xfrm>
            <a:off x="9264353"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pic>
        <p:nvPicPr>
          <p:cNvPr id="33" name="Image 32"/>
          <p:cNvPicPr>
            <a:picLocks noChangeAspect="1"/>
          </p:cNvPicPr>
          <p:nvPr userDrawn="1"/>
        </p:nvPicPr>
        <p:blipFill>
          <a:blip r:embed="rId4"/>
          <a:stretch>
            <a:fillRect/>
          </a:stretch>
        </p:blipFill>
        <p:spPr>
          <a:xfrm>
            <a:off x="192000" y="480001"/>
            <a:ext cx="4992000" cy="1030475"/>
          </a:xfrm>
          <a:prstGeom prst="rect">
            <a:avLst/>
          </a:prstGeom>
        </p:spPr>
      </p:pic>
    </p:spTree>
    <p:extLst>
      <p:ext uri="{BB962C8B-B14F-4D97-AF65-F5344CB8AC3E}">
        <p14:creationId xmlns:p14="http://schemas.microsoft.com/office/powerpoint/2010/main" val="35594228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3" y="6146887"/>
            <a:ext cx="2300308" cy="383692"/>
          </a:xfrm>
          <a:prstGeom prst="rect">
            <a:avLst/>
          </a:prstGeom>
        </p:spPr>
      </p:pic>
      <p:sp>
        <p:nvSpPr>
          <p:cNvPr id="59" name="Espace réservé du texte 52"/>
          <p:cNvSpPr>
            <a:spLocks noGrp="1"/>
          </p:cNvSpPr>
          <p:nvPr>
            <p:ph type="body" sz="quarter" idx="16" hasCustomPrompt="1"/>
          </p:nvPr>
        </p:nvSpPr>
        <p:spPr>
          <a:xfrm>
            <a:off x="1254000" y="4960257"/>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4000"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lumMod val="75000"/>
                    <a:lumOff val="25000"/>
                  </a:schemeClr>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4000" y="4197087"/>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lumMod val="75000"/>
                    <a:lumOff val="25000"/>
                  </a:schemeClr>
                </a:solidFill>
                <a:effectLst/>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3"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68444922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2"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2" y="2"/>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2" y="82210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2" y="175610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2" y="2690116"/>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2" y="362412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2" y="455812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2" y="549213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chemeClr val="tx1">
                    <a:lumMod val="75000"/>
                    <a:lumOff val="25000"/>
                  </a:schemeClr>
                </a:solidFill>
                <a:latin typeface="Montserrat ExtraBold" panose="00000900000000000000" pitchFamily="2" charset="0"/>
                <a:ea typeface="Montserrat ExtraBold" panose="00000900000000000000" pitchFamily="2" charset="0"/>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4" y="82200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4"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4" y="2690020"/>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4" y="362402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4"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4" y="549203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13619309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2"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6"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5" y="3332991"/>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lumMod val="75000"/>
                    <a:lumOff val="25000"/>
                  </a:schemeClr>
                </a:solidFill>
                <a:latin typeface="Arial" panose="020B0604020202020204" pitchFamily="34" charset="0"/>
                <a:ea typeface="Arial Black" panose="020B0A04020102020204" pitchFamily="34"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4407792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27736203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6"/>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9" y="1509186"/>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8045776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620191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415566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11883824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19336951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6892265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78146001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441261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441137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02452421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9888216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48542042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77828181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30086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1" y="2372885"/>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1" y="3972823"/>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80" y="6226965"/>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2" y="6271292"/>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1"/>
            <a:ext cx="2300308" cy="383692"/>
          </a:xfrm>
          <a:prstGeom prst="rect">
            <a:avLst/>
          </a:prstGeom>
        </p:spPr>
      </p:pic>
      <p:grpSp>
        <p:nvGrpSpPr>
          <p:cNvPr id="11" name="Groupe 10"/>
          <p:cNvGrpSpPr/>
          <p:nvPr userDrawn="1"/>
        </p:nvGrpSpPr>
        <p:grpSpPr>
          <a:xfrm>
            <a:off x="385236" y="584203"/>
            <a:ext cx="4560000" cy="492844"/>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72946209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232510055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spTree>
    <p:extLst>
      <p:ext uri="{BB962C8B-B14F-4D97-AF65-F5344CB8AC3E}">
        <p14:creationId xmlns:p14="http://schemas.microsoft.com/office/powerpoint/2010/main" val="33168510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1704B39A-C135-4C95-91DC-B11AA861FFE3}" type="datetimeFigureOut">
              <a:rPr lang="fr-FR" smtClean="0"/>
              <a:t>19/04/2024</a:t>
            </a:fld>
            <a:endParaRPr lang="fr-FR"/>
          </a:p>
        </p:txBody>
      </p:sp>
    </p:spTree>
    <p:extLst>
      <p:ext uri="{BB962C8B-B14F-4D97-AF65-F5344CB8AC3E}">
        <p14:creationId xmlns:p14="http://schemas.microsoft.com/office/powerpoint/2010/main" val="33141492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60687736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41221690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endParaRPr lang="fr-F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3461353972"/>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endParaRPr lang="fr-F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294241976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327710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9729425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30392597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38920388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23026832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55269047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95940060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9791354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4512816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70939325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268406113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spTree>
    <p:extLst>
      <p:ext uri="{BB962C8B-B14F-4D97-AF65-F5344CB8AC3E}">
        <p14:creationId xmlns:p14="http://schemas.microsoft.com/office/powerpoint/2010/main" val="41287946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5210266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86393374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F6364654-9EA9-4E0A-9C93-B3316A085D1A}"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647586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17086397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82896455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0B729FE-7663-43AE-8AFD-F1E39783CA7A}"/>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3" name="Espace réservé du pied de page 2">
            <a:extLst>
              <a:ext uri="{FF2B5EF4-FFF2-40B4-BE49-F238E27FC236}">
                <a16:creationId xmlns:a16="http://schemas.microsoft.com/office/drawing/2014/main" id="{EAB16559-94C2-4452-89C5-A9AE9F25A76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D858BD3-40DB-4CA1-AE4A-C3B9323C947B}"/>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385578104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1"/>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55" indent="0">
              <a:buNone/>
              <a:defRPr sz="1600" b="0">
                <a:solidFill>
                  <a:schemeClr val="bg1"/>
                </a:solidFill>
              </a:defRPr>
            </a:lvl2pPr>
            <a:lvl3pPr marL="1219110" indent="0">
              <a:buNone/>
              <a:defRPr sz="1600" b="0">
                <a:solidFill>
                  <a:schemeClr val="bg1"/>
                </a:solidFill>
              </a:defRPr>
            </a:lvl3pPr>
            <a:lvl4pPr marL="1828664" indent="0">
              <a:buNone/>
              <a:defRPr sz="1600" b="0">
                <a:solidFill>
                  <a:schemeClr val="bg1"/>
                </a:solidFill>
              </a:defRPr>
            </a:lvl4pPr>
            <a:lvl5pPr marL="243821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1123318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6FA6A7-3EA5-7134-AAAF-6CBA102246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D8FBAAD-FD09-7AEC-6A47-641A40A3D1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54C006-D291-3AE5-0B8D-E57304715CE4}"/>
              </a:ext>
            </a:extLst>
          </p:cNvPr>
          <p:cNvSpPr>
            <a:spLocks noGrp="1"/>
          </p:cNvSpPr>
          <p:nvPr>
            <p:ph type="dt" sz="half" idx="10"/>
          </p:nvPr>
        </p:nvSpPr>
        <p:spPr/>
        <p:txBody>
          <a:body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AE6766A0-564B-B503-1CA2-94081675AB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78E189-6F68-FFF5-783E-63A4673852B4}"/>
              </a:ext>
            </a:extLst>
          </p:cNvPr>
          <p:cNvSpPr>
            <a:spLocks noGrp="1"/>
          </p:cNvSpPr>
          <p:nvPr>
            <p:ph type="sldNum" sz="quarter" idx="12"/>
          </p:nvPr>
        </p:nvSpPr>
        <p:spPr/>
        <p:txBody>
          <a:bodyPr/>
          <a:lstStyle/>
          <a:p>
            <a:fld id="{F6364654-9EA9-4E0A-9C93-B3316A085D1A}" type="slidenum">
              <a:rPr lang="fr-FR" smtClean="0"/>
              <a:t>‹N°›</a:t>
            </a:fld>
            <a:endParaRPr lang="fr-FR"/>
          </a:p>
        </p:txBody>
      </p:sp>
    </p:spTree>
    <p:extLst>
      <p:ext uri="{BB962C8B-B14F-4D97-AF65-F5344CB8AC3E}">
        <p14:creationId xmlns:p14="http://schemas.microsoft.com/office/powerpoint/2010/main" val="280823753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3_BAS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15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024289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1274345" y="-11665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pic>
        <p:nvPicPr>
          <p:cNvPr id="10" name="Image 9">
            <a:extLst>
              <a:ext uri="{FF2B5EF4-FFF2-40B4-BE49-F238E27FC236}">
                <a16:creationId xmlns:a16="http://schemas.microsoft.com/office/drawing/2014/main" id="{6B40D612-077C-47F4-8972-64506457B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3020" y="22538"/>
            <a:ext cx="883217" cy="883217"/>
          </a:xfrm>
          <a:prstGeom prst="rect">
            <a:avLst/>
          </a:prstGeom>
        </p:spPr>
      </p:pic>
      <p:sp>
        <p:nvSpPr>
          <p:cNvPr id="3" name="ZoneTexte 2">
            <a:extLst>
              <a:ext uri="{FF2B5EF4-FFF2-40B4-BE49-F238E27FC236}">
                <a16:creationId xmlns:a16="http://schemas.microsoft.com/office/drawing/2014/main" id="{FC0B79CD-C06E-255B-1644-05660D3477E7}"/>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IPaidThat</a:t>
            </a:r>
            <a:r>
              <a:rPr lang="fr-FR" sz="1200" dirty="0">
                <a:solidFill>
                  <a:schemeClr val="bg1">
                    <a:lumMod val="50000"/>
                  </a:schemeClr>
                </a:solidFill>
                <a:latin typeface="Calibri" panose="020F0502020204030204" pitchFamily="34" charset="0"/>
                <a:cs typeface="Calibri" panose="020F0502020204030204" pitchFamily="34" charset="0"/>
              </a:rPr>
              <a:t> - Semaine S16 2024</a:t>
            </a:r>
            <a:endParaRPr lang="fr-FR" sz="1200" dirty="0">
              <a:solidFill>
                <a:schemeClr val="bg1">
                  <a:lumMod val="50000"/>
                </a:schemeClr>
              </a:solidFill>
            </a:endParaRPr>
          </a:p>
        </p:txBody>
      </p:sp>
    </p:spTree>
    <p:extLst>
      <p:ext uri="{BB962C8B-B14F-4D97-AF65-F5344CB8AC3E}">
        <p14:creationId xmlns:p14="http://schemas.microsoft.com/office/powerpoint/2010/main" val="400995973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
        <p:nvSpPr>
          <p:cNvPr id="2" name="ZoneTexte 1">
            <a:extLst>
              <a:ext uri="{FF2B5EF4-FFF2-40B4-BE49-F238E27FC236}">
                <a16:creationId xmlns:a16="http://schemas.microsoft.com/office/drawing/2014/main" id="{8C6FAB31-FB46-4F9D-638D-097A945C7E98}"/>
              </a:ext>
            </a:extLst>
          </p:cNvPr>
          <p:cNvSpPr txBox="1"/>
          <p:nvPr userDrawn="1"/>
        </p:nvSpPr>
        <p:spPr>
          <a:xfrm>
            <a:off x="3266907" y="6519209"/>
            <a:ext cx="6818127" cy="276999"/>
          </a:xfrm>
          <a:prstGeom prst="rect">
            <a:avLst/>
          </a:prstGeom>
          <a:noFill/>
        </p:spPr>
        <p:txBody>
          <a:bodyPr wrap="square" rtlCol="0">
            <a:spAutoFit/>
          </a:bodyPr>
          <a:lstStyle/>
          <a:p>
            <a:pPr algn="ctr"/>
            <a:r>
              <a:rPr lang="fr-FR" sz="1200" dirty="0">
                <a:solidFill>
                  <a:schemeClr val="bg1">
                    <a:lumMod val="50000"/>
                  </a:schemeClr>
                </a:solidFill>
                <a:latin typeface="Calibri" panose="020F0502020204030204" pitchFamily="34" charset="0"/>
                <a:cs typeface="Calibri" panose="020F0502020204030204" pitchFamily="34" charset="0"/>
              </a:rPr>
              <a:t>L’HEBDO PRO – Lancement de l’offre </a:t>
            </a:r>
            <a:r>
              <a:rPr lang="fr-FR" sz="1200" dirty="0" err="1">
                <a:solidFill>
                  <a:schemeClr val="bg1">
                    <a:lumMod val="50000"/>
                  </a:schemeClr>
                </a:solidFill>
                <a:latin typeface="Calibri" panose="020F0502020204030204" pitchFamily="34" charset="0"/>
                <a:cs typeface="Calibri" panose="020F0502020204030204" pitchFamily="34" charset="0"/>
              </a:rPr>
              <a:t>IPaidThat</a:t>
            </a:r>
            <a:r>
              <a:rPr lang="fr-FR" sz="1200" dirty="0">
                <a:solidFill>
                  <a:schemeClr val="bg1">
                    <a:lumMod val="50000"/>
                  </a:schemeClr>
                </a:solidFill>
                <a:latin typeface="Calibri" panose="020F0502020204030204" pitchFamily="34" charset="0"/>
                <a:cs typeface="Calibri" panose="020F0502020204030204" pitchFamily="34" charset="0"/>
              </a:rPr>
              <a:t> - Semaine S16 2024</a:t>
            </a:r>
            <a:endParaRPr lang="fr-FR" sz="1200" dirty="0">
              <a:solidFill>
                <a:schemeClr val="bg1">
                  <a:lumMod val="50000"/>
                </a:schemeClr>
              </a:solidFill>
            </a:endParaRPr>
          </a:p>
        </p:txBody>
      </p:sp>
    </p:spTree>
    <p:extLst>
      <p:ext uri="{BB962C8B-B14F-4D97-AF65-F5344CB8AC3E}">
        <p14:creationId xmlns:p14="http://schemas.microsoft.com/office/powerpoint/2010/main" val="314037135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56353545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userDrawn="1">
  <p:cSld name="Fin JO">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378162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image" Target="../media/image1.png"/><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29" Type="http://schemas.openxmlformats.org/officeDocument/2006/relationships/theme" Target="../theme/theme6.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image" Target="../media/image18.emf"/><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31" Type="http://schemas.openxmlformats.org/officeDocument/2006/relationships/oleObject" Target="../embeddings/oleObject1.bin"/><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tags" Target="../tags/tag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theme" Target="../theme/theme7.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theme" Target="../theme/theme8.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theme" Target="../theme/theme9.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3" Type="http://schemas.openxmlformats.org/officeDocument/2006/relationships/slideLayout" Target="../slideLayouts/slideLayout132.xml"/><Relationship Id="rId21" Type="http://schemas.openxmlformats.org/officeDocument/2006/relationships/theme" Target="../theme/theme1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26" Type="http://schemas.openxmlformats.org/officeDocument/2006/relationships/slideLayout" Target="../slideLayouts/slideLayout175.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slideLayout" Target="../slideLayouts/slideLayout174.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29" Type="http://schemas.openxmlformats.org/officeDocument/2006/relationships/theme" Target="../theme/theme1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28" Type="http://schemas.openxmlformats.org/officeDocument/2006/relationships/slideLayout" Target="../slideLayouts/slideLayout177.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 Id="rId27" Type="http://schemas.openxmlformats.org/officeDocument/2006/relationships/slideLayout" Target="../slideLayouts/slideLayout176.xml"/><Relationship Id="rId30"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80.xml"/><Relationship Id="rId7" Type="http://schemas.openxmlformats.org/officeDocument/2006/relationships/image" Target="../media/image11.png"/><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theme" Target="../theme/theme12.xml"/><Relationship Id="rId5" Type="http://schemas.openxmlformats.org/officeDocument/2006/relationships/slideLayout" Target="../slideLayouts/slideLayout182.xml"/><Relationship Id="rId4" Type="http://schemas.openxmlformats.org/officeDocument/2006/relationships/slideLayout" Target="../slideLayouts/slideLayout1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p:nvPicPr>
        <p:blipFill rotWithShape="1">
          <a:blip r:embed="rId31">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F6364654-9EA9-4E0A-9C93-B3316A085D1A}" type="slidenum">
              <a:rPr lang="fr-FR" smtClean="0"/>
              <a:t>‹N°›</a:t>
            </a:fld>
            <a:endParaRPr lang="fr-FR"/>
          </a:p>
        </p:txBody>
      </p:sp>
      <p:sp>
        <p:nvSpPr>
          <p:cNvPr id="10" name="Rectangle 9">
            <a:extLst>
              <a:ext uri="{FF2B5EF4-FFF2-40B4-BE49-F238E27FC236}">
                <a16:creationId xmlns:a16="http://schemas.microsoft.com/office/drawing/2014/main" id="{A8D5B8EF-AB80-4B22-83F8-59F347BA5E67}"/>
              </a:ext>
            </a:extLst>
          </p:cNvPr>
          <p:cNvSpPr/>
          <p:nvPr/>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10310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274038141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p:nvSpPr>
        <p:spPr bwMode="auto">
          <a:xfrm>
            <a:off x="911424" y="6501342"/>
            <a:ext cx="176356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78471218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14012698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p:nvGrpSpPr>
        <p:grpSpPr>
          <a:xfrm>
            <a:off x="189679" y="260649"/>
            <a:ext cx="822181" cy="585564"/>
            <a:chOff x="865188" y="493713"/>
            <a:chExt cx="546100" cy="388938"/>
          </a:xfrm>
          <a:solidFill>
            <a:schemeClr val="bg1">
              <a:lumMod val="85000"/>
            </a:schemeClr>
          </a:solidFill>
        </p:grpSpPr>
        <p:sp>
          <p:nvSpPr>
            <p:cNvPr id="10"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p:nvSpPr>
        <p:spPr bwMode="auto">
          <a:xfrm>
            <a:off x="911424" y="6501342"/>
            <a:ext cx="176356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Titre de la présentation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p:nvGrpSpPr>
        <p:grpSpPr>
          <a:xfrm>
            <a:off x="10320470" y="6506617"/>
            <a:ext cx="1678317" cy="174112"/>
            <a:chOff x="288926" y="438151"/>
            <a:chExt cx="4284661" cy="444500"/>
          </a:xfrm>
        </p:grpSpPr>
        <p:sp>
          <p:nvSpPr>
            <p:cNvPr id="18"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22279507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7DCF2CCB-E374-466E-8D21-1B4D2866FAD5}"/>
              </a:ext>
            </a:extLst>
          </p:cNvPr>
          <p:cNvGraphicFramePr>
            <a:graphicFrameLocks noChangeAspect="1"/>
          </p:cNvGraphicFramePr>
          <p:nvPr>
            <p:custDataLst>
              <p:tags r:id="rId30"/>
            </p:custDataLst>
            <p:extLst>
              <p:ext uri="{D42A27DB-BD31-4B8C-83A1-F6EECF244321}">
                <p14:modId xmlns:p14="http://schemas.microsoft.com/office/powerpoint/2010/main" val="33461695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1" imgW="415" imgH="416" progId="TCLayout.ActiveDocument.1">
                  <p:embed/>
                </p:oleObj>
              </mc:Choice>
              <mc:Fallback>
                <p:oleObj name="Diapositive think-cell" r:id="rId31" imgW="415" imgH="416" progId="TCLayout.ActiveDocument.1">
                  <p:embed/>
                  <p:pic>
                    <p:nvPicPr>
                      <p:cNvPr id="8" name="Objet 7" hidden="1">
                        <a:extLst>
                          <a:ext uri="{FF2B5EF4-FFF2-40B4-BE49-F238E27FC236}">
                            <a16:creationId xmlns:a16="http://schemas.microsoft.com/office/drawing/2014/main" id="{7DCF2CCB-E374-466E-8D21-1B4D2866FAD5}"/>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p:nvPicPr>
        <p:blipFill rotWithShape="1">
          <a:blip r:embed="rId33">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25DA934-F6C0-4F4A-A2DC-C41A6D4B4876}"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DE948527-3019-49EC-8A55-4645F0862661}" type="slidenum">
              <a:rPr lang="fr-FR" smtClean="0"/>
              <a:t>‹N°›</a:t>
            </a:fld>
            <a:endParaRPr lang="fr-FR"/>
          </a:p>
        </p:txBody>
      </p:sp>
      <p:sp>
        <p:nvSpPr>
          <p:cNvPr id="10" name="Rectangle 9">
            <a:extLst>
              <a:ext uri="{FF2B5EF4-FFF2-40B4-BE49-F238E27FC236}">
                <a16:creationId xmlns:a16="http://schemas.microsoft.com/office/drawing/2014/main" id="{A8D5B8EF-AB80-4B22-83F8-59F347BA5E67}"/>
              </a:ext>
            </a:extLst>
          </p:cNvPr>
          <p:cNvSpPr/>
          <p:nvPr/>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479C477-2881-43EF-AED7-02AEB79F62CD}"/>
              </a:ext>
            </a:extLst>
          </p:cNvPr>
          <p:cNvSpPr/>
          <p:nvPr/>
        </p:nvSpPr>
        <p:spPr>
          <a:xfrm rot="16200000">
            <a:off x="-1144363" y="3871048"/>
            <a:ext cx="2480166" cy="235898"/>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933" i="1">
                <a:solidFill>
                  <a:srgbClr val="000000"/>
                </a:solidFill>
              </a:rPr>
              <a:t>document à usage interne - ne pas diffuser</a:t>
            </a:r>
          </a:p>
        </p:txBody>
      </p:sp>
    </p:spTree>
    <p:extLst>
      <p:ext uri="{BB962C8B-B14F-4D97-AF65-F5344CB8AC3E}">
        <p14:creationId xmlns:p14="http://schemas.microsoft.com/office/powerpoint/2010/main" val="94448208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Lst>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4" y="6501342"/>
            <a:ext cx="111569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Nouveaux Business</a:t>
            </a: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20009981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2"/>
            <a:ext cx="297286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Projet E-facturation – version MARS 2023</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30559126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1219170" rtl="0" eaLnBrk="1" latinLnBrk="0" hangingPunct="1">
        <a:lnSpc>
          <a:spcPct val="90000"/>
        </a:lnSpc>
        <a:spcBef>
          <a:spcPct val="0"/>
        </a:spcBef>
        <a:buNone/>
        <a:defRPr sz="3200" kern="1200">
          <a:solidFill>
            <a:schemeClr val="tx1">
              <a:lumMod val="75000"/>
              <a:lumOff val="25000"/>
            </a:schemeClr>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4" y="6501342"/>
            <a:ext cx="260084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ATELIER PARTENARIAT BPCE X IPAIDTHAT</a:t>
            </a: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70952442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4" y="6501342"/>
            <a:ext cx="182729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 - RFP– e-facturation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535743519"/>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p:nvPicPr>
        <p:blipFill rotWithShape="1">
          <a:blip r:embed="rId30">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1704B39A-C135-4C95-91DC-B11AA861FFE3}" type="datetimeFigureOut">
              <a:rPr lang="fr-FR" smtClean="0"/>
              <a:t>19/04/2024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endParaRPr lang="fr-F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F6364654-9EA9-4E0A-9C93-B3316A085D1A}" type="slidenum">
              <a:rPr lang="fr-FR" smtClean="0"/>
              <a:t>‹N°›</a:t>
            </a:fld>
            <a:endParaRPr lang="fr-FR"/>
          </a:p>
        </p:txBody>
      </p:sp>
      <p:sp>
        <p:nvSpPr>
          <p:cNvPr id="10" name="Rectangle 9">
            <a:extLst>
              <a:ext uri="{FF2B5EF4-FFF2-40B4-BE49-F238E27FC236}">
                <a16:creationId xmlns:a16="http://schemas.microsoft.com/office/drawing/2014/main" id="{A8D5B8EF-AB80-4B22-83F8-59F347BA5E67}"/>
              </a:ext>
            </a:extLst>
          </p:cNvPr>
          <p:cNvSpPr/>
          <p:nvPr/>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41350462"/>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 id="2147483836" r:id="rId24"/>
    <p:sldLayoutId id="2147483837" r:id="rId25"/>
    <p:sldLayoutId id="2147483839" r:id="rId26"/>
    <p:sldLayoutId id="2147483840" r:id="rId27"/>
    <p:sldLayoutId id="2147483842" r:id="rId28"/>
  </p:sldLayoutIdLst>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375874226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WpNvLZq3VSk" TargetMode="External"/><Relationship Id="rId1" Type="http://schemas.openxmlformats.org/officeDocument/2006/relationships/slideLayout" Target="../slideLayouts/slideLayout33.xml"/><Relationship Id="rId5" Type="http://schemas.microsoft.com/office/2007/relationships/hdphoto" Target="../media/hdphoto2.wdp"/><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51.jpe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image" Target="../media/image50.png"/><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33.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19"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3.xml"/><Relationship Id="rId5" Type="http://schemas.openxmlformats.org/officeDocument/2006/relationships/image" Target="../media/image72.png"/><Relationship Id="rId4" Type="http://schemas.openxmlformats.org/officeDocument/2006/relationships/image" Target="../media/image7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6.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3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84.png"/><Relationship Id="rId1" Type="http://schemas.openxmlformats.org/officeDocument/2006/relationships/slideLayout" Target="../slideLayouts/slideLayout33.xml"/><Relationship Id="rId5" Type="http://schemas.openxmlformats.org/officeDocument/2006/relationships/image" Target="../media/image86.png"/><Relationship Id="rId4" Type="http://schemas.openxmlformats.org/officeDocument/2006/relationships/image" Target="../media/image8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playlist?list=PLJXZ4ZGh0sKAV2hBnJ9XnPAfr0rht0KSb" TargetMode="External"/><Relationship Id="rId2" Type="http://schemas.openxmlformats.org/officeDocument/2006/relationships/hyperlink" Target="https://help.ipaidthat.io/fr/" TargetMode="External"/><Relationship Id="rId1" Type="http://schemas.openxmlformats.org/officeDocument/2006/relationships/slideLayout" Target="../slideLayouts/slideLayout33.xml"/><Relationship Id="rId6" Type="http://schemas.openxmlformats.org/officeDocument/2006/relationships/hyperlink" Target="mailto:contact@ipaidthat.io" TargetMode="External"/><Relationship Id="rId5" Type="http://schemas.openxmlformats.org/officeDocument/2006/relationships/hyperlink" Target="mailto:support@ipaidthat.io" TargetMode="Externa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hyperlink" Target="https://ipaidthat.io/login" TargetMode="External"/><Relationship Id="rId7"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33.xml"/><Relationship Id="rId6" Type="http://schemas.openxmlformats.org/officeDocument/2006/relationships/hyperlink" Target="http://commerciaux.celca.caisse-epargne.fr/download/2306/ipaidthat/33155/ce-fiche_pratique_bdd_conseillers_ipaidthat.pptx" TargetMode="External"/><Relationship Id="rId5" Type="http://schemas.openxmlformats.org/officeDocument/2006/relationships/hyperlink" Target="https://www.youtube.com/playlist?list=PLJXZ4ZGh0sKAV2hBnJ9XnPAfr0rht0KSb" TargetMode="External"/><Relationship Id="rId10" Type="http://schemas.microsoft.com/office/2007/relationships/hdphoto" Target="../media/hdphoto2.wdp"/><Relationship Id="rId4" Type="http://schemas.openxmlformats.org/officeDocument/2006/relationships/hyperlink" Target="mailto:demo-bpce-octobre@ipaidthat.io" TargetMode="External"/><Relationship Id="rId9"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77.png"/><Relationship Id="rId7" Type="http://schemas.openxmlformats.org/officeDocument/2006/relationships/image" Target="../media/image91.png"/><Relationship Id="rId2" Type="http://schemas.openxmlformats.org/officeDocument/2006/relationships/image" Target="../media/image76.png"/><Relationship Id="rId1" Type="http://schemas.openxmlformats.org/officeDocument/2006/relationships/slideLayout" Target="../slideLayouts/slideLayout33.xml"/><Relationship Id="rId6" Type="http://schemas.openxmlformats.org/officeDocument/2006/relationships/image" Target="../media/image90.png"/><Relationship Id="rId5" Type="http://schemas.openxmlformats.org/officeDocument/2006/relationships/hyperlink" Target="https://www.youtube.com/watch?v=WpNvLZq3VSk" TargetMode="External"/><Relationship Id="rId4" Type="http://schemas.openxmlformats.org/officeDocument/2006/relationships/image" Target="../media/image78.png"/><Relationship Id="rId9" Type="http://schemas.openxmlformats.org/officeDocument/2006/relationships/image" Target="../media/image9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hyperlink" Target="https://www.impots.gouv.fr/sites/default/files/media/1_metier/2_professionnel/EV/2_gestion/290_facturation_electronique/faq_fe_03-02-2023.pdf" TargetMode="Externa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33.xml"/><Relationship Id="rId5" Type="http://schemas.openxmlformats.org/officeDocument/2006/relationships/image" Target="../media/image85.png"/><Relationship Id="rId4" Type="http://schemas.openxmlformats.org/officeDocument/2006/relationships/image" Target="../media/image96.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7.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8.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3.jpe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31.png"/><Relationship Id="rId7" Type="http://schemas.openxmlformats.org/officeDocument/2006/relationships/image" Target="../media/image108.png"/><Relationship Id="rId2" Type="http://schemas.openxmlformats.org/officeDocument/2006/relationships/image" Target="../media/image104.jpeg"/><Relationship Id="rId1" Type="http://schemas.openxmlformats.org/officeDocument/2006/relationships/slideLayout" Target="../slideLayouts/slideLayout3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31.png"/><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5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813A3128-6815-26C9-9256-9A92EB3641C3}"/>
              </a:ext>
            </a:extLst>
          </p:cNvPr>
          <p:cNvSpPr>
            <a:spLocks noGrp="1"/>
          </p:cNvSpPr>
          <p:nvPr>
            <p:ph type="subTitle" idx="1"/>
          </p:nvPr>
        </p:nvSpPr>
        <p:spPr/>
        <p:txBody>
          <a:bodyPr/>
          <a:lstStyle/>
          <a:p>
            <a:r>
              <a:rPr lang="fr-FR" dirty="0"/>
              <a:t>Documentation complète</a:t>
            </a:r>
          </a:p>
        </p:txBody>
      </p:sp>
      <p:sp>
        <p:nvSpPr>
          <p:cNvPr id="3" name="Espace réservé du texte 2">
            <a:extLst>
              <a:ext uri="{FF2B5EF4-FFF2-40B4-BE49-F238E27FC236}">
                <a16:creationId xmlns:a16="http://schemas.microsoft.com/office/drawing/2014/main" id="{A00C5C02-008F-768D-34A6-056CE44C0FCE}"/>
              </a:ext>
            </a:extLst>
          </p:cNvPr>
          <p:cNvSpPr>
            <a:spLocks noGrp="1"/>
          </p:cNvSpPr>
          <p:nvPr>
            <p:ph type="body" sz="quarter" idx="10"/>
          </p:nvPr>
        </p:nvSpPr>
        <p:spPr/>
        <p:txBody>
          <a:bodyPr>
            <a:normAutofit fontScale="92500" lnSpcReduction="10000"/>
          </a:bodyPr>
          <a:lstStyle/>
          <a:p>
            <a:r>
              <a:rPr lang="fr-FR" dirty="0"/>
              <a:t>Avril 2024</a:t>
            </a:r>
          </a:p>
        </p:txBody>
      </p:sp>
      <p:sp>
        <p:nvSpPr>
          <p:cNvPr id="4" name="Titre 3">
            <a:extLst>
              <a:ext uri="{FF2B5EF4-FFF2-40B4-BE49-F238E27FC236}">
                <a16:creationId xmlns:a16="http://schemas.microsoft.com/office/drawing/2014/main" id="{FD50CE31-621D-6D22-287C-5D13CCA5BB48}"/>
              </a:ext>
            </a:extLst>
          </p:cNvPr>
          <p:cNvSpPr>
            <a:spLocks noGrp="1"/>
          </p:cNvSpPr>
          <p:nvPr>
            <p:ph type="ctrTitle"/>
          </p:nvPr>
        </p:nvSpPr>
        <p:spPr/>
        <p:txBody>
          <a:bodyPr>
            <a:normAutofit fontScale="90000"/>
          </a:bodyPr>
          <a:lstStyle/>
          <a:p>
            <a:r>
              <a:rPr lang="fr-FR" sz="4800" dirty="0"/>
              <a:t>Offre de Gestion comptable et financière</a:t>
            </a:r>
            <a:endParaRPr lang="fr-FR" dirty="0"/>
          </a:p>
        </p:txBody>
      </p:sp>
      <p:sp>
        <p:nvSpPr>
          <p:cNvPr id="5" name="Espace réservé du texte 4">
            <a:extLst>
              <a:ext uri="{FF2B5EF4-FFF2-40B4-BE49-F238E27FC236}">
                <a16:creationId xmlns:a16="http://schemas.microsoft.com/office/drawing/2014/main" id="{84E0C91A-0914-270D-A682-5CE505906E73}"/>
              </a:ext>
            </a:extLst>
          </p:cNvPr>
          <p:cNvSpPr>
            <a:spLocks noGrp="1"/>
          </p:cNvSpPr>
          <p:nvPr>
            <p:ph type="body" sz="quarter" idx="11"/>
          </p:nvPr>
        </p:nvSpPr>
        <p:spPr/>
        <p:txBody>
          <a:bodyPr/>
          <a:lstStyle/>
          <a:p>
            <a:r>
              <a:rPr lang="fr-FR" dirty="0"/>
              <a:t>Direction du marché des Professionnels, Agriculture, Viticulture et Associations de Proximité</a:t>
            </a:r>
          </a:p>
          <a:p>
            <a:endParaRPr lang="fr-FR" dirty="0"/>
          </a:p>
        </p:txBody>
      </p:sp>
      <p:pic>
        <p:nvPicPr>
          <p:cNvPr id="6" name="Picture 2" descr="iPaidThat, solution tout-en-1 pour la gestion comptable &amp; financière">
            <a:extLst>
              <a:ext uri="{FF2B5EF4-FFF2-40B4-BE49-F238E27FC236}">
                <a16:creationId xmlns:a16="http://schemas.microsoft.com/office/drawing/2014/main" id="{AB1E2D45-118B-6839-9B05-B1B97E487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0722" y="1226234"/>
            <a:ext cx="2932232" cy="679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259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dirty="0"/>
              <a:t>Cibles </a:t>
            </a:r>
          </a:p>
          <a:p>
            <a:r>
              <a:rPr lang="fr-FR" dirty="0"/>
              <a:t>Les parcours et argumentaires</a:t>
            </a:r>
          </a:p>
          <a:p>
            <a:r>
              <a:rPr lang="fr-FR" dirty="0"/>
              <a:t>L’accompagnement</a:t>
            </a:r>
          </a:p>
          <a:p>
            <a:r>
              <a:rPr lang="fr-FR" dirty="0"/>
              <a:t>Le plan de communication</a:t>
            </a:r>
          </a:p>
          <a:p>
            <a:r>
              <a:rPr lang="fr-FR" dirty="0"/>
              <a:t>Annexes</a:t>
            </a:r>
          </a:p>
          <a:p>
            <a:endParaRPr lang="fr-FR" dirty="0"/>
          </a:p>
        </p:txBody>
      </p:sp>
    </p:spTree>
    <p:extLst>
      <p:ext uri="{BB962C8B-B14F-4D97-AF65-F5344CB8AC3E}">
        <p14:creationId xmlns:p14="http://schemas.microsoft.com/office/powerpoint/2010/main" val="100355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b="1" dirty="0">
                <a:solidFill>
                  <a:srgbClr val="FF0000"/>
                </a:solidFill>
                <a:effectLst>
                  <a:outerShdw blurRad="38100" dist="38100" dir="2700000" algn="tl">
                    <a:srgbClr val="000000">
                      <a:alpha val="43137"/>
                    </a:srgbClr>
                  </a:outerShdw>
                </a:effectLst>
              </a:rPr>
              <a:t>Contexte et enjeux</a:t>
            </a:r>
          </a:p>
          <a:p>
            <a:r>
              <a:rPr lang="fr-FR" dirty="0"/>
              <a:t>Présentation de l’offre</a:t>
            </a:r>
          </a:p>
          <a:p>
            <a:r>
              <a:rPr lang="fr-FR" dirty="0"/>
              <a:t>Cibles </a:t>
            </a:r>
          </a:p>
          <a:p>
            <a:r>
              <a:rPr lang="fr-FR" dirty="0"/>
              <a:t>Les parcours et argumentaires</a:t>
            </a:r>
          </a:p>
          <a:p>
            <a:r>
              <a:rPr lang="fr-FR" dirty="0"/>
              <a:t>L’accompagnement</a:t>
            </a:r>
          </a:p>
          <a:p>
            <a:r>
              <a:rPr lang="fr-FR" dirty="0"/>
              <a:t>Le plan de communication</a:t>
            </a:r>
          </a:p>
          <a:p>
            <a:r>
              <a:rPr lang="fr-FR" dirty="0"/>
              <a:t>Annexes</a:t>
            </a:r>
          </a:p>
          <a:p>
            <a:pPr marL="0" indent="0">
              <a:buNone/>
            </a:pPr>
            <a:endParaRPr lang="fr-FR" dirty="0"/>
          </a:p>
          <a:p>
            <a:endParaRPr lang="fr-FR" dirty="0"/>
          </a:p>
        </p:txBody>
      </p:sp>
    </p:spTree>
    <p:extLst>
      <p:ext uri="{BB962C8B-B14F-4D97-AF65-F5344CB8AC3E}">
        <p14:creationId xmlns:p14="http://schemas.microsoft.com/office/powerpoint/2010/main" val="3999263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A0C6BDA-CAF8-2C11-D353-31BBA72F7C74}"/>
              </a:ext>
            </a:extLst>
          </p:cNvPr>
          <p:cNvSpPr>
            <a:spLocks noGrp="1"/>
          </p:cNvSpPr>
          <p:nvPr>
            <p:ph type="body" sz="quarter" idx="12"/>
          </p:nvPr>
        </p:nvSpPr>
        <p:spPr/>
        <p:txBody>
          <a:bodyPr/>
          <a:lstStyle/>
          <a:p>
            <a:r>
              <a:rPr lang="fr-FR" dirty="0"/>
              <a:t>Contexte</a:t>
            </a:r>
          </a:p>
        </p:txBody>
      </p:sp>
      <p:sp>
        <p:nvSpPr>
          <p:cNvPr id="4" name="Espace réservé du texte 3">
            <a:extLst>
              <a:ext uri="{FF2B5EF4-FFF2-40B4-BE49-F238E27FC236}">
                <a16:creationId xmlns:a16="http://schemas.microsoft.com/office/drawing/2014/main" id="{C7091178-A956-AA53-FBC6-AD0A670A2012}"/>
              </a:ext>
            </a:extLst>
          </p:cNvPr>
          <p:cNvSpPr>
            <a:spLocks noGrp="1"/>
          </p:cNvSpPr>
          <p:nvPr>
            <p:ph type="body" sz="quarter" idx="14"/>
          </p:nvPr>
        </p:nvSpPr>
        <p:spPr>
          <a:ln>
            <a:noFill/>
          </a:ln>
        </p:spPr>
        <p:txBody>
          <a:bodyPr/>
          <a:lstStyle/>
          <a:p>
            <a:endParaRPr lang="fr-FR" dirty="0"/>
          </a:p>
        </p:txBody>
      </p:sp>
      <p:sp>
        <p:nvSpPr>
          <p:cNvPr id="5" name="Espace réservé du texte 4">
            <a:extLst>
              <a:ext uri="{FF2B5EF4-FFF2-40B4-BE49-F238E27FC236}">
                <a16:creationId xmlns:a16="http://schemas.microsoft.com/office/drawing/2014/main" id="{16177045-5B7C-704B-3820-53C222C8C46F}"/>
              </a:ext>
            </a:extLst>
          </p:cNvPr>
          <p:cNvSpPr>
            <a:spLocks noGrp="1"/>
          </p:cNvSpPr>
          <p:nvPr>
            <p:ph type="body" sz="quarter" idx="16"/>
          </p:nvPr>
        </p:nvSpPr>
        <p:spPr/>
        <p:txBody>
          <a:bodyPr/>
          <a:lstStyle/>
          <a:p>
            <a:r>
              <a:rPr lang="fr-FR" dirty="0"/>
              <a:t>1</a:t>
            </a:r>
          </a:p>
        </p:txBody>
      </p:sp>
      <p:sp>
        <p:nvSpPr>
          <p:cNvPr id="6" name="Rectangle 5">
            <a:extLst>
              <a:ext uri="{FF2B5EF4-FFF2-40B4-BE49-F238E27FC236}">
                <a16:creationId xmlns:a16="http://schemas.microsoft.com/office/drawing/2014/main" id="{181AB9FF-B424-B234-975A-30BC75A245DD}"/>
              </a:ext>
            </a:extLst>
          </p:cNvPr>
          <p:cNvSpPr/>
          <p:nvPr/>
        </p:nvSpPr>
        <p:spPr>
          <a:xfrm>
            <a:off x="1012508" y="1277517"/>
            <a:ext cx="6698377" cy="2563752"/>
          </a:xfrm>
          <a:prstGeom prst="rect">
            <a:avLst/>
          </a:prstGeom>
          <a:gradFill flip="none" rotWithShape="1">
            <a:gsLst>
              <a:gs pos="0">
                <a:srgbClr val="B19C5C"/>
              </a:gs>
              <a:gs pos="0">
                <a:srgbClr val="D7000F"/>
              </a:gs>
            </a:gsLst>
            <a:lin ang="18900000" scaled="1"/>
            <a:tileRect/>
          </a:gradFill>
          <a:ln w="12700" cap="flat" cmpd="sng" algn="ctr">
            <a:noFill/>
            <a:prstDash val="solid"/>
            <a:miter lim="800000"/>
          </a:ln>
          <a:effectLst/>
        </p:spPr>
        <p:txBody>
          <a:bodyPr rtlCol="0" anchor="ctr"/>
          <a:lstStyle/>
          <a:p>
            <a:pPr marL="0" marR="0" lvl="0" indent="0" algn="ctr" defTabSz="912000" eaLnBrk="1" fontAlgn="auto" latinLnBrk="0" hangingPunct="1">
              <a:lnSpc>
                <a:spcPct val="100000"/>
              </a:lnSpc>
              <a:spcBef>
                <a:spcPts val="0"/>
              </a:spcBef>
              <a:spcAft>
                <a:spcPts val="0"/>
              </a:spcAft>
              <a:buClrTx/>
              <a:buSzTx/>
              <a:buFontTx/>
              <a:buNone/>
              <a:tabLst/>
              <a:defRPr/>
            </a:pPr>
            <a:endParaRPr kumimoji="0" lang="fr-FR" sz="1591"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ZoneTexte 6">
            <a:extLst>
              <a:ext uri="{FF2B5EF4-FFF2-40B4-BE49-F238E27FC236}">
                <a16:creationId xmlns:a16="http://schemas.microsoft.com/office/drawing/2014/main" id="{716D28B4-D785-7F4C-DB45-F5E35C532643}"/>
              </a:ext>
            </a:extLst>
          </p:cNvPr>
          <p:cNvSpPr txBox="1"/>
          <p:nvPr/>
        </p:nvSpPr>
        <p:spPr>
          <a:xfrm>
            <a:off x="1257016" y="1330325"/>
            <a:ext cx="6230983" cy="2248051"/>
          </a:xfrm>
          <a:prstGeom prst="rect">
            <a:avLst/>
          </a:prstGeom>
          <a:noFill/>
        </p:spPr>
        <p:txBody>
          <a:bodyPr wrap="square" lIns="0" tIns="0" rIns="0" bIns="0" rtlCol="0">
            <a:spAutoFit/>
          </a:bodyPr>
          <a:lstStyle/>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Besoin d’accompagnement </a:t>
            </a:r>
            <a:r>
              <a:rPr kumimoji="0" lang="fr-FR" sz="1351" b="0" i="0" u="none" strike="noStrike" kern="0" cap="none" spc="0" normalizeH="0" baseline="0" noProof="0" dirty="0">
                <a:ln>
                  <a:noFill/>
                </a:ln>
                <a:solidFill>
                  <a:srgbClr val="FFFFFF"/>
                </a:solidFill>
                <a:effectLst/>
                <a:uLnTx/>
                <a:uFillTx/>
              </a:rPr>
              <a:t>des petites entreprises dans leur gestion administrative et commerciale : </a:t>
            </a:r>
            <a:r>
              <a:rPr kumimoji="0" lang="fr-FR" sz="1351" b="1" i="0" u="none" strike="noStrike" kern="0" cap="none" spc="0" normalizeH="0" baseline="0" noProof="0" dirty="0">
                <a:ln>
                  <a:noFill/>
                </a:ln>
                <a:solidFill>
                  <a:srgbClr val="FFFFFF"/>
                </a:solidFill>
                <a:effectLst/>
                <a:uLnTx/>
                <a:uFillTx/>
              </a:rPr>
              <a:t>1/3 de leur temps y est consacré </a:t>
            </a:r>
            <a:r>
              <a:rPr kumimoji="0" lang="fr-FR" sz="1100" b="0" i="1" u="none" strike="noStrike" kern="0" cap="none" spc="0" normalizeH="0" baseline="0" noProof="0" dirty="0" err="1">
                <a:ln>
                  <a:noFill/>
                </a:ln>
                <a:solidFill>
                  <a:srgbClr val="FFFFFF"/>
                </a:solidFill>
                <a:effectLst/>
                <a:uLnTx/>
                <a:uFillTx/>
              </a:rPr>
              <a:t>Odoxa</a:t>
            </a:r>
            <a:r>
              <a:rPr kumimoji="0" lang="fr-FR" sz="1100" b="0" i="1" u="none" strike="noStrike" kern="0" cap="none" spc="0" normalizeH="0" baseline="0" noProof="0" dirty="0">
                <a:ln>
                  <a:noFill/>
                </a:ln>
                <a:solidFill>
                  <a:srgbClr val="FFFFFF"/>
                </a:solidFill>
                <a:effectLst/>
                <a:uLnTx/>
                <a:uFillTx/>
              </a:rPr>
              <a:t> les Echos</a:t>
            </a: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51" b="1" i="0" u="none" strike="noStrike" kern="0" cap="none" spc="0" normalizeH="0" baseline="0" noProof="0" dirty="0">
              <a:ln>
                <a:noFill/>
              </a:ln>
              <a:solidFill>
                <a:srgbClr val="FFFFFF"/>
              </a:solidFill>
              <a:effectLs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Forte dynamique de création d’entreprises </a:t>
            </a:r>
            <a:r>
              <a:rPr kumimoji="0" lang="fr-FR" sz="1351" b="0" i="0" u="none" strike="noStrike" kern="0" cap="none" spc="0" normalizeH="0" baseline="0" noProof="0" dirty="0">
                <a:ln>
                  <a:noFill/>
                </a:ln>
                <a:solidFill>
                  <a:srgbClr val="FFFFFF"/>
                </a:solidFill>
                <a:effectLst/>
                <a:uLnTx/>
                <a:uFillTx/>
              </a:rPr>
              <a:t>en 2022 portée par la micro-entreprise (</a:t>
            </a:r>
            <a:r>
              <a:rPr kumimoji="0" lang="fr-FR" sz="1351" b="1" i="0" u="none" strike="noStrike" kern="0" cap="none" spc="0" normalizeH="0" baseline="0" noProof="0" dirty="0">
                <a:ln>
                  <a:noFill/>
                </a:ln>
                <a:solidFill>
                  <a:srgbClr val="FFFFFF"/>
                </a:solidFill>
                <a:effectLst/>
                <a:uLnTx/>
                <a:uFillTx/>
              </a:rPr>
              <a:t>61% </a:t>
            </a:r>
            <a:r>
              <a:rPr kumimoji="0" lang="fr-FR" sz="1351" b="0" i="0" u="none" strike="noStrike" kern="0" cap="none" spc="0" normalizeH="0" baseline="0" noProof="0" dirty="0">
                <a:ln>
                  <a:noFill/>
                </a:ln>
                <a:solidFill>
                  <a:srgbClr val="FFFFFF"/>
                </a:solidFill>
                <a:effectLst/>
                <a:uLnTx/>
                <a:uFillTx/>
              </a:rPr>
              <a:t>des créations) </a:t>
            </a:r>
            <a:r>
              <a:rPr kumimoji="0" lang="fr-FR" sz="1100" b="0" i="1" u="none" strike="noStrike" kern="0" cap="none" spc="0" normalizeH="0" baseline="0" noProof="0" dirty="0">
                <a:ln>
                  <a:noFill/>
                </a:ln>
                <a:solidFill>
                  <a:srgbClr val="FFFFFF"/>
                </a:solidFill>
                <a:effectLst/>
                <a:uLnTx/>
                <a:uFillTx/>
              </a:rPr>
              <a:t>Insee</a:t>
            </a:r>
            <a:endParaRPr kumimoji="0" lang="fr-FR" sz="1100" b="0" i="1" u="none" strike="noStrike" kern="0" cap="none" spc="0" normalizeH="0" baseline="0" noProof="0" dirty="0">
              <a:ln>
                <a:noFill/>
              </a:ln>
              <a:solidFill>
                <a:srgbClr val="FFFFFF"/>
              </a:solidFill>
              <a:effectLst/>
              <a:highlight>
                <a:srgbClr val="00FFFF"/>
              </a:highligh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351" b="1" i="0" u="none" strike="noStrike" kern="0" cap="none" spc="0" normalizeH="0" baseline="0" noProof="0" dirty="0">
              <a:ln>
                <a:noFill/>
              </a:ln>
              <a:solidFill>
                <a:srgbClr val="FFFFFF"/>
              </a:solidFill>
              <a:effectLst/>
              <a:uLnTx/>
              <a:uFillTx/>
            </a:endParaRPr>
          </a:p>
          <a:p>
            <a:pPr marL="719965" marR="0" lvl="1" indent="-284614" defTabSz="9120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351" b="1" i="0" u="none" strike="noStrike" kern="0" cap="none" spc="0" normalizeH="0" baseline="0" noProof="0" dirty="0">
                <a:ln>
                  <a:noFill/>
                </a:ln>
                <a:solidFill>
                  <a:srgbClr val="FFFFFF"/>
                </a:solidFill>
                <a:effectLst/>
                <a:uLnTx/>
                <a:uFillTx/>
              </a:rPr>
              <a:t>Tendance à la digitalisation des services de gestion </a:t>
            </a:r>
            <a:r>
              <a:rPr kumimoji="0" lang="fr-FR" sz="1351" b="0" i="0" u="none" strike="noStrike" kern="0" cap="none" spc="0" normalizeH="0" baseline="0" noProof="0" dirty="0">
                <a:ln>
                  <a:noFill/>
                </a:ln>
                <a:solidFill>
                  <a:srgbClr val="FFFFFF"/>
                </a:solidFill>
                <a:effectLst/>
                <a:uLnTx/>
                <a:uFillTx/>
              </a:rPr>
              <a:t>pour les entreprises avec une </a:t>
            </a:r>
            <a:r>
              <a:rPr kumimoji="0" lang="fr-FR" sz="1351" b="1" i="0" u="none" strike="noStrike" kern="0" cap="none" spc="0" normalizeH="0" baseline="0" noProof="0" dirty="0">
                <a:ln>
                  <a:noFill/>
                </a:ln>
                <a:solidFill>
                  <a:srgbClr val="FFFFFF"/>
                </a:solidFill>
                <a:effectLst/>
                <a:uLnTx/>
                <a:uFillTx/>
              </a:rPr>
              <a:t>concurrence accrue : </a:t>
            </a:r>
            <a:r>
              <a:rPr kumimoji="0" lang="fr-FR" sz="1351" b="0" i="0" u="none" strike="noStrike" kern="0" cap="none" spc="0" normalizeH="0" baseline="0" noProof="0" dirty="0">
                <a:ln>
                  <a:noFill/>
                </a:ln>
                <a:solidFill>
                  <a:srgbClr val="FFFFFF"/>
                </a:solidFill>
                <a:effectLst/>
                <a:uLnTx/>
                <a:uFillTx/>
              </a:rPr>
              <a:t>fintechs, néo-banques, ainsi que les banques « traditionnelles » qui s’orientent vers des offres extra-bancaires</a:t>
            </a:r>
          </a:p>
        </p:txBody>
      </p:sp>
      <p:sp>
        <p:nvSpPr>
          <p:cNvPr id="8" name="Graphique 4">
            <a:extLst>
              <a:ext uri="{FF2B5EF4-FFF2-40B4-BE49-F238E27FC236}">
                <a16:creationId xmlns:a16="http://schemas.microsoft.com/office/drawing/2014/main" id="{6211D656-1DE0-77FF-E810-33207A539201}"/>
              </a:ext>
            </a:extLst>
          </p:cNvPr>
          <p:cNvSpPr/>
          <p:nvPr/>
        </p:nvSpPr>
        <p:spPr>
          <a:xfrm>
            <a:off x="1055501" y="1471909"/>
            <a:ext cx="586835" cy="425473"/>
          </a:xfrm>
          <a:custGeom>
            <a:avLst/>
            <a:gdLst>
              <a:gd name="connsiteX0" fmla="*/ 573650 w 581653"/>
              <a:gd name="connsiteY0" fmla="*/ 0 h 414154"/>
              <a:gd name="connsiteX1" fmla="*/ 581270 w 581653"/>
              <a:gd name="connsiteY1" fmla="*/ 5525 h 414154"/>
              <a:gd name="connsiteX2" fmla="*/ 581175 w 581653"/>
              <a:gd name="connsiteY2" fmla="*/ 10573 h 414154"/>
              <a:gd name="connsiteX3" fmla="*/ 580794 w 581653"/>
              <a:gd name="connsiteY3" fmla="*/ 11430 h 414154"/>
              <a:gd name="connsiteX4" fmla="*/ 580794 w 581653"/>
              <a:gd name="connsiteY4" fmla="*/ 11430 h 414154"/>
              <a:gd name="connsiteX5" fmla="*/ 578222 w 581653"/>
              <a:gd name="connsiteY5" fmla="*/ 17907 h 414154"/>
              <a:gd name="connsiteX6" fmla="*/ 575364 w 581653"/>
              <a:gd name="connsiteY6" fmla="*/ 24860 h 414154"/>
              <a:gd name="connsiteX7" fmla="*/ 572602 w 581653"/>
              <a:gd name="connsiteY7" fmla="*/ 31337 h 414154"/>
              <a:gd name="connsiteX8" fmla="*/ 566601 w 581653"/>
              <a:gd name="connsiteY8" fmla="*/ 44863 h 414154"/>
              <a:gd name="connsiteX9" fmla="*/ 560410 w 581653"/>
              <a:gd name="connsiteY9" fmla="*/ 58579 h 414154"/>
              <a:gd name="connsiteX10" fmla="*/ 545075 w 581653"/>
              <a:gd name="connsiteY10" fmla="*/ 92012 h 414154"/>
              <a:gd name="connsiteX11" fmla="*/ 530978 w 581653"/>
              <a:gd name="connsiteY11" fmla="*/ 122301 h 414154"/>
              <a:gd name="connsiteX12" fmla="*/ 512785 w 581653"/>
              <a:gd name="connsiteY12" fmla="*/ 161258 h 414154"/>
              <a:gd name="connsiteX13" fmla="*/ 482686 w 581653"/>
              <a:gd name="connsiteY13" fmla="*/ 225076 h 414154"/>
              <a:gd name="connsiteX14" fmla="*/ 412487 w 581653"/>
              <a:gd name="connsiteY14" fmla="*/ 372523 h 414154"/>
              <a:gd name="connsiteX15" fmla="*/ 401247 w 581653"/>
              <a:gd name="connsiteY15" fmla="*/ 375475 h 414154"/>
              <a:gd name="connsiteX16" fmla="*/ 401247 w 581653"/>
              <a:gd name="connsiteY16" fmla="*/ 375475 h 414154"/>
              <a:gd name="connsiteX17" fmla="*/ 248943 w 581653"/>
              <a:gd name="connsiteY17" fmla="*/ 269081 h 414154"/>
              <a:gd name="connsiteX18" fmla="*/ 148740 w 581653"/>
              <a:gd name="connsiteY18" fmla="*/ 410909 h 414154"/>
              <a:gd name="connsiteX19" fmla="*/ 134928 w 581653"/>
              <a:gd name="connsiteY19" fmla="*/ 406527 h 414154"/>
              <a:gd name="connsiteX20" fmla="*/ 134928 w 581653"/>
              <a:gd name="connsiteY20" fmla="*/ 405575 h 414154"/>
              <a:gd name="connsiteX21" fmla="*/ 153597 w 581653"/>
              <a:gd name="connsiteY21" fmla="*/ 250031 h 414154"/>
              <a:gd name="connsiteX22" fmla="*/ 8151 w 581653"/>
              <a:gd name="connsiteY22" fmla="*/ 260318 h 414154"/>
              <a:gd name="connsiteX23" fmla="*/ 3674 w 581653"/>
              <a:gd name="connsiteY23" fmla="*/ 246221 h 414154"/>
              <a:gd name="connsiteX24" fmla="*/ 4626 w 581653"/>
              <a:gd name="connsiteY24" fmla="*/ 245745 h 414154"/>
              <a:gd name="connsiteX25" fmla="*/ 567173 w 581653"/>
              <a:gd name="connsiteY25" fmla="*/ 953 h 414154"/>
              <a:gd name="connsiteX26" fmla="*/ 571364 w 581653"/>
              <a:gd name="connsiteY26" fmla="*/ 286 h 414154"/>
              <a:gd name="connsiteX27" fmla="*/ 572316 w 581653"/>
              <a:gd name="connsiteY27" fmla="*/ 95 h 414154"/>
              <a:gd name="connsiteX28" fmla="*/ 573650 w 581653"/>
              <a:gd name="connsiteY28" fmla="*/ 95 h 414154"/>
              <a:gd name="connsiteX29" fmla="*/ 466779 w 581653"/>
              <a:gd name="connsiteY29" fmla="*/ 76867 h 414154"/>
              <a:gd name="connsiteX30" fmla="*/ 172266 w 581653"/>
              <a:gd name="connsiteY30" fmla="*/ 248126 h 414154"/>
              <a:gd name="connsiteX31" fmla="*/ 168933 w 581653"/>
              <a:gd name="connsiteY31" fmla="*/ 249174 h 414154"/>
              <a:gd name="connsiteX32" fmla="*/ 168933 w 581653"/>
              <a:gd name="connsiteY32" fmla="*/ 249174 h 414154"/>
              <a:gd name="connsiteX33" fmla="*/ 153502 w 581653"/>
              <a:gd name="connsiteY33" fmla="*/ 377762 h 414154"/>
              <a:gd name="connsiteX34" fmla="*/ 237132 w 581653"/>
              <a:gd name="connsiteY34" fmla="*/ 259461 h 414154"/>
              <a:gd name="connsiteX35" fmla="*/ 238084 w 581653"/>
              <a:gd name="connsiteY35" fmla="*/ 258318 h 414154"/>
              <a:gd name="connsiteX36" fmla="*/ 238656 w 581653"/>
              <a:gd name="connsiteY36" fmla="*/ 257842 h 414154"/>
              <a:gd name="connsiteX37" fmla="*/ 390484 w 581653"/>
              <a:gd name="connsiteY37" fmla="*/ 137827 h 414154"/>
              <a:gd name="connsiteX38" fmla="*/ 429727 w 581653"/>
              <a:gd name="connsiteY38" fmla="*/ 106299 h 414154"/>
              <a:gd name="connsiteX39" fmla="*/ 466779 w 581653"/>
              <a:gd name="connsiteY39" fmla="*/ 76867 h 414154"/>
              <a:gd name="connsiteX40" fmla="*/ 558315 w 581653"/>
              <a:gd name="connsiteY40" fmla="*/ 25813 h 414154"/>
              <a:gd name="connsiteX41" fmla="*/ 555171 w 581653"/>
              <a:gd name="connsiteY41" fmla="*/ 28099 h 414154"/>
              <a:gd name="connsiteX42" fmla="*/ 543837 w 581653"/>
              <a:gd name="connsiteY42" fmla="*/ 36386 h 414154"/>
              <a:gd name="connsiteX43" fmla="*/ 533169 w 581653"/>
              <a:gd name="connsiteY43" fmla="*/ 44387 h 414154"/>
              <a:gd name="connsiteX44" fmla="*/ 527930 w 581653"/>
              <a:gd name="connsiteY44" fmla="*/ 48387 h 414154"/>
              <a:gd name="connsiteX45" fmla="*/ 401247 w 581653"/>
              <a:gd name="connsiteY45" fmla="*/ 148590 h 414154"/>
              <a:gd name="connsiteX46" fmla="*/ 337239 w 581653"/>
              <a:gd name="connsiteY46" fmla="*/ 200311 h 414154"/>
              <a:gd name="connsiteX47" fmla="*/ 263230 w 581653"/>
              <a:gd name="connsiteY47" fmla="*/ 260604 h 414154"/>
              <a:gd name="connsiteX48" fmla="*/ 402581 w 581653"/>
              <a:gd name="connsiteY48" fmla="*/ 357950 h 414154"/>
              <a:gd name="connsiteX49" fmla="*/ 428394 w 581653"/>
              <a:gd name="connsiteY49" fmla="*/ 303943 h 414154"/>
              <a:gd name="connsiteX50" fmla="*/ 452778 w 581653"/>
              <a:gd name="connsiteY50" fmla="*/ 252698 h 414154"/>
              <a:gd name="connsiteX51" fmla="*/ 496688 w 581653"/>
              <a:gd name="connsiteY51" fmla="*/ 159925 h 414154"/>
              <a:gd name="connsiteX52" fmla="*/ 527168 w 581653"/>
              <a:gd name="connsiteY52" fmla="*/ 94678 h 414154"/>
              <a:gd name="connsiteX53" fmla="*/ 543646 w 581653"/>
              <a:gd name="connsiteY53" fmla="*/ 58769 h 414154"/>
              <a:gd name="connsiteX54" fmla="*/ 551361 w 581653"/>
              <a:gd name="connsiteY54" fmla="*/ 41720 h 414154"/>
              <a:gd name="connsiteX55" fmla="*/ 558410 w 581653"/>
              <a:gd name="connsiteY55" fmla="*/ 25813 h 414154"/>
              <a:gd name="connsiteX56" fmla="*/ 453349 w 581653"/>
              <a:gd name="connsiteY56" fmla="*/ 67056 h 414154"/>
              <a:gd name="connsiteX57" fmla="*/ 51204 w 581653"/>
              <a:gd name="connsiteY57" fmla="*/ 242030 h 414154"/>
              <a:gd name="connsiteX58" fmla="*/ 166170 w 581653"/>
              <a:gd name="connsiteY58" fmla="*/ 234029 h 414154"/>
              <a:gd name="connsiteX59" fmla="*/ 453349 w 581653"/>
              <a:gd name="connsiteY59" fmla="*/ 67056 h 41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1653" h="414154">
                <a:moveTo>
                  <a:pt x="573650" y="0"/>
                </a:moveTo>
                <a:cubicBezTo>
                  <a:pt x="576888" y="0"/>
                  <a:pt x="580032" y="1810"/>
                  <a:pt x="581270" y="5525"/>
                </a:cubicBezTo>
                <a:cubicBezTo>
                  <a:pt x="581841" y="7144"/>
                  <a:pt x="581746" y="8954"/>
                  <a:pt x="581175" y="10573"/>
                </a:cubicBezTo>
                <a:lnTo>
                  <a:pt x="580794" y="11430"/>
                </a:lnTo>
                <a:lnTo>
                  <a:pt x="580794" y="11430"/>
                </a:lnTo>
                <a:lnTo>
                  <a:pt x="578222" y="17907"/>
                </a:lnTo>
                <a:lnTo>
                  <a:pt x="575364" y="24860"/>
                </a:lnTo>
                <a:lnTo>
                  <a:pt x="572602" y="31337"/>
                </a:lnTo>
                <a:lnTo>
                  <a:pt x="566601" y="44863"/>
                </a:lnTo>
                <a:lnTo>
                  <a:pt x="560410" y="58579"/>
                </a:lnTo>
                <a:lnTo>
                  <a:pt x="545075" y="92012"/>
                </a:lnTo>
                <a:lnTo>
                  <a:pt x="530978" y="122301"/>
                </a:lnTo>
                <a:lnTo>
                  <a:pt x="512785" y="161258"/>
                </a:lnTo>
                <a:lnTo>
                  <a:pt x="482686" y="225076"/>
                </a:lnTo>
                <a:lnTo>
                  <a:pt x="412487" y="372523"/>
                </a:lnTo>
                <a:cubicBezTo>
                  <a:pt x="410487" y="376809"/>
                  <a:pt x="405153" y="378143"/>
                  <a:pt x="401247" y="375475"/>
                </a:cubicBezTo>
                <a:lnTo>
                  <a:pt x="401247" y="375475"/>
                </a:lnTo>
                <a:lnTo>
                  <a:pt x="248943" y="269081"/>
                </a:lnTo>
                <a:lnTo>
                  <a:pt x="148740" y="410909"/>
                </a:lnTo>
                <a:cubicBezTo>
                  <a:pt x="144358" y="417100"/>
                  <a:pt x="134833" y="413766"/>
                  <a:pt x="134928" y="406527"/>
                </a:cubicBezTo>
                <a:lnTo>
                  <a:pt x="134928" y="405575"/>
                </a:lnTo>
                <a:lnTo>
                  <a:pt x="153597" y="250031"/>
                </a:lnTo>
                <a:lnTo>
                  <a:pt x="8151" y="260318"/>
                </a:lnTo>
                <a:cubicBezTo>
                  <a:pt x="-41" y="260890"/>
                  <a:pt x="-2994" y="250127"/>
                  <a:pt x="3674" y="246221"/>
                </a:cubicBezTo>
                <a:lnTo>
                  <a:pt x="4626" y="245745"/>
                </a:lnTo>
                <a:lnTo>
                  <a:pt x="567173" y="953"/>
                </a:lnTo>
                <a:cubicBezTo>
                  <a:pt x="568602" y="286"/>
                  <a:pt x="570030" y="95"/>
                  <a:pt x="571364" y="286"/>
                </a:cubicBezTo>
                <a:lnTo>
                  <a:pt x="572316" y="95"/>
                </a:lnTo>
                <a:lnTo>
                  <a:pt x="573650" y="95"/>
                </a:lnTo>
                <a:close/>
                <a:moveTo>
                  <a:pt x="466779" y="76867"/>
                </a:moveTo>
                <a:lnTo>
                  <a:pt x="172266" y="248126"/>
                </a:lnTo>
                <a:cubicBezTo>
                  <a:pt x="171219" y="248698"/>
                  <a:pt x="170171" y="249079"/>
                  <a:pt x="168933" y="249174"/>
                </a:cubicBezTo>
                <a:lnTo>
                  <a:pt x="168933" y="249174"/>
                </a:lnTo>
                <a:lnTo>
                  <a:pt x="153502" y="377762"/>
                </a:lnTo>
                <a:lnTo>
                  <a:pt x="237132" y="259461"/>
                </a:lnTo>
                <a:cubicBezTo>
                  <a:pt x="237132" y="259461"/>
                  <a:pt x="237703" y="258699"/>
                  <a:pt x="238084" y="258318"/>
                </a:cubicBezTo>
                <a:lnTo>
                  <a:pt x="238656" y="257842"/>
                </a:lnTo>
                <a:lnTo>
                  <a:pt x="390484" y="137827"/>
                </a:lnTo>
                <a:lnTo>
                  <a:pt x="429727" y="106299"/>
                </a:lnTo>
                <a:lnTo>
                  <a:pt x="466779" y="76867"/>
                </a:lnTo>
                <a:close/>
                <a:moveTo>
                  <a:pt x="558315" y="25813"/>
                </a:moveTo>
                <a:lnTo>
                  <a:pt x="555171" y="28099"/>
                </a:lnTo>
                <a:lnTo>
                  <a:pt x="543837" y="36386"/>
                </a:lnTo>
                <a:lnTo>
                  <a:pt x="533169" y="44387"/>
                </a:lnTo>
                <a:lnTo>
                  <a:pt x="527930" y="48387"/>
                </a:lnTo>
                <a:lnTo>
                  <a:pt x="401247" y="148590"/>
                </a:lnTo>
                <a:lnTo>
                  <a:pt x="337239" y="200311"/>
                </a:lnTo>
                <a:lnTo>
                  <a:pt x="263230" y="260604"/>
                </a:lnTo>
                <a:lnTo>
                  <a:pt x="402581" y="357950"/>
                </a:lnTo>
                <a:lnTo>
                  <a:pt x="428394" y="303943"/>
                </a:lnTo>
                <a:lnTo>
                  <a:pt x="452778" y="252698"/>
                </a:lnTo>
                <a:lnTo>
                  <a:pt x="496688" y="159925"/>
                </a:lnTo>
                <a:lnTo>
                  <a:pt x="527168" y="94678"/>
                </a:lnTo>
                <a:lnTo>
                  <a:pt x="543646" y="58769"/>
                </a:lnTo>
                <a:lnTo>
                  <a:pt x="551361" y="41720"/>
                </a:lnTo>
                <a:lnTo>
                  <a:pt x="558410" y="25813"/>
                </a:lnTo>
                <a:close/>
                <a:moveTo>
                  <a:pt x="453349" y="67056"/>
                </a:moveTo>
                <a:lnTo>
                  <a:pt x="51204" y="242030"/>
                </a:lnTo>
                <a:lnTo>
                  <a:pt x="166170" y="234029"/>
                </a:lnTo>
                <a:lnTo>
                  <a:pt x="453349" y="67056"/>
                </a:lnTo>
                <a:close/>
              </a:path>
            </a:pathLst>
          </a:custGeom>
          <a:solidFill>
            <a:srgbClr val="FFFFFF"/>
          </a:solidFill>
          <a:ln w="0" cap="flat">
            <a:solidFill>
              <a:srgbClr val="FFFFFF"/>
            </a:solidFill>
            <a:prstDash val="solid"/>
            <a:miter/>
          </a:ln>
        </p:spPr>
        <p:txBody>
          <a:bodyPr rtlCol="0" anchor="ctr"/>
          <a:lstStyle/>
          <a:p>
            <a:pPr marL="0" marR="0" lvl="0" indent="0" defTabSz="912000" eaLnBrk="1" fontAlgn="auto" latinLnBrk="0" hangingPunct="1">
              <a:lnSpc>
                <a:spcPct val="100000"/>
              </a:lnSpc>
              <a:spcBef>
                <a:spcPts val="0"/>
              </a:spcBef>
              <a:spcAft>
                <a:spcPts val="0"/>
              </a:spcAft>
              <a:buClrTx/>
              <a:buSzTx/>
              <a:buFontTx/>
              <a:buNone/>
              <a:tabLst/>
              <a:defRPr/>
            </a:pPr>
            <a:endParaRPr kumimoji="0" lang="fr-FR" sz="1795" b="0" i="0" u="none" strike="noStrike" kern="0" cap="none" spc="0" normalizeH="0" baseline="0" noProof="0">
              <a:ln>
                <a:noFill/>
              </a:ln>
              <a:solidFill>
                <a:srgbClr val="3E454A"/>
              </a:solidFill>
              <a:effectLst/>
              <a:uLnTx/>
              <a:uFillTx/>
            </a:endParaRPr>
          </a:p>
        </p:txBody>
      </p:sp>
      <p:sp>
        <p:nvSpPr>
          <p:cNvPr id="9" name="ZoneTexte 8">
            <a:extLst>
              <a:ext uri="{FF2B5EF4-FFF2-40B4-BE49-F238E27FC236}">
                <a16:creationId xmlns:a16="http://schemas.microsoft.com/office/drawing/2014/main" id="{F19DFC3D-8230-C322-49A9-7AA0453FBD19}"/>
              </a:ext>
            </a:extLst>
          </p:cNvPr>
          <p:cNvSpPr txBox="1"/>
          <p:nvPr/>
        </p:nvSpPr>
        <p:spPr>
          <a:xfrm>
            <a:off x="10742976" y="3942950"/>
            <a:ext cx="105156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3E454A">
                    <a:lumMod val="75000"/>
                    <a:lumOff val="25000"/>
                  </a:srgbClr>
                </a:solidFill>
                <a:effectLst/>
                <a:uLnTx/>
                <a:uFillTx/>
              </a:rPr>
              <a:t>Source Insee</a:t>
            </a:r>
          </a:p>
        </p:txBody>
      </p:sp>
      <p:sp>
        <p:nvSpPr>
          <p:cNvPr id="10" name="Espace réservé du texte 1">
            <a:extLst>
              <a:ext uri="{FF2B5EF4-FFF2-40B4-BE49-F238E27FC236}">
                <a16:creationId xmlns:a16="http://schemas.microsoft.com/office/drawing/2014/main" id="{A64F9722-38C4-E522-156C-9076217ED5D9}"/>
              </a:ext>
            </a:extLst>
          </p:cNvPr>
          <p:cNvSpPr txBox="1">
            <a:spLocks/>
          </p:cNvSpPr>
          <p:nvPr/>
        </p:nvSpPr>
        <p:spPr>
          <a:xfrm>
            <a:off x="491648" y="4587892"/>
            <a:ext cx="3456000" cy="1651613"/>
          </a:xfrm>
          <a:prstGeom prst="rect">
            <a:avLst/>
          </a:prstGeom>
          <a:noFill/>
        </p:spPr>
        <p:txBody>
          <a:bodyPr lIns="0" tIns="192000" rIns="48000"/>
          <a:lstStyle>
            <a:lvl1pPr marL="0" indent="0" algn="l" defTabSz="736609" rtl="0" eaLnBrk="1" latinLnBrk="0" hangingPunct="1">
              <a:lnSpc>
                <a:spcPct val="100000"/>
              </a:lnSpc>
              <a:spcBef>
                <a:spcPts val="1200"/>
              </a:spcBef>
              <a:spcAft>
                <a:spcPts val="0"/>
              </a:spcAft>
              <a:buFont typeface="Calibri" panose="020F0502020204030204" pitchFamily="34" charset="0"/>
              <a:buChar char="​"/>
              <a:tabLst>
                <a:tab pos="0" algn="l"/>
              </a:tabLst>
              <a:defRPr sz="1400" b="0" kern="1200" cap="all" baseline="0">
                <a:solidFill>
                  <a:schemeClr val="tx2"/>
                </a:solidFill>
                <a:latin typeface="Calibri" panose="020F0502020204030204" pitchFamily="34" charset="0"/>
                <a:ea typeface="+mn-ea"/>
                <a:cs typeface="Arial" panose="020B0604020202020204" pitchFamily="34" charset="0"/>
              </a:defRPr>
            </a:lvl1pPr>
            <a:lvl2pPr marL="0" indent="0" algn="l" defTabSz="736609" rtl="0" eaLnBrk="1" latinLnBrk="0" hangingPunct="1">
              <a:lnSpc>
                <a:spcPct val="100000"/>
              </a:lnSpc>
              <a:spcBef>
                <a:spcPts val="400"/>
              </a:spcBef>
              <a:spcAft>
                <a:spcPts val="0"/>
              </a:spcAft>
              <a:buFont typeface="Calibri" panose="020F0502020204030204" pitchFamily="34" charset="0"/>
              <a:buChar char="​"/>
              <a:tabLst>
                <a:tab pos="0" algn="l"/>
              </a:tabLst>
              <a:defRPr sz="1200" b="0" kern="1200">
                <a:solidFill>
                  <a:schemeClr val="tx1"/>
                </a:solidFill>
                <a:latin typeface="Calibri" panose="020F0502020204030204" pitchFamily="34" charset="0"/>
                <a:ea typeface="+mn-ea"/>
                <a:cs typeface="Arial" panose="020B0604020202020204" pitchFamily="34" charset="0"/>
              </a:defRPr>
            </a:lvl2pPr>
            <a:lvl3pPr marL="177800" indent="-177800" algn="l" defTabSz="736609" rtl="0" eaLnBrk="1" latinLnBrk="0" hangingPunct="1">
              <a:lnSpc>
                <a:spcPct val="100000"/>
              </a:lnSpc>
              <a:spcBef>
                <a:spcPts val="200"/>
              </a:spcBef>
              <a:spcAft>
                <a:spcPts val="0"/>
              </a:spcAft>
              <a:buFont typeface="Calibri" panose="020F0502020204030204" pitchFamily="34" charset="0"/>
              <a:buChar char="&gt;"/>
              <a:tabLst>
                <a:tab pos="0" algn="l"/>
              </a:tabLst>
              <a:defRPr sz="1200" b="0" kern="1200">
                <a:solidFill>
                  <a:schemeClr val="tx1"/>
                </a:solidFill>
                <a:latin typeface="Calibri" panose="020F0502020204030204" pitchFamily="34" charset="0"/>
                <a:ea typeface="+mn-ea"/>
                <a:cs typeface="Arial" panose="020B0604020202020204" pitchFamily="34" charset="0"/>
              </a:defRPr>
            </a:lvl3pPr>
            <a:lvl4pPr marL="266700" indent="-85725" algn="l" defTabSz="736609" rtl="0" eaLnBrk="1" latinLnBrk="0" hangingPunct="1">
              <a:lnSpc>
                <a:spcPct val="100000"/>
              </a:lnSpc>
              <a:spcBef>
                <a:spcPts val="200"/>
              </a:spcBef>
              <a:spcAft>
                <a:spcPts val="0"/>
              </a:spcAft>
              <a:buFont typeface="Calibri" panose="020F0502020204030204" pitchFamily="34" charset="0"/>
              <a:buChar char="-"/>
              <a:tabLst>
                <a:tab pos="0" algn="l"/>
              </a:tabLst>
              <a:defRPr sz="1200" kern="1200">
                <a:solidFill>
                  <a:schemeClr val="tx1"/>
                </a:solidFill>
                <a:latin typeface="Calibri" panose="020F0502020204030204" pitchFamily="34" charset="0"/>
                <a:ea typeface="+mn-ea"/>
                <a:cs typeface="Arial" panose="020B0604020202020204" pitchFamily="34" charset="0"/>
              </a:defRPr>
            </a:lvl4pPr>
            <a:lvl5pPr marL="266700" indent="-85725" algn="l" defTabSz="736609" rtl="0" eaLnBrk="1" latinLnBrk="0" hangingPunct="1">
              <a:lnSpc>
                <a:spcPct val="100000"/>
              </a:lnSpc>
              <a:spcBef>
                <a:spcPts val="200"/>
              </a:spcBef>
              <a:spcAft>
                <a:spcPts val="0"/>
              </a:spcAft>
              <a:buFont typeface="Arial" panose="020B0604020202020204" pitchFamily="34" charset="0"/>
              <a:buChar char="​"/>
              <a:tabLst>
                <a:tab pos="0" algn="l"/>
              </a:tabLst>
              <a:defRPr sz="1100" i="1" kern="1200">
                <a:solidFill>
                  <a:schemeClr val="tx1"/>
                </a:solidFill>
                <a:latin typeface="Calibri" panose="020F0502020204030204" pitchFamily="34" charset="0"/>
                <a:ea typeface="+mn-ea"/>
                <a:cs typeface="Arial" panose="020B0604020202020204" pitchFamily="34" charset="0"/>
              </a:defRPr>
            </a:lvl5pPr>
            <a:lvl6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6pPr>
            <a:lvl7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7pPr>
            <a:lvl8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8pPr>
            <a:lvl9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9pPr>
          </a:lstStyle>
          <a:p>
            <a:pPr marL="0" lvl="2" indent="0" algn="just" defTabSz="982049">
              <a:buFont typeface="Calibri" panose="020F0502020204030204" pitchFamily="34" charset="0"/>
              <a:buNone/>
            </a:pPr>
            <a:r>
              <a:rPr lang="fr-FR" b="1" dirty="0">
                <a:solidFill>
                  <a:srgbClr val="D7000F"/>
                </a:solidFill>
                <a:latin typeface="Arial" panose="020B0604020202020204"/>
              </a:rPr>
              <a:t>La gestion administrative</a:t>
            </a:r>
          </a:p>
          <a:p>
            <a:pPr marL="0" lvl="2" indent="0" algn="just" defTabSz="982049">
              <a:buFont typeface="Calibri" panose="020F0502020204030204" pitchFamily="34" charset="0"/>
              <a:buNone/>
            </a:pPr>
            <a:endParaRPr lang="fr-FR" dirty="0">
              <a:solidFill>
                <a:srgbClr val="000000"/>
              </a:solidFill>
              <a:latin typeface="Arial" panose="020B0604020202020204"/>
            </a:endParaRPr>
          </a:p>
          <a:p>
            <a:pPr marL="0" lvl="2" indent="0" algn="just" defTabSz="982049">
              <a:buFont typeface="Calibri" panose="020F0502020204030204" pitchFamily="34" charset="0"/>
              <a:buNone/>
            </a:pPr>
            <a:r>
              <a:rPr lang="fr-FR" dirty="0">
                <a:solidFill>
                  <a:srgbClr val="000000"/>
                </a:solidFill>
                <a:latin typeface="Arial" panose="020B0604020202020204"/>
              </a:rPr>
              <a:t>39% des dirigeants attendent de leur banque des propositions de solutions d’aide administrative et comptable</a:t>
            </a:r>
          </a:p>
          <a:p>
            <a:pPr marL="0" lvl="2" indent="0" algn="just" defTabSz="982049">
              <a:buFont typeface="Calibri" panose="020F0502020204030204" pitchFamily="34" charset="0"/>
              <a:buNone/>
            </a:pPr>
            <a:r>
              <a:rPr lang="fr-FR" dirty="0">
                <a:solidFill>
                  <a:srgbClr val="000000"/>
                </a:solidFill>
                <a:highlight>
                  <a:srgbClr val="00FFFF"/>
                </a:highlight>
                <a:latin typeface="Arial" panose="020B0604020202020204"/>
              </a:rPr>
              <a:t> </a:t>
            </a:r>
          </a:p>
        </p:txBody>
      </p:sp>
      <p:sp>
        <p:nvSpPr>
          <p:cNvPr id="11" name="Rectangle 10">
            <a:extLst>
              <a:ext uri="{FF2B5EF4-FFF2-40B4-BE49-F238E27FC236}">
                <a16:creationId xmlns:a16="http://schemas.microsoft.com/office/drawing/2014/main" id="{73C996BD-B829-8872-E205-7F66E468B9B4}"/>
              </a:ext>
            </a:extLst>
          </p:cNvPr>
          <p:cNvSpPr/>
          <p:nvPr/>
        </p:nvSpPr>
        <p:spPr>
          <a:xfrm>
            <a:off x="960901" y="4173782"/>
            <a:ext cx="9782075" cy="384044"/>
          </a:xfrm>
          <a:prstGeom prst="rect">
            <a:avLst/>
          </a:prstGeom>
          <a:noFill/>
          <a:ln w="3175" cap="flat" cmpd="sng" algn="ctr">
            <a:noFill/>
            <a:prstDash val="dash"/>
            <a:miter lim="800000"/>
          </a:ln>
          <a:effectLst/>
        </p:spPr>
        <p:txBody>
          <a:bodyPr lIns="48000" tIns="48000" rIns="48000" bIns="48000" rtlCol="0" anchor="ctr"/>
          <a:lstStyle/>
          <a:p>
            <a:pPr marL="0" marR="0" lvl="2" indent="0" defTabSz="982049" eaLnBrk="1" fontAlgn="auto" latinLnBrk="0" hangingPunct="1">
              <a:lnSpc>
                <a:spcPct val="100000"/>
              </a:lnSpc>
              <a:spcBef>
                <a:spcPts val="400"/>
              </a:spcBef>
              <a:spcAft>
                <a:spcPts val="0"/>
              </a:spcAft>
              <a:buClrTx/>
              <a:buSzTx/>
              <a:buFontTx/>
              <a:buNone/>
              <a:tabLst>
                <a:tab pos="0" algn="l"/>
              </a:tabLst>
              <a:defRPr/>
            </a:pPr>
            <a:r>
              <a:rPr kumimoji="0" lang="fr-FR" sz="1200" b="1" i="0" u="none" strike="noStrike" kern="0" cap="all" spc="0" normalizeH="0" baseline="0" noProof="0" dirty="0">
                <a:ln>
                  <a:noFill/>
                </a:ln>
                <a:solidFill>
                  <a:srgbClr val="3E454A"/>
                </a:solidFill>
                <a:effectLst/>
                <a:uLnTx/>
                <a:uFillTx/>
                <a:latin typeface="Arial" panose="020B0604020202020204"/>
                <a:ea typeface="+mn-ea"/>
                <a:cs typeface="Arial" panose="020B0604020202020204" pitchFamily="34" charset="0"/>
              </a:rPr>
              <a:t>Les besoins des entreprises &amp; les obligations règlementaires</a:t>
            </a:r>
          </a:p>
        </p:txBody>
      </p:sp>
      <p:sp>
        <p:nvSpPr>
          <p:cNvPr id="12" name="Espace réservé du texte 1">
            <a:extLst>
              <a:ext uri="{FF2B5EF4-FFF2-40B4-BE49-F238E27FC236}">
                <a16:creationId xmlns:a16="http://schemas.microsoft.com/office/drawing/2014/main" id="{FAA26B6F-58F6-5BE7-904E-4AB86A66FBB0}"/>
              </a:ext>
            </a:extLst>
          </p:cNvPr>
          <p:cNvSpPr txBox="1">
            <a:spLocks/>
          </p:cNvSpPr>
          <p:nvPr/>
        </p:nvSpPr>
        <p:spPr>
          <a:xfrm>
            <a:off x="4381261" y="4579675"/>
            <a:ext cx="3456000" cy="1651613"/>
          </a:xfrm>
          <a:prstGeom prst="rect">
            <a:avLst/>
          </a:prstGeom>
          <a:noFill/>
        </p:spPr>
        <p:txBody>
          <a:bodyPr lIns="0" tIns="192000" rIns="48000"/>
          <a:lstStyle>
            <a:lvl1pPr marL="0" indent="0" algn="l" defTabSz="736609" rtl="0" eaLnBrk="1" latinLnBrk="0" hangingPunct="1">
              <a:lnSpc>
                <a:spcPct val="100000"/>
              </a:lnSpc>
              <a:spcBef>
                <a:spcPts val="1200"/>
              </a:spcBef>
              <a:spcAft>
                <a:spcPts val="0"/>
              </a:spcAft>
              <a:buFont typeface="Calibri" panose="020F0502020204030204" pitchFamily="34" charset="0"/>
              <a:buChar char="​"/>
              <a:tabLst>
                <a:tab pos="0" algn="l"/>
              </a:tabLst>
              <a:defRPr sz="1400" b="0" kern="1200" cap="all" baseline="0">
                <a:solidFill>
                  <a:schemeClr val="tx2"/>
                </a:solidFill>
                <a:latin typeface="Calibri" panose="020F0502020204030204" pitchFamily="34" charset="0"/>
                <a:ea typeface="+mn-ea"/>
                <a:cs typeface="Arial" panose="020B0604020202020204" pitchFamily="34" charset="0"/>
              </a:defRPr>
            </a:lvl1pPr>
            <a:lvl2pPr marL="0" indent="0" algn="l" defTabSz="736609" rtl="0" eaLnBrk="1" latinLnBrk="0" hangingPunct="1">
              <a:lnSpc>
                <a:spcPct val="100000"/>
              </a:lnSpc>
              <a:spcBef>
                <a:spcPts val="400"/>
              </a:spcBef>
              <a:spcAft>
                <a:spcPts val="0"/>
              </a:spcAft>
              <a:buFont typeface="Calibri" panose="020F0502020204030204" pitchFamily="34" charset="0"/>
              <a:buChar char="​"/>
              <a:tabLst>
                <a:tab pos="0" algn="l"/>
              </a:tabLst>
              <a:defRPr sz="1200" b="0" kern="1200">
                <a:solidFill>
                  <a:schemeClr val="tx1"/>
                </a:solidFill>
                <a:latin typeface="Calibri" panose="020F0502020204030204" pitchFamily="34" charset="0"/>
                <a:ea typeface="+mn-ea"/>
                <a:cs typeface="Arial" panose="020B0604020202020204" pitchFamily="34" charset="0"/>
              </a:defRPr>
            </a:lvl2pPr>
            <a:lvl3pPr marL="177800" indent="-177800" algn="l" defTabSz="736609" rtl="0" eaLnBrk="1" latinLnBrk="0" hangingPunct="1">
              <a:lnSpc>
                <a:spcPct val="100000"/>
              </a:lnSpc>
              <a:spcBef>
                <a:spcPts val="200"/>
              </a:spcBef>
              <a:spcAft>
                <a:spcPts val="0"/>
              </a:spcAft>
              <a:buFont typeface="Calibri" panose="020F0502020204030204" pitchFamily="34" charset="0"/>
              <a:buChar char="&gt;"/>
              <a:tabLst>
                <a:tab pos="0" algn="l"/>
              </a:tabLst>
              <a:defRPr sz="1200" b="0" kern="1200">
                <a:solidFill>
                  <a:schemeClr val="tx1"/>
                </a:solidFill>
                <a:latin typeface="Calibri" panose="020F0502020204030204" pitchFamily="34" charset="0"/>
                <a:ea typeface="+mn-ea"/>
                <a:cs typeface="Arial" panose="020B0604020202020204" pitchFamily="34" charset="0"/>
              </a:defRPr>
            </a:lvl3pPr>
            <a:lvl4pPr marL="266700" indent="-85725" algn="l" defTabSz="736609" rtl="0" eaLnBrk="1" latinLnBrk="0" hangingPunct="1">
              <a:lnSpc>
                <a:spcPct val="100000"/>
              </a:lnSpc>
              <a:spcBef>
                <a:spcPts val="200"/>
              </a:spcBef>
              <a:spcAft>
                <a:spcPts val="0"/>
              </a:spcAft>
              <a:buFont typeface="Calibri" panose="020F0502020204030204" pitchFamily="34" charset="0"/>
              <a:buChar char="-"/>
              <a:tabLst>
                <a:tab pos="0" algn="l"/>
              </a:tabLst>
              <a:defRPr sz="1200" kern="1200">
                <a:solidFill>
                  <a:schemeClr val="tx1"/>
                </a:solidFill>
                <a:latin typeface="Calibri" panose="020F0502020204030204" pitchFamily="34" charset="0"/>
                <a:ea typeface="+mn-ea"/>
                <a:cs typeface="Arial" panose="020B0604020202020204" pitchFamily="34" charset="0"/>
              </a:defRPr>
            </a:lvl4pPr>
            <a:lvl5pPr marL="266700" indent="-85725" algn="l" defTabSz="736609" rtl="0" eaLnBrk="1" latinLnBrk="0" hangingPunct="1">
              <a:lnSpc>
                <a:spcPct val="100000"/>
              </a:lnSpc>
              <a:spcBef>
                <a:spcPts val="200"/>
              </a:spcBef>
              <a:spcAft>
                <a:spcPts val="0"/>
              </a:spcAft>
              <a:buFont typeface="Arial" panose="020B0604020202020204" pitchFamily="34" charset="0"/>
              <a:buChar char="​"/>
              <a:tabLst>
                <a:tab pos="0" algn="l"/>
              </a:tabLst>
              <a:defRPr sz="1100" i="1" kern="1200">
                <a:solidFill>
                  <a:schemeClr val="tx1"/>
                </a:solidFill>
                <a:latin typeface="Calibri" panose="020F0502020204030204" pitchFamily="34" charset="0"/>
                <a:ea typeface="+mn-ea"/>
                <a:cs typeface="Arial" panose="020B0604020202020204" pitchFamily="34" charset="0"/>
              </a:defRPr>
            </a:lvl5pPr>
            <a:lvl6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6pPr>
            <a:lvl7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7pPr>
            <a:lvl8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8pPr>
            <a:lvl9pPr marL="271463" indent="0" algn="l" defTabSz="736609" rtl="0" eaLnBrk="1" latinLnBrk="0" hangingPunct="1">
              <a:lnSpc>
                <a:spcPct val="90000"/>
              </a:lnSpc>
              <a:spcBef>
                <a:spcPts val="403"/>
              </a:spcBef>
              <a:buFont typeface="Calibri" panose="020F0502020204030204" pitchFamily="34" charset="0"/>
              <a:buChar char="​"/>
              <a:defRPr sz="1100" i="1" kern="1200">
                <a:solidFill>
                  <a:schemeClr val="tx1"/>
                </a:solidFill>
                <a:latin typeface="+mn-lt"/>
                <a:ea typeface="+mn-ea"/>
                <a:cs typeface="+mn-cs"/>
              </a:defRPr>
            </a:lvl9pPr>
          </a:lstStyle>
          <a:p>
            <a:pPr marL="0" lvl="2" indent="0" algn="just" defTabSz="982049">
              <a:buFont typeface="Calibri" panose="020F0502020204030204" pitchFamily="34" charset="0"/>
              <a:buNone/>
            </a:pPr>
            <a:r>
              <a:rPr lang="fr-FR" b="1" dirty="0">
                <a:solidFill>
                  <a:srgbClr val="D7000F"/>
                </a:solidFill>
                <a:latin typeface="Arial" panose="020B0604020202020204"/>
              </a:rPr>
              <a:t>Les impayés ou retards de paiements</a:t>
            </a:r>
          </a:p>
          <a:p>
            <a:pPr marL="0" lvl="2" indent="0" algn="just" defTabSz="982049">
              <a:buFont typeface="Calibri" panose="020F0502020204030204" pitchFamily="34" charset="0"/>
              <a:buNone/>
            </a:pPr>
            <a:endParaRPr lang="fr-FR" b="1" dirty="0">
              <a:solidFill>
                <a:srgbClr val="000000"/>
              </a:solidFill>
              <a:latin typeface="Arial" panose="020B0604020202020204"/>
            </a:endParaRPr>
          </a:p>
          <a:p>
            <a:pPr marL="0" lvl="2" indent="0" algn="just" defTabSz="982049">
              <a:buFont typeface="Calibri" panose="020F0502020204030204" pitchFamily="34" charset="0"/>
              <a:buNone/>
            </a:pPr>
            <a:r>
              <a:rPr lang="fr-FR" b="1" dirty="0">
                <a:solidFill>
                  <a:srgbClr val="000000"/>
                </a:solidFill>
                <a:latin typeface="Arial" panose="020B0604020202020204"/>
              </a:rPr>
              <a:t>80% des entreprises font face à des impayés </a:t>
            </a:r>
            <a:r>
              <a:rPr lang="fr-FR" dirty="0">
                <a:solidFill>
                  <a:srgbClr val="000000"/>
                </a:solidFill>
                <a:latin typeface="Arial" panose="020B0604020202020204"/>
              </a:rPr>
              <a:t>ou à des retards de paiements </a:t>
            </a:r>
          </a:p>
          <a:p>
            <a:pPr marL="0" lvl="2" indent="0" algn="just" defTabSz="982049">
              <a:buFont typeface="Calibri" panose="020F0502020204030204" pitchFamily="34" charset="0"/>
              <a:buNone/>
            </a:pPr>
            <a:r>
              <a:rPr lang="fr-FR" dirty="0">
                <a:solidFill>
                  <a:srgbClr val="000000"/>
                </a:solidFill>
                <a:latin typeface="Arial" panose="020B0604020202020204"/>
              </a:rPr>
              <a:t>or </a:t>
            </a:r>
            <a:r>
              <a:rPr lang="fr-FR" b="1" dirty="0">
                <a:solidFill>
                  <a:srgbClr val="000000"/>
                </a:solidFill>
                <a:latin typeface="Arial" panose="020B0604020202020204"/>
              </a:rPr>
              <a:t>33% des dirigeants utilisant un logiciel de facturation ont réduit les délais de paiement</a:t>
            </a:r>
          </a:p>
        </p:txBody>
      </p:sp>
      <p:pic>
        <p:nvPicPr>
          <p:cNvPr id="13" name="Image 12">
            <a:extLst>
              <a:ext uri="{FF2B5EF4-FFF2-40B4-BE49-F238E27FC236}">
                <a16:creationId xmlns:a16="http://schemas.microsoft.com/office/drawing/2014/main" id="{55FC40F8-996F-9606-0214-060C6F437679}"/>
              </a:ext>
            </a:extLst>
          </p:cNvPr>
          <p:cNvPicPr>
            <a:picLocks noChangeAspect="1"/>
          </p:cNvPicPr>
          <p:nvPr/>
        </p:nvPicPr>
        <p:blipFill>
          <a:blip r:embed="rId2"/>
          <a:stretch>
            <a:fillRect/>
          </a:stretch>
        </p:blipFill>
        <p:spPr>
          <a:xfrm>
            <a:off x="8493516" y="1225590"/>
            <a:ext cx="3049652" cy="26156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7305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b="1" dirty="0">
                <a:solidFill>
                  <a:srgbClr val="FF0000"/>
                </a:solidFill>
                <a:effectLst>
                  <a:outerShdw blurRad="38100" dist="38100" dir="2700000" algn="tl">
                    <a:srgbClr val="000000">
                      <a:alpha val="43137"/>
                    </a:srgbClr>
                  </a:outerShdw>
                </a:effectLst>
              </a:rPr>
              <a:t>Présentation de l’offre</a:t>
            </a:r>
          </a:p>
          <a:p>
            <a:r>
              <a:rPr lang="fr-FR" dirty="0"/>
              <a:t>Cibles </a:t>
            </a:r>
          </a:p>
          <a:p>
            <a:r>
              <a:rPr lang="fr-FR" dirty="0"/>
              <a:t>Les parcours et argumentaires</a:t>
            </a:r>
          </a:p>
          <a:p>
            <a:r>
              <a:rPr lang="fr-FR" dirty="0"/>
              <a:t>L’accompagnement</a:t>
            </a:r>
          </a:p>
          <a:p>
            <a:r>
              <a:rPr lang="fr-FR" dirty="0"/>
              <a:t>Le plan de communication</a:t>
            </a:r>
          </a:p>
          <a:p>
            <a:r>
              <a:rPr lang="fr-FR" dirty="0"/>
              <a:t>Annexes</a:t>
            </a:r>
          </a:p>
          <a:p>
            <a:endParaRPr lang="fr-FR" dirty="0"/>
          </a:p>
          <a:p>
            <a:endParaRPr lang="fr-FR" dirty="0"/>
          </a:p>
        </p:txBody>
      </p:sp>
    </p:spTree>
    <p:extLst>
      <p:ext uri="{BB962C8B-B14F-4D97-AF65-F5344CB8AC3E}">
        <p14:creationId xmlns:p14="http://schemas.microsoft.com/office/powerpoint/2010/main" val="1965430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a:t>Qui est </a:t>
            </a:r>
            <a:r>
              <a:rPr lang="fr-FR" dirty="0" err="1"/>
              <a:t>IpaidThat</a:t>
            </a:r>
            <a:endParaRPr lang="fr-FR" dirty="0"/>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2</a:t>
            </a:r>
          </a:p>
        </p:txBody>
      </p:sp>
      <p:sp>
        <p:nvSpPr>
          <p:cNvPr id="27" name="Google Shape;82;p16">
            <a:extLst>
              <a:ext uri="{FF2B5EF4-FFF2-40B4-BE49-F238E27FC236}">
                <a16:creationId xmlns:a16="http://schemas.microsoft.com/office/drawing/2014/main" id="{C93F3E71-24A8-24EF-DE10-0BC5ED25869F}"/>
              </a:ext>
            </a:extLst>
          </p:cNvPr>
          <p:cNvSpPr txBox="1"/>
          <p:nvPr/>
        </p:nvSpPr>
        <p:spPr>
          <a:xfrm>
            <a:off x="740978" y="1266800"/>
            <a:ext cx="7238253"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2400" dirty="0">
                <a:solidFill>
                  <a:schemeClr val="dk1"/>
                </a:solidFill>
                <a:latin typeface="Questrial"/>
                <a:ea typeface="Questrial"/>
                <a:cs typeface="Questrial"/>
                <a:sym typeface="Questrial"/>
              </a:rPr>
              <a:t>iPaidThat* est une solution SaaS française qui permet de </a:t>
            </a:r>
            <a:r>
              <a:rPr lang="fr" sz="2400" b="1" dirty="0">
                <a:solidFill>
                  <a:schemeClr val="dk1"/>
                </a:solidFill>
                <a:latin typeface="Questrial"/>
                <a:ea typeface="Questrial"/>
                <a:cs typeface="Questrial"/>
                <a:sym typeface="Questrial"/>
              </a:rPr>
              <a:t>simplifier la gestion comptable</a:t>
            </a:r>
            <a:r>
              <a:rPr lang="fr" sz="2400" dirty="0">
                <a:solidFill>
                  <a:schemeClr val="dk1"/>
                </a:solidFill>
                <a:latin typeface="Questrial"/>
                <a:ea typeface="Questrial"/>
                <a:cs typeface="Questrial"/>
                <a:sym typeface="Questrial"/>
              </a:rPr>
              <a:t> </a:t>
            </a:r>
            <a:r>
              <a:rPr lang="fr" sz="2400" b="1" dirty="0">
                <a:solidFill>
                  <a:schemeClr val="dk1"/>
                </a:solidFill>
                <a:latin typeface="Questrial"/>
                <a:ea typeface="Questrial"/>
                <a:cs typeface="Questrial"/>
                <a:sym typeface="Questrial"/>
              </a:rPr>
              <a:t>et financière</a:t>
            </a:r>
            <a:r>
              <a:rPr lang="fr" sz="2400" dirty="0">
                <a:solidFill>
                  <a:schemeClr val="dk1"/>
                </a:solidFill>
                <a:latin typeface="Questrial"/>
                <a:ea typeface="Questrial"/>
                <a:cs typeface="Questrial"/>
                <a:sym typeface="Questrial"/>
              </a:rPr>
              <a:t> des entreprises.</a:t>
            </a:r>
            <a:endParaRPr sz="2400" dirty="0"/>
          </a:p>
        </p:txBody>
      </p:sp>
      <p:sp>
        <p:nvSpPr>
          <p:cNvPr id="28" name="Google Shape;84;p16">
            <a:extLst>
              <a:ext uri="{FF2B5EF4-FFF2-40B4-BE49-F238E27FC236}">
                <a16:creationId xmlns:a16="http://schemas.microsoft.com/office/drawing/2014/main" id="{EDC50B6D-C7D0-8E92-9FE4-819BBD619D74}"/>
              </a:ext>
            </a:extLst>
          </p:cNvPr>
          <p:cNvSpPr txBox="1"/>
          <p:nvPr/>
        </p:nvSpPr>
        <p:spPr>
          <a:xfrm>
            <a:off x="1006816" y="5393673"/>
            <a:ext cx="5938271"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100" dirty="0"/>
              <a:t>*iPaidThat est une marque de la société IPT Technologies, SAS immatriculée au registre du commerce et des sociétés de Rennes B -</a:t>
            </a:r>
            <a:r>
              <a:rPr lang="fr" sz="1100" dirty="0">
                <a:solidFill>
                  <a:schemeClr val="dk1"/>
                </a:solidFill>
              </a:rPr>
              <a:t> 829 997 451</a:t>
            </a:r>
            <a:endParaRPr sz="1100" dirty="0">
              <a:solidFill>
                <a:schemeClr val="dk1"/>
              </a:solidFill>
            </a:endParaRPr>
          </a:p>
        </p:txBody>
      </p:sp>
      <p:pic>
        <p:nvPicPr>
          <p:cNvPr id="29" name="Google Shape;88;p16">
            <a:extLst>
              <a:ext uri="{FF2B5EF4-FFF2-40B4-BE49-F238E27FC236}">
                <a16:creationId xmlns:a16="http://schemas.microsoft.com/office/drawing/2014/main" id="{3BA11C5F-1369-3534-3F55-36802603A329}"/>
              </a:ext>
            </a:extLst>
          </p:cNvPr>
          <p:cNvPicPr preferRelativeResize="0"/>
          <p:nvPr/>
        </p:nvPicPr>
        <p:blipFill>
          <a:blip r:embed="rId2">
            <a:alphaModFix/>
          </a:blip>
          <a:stretch>
            <a:fillRect/>
          </a:stretch>
        </p:blipFill>
        <p:spPr>
          <a:xfrm>
            <a:off x="492886" y="6091192"/>
            <a:ext cx="612500" cy="145350"/>
          </a:xfrm>
          <a:prstGeom prst="rect">
            <a:avLst/>
          </a:prstGeom>
          <a:noFill/>
          <a:ln>
            <a:noFill/>
          </a:ln>
        </p:spPr>
      </p:pic>
      <p:sp>
        <p:nvSpPr>
          <p:cNvPr id="30" name="Google Shape;89;p16">
            <a:extLst>
              <a:ext uri="{FF2B5EF4-FFF2-40B4-BE49-F238E27FC236}">
                <a16:creationId xmlns:a16="http://schemas.microsoft.com/office/drawing/2014/main" id="{99A66877-BC5B-0DB3-4FB7-E37C6E4FC9DE}"/>
              </a:ext>
            </a:extLst>
          </p:cNvPr>
          <p:cNvSpPr txBox="1"/>
          <p:nvPr/>
        </p:nvSpPr>
        <p:spPr>
          <a:xfrm>
            <a:off x="1106761" y="5995005"/>
            <a:ext cx="273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000" b="1" dirty="0">
                <a:latin typeface="Questrial"/>
                <a:ea typeface="Questrial"/>
                <a:cs typeface="Questrial"/>
                <a:sym typeface="Questrial"/>
              </a:rPr>
              <a:t>x</a:t>
            </a:r>
            <a:endParaRPr sz="1000" b="1" dirty="0">
              <a:latin typeface="Questrial"/>
              <a:ea typeface="Questrial"/>
              <a:cs typeface="Questrial"/>
              <a:sym typeface="Questrial"/>
            </a:endParaRPr>
          </a:p>
        </p:txBody>
      </p:sp>
      <p:sp>
        <p:nvSpPr>
          <p:cNvPr id="31" name="Google Shape;90;p16">
            <a:extLst>
              <a:ext uri="{FF2B5EF4-FFF2-40B4-BE49-F238E27FC236}">
                <a16:creationId xmlns:a16="http://schemas.microsoft.com/office/drawing/2014/main" id="{F46A2815-5704-6970-87F9-B0FC92AEA100}"/>
              </a:ext>
            </a:extLst>
          </p:cNvPr>
          <p:cNvSpPr/>
          <p:nvPr/>
        </p:nvSpPr>
        <p:spPr>
          <a:xfrm>
            <a:off x="1468297" y="3255803"/>
            <a:ext cx="1207800" cy="12078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91;p16">
            <a:extLst>
              <a:ext uri="{FF2B5EF4-FFF2-40B4-BE49-F238E27FC236}">
                <a16:creationId xmlns:a16="http://schemas.microsoft.com/office/drawing/2014/main" id="{3E6A3C49-18CB-60BB-BA6A-9E2FB26A67D3}"/>
              </a:ext>
            </a:extLst>
          </p:cNvPr>
          <p:cNvSpPr/>
          <p:nvPr/>
        </p:nvSpPr>
        <p:spPr>
          <a:xfrm>
            <a:off x="3234608" y="3265391"/>
            <a:ext cx="1207800" cy="12078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92;p16">
            <a:extLst>
              <a:ext uri="{FF2B5EF4-FFF2-40B4-BE49-F238E27FC236}">
                <a16:creationId xmlns:a16="http://schemas.microsoft.com/office/drawing/2014/main" id="{A1EE0A07-D16B-B5E7-D413-4897AF37D8A7}"/>
              </a:ext>
            </a:extLst>
          </p:cNvPr>
          <p:cNvSpPr/>
          <p:nvPr/>
        </p:nvSpPr>
        <p:spPr>
          <a:xfrm>
            <a:off x="4990036" y="3265403"/>
            <a:ext cx="1207800" cy="1207800"/>
          </a:xfrm>
          <a:prstGeom prst="roundRect">
            <a:avLst>
              <a:gd name="adj" fmla="val 16667"/>
            </a:avLst>
          </a:prstGeom>
          <a:solidFill>
            <a:srgbClr val="FFE6E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93;p16">
            <a:extLst>
              <a:ext uri="{FF2B5EF4-FFF2-40B4-BE49-F238E27FC236}">
                <a16:creationId xmlns:a16="http://schemas.microsoft.com/office/drawing/2014/main" id="{22BB754F-679A-0BF7-D1E4-819D173F8E34}"/>
              </a:ext>
            </a:extLst>
          </p:cNvPr>
          <p:cNvSpPr txBox="1"/>
          <p:nvPr/>
        </p:nvSpPr>
        <p:spPr>
          <a:xfrm>
            <a:off x="1468297" y="3664578"/>
            <a:ext cx="1207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b="1">
                <a:latin typeface="Questrial"/>
                <a:ea typeface="Questrial"/>
                <a:cs typeface="Questrial"/>
                <a:sym typeface="Questrial"/>
              </a:rPr>
              <a:t>2017</a:t>
            </a:r>
            <a:endParaRPr b="1">
              <a:latin typeface="Questrial"/>
              <a:ea typeface="Questrial"/>
              <a:cs typeface="Questrial"/>
              <a:sym typeface="Questrial"/>
            </a:endParaRPr>
          </a:p>
        </p:txBody>
      </p:sp>
      <p:sp>
        <p:nvSpPr>
          <p:cNvPr id="35" name="Google Shape;94;p16">
            <a:extLst>
              <a:ext uri="{FF2B5EF4-FFF2-40B4-BE49-F238E27FC236}">
                <a16:creationId xmlns:a16="http://schemas.microsoft.com/office/drawing/2014/main" id="{5D8D0528-4CD3-085B-17EF-D5EA7D5E6B3A}"/>
              </a:ext>
            </a:extLst>
          </p:cNvPr>
          <p:cNvSpPr txBox="1"/>
          <p:nvPr/>
        </p:nvSpPr>
        <p:spPr>
          <a:xfrm>
            <a:off x="1468297" y="3966178"/>
            <a:ext cx="12078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1000" i="1">
                <a:latin typeface="Questrial"/>
                <a:ea typeface="Questrial"/>
                <a:cs typeface="Questrial"/>
                <a:sym typeface="Questrial"/>
              </a:rPr>
              <a:t>Date de création</a:t>
            </a:r>
            <a:endParaRPr sz="1000" i="1">
              <a:latin typeface="Questrial"/>
              <a:ea typeface="Questrial"/>
              <a:cs typeface="Questrial"/>
              <a:sym typeface="Questrial"/>
            </a:endParaRPr>
          </a:p>
        </p:txBody>
      </p:sp>
      <p:pic>
        <p:nvPicPr>
          <p:cNvPr id="36" name="Google Shape;95;p16">
            <a:extLst>
              <a:ext uri="{FF2B5EF4-FFF2-40B4-BE49-F238E27FC236}">
                <a16:creationId xmlns:a16="http://schemas.microsoft.com/office/drawing/2014/main" id="{9E96BB2A-293C-E66F-9625-281AE83E9F36}"/>
              </a:ext>
            </a:extLst>
          </p:cNvPr>
          <p:cNvPicPr preferRelativeResize="0"/>
          <p:nvPr/>
        </p:nvPicPr>
        <p:blipFill>
          <a:blip r:embed="rId3">
            <a:alphaModFix/>
          </a:blip>
          <a:stretch>
            <a:fillRect/>
          </a:stretch>
        </p:blipFill>
        <p:spPr>
          <a:xfrm>
            <a:off x="3702008" y="3400128"/>
            <a:ext cx="273000" cy="273000"/>
          </a:xfrm>
          <a:prstGeom prst="rect">
            <a:avLst/>
          </a:prstGeom>
          <a:noFill/>
          <a:ln>
            <a:noFill/>
          </a:ln>
        </p:spPr>
      </p:pic>
      <p:pic>
        <p:nvPicPr>
          <p:cNvPr id="37" name="Google Shape;97;p16">
            <a:extLst>
              <a:ext uri="{FF2B5EF4-FFF2-40B4-BE49-F238E27FC236}">
                <a16:creationId xmlns:a16="http://schemas.microsoft.com/office/drawing/2014/main" id="{080FCE45-C93C-52A7-49D4-7E0B0AFC2143}"/>
              </a:ext>
            </a:extLst>
          </p:cNvPr>
          <p:cNvPicPr preferRelativeResize="0"/>
          <p:nvPr/>
        </p:nvPicPr>
        <p:blipFill>
          <a:blip r:embed="rId4">
            <a:alphaModFix/>
          </a:blip>
          <a:stretch>
            <a:fillRect/>
          </a:stretch>
        </p:blipFill>
        <p:spPr>
          <a:xfrm>
            <a:off x="9133597" y="1850572"/>
            <a:ext cx="6574488" cy="5332350"/>
          </a:xfrm>
          <a:prstGeom prst="rect">
            <a:avLst/>
          </a:prstGeom>
          <a:noFill/>
          <a:ln>
            <a:noFill/>
          </a:ln>
        </p:spPr>
      </p:pic>
      <p:pic>
        <p:nvPicPr>
          <p:cNvPr id="38" name="Google Shape;98;p16">
            <a:extLst>
              <a:ext uri="{FF2B5EF4-FFF2-40B4-BE49-F238E27FC236}">
                <a16:creationId xmlns:a16="http://schemas.microsoft.com/office/drawing/2014/main" id="{4FEEEC2E-D8C7-A7CC-B754-E34C5B0F467B}"/>
              </a:ext>
            </a:extLst>
          </p:cNvPr>
          <p:cNvPicPr preferRelativeResize="0"/>
          <p:nvPr/>
        </p:nvPicPr>
        <p:blipFill rotWithShape="1">
          <a:blip r:embed="rId5">
            <a:alphaModFix/>
          </a:blip>
          <a:srcRect l="2230" r="-2230"/>
          <a:stretch/>
        </p:blipFill>
        <p:spPr>
          <a:xfrm>
            <a:off x="7532928" y="3496808"/>
            <a:ext cx="4166186" cy="3626947"/>
          </a:xfrm>
          <a:prstGeom prst="rect">
            <a:avLst/>
          </a:prstGeom>
          <a:noFill/>
          <a:ln>
            <a:noFill/>
          </a:ln>
        </p:spPr>
      </p:pic>
      <p:pic>
        <p:nvPicPr>
          <p:cNvPr id="39" name="Google Shape;99;p16">
            <a:extLst>
              <a:ext uri="{FF2B5EF4-FFF2-40B4-BE49-F238E27FC236}">
                <a16:creationId xmlns:a16="http://schemas.microsoft.com/office/drawing/2014/main" id="{0B14D501-0262-2F2B-8126-771B121F51AE}"/>
              </a:ext>
            </a:extLst>
          </p:cNvPr>
          <p:cNvPicPr preferRelativeResize="0"/>
          <p:nvPr/>
        </p:nvPicPr>
        <p:blipFill>
          <a:blip r:embed="rId6">
            <a:alphaModFix/>
          </a:blip>
          <a:stretch>
            <a:fillRect/>
          </a:stretch>
        </p:blipFill>
        <p:spPr>
          <a:xfrm>
            <a:off x="1935695" y="3400128"/>
            <a:ext cx="273000" cy="273000"/>
          </a:xfrm>
          <a:prstGeom prst="rect">
            <a:avLst/>
          </a:prstGeom>
          <a:noFill/>
          <a:ln>
            <a:noFill/>
          </a:ln>
        </p:spPr>
      </p:pic>
      <p:sp>
        <p:nvSpPr>
          <p:cNvPr id="40" name="Google Shape;100;p16">
            <a:extLst>
              <a:ext uri="{FF2B5EF4-FFF2-40B4-BE49-F238E27FC236}">
                <a16:creationId xmlns:a16="http://schemas.microsoft.com/office/drawing/2014/main" id="{3B184398-BBED-B53F-2C7C-9AE62CA0796F}"/>
              </a:ext>
            </a:extLst>
          </p:cNvPr>
          <p:cNvSpPr txBox="1"/>
          <p:nvPr/>
        </p:nvSpPr>
        <p:spPr>
          <a:xfrm>
            <a:off x="3234608" y="3669203"/>
            <a:ext cx="1207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b="1">
                <a:latin typeface="Questrial"/>
                <a:ea typeface="Questrial"/>
                <a:cs typeface="Questrial"/>
                <a:sym typeface="Questrial"/>
              </a:rPr>
              <a:t>+5000</a:t>
            </a:r>
            <a:endParaRPr b="1">
              <a:latin typeface="Questrial"/>
              <a:ea typeface="Questrial"/>
              <a:cs typeface="Questrial"/>
              <a:sym typeface="Questrial"/>
            </a:endParaRPr>
          </a:p>
        </p:txBody>
      </p:sp>
      <p:sp>
        <p:nvSpPr>
          <p:cNvPr id="41" name="Google Shape;101;p16">
            <a:extLst>
              <a:ext uri="{FF2B5EF4-FFF2-40B4-BE49-F238E27FC236}">
                <a16:creationId xmlns:a16="http://schemas.microsoft.com/office/drawing/2014/main" id="{5B48E2AA-E586-20B0-261C-A0B544F60044}"/>
              </a:ext>
            </a:extLst>
          </p:cNvPr>
          <p:cNvSpPr txBox="1"/>
          <p:nvPr/>
        </p:nvSpPr>
        <p:spPr>
          <a:xfrm>
            <a:off x="3181658" y="3966178"/>
            <a:ext cx="13137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1000" i="1">
                <a:latin typeface="Questrial"/>
                <a:ea typeface="Questrial"/>
                <a:cs typeface="Questrial"/>
                <a:sym typeface="Questrial"/>
              </a:rPr>
              <a:t>Nombre de clients</a:t>
            </a:r>
            <a:endParaRPr sz="1000" i="1">
              <a:latin typeface="Questrial"/>
              <a:ea typeface="Questrial"/>
              <a:cs typeface="Questrial"/>
              <a:sym typeface="Questrial"/>
            </a:endParaRPr>
          </a:p>
        </p:txBody>
      </p:sp>
      <p:pic>
        <p:nvPicPr>
          <p:cNvPr id="42" name="Google Shape;102;p16">
            <a:extLst>
              <a:ext uri="{FF2B5EF4-FFF2-40B4-BE49-F238E27FC236}">
                <a16:creationId xmlns:a16="http://schemas.microsoft.com/office/drawing/2014/main" id="{AD2F69D3-CFB6-669D-5DDC-C7E0CF7BB137}"/>
              </a:ext>
            </a:extLst>
          </p:cNvPr>
          <p:cNvPicPr preferRelativeResize="0"/>
          <p:nvPr/>
        </p:nvPicPr>
        <p:blipFill>
          <a:blip r:embed="rId7">
            <a:alphaModFix/>
          </a:blip>
          <a:stretch>
            <a:fillRect/>
          </a:stretch>
        </p:blipFill>
        <p:spPr>
          <a:xfrm>
            <a:off x="5424586" y="3367281"/>
            <a:ext cx="338700" cy="338700"/>
          </a:xfrm>
          <a:prstGeom prst="rect">
            <a:avLst/>
          </a:prstGeom>
          <a:noFill/>
          <a:ln>
            <a:noFill/>
          </a:ln>
        </p:spPr>
      </p:pic>
      <p:sp>
        <p:nvSpPr>
          <p:cNvPr id="43" name="Google Shape;103;p16">
            <a:extLst>
              <a:ext uri="{FF2B5EF4-FFF2-40B4-BE49-F238E27FC236}">
                <a16:creationId xmlns:a16="http://schemas.microsoft.com/office/drawing/2014/main" id="{825161E3-951E-A130-1482-A73F613D1E59}"/>
              </a:ext>
            </a:extLst>
          </p:cNvPr>
          <p:cNvSpPr txBox="1"/>
          <p:nvPr/>
        </p:nvSpPr>
        <p:spPr>
          <a:xfrm>
            <a:off x="4990036" y="3669203"/>
            <a:ext cx="1207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b="1">
                <a:latin typeface="Questrial"/>
                <a:ea typeface="Questrial"/>
                <a:cs typeface="Questrial"/>
                <a:sym typeface="Questrial"/>
              </a:rPr>
              <a:t>100%</a:t>
            </a:r>
            <a:endParaRPr b="1">
              <a:latin typeface="Questrial"/>
              <a:ea typeface="Questrial"/>
              <a:cs typeface="Questrial"/>
              <a:sym typeface="Questrial"/>
            </a:endParaRPr>
          </a:p>
        </p:txBody>
      </p:sp>
      <p:sp>
        <p:nvSpPr>
          <p:cNvPr id="44" name="Google Shape;104;p16">
            <a:extLst>
              <a:ext uri="{FF2B5EF4-FFF2-40B4-BE49-F238E27FC236}">
                <a16:creationId xmlns:a16="http://schemas.microsoft.com/office/drawing/2014/main" id="{56B671F6-EAB3-83E3-DBF5-3D7E3049FA01}"/>
              </a:ext>
            </a:extLst>
          </p:cNvPr>
          <p:cNvSpPr txBox="1"/>
          <p:nvPr/>
        </p:nvSpPr>
        <p:spPr>
          <a:xfrm>
            <a:off x="4937086" y="3970103"/>
            <a:ext cx="13137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1000" i="1">
                <a:latin typeface="Questrial"/>
                <a:ea typeface="Questrial"/>
                <a:cs typeface="Questrial"/>
                <a:sym typeface="Questrial"/>
              </a:rPr>
              <a:t>Solution française</a:t>
            </a:r>
            <a:endParaRPr sz="1000" i="1">
              <a:latin typeface="Questrial"/>
              <a:ea typeface="Questrial"/>
              <a:cs typeface="Questrial"/>
              <a:sym typeface="Questrial"/>
            </a:endParaRPr>
          </a:p>
        </p:txBody>
      </p:sp>
      <p:pic>
        <p:nvPicPr>
          <p:cNvPr id="45" name="Google Shape;105;p16">
            <a:extLst>
              <a:ext uri="{FF2B5EF4-FFF2-40B4-BE49-F238E27FC236}">
                <a16:creationId xmlns:a16="http://schemas.microsoft.com/office/drawing/2014/main" id="{9E506EC6-C4D8-9A0D-ACD9-2B726107E314}"/>
              </a:ext>
            </a:extLst>
          </p:cNvPr>
          <p:cNvPicPr preferRelativeResize="0"/>
          <p:nvPr/>
        </p:nvPicPr>
        <p:blipFill>
          <a:blip r:embed="rId8">
            <a:alphaModFix/>
          </a:blip>
          <a:stretch>
            <a:fillRect/>
          </a:stretch>
        </p:blipFill>
        <p:spPr>
          <a:xfrm>
            <a:off x="1381136" y="6036842"/>
            <a:ext cx="828001" cy="215280"/>
          </a:xfrm>
          <a:prstGeom prst="rect">
            <a:avLst/>
          </a:prstGeom>
          <a:noFill/>
          <a:ln>
            <a:noFill/>
          </a:ln>
        </p:spPr>
      </p:pic>
      <p:pic>
        <p:nvPicPr>
          <p:cNvPr id="46" name="Google Shape;97;p16">
            <a:extLst>
              <a:ext uri="{FF2B5EF4-FFF2-40B4-BE49-F238E27FC236}">
                <a16:creationId xmlns:a16="http://schemas.microsoft.com/office/drawing/2014/main" id="{543A2D0E-EB23-5180-0602-8AB54E508A71}"/>
              </a:ext>
            </a:extLst>
          </p:cNvPr>
          <p:cNvPicPr preferRelativeResize="0"/>
          <p:nvPr/>
        </p:nvPicPr>
        <p:blipFill>
          <a:blip r:embed="rId4">
            <a:alphaModFix/>
          </a:blip>
          <a:stretch>
            <a:fillRect/>
          </a:stretch>
        </p:blipFill>
        <p:spPr>
          <a:xfrm>
            <a:off x="8850568" y="1850572"/>
            <a:ext cx="6574488" cy="5332350"/>
          </a:xfrm>
          <a:prstGeom prst="rect">
            <a:avLst/>
          </a:prstGeom>
          <a:noFill/>
          <a:ln>
            <a:noFill/>
          </a:ln>
        </p:spPr>
      </p:pic>
      <p:pic>
        <p:nvPicPr>
          <p:cNvPr id="47" name="Google Shape;98;p16">
            <a:extLst>
              <a:ext uri="{FF2B5EF4-FFF2-40B4-BE49-F238E27FC236}">
                <a16:creationId xmlns:a16="http://schemas.microsoft.com/office/drawing/2014/main" id="{BFE7E909-6D52-5C76-1A5F-246CB844841C}"/>
              </a:ext>
            </a:extLst>
          </p:cNvPr>
          <p:cNvPicPr preferRelativeResize="0"/>
          <p:nvPr/>
        </p:nvPicPr>
        <p:blipFill rotWithShape="1">
          <a:blip r:embed="rId5">
            <a:alphaModFix/>
          </a:blip>
          <a:srcRect l="2230" r="-2230"/>
          <a:stretch/>
        </p:blipFill>
        <p:spPr>
          <a:xfrm>
            <a:off x="7249899" y="3496808"/>
            <a:ext cx="4166186" cy="3626947"/>
          </a:xfrm>
          <a:prstGeom prst="rect">
            <a:avLst/>
          </a:prstGeom>
          <a:noFill/>
          <a:ln>
            <a:noFill/>
          </a:ln>
        </p:spPr>
      </p:pic>
    </p:spTree>
    <p:extLst>
      <p:ext uri="{BB962C8B-B14F-4D97-AF65-F5344CB8AC3E}">
        <p14:creationId xmlns:p14="http://schemas.microsoft.com/office/powerpoint/2010/main" val="105557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a:t>Vidéo de présentation</a:t>
            </a:r>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2</a:t>
            </a:r>
          </a:p>
        </p:txBody>
      </p:sp>
      <p:pic>
        <p:nvPicPr>
          <p:cNvPr id="6" name="Image 5">
            <a:hlinkClick r:id="rId2"/>
            <a:extLst>
              <a:ext uri="{FF2B5EF4-FFF2-40B4-BE49-F238E27FC236}">
                <a16:creationId xmlns:a16="http://schemas.microsoft.com/office/drawing/2014/main" id="{43F8DAF5-B318-F1E1-E24C-508DE547A751}"/>
              </a:ext>
            </a:extLst>
          </p:cNvPr>
          <p:cNvPicPr>
            <a:picLocks noChangeAspect="1"/>
          </p:cNvPicPr>
          <p:nvPr/>
        </p:nvPicPr>
        <p:blipFill>
          <a:blip r:embed="rId3"/>
          <a:stretch>
            <a:fillRect/>
          </a:stretch>
        </p:blipFill>
        <p:spPr>
          <a:xfrm>
            <a:off x="2005229" y="1283202"/>
            <a:ext cx="8181541" cy="4602879"/>
          </a:xfrm>
          <a:prstGeom prst="rect">
            <a:avLst/>
          </a:prstGeom>
        </p:spPr>
      </p:pic>
      <p:pic>
        <p:nvPicPr>
          <p:cNvPr id="7" name="Image 6" descr="Une image contenant symbole, clipart, logo, Police&#10;&#10;Description générée automatiquement">
            <a:extLst>
              <a:ext uri="{FF2B5EF4-FFF2-40B4-BE49-F238E27FC236}">
                <a16:creationId xmlns:a16="http://schemas.microsoft.com/office/drawing/2014/main" id="{A9A0A818-E92A-D85E-FAAD-C8FF171D97B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6500" y1="38125" x2="26500" y2="38125"/>
                        <a14:foregroundMark x1="26125" y1="29125" x2="26125" y2="29125"/>
                        <a14:foregroundMark x1="33750" y1="21500" x2="33750" y2="21500"/>
                        <a14:foregroundMark x1="42875" y1="21875" x2="42875" y2="21875"/>
                        <a14:foregroundMark x1="50000" y1="29625" x2="50000" y2="29625"/>
                        <a14:foregroundMark x1="40625" y1="49000" x2="40625" y2="49000"/>
                      </a14:backgroundRemoval>
                    </a14:imgEffect>
                  </a14:imgLayer>
                </a14:imgProps>
              </a:ext>
              <a:ext uri="{28A0092B-C50C-407E-A947-70E740481C1C}">
                <a14:useLocalDpi xmlns:a14="http://schemas.microsoft.com/office/drawing/2010/main" val="0"/>
              </a:ext>
            </a:extLst>
          </a:blip>
          <a:stretch>
            <a:fillRect/>
          </a:stretch>
        </p:blipFill>
        <p:spPr>
          <a:xfrm>
            <a:off x="9521364" y="5003826"/>
            <a:ext cx="1500075" cy="1500075"/>
          </a:xfrm>
          <a:prstGeom prst="rect">
            <a:avLst/>
          </a:prstGeom>
        </p:spPr>
      </p:pic>
    </p:spTree>
    <p:extLst>
      <p:ext uri="{BB962C8B-B14F-4D97-AF65-F5344CB8AC3E}">
        <p14:creationId xmlns:p14="http://schemas.microsoft.com/office/powerpoint/2010/main" val="2603315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a:t>Les fonctionnalités en un clin d’</a:t>
            </a:r>
            <a:r>
              <a:rPr lang="fr-FR" dirty="0" err="1"/>
              <a:t>oeil</a:t>
            </a:r>
            <a:endParaRPr lang="fr-FR" dirty="0"/>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2</a:t>
            </a:r>
          </a:p>
        </p:txBody>
      </p:sp>
      <p:sp>
        <p:nvSpPr>
          <p:cNvPr id="6" name="Google Shape;252;p23">
            <a:extLst>
              <a:ext uri="{FF2B5EF4-FFF2-40B4-BE49-F238E27FC236}">
                <a16:creationId xmlns:a16="http://schemas.microsoft.com/office/drawing/2014/main" id="{A4AF2956-C1E4-AE3F-0052-FD3C3AFB7EFC}"/>
              </a:ext>
            </a:extLst>
          </p:cNvPr>
          <p:cNvSpPr txBox="1"/>
          <p:nvPr/>
        </p:nvSpPr>
        <p:spPr>
          <a:xfrm>
            <a:off x="2625199" y="1557695"/>
            <a:ext cx="3091549"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dirty="0">
                <a:latin typeface="Questrial"/>
                <a:ea typeface="Questrial"/>
                <a:cs typeface="Questrial"/>
                <a:sym typeface="Questrial"/>
              </a:rPr>
              <a:t>Traitement des factures</a:t>
            </a:r>
            <a:endParaRPr sz="1600" b="1" dirty="0">
              <a:latin typeface="Questrial"/>
              <a:ea typeface="Questrial"/>
              <a:cs typeface="Questrial"/>
              <a:sym typeface="Questrial"/>
            </a:endParaRPr>
          </a:p>
        </p:txBody>
      </p:sp>
      <p:sp>
        <p:nvSpPr>
          <p:cNvPr id="7" name="Google Shape;253;p23">
            <a:extLst>
              <a:ext uri="{FF2B5EF4-FFF2-40B4-BE49-F238E27FC236}">
                <a16:creationId xmlns:a16="http://schemas.microsoft.com/office/drawing/2014/main" id="{2E744939-5C85-1C7D-C271-34DC2BBC720C}"/>
              </a:ext>
            </a:extLst>
          </p:cNvPr>
          <p:cNvSpPr txBox="1"/>
          <p:nvPr/>
        </p:nvSpPr>
        <p:spPr>
          <a:xfrm>
            <a:off x="2625199" y="1868634"/>
            <a:ext cx="2420777" cy="6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000" dirty="0">
                <a:latin typeface="Nunito"/>
                <a:ea typeface="Nunito"/>
                <a:cs typeface="Nunito"/>
                <a:sym typeface="Nunito"/>
              </a:rPr>
              <a:t>Collecte et saisie automatique des factures. Stockage sécurisé. Process de validation personnalisable. </a:t>
            </a:r>
          </a:p>
        </p:txBody>
      </p:sp>
      <p:sp>
        <p:nvSpPr>
          <p:cNvPr id="8" name="Google Shape;255;p23">
            <a:extLst>
              <a:ext uri="{FF2B5EF4-FFF2-40B4-BE49-F238E27FC236}">
                <a16:creationId xmlns:a16="http://schemas.microsoft.com/office/drawing/2014/main" id="{10E48D47-7746-B2D9-32FA-FCCEAF9EC302}"/>
              </a:ext>
            </a:extLst>
          </p:cNvPr>
          <p:cNvSpPr txBox="1"/>
          <p:nvPr/>
        </p:nvSpPr>
        <p:spPr>
          <a:xfrm>
            <a:off x="2625199" y="2683929"/>
            <a:ext cx="3091549"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dirty="0">
                <a:latin typeface="Questrial"/>
                <a:ea typeface="Questrial"/>
                <a:cs typeface="Questrial"/>
                <a:sym typeface="Questrial"/>
              </a:rPr>
              <a:t>Rapprochement bancaire </a:t>
            </a:r>
            <a:r>
              <a:rPr lang="fr" sz="1600" dirty="0">
                <a:solidFill>
                  <a:schemeClr val="dk1"/>
                </a:solidFill>
                <a:latin typeface="Questrial"/>
                <a:ea typeface="Questrial"/>
                <a:cs typeface="Questrial"/>
                <a:sym typeface="Questrial"/>
              </a:rPr>
              <a:t>* </a:t>
            </a:r>
            <a:endParaRPr sz="1600" b="1" dirty="0">
              <a:latin typeface="Questrial"/>
              <a:ea typeface="Questrial"/>
              <a:cs typeface="Questrial"/>
              <a:sym typeface="Questrial"/>
            </a:endParaRPr>
          </a:p>
        </p:txBody>
      </p:sp>
      <p:sp>
        <p:nvSpPr>
          <p:cNvPr id="9" name="Google Shape;256;p23">
            <a:extLst>
              <a:ext uri="{FF2B5EF4-FFF2-40B4-BE49-F238E27FC236}">
                <a16:creationId xmlns:a16="http://schemas.microsoft.com/office/drawing/2014/main" id="{ED082326-8047-ED25-CCB5-8584996BC5B2}"/>
              </a:ext>
            </a:extLst>
          </p:cNvPr>
          <p:cNvSpPr txBox="1"/>
          <p:nvPr/>
        </p:nvSpPr>
        <p:spPr>
          <a:xfrm>
            <a:off x="2625199" y="3012571"/>
            <a:ext cx="2420777" cy="6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000" dirty="0">
                <a:latin typeface="Nunito"/>
                <a:ea typeface="Nunito"/>
                <a:cs typeface="Nunito"/>
                <a:sym typeface="Nunito"/>
              </a:rPr>
              <a:t>Catégorisation de vos transactions. Détections des créances et factures manquantes</a:t>
            </a:r>
          </a:p>
        </p:txBody>
      </p:sp>
      <p:sp>
        <p:nvSpPr>
          <p:cNvPr id="10" name="Google Shape;258;p23">
            <a:extLst>
              <a:ext uri="{FF2B5EF4-FFF2-40B4-BE49-F238E27FC236}">
                <a16:creationId xmlns:a16="http://schemas.microsoft.com/office/drawing/2014/main" id="{14624853-F6C9-8FCC-1B44-955605B820B8}"/>
              </a:ext>
            </a:extLst>
          </p:cNvPr>
          <p:cNvSpPr txBox="1"/>
          <p:nvPr/>
        </p:nvSpPr>
        <p:spPr>
          <a:xfrm>
            <a:off x="2625199" y="3885894"/>
            <a:ext cx="3091549"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dirty="0">
                <a:latin typeface="Questrial"/>
                <a:ea typeface="Questrial"/>
                <a:cs typeface="Questrial"/>
                <a:sym typeface="Questrial"/>
              </a:rPr>
              <a:t>Notes de frais</a:t>
            </a:r>
            <a:endParaRPr sz="1600" b="1" dirty="0">
              <a:latin typeface="Questrial"/>
              <a:ea typeface="Questrial"/>
              <a:cs typeface="Questrial"/>
              <a:sym typeface="Questrial"/>
            </a:endParaRPr>
          </a:p>
        </p:txBody>
      </p:sp>
      <p:sp>
        <p:nvSpPr>
          <p:cNvPr id="11" name="Google Shape;259;p23">
            <a:extLst>
              <a:ext uri="{FF2B5EF4-FFF2-40B4-BE49-F238E27FC236}">
                <a16:creationId xmlns:a16="http://schemas.microsoft.com/office/drawing/2014/main" id="{E8A16AFC-7ABD-1470-9CCD-5C1137FD9C5B}"/>
              </a:ext>
            </a:extLst>
          </p:cNvPr>
          <p:cNvSpPr txBox="1"/>
          <p:nvPr/>
        </p:nvSpPr>
        <p:spPr>
          <a:xfrm>
            <a:off x="2625199" y="4217682"/>
            <a:ext cx="2420777"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000" dirty="0">
                <a:latin typeface="Nunito"/>
                <a:ea typeface="Nunito"/>
                <a:cs typeface="Nunito"/>
                <a:sym typeface="Nunito"/>
              </a:rPr>
              <a:t>Gestion complète des frais employés et des indemnités kilométriques Scanner de ticket et stockage à valeur probante. </a:t>
            </a:r>
          </a:p>
        </p:txBody>
      </p:sp>
      <p:sp>
        <p:nvSpPr>
          <p:cNvPr id="12" name="Google Shape;261;p23">
            <a:extLst>
              <a:ext uri="{FF2B5EF4-FFF2-40B4-BE49-F238E27FC236}">
                <a16:creationId xmlns:a16="http://schemas.microsoft.com/office/drawing/2014/main" id="{2303E27E-FA9F-BD43-DBDB-C9583D60A98D}"/>
              </a:ext>
            </a:extLst>
          </p:cNvPr>
          <p:cNvSpPr txBox="1"/>
          <p:nvPr/>
        </p:nvSpPr>
        <p:spPr>
          <a:xfrm>
            <a:off x="7265330" y="2683929"/>
            <a:ext cx="3237081"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a:latin typeface="Questrial"/>
                <a:ea typeface="Questrial"/>
                <a:cs typeface="Questrial"/>
                <a:sym typeface="Questrial"/>
              </a:rPr>
              <a:t>Vente  &amp; Encaissement </a:t>
            </a:r>
            <a:r>
              <a:rPr lang="fr" sz="1600">
                <a:solidFill>
                  <a:schemeClr val="dk1"/>
                </a:solidFill>
                <a:latin typeface="Questrial"/>
                <a:ea typeface="Questrial"/>
                <a:cs typeface="Questrial"/>
                <a:sym typeface="Questrial"/>
              </a:rPr>
              <a:t>* </a:t>
            </a:r>
            <a:endParaRPr sz="1600" b="1">
              <a:latin typeface="Questrial"/>
              <a:ea typeface="Questrial"/>
              <a:cs typeface="Questrial"/>
              <a:sym typeface="Questrial"/>
            </a:endParaRPr>
          </a:p>
        </p:txBody>
      </p:sp>
      <p:sp>
        <p:nvSpPr>
          <p:cNvPr id="13" name="Google Shape;262;p23">
            <a:extLst>
              <a:ext uri="{FF2B5EF4-FFF2-40B4-BE49-F238E27FC236}">
                <a16:creationId xmlns:a16="http://schemas.microsoft.com/office/drawing/2014/main" id="{7F98A8A6-40A8-4460-2A6C-9D1B2A485D13}"/>
              </a:ext>
            </a:extLst>
          </p:cNvPr>
          <p:cNvSpPr txBox="1"/>
          <p:nvPr/>
        </p:nvSpPr>
        <p:spPr>
          <a:xfrm>
            <a:off x="7265330" y="3012571"/>
            <a:ext cx="2534733"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000" dirty="0">
                <a:latin typeface="Nunito"/>
                <a:ea typeface="Nunito"/>
                <a:cs typeface="Nunito"/>
                <a:sym typeface="Nunito"/>
              </a:rPr>
              <a:t>Envoyer des devis et factures électroniques ou importer les depuis votre CRM. Suivre les paiements et encaisser les clients</a:t>
            </a:r>
          </a:p>
        </p:txBody>
      </p:sp>
      <p:sp>
        <p:nvSpPr>
          <p:cNvPr id="14" name="Google Shape;264;p23">
            <a:extLst>
              <a:ext uri="{FF2B5EF4-FFF2-40B4-BE49-F238E27FC236}">
                <a16:creationId xmlns:a16="http://schemas.microsoft.com/office/drawing/2014/main" id="{0A4D3133-57CC-A3D5-732F-7981033F1B3C}"/>
              </a:ext>
            </a:extLst>
          </p:cNvPr>
          <p:cNvSpPr txBox="1"/>
          <p:nvPr/>
        </p:nvSpPr>
        <p:spPr>
          <a:xfrm>
            <a:off x="7292155" y="3885894"/>
            <a:ext cx="3237081"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dirty="0">
                <a:latin typeface="Questrial"/>
                <a:ea typeface="Questrial"/>
                <a:cs typeface="Questrial"/>
                <a:sym typeface="Questrial"/>
              </a:rPr>
              <a:t>Prévisionnel de trésorerie</a:t>
            </a:r>
            <a:endParaRPr sz="1600" b="1" dirty="0">
              <a:latin typeface="Questrial"/>
              <a:ea typeface="Questrial"/>
              <a:cs typeface="Questrial"/>
              <a:sym typeface="Questrial"/>
            </a:endParaRPr>
          </a:p>
        </p:txBody>
      </p:sp>
      <p:sp>
        <p:nvSpPr>
          <p:cNvPr id="15" name="Google Shape;265;p23">
            <a:extLst>
              <a:ext uri="{FF2B5EF4-FFF2-40B4-BE49-F238E27FC236}">
                <a16:creationId xmlns:a16="http://schemas.microsoft.com/office/drawing/2014/main" id="{C66E2B6B-E0C4-1FA1-14B0-AE7B5DF4B031}"/>
              </a:ext>
            </a:extLst>
          </p:cNvPr>
          <p:cNvSpPr txBox="1"/>
          <p:nvPr/>
        </p:nvSpPr>
        <p:spPr>
          <a:xfrm>
            <a:off x="7292155" y="4232544"/>
            <a:ext cx="2534733" cy="646300"/>
          </a:xfrm>
          <a:prstGeom prst="rect">
            <a:avLst/>
          </a:prstGeom>
          <a:noFill/>
          <a:ln>
            <a:noFill/>
          </a:ln>
        </p:spPr>
        <p:txBody>
          <a:bodyPr spcFirstLastPara="1" wrap="square" lIns="91425" tIns="91425" rIns="91425" bIns="91425" anchor="t" anchorCtr="0">
            <a:spAutoFit/>
          </a:bodyPr>
          <a:lstStyle/>
          <a:p>
            <a:r>
              <a:rPr lang="fr-FR" sz="1000" dirty="0">
                <a:latin typeface="Nunito"/>
                <a:sym typeface="Nunito"/>
              </a:rPr>
              <a:t>Suivre l’évolution de la trésorerie, comparer le réalisé avec les budgets et objectifs</a:t>
            </a:r>
          </a:p>
        </p:txBody>
      </p:sp>
      <p:grpSp>
        <p:nvGrpSpPr>
          <p:cNvPr id="16" name="Groupe 15">
            <a:extLst>
              <a:ext uri="{FF2B5EF4-FFF2-40B4-BE49-F238E27FC236}">
                <a16:creationId xmlns:a16="http://schemas.microsoft.com/office/drawing/2014/main" id="{2422CA51-33E6-3E48-2198-E6300082FA19}"/>
              </a:ext>
            </a:extLst>
          </p:cNvPr>
          <p:cNvGrpSpPr/>
          <p:nvPr/>
        </p:nvGrpSpPr>
        <p:grpSpPr>
          <a:xfrm>
            <a:off x="1896979" y="1784370"/>
            <a:ext cx="425700" cy="425700"/>
            <a:chOff x="2132650" y="2283990"/>
            <a:chExt cx="425700" cy="425700"/>
          </a:xfrm>
        </p:grpSpPr>
        <p:sp>
          <p:nvSpPr>
            <p:cNvPr id="17" name="Google Shape;251;p23">
              <a:extLst>
                <a:ext uri="{FF2B5EF4-FFF2-40B4-BE49-F238E27FC236}">
                  <a16:creationId xmlns:a16="http://schemas.microsoft.com/office/drawing/2014/main" id="{14E7B486-9AB9-8173-65C8-FD75F8252C4D}"/>
                </a:ext>
              </a:extLst>
            </p:cNvPr>
            <p:cNvSpPr/>
            <p:nvPr/>
          </p:nvSpPr>
          <p:spPr>
            <a:xfrm>
              <a:off x="2132650" y="2283990"/>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18" name="Google Shape;266;p23">
              <a:extLst>
                <a:ext uri="{FF2B5EF4-FFF2-40B4-BE49-F238E27FC236}">
                  <a16:creationId xmlns:a16="http://schemas.microsoft.com/office/drawing/2014/main" id="{1D3947A0-1648-98BB-C27C-C9FD10DD66E5}"/>
                </a:ext>
              </a:extLst>
            </p:cNvPr>
            <p:cNvPicPr preferRelativeResize="0"/>
            <p:nvPr/>
          </p:nvPicPr>
          <p:blipFill>
            <a:blip r:embed="rId2">
              <a:alphaModFix/>
            </a:blip>
            <a:stretch>
              <a:fillRect/>
            </a:stretch>
          </p:blipFill>
          <p:spPr>
            <a:xfrm>
              <a:off x="2231000" y="2382340"/>
              <a:ext cx="229000" cy="229000"/>
            </a:xfrm>
            <a:prstGeom prst="rect">
              <a:avLst/>
            </a:prstGeom>
            <a:noFill/>
            <a:ln>
              <a:noFill/>
            </a:ln>
          </p:spPr>
        </p:pic>
      </p:grpSp>
      <p:grpSp>
        <p:nvGrpSpPr>
          <p:cNvPr id="19" name="Groupe 18">
            <a:extLst>
              <a:ext uri="{FF2B5EF4-FFF2-40B4-BE49-F238E27FC236}">
                <a16:creationId xmlns:a16="http://schemas.microsoft.com/office/drawing/2014/main" id="{C2FCC445-A702-9DC7-0D5E-B560B4CD31D2}"/>
              </a:ext>
            </a:extLst>
          </p:cNvPr>
          <p:cNvGrpSpPr/>
          <p:nvPr/>
        </p:nvGrpSpPr>
        <p:grpSpPr>
          <a:xfrm>
            <a:off x="1896979" y="2870603"/>
            <a:ext cx="425700" cy="425700"/>
            <a:chOff x="2132650" y="3277103"/>
            <a:chExt cx="425700" cy="425700"/>
          </a:xfrm>
        </p:grpSpPr>
        <p:sp>
          <p:nvSpPr>
            <p:cNvPr id="20" name="Google Shape;254;p23">
              <a:extLst>
                <a:ext uri="{FF2B5EF4-FFF2-40B4-BE49-F238E27FC236}">
                  <a16:creationId xmlns:a16="http://schemas.microsoft.com/office/drawing/2014/main" id="{B66382D0-59D0-DFEF-B5DF-F3249308659C}"/>
                </a:ext>
              </a:extLst>
            </p:cNvPr>
            <p:cNvSpPr/>
            <p:nvPr/>
          </p:nvSpPr>
          <p:spPr>
            <a:xfrm>
              <a:off x="2132650" y="3277103"/>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21" name="Google Shape;267;p23">
              <a:extLst>
                <a:ext uri="{FF2B5EF4-FFF2-40B4-BE49-F238E27FC236}">
                  <a16:creationId xmlns:a16="http://schemas.microsoft.com/office/drawing/2014/main" id="{C60276B4-7487-AF3A-F065-5465A5BD01EA}"/>
                </a:ext>
              </a:extLst>
            </p:cNvPr>
            <p:cNvPicPr preferRelativeResize="0"/>
            <p:nvPr/>
          </p:nvPicPr>
          <p:blipFill>
            <a:blip r:embed="rId3">
              <a:alphaModFix/>
            </a:blip>
            <a:stretch>
              <a:fillRect/>
            </a:stretch>
          </p:blipFill>
          <p:spPr>
            <a:xfrm>
              <a:off x="2231000" y="3375453"/>
              <a:ext cx="229000" cy="229000"/>
            </a:xfrm>
            <a:prstGeom prst="rect">
              <a:avLst/>
            </a:prstGeom>
            <a:noFill/>
            <a:ln>
              <a:noFill/>
            </a:ln>
          </p:spPr>
        </p:pic>
      </p:grpSp>
      <p:grpSp>
        <p:nvGrpSpPr>
          <p:cNvPr id="22" name="Groupe 21">
            <a:extLst>
              <a:ext uri="{FF2B5EF4-FFF2-40B4-BE49-F238E27FC236}">
                <a16:creationId xmlns:a16="http://schemas.microsoft.com/office/drawing/2014/main" id="{0F0C2955-8CAB-FF82-B826-CF8FC5F18CA1}"/>
              </a:ext>
            </a:extLst>
          </p:cNvPr>
          <p:cNvGrpSpPr/>
          <p:nvPr/>
        </p:nvGrpSpPr>
        <p:grpSpPr>
          <a:xfrm>
            <a:off x="1896979" y="4072568"/>
            <a:ext cx="425700" cy="425700"/>
            <a:chOff x="2132650" y="4310228"/>
            <a:chExt cx="425700" cy="425700"/>
          </a:xfrm>
        </p:grpSpPr>
        <p:sp>
          <p:nvSpPr>
            <p:cNvPr id="23" name="Google Shape;257;p23">
              <a:extLst>
                <a:ext uri="{FF2B5EF4-FFF2-40B4-BE49-F238E27FC236}">
                  <a16:creationId xmlns:a16="http://schemas.microsoft.com/office/drawing/2014/main" id="{527DB881-9CE6-E547-3056-D502186E9E93}"/>
                </a:ext>
              </a:extLst>
            </p:cNvPr>
            <p:cNvSpPr/>
            <p:nvPr/>
          </p:nvSpPr>
          <p:spPr>
            <a:xfrm>
              <a:off x="2132650" y="4310228"/>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24" name="Google Shape;268;p23">
              <a:extLst>
                <a:ext uri="{FF2B5EF4-FFF2-40B4-BE49-F238E27FC236}">
                  <a16:creationId xmlns:a16="http://schemas.microsoft.com/office/drawing/2014/main" id="{CE74D29F-8D23-A15F-2854-ED9A077D9E50}"/>
                </a:ext>
              </a:extLst>
            </p:cNvPr>
            <p:cNvPicPr preferRelativeResize="0"/>
            <p:nvPr/>
          </p:nvPicPr>
          <p:blipFill>
            <a:blip r:embed="rId4">
              <a:alphaModFix/>
            </a:blip>
            <a:stretch>
              <a:fillRect/>
            </a:stretch>
          </p:blipFill>
          <p:spPr>
            <a:xfrm>
              <a:off x="2195800" y="4373378"/>
              <a:ext cx="299400" cy="299400"/>
            </a:xfrm>
            <a:prstGeom prst="rect">
              <a:avLst/>
            </a:prstGeom>
            <a:noFill/>
            <a:ln>
              <a:noFill/>
            </a:ln>
          </p:spPr>
        </p:pic>
      </p:grpSp>
      <p:grpSp>
        <p:nvGrpSpPr>
          <p:cNvPr id="25" name="Groupe 24">
            <a:extLst>
              <a:ext uri="{FF2B5EF4-FFF2-40B4-BE49-F238E27FC236}">
                <a16:creationId xmlns:a16="http://schemas.microsoft.com/office/drawing/2014/main" id="{5207B70B-09A8-6713-7557-E031C7CEFF9F}"/>
              </a:ext>
            </a:extLst>
          </p:cNvPr>
          <p:cNvGrpSpPr/>
          <p:nvPr/>
        </p:nvGrpSpPr>
        <p:grpSpPr>
          <a:xfrm>
            <a:off x="6578578" y="2870603"/>
            <a:ext cx="425700" cy="425700"/>
            <a:chOff x="6338922" y="3274803"/>
            <a:chExt cx="425700" cy="425700"/>
          </a:xfrm>
        </p:grpSpPr>
        <p:sp>
          <p:nvSpPr>
            <p:cNvPr id="26" name="Google Shape;260;p23">
              <a:extLst>
                <a:ext uri="{FF2B5EF4-FFF2-40B4-BE49-F238E27FC236}">
                  <a16:creationId xmlns:a16="http://schemas.microsoft.com/office/drawing/2014/main" id="{ECB009DA-0774-9617-C9F6-DB8167FCF3F5}"/>
                </a:ext>
              </a:extLst>
            </p:cNvPr>
            <p:cNvSpPr/>
            <p:nvPr/>
          </p:nvSpPr>
          <p:spPr>
            <a:xfrm>
              <a:off x="6338922" y="3274803"/>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27" name="Google Shape;269;p23">
              <a:extLst>
                <a:ext uri="{FF2B5EF4-FFF2-40B4-BE49-F238E27FC236}">
                  <a16:creationId xmlns:a16="http://schemas.microsoft.com/office/drawing/2014/main" id="{CE0F36AD-568E-FBDA-6E16-83B9A7FDF1F9}"/>
                </a:ext>
              </a:extLst>
            </p:cNvPr>
            <p:cNvPicPr preferRelativeResize="0"/>
            <p:nvPr/>
          </p:nvPicPr>
          <p:blipFill>
            <a:blip r:embed="rId5">
              <a:alphaModFix/>
            </a:blip>
            <a:stretch>
              <a:fillRect/>
            </a:stretch>
          </p:blipFill>
          <p:spPr>
            <a:xfrm>
              <a:off x="6417735" y="3353616"/>
              <a:ext cx="268075" cy="268075"/>
            </a:xfrm>
            <a:prstGeom prst="rect">
              <a:avLst/>
            </a:prstGeom>
            <a:noFill/>
            <a:ln>
              <a:noFill/>
            </a:ln>
          </p:spPr>
        </p:pic>
      </p:grpSp>
      <p:grpSp>
        <p:nvGrpSpPr>
          <p:cNvPr id="28" name="Groupe 27">
            <a:extLst>
              <a:ext uri="{FF2B5EF4-FFF2-40B4-BE49-F238E27FC236}">
                <a16:creationId xmlns:a16="http://schemas.microsoft.com/office/drawing/2014/main" id="{EE6E2C05-9D8A-0FE4-AB29-6464A3AEA1C3}"/>
              </a:ext>
            </a:extLst>
          </p:cNvPr>
          <p:cNvGrpSpPr/>
          <p:nvPr/>
        </p:nvGrpSpPr>
        <p:grpSpPr>
          <a:xfrm>
            <a:off x="6578578" y="4072568"/>
            <a:ext cx="425700" cy="425700"/>
            <a:chOff x="6365747" y="4325090"/>
            <a:chExt cx="425700" cy="425700"/>
          </a:xfrm>
        </p:grpSpPr>
        <p:sp>
          <p:nvSpPr>
            <p:cNvPr id="29" name="Google Shape;263;p23">
              <a:extLst>
                <a:ext uri="{FF2B5EF4-FFF2-40B4-BE49-F238E27FC236}">
                  <a16:creationId xmlns:a16="http://schemas.microsoft.com/office/drawing/2014/main" id="{4105F5A9-87BA-6B21-17C3-74CEFD2823EB}"/>
                </a:ext>
              </a:extLst>
            </p:cNvPr>
            <p:cNvSpPr/>
            <p:nvPr/>
          </p:nvSpPr>
          <p:spPr>
            <a:xfrm>
              <a:off x="6365747" y="4325090"/>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pic>
          <p:nvPicPr>
            <p:cNvPr id="30" name="Google Shape;270;p23">
              <a:extLst>
                <a:ext uri="{FF2B5EF4-FFF2-40B4-BE49-F238E27FC236}">
                  <a16:creationId xmlns:a16="http://schemas.microsoft.com/office/drawing/2014/main" id="{0141B237-DDAD-5F87-4B5B-6FA0B29D3C82}"/>
                </a:ext>
              </a:extLst>
            </p:cNvPr>
            <p:cNvPicPr preferRelativeResize="0"/>
            <p:nvPr/>
          </p:nvPicPr>
          <p:blipFill>
            <a:blip r:embed="rId6">
              <a:alphaModFix/>
            </a:blip>
            <a:stretch>
              <a:fillRect/>
            </a:stretch>
          </p:blipFill>
          <p:spPr>
            <a:xfrm>
              <a:off x="6444560" y="4403903"/>
              <a:ext cx="268075" cy="268075"/>
            </a:xfrm>
            <a:prstGeom prst="rect">
              <a:avLst/>
            </a:prstGeom>
            <a:noFill/>
            <a:ln>
              <a:noFill/>
            </a:ln>
          </p:spPr>
        </p:pic>
      </p:grpSp>
      <p:sp>
        <p:nvSpPr>
          <p:cNvPr id="31" name="Google Shape;273;p23">
            <a:extLst>
              <a:ext uri="{FF2B5EF4-FFF2-40B4-BE49-F238E27FC236}">
                <a16:creationId xmlns:a16="http://schemas.microsoft.com/office/drawing/2014/main" id="{69175B9F-4292-25D3-96BD-3B5B5FDFB12E}"/>
              </a:ext>
            </a:extLst>
          </p:cNvPr>
          <p:cNvSpPr txBox="1"/>
          <p:nvPr/>
        </p:nvSpPr>
        <p:spPr>
          <a:xfrm>
            <a:off x="7265329" y="1557684"/>
            <a:ext cx="3237081"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600" b="1" dirty="0">
                <a:latin typeface="Questrial"/>
                <a:ea typeface="Questrial"/>
                <a:cs typeface="Questrial"/>
                <a:sym typeface="Questrial"/>
              </a:rPr>
              <a:t>Paiement </a:t>
            </a:r>
            <a:r>
              <a:rPr lang="fr" sz="1600" dirty="0">
                <a:solidFill>
                  <a:schemeClr val="dk1"/>
                </a:solidFill>
                <a:latin typeface="Questrial"/>
                <a:ea typeface="Questrial"/>
                <a:cs typeface="Questrial"/>
                <a:sym typeface="Questrial"/>
              </a:rPr>
              <a:t>* </a:t>
            </a:r>
            <a:endParaRPr sz="1600" b="1" dirty="0">
              <a:latin typeface="Questrial"/>
              <a:ea typeface="Questrial"/>
              <a:cs typeface="Questrial"/>
              <a:sym typeface="Questrial"/>
            </a:endParaRPr>
          </a:p>
        </p:txBody>
      </p:sp>
      <p:sp>
        <p:nvSpPr>
          <p:cNvPr id="32" name="Google Shape;274;p23">
            <a:extLst>
              <a:ext uri="{FF2B5EF4-FFF2-40B4-BE49-F238E27FC236}">
                <a16:creationId xmlns:a16="http://schemas.microsoft.com/office/drawing/2014/main" id="{1E61404C-28E4-A7C1-2351-4AEF246B9EE9}"/>
              </a:ext>
            </a:extLst>
          </p:cNvPr>
          <p:cNvSpPr txBox="1"/>
          <p:nvPr/>
        </p:nvSpPr>
        <p:spPr>
          <a:xfrm>
            <a:off x="7265329" y="1868634"/>
            <a:ext cx="2534733"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000" dirty="0">
                <a:latin typeface="Nunito"/>
                <a:ea typeface="Nunito"/>
                <a:cs typeface="Nunito"/>
                <a:sym typeface="Nunito"/>
              </a:rPr>
              <a:t>Paiement des factures fournisseurs en quelques clics.</a:t>
            </a:r>
          </a:p>
        </p:txBody>
      </p:sp>
      <p:grpSp>
        <p:nvGrpSpPr>
          <p:cNvPr id="33" name="Groupe 32">
            <a:extLst>
              <a:ext uri="{FF2B5EF4-FFF2-40B4-BE49-F238E27FC236}">
                <a16:creationId xmlns:a16="http://schemas.microsoft.com/office/drawing/2014/main" id="{304FB2FE-446A-DDF5-E5B2-6477CA7AFE5E}"/>
              </a:ext>
            </a:extLst>
          </p:cNvPr>
          <p:cNvGrpSpPr/>
          <p:nvPr/>
        </p:nvGrpSpPr>
        <p:grpSpPr>
          <a:xfrm>
            <a:off x="6578578" y="1784370"/>
            <a:ext cx="425700" cy="425700"/>
            <a:chOff x="6338922" y="2283990"/>
            <a:chExt cx="425700" cy="425700"/>
          </a:xfrm>
        </p:grpSpPr>
        <p:sp>
          <p:nvSpPr>
            <p:cNvPr id="34" name="Google Shape;272;p23">
              <a:extLst>
                <a:ext uri="{FF2B5EF4-FFF2-40B4-BE49-F238E27FC236}">
                  <a16:creationId xmlns:a16="http://schemas.microsoft.com/office/drawing/2014/main" id="{BA90E36E-6C4F-4EAE-98F1-C7B8CF687689}"/>
                </a:ext>
              </a:extLst>
            </p:cNvPr>
            <p:cNvSpPr/>
            <p:nvPr/>
          </p:nvSpPr>
          <p:spPr>
            <a:xfrm>
              <a:off x="6338922" y="2283990"/>
              <a:ext cx="425700" cy="425700"/>
            </a:xfrm>
            <a:prstGeom prst="roundRect">
              <a:avLst>
                <a:gd name="adj" fmla="val 16667"/>
              </a:avLst>
            </a:prstGeom>
            <a:solidFill>
              <a:srgbClr val="FF3C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275;p23">
              <a:extLst>
                <a:ext uri="{FF2B5EF4-FFF2-40B4-BE49-F238E27FC236}">
                  <a16:creationId xmlns:a16="http://schemas.microsoft.com/office/drawing/2014/main" id="{35EB26AA-848A-6B37-22ED-43ABD66B0278}"/>
                </a:ext>
              </a:extLst>
            </p:cNvPr>
            <p:cNvSpPr txBox="1"/>
            <p:nvPr/>
          </p:nvSpPr>
          <p:spPr>
            <a:xfrm>
              <a:off x="6418468" y="2320140"/>
              <a:ext cx="228900" cy="353400"/>
            </a:xfrm>
            <a:prstGeom prst="rect">
              <a:avLst/>
            </a:prstGeom>
            <a:noFill/>
            <a:ln>
              <a:noFill/>
            </a:ln>
          </p:spPr>
          <p:txBody>
            <a:bodyPr spcFirstLastPara="1" wrap="square" lIns="36000" tIns="36000" rIns="36000" bIns="36000" anchor="ctr" anchorCtr="0">
              <a:noAutofit/>
            </a:bodyPr>
            <a:lstStyle/>
            <a:p>
              <a:pPr marL="0" lvl="0" indent="0" algn="l" rtl="0">
                <a:spcBef>
                  <a:spcPts val="0"/>
                </a:spcBef>
                <a:spcAft>
                  <a:spcPts val="0"/>
                </a:spcAft>
                <a:buNone/>
              </a:pPr>
              <a:r>
                <a:rPr lang="fr" sz="2800" b="1" dirty="0">
                  <a:solidFill>
                    <a:schemeClr val="lt1"/>
                  </a:solidFill>
                </a:rPr>
                <a:t>€</a:t>
              </a:r>
              <a:endParaRPr sz="2800" b="1" dirty="0">
                <a:solidFill>
                  <a:schemeClr val="lt1"/>
                </a:solidFill>
              </a:endParaRPr>
            </a:p>
          </p:txBody>
        </p:sp>
      </p:grpSp>
      <p:sp>
        <p:nvSpPr>
          <p:cNvPr id="36" name="Google Shape;276;p23">
            <a:extLst>
              <a:ext uri="{FF2B5EF4-FFF2-40B4-BE49-F238E27FC236}">
                <a16:creationId xmlns:a16="http://schemas.microsoft.com/office/drawing/2014/main" id="{69B806B7-3F8E-5AC3-9BDC-038D9A17C182}"/>
              </a:ext>
            </a:extLst>
          </p:cNvPr>
          <p:cNvSpPr txBox="1"/>
          <p:nvPr/>
        </p:nvSpPr>
        <p:spPr>
          <a:xfrm>
            <a:off x="79028" y="5921308"/>
            <a:ext cx="9421015" cy="928038"/>
          </a:xfrm>
          <a:prstGeom prst="rect">
            <a:avLst/>
          </a:prstGeom>
          <a:solidFill>
            <a:schemeClr val="bg1"/>
          </a:solidFill>
          <a:ln>
            <a:noFill/>
          </a:ln>
        </p:spPr>
        <p:txBody>
          <a:bodyPr spcFirstLastPara="1" wrap="square" lIns="107932" tIns="107932" rIns="107932" bIns="107932" anchor="t" anchorCtr="0">
            <a:spAutoFit/>
          </a:bodyPr>
          <a:lstStyle/>
          <a:p>
            <a:pPr>
              <a:lnSpc>
                <a:spcPct val="115000"/>
              </a:lnSpc>
            </a:pPr>
            <a:r>
              <a:rPr lang="fr" sz="944" i="1" dirty="0">
                <a:solidFill>
                  <a:srgbClr val="222222"/>
                </a:solidFill>
                <a:highlight>
                  <a:srgbClr val="FFFFFF"/>
                </a:highlight>
              </a:rPr>
              <a:t>* Les fonctionnalités « Rapprochement bancaire », « Lien d’encaissement client » et « Paiement fournisseur », disponibles dans iPaidThat, s’appuient sur les services d’information sur les comptes et d’initiation de paiement fournis par Bridge aux utilisateurs de iPaidThat.</a:t>
            </a:r>
            <a:endParaRPr sz="944" i="1" dirty="0">
              <a:solidFill>
                <a:srgbClr val="222222"/>
              </a:solidFill>
              <a:highlight>
                <a:srgbClr val="FFFFFF"/>
              </a:highlight>
            </a:endParaRPr>
          </a:p>
          <a:p>
            <a:pPr>
              <a:lnSpc>
                <a:spcPct val="115000"/>
              </a:lnSpc>
            </a:pPr>
            <a:r>
              <a:rPr lang="fr" sz="708" i="1" dirty="0">
                <a:solidFill>
                  <a:srgbClr val="222222"/>
                </a:solidFill>
                <a:highlight>
                  <a:srgbClr val="FFFFFF"/>
                </a:highlight>
              </a:rPr>
              <a:t>Bridge est la marque utilisée par Perspecteev, société par actions simplifiée au capital social de 759 916,80 euros, immatriculée au Registre du Commerce et des Sociétés de Paris, sous le numéro 529196 313 et dont le siège social est situé sis 4 rue de la Pierre Levée – 75011 Paris. Perspecteev est un établissement de paiement agréé en France, contrôlé et supervisé par l’Autorité de Contrôle Prudentiel et de Résolution (ACPR) 4, place de Budapest CS92459 - 75436 Paris Cedex 09</a:t>
            </a:r>
            <a:endParaRPr sz="708" i="1" dirty="0">
              <a:solidFill>
                <a:srgbClr val="222222"/>
              </a:solidFill>
              <a:highlight>
                <a:srgbClr val="FFFFFF"/>
              </a:highlight>
            </a:endParaRPr>
          </a:p>
        </p:txBody>
      </p:sp>
    </p:spTree>
    <p:extLst>
      <p:ext uri="{BB962C8B-B14F-4D97-AF65-F5344CB8AC3E}">
        <p14:creationId xmlns:p14="http://schemas.microsoft.com/office/powerpoint/2010/main" val="4223207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err="1"/>
              <a:t>IPaidThat</a:t>
            </a:r>
            <a:r>
              <a:rPr lang="fr-FR" dirty="0"/>
              <a:t>, une solution de pré-comptabilité automatisée</a:t>
            </a:r>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2</a:t>
            </a:r>
          </a:p>
        </p:txBody>
      </p:sp>
      <p:sp>
        <p:nvSpPr>
          <p:cNvPr id="6" name="Google Shape;283;p24">
            <a:extLst>
              <a:ext uri="{FF2B5EF4-FFF2-40B4-BE49-F238E27FC236}">
                <a16:creationId xmlns:a16="http://schemas.microsoft.com/office/drawing/2014/main" id="{EEB81222-E938-60EE-D878-84AA9A0DAB2A}"/>
              </a:ext>
            </a:extLst>
          </p:cNvPr>
          <p:cNvSpPr/>
          <p:nvPr/>
        </p:nvSpPr>
        <p:spPr>
          <a:xfrm>
            <a:off x="5367" y="4064600"/>
            <a:ext cx="12192000" cy="1904800"/>
          </a:xfrm>
          <a:prstGeom prst="rect">
            <a:avLst/>
          </a:prstGeom>
          <a:solidFill>
            <a:srgbClr val="FF3C3C">
              <a:alpha val="13730"/>
            </a:srgbClr>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grpSp>
        <p:nvGrpSpPr>
          <p:cNvPr id="7" name="Google Shape;284;p24">
            <a:extLst>
              <a:ext uri="{FF2B5EF4-FFF2-40B4-BE49-F238E27FC236}">
                <a16:creationId xmlns:a16="http://schemas.microsoft.com/office/drawing/2014/main" id="{274D8ABA-86A8-9952-6956-8F1CC6456676}"/>
              </a:ext>
            </a:extLst>
          </p:cNvPr>
          <p:cNvGrpSpPr/>
          <p:nvPr/>
        </p:nvGrpSpPr>
        <p:grpSpPr>
          <a:xfrm>
            <a:off x="9000400" y="1264469"/>
            <a:ext cx="1439200" cy="466400"/>
            <a:chOff x="6913725" y="1133925"/>
            <a:chExt cx="1079400" cy="349800"/>
          </a:xfrm>
        </p:grpSpPr>
        <p:sp>
          <p:nvSpPr>
            <p:cNvPr id="8" name="Google Shape;285;p24">
              <a:extLst>
                <a:ext uri="{FF2B5EF4-FFF2-40B4-BE49-F238E27FC236}">
                  <a16:creationId xmlns:a16="http://schemas.microsoft.com/office/drawing/2014/main" id="{6658A7F8-1E0B-1A1A-B0BE-7891A4F70B16}"/>
                </a:ext>
              </a:extLst>
            </p:cNvPr>
            <p:cNvSpPr/>
            <p:nvPr/>
          </p:nvSpPr>
          <p:spPr>
            <a:xfrm>
              <a:off x="6913725" y="1133925"/>
              <a:ext cx="10794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9" name="Google Shape;286;p24">
              <a:extLst>
                <a:ext uri="{FF2B5EF4-FFF2-40B4-BE49-F238E27FC236}">
                  <a16:creationId xmlns:a16="http://schemas.microsoft.com/office/drawing/2014/main" id="{A9484217-38CD-F9F9-3C6B-93D17CFFB998}"/>
                </a:ext>
              </a:extLst>
            </p:cNvPr>
            <p:cNvSpPr txBox="1"/>
            <p:nvPr/>
          </p:nvSpPr>
          <p:spPr>
            <a:xfrm>
              <a:off x="6913725" y="1133925"/>
              <a:ext cx="1079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Je  restitue</a:t>
              </a:r>
              <a:endParaRPr sz="1200" b="1" kern="0">
                <a:solidFill>
                  <a:srgbClr val="000000"/>
                </a:solidFill>
                <a:latin typeface="Questrial"/>
                <a:ea typeface="Questrial"/>
                <a:cs typeface="Questrial"/>
                <a:sym typeface="Questrial"/>
              </a:endParaRPr>
            </a:p>
            <a:p>
              <a:pPr algn="ctr" defTabSz="1219170">
                <a:buClr>
                  <a:srgbClr val="000000"/>
                </a:buClr>
                <a:defRPr/>
              </a:pPr>
              <a:r>
                <a:rPr lang="fr" sz="1200" kern="0">
                  <a:solidFill>
                    <a:srgbClr val="000000"/>
                  </a:solidFill>
                  <a:latin typeface="Questrial"/>
                  <a:ea typeface="Questrial"/>
                  <a:cs typeface="Questrial"/>
                  <a:sym typeface="Questrial"/>
                </a:rPr>
                <a:t> à mon comptable</a:t>
              </a:r>
              <a:endParaRPr sz="1600" kern="0">
                <a:solidFill>
                  <a:srgbClr val="000000"/>
                </a:solidFill>
                <a:cs typeface="Arial"/>
                <a:sym typeface="Arial"/>
              </a:endParaRPr>
            </a:p>
          </p:txBody>
        </p:sp>
      </p:grpSp>
      <p:grpSp>
        <p:nvGrpSpPr>
          <p:cNvPr id="10" name="Google Shape;287;p24">
            <a:extLst>
              <a:ext uri="{FF2B5EF4-FFF2-40B4-BE49-F238E27FC236}">
                <a16:creationId xmlns:a16="http://schemas.microsoft.com/office/drawing/2014/main" id="{FD8ADFB8-13B9-3C9F-29EA-57BBFBD98590}"/>
              </a:ext>
            </a:extLst>
          </p:cNvPr>
          <p:cNvGrpSpPr/>
          <p:nvPr/>
        </p:nvGrpSpPr>
        <p:grpSpPr>
          <a:xfrm>
            <a:off x="2039847" y="1264467"/>
            <a:ext cx="1439200" cy="466400"/>
            <a:chOff x="1483925" y="1133925"/>
            <a:chExt cx="1079400" cy="349800"/>
          </a:xfrm>
        </p:grpSpPr>
        <p:sp>
          <p:nvSpPr>
            <p:cNvPr id="11" name="Google Shape;288;p24">
              <a:extLst>
                <a:ext uri="{FF2B5EF4-FFF2-40B4-BE49-F238E27FC236}">
                  <a16:creationId xmlns:a16="http://schemas.microsoft.com/office/drawing/2014/main" id="{EBC43B47-0334-C3A9-3A62-94E524A10B8C}"/>
                </a:ext>
              </a:extLst>
            </p:cNvPr>
            <p:cNvSpPr/>
            <p:nvPr/>
          </p:nvSpPr>
          <p:spPr>
            <a:xfrm>
              <a:off x="1483925" y="1133925"/>
              <a:ext cx="10794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12" name="Google Shape;289;p24">
              <a:extLst>
                <a:ext uri="{FF2B5EF4-FFF2-40B4-BE49-F238E27FC236}">
                  <a16:creationId xmlns:a16="http://schemas.microsoft.com/office/drawing/2014/main" id="{F533381E-DCD3-BA52-23FA-0347C060A139}"/>
                </a:ext>
              </a:extLst>
            </p:cNvPr>
            <p:cNvSpPr txBox="1"/>
            <p:nvPr/>
          </p:nvSpPr>
          <p:spPr>
            <a:xfrm>
              <a:off x="1483925" y="1133925"/>
              <a:ext cx="1079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Je valide</a:t>
              </a:r>
              <a:r>
                <a:rPr lang="fr" sz="1200" kern="0">
                  <a:solidFill>
                    <a:srgbClr val="000000"/>
                  </a:solidFill>
                  <a:latin typeface="Questrial"/>
                  <a:ea typeface="Questrial"/>
                  <a:cs typeface="Questrial"/>
                  <a:sym typeface="Questrial"/>
                </a:rPr>
                <a:t> la facture </a:t>
              </a:r>
              <a:endParaRPr sz="1200" kern="0">
                <a:solidFill>
                  <a:srgbClr val="000000"/>
                </a:solidFill>
                <a:latin typeface="Questrial"/>
                <a:ea typeface="Questrial"/>
                <a:cs typeface="Questrial"/>
                <a:sym typeface="Questrial"/>
              </a:endParaRPr>
            </a:p>
            <a:p>
              <a:pPr algn="ctr" defTabSz="1219170">
                <a:buClr>
                  <a:srgbClr val="000000"/>
                </a:buClr>
                <a:defRPr/>
              </a:pPr>
              <a:r>
                <a:rPr lang="fr" sz="1200" kern="0">
                  <a:solidFill>
                    <a:srgbClr val="000000"/>
                  </a:solidFill>
                  <a:latin typeface="Questrial"/>
                  <a:ea typeface="Questrial"/>
                  <a:cs typeface="Questrial"/>
                  <a:sym typeface="Questrial"/>
                </a:rPr>
                <a:t>comptablement</a:t>
              </a:r>
              <a:endParaRPr sz="1733" kern="0">
                <a:solidFill>
                  <a:srgbClr val="000000"/>
                </a:solidFill>
                <a:cs typeface="Arial"/>
                <a:sym typeface="Arial"/>
              </a:endParaRPr>
            </a:p>
          </p:txBody>
        </p:sp>
      </p:grpSp>
      <p:grpSp>
        <p:nvGrpSpPr>
          <p:cNvPr id="13" name="Google Shape;290;p24">
            <a:extLst>
              <a:ext uri="{FF2B5EF4-FFF2-40B4-BE49-F238E27FC236}">
                <a16:creationId xmlns:a16="http://schemas.microsoft.com/office/drawing/2014/main" id="{171E5717-D27D-8C62-5DA1-4EC275849EE2}"/>
              </a:ext>
            </a:extLst>
          </p:cNvPr>
          <p:cNvGrpSpPr/>
          <p:nvPr/>
        </p:nvGrpSpPr>
        <p:grpSpPr>
          <a:xfrm>
            <a:off x="3762460" y="1264467"/>
            <a:ext cx="1439200" cy="466400"/>
            <a:chOff x="2992475" y="1133925"/>
            <a:chExt cx="1079400" cy="225572"/>
          </a:xfrm>
        </p:grpSpPr>
        <p:sp>
          <p:nvSpPr>
            <p:cNvPr id="14" name="Google Shape;291;p24">
              <a:extLst>
                <a:ext uri="{FF2B5EF4-FFF2-40B4-BE49-F238E27FC236}">
                  <a16:creationId xmlns:a16="http://schemas.microsoft.com/office/drawing/2014/main" id="{DC32186D-A3D1-8FAC-CFB6-3EC39A2A5DF1}"/>
                </a:ext>
              </a:extLst>
            </p:cNvPr>
            <p:cNvSpPr/>
            <p:nvPr/>
          </p:nvSpPr>
          <p:spPr>
            <a:xfrm>
              <a:off x="2992475" y="1133925"/>
              <a:ext cx="1079400" cy="225572"/>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15" name="Google Shape;292;p24">
              <a:extLst>
                <a:ext uri="{FF2B5EF4-FFF2-40B4-BE49-F238E27FC236}">
                  <a16:creationId xmlns:a16="http://schemas.microsoft.com/office/drawing/2014/main" id="{113EB96F-497D-CF9C-D2BE-F63DDF581269}"/>
                </a:ext>
              </a:extLst>
            </p:cNvPr>
            <p:cNvSpPr txBox="1"/>
            <p:nvPr/>
          </p:nvSpPr>
          <p:spPr>
            <a:xfrm>
              <a:off x="3035076" y="1133925"/>
              <a:ext cx="994200" cy="225572"/>
            </a:xfrm>
            <a:prstGeom prst="rect">
              <a:avLst/>
            </a:prstGeom>
            <a:noFill/>
            <a:ln>
              <a:noFill/>
            </a:ln>
          </p:spPr>
          <p:txBody>
            <a:bodyPr spcFirstLastPara="1" wrap="square" lIns="48000" tIns="48000" rIns="48000" bIns="48000" anchor="t" anchorCtr="0">
              <a:noAutofit/>
            </a:bodyPr>
            <a:lstStyle/>
            <a:p>
              <a:pPr algn="ctr" defTabSz="1219170">
                <a:buClr>
                  <a:srgbClr val="000000"/>
                </a:buClr>
                <a:defRPr/>
              </a:pPr>
              <a:r>
                <a:rPr lang="fr" sz="1200" b="1" kern="0" dirty="0">
                  <a:solidFill>
                    <a:srgbClr val="000000"/>
                  </a:solidFill>
                  <a:latin typeface="Questrial"/>
                  <a:ea typeface="Questrial"/>
                  <a:cs typeface="Questrial"/>
                  <a:sym typeface="Questrial"/>
                </a:rPr>
                <a:t>Je  fais approuver</a:t>
              </a:r>
              <a:r>
                <a:rPr lang="fr" sz="1200" kern="0" dirty="0">
                  <a:solidFill>
                    <a:srgbClr val="000000"/>
                  </a:solidFill>
                  <a:latin typeface="Questrial"/>
                  <a:ea typeface="Questrial"/>
                  <a:cs typeface="Questrial"/>
                  <a:sym typeface="Questrial"/>
                </a:rPr>
                <a:t> </a:t>
              </a:r>
              <a:endParaRPr sz="1200" kern="0" dirty="0">
                <a:solidFill>
                  <a:srgbClr val="000000"/>
                </a:solidFill>
                <a:latin typeface="Questrial"/>
                <a:ea typeface="Questrial"/>
                <a:cs typeface="Questrial"/>
                <a:sym typeface="Questrial"/>
              </a:endParaRPr>
            </a:p>
            <a:p>
              <a:pPr algn="ctr" defTabSz="1219170">
                <a:buClr>
                  <a:srgbClr val="000000"/>
                </a:buClr>
                <a:defRPr/>
              </a:pPr>
              <a:r>
                <a:rPr lang="fr" sz="1200" kern="0" dirty="0">
                  <a:solidFill>
                    <a:srgbClr val="000000"/>
                  </a:solidFill>
                  <a:latin typeface="Questrial"/>
                  <a:ea typeface="Questrial"/>
                  <a:cs typeface="Questrial"/>
                  <a:sym typeface="Questrial"/>
                </a:rPr>
                <a:t>pour paiement</a:t>
              </a:r>
              <a:endParaRPr sz="1733" kern="0" dirty="0">
                <a:solidFill>
                  <a:srgbClr val="000000"/>
                </a:solidFill>
                <a:cs typeface="Arial"/>
                <a:sym typeface="Arial"/>
              </a:endParaRPr>
            </a:p>
          </p:txBody>
        </p:sp>
      </p:grpSp>
      <p:grpSp>
        <p:nvGrpSpPr>
          <p:cNvPr id="16" name="Google Shape;293;p24">
            <a:extLst>
              <a:ext uri="{FF2B5EF4-FFF2-40B4-BE49-F238E27FC236}">
                <a16:creationId xmlns:a16="http://schemas.microsoft.com/office/drawing/2014/main" id="{89E58F3B-B530-4E4C-E727-7DDC48B34D31}"/>
              </a:ext>
            </a:extLst>
          </p:cNvPr>
          <p:cNvGrpSpPr/>
          <p:nvPr/>
        </p:nvGrpSpPr>
        <p:grpSpPr>
          <a:xfrm>
            <a:off x="657233" y="1264467"/>
            <a:ext cx="1099200" cy="466400"/>
            <a:chOff x="545525" y="1133925"/>
            <a:chExt cx="824400" cy="349800"/>
          </a:xfrm>
        </p:grpSpPr>
        <p:sp>
          <p:nvSpPr>
            <p:cNvPr id="17" name="Google Shape;294;p24">
              <a:extLst>
                <a:ext uri="{FF2B5EF4-FFF2-40B4-BE49-F238E27FC236}">
                  <a16:creationId xmlns:a16="http://schemas.microsoft.com/office/drawing/2014/main" id="{43956ED9-4B09-4516-58CF-56A967286081}"/>
                </a:ext>
              </a:extLst>
            </p:cNvPr>
            <p:cNvSpPr/>
            <p:nvPr/>
          </p:nvSpPr>
          <p:spPr>
            <a:xfrm>
              <a:off x="567725" y="1133925"/>
              <a:ext cx="8022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18" name="Google Shape;295;p24">
              <a:extLst>
                <a:ext uri="{FF2B5EF4-FFF2-40B4-BE49-F238E27FC236}">
                  <a16:creationId xmlns:a16="http://schemas.microsoft.com/office/drawing/2014/main" id="{B4C28296-8113-943E-CC72-2D25655D2EAB}"/>
                </a:ext>
              </a:extLst>
            </p:cNvPr>
            <p:cNvSpPr txBox="1"/>
            <p:nvPr/>
          </p:nvSpPr>
          <p:spPr>
            <a:xfrm>
              <a:off x="545525" y="1133925"/>
              <a:ext cx="8244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Je collecte </a:t>
              </a:r>
              <a:endParaRPr sz="1200" b="1" kern="0">
                <a:solidFill>
                  <a:srgbClr val="000000"/>
                </a:solidFill>
                <a:latin typeface="Questrial"/>
                <a:ea typeface="Questrial"/>
                <a:cs typeface="Questrial"/>
                <a:sym typeface="Questrial"/>
              </a:endParaRPr>
            </a:p>
            <a:p>
              <a:pPr algn="ctr" defTabSz="1219170">
                <a:buClr>
                  <a:srgbClr val="000000"/>
                </a:buClr>
                <a:defRPr/>
              </a:pPr>
              <a:r>
                <a:rPr lang="fr" sz="1200" kern="0">
                  <a:solidFill>
                    <a:srgbClr val="000000"/>
                  </a:solidFill>
                  <a:latin typeface="Questrial"/>
                  <a:ea typeface="Questrial"/>
                  <a:cs typeface="Questrial"/>
                  <a:sym typeface="Questrial"/>
                </a:rPr>
                <a:t>la facture</a:t>
              </a:r>
              <a:endParaRPr sz="1733" kern="0">
                <a:solidFill>
                  <a:srgbClr val="000000"/>
                </a:solidFill>
                <a:cs typeface="Arial"/>
                <a:sym typeface="Arial"/>
              </a:endParaRPr>
            </a:p>
          </p:txBody>
        </p:sp>
      </p:grpSp>
      <p:grpSp>
        <p:nvGrpSpPr>
          <p:cNvPr id="19" name="Google Shape;296;p24">
            <a:extLst>
              <a:ext uri="{FF2B5EF4-FFF2-40B4-BE49-F238E27FC236}">
                <a16:creationId xmlns:a16="http://schemas.microsoft.com/office/drawing/2014/main" id="{83DDF425-B508-7803-EC52-912C424A645E}"/>
              </a:ext>
            </a:extLst>
          </p:cNvPr>
          <p:cNvGrpSpPr/>
          <p:nvPr/>
        </p:nvGrpSpPr>
        <p:grpSpPr>
          <a:xfrm>
            <a:off x="5485074" y="1264467"/>
            <a:ext cx="1010500" cy="466400"/>
            <a:chOff x="4213175" y="1133925"/>
            <a:chExt cx="757875" cy="349800"/>
          </a:xfrm>
        </p:grpSpPr>
        <p:sp>
          <p:nvSpPr>
            <p:cNvPr id="20" name="Google Shape;297;p24">
              <a:extLst>
                <a:ext uri="{FF2B5EF4-FFF2-40B4-BE49-F238E27FC236}">
                  <a16:creationId xmlns:a16="http://schemas.microsoft.com/office/drawing/2014/main" id="{B79B95C4-6BE7-BF9B-BAAC-AEE19CE72856}"/>
                </a:ext>
              </a:extLst>
            </p:cNvPr>
            <p:cNvSpPr/>
            <p:nvPr/>
          </p:nvSpPr>
          <p:spPr>
            <a:xfrm>
              <a:off x="4213250" y="1133925"/>
              <a:ext cx="7578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21" name="Google Shape;298;p24">
              <a:extLst>
                <a:ext uri="{FF2B5EF4-FFF2-40B4-BE49-F238E27FC236}">
                  <a16:creationId xmlns:a16="http://schemas.microsoft.com/office/drawing/2014/main" id="{906526EF-5545-F6DC-3EBF-8C4160D2EA6B}"/>
                </a:ext>
              </a:extLst>
            </p:cNvPr>
            <p:cNvSpPr txBox="1"/>
            <p:nvPr/>
          </p:nvSpPr>
          <p:spPr>
            <a:xfrm>
              <a:off x="4213175" y="1133925"/>
              <a:ext cx="7578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Je paye</a:t>
              </a:r>
              <a:endParaRPr sz="1200" b="1" kern="0">
                <a:solidFill>
                  <a:srgbClr val="000000"/>
                </a:solidFill>
                <a:latin typeface="Questrial"/>
                <a:ea typeface="Questrial"/>
                <a:cs typeface="Questrial"/>
                <a:sym typeface="Questrial"/>
              </a:endParaRPr>
            </a:p>
            <a:p>
              <a:pPr algn="ctr" defTabSz="1219170">
                <a:buClr>
                  <a:srgbClr val="000000"/>
                </a:buClr>
                <a:defRPr/>
              </a:pPr>
              <a:r>
                <a:rPr lang="fr" sz="1200" kern="0">
                  <a:solidFill>
                    <a:srgbClr val="000000"/>
                  </a:solidFill>
                  <a:latin typeface="Questrial"/>
                  <a:ea typeface="Questrial"/>
                  <a:cs typeface="Questrial"/>
                  <a:sym typeface="Questrial"/>
                </a:rPr>
                <a:t>la facture</a:t>
              </a:r>
              <a:endParaRPr sz="1200" kern="0">
                <a:solidFill>
                  <a:srgbClr val="000000"/>
                </a:solidFill>
                <a:latin typeface="Questrial"/>
                <a:ea typeface="Questrial"/>
                <a:cs typeface="Questrial"/>
                <a:sym typeface="Questrial"/>
              </a:endParaRPr>
            </a:p>
          </p:txBody>
        </p:sp>
      </p:grpSp>
      <p:grpSp>
        <p:nvGrpSpPr>
          <p:cNvPr id="22" name="Google Shape;299;p24">
            <a:extLst>
              <a:ext uri="{FF2B5EF4-FFF2-40B4-BE49-F238E27FC236}">
                <a16:creationId xmlns:a16="http://schemas.microsoft.com/office/drawing/2014/main" id="{78C2D6A5-A593-C879-8298-8D76E238433B}"/>
              </a:ext>
            </a:extLst>
          </p:cNvPr>
          <p:cNvGrpSpPr/>
          <p:nvPr/>
        </p:nvGrpSpPr>
        <p:grpSpPr>
          <a:xfrm>
            <a:off x="6778987" y="1264469"/>
            <a:ext cx="1938000" cy="466400"/>
            <a:chOff x="5270625" y="1133925"/>
            <a:chExt cx="1453500" cy="349800"/>
          </a:xfrm>
        </p:grpSpPr>
        <p:sp>
          <p:nvSpPr>
            <p:cNvPr id="23" name="Google Shape;300;p24">
              <a:extLst>
                <a:ext uri="{FF2B5EF4-FFF2-40B4-BE49-F238E27FC236}">
                  <a16:creationId xmlns:a16="http://schemas.microsoft.com/office/drawing/2014/main" id="{A5E9FC79-016E-C247-76FA-397280EA8F7F}"/>
                </a:ext>
              </a:extLst>
            </p:cNvPr>
            <p:cNvSpPr/>
            <p:nvPr/>
          </p:nvSpPr>
          <p:spPr>
            <a:xfrm>
              <a:off x="5270625" y="1133925"/>
              <a:ext cx="1453500" cy="349800"/>
            </a:xfrm>
            <a:prstGeom prst="roundRect">
              <a:avLst>
                <a:gd name="adj" fmla="val 16667"/>
              </a:avLst>
            </a:prstGeom>
            <a:solidFill>
              <a:srgbClr val="EEEEEE"/>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24" name="Google Shape;301;p24">
              <a:extLst>
                <a:ext uri="{FF2B5EF4-FFF2-40B4-BE49-F238E27FC236}">
                  <a16:creationId xmlns:a16="http://schemas.microsoft.com/office/drawing/2014/main" id="{22290B93-0BDC-24CE-0F80-1F71A20D1BCD}"/>
                </a:ext>
              </a:extLst>
            </p:cNvPr>
            <p:cNvSpPr txBox="1"/>
            <p:nvPr/>
          </p:nvSpPr>
          <p:spPr>
            <a:xfrm>
              <a:off x="5270625" y="1133925"/>
              <a:ext cx="1453500" cy="349702"/>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Je rapproche</a:t>
              </a:r>
              <a:r>
                <a:rPr lang="fr" sz="1200" kern="0">
                  <a:solidFill>
                    <a:srgbClr val="000000"/>
                  </a:solidFill>
                  <a:latin typeface="Questrial"/>
                  <a:ea typeface="Questrial"/>
                  <a:cs typeface="Questrial"/>
                  <a:sym typeface="Questrial"/>
                </a:rPr>
                <a:t> le paiement avec la facture</a:t>
              </a:r>
              <a:endParaRPr sz="1733" kern="0">
                <a:solidFill>
                  <a:srgbClr val="000000"/>
                </a:solidFill>
                <a:cs typeface="Arial"/>
                <a:sym typeface="Arial"/>
              </a:endParaRPr>
            </a:p>
          </p:txBody>
        </p:sp>
      </p:grpSp>
      <p:grpSp>
        <p:nvGrpSpPr>
          <p:cNvPr id="25" name="Google Shape;302;p24">
            <a:extLst>
              <a:ext uri="{FF2B5EF4-FFF2-40B4-BE49-F238E27FC236}">
                <a16:creationId xmlns:a16="http://schemas.microsoft.com/office/drawing/2014/main" id="{A3356C88-2893-5186-BBF8-A514A6FBF561}"/>
              </a:ext>
            </a:extLst>
          </p:cNvPr>
          <p:cNvGrpSpPr/>
          <p:nvPr/>
        </p:nvGrpSpPr>
        <p:grpSpPr>
          <a:xfrm>
            <a:off x="488867" y="3472834"/>
            <a:ext cx="1439200" cy="2222800"/>
            <a:chOff x="578050" y="2470000"/>
            <a:chExt cx="1079400" cy="1667100"/>
          </a:xfrm>
        </p:grpSpPr>
        <p:sp>
          <p:nvSpPr>
            <p:cNvPr id="26" name="Google Shape;303;p24">
              <a:extLst>
                <a:ext uri="{FF2B5EF4-FFF2-40B4-BE49-F238E27FC236}">
                  <a16:creationId xmlns:a16="http://schemas.microsoft.com/office/drawing/2014/main" id="{F271F5C6-E073-3487-C805-2DF967823314}"/>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dirty="0">
                  <a:solidFill>
                    <a:srgbClr val="000000"/>
                  </a:solidFill>
                  <a:latin typeface="Questrial"/>
                  <a:ea typeface="Questrial"/>
                  <a:cs typeface="Questrial"/>
                  <a:sym typeface="Questrial"/>
                </a:rPr>
                <a:t>Automatisation </a:t>
              </a:r>
              <a:endParaRPr sz="1200" b="1" kern="0" dirty="0">
                <a:solidFill>
                  <a:srgbClr val="000000"/>
                </a:solidFill>
                <a:latin typeface="Questrial"/>
                <a:ea typeface="Questrial"/>
                <a:cs typeface="Questrial"/>
                <a:sym typeface="Questrial"/>
              </a:endParaRPr>
            </a:p>
            <a:p>
              <a:pPr algn="ctr" defTabSz="1219170">
                <a:buClr>
                  <a:srgbClr val="000000"/>
                </a:buClr>
                <a:defRPr/>
              </a:pPr>
              <a:r>
                <a:rPr lang="fr" sz="1200" b="1" kern="0" dirty="0">
                  <a:solidFill>
                    <a:srgbClr val="000000"/>
                  </a:solidFill>
                  <a:latin typeface="Questrial"/>
                  <a:ea typeface="Questrial"/>
                  <a:cs typeface="Questrial"/>
                  <a:sym typeface="Questrial"/>
                </a:rPr>
                <a:t>de la collecte</a:t>
              </a:r>
              <a:endParaRPr sz="1733" b="1" kern="0" dirty="0">
                <a:solidFill>
                  <a:srgbClr val="000000"/>
                </a:solidFill>
                <a:cs typeface="Arial"/>
                <a:sym typeface="Arial"/>
              </a:endParaRPr>
            </a:p>
          </p:txBody>
        </p:sp>
        <p:sp>
          <p:nvSpPr>
            <p:cNvPr id="27" name="Google Shape;304;p24">
              <a:extLst>
                <a:ext uri="{FF2B5EF4-FFF2-40B4-BE49-F238E27FC236}">
                  <a16:creationId xmlns:a16="http://schemas.microsoft.com/office/drawing/2014/main" id="{D49C3ECF-CED3-8604-9CBC-07DB33DB0304}"/>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28" name="Google Shape;305;p24">
              <a:extLst>
                <a:ext uri="{FF2B5EF4-FFF2-40B4-BE49-F238E27FC236}">
                  <a16:creationId xmlns:a16="http://schemas.microsoft.com/office/drawing/2014/main" id="{7B571C45-550E-AE2B-74CD-FE1FB9815C5C}"/>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dirty="0">
                  <a:solidFill>
                    <a:srgbClr val="000000"/>
                  </a:solidFill>
                  <a:latin typeface="Questrial"/>
                  <a:ea typeface="Questrial"/>
                  <a:cs typeface="Questrial"/>
                  <a:sym typeface="Questrial"/>
                </a:rPr>
                <a:t>Collecte sur adresse email, via l’appli, directement chez vos fournisseurs.</a:t>
              </a:r>
              <a:endParaRPr sz="1733" kern="0" dirty="0">
                <a:solidFill>
                  <a:srgbClr val="000000"/>
                </a:solidFill>
                <a:cs typeface="Arial"/>
                <a:sym typeface="Arial"/>
              </a:endParaRPr>
            </a:p>
          </p:txBody>
        </p:sp>
      </p:grpSp>
      <p:grpSp>
        <p:nvGrpSpPr>
          <p:cNvPr id="29" name="Google Shape;306;p24">
            <a:extLst>
              <a:ext uri="{FF2B5EF4-FFF2-40B4-BE49-F238E27FC236}">
                <a16:creationId xmlns:a16="http://schemas.microsoft.com/office/drawing/2014/main" id="{379A0F12-9791-1061-34FA-B53603A9C693}"/>
              </a:ext>
            </a:extLst>
          </p:cNvPr>
          <p:cNvGrpSpPr/>
          <p:nvPr/>
        </p:nvGrpSpPr>
        <p:grpSpPr>
          <a:xfrm>
            <a:off x="3893484" y="3472833"/>
            <a:ext cx="1439200" cy="2038134"/>
            <a:chOff x="578050" y="2470000"/>
            <a:chExt cx="1079400" cy="1528601"/>
          </a:xfrm>
        </p:grpSpPr>
        <p:sp>
          <p:nvSpPr>
            <p:cNvPr id="30" name="Google Shape;307;p24">
              <a:extLst>
                <a:ext uri="{FF2B5EF4-FFF2-40B4-BE49-F238E27FC236}">
                  <a16:creationId xmlns:a16="http://schemas.microsoft.com/office/drawing/2014/main" id="{1DF00499-0DF1-9447-4CF9-46CAE2598E1B}"/>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Gestion automatique</a:t>
              </a:r>
              <a:endParaRPr sz="1733" b="1" kern="0">
                <a:solidFill>
                  <a:srgbClr val="000000"/>
                </a:solidFill>
                <a:cs typeface="Arial"/>
                <a:sym typeface="Arial"/>
              </a:endParaRPr>
            </a:p>
          </p:txBody>
        </p:sp>
        <p:sp>
          <p:nvSpPr>
            <p:cNvPr id="31" name="Google Shape;308;p24">
              <a:extLst>
                <a:ext uri="{FF2B5EF4-FFF2-40B4-BE49-F238E27FC236}">
                  <a16:creationId xmlns:a16="http://schemas.microsoft.com/office/drawing/2014/main" id="{7CF19200-17F2-9BBA-0131-844264EB588A}"/>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32" name="Google Shape;309;p24">
              <a:extLst>
                <a:ext uri="{FF2B5EF4-FFF2-40B4-BE49-F238E27FC236}">
                  <a16:creationId xmlns:a16="http://schemas.microsoft.com/office/drawing/2014/main" id="{7EE2C997-39A6-E955-EF4B-38035CC8BEE8}"/>
                </a:ext>
              </a:extLst>
            </p:cNvPr>
            <p:cNvSpPr txBox="1"/>
            <p:nvPr/>
          </p:nvSpPr>
          <p:spPr>
            <a:xfrm>
              <a:off x="578050" y="3371900"/>
              <a:ext cx="1079400" cy="626701"/>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Créer un circuit de validation automatisé (workflow).</a:t>
              </a:r>
              <a:endParaRPr sz="1067" kern="0">
                <a:solidFill>
                  <a:srgbClr val="000000"/>
                </a:solidFill>
                <a:latin typeface="Questrial"/>
                <a:ea typeface="Questrial"/>
                <a:cs typeface="Questrial"/>
                <a:sym typeface="Questrial"/>
              </a:endParaRPr>
            </a:p>
          </p:txBody>
        </p:sp>
      </p:grpSp>
      <p:grpSp>
        <p:nvGrpSpPr>
          <p:cNvPr id="33" name="Google Shape;310;p24">
            <a:extLst>
              <a:ext uri="{FF2B5EF4-FFF2-40B4-BE49-F238E27FC236}">
                <a16:creationId xmlns:a16="http://schemas.microsoft.com/office/drawing/2014/main" id="{9F4C9ECB-9DF2-F92F-BB6E-80EF90908AFF}"/>
              </a:ext>
            </a:extLst>
          </p:cNvPr>
          <p:cNvGrpSpPr/>
          <p:nvPr/>
        </p:nvGrpSpPr>
        <p:grpSpPr>
          <a:xfrm>
            <a:off x="2191175" y="3472834"/>
            <a:ext cx="1439200" cy="2222800"/>
            <a:chOff x="578050" y="2470000"/>
            <a:chExt cx="1079400" cy="1667100"/>
          </a:xfrm>
        </p:grpSpPr>
        <p:sp>
          <p:nvSpPr>
            <p:cNvPr id="34" name="Google Shape;311;p24">
              <a:extLst>
                <a:ext uri="{FF2B5EF4-FFF2-40B4-BE49-F238E27FC236}">
                  <a16:creationId xmlns:a16="http://schemas.microsoft.com/office/drawing/2014/main" id="{FF8ECB5E-100A-9AC4-C574-1A447D12BC0A}"/>
                </a:ext>
              </a:extLst>
            </p:cNvPr>
            <p:cNvSpPr txBox="1"/>
            <p:nvPr/>
          </p:nvSpPr>
          <p:spPr>
            <a:xfrm>
              <a:off x="578050" y="2944400"/>
              <a:ext cx="1079400" cy="3231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Gestion Simplifiée</a:t>
              </a:r>
              <a:endParaRPr sz="1733" b="1" kern="0">
                <a:solidFill>
                  <a:srgbClr val="000000"/>
                </a:solidFill>
                <a:cs typeface="Arial"/>
                <a:sym typeface="Arial"/>
              </a:endParaRPr>
            </a:p>
          </p:txBody>
        </p:sp>
        <p:sp>
          <p:nvSpPr>
            <p:cNvPr id="35" name="Google Shape;312;p24">
              <a:extLst>
                <a:ext uri="{FF2B5EF4-FFF2-40B4-BE49-F238E27FC236}">
                  <a16:creationId xmlns:a16="http://schemas.microsoft.com/office/drawing/2014/main" id="{FAF4851B-0706-294F-E091-A0D5B0288C34}"/>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36" name="Google Shape;313;p24">
              <a:extLst>
                <a:ext uri="{FF2B5EF4-FFF2-40B4-BE49-F238E27FC236}">
                  <a16:creationId xmlns:a16="http://schemas.microsoft.com/office/drawing/2014/main" id="{A69B7622-B034-E7E6-B5C5-8B836C047AB3}"/>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Pas besoin d’être comptable, l’outil simplifie la compréhension</a:t>
              </a:r>
              <a:endParaRPr sz="1200" kern="0">
                <a:solidFill>
                  <a:srgbClr val="000000"/>
                </a:solidFill>
                <a:latin typeface="Questrial"/>
                <a:ea typeface="Questrial"/>
                <a:cs typeface="Questrial"/>
                <a:sym typeface="Questrial"/>
              </a:endParaRPr>
            </a:p>
            <a:p>
              <a:pPr algn="ctr" defTabSz="1219170">
                <a:buClr>
                  <a:srgbClr val="000000"/>
                </a:buClr>
                <a:defRPr/>
              </a:pPr>
              <a:r>
                <a:rPr lang="fr" sz="1200" kern="0">
                  <a:solidFill>
                    <a:srgbClr val="000000"/>
                  </a:solidFill>
                  <a:latin typeface="Questrial"/>
                  <a:ea typeface="Questrial"/>
                  <a:cs typeface="Questrial"/>
                  <a:sym typeface="Questrial"/>
                </a:rPr>
                <a:t>comptable.</a:t>
              </a:r>
              <a:endParaRPr sz="1200" kern="0">
                <a:solidFill>
                  <a:srgbClr val="000000"/>
                </a:solidFill>
                <a:latin typeface="Questrial"/>
                <a:ea typeface="Questrial"/>
                <a:cs typeface="Questrial"/>
                <a:sym typeface="Questrial"/>
              </a:endParaRPr>
            </a:p>
          </p:txBody>
        </p:sp>
      </p:grpSp>
      <p:grpSp>
        <p:nvGrpSpPr>
          <p:cNvPr id="37" name="Google Shape;314;p24">
            <a:extLst>
              <a:ext uri="{FF2B5EF4-FFF2-40B4-BE49-F238E27FC236}">
                <a16:creationId xmlns:a16="http://schemas.microsoft.com/office/drawing/2014/main" id="{39034529-C9B0-010F-03F2-2EBE1DCCED5D}"/>
              </a:ext>
            </a:extLst>
          </p:cNvPr>
          <p:cNvGrpSpPr/>
          <p:nvPr/>
        </p:nvGrpSpPr>
        <p:grpSpPr>
          <a:xfrm>
            <a:off x="7298108" y="3472834"/>
            <a:ext cx="1439200" cy="2222800"/>
            <a:chOff x="578050" y="2470000"/>
            <a:chExt cx="1079400" cy="1667100"/>
          </a:xfrm>
        </p:grpSpPr>
        <p:sp>
          <p:nvSpPr>
            <p:cNvPr id="38" name="Google Shape;315;p24">
              <a:extLst>
                <a:ext uri="{FF2B5EF4-FFF2-40B4-BE49-F238E27FC236}">
                  <a16:creationId xmlns:a16="http://schemas.microsoft.com/office/drawing/2014/main" id="{D3A1FB95-BD84-4828-0729-99FD6AB5479C}"/>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Rapprochement</a:t>
              </a:r>
              <a:endParaRPr sz="1200" b="1" kern="0">
                <a:solidFill>
                  <a:srgbClr val="000000"/>
                </a:solidFill>
                <a:latin typeface="Questrial"/>
                <a:ea typeface="Questrial"/>
                <a:cs typeface="Questrial"/>
                <a:sym typeface="Questrial"/>
              </a:endParaRPr>
            </a:p>
            <a:p>
              <a:pPr algn="ctr" defTabSz="1219170">
                <a:buClr>
                  <a:srgbClr val="000000"/>
                </a:buClr>
                <a:defRPr/>
              </a:pPr>
              <a:r>
                <a:rPr lang="fr" sz="1200" b="1" kern="0">
                  <a:solidFill>
                    <a:srgbClr val="000000"/>
                  </a:solidFill>
                  <a:latin typeface="Questrial"/>
                  <a:ea typeface="Questrial"/>
                  <a:cs typeface="Questrial"/>
                  <a:sym typeface="Questrial"/>
                </a:rPr>
                <a:t>bancaire </a:t>
              </a:r>
              <a:r>
                <a:rPr lang="fr" sz="1200" kern="0">
                  <a:solidFill>
                    <a:srgbClr val="000000"/>
                  </a:solidFill>
                  <a:latin typeface="Questrial"/>
                  <a:ea typeface="Questrial"/>
                  <a:cs typeface="Questrial"/>
                  <a:sym typeface="Questrial"/>
                </a:rPr>
                <a:t>*</a:t>
              </a:r>
              <a:endParaRPr sz="1733" kern="0">
                <a:solidFill>
                  <a:srgbClr val="000000"/>
                </a:solidFill>
                <a:cs typeface="Arial"/>
                <a:sym typeface="Arial"/>
              </a:endParaRPr>
            </a:p>
          </p:txBody>
        </p:sp>
        <p:sp>
          <p:nvSpPr>
            <p:cNvPr id="39" name="Google Shape;316;p24">
              <a:extLst>
                <a:ext uri="{FF2B5EF4-FFF2-40B4-BE49-F238E27FC236}">
                  <a16:creationId xmlns:a16="http://schemas.microsoft.com/office/drawing/2014/main" id="{96B54C90-A4D6-D521-FDFD-E855E40265B0}"/>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40" name="Google Shape;317;p24">
              <a:extLst>
                <a:ext uri="{FF2B5EF4-FFF2-40B4-BE49-F238E27FC236}">
                  <a16:creationId xmlns:a16="http://schemas.microsoft.com/office/drawing/2014/main" id="{11A859BE-57B3-0151-1670-5F501D1C03C1}"/>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Votre banque est connectée ? L’outil détecte et rapproche automatiquement.</a:t>
              </a:r>
              <a:endParaRPr sz="1067" kern="0">
                <a:solidFill>
                  <a:srgbClr val="000000"/>
                </a:solidFill>
                <a:latin typeface="Questrial"/>
                <a:ea typeface="Questrial"/>
                <a:cs typeface="Questrial"/>
                <a:sym typeface="Questrial"/>
              </a:endParaRPr>
            </a:p>
          </p:txBody>
        </p:sp>
      </p:grpSp>
      <p:grpSp>
        <p:nvGrpSpPr>
          <p:cNvPr id="41" name="Google Shape;318;p24">
            <a:extLst>
              <a:ext uri="{FF2B5EF4-FFF2-40B4-BE49-F238E27FC236}">
                <a16:creationId xmlns:a16="http://schemas.microsoft.com/office/drawing/2014/main" id="{918222AF-330B-1CDE-A027-D53CD69EC231}"/>
              </a:ext>
            </a:extLst>
          </p:cNvPr>
          <p:cNvGrpSpPr/>
          <p:nvPr/>
        </p:nvGrpSpPr>
        <p:grpSpPr>
          <a:xfrm>
            <a:off x="5429517" y="3472834"/>
            <a:ext cx="1439200" cy="1853468"/>
            <a:chOff x="578050" y="2470000"/>
            <a:chExt cx="1079400" cy="1390101"/>
          </a:xfrm>
        </p:grpSpPr>
        <p:sp>
          <p:nvSpPr>
            <p:cNvPr id="42" name="Google Shape;319;p24">
              <a:extLst>
                <a:ext uri="{FF2B5EF4-FFF2-40B4-BE49-F238E27FC236}">
                  <a16:creationId xmlns:a16="http://schemas.microsoft.com/office/drawing/2014/main" id="{1A0ED387-8BD2-65FC-BB60-51E4D7B3A922}"/>
                </a:ext>
              </a:extLst>
            </p:cNvPr>
            <p:cNvSpPr txBox="1"/>
            <p:nvPr/>
          </p:nvSpPr>
          <p:spPr>
            <a:xfrm>
              <a:off x="578050" y="3020600"/>
              <a:ext cx="1079400" cy="3231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Paiement </a:t>
              </a:r>
              <a:r>
                <a:rPr lang="fr" sz="1200" kern="0">
                  <a:solidFill>
                    <a:srgbClr val="000000"/>
                  </a:solidFill>
                  <a:latin typeface="Questrial"/>
                  <a:ea typeface="Questrial"/>
                  <a:cs typeface="Questrial"/>
                  <a:sym typeface="Questrial"/>
                </a:rPr>
                <a:t>*</a:t>
              </a:r>
              <a:r>
                <a:rPr lang="fr" sz="1200" b="1" kern="0">
                  <a:solidFill>
                    <a:srgbClr val="000000"/>
                  </a:solidFill>
                  <a:latin typeface="Questrial"/>
                  <a:ea typeface="Questrial"/>
                  <a:cs typeface="Questrial"/>
                  <a:sym typeface="Questrial"/>
                </a:rPr>
                <a:t> </a:t>
              </a:r>
              <a:endParaRPr sz="1200" b="1" kern="0">
                <a:solidFill>
                  <a:srgbClr val="000000"/>
                </a:solidFill>
                <a:latin typeface="Questrial"/>
                <a:ea typeface="Questrial"/>
                <a:cs typeface="Questrial"/>
                <a:sym typeface="Questrial"/>
              </a:endParaRPr>
            </a:p>
          </p:txBody>
        </p:sp>
        <p:sp>
          <p:nvSpPr>
            <p:cNvPr id="43" name="Google Shape;320;p24">
              <a:extLst>
                <a:ext uri="{FF2B5EF4-FFF2-40B4-BE49-F238E27FC236}">
                  <a16:creationId xmlns:a16="http://schemas.microsoft.com/office/drawing/2014/main" id="{E39C854B-F200-72D5-1562-7BF8F17917DF}"/>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44" name="Google Shape;321;p24">
              <a:extLst>
                <a:ext uri="{FF2B5EF4-FFF2-40B4-BE49-F238E27FC236}">
                  <a16:creationId xmlns:a16="http://schemas.microsoft.com/office/drawing/2014/main" id="{D68000D5-43ED-0CDF-D985-2BA1F8BCE373}"/>
                </a:ext>
              </a:extLst>
            </p:cNvPr>
            <p:cNvSpPr txBox="1"/>
            <p:nvPr/>
          </p:nvSpPr>
          <p:spPr>
            <a:xfrm>
              <a:off x="578050" y="3371900"/>
              <a:ext cx="1079400" cy="488201"/>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Rester sur votre interface pour payer vos factures.</a:t>
              </a:r>
              <a:endParaRPr sz="1200" kern="0">
                <a:solidFill>
                  <a:srgbClr val="000000"/>
                </a:solidFill>
                <a:latin typeface="Questrial"/>
                <a:ea typeface="Questrial"/>
                <a:cs typeface="Questrial"/>
                <a:sym typeface="Questrial"/>
              </a:endParaRPr>
            </a:p>
          </p:txBody>
        </p:sp>
      </p:grpSp>
      <p:grpSp>
        <p:nvGrpSpPr>
          <p:cNvPr id="45" name="Google Shape;322;p24">
            <a:extLst>
              <a:ext uri="{FF2B5EF4-FFF2-40B4-BE49-F238E27FC236}">
                <a16:creationId xmlns:a16="http://schemas.microsoft.com/office/drawing/2014/main" id="{7755FA23-BDB0-651C-4DD7-A4A0EAEACA28}"/>
              </a:ext>
            </a:extLst>
          </p:cNvPr>
          <p:cNvGrpSpPr/>
          <p:nvPr/>
        </p:nvGrpSpPr>
        <p:grpSpPr>
          <a:xfrm>
            <a:off x="9000408" y="3472834"/>
            <a:ext cx="1439200" cy="2222800"/>
            <a:chOff x="578050" y="2470000"/>
            <a:chExt cx="1079400" cy="1667100"/>
          </a:xfrm>
        </p:grpSpPr>
        <p:sp>
          <p:nvSpPr>
            <p:cNvPr id="46" name="Google Shape;323;p24">
              <a:extLst>
                <a:ext uri="{FF2B5EF4-FFF2-40B4-BE49-F238E27FC236}">
                  <a16:creationId xmlns:a16="http://schemas.microsoft.com/office/drawing/2014/main" id="{CF5F39BC-5F45-AB58-D3C3-D0A1DBCF0070}"/>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Travail collaboratif</a:t>
              </a:r>
              <a:endParaRPr sz="1200" b="1" kern="0">
                <a:solidFill>
                  <a:srgbClr val="000000"/>
                </a:solidFill>
                <a:latin typeface="Questrial"/>
                <a:ea typeface="Questrial"/>
                <a:cs typeface="Questrial"/>
                <a:sym typeface="Questrial"/>
              </a:endParaRPr>
            </a:p>
          </p:txBody>
        </p:sp>
        <p:sp>
          <p:nvSpPr>
            <p:cNvPr id="47" name="Google Shape;324;p24">
              <a:extLst>
                <a:ext uri="{FF2B5EF4-FFF2-40B4-BE49-F238E27FC236}">
                  <a16:creationId xmlns:a16="http://schemas.microsoft.com/office/drawing/2014/main" id="{91480AC1-3237-6217-06C0-A287AC49D509}"/>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48" name="Google Shape;325;p24">
              <a:extLst>
                <a:ext uri="{FF2B5EF4-FFF2-40B4-BE49-F238E27FC236}">
                  <a16:creationId xmlns:a16="http://schemas.microsoft.com/office/drawing/2014/main" id="{A897CBA8-ED02-90AF-A89C-06880A78F9C4}"/>
                </a:ext>
              </a:extLst>
            </p:cNvPr>
            <p:cNvSpPr txBox="1"/>
            <p:nvPr/>
          </p:nvSpPr>
          <p:spPr>
            <a:xfrm>
              <a:off x="578050" y="3371900"/>
              <a:ext cx="1079400" cy="765200"/>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On est branché à l’outil de votre expert comptable pour une meilleure collaboration.</a:t>
              </a:r>
              <a:endParaRPr sz="1067" kern="0">
                <a:solidFill>
                  <a:srgbClr val="000000"/>
                </a:solidFill>
                <a:latin typeface="Questrial"/>
                <a:ea typeface="Questrial"/>
                <a:cs typeface="Questrial"/>
                <a:sym typeface="Questrial"/>
              </a:endParaRPr>
            </a:p>
          </p:txBody>
        </p:sp>
      </p:grpSp>
      <p:grpSp>
        <p:nvGrpSpPr>
          <p:cNvPr id="49" name="Google Shape;326;p24">
            <a:extLst>
              <a:ext uri="{FF2B5EF4-FFF2-40B4-BE49-F238E27FC236}">
                <a16:creationId xmlns:a16="http://schemas.microsoft.com/office/drawing/2014/main" id="{42D51010-DDBB-017B-5CE4-205B80F5A67A}"/>
              </a:ext>
            </a:extLst>
          </p:cNvPr>
          <p:cNvGrpSpPr/>
          <p:nvPr/>
        </p:nvGrpSpPr>
        <p:grpSpPr>
          <a:xfrm>
            <a:off x="10702717" y="3472833"/>
            <a:ext cx="1439200" cy="2038134"/>
            <a:chOff x="578050" y="2470000"/>
            <a:chExt cx="1079400" cy="1528601"/>
          </a:xfrm>
        </p:grpSpPr>
        <p:sp>
          <p:nvSpPr>
            <p:cNvPr id="50" name="Google Shape;327;p24">
              <a:extLst>
                <a:ext uri="{FF2B5EF4-FFF2-40B4-BE49-F238E27FC236}">
                  <a16:creationId xmlns:a16="http://schemas.microsoft.com/office/drawing/2014/main" id="{BEC19D94-1B04-283C-C689-0EBD3DC86CD6}"/>
                </a:ext>
              </a:extLst>
            </p:cNvPr>
            <p:cNvSpPr txBox="1"/>
            <p:nvPr/>
          </p:nvSpPr>
          <p:spPr>
            <a:xfrm>
              <a:off x="578050" y="2944400"/>
              <a:ext cx="1079400" cy="461635"/>
            </a:xfrm>
            <a:prstGeom prst="rect">
              <a:avLst/>
            </a:prstGeom>
            <a:noFill/>
            <a:ln>
              <a:noFill/>
            </a:ln>
          </p:spPr>
          <p:txBody>
            <a:bodyPr spcFirstLastPara="1" wrap="square" lIns="121900" tIns="121900" rIns="121900" bIns="121900" anchor="t" anchorCtr="0">
              <a:spAutoFit/>
            </a:bodyPr>
            <a:lstStyle/>
            <a:p>
              <a:pPr algn="ctr" defTabSz="1219170">
                <a:buClr>
                  <a:srgbClr val="000000"/>
                </a:buClr>
                <a:defRPr/>
              </a:pPr>
              <a:r>
                <a:rPr lang="fr" sz="1200" b="1" kern="0">
                  <a:solidFill>
                    <a:srgbClr val="000000"/>
                  </a:solidFill>
                  <a:latin typeface="Questrial"/>
                  <a:ea typeface="Questrial"/>
                  <a:cs typeface="Questrial"/>
                  <a:sym typeface="Questrial"/>
                </a:rPr>
                <a:t>Pilotage en temps réel</a:t>
              </a:r>
              <a:endParaRPr sz="1200" b="1" kern="0">
                <a:solidFill>
                  <a:srgbClr val="000000"/>
                </a:solidFill>
                <a:latin typeface="Questrial"/>
                <a:ea typeface="Questrial"/>
                <a:cs typeface="Questrial"/>
                <a:sym typeface="Questrial"/>
              </a:endParaRPr>
            </a:p>
          </p:txBody>
        </p:sp>
        <p:sp>
          <p:nvSpPr>
            <p:cNvPr id="51" name="Google Shape;328;p24">
              <a:extLst>
                <a:ext uri="{FF2B5EF4-FFF2-40B4-BE49-F238E27FC236}">
                  <a16:creationId xmlns:a16="http://schemas.microsoft.com/office/drawing/2014/main" id="{C708A879-8FC0-3FFB-3783-1F2EBC491C98}"/>
                </a:ext>
              </a:extLst>
            </p:cNvPr>
            <p:cNvSpPr/>
            <p:nvPr/>
          </p:nvSpPr>
          <p:spPr>
            <a:xfrm>
              <a:off x="904903" y="2470000"/>
              <a:ext cx="425700" cy="425700"/>
            </a:xfrm>
            <a:prstGeom prst="roundRect">
              <a:avLst>
                <a:gd name="adj" fmla="val 16667"/>
              </a:avLst>
            </a:prstGeom>
            <a:solidFill>
              <a:srgbClr val="FF3C3C"/>
            </a:solidFill>
            <a:ln>
              <a:noFill/>
            </a:ln>
          </p:spPr>
          <p:txBody>
            <a:bodyPr spcFirstLastPara="1" wrap="square" lIns="121900" tIns="121900" rIns="121900" bIns="121900" anchor="ctr" anchorCtr="0">
              <a:noAutofit/>
            </a:bodyPr>
            <a:lstStyle/>
            <a:p>
              <a:pPr algn="ctr" defTabSz="1219170">
                <a:buClr>
                  <a:srgbClr val="000000"/>
                </a:buClr>
                <a:defRPr/>
              </a:pPr>
              <a:endParaRPr sz="1867" kern="0">
                <a:solidFill>
                  <a:srgbClr val="000000"/>
                </a:solidFill>
                <a:cs typeface="Arial"/>
                <a:sym typeface="Arial"/>
              </a:endParaRPr>
            </a:p>
          </p:txBody>
        </p:sp>
        <p:sp>
          <p:nvSpPr>
            <p:cNvPr id="52" name="Google Shape;329;p24">
              <a:extLst>
                <a:ext uri="{FF2B5EF4-FFF2-40B4-BE49-F238E27FC236}">
                  <a16:creationId xmlns:a16="http://schemas.microsoft.com/office/drawing/2014/main" id="{5AC2710B-0C78-126D-896F-C021D78784F9}"/>
                </a:ext>
              </a:extLst>
            </p:cNvPr>
            <p:cNvSpPr txBox="1"/>
            <p:nvPr/>
          </p:nvSpPr>
          <p:spPr>
            <a:xfrm>
              <a:off x="578050" y="3371900"/>
              <a:ext cx="1079400" cy="626701"/>
            </a:xfrm>
            <a:prstGeom prst="rect">
              <a:avLst/>
            </a:prstGeom>
            <a:noFill/>
            <a:ln>
              <a:noFill/>
            </a:ln>
          </p:spPr>
          <p:txBody>
            <a:bodyPr spcFirstLastPara="1" wrap="square" lIns="48000" tIns="48000" rIns="48000" bIns="48000" anchor="t" anchorCtr="0">
              <a:spAutoFit/>
            </a:bodyPr>
            <a:lstStyle/>
            <a:p>
              <a:pPr algn="ctr" defTabSz="1219170">
                <a:buClr>
                  <a:srgbClr val="000000"/>
                </a:buClr>
                <a:defRPr/>
              </a:pPr>
              <a:r>
                <a:rPr lang="fr" sz="1200" kern="0">
                  <a:solidFill>
                    <a:srgbClr val="000000"/>
                  </a:solidFill>
                  <a:latin typeface="Questrial"/>
                  <a:ea typeface="Questrial"/>
                  <a:cs typeface="Questrial"/>
                  <a:sym typeface="Questrial"/>
                </a:rPr>
                <a:t>iPaidThat vous présente un état des lieux financier en temps réel.</a:t>
              </a:r>
              <a:endParaRPr sz="1200" kern="0">
                <a:solidFill>
                  <a:srgbClr val="000000"/>
                </a:solidFill>
                <a:latin typeface="Questrial"/>
                <a:ea typeface="Questrial"/>
                <a:cs typeface="Questrial"/>
                <a:sym typeface="Questrial"/>
              </a:endParaRPr>
            </a:p>
          </p:txBody>
        </p:sp>
      </p:grpSp>
      <p:pic>
        <p:nvPicPr>
          <p:cNvPr id="53" name="Google Shape;330;p24">
            <a:extLst>
              <a:ext uri="{FF2B5EF4-FFF2-40B4-BE49-F238E27FC236}">
                <a16:creationId xmlns:a16="http://schemas.microsoft.com/office/drawing/2014/main" id="{C627EE30-0319-973F-4628-139DEA55546E}"/>
              </a:ext>
            </a:extLst>
          </p:cNvPr>
          <p:cNvPicPr preferRelativeResize="0"/>
          <p:nvPr/>
        </p:nvPicPr>
        <p:blipFill>
          <a:blip r:embed="rId2">
            <a:alphaModFix/>
          </a:blip>
          <a:stretch>
            <a:fillRect/>
          </a:stretch>
        </p:blipFill>
        <p:spPr>
          <a:xfrm>
            <a:off x="11243634" y="3584566"/>
            <a:ext cx="357433" cy="357433"/>
          </a:xfrm>
          <a:prstGeom prst="rect">
            <a:avLst/>
          </a:prstGeom>
          <a:noFill/>
          <a:ln>
            <a:noFill/>
          </a:ln>
        </p:spPr>
      </p:pic>
      <p:sp>
        <p:nvSpPr>
          <p:cNvPr id="54" name="Google Shape;331;p24">
            <a:extLst>
              <a:ext uri="{FF2B5EF4-FFF2-40B4-BE49-F238E27FC236}">
                <a16:creationId xmlns:a16="http://schemas.microsoft.com/office/drawing/2014/main" id="{E0092801-475B-F2BD-B6B9-D6C90D8A5C76}"/>
              </a:ext>
            </a:extLst>
          </p:cNvPr>
          <p:cNvSpPr txBox="1"/>
          <p:nvPr/>
        </p:nvSpPr>
        <p:spPr>
          <a:xfrm>
            <a:off x="5996517" y="3527667"/>
            <a:ext cx="305200" cy="471200"/>
          </a:xfrm>
          <a:prstGeom prst="rect">
            <a:avLst/>
          </a:prstGeom>
          <a:noFill/>
          <a:ln>
            <a:noFill/>
          </a:ln>
        </p:spPr>
        <p:txBody>
          <a:bodyPr spcFirstLastPara="1" wrap="square" lIns="48000" tIns="48000" rIns="48000" bIns="48000" anchor="t" anchorCtr="0">
            <a:noAutofit/>
          </a:bodyPr>
          <a:lstStyle/>
          <a:p>
            <a:pPr defTabSz="1219170">
              <a:buClr>
                <a:srgbClr val="000000"/>
              </a:buClr>
              <a:defRPr/>
            </a:pPr>
            <a:r>
              <a:rPr lang="fr" sz="2667" b="1" kern="0">
                <a:solidFill>
                  <a:srgbClr val="FFFFFF"/>
                </a:solidFill>
                <a:cs typeface="Arial"/>
                <a:sym typeface="Arial"/>
              </a:rPr>
              <a:t>€</a:t>
            </a:r>
            <a:endParaRPr sz="2667" b="1" kern="0">
              <a:solidFill>
                <a:srgbClr val="FFFFFF"/>
              </a:solidFill>
              <a:cs typeface="Arial"/>
              <a:sym typeface="Arial"/>
            </a:endParaRPr>
          </a:p>
        </p:txBody>
      </p:sp>
      <p:pic>
        <p:nvPicPr>
          <p:cNvPr id="55" name="Google Shape;332;p24">
            <a:extLst>
              <a:ext uri="{FF2B5EF4-FFF2-40B4-BE49-F238E27FC236}">
                <a16:creationId xmlns:a16="http://schemas.microsoft.com/office/drawing/2014/main" id="{F68A4140-1EC9-C457-4385-46E8884559DD}"/>
              </a:ext>
            </a:extLst>
          </p:cNvPr>
          <p:cNvPicPr preferRelativeResize="0"/>
          <p:nvPr/>
        </p:nvPicPr>
        <p:blipFill>
          <a:blip r:embed="rId3">
            <a:alphaModFix/>
          </a:blip>
          <a:stretch>
            <a:fillRect/>
          </a:stretch>
        </p:blipFill>
        <p:spPr>
          <a:xfrm>
            <a:off x="7865034" y="3610595"/>
            <a:ext cx="305333" cy="305333"/>
          </a:xfrm>
          <a:prstGeom prst="rect">
            <a:avLst/>
          </a:prstGeom>
          <a:noFill/>
          <a:ln>
            <a:noFill/>
          </a:ln>
        </p:spPr>
      </p:pic>
      <p:pic>
        <p:nvPicPr>
          <p:cNvPr id="56" name="Google Shape;333;p24">
            <a:extLst>
              <a:ext uri="{FF2B5EF4-FFF2-40B4-BE49-F238E27FC236}">
                <a16:creationId xmlns:a16="http://schemas.microsoft.com/office/drawing/2014/main" id="{47913136-B845-B80C-8A65-A0E8F2B6E59C}"/>
              </a:ext>
            </a:extLst>
          </p:cNvPr>
          <p:cNvPicPr preferRelativeResize="0"/>
          <p:nvPr/>
        </p:nvPicPr>
        <p:blipFill>
          <a:blip r:embed="rId4">
            <a:alphaModFix/>
          </a:blip>
          <a:stretch>
            <a:fillRect/>
          </a:stretch>
        </p:blipFill>
        <p:spPr>
          <a:xfrm>
            <a:off x="2758100" y="3610594"/>
            <a:ext cx="305333" cy="305333"/>
          </a:xfrm>
          <a:prstGeom prst="rect">
            <a:avLst/>
          </a:prstGeom>
          <a:noFill/>
          <a:ln>
            <a:noFill/>
          </a:ln>
        </p:spPr>
      </p:pic>
      <p:pic>
        <p:nvPicPr>
          <p:cNvPr id="57" name="Google Shape;334;p24">
            <a:extLst>
              <a:ext uri="{FF2B5EF4-FFF2-40B4-BE49-F238E27FC236}">
                <a16:creationId xmlns:a16="http://schemas.microsoft.com/office/drawing/2014/main" id="{6FCAE9B3-5B88-1C21-AF68-6789144CC651}"/>
              </a:ext>
            </a:extLst>
          </p:cNvPr>
          <p:cNvPicPr preferRelativeResize="0"/>
          <p:nvPr/>
        </p:nvPicPr>
        <p:blipFill>
          <a:blip r:embed="rId5">
            <a:alphaModFix/>
          </a:blip>
          <a:stretch>
            <a:fillRect/>
          </a:stretch>
        </p:blipFill>
        <p:spPr>
          <a:xfrm>
            <a:off x="9515448" y="3548934"/>
            <a:ext cx="409133" cy="409133"/>
          </a:xfrm>
          <a:prstGeom prst="rect">
            <a:avLst/>
          </a:prstGeom>
          <a:noFill/>
          <a:ln>
            <a:noFill/>
          </a:ln>
        </p:spPr>
      </p:pic>
      <p:pic>
        <p:nvPicPr>
          <p:cNvPr id="58" name="Google Shape;335;p24">
            <a:extLst>
              <a:ext uri="{FF2B5EF4-FFF2-40B4-BE49-F238E27FC236}">
                <a16:creationId xmlns:a16="http://schemas.microsoft.com/office/drawing/2014/main" id="{7CEFF711-2CBF-00F0-9C08-D1FA7A3DC3D1}"/>
              </a:ext>
            </a:extLst>
          </p:cNvPr>
          <p:cNvPicPr preferRelativeResize="0"/>
          <p:nvPr/>
        </p:nvPicPr>
        <p:blipFill>
          <a:blip r:embed="rId6">
            <a:alphaModFix/>
          </a:blip>
          <a:stretch>
            <a:fillRect/>
          </a:stretch>
        </p:blipFill>
        <p:spPr>
          <a:xfrm>
            <a:off x="982585" y="3527667"/>
            <a:ext cx="451700" cy="451700"/>
          </a:xfrm>
          <a:prstGeom prst="rect">
            <a:avLst/>
          </a:prstGeom>
          <a:noFill/>
          <a:ln>
            <a:noFill/>
          </a:ln>
        </p:spPr>
      </p:pic>
      <p:pic>
        <p:nvPicPr>
          <p:cNvPr id="59" name="Google Shape;336;p24">
            <a:extLst>
              <a:ext uri="{FF2B5EF4-FFF2-40B4-BE49-F238E27FC236}">
                <a16:creationId xmlns:a16="http://schemas.microsoft.com/office/drawing/2014/main" id="{47B07D0C-FEC0-67C6-AB68-A3E2D10D7FCF}"/>
              </a:ext>
            </a:extLst>
          </p:cNvPr>
          <p:cNvPicPr preferRelativeResize="0"/>
          <p:nvPr/>
        </p:nvPicPr>
        <p:blipFill>
          <a:blip r:embed="rId7">
            <a:alphaModFix/>
          </a:blip>
          <a:stretch>
            <a:fillRect/>
          </a:stretch>
        </p:blipFill>
        <p:spPr>
          <a:xfrm>
            <a:off x="4387234" y="3537434"/>
            <a:ext cx="451700" cy="451700"/>
          </a:xfrm>
          <a:prstGeom prst="rect">
            <a:avLst/>
          </a:prstGeom>
          <a:noFill/>
          <a:ln>
            <a:noFill/>
          </a:ln>
        </p:spPr>
      </p:pic>
      <p:sp>
        <p:nvSpPr>
          <p:cNvPr id="60" name="Google Shape;337;p24">
            <a:extLst>
              <a:ext uri="{FF2B5EF4-FFF2-40B4-BE49-F238E27FC236}">
                <a16:creationId xmlns:a16="http://schemas.microsoft.com/office/drawing/2014/main" id="{7215A71D-F3C2-903F-A98E-D1140D9B16D5}"/>
              </a:ext>
            </a:extLst>
          </p:cNvPr>
          <p:cNvSpPr/>
          <p:nvPr/>
        </p:nvSpPr>
        <p:spPr>
          <a:xfrm rot="5400000">
            <a:off x="8938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1" name="Google Shape;338;p24">
            <a:extLst>
              <a:ext uri="{FF2B5EF4-FFF2-40B4-BE49-F238E27FC236}">
                <a16:creationId xmlns:a16="http://schemas.microsoft.com/office/drawing/2014/main" id="{AFBD8B9F-31BD-DA41-2CB5-C8B35EE5F0FB}"/>
              </a:ext>
            </a:extLst>
          </p:cNvPr>
          <p:cNvSpPr/>
          <p:nvPr/>
        </p:nvSpPr>
        <p:spPr>
          <a:xfrm rot="5400000">
            <a:off x="2596167" y="2306800"/>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2" name="Google Shape;339;p24">
            <a:extLst>
              <a:ext uri="{FF2B5EF4-FFF2-40B4-BE49-F238E27FC236}">
                <a16:creationId xmlns:a16="http://schemas.microsoft.com/office/drawing/2014/main" id="{71F4E5EB-0EDE-35E8-BB6A-C44F2E228BC0}"/>
              </a:ext>
            </a:extLst>
          </p:cNvPr>
          <p:cNvSpPr/>
          <p:nvPr/>
        </p:nvSpPr>
        <p:spPr>
          <a:xfrm rot="5400000">
            <a:off x="42984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3" name="Google Shape;340;p24">
            <a:extLst>
              <a:ext uri="{FF2B5EF4-FFF2-40B4-BE49-F238E27FC236}">
                <a16:creationId xmlns:a16="http://schemas.microsoft.com/office/drawing/2014/main" id="{38A40A7E-758D-C0D8-C599-9F6CC4B4AA69}"/>
              </a:ext>
            </a:extLst>
          </p:cNvPr>
          <p:cNvSpPr/>
          <p:nvPr/>
        </p:nvSpPr>
        <p:spPr>
          <a:xfrm rot="5400000">
            <a:off x="5834533" y="2306800"/>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4" name="Google Shape;341;p24">
            <a:extLst>
              <a:ext uri="{FF2B5EF4-FFF2-40B4-BE49-F238E27FC236}">
                <a16:creationId xmlns:a16="http://schemas.microsoft.com/office/drawing/2014/main" id="{BBE73C4C-3B05-7E98-39E9-B28DCBE33518}"/>
              </a:ext>
            </a:extLst>
          </p:cNvPr>
          <p:cNvSpPr/>
          <p:nvPr/>
        </p:nvSpPr>
        <p:spPr>
          <a:xfrm rot="5400000">
            <a:off x="7703067"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5" name="Google Shape;342;p24">
            <a:extLst>
              <a:ext uri="{FF2B5EF4-FFF2-40B4-BE49-F238E27FC236}">
                <a16:creationId xmlns:a16="http://schemas.microsoft.com/office/drawing/2014/main" id="{9FD71343-4A22-D27A-6393-68542033B414}"/>
              </a:ext>
            </a:extLst>
          </p:cNvPr>
          <p:cNvSpPr/>
          <p:nvPr/>
        </p:nvSpPr>
        <p:spPr>
          <a:xfrm rot="5400000">
            <a:off x="9405400" y="2306817"/>
            <a:ext cx="629200" cy="120000"/>
          </a:xfrm>
          <a:prstGeom prst="stripedRightArrow">
            <a:avLst>
              <a:gd name="adj1" fmla="val 50000"/>
              <a:gd name="adj2" fmla="val 5000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6" name="Google Shape;343;p24">
            <a:extLst>
              <a:ext uri="{FF2B5EF4-FFF2-40B4-BE49-F238E27FC236}">
                <a16:creationId xmlns:a16="http://schemas.microsoft.com/office/drawing/2014/main" id="{EEC65474-36FB-D81B-FC03-44966AA05F83}"/>
              </a:ext>
            </a:extLst>
          </p:cNvPr>
          <p:cNvSpPr/>
          <p:nvPr/>
        </p:nvSpPr>
        <p:spPr>
          <a:xfrm rot="5400000">
            <a:off x="10797700" y="1807933"/>
            <a:ext cx="1046800" cy="300800"/>
          </a:xfrm>
          <a:prstGeom prst="bentArrow">
            <a:avLst>
              <a:gd name="adj1" fmla="val 25000"/>
              <a:gd name="adj2" fmla="val 25000"/>
              <a:gd name="adj3" fmla="val 25000"/>
              <a:gd name="adj4" fmla="val 43750"/>
            </a:avLst>
          </a:prstGeom>
          <a:solidFill>
            <a:srgbClr val="FF3C3C"/>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cs typeface="Arial"/>
              <a:sym typeface="Arial"/>
            </a:endParaRPr>
          </a:p>
        </p:txBody>
      </p:sp>
      <p:sp>
        <p:nvSpPr>
          <p:cNvPr id="67" name="Google Shape;344;p24">
            <a:extLst>
              <a:ext uri="{FF2B5EF4-FFF2-40B4-BE49-F238E27FC236}">
                <a16:creationId xmlns:a16="http://schemas.microsoft.com/office/drawing/2014/main" id="{DB2C9361-9E1E-BCB4-6C5E-667E580B4181}"/>
              </a:ext>
            </a:extLst>
          </p:cNvPr>
          <p:cNvSpPr/>
          <p:nvPr/>
        </p:nvSpPr>
        <p:spPr>
          <a:xfrm>
            <a:off x="657233" y="2898333"/>
            <a:ext cx="1740000" cy="357600"/>
          </a:xfrm>
          <a:prstGeom prst="roundRect">
            <a:avLst>
              <a:gd name="adj" fmla="val 50000"/>
            </a:avLst>
          </a:prstGeom>
          <a:solidFill>
            <a:srgbClr val="FFFFFF"/>
          </a:solidFill>
          <a:ln w="9525" cap="flat" cmpd="sng">
            <a:solidFill>
              <a:srgbClr val="FF3C3C"/>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defRPr/>
            </a:pPr>
            <a:r>
              <a:rPr lang="fr" sz="1333" kern="0">
                <a:solidFill>
                  <a:srgbClr val="000000"/>
                </a:solidFill>
                <a:latin typeface="Questrial"/>
                <a:ea typeface="Questrial"/>
                <a:cs typeface="Questrial"/>
                <a:sym typeface="Questrial"/>
              </a:rPr>
              <a:t>Avec iPaidThat</a:t>
            </a:r>
            <a:endParaRPr sz="1600" kern="0">
              <a:solidFill>
                <a:srgbClr val="000000"/>
              </a:solidFill>
              <a:cs typeface="Arial"/>
              <a:sym typeface="Arial"/>
            </a:endParaRPr>
          </a:p>
        </p:txBody>
      </p:sp>
      <p:sp>
        <p:nvSpPr>
          <p:cNvPr id="68" name="Google Shape;345;p24">
            <a:extLst>
              <a:ext uri="{FF2B5EF4-FFF2-40B4-BE49-F238E27FC236}">
                <a16:creationId xmlns:a16="http://schemas.microsoft.com/office/drawing/2014/main" id="{A4E3821D-886B-A831-89D8-B1262807D32D}"/>
              </a:ext>
            </a:extLst>
          </p:cNvPr>
          <p:cNvSpPr txBox="1"/>
          <p:nvPr/>
        </p:nvSpPr>
        <p:spPr>
          <a:xfrm>
            <a:off x="5800" y="5969201"/>
            <a:ext cx="12180400" cy="907003"/>
          </a:xfrm>
          <a:prstGeom prst="rect">
            <a:avLst/>
          </a:prstGeom>
          <a:solidFill>
            <a:srgbClr val="FFFFFF"/>
          </a:solidFill>
          <a:ln>
            <a:noFill/>
          </a:ln>
        </p:spPr>
        <p:txBody>
          <a:bodyPr spcFirstLastPara="1" wrap="square" lIns="121900" tIns="121900" rIns="121900" bIns="121900" anchor="t" anchorCtr="0">
            <a:spAutoFit/>
          </a:bodyPr>
          <a:lstStyle/>
          <a:p>
            <a:pPr marL="0" marR="0" lvl="0" indent="0" defTabSz="1219170" eaLnBrk="1" fontAlgn="auto" latinLnBrk="0" hangingPunct="1">
              <a:lnSpc>
                <a:spcPct val="115000"/>
              </a:lnSpc>
              <a:spcBef>
                <a:spcPts val="0"/>
              </a:spcBef>
              <a:spcAft>
                <a:spcPts val="0"/>
              </a:spcAft>
              <a:buClr>
                <a:srgbClr val="000000"/>
              </a:buClr>
              <a:buSzTx/>
              <a:buFontTx/>
              <a:buNone/>
              <a:tabLst/>
              <a:defRPr/>
            </a:pPr>
            <a:r>
              <a:rPr kumimoji="0" lang="fr" sz="1067" b="0" i="1" u="none" strike="noStrike" kern="0" cap="none" spc="0" normalizeH="0" baseline="0" noProof="0" dirty="0">
                <a:ln>
                  <a:noFill/>
                </a:ln>
                <a:solidFill>
                  <a:srgbClr val="222222"/>
                </a:solidFill>
                <a:effectLst/>
                <a:highlight>
                  <a:srgbClr val="FFFFFF"/>
                </a:highlight>
                <a:uLnTx/>
                <a:uFillTx/>
                <a:cs typeface="Arial"/>
                <a:sym typeface="Arial"/>
              </a:rPr>
              <a:t>* Les fonctionnalités « Rapprochement bancaire », « Lien d’encaissement client » et « Paiement fournisseur », disponibles dans iPaidThat, s’appuient sur les services d’information sur les comptes et d’initiation de paiement fournis par Bridge aux utilisateurs de iPaidThat.</a:t>
            </a:r>
            <a:endParaRPr kumimoji="0" sz="1067" b="0" i="1" u="none" strike="noStrike" kern="0" cap="none" spc="0" normalizeH="0" baseline="0" noProof="0" dirty="0">
              <a:ln>
                <a:noFill/>
              </a:ln>
              <a:solidFill>
                <a:srgbClr val="222222"/>
              </a:solidFill>
              <a:effectLst/>
              <a:highlight>
                <a:srgbClr val="FFFFFF"/>
              </a:highlight>
              <a:uLnTx/>
              <a:uFillTx/>
              <a:cs typeface="Arial"/>
              <a:sym typeface="Arial"/>
            </a:endParaRPr>
          </a:p>
          <a:p>
            <a:pPr marL="0" marR="0" lvl="0" indent="0" defTabSz="1219170" eaLnBrk="1" fontAlgn="auto" latinLnBrk="0" hangingPunct="1">
              <a:lnSpc>
                <a:spcPct val="115000"/>
              </a:lnSpc>
              <a:spcBef>
                <a:spcPts val="0"/>
              </a:spcBef>
              <a:spcAft>
                <a:spcPts val="0"/>
              </a:spcAft>
              <a:buClr>
                <a:srgbClr val="000000"/>
              </a:buClr>
              <a:buSzTx/>
              <a:buFontTx/>
              <a:buNone/>
              <a:tabLst/>
              <a:defRPr/>
            </a:pPr>
            <a:r>
              <a:rPr kumimoji="0" lang="fr" sz="800" b="0" i="1" u="none" strike="noStrike" kern="0" cap="none" spc="0" normalizeH="0" baseline="0" noProof="0" dirty="0">
                <a:ln>
                  <a:noFill/>
                </a:ln>
                <a:solidFill>
                  <a:srgbClr val="222222"/>
                </a:solidFill>
                <a:effectLst/>
                <a:highlight>
                  <a:srgbClr val="FFFFFF"/>
                </a:highlight>
                <a:uLnTx/>
                <a:uFillTx/>
                <a:cs typeface="Arial"/>
                <a:sym typeface="Arial"/>
              </a:rPr>
              <a:t>Bridge est la marque utilisée par Perspecteev, société par actions simplifiée au capital social de 759 916,80 euros, immatriculée au Registre du Commerce et des Sociétés de Paris, sous le numéro 529196 313 et dont le siège social est situé sis 4 rue de la Pierre Levée – 75011 Paris. Perspecteev est un établissement de paiement agréé en France, contrôlé et supervisé par l’Autorité de Contrôle Prudentiel et de Résolution (ACPR) 4, place de Budapest CS92459 - 75436 Paris Cedex 09</a:t>
            </a:r>
            <a:endParaRPr kumimoji="0" sz="800" b="0" i="1" u="none" strike="noStrike" kern="0" cap="none" spc="0" normalizeH="0" baseline="0" noProof="0" dirty="0">
              <a:ln>
                <a:noFill/>
              </a:ln>
              <a:solidFill>
                <a:srgbClr val="222222"/>
              </a:solidFill>
              <a:effectLst/>
              <a:highlight>
                <a:srgbClr val="FFFFFF"/>
              </a:highlight>
              <a:uLnTx/>
              <a:uFillTx/>
              <a:cs typeface="Arial"/>
              <a:sym typeface="Arial"/>
            </a:endParaRPr>
          </a:p>
        </p:txBody>
      </p:sp>
      <p:sp>
        <p:nvSpPr>
          <p:cNvPr id="69" name="Rectangle 68">
            <a:extLst>
              <a:ext uri="{FF2B5EF4-FFF2-40B4-BE49-F238E27FC236}">
                <a16:creationId xmlns:a16="http://schemas.microsoft.com/office/drawing/2014/main" id="{7D010DD9-7878-9B88-CF05-CBA44F7B8966}"/>
              </a:ext>
            </a:extLst>
          </p:cNvPr>
          <p:cNvSpPr/>
          <p:nvPr/>
        </p:nvSpPr>
        <p:spPr>
          <a:xfrm>
            <a:off x="5440883" y="5362805"/>
            <a:ext cx="1476000" cy="445279"/>
          </a:xfrm>
          <a:prstGeom prst="rect">
            <a:avLst/>
          </a:prstGeom>
          <a:solidFill>
            <a:srgbClr val="D7000F">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3E454A">
                    <a:lumMod val="75000"/>
                  </a:srgbClr>
                </a:solidFill>
                <a:effectLst/>
                <a:uLnTx/>
                <a:uFillTx/>
                <a:latin typeface="Arial" panose="020B0604020202020204"/>
                <a:ea typeface="+mn-ea"/>
                <a:cs typeface="+mn-cs"/>
              </a:rPr>
              <a:t>ou via </a:t>
            </a:r>
            <a:r>
              <a:rPr kumimoji="0" lang="fr-FR" sz="900" b="0" i="0" u="none" strike="noStrike" kern="0" cap="none" spc="0" normalizeH="0" baseline="0" noProof="0" dirty="0">
                <a:ln>
                  <a:noFill/>
                </a:ln>
                <a:solidFill>
                  <a:srgbClr val="3E454A">
                    <a:lumMod val="75000"/>
                  </a:srgbClr>
                </a:solidFill>
                <a:effectLst/>
                <a:uLnTx/>
                <a:uFillTx/>
                <a:latin typeface="Segoe UI" panose="020B0502040204020203" pitchFamily="34" charset="0"/>
                <a:ea typeface="+mn-ea"/>
                <a:cs typeface="+mn-cs"/>
              </a:rPr>
              <a:t>son outil bancaire DEI, CE net, PULCEO, etc. C’est au choix du client</a:t>
            </a:r>
            <a:endParaRPr kumimoji="0" lang="fr-FR" sz="900" b="0" i="0" u="none" strike="noStrike" kern="0" cap="none" spc="0" normalizeH="0" baseline="0" noProof="0" dirty="0">
              <a:ln>
                <a:noFill/>
              </a:ln>
              <a:solidFill>
                <a:srgbClr val="3E454A">
                  <a:lumMod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70147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err="1"/>
              <a:t>IPaidThat</a:t>
            </a:r>
            <a:r>
              <a:rPr lang="fr-FR" dirty="0"/>
              <a:t> : les 5 formules</a:t>
            </a:r>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2</a:t>
            </a:r>
          </a:p>
        </p:txBody>
      </p:sp>
      <p:pic>
        <p:nvPicPr>
          <p:cNvPr id="6" name="Image 5">
            <a:extLst>
              <a:ext uri="{FF2B5EF4-FFF2-40B4-BE49-F238E27FC236}">
                <a16:creationId xmlns:a16="http://schemas.microsoft.com/office/drawing/2014/main" id="{C2D3E985-D6AE-7CAB-173C-0207A3982D36}"/>
              </a:ext>
            </a:extLst>
          </p:cNvPr>
          <p:cNvPicPr>
            <a:picLocks noChangeAspect="1"/>
          </p:cNvPicPr>
          <p:nvPr/>
        </p:nvPicPr>
        <p:blipFill>
          <a:blip r:embed="rId2"/>
          <a:stretch>
            <a:fillRect/>
          </a:stretch>
        </p:blipFill>
        <p:spPr>
          <a:xfrm>
            <a:off x="2305455" y="1041628"/>
            <a:ext cx="9727089" cy="5474120"/>
          </a:xfrm>
          <a:prstGeom prst="rect">
            <a:avLst/>
          </a:prstGeom>
        </p:spPr>
      </p:pic>
      <p:pic>
        <p:nvPicPr>
          <p:cNvPr id="7" name="Image 6">
            <a:extLst>
              <a:ext uri="{FF2B5EF4-FFF2-40B4-BE49-F238E27FC236}">
                <a16:creationId xmlns:a16="http://schemas.microsoft.com/office/drawing/2014/main" id="{6C0275AD-E55D-E0AA-405D-4E29DD180FE6}"/>
              </a:ext>
            </a:extLst>
          </p:cNvPr>
          <p:cNvPicPr>
            <a:picLocks noChangeAspect="1"/>
          </p:cNvPicPr>
          <p:nvPr/>
        </p:nvPicPr>
        <p:blipFill>
          <a:blip r:embed="rId3"/>
          <a:stretch>
            <a:fillRect/>
          </a:stretch>
        </p:blipFill>
        <p:spPr>
          <a:xfrm>
            <a:off x="0" y="2679011"/>
            <a:ext cx="2305455" cy="2403182"/>
          </a:xfrm>
          <a:prstGeom prst="rect">
            <a:avLst/>
          </a:prstGeom>
        </p:spPr>
      </p:pic>
    </p:spTree>
    <p:extLst>
      <p:ext uri="{BB962C8B-B14F-4D97-AF65-F5344CB8AC3E}">
        <p14:creationId xmlns:p14="http://schemas.microsoft.com/office/powerpoint/2010/main" val="2091868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7C8AC47-BD6A-FB4C-C7F3-253A047E4731}"/>
              </a:ext>
            </a:extLst>
          </p:cNvPr>
          <p:cNvSpPr>
            <a:spLocks noGrp="1"/>
          </p:cNvSpPr>
          <p:nvPr>
            <p:ph type="body" sz="quarter" idx="12"/>
          </p:nvPr>
        </p:nvSpPr>
        <p:spPr/>
        <p:txBody>
          <a:bodyPr/>
          <a:lstStyle/>
          <a:p>
            <a:r>
              <a:rPr lang="fr-FR" dirty="0"/>
              <a:t>Benchmark</a:t>
            </a:r>
          </a:p>
        </p:txBody>
      </p:sp>
      <p:sp>
        <p:nvSpPr>
          <p:cNvPr id="4" name="Espace réservé du texte 3">
            <a:extLst>
              <a:ext uri="{FF2B5EF4-FFF2-40B4-BE49-F238E27FC236}">
                <a16:creationId xmlns:a16="http://schemas.microsoft.com/office/drawing/2014/main" id="{20DA24A5-25FA-9263-BD97-DCBD8A19CF91}"/>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E81DEE2D-1A4A-A50D-A3CC-C63D13468F2A}"/>
              </a:ext>
            </a:extLst>
          </p:cNvPr>
          <p:cNvSpPr>
            <a:spLocks noGrp="1"/>
          </p:cNvSpPr>
          <p:nvPr>
            <p:ph type="body" sz="quarter" idx="16"/>
          </p:nvPr>
        </p:nvSpPr>
        <p:spPr/>
        <p:txBody>
          <a:bodyPr/>
          <a:lstStyle/>
          <a:p>
            <a:endParaRPr lang="fr-FR"/>
          </a:p>
        </p:txBody>
      </p:sp>
      <p:sp>
        <p:nvSpPr>
          <p:cNvPr id="6" name="Espace réservé du texte 2">
            <a:extLst>
              <a:ext uri="{FF2B5EF4-FFF2-40B4-BE49-F238E27FC236}">
                <a16:creationId xmlns:a16="http://schemas.microsoft.com/office/drawing/2014/main" id="{05EF0EB1-6774-D668-9D01-F3AA4CDA49AA}"/>
              </a:ext>
            </a:extLst>
          </p:cNvPr>
          <p:cNvSpPr txBox="1">
            <a:spLocks/>
          </p:cNvSpPr>
          <p:nvPr/>
        </p:nvSpPr>
        <p:spPr>
          <a:xfrm>
            <a:off x="402360" y="1136288"/>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Un paysage concurrentiel avec des offres proposées aux EI / TPE / PME</a:t>
            </a:r>
          </a:p>
        </p:txBody>
      </p:sp>
      <p:sp>
        <p:nvSpPr>
          <p:cNvPr id="7" name="Rectangle 6">
            <a:extLst>
              <a:ext uri="{FF2B5EF4-FFF2-40B4-BE49-F238E27FC236}">
                <a16:creationId xmlns:a16="http://schemas.microsoft.com/office/drawing/2014/main" id="{C33E9D1F-7A06-63F9-E47E-A18FF76FF2BE}"/>
              </a:ext>
            </a:extLst>
          </p:cNvPr>
          <p:cNvSpPr/>
          <p:nvPr/>
        </p:nvSpPr>
        <p:spPr>
          <a:xfrm>
            <a:off x="8776036" y="1453334"/>
            <a:ext cx="2457344" cy="461665"/>
          </a:xfrm>
          <a:prstGeom prst="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CA543E33-6F1F-16AC-5028-28C2DC12E1AF}"/>
              </a:ext>
            </a:extLst>
          </p:cNvPr>
          <p:cNvSpPr/>
          <p:nvPr/>
        </p:nvSpPr>
        <p:spPr>
          <a:xfrm>
            <a:off x="4162702" y="1453334"/>
            <a:ext cx="4551494" cy="461665"/>
          </a:xfrm>
          <a:prstGeom prst="rect">
            <a:avLst/>
          </a:prstGeom>
          <a:solidFill>
            <a:srgbClr val="3E454A"/>
          </a:solidFill>
          <a:ln w="12700" cap="flat" cmpd="sng" algn="ctr">
            <a:solidFill>
              <a:srgbClr val="3E454A">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F37B84A5-ADDE-E66C-D076-92801BBDDB06}"/>
              </a:ext>
            </a:extLst>
          </p:cNvPr>
          <p:cNvSpPr/>
          <p:nvPr/>
        </p:nvSpPr>
        <p:spPr>
          <a:xfrm>
            <a:off x="2063800" y="1998075"/>
            <a:ext cx="9307398" cy="375239"/>
          </a:xfrm>
          <a:prstGeom prst="rect">
            <a:avLst/>
          </a:prstGeom>
          <a:solidFill>
            <a:srgbClr val="C30F0F">
              <a:lumMod val="40000"/>
              <a:lumOff val="60000"/>
              <a:alpha val="4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ZoneTexte 9">
            <a:extLst>
              <a:ext uri="{FF2B5EF4-FFF2-40B4-BE49-F238E27FC236}">
                <a16:creationId xmlns:a16="http://schemas.microsoft.com/office/drawing/2014/main" id="{AA970D92-943D-B981-EE9B-A3BCF32607E9}"/>
              </a:ext>
            </a:extLst>
          </p:cNvPr>
          <p:cNvSpPr txBox="1"/>
          <p:nvPr/>
        </p:nvSpPr>
        <p:spPr>
          <a:xfrm>
            <a:off x="4111600" y="1545667"/>
            <a:ext cx="147988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Facturation</a:t>
            </a:r>
          </a:p>
        </p:txBody>
      </p:sp>
      <p:sp>
        <p:nvSpPr>
          <p:cNvPr id="11" name="ZoneTexte 10">
            <a:extLst>
              <a:ext uri="{FF2B5EF4-FFF2-40B4-BE49-F238E27FC236}">
                <a16:creationId xmlns:a16="http://schemas.microsoft.com/office/drawing/2014/main" id="{64A5E0A9-5916-4D40-10F3-C6BCBCCC47F3}"/>
              </a:ext>
            </a:extLst>
          </p:cNvPr>
          <p:cNvSpPr txBox="1"/>
          <p:nvPr/>
        </p:nvSpPr>
        <p:spPr>
          <a:xfrm>
            <a:off x="5322423" y="1453334"/>
            <a:ext cx="128302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Pré-comptabilité</a:t>
            </a:r>
          </a:p>
        </p:txBody>
      </p:sp>
      <p:sp>
        <p:nvSpPr>
          <p:cNvPr id="12" name="ZoneTexte 11">
            <a:extLst>
              <a:ext uri="{FF2B5EF4-FFF2-40B4-BE49-F238E27FC236}">
                <a16:creationId xmlns:a16="http://schemas.microsoft.com/office/drawing/2014/main" id="{48095F59-CB60-27F9-ABBF-E0B1CF2528B5}"/>
              </a:ext>
            </a:extLst>
          </p:cNvPr>
          <p:cNvSpPr txBox="1"/>
          <p:nvPr/>
        </p:nvSpPr>
        <p:spPr>
          <a:xfrm>
            <a:off x="6560156" y="1453334"/>
            <a:ext cx="107702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Suivi de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Trésorerie</a:t>
            </a:r>
          </a:p>
        </p:txBody>
      </p:sp>
      <p:pic>
        <p:nvPicPr>
          <p:cNvPr id="13" name="Picture 2" descr="Notre avis sur Qonto (Mise à jour 2023)">
            <a:extLst>
              <a:ext uri="{FF2B5EF4-FFF2-40B4-BE49-F238E27FC236}">
                <a16:creationId xmlns:a16="http://schemas.microsoft.com/office/drawing/2014/main" id="{DCF611DD-5EA5-EA09-FA34-F2B8CBD540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437" y="4274339"/>
            <a:ext cx="484116" cy="1383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Libeo - Application partenaire de Blendy">
            <a:extLst>
              <a:ext uri="{FF2B5EF4-FFF2-40B4-BE49-F238E27FC236}">
                <a16:creationId xmlns:a16="http://schemas.microsoft.com/office/drawing/2014/main" id="{E216282A-7D91-9C55-2371-9A03025FB6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06" t="16644" r="9738" b="17858"/>
          <a:stretch/>
        </p:blipFill>
        <p:spPr bwMode="auto">
          <a:xfrm>
            <a:off x="3525773" y="4747403"/>
            <a:ext cx="461079" cy="22204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8ADB5F3-72C1-3A16-DC4B-14CD7CF0F91D}"/>
              </a:ext>
            </a:extLst>
          </p:cNvPr>
          <p:cNvPicPr>
            <a:picLocks noChangeAspect="1"/>
          </p:cNvPicPr>
          <p:nvPr/>
        </p:nvPicPr>
        <p:blipFill>
          <a:blip r:embed="rId4"/>
          <a:stretch>
            <a:fillRect/>
          </a:stretch>
        </p:blipFill>
        <p:spPr>
          <a:xfrm>
            <a:off x="3417287" y="5571254"/>
            <a:ext cx="766315" cy="144199"/>
          </a:xfrm>
          <a:prstGeom prst="rect">
            <a:avLst/>
          </a:prstGeom>
        </p:spPr>
      </p:pic>
      <p:pic>
        <p:nvPicPr>
          <p:cNvPr id="16" name="Picture 6" descr="Crédit Agricole Logo : histoire, signification de l'emblème">
            <a:extLst>
              <a:ext uri="{FF2B5EF4-FFF2-40B4-BE49-F238E27FC236}">
                <a16:creationId xmlns:a16="http://schemas.microsoft.com/office/drawing/2014/main" id="{9F2FC282-886D-D858-62C1-C040A417A1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1232" y="5519515"/>
            <a:ext cx="442279" cy="247677"/>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88529DDC-38CA-584B-DA66-6C3CCE4B98A5}"/>
              </a:ext>
            </a:extLst>
          </p:cNvPr>
          <p:cNvSpPr txBox="1"/>
          <p:nvPr/>
        </p:nvSpPr>
        <p:spPr>
          <a:xfrm>
            <a:off x="3017868" y="5551020"/>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pic>
        <p:nvPicPr>
          <p:cNvPr id="18" name="Image 17">
            <a:extLst>
              <a:ext uri="{FF2B5EF4-FFF2-40B4-BE49-F238E27FC236}">
                <a16:creationId xmlns:a16="http://schemas.microsoft.com/office/drawing/2014/main" id="{A66CC52A-9678-2C10-199C-72A6DE61B98D}"/>
              </a:ext>
            </a:extLst>
          </p:cNvPr>
          <p:cNvPicPr>
            <a:picLocks noChangeAspect="1"/>
          </p:cNvPicPr>
          <p:nvPr/>
        </p:nvPicPr>
        <p:blipFill>
          <a:blip r:embed="rId6"/>
          <a:stretch>
            <a:fillRect/>
          </a:stretch>
        </p:blipFill>
        <p:spPr>
          <a:xfrm>
            <a:off x="2242412" y="4761160"/>
            <a:ext cx="767865" cy="194526"/>
          </a:xfrm>
          <a:prstGeom prst="rect">
            <a:avLst/>
          </a:prstGeom>
        </p:spPr>
      </p:pic>
      <p:sp>
        <p:nvSpPr>
          <p:cNvPr id="19" name="ZoneTexte 18">
            <a:extLst>
              <a:ext uri="{FF2B5EF4-FFF2-40B4-BE49-F238E27FC236}">
                <a16:creationId xmlns:a16="http://schemas.microsoft.com/office/drawing/2014/main" id="{1C2F4159-C2DE-03D0-89AA-633B97DC8244}"/>
              </a:ext>
            </a:extLst>
          </p:cNvPr>
          <p:cNvSpPr txBox="1"/>
          <p:nvPr/>
        </p:nvSpPr>
        <p:spPr>
          <a:xfrm>
            <a:off x="3020344" y="4766090"/>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pic>
        <p:nvPicPr>
          <p:cNvPr id="20" name="Picture 10" descr="Crédit Mutuel la Doller- Burnhaupt le Haut - Thur Doller">
            <a:extLst>
              <a:ext uri="{FF2B5EF4-FFF2-40B4-BE49-F238E27FC236}">
                <a16:creationId xmlns:a16="http://schemas.microsoft.com/office/drawing/2014/main" id="{C29BB65D-4980-8A69-99A9-2CD371C88A7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2152" b="36463"/>
          <a:stretch/>
        </p:blipFill>
        <p:spPr bwMode="auto">
          <a:xfrm>
            <a:off x="2079326" y="5004077"/>
            <a:ext cx="930951" cy="1636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Épithète : Solutions de gestion pour les entreprises et les professionnels">
            <a:extLst>
              <a:ext uri="{FF2B5EF4-FFF2-40B4-BE49-F238E27FC236}">
                <a16:creationId xmlns:a16="http://schemas.microsoft.com/office/drawing/2014/main" id="{FEACD721-5AFC-3026-0F63-6BE8C97F01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7288" y="4990525"/>
            <a:ext cx="766314" cy="190727"/>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DFA53136-8208-3E0D-69B1-1CBD76065DD8}"/>
              </a:ext>
            </a:extLst>
          </p:cNvPr>
          <p:cNvSpPr txBox="1"/>
          <p:nvPr/>
        </p:nvSpPr>
        <p:spPr>
          <a:xfrm>
            <a:off x="3013841" y="4993555"/>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pic>
        <p:nvPicPr>
          <p:cNvPr id="23" name="Image 22">
            <a:extLst>
              <a:ext uri="{FF2B5EF4-FFF2-40B4-BE49-F238E27FC236}">
                <a16:creationId xmlns:a16="http://schemas.microsoft.com/office/drawing/2014/main" id="{4930A9E7-79A6-7A96-B2F7-7B22BFB28B64}"/>
              </a:ext>
            </a:extLst>
          </p:cNvPr>
          <p:cNvPicPr>
            <a:picLocks noChangeAspect="1"/>
          </p:cNvPicPr>
          <p:nvPr/>
        </p:nvPicPr>
        <p:blipFill>
          <a:blip r:embed="rId6"/>
          <a:stretch>
            <a:fillRect/>
          </a:stretch>
        </p:blipFill>
        <p:spPr>
          <a:xfrm>
            <a:off x="2291545" y="4520699"/>
            <a:ext cx="728944" cy="184666"/>
          </a:xfrm>
          <a:prstGeom prst="rect">
            <a:avLst/>
          </a:prstGeom>
        </p:spPr>
      </p:pic>
      <p:sp>
        <p:nvSpPr>
          <p:cNvPr id="24" name="ZoneTexte 23">
            <a:extLst>
              <a:ext uri="{FF2B5EF4-FFF2-40B4-BE49-F238E27FC236}">
                <a16:creationId xmlns:a16="http://schemas.microsoft.com/office/drawing/2014/main" id="{3536C36D-C7F0-02DD-8C84-66ACA20BF11A}"/>
              </a:ext>
            </a:extLst>
          </p:cNvPr>
          <p:cNvSpPr txBox="1"/>
          <p:nvPr/>
        </p:nvSpPr>
        <p:spPr>
          <a:xfrm>
            <a:off x="3022507" y="4520699"/>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pic>
        <p:nvPicPr>
          <p:cNvPr id="25" name="Picture 8" descr="Accès à Mon Business Assistant Expert – BNP Paribas">
            <a:extLst>
              <a:ext uri="{FF2B5EF4-FFF2-40B4-BE49-F238E27FC236}">
                <a16:creationId xmlns:a16="http://schemas.microsoft.com/office/drawing/2014/main" id="{ED5F6671-5059-09D3-BB72-D7EBFEB3EC1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4163" y="4557980"/>
            <a:ext cx="808539" cy="11010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Regate.io lève 7 millions d'euros | J'❤️ les startups">
            <a:extLst>
              <a:ext uri="{FF2B5EF4-FFF2-40B4-BE49-F238E27FC236}">
                <a16:creationId xmlns:a16="http://schemas.microsoft.com/office/drawing/2014/main" id="{6928D57C-A235-AE02-CB91-2E8A626499D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0593" b="34856"/>
          <a:stretch/>
        </p:blipFill>
        <p:spPr bwMode="auto">
          <a:xfrm>
            <a:off x="2883348" y="3778217"/>
            <a:ext cx="684222" cy="23640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Tiime - CJEC">
            <a:extLst>
              <a:ext uri="{FF2B5EF4-FFF2-40B4-BE49-F238E27FC236}">
                <a16:creationId xmlns:a16="http://schemas.microsoft.com/office/drawing/2014/main" id="{0454785E-FEBD-A031-3740-93213DAC35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9851" y="2476040"/>
            <a:ext cx="511217" cy="1230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Guide de démarrage rapide jefacture.com ! – Assistance jefacture.com">
            <a:extLst>
              <a:ext uri="{FF2B5EF4-FFF2-40B4-BE49-F238E27FC236}">
                <a16:creationId xmlns:a16="http://schemas.microsoft.com/office/drawing/2014/main" id="{E1596815-61F3-1318-8368-9B123B2C1BA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30372" y="2902774"/>
            <a:ext cx="990175" cy="2503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Yooz | Solution de dématérialisation des factures fournisseurs">
            <a:extLst>
              <a:ext uri="{FF2B5EF4-FFF2-40B4-BE49-F238E27FC236}">
                <a16:creationId xmlns:a16="http://schemas.microsoft.com/office/drawing/2014/main" id="{F71A4174-B822-454D-3BDC-EC36B6F342C5}"/>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b="15485"/>
          <a:stretch/>
        </p:blipFill>
        <p:spPr bwMode="auto">
          <a:xfrm>
            <a:off x="2954828" y="3198186"/>
            <a:ext cx="541262" cy="150921"/>
          </a:xfrm>
          <a:prstGeom prst="rect">
            <a:avLst/>
          </a:prstGeom>
          <a:noFill/>
          <a:extLst>
            <a:ext uri="{909E8E84-426E-40DD-AFC4-6F175D3DCCD1}">
              <a14:hiddenFill xmlns:a14="http://schemas.microsoft.com/office/drawing/2010/main">
                <a:solidFill>
                  <a:srgbClr val="FFFFFF"/>
                </a:solidFill>
              </a14:hiddenFill>
            </a:ext>
          </a:extLst>
        </p:spPr>
      </p:pic>
      <p:pic>
        <p:nvPicPr>
          <p:cNvPr id="30" name="Google Shape;189;p14">
            <a:extLst>
              <a:ext uri="{FF2B5EF4-FFF2-40B4-BE49-F238E27FC236}">
                <a16:creationId xmlns:a16="http://schemas.microsoft.com/office/drawing/2014/main" id="{4FEBFAC5-F1B5-0F56-01B3-200BC510B01D}"/>
              </a:ext>
            </a:extLst>
          </p:cNvPr>
          <p:cNvPicPr preferRelativeResize="0"/>
          <p:nvPr/>
        </p:nvPicPr>
        <p:blipFill>
          <a:blip r:embed="rId14">
            <a:alphaModFix/>
          </a:blip>
          <a:stretch>
            <a:fillRect/>
          </a:stretch>
        </p:blipFill>
        <p:spPr>
          <a:xfrm>
            <a:off x="4761541" y="2447565"/>
            <a:ext cx="180000" cy="180000"/>
          </a:xfrm>
          <a:prstGeom prst="rect">
            <a:avLst/>
          </a:prstGeom>
          <a:noFill/>
          <a:ln>
            <a:noFill/>
          </a:ln>
        </p:spPr>
      </p:pic>
      <p:pic>
        <p:nvPicPr>
          <p:cNvPr id="31" name="Google Shape;239;p14">
            <a:extLst>
              <a:ext uri="{FF2B5EF4-FFF2-40B4-BE49-F238E27FC236}">
                <a16:creationId xmlns:a16="http://schemas.microsoft.com/office/drawing/2014/main" id="{71501C78-4A1D-141D-9058-21485441EFF5}"/>
              </a:ext>
            </a:extLst>
          </p:cNvPr>
          <p:cNvPicPr preferRelativeResize="0"/>
          <p:nvPr/>
        </p:nvPicPr>
        <p:blipFill>
          <a:blip r:embed="rId15">
            <a:alphaModFix/>
          </a:blip>
          <a:stretch>
            <a:fillRect/>
          </a:stretch>
        </p:blipFill>
        <p:spPr>
          <a:xfrm>
            <a:off x="7008666" y="2937930"/>
            <a:ext cx="180000" cy="180000"/>
          </a:xfrm>
          <a:prstGeom prst="rect">
            <a:avLst/>
          </a:prstGeom>
          <a:noFill/>
          <a:ln>
            <a:noFill/>
          </a:ln>
        </p:spPr>
      </p:pic>
      <p:pic>
        <p:nvPicPr>
          <p:cNvPr id="32" name="Google Shape;189;p14">
            <a:extLst>
              <a:ext uri="{FF2B5EF4-FFF2-40B4-BE49-F238E27FC236}">
                <a16:creationId xmlns:a16="http://schemas.microsoft.com/office/drawing/2014/main" id="{0C342160-3629-1964-E177-CC05DD1E2985}"/>
              </a:ext>
            </a:extLst>
          </p:cNvPr>
          <p:cNvPicPr preferRelativeResize="0"/>
          <p:nvPr/>
        </p:nvPicPr>
        <p:blipFill>
          <a:blip r:embed="rId14">
            <a:alphaModFix/>
          </a:blip>
          <a:stretch>
            <a:fillRect/>
          </a:stretch>
        </p:blipFill>
        <p:spPr>
          <a:xfrm>
            <a:off x="5873935" y="2447565"/>
            <a:ext cx="180000" cy="180000"/>
          </a:xfrm>
          <a:prstGeom prst="rect">
            <a:avLst/>
          </a:prstGeom>
          <a:noFill/>
          <a:ln>
            <a:noFill/>
          </a:ln>
        </p:spPr>
      </p:pic>
      <p:pic>
        <p:nvPicPr>
          <p:cNvPr id="33" name="Google Shape;189;p14">
            <a:extLst>
              <a:ext uri="{FF2B5EF4-FFF2-40B4-BE49-F238E27FC236}">
                <a16:creationId xmlns:a16="http://schemas.microsoft.com/office/drawing/2014/main" id="{5326BED3-89CE-166D-FF49-802ECB829918}"/>
              </a:ext>
            </a:extLst>
          </p:cNvPr>
          <p:cNvPicPr preferRelativeResize="0"/>
          <p:nvPr/>
        </p:nvPicPr>
        <p:blipFill>
          <a:blip r:embed="rId14">
            <a:alphaModFix/>
          </a:blip>
          <a:stretch>
            <a:fillRect/>
          </a:stretch>
        </p:blipFill>
        <p:spPr>
          <a:xfrm>
            <a:off x="7008666" y="2447565"/>
            <a:ext cx="180000" cy="180000"/>
          </a:xfrm>
          <a:prstGeom prst="rect">
            <a:avLst/>
          </a:prstGeom>
          <a:noFill/>
          <a:ln>
            <a:noFill/>
          </a:ln>
        </p:spPr>
      </p:pic>
      <p:pic>
        <p:nvPicPr>
          <p:cNvPr id="34" name="Google Shape;189;p14">
            <a:extLst>
              <a:ext uri="{FF2B5EF4-FFF2-40B4-BE49-F238E27FC236}">
                <a16:creationId xmlns:a16="http://schemas.microsoft.com/office/drawing/2014/main" id="{9896786C-0CF2-CB53-A1A7-AFF67262BFC4}"/>
              </a:ext>
            </a:extLst>
          </p:cNvPr>
          <p:cNvPicPr preferRelativeResize="0"/>
          <p:nvPr/>
        </p:nvPicPr>
        <p:blipFill>
          <a:blip r:embed="rId14">
            <a:alphaModFix/>
          </a:blip>
          <a:stretch>
            <a:fillRect/>
          </a:stretch>
        </p:blipFill>
        <p:spPr>
          <a:xfrm>
            <a:off x="4761541" y="2937930"/>
            <a:ext cx="180000" cy="180000"/>
          </a:xfrm>
          <a:prstGeom prst="rect">
            <a:avLst/>
          </a:prstGeom>
          <a:noFill/>
          <a:ln>
            <a:noFill/>
          </a:ln>
        </p:spPr>
      </p:pic>
      <p:pic>
        <p:nvPicPr>
          <p:cNvPr id="35" name="Google Shape;239;p14">
            <a:extLst>
              <a:ext uri="{FF2B5EF4-FFF2-40B4-BE49-F238E27FC236}">
                <a16:creationId xmlns:a16="http://schemas.microsoft.com/office/drawing/2014/main" id="{02F9230F-ABA8-3EDC-6265-C87C9860164A}"/>
              </a:ext>
            </a:extLst>
          </p:cNvPr>
          <p:cNvPicPr preferRelativeResize="0"/>
          <p:nvPr/>
        </p:nvPicPr>
        <p:blipFill>
          <a:blip r:embed="rId15">
            <a:alphaModFix/>
          </a:blip>
          <a:stretch>
            <a:fillRect/>
          </a:stretch>
        </p:blipFill>
        <p:spPr>
          <a:xfrm>
            <a:off x="5873935" y="2937930"/>
            <a:ext cx="180000" cy="180000"/>
          </a:xfrm>
          <a:prstGeom prst="rect">
            <a:avLst/>
          </a:prstGeom>
          <a:noFill/>
          <a:ln>
            <a:noFill/>
          </a:ln>
        </p:spPr>
      </p:pic>
      <p:pic>
        <p:nvPicPr>
          <p:cNvPr id="36" name="Google Shape;189;p14">
            <a:extLst>
              <a:ext uri="{FF2B5EF4-FFF2-40B4-BE49-F238E27FC236}">
                <a16:creationId xmlns:a16="http://schemas.microsoft.com/office/drawing/2014/main" id="{AA49E9E1-DAB5-78A3-2647-FA3291F30ECC}"/>
              </a:ext>
            </a:extLst>
          </p:cNvPr>
          <p:cNvPicPr preferRelativeResize="0"/>
          <p:nvPr/>
        </p:nvPicPr>
        <p:blipFill>
          <a:blip r:embed="rId14">
            <a:alphaModFix/>
          </a:blip>
          <a:stretch>
            <a:fillRect/>
          </a:stretch>
        </p:blipFill>
        <p:spPr>
          <a:xfrm>
            <a:off x="4761541" y="3197473"/>
            <a:ext cx="180000" cy="180000"/>
          </a:xfrm>
          <a:prstGeom prst="rect">
            <a:avLst/>
          </a:prstGeom>
          <a:noFill/>
          <a:ln>
            <a:noFill/>
          </a:ln>
        </p:spPr>
      </p:pic>
      <p:pic>
        <p:nvPicPr>
          <p:cNvPr id="37" name="Google Shape;189;p14">
            <a:extLst>
              <a:ext uri="{FF2B5EF4-FFF2-40B4-BE49-F238E27FC236}">
                <a16:creationId xmlns:a16="http://schemas.microsoft.com/office/drawing/2014/main" id="{DC541194-84B3-7D46-CA40-211288C18D5D}"/>
              </a:ext>
            </a:extLst>
          </p:cNvPr>
          <p:cNvPicPr preferRelativeResize="0"/>
          <p:nvPr/>
        </p:nvPicPr>
        <p:blipFill>
          <a:blip r:embed="rId14">
            <a:alphaModFix/>
          </a:blip>
          <a:stretch>
            <a:fillRect/>
          </a:stretch>
        </p:blipFill>
        <p:spPr>
          <a:xfrm>
            <a:off x="5873935" y="3197473"/>
            <a:ext cx="180000" cy="180000"/>
          </a:xfrm>
          <a:prstGeom prst="rect">
            <a:avLst/>
          </a:prstGeom>
          <a:noFill/>
          <a:ln>
            <a:noFill/>
          </a:ln>
        </p:spPr>
      </p:pic>
      <p:pic>
        <p:nvPicPr>
          <p:cNvPr id="38" name="Google Shape;239;p14">
            <a:extLst>
              <a:ext uri="{FF2B5EF4-FFF2-40B4-BE49-F238E27FC236}">
                <a16:creationId xmlns:a16="http://schemas.microsoft.com/office/drawing/2014/main" id="{DA89E34D-64F6-0536-5E9C-0AEB80297B12}"/>
              </a:ext>
            </a:extLst>
          </p:cNvPr>
          <p:cNvPicPr preferRelativeResize="0"/>
          <p:nvPr/>
        </p:nvPicPr>
        <p:blipFill>
          <a:blip r:embed="rId15">
            <a:alphaModFix/>
          </a:blip>
          <a:stretch>
            <a:fillRect/>
          </a:stretch>
        </p:blipFill>
        <p:spPr>
          <a:xfrm>
            <a:off x="7008666" y="3197473"/>
            <a:ext cx="180000" cy="180000"/>
          </a:xfrm>
          <a:prstGeom prst="rect">
            <a:avLst/>
          </a:prstGeom>
          <a:noFill/>
          <a:ln>
            <a:noFill/>
          </a:ln>
        </p:spPr>
      </p:pic>
      <p:pic>
        <p:nvPicPr>
          <p:cNvPr id="39" name="Google Shape;189;p14">
            <a:extLst>
              <a:ext uri="{FF2B5EF4-FFF2-40B4-BE49-F238E27FC236}">
                <a16:creationId xmlns:a16="http://schemas.microsoft.com/office/drawing/2014/main" id="{1211B680-3A51-CC89-CA91-5BCF8698731F}"/>
              </a:ext>
            </a:extLst>
          </p:cNvPr>
          <p:cNvPicPr preferRelativeResize="0"/>
          <p:nvPr/>
        </p:nvPicPr>
        <p:blipFill>
          <a:blip r:embed="rId14">
            <a:alphaModFix/>
          </a:blip>
          <a:stretch>
            <a:fillRect/>
          </a:stretch>
        </p:blipFill>
        <p:spPr>
          <a:xfrm>
            <a:off x="4761541" y="3806419"/>
            <a:ext cx="180000" cy="180000"/>
          </a:xfrm>
          <a:prstGeom prst="rect">
            <a:avLst/>
          </a:prstGeom>
          <a:noFill/>
          <a:ln>
            <a:noFill/>
          </a:ln>
        </p:spPr>
      </p:pic>
      <p:pic>
        <p:nvPicPr>
          <p:cNvPr id="40" name="Google Shape;189;p14">
            <a:extLst>
              <a:ext uri="{FF2B5EF4-FFF2-40B4-BE49-F238E27FC236}">
                <a16:creationId xmlns:a16="http://schemas.microsoft.com/office/drawing/2014/main" id="{7A057FC4-22B8-F600-929F-6338FBF9FC64}"/>
              </a:ext>
            </a:extLst>
          </p:cNvPr>
          <p:cNvPicPr preferRelativeResize="0"/>
          <p:nvPr/>
        </p:nvPicPr>
        <p:blipFill>
          <a:blip r:embed="rId14">
            <a:alphaModFix/>
          </a:blip>
          <a:stretch>
            <a:fillRect/>
          </a:stretch>
        </p:blipFill>
        <p:spPr>
          <a:xfrm>
            <a:off x="5873935" y="3806419"/>
            <a:ext cx="180000" cy="180000"/>
          </a:xfrm>
          <a:prstGeom prst="rect">
            <a:avLst/>
          </a:prstGeom>
          <a:noFill/>
          <a:ln>
            <a:noFill/>
          </a:ln>
        </p:spPr>
      </p:pic>
      <p:pic>
        <p:nvPicPr>
          <p:cNvPr id="41" name="Google Shape;189;p14">
            <a:extLst>
              <a:ext uri="{FF2B5EF4-FFF2-40B4-BE49-F238E27FC236}">
                <a16:creationId xmlns:a16="http://schemas.microsoft.com/office/drawing/2014/main" id="{3E2597D5-CF1B-B2D4-5F54-DBE5DCD13579}"/>
              </a:ext>
            </a:extLst>
          </p:cNvPr>
          <p:cNvPicPr preferRelativeResize="0"/>
          <p:nvPr/>
        </p:nvPicPr>
        <p:blipFill>
          <a:blip r:embed="rId14">
            <a:alphaModFix/>
          </a:blip>
          <a:stretch>
            <a:fillRect/>
          </a:stretch>
        </p:blipFill>
        <p:spPr>
          <a:xfrm>
            <a:off x="7008666" y="3806419"/>
            <a:ext cx="180000" cy="180000"/>
          </a:xfrm>
          <a:prstGeom prst="rect">
            <a:avLst/>
          </a:prstGeom>
          <a:noFill/>
          <a:ln>
            <a:noFill/>
          </a:ln>
        </p:spPr>
      </p:pic>
      <p:pic>
        <p:nvPicPr>
          <p:cNvPr id="42" name="Picture 4" descr="Code promo Pennylane, coupons: 3 mois offerts sur tous les plans et  d'autres deals - novembre 2023 | Secret">
            <a:extLst>
              <a:ext uri="{FF2B5EF4-FFF2-40B4-BE49-F238E27FC236}">
                <a16:creationId xmlns:a16="http://schemas.microsoft.com/office/drawing/2014/main" id="{B6F41598-F6C7-B9A7-EA2E-0393312C9E0A}"/>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5706" t="9400" r="14051" b="12182"/>
          <a:stretch/>
        </p:blipFill>
        <p:spPr bwMode="auto">
          <a:xfrm>
            <a:off x="3064933" y="3408042"/>
            <a:ext cx="289230" cy="322887"/>
          </a:xfrm>
          <a:prstGeom prst="rect">
            <a:avLst/>
          </a:prstGeom>
          <a:noFill/>
          <a:extLst>
            <a:ext uri="{909E8E84-426E-40DD-AFC4-6F175D3DCCD1}">
              <a14:hiddenFill xmlns:a14="http://schemas.microsoft.com/office/drawing/2010/main">
                <a:solidFill>
                  <a:srgbClr val="FFFFFF"/>
                </a:solidFill>
              </a14:hiddenFill>
            </a:ext>
          </a:extLst>
        </p:spPr>
      </p:pic>
      <p:pic>
        <p:nvPicPr>
          <p:cNvPr id="43" name="Google Shape;189;p14">
            <a:extLst>
              <a:ext uri="{FF2B5EF4-FFF2-40B4-BE49-F238E27FC236}">
                <a16:creationId xmlns:a16="http://schemas.microsoft.com/office/drawing/2014/main" id="{BFAB0882-5226-06F6-8C80-942C97DD0579}"/>
              </a:ext>
            </a:extLst>
          </p:cNvPr>
          <p:cNvPicPr preferRelativeResize="0"/>
          <p:nvPr/>
        </p:nvPicPr>
        <p:blipFill>
          <a:blip r:embed="rId14">
            <a:alphaModFix/>
          </a:blip>
          <a:stretch>
            <a:fillRect/>
          </a:stretch>
        </p:blipFill>
        <p:spPr>
          <a:xfrm>
            <a:off x="4761541" y="3485216"/>
            <a:ext cx="180000" cy="180000"/>
          </a:xfrm>
          <a:prstGeom prst="rect">
            <a:avLst/>
          </a:prstGeom>
          <a:noFill/>
          <a:ln>
            <a:noFill/>
          </a:ln>
        </p:spPr>
      </p:pic>
      <p:pic>
        <p:nvPicPr>
          <p:cNvPr id="44" name="Google Shape;189;p14">
            <a:extLst>
              <a:ext uri="{FF2B5EF4-FFF2-40B4-BE49-F238E27FC236}">
                <a16:creationId xmlns:a16="http://schemas.microsoft.com/office/drawing/2014/main" id="{51065670-BA1A-ACD2-BAF6-769AF3150DC6}"/>
              </a:ext>
            </a:extLst>
          </p:cNvPr>
          <p:cNvPicPr preferRelativeResize="0"/>
          <p:nvPr/>
        </p:nvPicPr>
        <p:blipFill>
          <a:blip r:embed="rId14">
            <a:alphaModFix/>
          </a:blip>
          <a:stretch>
            <a:fillRect/>
          </a:stretch>
        </p:blipFill>
        <p:spPr>
          <a:xfrm>
            <a:off x="5873935" y="3485216"/>
            <a:ext cx="180000" cy="180000"/>
          </a:xfrm>
          <a:prstGeom prst="rect">
            <a:avLst/>
          </a:prstGeom>
          <a:noFill/>
          <a:ln>
            <a:noFill/>
          </a:ln>
        </p:spPr>
      </p:pic>
      <p:pic>
        <p:nvPicPr>
          <p:cNvPr id="45" name="Google Shape;189;p14">
            <a:extLst>
              <a:ext uri="{FF2B5EF4-FFF2-40B4-BE49-F238E27FC236}">
                <a16:creationId xmlns:a16="http://schemas.microsoft.com/office/drawing/2014/main" id="{A301ED77-3FB8-FD15-1A27-1E5D90567D0B}"/>
              </a:ext>
            </a:extLst>
          </p:cNvPr>
          <p:cNvPicPr preferRelativeResize="0"/>
          <p:nvPr/>
        </p:nvPicPr>
        <p:blipFill>
          <a:blip r:embed="rId14">
            <a:alphaModFix/>
          </a:blip>
          <a:stretch>
            <a:fillRect/>
          </a:stretch>
        </p:blipFill>
        <p:spPr>
          <a:xfrm>
            <a:off x="7008666" y="3485216"/>
            <a:ext cx="180000" cy="180000"/>
          </a:xfrm>
          <a:prstGeom prst="rect">
            <a:avLst/>
          </a:prstGeom>
          <a:noFill/>
          <a:ln>
            <a:noFill/>
          </a:ln>
        </p:spPr>
      </p:pic>
      <p:pic>
        <p:nvPicPr>
          <p:cNvPr id="46" name="Google Shape;239;p14">
            <a:extLst>
              <a:ext uri="{FF2B5EF4-FFF2-40B4-BE49-F238E27FC236}">
                <a16:creationId xmlns:a16="http://schemas.microsoft.com/office/drawing/2014/main" id="{68C55727-5153-7405-C548-2D2F2C4B2E5E}"/>
              </a:ext>
            </a:extLst>
          </p:cNvPr>
          <p:cNvPicPr preferRelativeResize="0"/>
          <p:nvPr/>
        </p:nvPicPr>
        <p:blipFill>
          <a:blip r:embed="rId15">
            <a:alphaModFix/>
          </a:blip>
          <a:stretch>
            <a:fillRect/>
          </a:stretch>
        </p:blipFill>
        <p:spPr>
          <a:xfrm>
            <a:off x="7008666" y="4995888"/>
            <a:ext cx="180000" cy="180000"/>
          </a:xfrm>
          <a:prstGeom prst="rect">
            <a:avLst/>
          </a:prstGeom>
          <a:noFill/>
          <a:ln>
            <a:noFill/>
          </a:ln>
        </p:spPr>
      </p:pic>
      <p:pic>
        <p:nvPicPr>
          <p:cNvPr id="47" name="Google Shape;189;p14">
            <a:extLst>
              <a:ext uri="{FF2B5EF4-FFF2-40B4-BE49-F238E27FC236}">
                <a16:creationId xmlns:a16="http://schemas.microsoft.com/office/drawing/2014/main" id="{98351D31-2C24-FD38-D810-584D62A17F0F}"/>
              </a:ext>
            </a:extLst>
          </p:cNvPr>
          <p:cNvPicPr preferRelativeResize="0"/>
          <p:nvPr/>
        </p:nvPicPr>
        <p:blipFill>
          <a:blip r:embed="rId14">
            <a:alphaModFix/>
          </a:blip>
          <a:stretch>
            <a:fillRect/>
          </a:stretch>
        </p:blipFill>
        <p:spPr>
          <a:xfrm>
            <a:off x="4761541" y="4995888"/>
            <a:ext cx="180000" cy="180000"/>
          </a:xfrm>
          <a:prstGeom prst="rect">
            <a:avLst/>
          </a:prstGeom>
          <a:noFill/>
          <a:ln>
            <a:noFill/>
          </a:ln>
        </p:spPr>
      </p:pic>
      <p:pic>
        <p:nvPicPr>
          <p:cNvPr id="48" name="Google Shape;239;p14">
            <a:extLst>
              <a:ext uri="{FF2B5EF4-FFF2-40B4-BE49-F238E27FC236}">
                <a16:creationId xmlns:a16="http://schemas.microsoft.com/office/drawing/2014/main" id="{962C3A24-A85E-C9F0-F270-8BC238CAF0E6}"/>
              </a:ext>
            </a:extLst>
          </p:cNvPr>
          <p:cNvPicPr preferRelativeResize="0"/>
          <p:nvPr/>
        </p:nvPicPr>
        <p:blipFill>
          <a:blip r:embed="rId15">
            <a:alphaModFix/>
          </a:blip>
          <a:stretch>
            <a:fillRect/>
          </a:stretch>
        </p:blipFill>
        <p:spPr>
          <a:xfrm>
            <a:off x="5873935" y="4995888"/>
            <a:ext cx="180000" cy="180000"/>
          </a:xfrm>
          <a:prstGeom prst="rect">
            <a:avLst/>
          </a:prstGeom>
          <a:noFill/>
          <a:ln>
            <a:noFill/>
          </a:ln>
        </p:spPr>
      </p:pic>
      <p:pic>
        <p:nvPicPr>
          <p:cNvPr id="49" name="Google Shape;189;p14">
            <a:extLst>
              <a:ext uri="{FF2B5EF4-FFF2-40B4-BE49-F238E27FC236}">
                <a16:creationId xmlns:a16="http://schemas.microsoft.com/office/drawing/2014/main" id="{563439E2-28F7-CF48-7871-BA20AC28E03F}"/>
              </a:ext>
            </a:extLst>
          </p:cNvPr>
          <p:cNvPicPr preferRelativeResize="0"/>
          <p:nvPr/>
        </p:nvPicPr>
        <p:blipFill>
          <a:blip r:embed="rId14">
            <a:alphaModFix/>
          </a:blip>
          <a:stretch>
            <a:fillRect/>
          </a:stretch>
        </p:blipFill>
        <p:spPr>
          <a:xfrm>
            <a:off x="4761541" y="5553353"/>
            <a:ext cx="180000" cy="180000"/>
          </a:xfrm>
          <a:prstGeom prst="rect">
            <a:avLst/>
          </a:prstGeom>
          <a:noFill/>
          <a:ln>
            <a:noFill/>
          </a:ln>
        </p:spPr>
      </p:pic>
      <p:pic>
        <p:nvPicPr>
          <p:cNvPr id="50" name="Google Shape;189;p14">
            <a:extLst>
              <a:ext uri="{FF2B5EF4-FFF2-40B4-BE49-F238E27FC236}">
                <a16:creationId xmlns:a16="http://schemas.microsoft.com/office/drawing/2014/main" id="{44E8EE41-187E-7A03-9F3B-147F17BF0BE7}"/>
              </a:ext>
            </a:extLst>
          </p:cNvPr>
          <p:cNvPicPr preferRelativeResize="0"/>
          <p:nvPr/>
        </p:nvPicPr>
        <p:blipFill>
          <a:blip r:embed="rId14">
            <a:alphaModFix/>
          </a:blip>
          <a:stretch>
            <a:fillRect/>
          </a:stretch>
        </p:blipFill>
        <p:spPr>
          <a:xfrm>
            <a:off x="5873935" y="5553353"/>
            <a:ext cx="180000" cy="180000"/>
          </a:xfrm>
          <a:prstGeom prst="rect">
            <a:avLst/>
          </a:prstGeom>
          <a:noFill/>
          <a:ln>
            <a:noFill/>
          </a:ln>
        </p:spPr>
      </p:pic>
      <p:pic>
        <p:nvPicPr>
          <p:cNvPr id="51" name="Google Shape;189;p14">
            <a:extLst>
              <a:ext uri="{FF2B5EF4-FFF2-40B4-BE49-F238E27FC236}">
                <a16:creationId xmlns:a16="http://schemas.microsoft.com/office/drawing/2014/main" id="{AD8C925C-1F6E-58E1-8703-29F4ADE40FF3}"/>
              </a:ext>
            </a:extLst>
          </p:cNvPr>
          <p:cNvPicPr preferRelativeResize="0"/>
          <p:nvPr/>
        </p:nvPicPr>
        <p:blipFill>
          <a:blip r:embed="rId14">
            <a:alphaModFix/>
          </a:blip>
          <a:stretch>
            <a:fillRect/>
          </a:stretch>
        </p:blipFill>
        <p:spPr>
          <a:xfrm>
            <a:off x="7008666" y="5553353"/>
            <a:ext cx="180000" cy="180000"/>
          </a:xfrm>
          <a:prstGeom prst="rect">
            <a:avLst/>
          </a:prstGeom>
          <a:noFill/>
          <a:ln>
            <a:noFill/>
          </a:ln>
        </p:spPr>
      </p:pic>
      <p:pic>
        <p:nvPicPr>
          <p:cNvPr id="52" name="Google Shape;189;p14">
            <a:extLst>
              <a:ext uri="{FF2B5EF4-FFF2-40B4-BE49-F238E27FC236}">
                <a16:creationId xmlns:a16="http://schemas.microsoft.com/office/drawing/2014/main" id="{AC0E85FA-C00E-AD14-9756-4B4B6A975AD5}"/>
              </a:ext>
            </a:extLst>
          </p:cNvPr>
          <p:cNvPicPr preferRelativeResize="0"/>
          <p:nvPr/>
        </p:nvPicPr>
        <p:blipFill>
          <a:blip r:embed="rId14">
            <a:alphaModFix/>
          </a:blip>
          <a:stretch>
            <a:fillRect/>
          </a:stretch>
        </p:blipFill>
        <p:spPr>
          <a:xfrm>
            <a:off x="4761541" y="4253498"/>
            <a:ext cx="180000" cy="180000"/>
          </a:xfrm>
          <a:prstGeom prst="rect">
            <a:avLst/>
          </a:prstGeom>
          <a:noFill/>
          <a:ln>
            <a:noFill/>
          </a:ln>
        </p:spPr>
      </p:pic>
      <p:pic>
        <p:nvPicPr>
          <p:cNvPr id="53" name="Google Shape;189;p14">
            <a:extLst>
              <a:ext uri="{FF2B5EF4-FFF2-40B4-BE49-F238E27FC236}">
                <a16:creationId xmlns:a16="http://schemas.microsoft.com/office/drawing/2014/main" id="{9CA0102D-3C3C-80E6-0AD0-56FA0AD2FD84}"/>
              </a:ext>
            </a:extLst>
          </p:cNvPr>
          <p:cNvPicPr preferRelativeResize="0"/>
          <p:nvPr/>
        </p:nvPicPr>
        <p:blipFill>
          <a:blip r:embed="rId14">
            <a:alphaModFix/>
          </a:blip>
          <a:stretch>
            <a:fillRect/>
          </a:stretch>
        </p:blipFill>
        <p:spPr>
          <a:xfrm>
            <a:off x="5873935" y="4253498"/>
            <a:ext cx="180000" cy="180000"/>
          </a:xfrm>
          <a:prstGeom prst="rect">
            <a:avLst/>
          </a:prstGeom>
          <a:noFill/>
          <a:ln>
            <a:noFill/>
          </a:ln>
        </p:spPr>
      </p:pic>
      <p:pic>
        <p:nvPicPr>
          <p:cNvPr id="54" name="Google Shape;189;p14">
            <a:extLst>
              <a:ext uri="{FF2B5EF4-FFF2-40B4-BE49-F238E27FC236}">
                <a16:creationId xmlns:a16="http://schemas.microsoft.com/office/drawing/2014/main" id="{DD3ADDFF-7FCE-A26C-E346-3A8987764400}"/>
              </a:ext>
            </a:extLst>
          </p:cNvPr>
          <p:cNvPicPr preferRelativeResize="0"/>
          <p:nvPr/>
        </p:nvPicPr>
        <p:blipFill>
          <a:blip r:embed="rId14">
            <a:alphaModFix/>
          </a:blip>
          <a:stretch>
            <a:fillRect/>
          </a:stretch>
        </p:blipFill>
        <p:spPr>
          <a:xfrm>
            <a:off x="7008666" y="4253498"/>
            <a:ext cx="180000" cy="180000"/>
          </a:xfrm>
          <a:prstGeom prst="rect">
            <a:avLst/>
          </a:prstGeom>
          <a:noFill/>
          <a:ln>
            <a:noFill/>
          </a:ln>
        </p:spPr>
      </p:pic>
      <p:pic>
        <p:nvPicPr>
          <p:cNvPr id="55" name="Google Shape;189;p14">
            <a:extLst>
              <a:ext uri="{FF2B5EF4-FFF2-40B4-BE49-F238E27FC236}">
                <a16:creationId xmlns:a16="http://schemas.microsoft.com/office/drawing/2014/main" id="{819999B4-A3D5-340F-0909-EFF7D723146B}"/>
              </a:ext>
            </a:extLst>
          </p:cNvPr>
          <p:cNvPicPr preferRelativeResize="0"/>
          <p:nvPr/>
        </p:nvPicPr>
        <p:blipFill>
          <a:blip r:embed="rId14">
            <a:alphaModFix/>
          </a:blip>
          <a:stretch>
            <a:fillRect/>
          </a:stretch>
        </p:blipFill>
        <p:spPr>
          <a:xfrm>
            <a:off x="4761541" y="4523032"/>
            <a:ext cx="180000" cy="180000"/>
          </a:xfrm>
          <a:prstGeom prst="rect">
            <a:avLst/>
          </a:prstGeom>
          <a:noFill/>
          <a:ln>
            <a:noFill/>
          </a:ln>
        </p:spPr>
      </p:pic>
      <p:pic>
        <p:nvPicPr>
          <p:cNvPr id="56" name="Google Shape;189;p14">
            <a:extLst>
              <a:ext uri="{FF2B5EF4-FFF2-40B4-BE49-F238E27FC236}">
                <a16:creationId xmlns:a16="http://schemas.microsoft.com/office/drawing/2014/main" id="{E12602D1-AF8E-9A13-2906-95F17125F4E7}"/>
              </a:ext>
            </a:extLst>
          </p:cNvPr>
          <p:cNvPicPr preferRelativeResize="0"/>
          <p:nvPr/>
        </p:nvPicPr>
        <p:blipFill>
          <a:blip r:embed="rId14">
            <a:alphaModFix/>
          </a:blip>
          <a:stretch>
            <a:fillRect/>
          </a:stretch>
        </p:blipFill>
        <p:spPr>
          <a:xfrm>
            <a:off x="5873935" y="4523032"/>
            <a:ext cx="180000" cy="180000"/>
          </a:xfrm>
          <a:prstGeom prst="rect">
            <a:avLst/>
          </a:prstGeom>
          <a:noFill/>
          <a:ln>
            <a:noFill/>
          </a:ln>
        </p:spPr>
      </p:pic>
      <p:pic>
        <p:nvPicPr>
          <p:cNvPr id="57" name="Google Shape;189;p14">
            <a:extLst>
              <a:ext uri="{FF2B5EF4-FFF2-40B4-BE49-F238E27FC236}">
                <a16:creationId xmlns:a16="http://schemas.microsoft.com/office/drawing/2014/main" id="{2D29E0A8-6849-953E-9E4D-E30C282F8B73}"/>
              </a:ext>
            </a:extLst>
          </p:cNvPr>
          <p:cNvPicPr preferRelativeResize="0"/>
          <p:nvPr/>
        </p:nvPicPr>
        <p:blipFill>
          <a:blip r:embed="rId14">
            <a:alphaModFix/>
          </a:blip>
          <a:stretch>
            <a:fillRect/>
          </a:stretch>
        </p:blipFill>
        <p:spPr>
          <a:xfrm>
            <a:off x="7008666" y="4523032"/>
            <a:ext cx="180000" cy="180000"/>
          </a:xfrm>
          <a:prstGeom prst="rect">
            <a:avLst/>
          </a:prstGeom>
          <a:noFill/>
          <a:ln>
            <a:noFill/>
          </a:ln>
        </p:spPr>
      </p:pic>
      <p:pic>
        <p:nvPicPr>
          <p:cNvPr id="58" name="Google Shape;189;p14">
            <a:extLst>
              <a:ext uri="{FF2B5EF4-FFF2-40B4-BE49-F238E27FC236}">
                <a16:creationId xmlns:a16="http://schemas.microsoft.com/office/drawing/2014/main" id="{5311D323-732B-D2FC-B8D3-E0545C0134B0}"/>
              </a:ext>
            </a:extLst>
          </p:cNvPr>
          <p:cNvPicPr preferRelativeResize="0"/>
          <p:nvPr/>
        </p:nvPicPr>
        <p:blipFill>
          <a:blip r:embed="rId14">
            <a:alphaModFix/>
          </a:blip>
          <a:stretch>
            <a:fillRect/>
          </a:stretch>
        </p:blipFill>
        <p:spPr>
          <a:xfrm>
            <a:off x="4761541" y="4768423"/>
            <a:ext cx="180000" cy="180000"/>
          </a:xfrm>
          <a:prstGeom prst="rect">
            <a:avLst/>
          </a:prstGeom>
          <a:noFill/>
          <a:ln>
            <a:noFill/>
          </a:ln>
        </p:spPr>
      </p:pic>
      <p:pic>
        <p:nvPicPr>
          <p:cNvPr id="59" name="Google Shape;189;p14">
            <a:extLst>
              <a:ext uri="{FF2B5EF4-FFF2-40B4-BE49-F238E27FC236}">
                <a16:creationId xmlns:a16="http://schemas.microsoft.com/office/drawing/2014/main" id="{9286E001-D024-8E89-4AF4-CD53186665F9}"/>
              </a:ext>
            </a:extLst>
          </p:cNvPr>
          <p:cNvPicPr preferRelativeResize="0"/>
          <p:nvPr/>
        </p:nvPicPr>
        <p:blipFill>
          <a:blip r:embed="rId14">
            <a:alphaModFix/>
          </a:blip>
          <a:stretch>
            <a:fillRect/>
          </a:stretch>
        </p:blipFill>
        <p:spPr>
          <a:xfrm>
            <a:off x="5873935" y="4768423"/>
            <a:ext cx="180000" cy="180000"/>
          </a:xfrm>
          <a:prstGeom prst="rect">
            <a:avLst/>
          </a:prstGeom>
          <a:noFill/>
          <a:ln>
            <a:noFill/>
          </a:ln>
        </p:spPr>
      </p:pic>
      <p:pic>
        <p:nvPicPr>
          <p:cNvPr id="60" name="Google Shape;239;p14">
            <a:extLst>
              <a:ext uri="{FF2B5EF4-FFF2-40B4-BE49-F238E27FC236}">
                <a16:creationId xmlns:a16="http://schemas.microsoft.com/office/drawing/2014/main" id="{F360FFAC-1278-B4E5-28D8-057E7F1CD9BD}"/>
              </a:ext>
            </a:extLst>
          </p:cNvPr>
          <p:cNvPicPr preferRelativeResize="0"/>
          <p:nvPr/>
        </p:nvPicPr>
        <p:blipFill>
          <a:blip r:embed="rId15">
            <a:alphaModFix/>
          </a:blip>
          <a:stretch>
            <a:fillRect/>
          </a:stretch>
        </p:blipFill>
        <p:spPr>
          <a:xfrm>
            <a:off x="7008666" y="4768423"/>
            <a:ext cx="180000" cy="180000"/>
          </a:xfrm>
          <a:prstGeom prst="rect">
            <a:avLst/>
          </a:prstGeom>
          <a:noFill/>
          <a:ln>
            <a:noFill/>
          </a:ln>
        </p:spPr>
      </p:pic>
      <p:sp>
        <p:nvSpPr>
          <p:cNvPr id="61" name="ZoneTexte 60">
            <a:extLst>
              <a:ext uri="{FF2B5EF4-FFF2-40B4-BE49-F238E27FC236}">
                <a16:creationId xmlns:a16="http://schemas.microsoft.com/office/drawing/2014/main" id="{F30AF4AE-6AE6-EAE8-4427-EADB2130837B}"/>
              </a:ext>
            </a:extLst>
          </p:cNvPr>
          <p:cNvSpPr txBox="1"/>
          <p:nvPr/>
        </p:nvSpPr>
        <p:spPr>
          <a:xfrm>
            <a:off x="677588" y="2958016"/>
            <a:ext cx="123132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7000F">
                    <a:lumMod val="60000"/>
                    <a:lumOff val="40000"/>
                  </a:srgbClr>
                </a:solidFill>
                <a:effectLst/>
                <a:uLnTx/>
                <a:uFillTx/>
              </a:rPr>
              <a:t>Pure </a:t>
            </a:r>
            <a:r>
              <a:rPr kumimoji="0" lang="fr-FR" sz="1400" b="1" i="0" u="none" strike="noStrike" kern="0" cap="none" spc="0" normalizeH="0" baseline="0" noProof="0" dirty="0" err="1">
                <a:ln>
                  <a:noFill/>
                </a:ln>
                <a:solidFill>
                  <a:srgbClr val="D7000F">
                    <a:lumMod val="60000"/>
                    <a:lumOff val="40000"/>
                  </a:srgbClr>
                </a:solidFill>
                <a:effectLst/>
                <a:uLnTx/>
                <a:uFillTx/>
              </a:rPr>
              <a:t>player</a:t>
            </a:r>
            <a:r>
              <a:rPr kumimoji="0" lang="fr-FR" sz="1400" b="1" i="0" u="none" strike="noStrike" kern="0" cap="none" spc="0" normalizeH="0" baseline="0" noProof="0" dirty="0">
                <a:ln>
                  <a:noFill/>
                </a:ln>
                <a:solidFill>
                  <a:srgbClr val="D7000F">
                    <a:lumMod val="60000"/>
                    <a:lumOff val="40000"/>
                  </a:srgbClr>
                </a:solidFill>
                <a:effectLst/>
                <a:uLnTx/>
                <a:uFillTx/>
              </a:rPr>
              <a:t> du marché</a:t>
            </a:r>
          </a:p>
        </p:txBody>
      </p:sp>
      <p:sp>
        <p:nvSpPr>
          <p:cNvPr id="62" name="ZoneTexte 61">
            <a:extLst>
              <a:ext uri="{FF2B5EF4-FFF2-40B4-BE49-F238E27FC236}">
                <a16:creationId xmlns:a16="http://schemas.microsoft.com/office/drawing/2014/main" id="{162CA1D2-7422-F723-DFB5-2023F7CC20F5}"/>
              </a:ext>
            </a:extLst>
          </p:cNvPr>
          <p:cNvSpPr txBox="1"/>
          <p:nvPr/>
        </p:nvSpPr>
        <p:spPr>
          <a:xfrm>
            <a:off x="571773" y="4779613"/>
            <a:ext cx="144295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7000F">
                    <a:lumMod val="60000"/>
                    <a:lumOff val="40000"/>
                  </a:srgbClr>
                </a:solidFill>
                <a:effectLst/>
                <a:uLnTx/>
                <a:uFillTx/>
              </a:rPr>
              <a:t>Concurrents bancaires</a:t>
            </a:r>
          </a:p>
        </p:txBody>
      </p:sp>
      <p:pic>
        <p:nvPicPr>
          <p:cNvPr id="63" name="Picture 14">
            <a:extLst>
              <a:ext uri="{FF2B5EF4-FFF2-40B4-BE49-F238E27FC236}">
                <a16:creationId xmlns:a16="http://schemas.microsoft.com/office/drawing/2014/main" id="{C085D75F-897C-851D-7734-388FC4ACA38E}"/>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18466" b="23237"/>
          <a:stretch/>
        </p:blipFill>
        <p:spPr bwMode="auto">
          <a:xfrm>
            <a:off x="3012250" y="2712710"/>
            <a:ext cx="500233" cy="145812"/>
          </a:xfrm>
          <a:prstGeom prst="rect">
            <a:avLst/>
          </a:prstGeom>
          <a:noFill/>
          <a:extLst>
            <a:ext uri="{909E8E84-426E-40DD-AFC4-6F175D3DCCD1}">
              <a14:hiddenFill xmlns:a14="http://schemas.microsoft.com/office/drawing/2010/main">
                <a:solidFill>
                  <a:srgbClr val="FFFFFF"/>
                </a:solidFill>
              </a14:hiddenFill>
            </a:ext>
          </a:extLst>
        </p:spPr>
      </p:pic>
      <p:pic>
        <p:nvPicPr>
          <p:cNvPr id="64" name="Google Shape;189;p14">
            <a:extLst>
              <a:ext uri="{FF2B5EF4-FFF2-40B4-BE49-F238E27FC236}">
                <a16:creationId xmlns:a16="http://schemas.microsoft.com/office/drawing/2014/main" id="{6E8D08C1-E1D4-7150-4A2D-4BDFAE262DFB}"/>
              </a:ext>
            </a:extLst>
          </p:cNvPr>
          <p:cNvPicPr preferRelativeResize="0"/>
          <p:nvPr/>
        </p:nvPicPr>
        <p:blipFill>
          <a:blip r:embed="rId14">
            <a:alphaModFix/>
          </a:blip>
          <a:stretch>
            <a:fillRect/>
          </a:stretch>
        </p:blipFill>
        <p:spPr>
          <a:xfrm>
            <a:off x="4761541" y="2695616"/>
            <a:ext cx="180000" cy="180000"/>
          </a:xfrm>
          <a:prstGeom prst="rect">
            <a:avLst/>
          </a:prstGeom>
          <a:noFill/>
          <a:ln>
            <a:noFill/>
          </a:ln>
        </p:spPr>
      </p:pic>
      <p:pic>
        <p:nvPicPr>
          <p:cNvPr id="65" name="Google Shape;189;p14">
            <a:extLst>
              <a:ext uri="{FF2B5EF4-FFF2-40B4-BE49-F238E27FC236}">
                <a16:creationId xmlns:a16="http://schemas.microsoft.com/office/drawing/2014/main" id="{4E699848-9CFD-AC61-81F8-F53E74EBC778}"/>
              </a:ext>
            </a:extLst>
          </p:cNvPr>
          <p:cNvPicPr preferRelativeResize="0"/>
          <p:nvPr/>
        </p:nvPicPr>
        <p:blipFill>
          <a:blip r:embed="rId14">
            <a:alphaModFix/>
          </a:blip>
          <a:stretch>
            <a:fillRect/>
          </a:stretch>
        </p:blipFill>
        <p:spPr>
          <a:xfrm>
            <a:off x="5873935" y="2695616"/>
            <a:ext cx="180000" cy="180000"/>
          </a:xfrm>
          <a:prstGeom prst="rect">
            <a:avLst/>
          </a:prstGeom>
          <a:noFill/>
          <a:ln>
            <a:noFill/>
          </a:ln>
        </p:spPr>
      </p:pic>
      <p:pic>
        <p:nvPicPr>
          <p:cNvPr id="66" name="Google Shape;189;p14">
            <a:extLst>
              <a:ext uri="{FF2B5EF4-FFF2-40B4-BE49-F238E27FC236}">
                <a16:creationId xmlns:a16="http://schemas.microsoft.com/office/drawing/2014/main" id="{6A95CCD7-245D-273A-4A05-ACBA373B7B46}"/>
              </a:ext>
            </a:extLst>
          </p:cNvPr>
          <p:cNvPicPr preferRelativeResize="0"/>
          <p:nvPr/>
        </p:nvPicPr>
        <p:blipFill>
          <a:blip r:embed="rId14">
            <a:alphaModFix/>
          </a:blip>
          <a:stretch>
            <a:fillRect/>
          </a:stretch>
        </p:blipFill>
        <p:spPr>
          <a:xfrm>
            <a:off x="7008666" y="2695616"/>
            <a:ext cx="180000" cy="180000"/>
          </a:xfrm>
          <a:prstGeom prst="rect">
            <a:avLst/>
          </a:prstGeom>
          <a:noFill/>
          <a:ln>
            <a:noFill/>
          </a:ln>
        </p:spPr>
      </p:pic>
      <p:sp>
        <p:nvSpPr>
          <p:cNvPr id="67" name="ZoneTexte 66">
            <a:extLst>
              <a:ext uri="{FF2B5EF4-FFF2-40B4-BE49-F238E27FC236}">
                <a16:creationId xmlns:a16="http://schemas.microsoft.com/office/drawing/2014/main" id="{095AC5E3-1404-71C6-499E-4B404F4A9CBB}"/>
              </a:ext>
            </a:extLst>
          </p:cNvPr>
          <p:cNvSpPr txBox="1"/>
          <p:nvPr/>
        </p:nvSpPr>
        <p:spPr>
          <a:xfrm>
            <a:off x="7637176" y="1453334"/>
            <a:ext cx="107702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Note de frais</a:t>
            </a:r>
          </a:p>
        </p:txBody>
      </p:sp>
      <p:sp>
        <p:nvSpPr>
          <p:cNvPr id="68" name="ZoneTexte 67">
            <a:extLst>
              <a:ext uri="{FF2B5EF4-FFF2-40B4-BE49-F238E27FC236}">
                <a16:creationId xmlns:a16="http://schemas.microsoft.com/office/drawing/2014/main" id="{DBDB06A7-1045-406B-250C-9F7FDB38C758}"/>
              </a:ext>
            </a:extLst>
          </p:cNvPr>
          <p:cNvSpPr txBox="1"/>
          <p:nvPr/>
        </p:nvSpPr>
        <p:spPr>
          <a:xfrm>
            <a:off x="8826836" y="1545667"/>
            <a:ext cx="1283025"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rPr>
              <a:t>Segmentation</a:t>
            </a:r>
          </a:p>
        </p:txBody>
      </p:sp>
      <p:sp>
        <p:nvSpPr>
          <p:cNvPr id="69" name="ZoneTexte 68">
            <a:extLst>
              <a:ext uri="{FF2B5EF4-FFF2-40B4-BE49-F238E27FC236}">
                <a16:creationId xmlns:a16="http://schemas.microsoft.com/office/drawing/2014/main" id="{0DF2AE77-37E3-C412-EF0F-99DD64B608A2}"/>
              </a:ext>
            </a:extLst>
          </p:cNvPr>
          <p:cNvSpPr txBox="1"/>
          <p:nvPr/>
        </p:nvSpPr>
        <p:spPr>
          <a:xfrm>
            <a:off x="10080997" y="1453334"/>
            <a:ext cx="1077020" cy="461665"/>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3E454A"/>
                </a:solidFill>
                <a:effectLst/>
                <a:uLnTx/>
                <a:uFillTx/>
              </a:rPr>
              <a:t>Tarification mensuelle*</a:t>
            </a:r>
          </a:p>
        </p:txBody>
      </p:sp>
      <p:pic>
        <p:nvPicPr>
          <p:cNvPr id="70" name="Image 69" descr="Une image contenant Police, capture d’écran, Graphique, noir&#10;&#10;Description générée automatiquement">
            <a:extLst>
              <a:ext uri="{FF2B5EF4-FFF2-40B4-BE49-F238E27FC236}">
                <a16:creationId xmlns:a16="http://schemas.microsoft.com/office/drawing/2014/main" id="{276E298A-5CCD-46D4-80AF-59D5CD9B722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45983" y="2083041"/>
            <a:ext cx="970716" cy="205306"/>
          </a:xfrm>
          <a:prstGeom prst="rect">
            <a:avLst/>
          </a:prstGeom>
        </p:spPr>
      </p:pic>
      <p:sp>
        <p:nvSpPr>
          <p:cNvPr id="71" name="ZoneTexte 70">
            <a:extLst>
              <a:ext uri="{FF2B5EF4-FFF2-40B4-BE49-F238E27FC236}">
                <a16:creationId xmlns:a16="http://schemas.microsoft.com/office/drawing/2014/main" id="{DD9190E8-08B1-E1E8-E2F7-4310F06FABD9}"/>
              </a:ext>
            </a:extLst>
          </p:cNvPr>
          <p:cNvSpPr txBox="1"/>
          <p:nvPr/>
        </p:nvSpPr>
        <p:spPr>
          <a:xfrm>
            <a:off x="9000348" y="2429843"/>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a:t>
            </a:r>
          </a:p>
        </p:txBody>
      </p:sp>
      <p:sp>
        <p:nvSpPr>
          <p:cNvPr id="72" name="ZoneTexte 71">
            <a:extLst>
              <a:ext uri="{FF2B5EF4-FFF2-40B4-BE49-F238E27FC236}">
                <a16:creationId xmlns:a16="http://schemas.microsoft.com/office/drawing/2014/main" id="{BF3ED9C5-FCEE-2A02-C0D6-E7BA9CD1E9C2}"/>
              </a:ext>
            </a:extLst>
          </p:cNvPr>
          <p:cNvSpPr txBox="1"/>
          <p:nvPr/>
        </p:nvSpPr>
        <p:spPr>
          <a:xfrm>
            <a:off x="9000348" y="2677894"/>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EI/TPE</a:t>
            </a:r>
          </a:p>
        </p:txBody>
      </p:sp>
      <p:sp>
        <p:nvSpPr>
          <p:cNvPr id="73" name="ZoneTexte 72">
            <a:extLst>
              <a:ext uri="{FF2B5EF4-FFF2-40B4-BE49-F238E27FC236}">
                <a16:creationId xmlns:a16="http://schemas.microsoft.com/office/drawing/2014/main" id="{962F0037-3C83-A821-CABD-9B72F88F86ED}"/>
              </a:ext>
            </a:extLst>
          </p:cNvPr>
          <p:cNvSpPr txBox="1"/>
          <p:nvPr/>
        </p:nvSpPr>
        <p:spPr>
          <a:xfrm>
            <a:off x="9000348" y="2920208"/>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EI/TPE</a:t>
            </a:r>
          </a:p>
        </p:txBody>
      </p:sp>
      <p:sp>
        <p:nvSpPr>
          <p:cNvPr id="74" name="ZoneTexte 73">
            <a:extLst>
              <a:ext uri="{FF2B5EF4-FFF2-40B4-BE49-F238E27FC236}">
                <a16:creationId xmlns:a16="http://schemas.microsoft.com/office/drawing/2014/main" id="{9378C06B-2F97-A247-7EEC-7FA37E714615}"/>
              </a:ext>
            </a:extLst>
          </p:cNvPr>
          <p:cNvSpPr txBox="1"/>
          <p:nvPr/>
        </p:nvSpPr>
        <p:spPr>
          <a:xfrm>
            <a:off x="9000348" y="3179751"/>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TPE/PME</a:t>
            </a:r>
          </a:p>
        </p:txBody>
      </p:sp>
      <p:sp>
        <p:nvSpPr>
          <p:cNvPr id="75" name="ZoneTexte 74">
            <a:extLst>
              <a:ext uri="{FF2B5EF4-FFF2-40B4-BE49-F238E27FC236}">
                <a16:creationId xmlns:a16="http://schemas.microsoft.com/office/drawing/2014/main" id="{D82DE04F-9AF2-0B70-BC44-9592FD3A648A}"/>
              </a:ext>
            </a:extLst>
          </p:cNvPr>
          <p:cNvSpPr txBox="1"/>
          <p:nvPr/>
        </p:nvSpPr>
        <p:spPr>
          <a:xfrm>
            <a:off x="9000348" y="3467494"/>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TPE/PME</a:t>
            </a:r>
          </a:p>
        </p:txBody>
      </p:sp>
      <p:sp>
        <p:nvSpPr>
          <p:cNvPr id="76" name="ZoneTexte 75">
            <a:extLst>
              <a:ext uri="{FF2B5EF4-FFF2-40B4-BE49-F238E27FC236}">
                <a16:creationId xmlns:a16="http://schemas.microsoft.com/office/drawing/2014/main" id="{5C81A8EE-B21E-2E44-4CD3-204E13082EA4}"/>
              </a:ext>
            </a:extLst>
          </p:cNvPr>
          <p:cNvSpPr txBox="1"/>
          <p:nvPr/>
        </p:nvSpPr>
        <p:spPr>
          <a:xfrm>
            <a:off x="9000348" y="3788697"/>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TPE/PME</a:t>
            </a:r>
          </a:p>
        </p:txBody>
      </p:sp>
      <p:sp>
        <p:nvSpPr>
          <p:cNvPr id="77" name="ZoneTexte 76">
            <a:extLst>
              <a:ext uri="{FF2B5EF4-FFF2-40B4-BE49-F238E27FC236}">
                <a16:creationId xmlns:a16="http://schemas.microsoft.com/office/drawing/2014/main" id="{4FF08A38-60C4-1B79-8AC0-6AAB9B8551CF}"/>
              </a:ext>
            </a:extLst>
          </p:cNvPr>
          <p:cNvSpPr txBox="1"/>
          <p:nvPr/>
        </p:nvSpPr>
        <p:spPr>
          <a:xfrm>
            <a:off x="9000348" y="2077972"/>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3E454A"/>
                </a:solidFill>
                <a:effectLst/>
                <a:uLnTx/>
                <a:uFillTx/>
              </a:rPr>
              <a:t>EI/TPE/PME</a:t>
            </a:r>
          </a:p>
        </p:txBody>
      </p:sp>
      <p:sp>
        <p:nvSpPr>
          <p:cNvPr id="78" name="ZoneTexte 77">
            <a:extLst>
              <a:ext uri="{FF2B5EF4-FFF2-40B4-BE49-F238E27FC236}">
                <a16:creationId xmlns:a16="http://schemas.microsoft.com/office/drawing/2014/main" id="{F6DAA267-1E30-B6DD-12EC-9690DB20A29A}"/>
              </a:ext>
            </a:extLst>
          </p:cNvPr>
          <p:cNvSpPr txBox="1"/>
          <p:nvPr/>
        </p:nvSpPr>
        <p:spPr>
          <a:xfrm>
            <a:off x="9000348" y="5251205"/>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a:t>
            </a:r>
          </a:p>
        </p:txBody>
      </p:sp>
      <p:sp>
        <p:nvSpPr>
          <p:cNvPr id="79" name="ZoneTexte 78">
            <a:extLst>
              <a:ext uri="{FF2B5EF4-FFF2-40B4-BE49-F238E27FC236}">
                <a16:creationId xmlns:a16="http://schemas.microsoft.com/office/drawing/2014/main" id="{A756A126-3E9E-20BF-28B6-39B1F54180C7}"/>
              </a:ext>
            </a:extLst>
          </p:cNvPr>
          <p:cNvSpPr txBox="1"/>
          <p:nvPr/>
        </p:nvSpPr>
        <p:spPr>
          <a:xfrm>
            <a:off x="9000348" y="4505310"/>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a:t>
            </a:r>
          </a:p>
        </p:txBody>
      </p:sp>
      <p:sp>
        <p:nvSpPr>
          <p:cNvPr id="80" name="ZoneTexte 79">
            <a:extLst>
              <a:ext uri="{FF2B5EF4-FFF2-40B4-BE49-F238E27FC236}">
                <a16:creationId xmlns:a16="http://schemas.microsoft.com/office/drawing/2014/main" id="{EF9C9784-7F85-2650-40AA-DC4FA45F636B}"/>
              </a:ext>
            </a:extLst>
          </p:cNvPr>
          <p:cNvSpPr txBox="1"/>
          <p:nvPr/>
        </p:nvSpPr>
        <p:spPr>
          <a:xfrm>
            <a:off x="9000348" y="4750701"/>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TPE/PME</a:t>
            </a:r>
          </a:p>
        </p:txBody>
      </p:sp>
      <p:sp>
        <p:nvSpPr>
          <p:cNvPr id="81" name="ZoneTexte 80">
            <a:extLst>
              <a:ext uri="{FF2B5EF4-FFF2-40B4-BE49-F238E27FC236}">
                <a16:creationId xmlns:a16="http://schemas.microsoft.com/office/drawing/2014/main" id="{A6D794BD-338C-A7B2-ADEA-51B82E060316}"/>
              </a:ext>
            </a:extLst>
          </p:cNvPr>
          <p:cNvSpPr txBox="1"/>
          <p:nvPr/>
        </p:nvSpPr>
        <p:spPr>
          <a:xfrm>
            <a:off x="9000348" y="4978166"/>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PME/ETI</a:t>
            </a:r>
          </a:p>
        </p:txBody>
      </p:sp>
      <p:sp>
        <p:nvSpPr>
          <p:cNvPr id="82" name="ZoneTexte 81">
            <a:extLst>
              <a:ext uri="{FF2B5EF4-FFF2-40B4-BE49-F238E27FC236}">
                <a16:creationId xmlns:a16="http://schemas.microsoft.com/office/drawing/2014/main" id="{F00EB1C5-1281-C6D1-7FA5-D582D95E4D00}"/>
              </a:ext>
            </a:extLst>
          </p:cNvPr>
          <p:cNvSpPr txBox="1"/>
          <p:nvPr/>
        </p:nvSpPr>
        <p:spPr>
          <a:xfrm>
            <a:off x="9000348" y="5535631"/>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TPE/PME</a:t>
            </a:r>
          </a:p>
        </p:txBody>
      </p:sp>
      <p:pic>
        <p:nvPicPr>
          <p:cNvPr id="83" name="Picture 2" descr="Propulse by CA | Paris">
            <a:extLst>
              <a:ext uri="{FF2B5EF4-FFF2-40B4-BE49-F238E27FC236}">
                <a16:creationId xmlns:a16="http://schemas.microsoft.com/office/drawing/2014/main" id="{8D2F92DD-28C7-D32D-9F5D-25C3E451D62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34449" y="5192933"/>
            <a:ext cx="331989" cy="331989"/>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Crédit Agricole Logo : histoire, signification de l'emblème">
            <a:extLst>
              <a:ext uri="{FF2B5EF4-FFF2-40B4-BE49-F238E27FC236}">
                <a16:creationId xmlns:a16="http://schemas.microsoft.com/office/drawing/2014/main" id="{03F24BB4-7613-2AC2-93A5-56AF97B8E9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1232" y="5235089"/>
            <a:ext cx="442279" cy="247677"/>
          </a:xfrm>
          <a:prstGeom prst="rect">
            <a:avLst/>
          </a:prstGeom>
          <a:noFill/>
          <a:extLst>
            <a:ext uri="{909E8E84-426E-40DD-AFC4-6F175D3DCCD1}">
              <a14:hiddenFill xmlns:a14="http://schemas.microsoft.com/office/drawing/2010/main">
                <a:solidFill>
                  <a:srgbClr val="FFFFFF"/>
                </a:solidFill>
              </a14:hiddenFill>
            </a:ext>
          </a:extLst>
        </p:spPr>
      </p:pic>
      <p:sp>
        <p:nvSpPr>
          <p:cNvPr id="85" name="ZoneTexte 84">
            <a:extLst>
              <a:ext uri="{FF2B5EF4-FFF2-40B4-BE49-F238E27FC236}">
                <a16:creationId xmlns:a16="http://schemas.microsoft.com/office/drawing/2014/main" id="{966C92BD-FEF4-76F7-AB4A-B6C7DB91B878}"/>
              </a:ext>
            </a:extLst>
          </p:cNvPr>
          <p:cNvSpPr txBox="1"/>
          <p:nvPr/>
        </p:nvSpPr>
        <p:spPr>
          <a:xfrm>
            <a:off x="3017868" y="5266594"/>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sp>
        <p:nvSpPr>
          <p:cNvPr id="86" name="ZoneTexte 85">
            <a:extLst>
              <a:ext uri="{FF2B5EF4-FFF2-40B4-BE49-F238E27FC236}">
                <a16:creationId xmlns:a16="http://schemas.microsoft.com/office/drawing/2014/main" id="{4EB7054C-3CA4-FFB3-19D2-C06A08583848}"/>
              </a:ext>
            </a:extLst>
          </p:cNvPr>
          <p:cNvSpPr txBox="1"/>
          <p:nvPr/>
        </p:nvSpPr>
        <p:spPr>
          <a:xfrm>
            <a:off x="9000348" y="4235776"/>
            <a:ext cx="936000" cy="215444"/>
          </a:xfrm>
          <a:prstGeom prst="rect">
            <a:avLst/>
          </a:prstGeom>
          <a:noFill/>
        </p:spPr>
        <p:txBody>
          <a:bodyPr wrap="square" rtlCol="0">
            <a:spAutoFit/>
          </a:bodyPr>
          <a:lstStyle>
            <a:defPPr>
              <a:defRPr lang="fr-FR"/>
            </a:defPPr>
            <a:lvl1pPr algn="ctr">
              <a:defRPr sz="12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EI / TPE / PME</a:t>
            </a:r>
          </a:p>
        </p:txBody>
      </p:sp>
      <p:pic>
        <p:nvPicPr>
          <p:cNvPr id="87" name="Google Shape;189;p14">
            <a:extLst>
              <a:ext uri="{FF2B5EF4-FFF2-40B4-BE49-F238E27FC236}">
                <a16:creationId xmlns:a16="http://schemas.microsoft.com/office/drawing/2014/main" id="{2970E612-D8F8-EED6-37D6-062DEEA3E24E}"/>
              </a:ext>
            </a:extLst>
          </p:cNvPr>
          <p:cNvPicPr preferRelativeResize="0"/>
          <p:nvPr/>
        </p:nvPicPr>
        <p:blipFill>
          <a:blip r:embed="rId14">
            <a:alphaModFix/>
          </a:blip>
          <a:stretch>
            <a:fillRect/>
          </a:stretch>
        </p:blipFill>
        <p:spPr>
          <a:xfrm>
            <a:off x="4761541" y="5268927"/>
            <a:ext cx="180000" cy="180000"/>
          </a:xfrm>
          <a:prstGeom prst="rect">
            <a:avLst/>
          </a:prstGeom>
          <a:noFill/>
          <a:ln>
            <a:noFill/>
          </a:ln>
        </p:spPr>
      </p:pic>
      <p:pic>
        <p:nvPicPr>
          <p:cNvPr id="88" name="Google Shape;189;p14">
            <a:extLst>
              <a:ext uri="{FF2B5EF4-FFF2-40B4-BE49-F238E27FC236}">
                <a16:creationId xmlns:a16="http://schemas.microsoft.com/office/drawing/2014/main" id="{7D31E37E-4EF3-15AA-88A3-4A3E5C6E554B}"/>
              </a:ext>
            </a:extLst>
          </p:cNvPr>
          <p:cNvPicPr preferRelativeResize="0"/>
          <p:nvPr/>
        </p:nvPicPr>
        <p:blipFill>
          <a:blip r:embed="rId14">
            <a:alphaModFix/>
          </a:blip>
          <a:stretch>
            <a:fillRect/>
          </a:stretch>
        </p:blipFill>
        <p:spPr>
          <a:xfrm>
            <a:off x="8085686" y="5268927"/>
            <a:ext cx="180000" cy="180000"/>
          </a:xfrm>
          <a:prstGeom prst="rect">
            <a:avLst/>
          </a:prstGeom>
          <a:noFill/>
          <a:ln>
            <a:noFill/>
          </a:ln>
        </p:spPr>
      </p:pic>
      <p:sp>
        <p:nvSpPr>
          <p:cNvPr id="89" name="ZoneTexte 88">
            <a:extLst>
              <a:ext uri="{FF2B5EF4-FFF2-40B4-BE49-F238E27FC236}">
                <a16:creationId xmlns:a16="http://schemas.microsoft.com/office/drawing/2014/main" id="{9E3343EB-3519-343C-9C62-67B146184D41}"/>
              </a:ext>
            </a:extLst>
          </p:cNvPr>
          <p:cNvSpPr txBox="1"/>
          <p:nvPr/>
        </p:nvSpPr>
        <p:spPr>
          <a:xfrm>
            <a:off x="10187338" y="4235776"/>
            <a:ext cx="864339"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De 23€ à 299€</a:t>
            </a:r>
          </a:p>
        </p:txBody>
      </p:sp>
      <p:pic>
        <p:nvPicPr>
          <p:cNvPr id="90" name="Google Shape;189;p14">
            <a:extLst>
              <a:ext uri="{FF2B5EF4-FFF2-40B4-BE49-F238E27FC236}">
                <a16:creationId xmlns:a16="http://schemas.microsoft.com/office/drawing/2014/main" id="{400BE7DE-0182-EDDF-E121-87E054393A76}"/>
              </a:ext>
            </a:extLst>
          </p:cNvPr>
          <p:cNvPicPr preferRelativeResize="0"/>
          <p:nvPr/>
        </p:nvPicPr>
        <p:blipFill>
          <a:blip r:embed="rId14">
            <a:alphaModFix/>
          </a:blip>
          <a:stretch>
            <a:fillRect/>
          </a:stretch>
        </p:blipFill>
        <p:spPr>
          <a:xfrm>
            <a:off x="5873935" y="5268927"/>
            <a:ext cx="180000" cy="180000"/>
          </a:xfrm>
          <a:prstGeom prst="rect">
            <a:avLst/>
          </a:prstGeom>
          <a:noFill/>
          <a:ln>
            <a:noFill/>
          </a:ln>
        </p:spPr>
      </p:pic>
      <p:pic>
        <p:nvPicPr>
          <p:cNvPr id="91" name="Google Shape;239;p14">
            <a:extLst>
              <a:ext uri="{FF2B5EF4-FFF2-40B4-BE49-F238E27FC236}">
                <a16:creationId xmlns:a16="http://schemas.microsoft.com/office/drawing/2014/main" id="{642AF1F8-7ECB-E8F5-732D-B32A8BBFCEC8}"/>
              </a:ext>
            </a:extLst>
          </p:cNvPr>
          <p:cNvPicPr preferRelativeResize="0"/>
          <p:nvPr/>
        </p:nvPicPr>
        <p:blipFill>
          <a:blip r:embed="rId15">
            <a:alphaModFix/>
          </a:blip>
          <a:stretch>
            <a:fillRect/>
          </a:stretch>
        </p:blipFill>
        <p:spPr>
          <a:xfrm>
            <a:off x="7008666" y="5268927"/>
            <a:ext cx="180000" cy="180000"/>
          </a:xfrm>
          <a:prstGeom prst="rect">
            <a:avLst/>
          </a:prstGeom>
          <a:noFill/>
          <a:ln>
            <a:noFill/>
          </a:ln>
        </p:spPr>
      </p:pic>
      <p:pic>
        <p:nvPicPr>
          <p:cNvPr id="92" name="Google Shape;189;p14">
            <a:extLst>
              <a:ext uri="{FF2B5EF4-FFF2-40B4-BE49-F238E27FC236}">
                <a16:creationId xmlns:a16="http://schemas.microsoft.com/office/drawing/2014/main" id="{47E3CD5E-DF57-C197-1403-23C70EAB3053}"/>
              </a:ext>
            </a:extLst>
          </p:cNvPr>
          <p:cNvPicPr preferRelativeResize="0"/>
          <p:nvPr/>
        </p:nvPicPr>
        <p:blipFill>
          <a:blip r:embed="rId14">
            <a:alphaModFix/>
          </a:blip>
          <a:stretch>
            <a:fillRect/>
          </a:stretch>
        </p:blipFill>
        <p:spPr>
          <a:xfrm>
            <a:off x="8085686" y="2447565"/>
            <a:ext cx="180000" cy="180000"/>
          </a:xfrm>
          <a:prstGeom prst="rect">
            <a:avLst/>
          </a:prstGeom>
          <a:noFill/>
          <a:ln>
            <a:noFill/>
          </a:ln>
        </p:spPr>
      </p:pic>
      <p:sp>
        <p:nvSpPr>
          <p:cNvPr id="93" name="ZoneTexte 92">
            <a:extLst>
              <a:ext uri="{FF2B5EF4-FFF2-40B4-BE49-F238E27FC236}">
                <a16:creationId xmlns:a16="http://schemas.microsoft.com/office/drawing/2014/main" id="{964C7A6F-0DA9-1AF8-380C-0F118644A8E6}"/>
              </a:ext>
            </a:extLst>
          </p:cNvPr>
          <p:cNvSpPr txBox="1"/>
          <p:nvPr/>
        </p:nvSpPr>
        <p:spPr>
          <a:xfrm>
            <a:off x="10116004" y="2429843"/>
            <a:ext cx="1007007"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À partir de 14,90€</a:t>
            </a:r>
          </a:p>
        </p:txBody>
      </p:sp>
      <p:sp>
        <p:nvSpPr>
          <p:cNvPr id="94" name="ZoneTexte 93">
            <a:extLst>
              <a:ext uri="{FF2B5EF4-FFF2-40B4-BE49-F238E27FC236}">
                <a16:creationId xmlns:a16="http://schemas.microsoft.com/office/drawing/2014/main" id="{2A7475F1-3815-EB84-35CE-FC7310FC643D}"/>
              </a:ext>
            </a:extLst>
          </p:cNvPr>
          <p:cNvSpPr txBox="1"/>
          <p:nvPr/>
        </p:nvSpPr>
        <p:spPr>
          <a:xfrm>
            <a:off x="10216192" y="2077972"/>
            <a:ext cx="806631"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3E454A"/>
                </a:solidFill>
                <a:effectLst/>
                <a:uLnTx/>
                <a:uFillTx/>
              </a:rPr>
              <a:t>De 9€ à 209€</a:t>
            </a:r>
          </a:p>
        </p:txBody>
      </p:sp>
      <p:pic>
        <p:nvPicPr>
          <p:cNvPr id="95" name="Google Shape;189;p14">
            <a:extLst>
              <a:ext uri="{FF2B5EF4-FFF2-40B4-BE49-F238E27FC236}">
                <a16:creationId xmlns:a16="http://schemas.microsoft.com/office/drawing/2014/main" id="{D8CEDB71-E9AA-9C5A-D698-3FCB0E2D0ED6}"/>
              </a:ext>
            </a:extLst>
          </p:cNvPr>
          <p:cNvPicPr preferRelativeResize="0"/>
          <p:nvPr/>
        </p:nvPicPr>
        <p:blipFill>
          <a:blip r:embed="rId14">
            <a:alphaModFix/>
          </a:blip>
          <a:stretch>
            <a:fillRect/>
          </a:stretch>
        </p:blipFill>
        <p:spPr>
          <a:xfrm>
            <a:off x="8085686" y="2695616"/>
            <a:ext cx="180000" cy="180000"/>
          </a:xfrm>
          <a:prstGeom prst="rect">
            <a:avLst/>
          </a:prstGeom>
          <a:noFill/>
          <a:ln>
            <a:noFill/>
          </a:ln>
        </p:spPr>
      </p:pic>
      <p:sp>
        <p:nvSpPr>
          <p:cNvPr id="96" name="ZoneTexte 95">
            <a:extLst>
              <a:ext uri="{FF2B5EF4-FFF2-40B4-BE49-F238E27FC236}">
                <a16:creationId xmlns:a16="http://schemas.microsoft.com/office/drawing/2014/main" id="{5D74DFEA-373C-8A26-461C-6E581D4D2CBF}"/>
              </a:ext>
            </a:extLst>
          </p:cNvPr>
          <p:cNvSpPr txBox="1"/>
          <p:nvPr/>
        </p:nvSpPr>
        <p:spPr>
          <a:xfrm>
            <a:off x="10036655" y="2677894"/>
            <a:ext cx="1165704"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13,50€ / 31,50€ / 45€</a:t>
            </a:r>
          </a:p>
        </p:txBody>
      </p:sp>
      <p:sp>
        <p:nvSpPr>
          <p:cNvPr id="97" name="ZoneTexte 96">
            <a:extLst>
              <a:ext uri="{FF2B5EF4-FFF2-40B4-BE49-F238E27FC236}">
                <a16:creationId xmlns:a16="http://schemas.microsoft.com/office/drawing/2014/main" id="{E10E1E3C-79C6-9DEB-F86C-B9B9ECEA0106}"/>
              </a:ext>
            </a:extLst>
          </p:cNvPr>
          <p:cNvSpPr txBox="1"/>
          <p:nvPr/>
        </p:nvSpPr>
        <p:spPr>
          <a:xfrm>
            <a:off x="10339623" y="2920208"/>
            <a:ext cx="559769"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7€ / 19€</a:t>
            </a:r>
          </a:p>
        </p:txBody>
      </p:sp>
      <p:sp>
        <p:nvSpPr>
          <p:cNvPr id="98" name="ZoneTexte 97">
            <a:extLst>
              <a:ext uri="{FF2B5EF4-FFF2-40B4-BE49-F238E27FC236}">
                <a16:creationId xmlns:a16="http://schemas.microsoft.com/office/drawing/2014/main" id="{CB93A325-DF4F-0AF5-4A07-3BD5CAFE44B8}"/>
              </a:ext>
            </a:extLst>
          </p:cNvPr>
          <p:cNvSpPr txBox="1"/>
          <p:nvPr/>
        </p:nvSpPr>
        <p:spPr>
          <a:xfrm>
            <a:off x="10188139" y="3179751"/>
            <a:ext cx="862736"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À partir de 99€</a:t>
            </a:r>
          </a:p>
        </p:txBody>
      </p:sp>
      <p:sp>
        <p:nvSpPr>
          <p:cNvPr id="99" name="ZoneTexte 98">
            <a:extLst>
              <a:ext uri="{FF2B5EF4-FFF2-40B4-BE49-F238E27FC236}">
                <a16:creationId xmlns:a16="http://schemas.microsoft.com/office/drawing/2014/main" id="{E896BF78-04E4-E7CB-4148-417FE30E18D2}"/>
              </a:ext>
            </a:extLst>
          </p:cNvPr>
          <p:cNvSpPr txBox="1"/>
          <p:nvPr/>
        </p:nvSpPr>
        <p:spPr>
          <a:xfrm>
            <a:off x="10187338" y="3467494"/>
            <a:ext cx="864339"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De 14€ à 199€</a:t>
            </a:r>
          </a:p>
        </p:txBody>
      </p:sp>
      <p:pic>
        <p:nvPicPr>
          <p:cNvPr id="100" name="Google Shape;239;p14">
            <a:extLst>
              <a:ext uri="{FF2B5EF4-FFF2-40B4-BE49-F238E27FC236}">
                <a16:creationId xmlns:a16="http://schemas.microsoft.com/office/drawing/2014/main" id="{5DDECA4B-F4A0-97DE-184C-9F9FC44349EA}"/>
              </a:ext>
            </a:extLst>
          </p:cNvPr>
          <p:cNvPicPr preferRelativeResize="0"/>
          <p:nvPr/>
        </p:nvPicPr>
        <p:blipFill>
          <a:blip r:embed="rId15">
            <a:alphaModFix/>
          </a:blip>
          <a:stretch>
            <a:fillRect/>
          </a:stretch>
        </p:blipFill>
        <p:spPr>
          <a:xfrm>
            <a:off x="8085686" y="2937930"/>
            <a:ext cx="180000" cy="180000"/>
          </a:xfrm>
          <a:prstGeom prst="rect">
            <a:avLst/>
          </a:prstGeom>
          <a:noFill/>
          <a:ln>
            <a:noFill/>
          </a:ln>
        </p:spPr>
      </p:pic>
      <p:pic>
        <p:nvPicPr>
          <p:cNvPr id="101" name="Google Shape;239;p14">
            <a:extLst>
              <a:ext uri="{FF2B5EF4-FFF2-40B4-BE49-F238E27FC236}">
                <a16:creationId xmlns:a16="http://schemas.microsoft.com/office/drawing/2014/main" id="{038504EF-43A9-172A-A8B1-E5520222B48E}"/>
              </a:ext>
            </a:extLst>
          </p:cNvPr>
          <p:cNvPicPr preferRelativeResize="0"/>
          <p:nvPr/>
        </p:nvPicPr>
        <p:blipFill>
          <a:blip r:embed="rId15">
            <a:alphaModFix/>
          </a:blip>
          <a:stretch>
            <a:fillRect/>
          </a:stretch>
        </p:blipFill>
        <p:spPr>
          <a:xfrm>
            <a:off x="8085686" y="3197473"/>
            <a:ext cx="180000" cy="180000"/>
          </a:xfrm>
          <a:prstGeom prst="rect">
            <a:avLst/>
          </a:prstGeom>
          <a:noFill/>
          <a:ln>
            <a:noFill/>
          </a:ln>
        </p:spPr>
      </p:pic>
      <p:pic>
        <p:nvPicPr>
          <p:cNvPr id="102" name="Google Shape;189;p14">
            <a:extLst>
              <a:ext uri="{FF2B5EF4-FFF2-40B4-BE49-F238E27FC236}">
                <a16:creationId xmlns:a16="http://schemas.microsoft.com/office/drawing/2014/main" id="{0F8AE2A6-0DC9-6468-44F2-C8E3B8D791A5}"/>
              </a:ext>
            </a:extLst>
          </p:cNvPr>
          <p:cNvPicPr preferRelativeResize="0"/>
          <p:nvPr/>
        </p:nvPicPr>
        <p:blipFill>
          <a:blip r:embed="rId14">
            <a:alphaModFix/>
          </a:blip>
          <a:stretch>
            <a:fillRect/>
          </a:stretch>
        </p:blipFill>
        <p:spPr>
          <a:xfrm>
            <a:off x="8085686" y="3806419"/>
            <a:ext cx="180000" cy="180000"/>
          </a:xfrm>
          <a:prstGeom prst="rect">
            <a:avLst/>
          </a:prstGeom>
          <a:noFill/>
          <a:ln>
            <a:noFill/>
          </a:ln>
        </p:spPr>
      </p:pic>
      <p:pic>
        <p:nvPicPr>
          <p:cNvPr id="103" name="Google Shape;189;p14">
            <a:extLst>
              <a:ext uri="{FF2B5EF4-FFF2-40B4-BE49-F238E27FC236}">
                <a16:creationId xmlns:a16="http://schemas.microsoft.com/office/drawing/2014/main" id="{7F0BB7E4-E6CA-073A-5FFA-F4F75AE816AC}"/>
              </a:ext>
            </a:extLst>
          </p:cNvPr>
          <p:cNvPicPr preferRelativeResize="0"/>
          <p:nvPr/>
        </p:nvPicPr>
        <p:blipFill>
          <a:blip r:embed="rId14">
            <a:alphaModFix/>
          </a:blip>
          <a:stretch>
            <a:fillRect/>
          </a:stretch>
        </p:blipFill>
        <p:spPr>
          <a:xfrm>
            <a:off x="8085686" y="3485216"/>
            <a:ext cx="180000" cy="180000"/>
          </a:xfrm>
          <a:prstGeom prst="rect">
            <a:avLst/>
          </a:prstGeom>
          <a:noFill/>
          <a:ln>
            <a:noFill/>
          </a:ln>
        </p:spPr>
      </p:pic>
      <p:sp>
        <p:nvSpPr>
          <p:cNvPr id="104" name="ZoneTexte 103">
            <a:extLst>
              <a:ext uri="{FF2B5EF4-FFF2-40B4-BE49-F238E27FC236}">
                <a16:creationId xmlns:a16="http://schemas.microsoft.com/office/drawing/2014/main" id="{50062C84-2B26-3EE5-6C0B-C4CC6890204B}"/>
              </a:ext>
            </a:extLst>
          </p:cNvPr>
          <p:cNvSpPr txBox="1"/>
          <p:nvPr/>
        </p:nvSpPr>
        <p:spPr>
          <a:xfrm>
            <a:off x="10159285" y="3788697"/>
            <a:ext cx="920444"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À partir de 130€</a:t>
            </a:r>
          </a:p>
        </p:txBody>
      </p:sp>
      <p:cxnSp>
        <p:nvCxnSpPr>
          <p:cNvPr id="105" name="Connecteur droit 104">
            <a:extLst>
              <a:ext uri="{FF2B5EF4-FFF2-40B4-BE49-F238E27FC236}">
                <a16:creationId xmlns:a16="http://schemas.microsoft.com/office/drawing/2014/main" id="{B99B3FD0-70AD-C0FD-54DA-C83538B839FE}"/>
              </a:ext>
            </a:extLst>
          </p:cNvPr>
          <p:cNvCxnSpPr>
            <a:cxnSpLocks/>
          </p:cNvCxnSpPr>
          <p:nvPr/>
        </p:nvCxnSpPr>
        <p:spPr>
          <a:xfrm>
            <a:off x="2063800" y="4170380"/>
            <a:ext cx="8992712" cy="0"/>
          </a:xfrm>
          <a:prstGeom prst="line">
            <a:avLst/>
          </a:prstGeom>
          <a:noFill/>
          <a:ln w="28575" cap="flat" cmpd="sng" algn="ctr">
            <a:solidFill>
              <a:srgbClr val="A5CC74"/>
            </a:solidFill>
            <a:prstDash val="sysDot"/>
            <a:miter lim="800000"/>
          </a:ln>
          <a:effectLst/>
        </p:spPr>
      </p:cxnSp>
      <p:sp>
        <p:nvSpPr>
          <p:cNvPr id="106" name="ZoneTexte 105">
            <a:extLst>
              <a:ext uri="{FF2B5EF4-FFF2-40B4-BE49-F238E27FC236}">
                <a16:creationId xmlns:a16="http://schemas.microsoft.com/office/drawing/2014/main" id="{5BBA6C77-CFDC-CE33-16F9-BC13511B25F3}"/>
              </a:ext>
            </a:extLst>
          </p:cNvPr>
          <p:cNvSpPr txBox="1"/>
          <p:nvPr/>
        </p:nvSpPr>
        <p:spPr>
          <a:xfrm>
            <a:off x="10337219" y="5251205"/>
            <a:ext cx="564577"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8€ - 17€</a:t>
            </a:r>
          </a:p>
        </p:txBody>
      </p:sp>
      <p:sp>
        <p:nvSpPr>
          <p:cNvPr id="107" name="ZoneTexte 106">
            <a:extLst>
              <a:ext uri="{FF2B5EF4-FFF2-40B4-BE49-F238E27FC236}">
                <a16:creationId xmlns:a16="http://schemas.microsoft.com/office/drawing/2014/main" id="{30825162-D90A-44BE-A5B0-3939AFDF5DAC}"/>
              </a:ext>
            </a:extLst>
          </p:cNvPr>
          <p:cNvSpPr txBox="1"/>
          <p:nvPr/>
        </p:nvSpPr>
        <p:spPr>
          <a:xfrm>
            <a:off x="2717008" y="2093361"/>
            <a:ext cx="403447"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3E454A"/>
                </a:solidFill>
                <a:effectLst/>
                <a:uLnTx/>
                <a:uFillTx/>
              </a:rPr>
              <a:t>AVEC</a:t>
            </a:r>
          </a:p>
        </p:txBody>
      </p:sp>
      <p:sp>
        <p:nvSpPr>
          <p:cNvPr id="108" name="Rectangle 107">
            <a:extLst>
              <a:ext uri="{FF2B5EF4-FFF2-40B4-BE49-F238E27FC236}">
                <a16:creationId xmlns:a16="http://schemas.microsoft.com/office/drawing/2014/main" id="{171EC213-0E7A-4DA4-D8FF-6911A2D7BEA1}"/>
              </a:ext>
            </a:extLst>
          </p:cNvPr>
          <p:cNvSpPr/>
          <p:nvPr/>
        </p:nvSpPr>
        <p:spPr>
          <a:xfrm>
            <a:off x="628031" y="4269047"/>
            <a:ext cx="1330440" cy="1544353"/>
          </a:xfrm>
          <a:prstGeom prst="rect">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9" name="Rectangle 108">
            <a:extLst>
              <a:ext uri="{FF2B5EF4-FFF2-40B4-BE49-F238E27FC236}">
                <a16:creationId xmlns:a16="http://schemas.microsoft.com/office/drawing/2014/main" id="{4F7C9CA3-9FE9-EF00-92B1-32D884771DB8}"/>
              </a:ext>
            </a:extLst>
          </p:cNvPr>
          <p:cNvSpPr/>
          <p:nvPr/>
        </p:nvSpPr>
        <p:spPr>
          <a:xfrm>
            <a:off x="628031" y="2449828"/>
            <a:ext cx="1330440" cy="1539596"/>
          </a:xfrm>
          <a:prstGeom prst="rect">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0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0" name="ZoneTexte 109">
            <a:extLst>
              <a:ext uri="{FF2B5EF4-FFF2-40B4-BE49-F238E27FC236}">
                <a16:creationId xmlns:a16="http://schemas.microsoft.com/office/drawing/2014/main" id="{7CB067CD-21DC-D1CF-F418-257F9F8CE4AF}"/>
              </a:ext>
            </a:extLst>
          </p:cNvPr>
          <p:cNvSpPr txBox="1"/>
          <p:nvPr/>
        </p:nvSpPr>
        <p:spPr>
          <a:xfrm>
            <a:off x="604426" y="5914148"/>
            <a:ext cx="1098314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1" u="sng" strike="noStrike" kern="0" cap="none" spc="0" normalizeH="0" baseline="0" noProof="0" dirty="0">
                <a:ln>
                  <a:noFill/>
                </a:ln>
                <a:solidFill>
                  <a:srgbClr val="3E454A"/>
                </a:solidFill>
                <a:effectLst/>
                <a:uLnTx/>
                <a:uFillTx/>
              </a:rPr>
              <a:t>Point d’attention</a:t>
            </a:r>
            <a:r>
              <a:rPr kumimoji="0" lang="fr-FR" sz="1200" b="0" i="1" u="none" strike="noStrike" kern="0" cap="none" spc="0" normalizeH="0" baseline="0" noProof="0" dirty="0">
                <a:ln>
                  <a:noFill/>
                </a:ln>
                <a:solidFill>
                  <a:srgbClr val="3E454A"/>
                </a:solidFill>
                <a:effectLst/>
                <a:uLnTx/>
                <a:uFillTx/>
              </a:rPr>
              <a:t> : Ce tableau est un comparatif non exhaustif donné à titre indicatif. Il ne présente pas la profondeur fonctionnelle de chaque fonctionnalité sur la solution et le détail de l’offre proposé pour chaque tarification</a:t>
            </a:r>
          </a:p>
        </p:txBody>
      </p:sp>
      <p:sp>
        <p:nvSpPr>
          <p:cNvPr id="111" name="ZoneTexte 110">
            <a:extLst>
              <a:ext uri="{FF2B5EF4-FFF2-40B4-BE49-F238E27FC236}">
                <a16:creationId xmlns:a16="http://schemas.microsoft.com/office/drawing/2014/main" id="{64A9E611-7308-E13C-33F8-78A4BD7EA5E1}"/>
              </a:ext>
            </a:extLst>
          </p:cNvPr>
          <p:cNvSpPr txBox="1"/>
          <p:nvPr/>
        </p:nvSpPr>
        <p:spPr>
          <a:xfrm>
            <a:off x="1750604" y="6353450"/>
            <a:ext cx="7949843"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srgbClr val="3E454A"/>
                </a:solidFill>
                <a:effectLst/>
                <a:uLnTx/>
                <a:uFillTx/>
              </a:rPr>
              <a:t>NB : à ce jour </a:t>
            </a:r>
            <a:r>
              <a:rPr kumimoji="0" lang="fr-FR" sz="1000" b="0" i="1" u="none" strike="noStrike" kern="0" cap="none" spc="0" normalizeH="0" baseline="0" noProof="0" dirty="0" err="1">
                <a:ln>
                  <a:noFill/>
                </a:ln>
                <a:solidFill>
                  <a:srgbClr val="3E454A"/>
                </a:solidFill>
                <a:effectLst/>
                <a:uLnTx/>
                <a:uFillTx/>
              </a:rPr>
              <a:t>Evoliz</a:t>
            </a:r>
            <a:r>
              <a:rPr kumimoji="0" lang="fr-FR" sz="1000" b="0" i="1" u="none" strike="noStrike" kern="0" cap="none" spc="0" normalizeH="0" baseline="0" noProof="0" dirty="0">
                <a:ln>
                  <a:noFill/>
                </a:ln>
                <a:solidFill>
                  <a:srgbClr val="3E454A"/>
                </a:solidFill>
                <a:effectLst/>
                <a:uLnTx/>
                <a:uFillTx/>
              </a:rPr>
              <a:t> ne prévoit d’être PDP / </a:t>
            </a:r>
            <a:r>
              <a:rPr kumimoji="0" lang="fr-FR" sz="1000" b="0" i="1" u="none" strike="noStrike" kern="0" cap="none" spc="0" normalizeH="0" baseline="0" noProof="0" dirty="0" err="1">
                <a:ln>
                  <a:noFill/>
                </a:ln>
                <a:solidFill>
                  <a:srgbClr val="3E454A"/>
                </a:solidFill>
                <a:effectLst/>
                <a:uLnTx/>
                <a:uFillTx/>
              </a:rPr>
              <a:t>Libéo</a:t>
            </a:r>
            <a:r>
              <a:rPr kumimoji="0" lang="fr-FR" sz="1000" b="0" i="1" u="none" strike="noStrike" kern="0" cap="none" spc="0" normalizeH="0" baseline="0" noProof="0" dirty="0">
                <a:ln>
                  <a:noFill/>
                </a:ln>
                <a:solidFill>
                  <a:srgbClr val="3E454A"/>
                </a:solidFill>
                <a:effectLst/>
                <a:uLnTx/>
                <a:uFillTx/>
              </a:rPr>
              <a:t> proposera un service PDP via Docapost</a:t>
            </a:r>
          </a:p>
        </p:txBody>
      </p:sp>
      <p:pic>
        <p:nvPicPr>
          <p:cNvPr id="112" name="Google Shape;189;p14">
            <a:extLst>
              <a:ext uri="{FF2B5EF4-FFF2-40B4-BE49-F238E27FC236}">
                <a16:creationId xmlns:a16="http://schemas.microsoft.com/office/drawing/2014/main" id="{F16F8E1F-7E8F-1450-3734-1B1F42582AF8}"/>
              </a:ext>
            </a:extLst>
          </p:cNvPr>
          <p:cNvPicPr preferRelativeResize="0"/>
          <p:nvPr/>
        </p:nvPicPr>
        <p:blipFill>
          <a:blip r:embed="rId14">
            <a:alphaModFix/>
          </a:blip>
          <a:stretch>
            <a:fillRect/>
          </a:stretch>
        </p:blipFill>
        <p:spPr>
          <a:xfrm>
            <a:off x="8085686" y="4253498"/>
            <a:ext cx="180000" cy="180000"/>
          </a:xfrm>
          <a:prstGeom prst="rect">
            <a:avLst/>
          </a:prstGeom>
          <a:noFill/>
          <a:ln>
            <a:noFill/>
          </a:ln>
        </p:spPr>
      </p:pic>
      <p:sp>
        <p:nvSpPr>
          <p:cNvPr id="113" name="ZoneTexte 112">
            <a:extLst>
              <a:ext uri="{FF2B5EF4-FFF2-40B4-BE49-F238E27FC236}">
                <a16:creationId xmlns:a16="http://schemas.microsoft.com/office/drawing/2014/main" id="{5A66A6E2-6423-2107-AD66-EA610FF479AB}"/>
              </a:ext>
            </a:extLst>
          </p:cNvPr>
          <p:cNvSpPr txBox="1"/>
          <p:nvPr/>
        </p:nvSpPr>
        <p:spPr>
          <a:xfrm>
            <a:off x="10045616" y="4443755"/>
            <a:ext cx="1147783"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Inclus dans la convention compte</a:t>
            </a:r>
          </a:p>
        </p:txBody>
      </p:sp>
      <p:pic>
        <p:nvPicPr>
          <p:cNvPr id="114" name="Google Shape;239;p14">
            <a:extLst>
              <a:ext uri="{FF2B5EF4-FFF2-40B4-BE49-F238E27FC236}">
                <a16:creationId xmlns:a16="http://schemas.microsoft.com/office/drawing/2014/main" id="{1089F341-C02C-2170-155F-771EA5188882}"/>
              </a:ext>
            </a:extLst>
          </p:cNvPr>
          <p:cNvPicPr preferRelativeResize="0"/>
          <p:nvPr/>
        </p:nvPicPr>
        <p:blipFill>
          <a:blip r:embed="rId15">
            <a:alphaModFix/>
          </a:blip>
          <a:stretch>
            <a:fillRect/>
          </a:stretch>
        </p:blipFill>
        <p:spPr>
          <a:xfrm>
            <a:off x="8085686" y="4523032"/>
            <a:ext cx="180000" cy="180000"/>
          </a:xfrm>
          <a:prstGeom prst="rect">
            <a:avLst/>
          </a:prstGeom>
          <a:noFill/>
          <a:ln>
            <a:noFill/>
          </a:ln>
        </p:spPr>
      </p:pic>
      <p:sp>
        <p:nvSpPr>
          <p:cNvPr id="115" name="ZoneTexte 114">
            <a:extLst>
              <a:ext uri="{FF2B5EF4-FFF2-40B4-BE49-F238E27FC236}">
                <a16:creationId xmlns:a16="http://schemas.microsoft.com/office/drawing/2014/main" id="{9A329142-BEB4-2252-E87F-7E09C51723CF}"/>
              </a:ext>
            </a:extLst>
          </p:cNvPr>
          <p:cNvSpPr txBox="1"/>
          <p:nvPr/>
        </p:nvSpPr>
        <p:spPr>
          <a:xfrm>
            <a:off x="10187338" y="4750701"/>
            <a:ext cx="864339"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De 49€ à 159€</a:t>
            </a:r>
          </a:p>
        </p:txBody>
      </p:sp>
      <p:pic>
        <p:nvPicPr>
          <p:cNvPr id="116" name="Google Shape;239;p14">
            <a:extLst>
              <a:ext uri="{FF2B5EF4-FFF2-40B4-BE49-F238E27FC236}">
                <a16:creationId xmlns:a16="http://schemas.microsoft.com/office/drawing/2014/main" id="{ADEB8D75-5059-3FB6-BDBB-8678A140F5DC}"/>
              </a:ext>
            </a:extLst>
          </p:cNvPr>
          <p:cNvPicPr preferRelativeResize="0"/>
          <p:nvPr/>
        </p:nvPicPr>
        <p:blipFill>
          <a:blip r:embed="rId15">
            <a:alphaModFix/>
          </a:blip>
          <a:stretch>
            <a:fillRect/>
          </a:stretch>
        </p:blipFill>
        <p:spPr>
          <a:xfrm>
            <a:off x="8085686" y="4768423"/>
            <a:ext cx="180000" cy="180000"/>
          </a:xfrm>
          <a:prstGeom prst="rect">
            <a:avLst/>
          </a:prstGeom>
          <a:noFill/>
          <a:ln>
            <a:noFill/>
          </a:ln>
        </p:spPr>
      </p:pic>
      <p:pic>
        <p:nvPicPr>
          <p:cNvPr id="117" name="Google Shape;239;p14">
            <a:extLst>
              <a:ext uri="{FF2B5EF4-FFF2-40B4-BE49-F238E27FC236}">
                <a16:creationId xmlns:a16="http://schemas.microsoft.com/office/drawing/2014/main" id="{87A893DD-D3CB-B992-30D2-BF6039560079}"/>
              </a:ext>
            </a:extLst>
          </p:cNvPr>
          <p:cNvPicPr preferRelativeResize="0"/>
          <p:nvPr/>
        </p:nvPicPr>
        <p:blipFill>
          <a:blip r:embed="rId15">
            <a:alphaModFix/>
          </a:blip>
          <a:stretch>
            <a:fillRect/>
          </a:stretch>
        </p:blipFill>
        <p:spPr>
          <a:xfrm>
            <a:off x="8085686" y="4995888"/>
            <a:ext cx="180000" cy="180000"/>
          </a:xfrm>
          <a:prstGeom prst="rect">
            <a:avLst/>
          </a:prstGeom>
          <a:noFill/>
          <a:ln>
            <a:noFill/>
          </a:ln>
        </p:spPr>
      </p:pic>
      <p:sp>
        <p:nvSpPr>
          <p:cNvPr id="118" name="ZoneTexte 117">
            <a:extLst>
              <a:ext uri="{FF2B5EF4-FFF2-40B4-BE49-F238E27FC236}">
                <a16:creationId xmlns:a16="http://schemas.microsoft.com/office/drawing/2014/main" id="{AF5DA694-1715-EBE1-1FAE-78915DB2D24C}"/>
              </a:ext>
            </a:extLst>
          </p:cNvPr>
          <p:cNvSpPr txBox="1"/>
          <p:nvPr/>
        </p:nvSpPr>
        <p:spPr>
          <a:xfrm>
            <a:off x="10277106" y="4978166"/>
            <a:ext cx="684803"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Non connu</a:t>
            </a:r>
          </a:p>
        </p:txBody>
      </p:sp>
      <p:sp>
        <p:nvSpPr>
          <p:cNvPr id="119" name="ZoneTexte 118">
            <a:extLst>
              <a:ext uri="{FF2B5EF4-FFF2-40B4-BE49-F238E27FC236}">
                <a16:creationId xmlns:a16="http://schemas.microsoft.com/office/drawing/2014/main" id="{ECCAFFF8-53BA-FE50-BBB6-AEC19CEB40EA}"/>
              </a:ext>
            </a:extLst>
          </p:cNvPr>
          <p:cNvSpPr txBox="1"/>
          <p:nvPr/>
        </p:nvSpPr>
        <p:spPr>
          <a:xfrm>
            <a:off x="10277106" y="5535631"/>
            <a:ext cx="684803" cy="21544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rPr>
              <a:t>Non connu</a:t>
            </a:r>
          </a:p>
        </p:txBody>
      </p:sp>
      <p:pic>
        <p:nvPicPr>
          <p:cNvPr id="120" name="Google Shape;239;p14">
            <a:extLst>
              <a:ext uri="{FF2B5EF4-FFF2-40B4-BE49-F238E27FC236}">
                <a16:creationId xmlns:a16="http://schemas.microsoft.com/office/drawing/2014/main" id="{4166D544-0A9C-2EBF-D65D-9EA75BAB61EF}"/>
              </a:ext>
            </a:extLst>
          </p:cNvPr>
          <p:cNvPicPr preferRelativeResize="0"/>
          <p:nvPr/>
        </p:nvPicPr>
        <p:blipFill>
          <a:blip r:embed="rId15">
            <a:alphaModFix/>
          </a:blip>
          <a:stretch>
            <a:fillRect/>
          </a:stretch>
        </p:blipFill>
        <p:spPr>
          <a:xfrm>
            <a:off x="8085686" y="5553353"/>
            <a:ext cx="180000" cy="180000"/>
          </a:xfrm>
          <a:prstGeom prst="rect">
            <a:avLst/>
          </a:prstGeom>
          <a:noFill/>
          <a:ln>
            <a:noFill/>
          </a:ln>
        </p:spPr>
      </p:pic>
      <p:pic>
        <p:nvPicPr>
          <p:cNvPr id="121" name="Google Shape;189;p14">
            <a:extLst>
              <a:ext uri="{FF2B5EF4-FFF2-40B4-BE49-F238E27FC236}">
                <a16:creationId xmlns:a16="http://schemas.microsoft.com/office/drawing/2014/main" id="{5300BC4F-DB7B-CA30-D25B-587F6A852ACA}"/>
              </a:ext>
            </a:extLst>
          </p:cNvPr>
          <p:cNvPicPr preferRelativeResize="0"/>
          <p:nvPr/>
        </p:nvPicPr>
        <p:blipFill>
          <a:blip r:embed="rId14">
            <a:alphaModFix/>
          </a:blip>
          <a:stretch>
            <a:fillRect/>
          </a:stretch>
        </p:blipFill>
        <p:spPr>
          <a:xfrm>
            <a:off x="4750776" y="2095694"/>
            <a:ext cx="180000" cy="180000"/>
          </a:xfrm>
          <a:prstGeom prst="rect">
            <a:avLst/>
          </a:prstGeom>
          <a:noFill/>
          <a:ln>
            <a:noFill/>
          </a:ln>
        </p:spPr>
      </p:pic>
      <p:pic>
        <p:nvPicPr>
          <p:cNvPr id="122" name="Google Shape;189;p14">
            <a:extLst>
              <a:ext uri="{FF2B5EF4-FFF2-40B4-BE49-F238E27FC236}">
                <a16:creationId xmlns:a16="http://schemas.microsoft.com/office/drawing/2014/main" id="{5AF19B97-2FC1-10AD-105D-8B25E995BDAD}"/>
              </a:ext>
            </a:extLst>
          </p:cNvPr>
          <p:cNvPicPr preferRelativeResize="0"/>
          <p:nvPr/>
        </p:nvPicPr>
        <p:blipFill>
          <a:blip r:embed="rId14">
            <a:alphaModFix/>
          </a:blip>
          <a:stretch>
            <a:fillRect/>
          </a:stretch>
        </p:blipFill>
        <p:spPr>
          <a:xfrm>
            <a:off x="5863170" y="2095694"/>
            <a:ext cx="180000" cy="180000"/>
          </a:xfrm>
          <a:prstGeom prst="rect">
            <a:avLst/>
          </a:prstGeom>
          <a:noFill/>
          <a:ln>
            <a:noFill/>
          </a:ln>
        </p:spPr>
      </p:pic>
      <p:pic>
        <p:nvPicPr>
          <p:cNvPr id="123" name="Google Shape;189;p14">
            <a:extLst>
              <a:ext uri="{FF2B5EF4-FFF2-40B4-BE49-F238E27FC236}">
                <a16:creationId xmlns:a16="http://schemas.microsoft.com/office/drawing/2014/main" id="{1FA5B683-F582-F06F-7E3D-89066851C05B}"/>
              </a:ext>
            </a:extLst>
          </p:cNvPr>
          <p:cNvPicPr preferRelativeResize="0"/>
          <p:nvPr/>
        </p:nvPicPr>
        <p:blipFill>
          <a:blip r:embed="rId14">
            <a:alphaModFix/>
          </a:blip>
          <a:stretch>
            <a:fillRect/>
          </a:stretch>
        </p:blipFill>
        <p:spPr>
          <a:xfrm>
            <a:off x="6997901" y="2095694"/>
            <a:ext cx="180000" cy="180000"/>
          </a:xfrm>
          <a:prstGeom prst="rect">
            <a:avLst/>
          </a:prstGeom>
          <a:noFill/>
          <a:ln>
            <a:noFill/>
          </a:ln>
        </p:spPr>
      </p:pic>
      <p:pic>
        <p:nvPicPr>
          <p:cNvPr id="124" name="Google Shape;189;p14">
            <a:extLst>
              <a:ext uri="{FF2B5EF4-FFF2-40B4-BE49-F238E27FC236}">
                <a16:creationId xmlns:a16="http://schemas.microsoft.com/office/drawing/2014/main" id="{DF7FC37A-F967-1953-598B-69BBD87448B7}"/>
              </a:ext>
            </a:extLst>
          </p:cNvPr>
          <p:cNvPicPr preferRelativeResize="0"/>
          <p:nvPr/>
        </p:nvPicPr>
        <p:blipFill>
          <a:blip r:embed="rId14">
            <a:alphaModFix/>
          </a:blip>
          <a:stretch>
            <a:fillRect/>
          </a:stretch>
        </p:blipFill>
        <p:spPr>
          <a:xfrm>
            <a:off x="8074921" y="2095694"/>
            <a:ext cx="180000" cy="180000"/>
          </a:xfrm>
          <a:prstGeom prst="rect">
            <a:avLst/>
          </a:prstGeom>
          <a:noFill/>
          <a:ln>
            <a:noFill/>
          </a:ln>
        </p:spPr>
      </p:pic>
      <p:pic>
        <p:nvPicPr>
          <p:cNvPr id="125" name="Picture 2">
            <a:extLst>
              <a:ext uri="{FF2B5EF4-FFF2-40B4-BE49-F238E27FC236}">
                <a16:creationId xmlns:a16="http://schemas.microsoft.com/office/drawing/2014/main" id="{D9B881FE-6CB3-3874-3E68-375D6BCBF7AC}"/>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r="73505"/>
          <a:stretch/>
        </p:blipFill>
        <p:spPr bwMode="auto">
          <a:xfrm>
            <a:off x="2374773" y="2062186"/>
            <a:ext cx="251571" cy="247016"/>
          </a:xfrm>
          <a:prstGeom prst="rect">
            <a:avLst/>
          </a:prstGeom>
          <a:noFill/>
          <a:extLst>
            <a:ext uri="{909E8E84-426E-40DD-AFC4-6F175D3DCCD1}">
              <a14:hiddenFill xmlns:a14="http://schemas.microsoft.com/office/drawing/2010/main">
                <a:solidFill>
                  <a:srgbClr val="FFFFFF"/>
                </a:solidFill>
              </a14:hiddenFill>
            </a:ext>
          </a:extLst>
        </p:spPr>
      </p:pic>
      <p:sp>
        <p:nvSpPr>
          <p:cNvPr id="126" name="ZoneTexte 125">
            <a:extLst>
              <a:ext uri="{FF2B5EF4-FFF2-40B4-BE49-F238E27FC236}">
                <a16:creationId xmlns:a16="http://schemas.microsoft.com/office/drawing/2014/main" id="{12F55FC4-DE60-A3DF-CCB7-3E29959D93A4}"/>
              </a:ext>
            </a:extLst>
          </p:cNvPr>
          <p:cNvSpPr txBox="1"/>
          <p:nvPr/>
        </p:nvSpPr>
        <p:spPr>
          <a:xfrm>
            <a:off x="7964529" y="6332726"/>
            <a:ext cx="288209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3E454A"/>
                </a:solidFill>
                <a:effectLst/>
                <a:uLnTx/>
                <a:uFillTx/>
              </a:rPr>
              <a:t>*indication tarifaire en date du 04/12/2023</a:t>
            </a:r>
          </a:p>
        </p:txBody>
      </p:sp>
    </p:spTree>
    <p:extLst>
      <p:ext uri="{BB962C8B-B14F-4D97-AF65-F5344CB8AC3E}">
        <p14:creationId xmlns:p14="http://schemas.microsoft.com/office/powerpoint/2010/main" val="1218591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b="1" dirty="0">
                <a:solidFill>
                  <a:srgbClr val="FF0000"/>
                </a:solidFill>
                <a:effectLst>
                  <a:outerShdw blurRad="38100" dist="38100" dir="2700000" algn="tl">
                    <a:srgbClr val="000000">
                      <a:alpha val="43137"/>
                    </a:srgbClr>
                  </a:outerShdw>
                </a:effectLst>
              </a:rPr>
              <a:t>Cibles</a:t>
            </a:r>
          </a:p>
          <a:p>
            <a:r>
              <a:rPr lang="fr-FR" dirty="0"/>
              <a:t>Les parcours et argumentaires</a:t>
            </a:r>
          </a:p>
          <a:p>
            <a:r>
              <a:rPr lang="fr-FR" dirty="0"/>
              <a:t>L’accompagnement</a:t>
            </a:r>
          </a:p>
          <a:p>
            <a:r>
              <a:rPr lang="fr-FR" dirty="0"/>
              <a:t>Le plan de communication</a:t>
            </a:r>
          </a:p>
          <a:p>
            <a:r>
              <a:rPr lang="fr-FR" dirty="0"/>
              <a:t>Annexes</a:t>
            </a:r>
          </a:p>
          <a:p>
            <a:pPr marL="0" indent="0">
              <a:buNone/>
            </a:pPr>
            <a:endParaRPr lang="fr-FR" dirty="0"/>
          </a:p>
          <a:p>
            <a:endParaRPr lang="fr-FR" dirty="0"/>
          </a:p>
        </p:txBody>
      </p:sp>
    </p:spTree>
    <p:extLst>
      <p:ext uri="{BB962C8B-B14F-4D97-AF65-F5344CB8AC3E}">
        <p14:creationId xmlns:p14="http://schemas.microsoft.com/office/powerpoint/2010/main" val="600231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3C8634-A820-3A3F-F7F6-4F36AECAB7F0}"/>
              </a:ext>
            </a:extLst>
          </p:cNvPr>
          <p:cNvSpPr>
            <a:spLocks noGrp="1"/>
          </p:cNvSpPr>
          <p:nvPr>
            <p:ph type="body" sz="quarter" idx="12"/>
          </p:nvPr>
        </p:nvSpPr>
        <p:spPr/>
        <p:txBody>
          <a:bodyPr/>
          <a:lstStyle/>
          <a:p>
            <a:r>
              <a:rPr lang="fr-FR" dirty="0"/>
              <a:t>Cible clients</a:t>
            </a:r>
          </a:p>
        </p:txBody>
      </p:sp>
      <p:sp>
        <p:nvSpPr>
          <p:cNvPr id="4" name="Espace réservé du texte 3">
            <a:extLst>
              <a:ext uri="{FF2B5EF4-FFF2-40B4-BE49-F238E27FC236}">
                <a16:creationId xmlns:a16="http://schemas.microsoft.com/office/drawing/2014/main" id="{FA811BE4-5777-C878-96DB-2C09E72F48A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9CE1E80-798A-920B-C0A9-82E69F6AE962}"/>
              </a:ext>
            </a:extLst>
          </p:cNvPr>
          <p:cNvSpPr>
            <a:spLocks noGrp="1"/>
          </p:cNvSpPr>
          <p:nvPr>
            <p:ph type="body" sz="quarter" idx="16"/>
          </p:nvPr>
        </p:nvSpPr>
        <p:spPr/>
        <p:txBody>
          <a:bodyPr/>
          <a:lstStyle/>
          <a:p>
            <a:r>
              <a:rPr lang="fr-FR" dirty="0"/>
              <a:t>3</a:t>
            </a:r>
          </a:p>
        </p:txBody>
      </p:sp>
      <p:sp>
        <p:nvSpPr>
          <p:cNvPr id="6" name="ZoneTexte 5">
            <a:extLst>
              <a:ext uri="{FF2B5EF4-FFF2-40B4-BE49-F238E27FC236}">
                <a16:creationId xmlns:a16="http://schemas.microsoft.com/office/drawing/2014/main" id="{BCE20F0D-09EF-FB62-C808-0715960495EB}"/>
              </a:ext>
            </a:extLst>
          </p:cNvPr>
          <p:cNvSpPr txBox="1"/>
          <p:nvPr/>
        </p:nvSpPr>
        <p:spPr>
          <a:xfrm>
            <a:off x="528537" y="1460707"/>
            <a:ext cx="10980738" cy="2431435"/>
          </a:xfrm>
          <a:prstGeom prst="rect">
            <a:avLst/>
          </a:prstGeom>
          <a:solidFill>
            <a:srgbClr val="C30F0F">
              <a:lumMod val="20000"/>
              <a:lumOff val="8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3E454A"/>
                </a:solidFill>
                <a:effectLst/>
                <a:uLnTx/>
                <a:uFillTx/>
              </a:rPr>
              <a:t>Cible prioritaire :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1" i="0" u="none" strike="noStrike" kern="0" cap="none" spc="0" normalizeH="0" baseline="0" noProof="0" dirty="0">
                <a:ln>
                  <a:noFill/>
                </a:ln>
                <a:solidFill>
                  <a:srgbClr val="C30F0F"/>
                </a:solidFill>
                <a:effectLst/>
                <a:uLnTx/>
                <a:uFillTx/>
              </a:rPr>
              <a:t>Nouvelles entrées en relation</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0" i="0" u="none" strike="noStrike" kern="0" cap="none" spc="0" normalizeH="0" baseline="0" noProof="0" dirty="0">
                <a:ln>
                  <a:noFill/>
                </a:ln>
                <a:solidFill>
                  <a:srgbClr val="3E454A"/>
                </a:solidFill>
                <a:effectLst/>
                <a:uLnTx/>
                <a:uFillTx/>
              </a:rPr>
              <a:t>Stock : </a:t>
            </a:r>
            <a:r>
              <a:rPr kumimoji="0" lang="fr-FR" sz="2400" b="1" i="0" u="none" strike="noStrike" kern="0" cap="none" spc="0" normalizeH="0" baseline="0" noProof="0" dirty="0">
                <a:ln>
                  <a:noFill/>
                </a:ln>
                <a:solidFill>
                  <a:srgbClr val="C30F0F"/>
                </a:solidFill>
                <a:effectLst/>
                <a:uLnTx/>
                <a:uFillTx/>
              </a:rPr>
              <a:t>clients actifs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400" b="1" i="0" u="none" strike="noStrike" kern="0" cap="none" spc="0" normalizeH="0" baseline="0" noProof="0" dirty="0">
                <a:ln>
                  <a:noFill/>
                </a:ln>
                <a:solidFill>
                  <a:srgbClr val="3E454A"/>
                </a:solidFill>
                <a:effectLst/>
                <a:uLnTx/>
                <a:uFillTx/>
              </a:rPr>
              <a:t>Equipée d’un accès à la banque à distance pour effectuer les paiements</a:t>
            </a:r>
            <a:endParaRPr kumimoji="0" lang="fr-FR" sz="2400" b="0" i="0" u="none" strike="noStrike" kern="0" cap="none" spc="0" normalizeH="0" baseline="0" noProof="0" dirty="0">
              <a:ln>
                <a:noFill/>
              </a:ln>
              <a:solidFill>
                <a:srgbClr val="3E454A"/>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2400" b="0" i="0" u="none" strike="noStrike" kern="0" cap="none" spc="0" normalizeH="0" baseline="0" noProof="0" dirty="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1" u="none" strike="noStrike" kern="0" cap="none" spc="0" normalizeH="0" baseline="0" noProof="0" dirty="0">
                <a:ln>
                  <a:noFill/>
                </a:ln>
                <a:solidFill>
                  <a:srgbClr val="3E454A"/>
                </a:solidFill>
                <a:effectLst/>
                <a:uLnTx/>
                <a:uFillTx/>
              </a:rPr>
              <a:t>&gt; Exclusion : clients PULCEO (un outil de gestion pré comptable répondant aux exigences règlementaire est en cours de construction et sera intégré directement dans PULCEO </a:t>
            </a:r>
          </a:p>
        </p:txBody>
      </p:sp>
      <p:grpSp>
        <p:nvGrpSpPr>
          <p:cNvPr id="7" name="Group 2096">
            <a:extLst>
              <a:ext uri="{FF2B5EF4-FFF2-40B4-BE49-F238E27FC236}">
                <a16:creationId xmlns:a16="http://schemas.microsoft.com/office/drawing/2014/main" id="{40CDF289-40EF-9234-44F7-0BACC4013540}"/>
              </a:ext>
            </a:extLst>
          </p:cNvPr>
          <p:cNvGrpSpPr/>
          <p:nvPr/>
        </p:nvGrpSpPr>
        <p:grpSpPr>
          <a:xfrm>
            <a:off x="2533245" y="3957623"/>
            <a:ext cx="471713" cy="396756"/>
            <a:chOff x="9612313" y="4159250"/>
            <a:chExt cx="517525" cy="517525"/>
          </a:xfrm>
          <a:solidFill>
            <a:srgbClr val="FFFFFF">
              <a:lumMod val="50000"/>
            </a:srgbClr>
          </a:solidFill>
        </p:grpSpPr>
        <p:sp>
          <p:nvSpPr>
            <p:cNvPr id="8" name="Freeform 435">
              <a:extLst>
                <a:ext uri="{FF2B5EF4-FFF2-40B4-BE49-F238E27FC236}">
                  <a16:creationId xmlns:a16="http://schemas.microsoft.com/office/drawing/2014/main" id="{770D11EC-68F7-B6C2-E393-ED8C1298202E}"/>
                </a:ext>
              </a:extLst>
            </p:cNvPr>
            <p:cNvSpPr>
              <a:spLocks noEditPoints="1"/>
            </p:cNvSpPr>
            <p:nvPr/>
          </p:nvSpPr>
          <p:spPr bwMode="auto">
            <a:xfrm>
              <a:off x="9812338" y="4232275"/>
              <a:ext cx="130175" cy="131763"/>
            </a:xfrm>
            <a:custGeom>
              <a:avLst/>
              <a:gdLst>
                <a:gd name="T0" fmla="*/ 31 w 61"/>
                <a:gd name="T1" fmla="*/ 61 h 61"/>
                <a:gd name="T2" fmla="*/ 61 w 61"/>
                <a:gd name="T3" fmla="*/ 31 h 61"/>
                <a:gd name="T4" fmla="*/ 31 w 61"/>
                <a:gd name="T5" fmla="*/ 0 h 61"/>
                <a:gd name="T6" fmla="*/ 0 w 61"/>
                <a:gd name="T7" fmla="*/ 31 h 61"/>
                <a:gd name="T8" fmla="*/ 31 w 61"/>
                <a:gd name="T9" fmla="*/ 61 h 61"/>
                <a:gd name="T10" fmla="*/ 31 w 61"/>
                <a:gd name="T11" fmla="*/ 10 h 61"/>
                <a:gd name="T12" fmla="*/ 51 w 61"/>
                <a:gd name="T13" fmla="*/ 31 h 61"/>
                <a:gd name="T14" fmla="*/ 31 w 61"/>
                <a:gd name="T15" fmla="*/ 51 h 61"/>
                <a:gd name="T16" fmla="*/ 10 w 61"/>
                <a:gd name="T17" fmla="*/ 31 h 61"/>
                <a:gd name="T18" fmla="*/ 31 w 61"/>
                <a:gd name="T1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1">
                  <a:moveTo>
                    <a:pt x="31" y="61"/>
                  </a:moveTo>
                  <a:cubicBezTo>
                    <a:pt x="47" y="61"/>
                    <a:pt x="61" y="48"/>
                    <a:pt x="61" y="31"/>
                  </a:cubicBezTo>
                  <a:cubicBezTo>
                    <a:pt x="61" y="14"/>
                    <a:pt x="47" y="0"/>
                    <a:pt x="31" y="0"/>
                  </a:cubicBezTo>
                  <a:cubicBezTo>
                    <a:pt x="14" y="0"/>
                    <a:pt x="0" y="14"/>
                    <a:pt x="0" y="31"/>
                  </a:cubicBezTo>
                  <a:cubicBezTo>
                    <a:pt x="0" y="48"/>
                    <a:pt x="14" y="61"/>
                    <a:pt x="31" y="61"/>
                  </a:cubicBezTo>
                  <a:close/>
                  <a:moveTo>
                    <a:pt x="31" y="10"/>
                  </a:moveTo>
                  <a:cubicBezTo>
                    <a:pt x="42" y="10"/>
                    <a:pt x="51" y="19"/>
                    <a:pt x="51" y="31"/>
                  </a:cubicBezTo>
                  <a:cubicBezTo>
                    <a:pt x="51" y="42"/>
                    <a:pt x="42" y="51"/>
                    <a:pt x="31" y="51"/>
                  </a:cubicBezTo>
                  <a:cubicBezTo>
                    <a:pt x="19" y="51"/>
                    <a:pt x="10" y="42"/>
                    <a:pt x="10" y="31"/>
                  </a:cubicBezTo>
                  <a:cubicBezTo>
                    <a:pt x="10" y="19"/>
                    <a:pt x="19" y="10"/>
                    <a:pt x="3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sp>
          <p:nvSpPr>
            <p:cNvPr id="9" name="Freeform 436">
              <a:extLst>
                <a:ext uri="{FF2B5EF4-FFF2-40B4-BE49-F238E27FC236}">
                  <a16:creationId xmlns:a16="http://schemas.microsoft.com/office/drawing/2014/main" id="{D488262E-259E-1103-E95F-97770232C629}"/>
                </a:ext>
              </a:extLst>
            </p:cNvPr>
            <p:cNvSpPr>
              <a:spLocks noEditPoints="1"/>
            </p:cNvSpPr>
            <p:nvPr/>
          </p:nvSpPr>
          <p:spPr bwMode="auto">
            <a:xfrm>
              <a:off x="9612313" y="4159250"/>
              <a:ext cx="517525" cy="517525"/>
            </a:xfrm>
            <a:custGeom>
              <a:avLst/>
              <a:gdLst>
                <a:gd name="T0" fmla="*/ 120 w 241"/>
                <a:gd name="T1" fmla="*/ 0 h 241"/>
                <a:gd name="T2" fmla="*/ 0 w 241"/>
                <a:gd name="T3" fmla="*/ 120 h 241"/>
                <a:gd name="T4" fmla="*/ 120 w 241"/>
                <a:gd name="T5" fmla="*/ 241 h 241"/>
                <a:gd name="T6" fmla="*/ 241 w 241"/>
                <a:gd name="T7" fmla="*/ 120 h 241"/>
                <a:gd name="T8" fmla="*/ 120 w 241"/>
                <a:gd name="T9" fmla="*/ 0 h 241"/>
                <a:gd name="T10" fmla="*/ 120 w 241"/>
                <a:gd name="T11" fmla="*/ 231 h 241"/>
                <a:gd name="T12" fmla="*/ 10 w 241"/>
                <a:gd name="T13" fmla="*/ 120 h 241"/>
                <a:gd name="T14" fmla="*/ 120 w 241"/>
                <a:gd name="T15" fmla="*/ 10 h 241"/>
                <a:gd name="T16" fmla="*/ 231 w 241"/>
                <a:gd name="T17" fmla="*/ 120 h 241"/>
                <a:gd name="T18" fmla="*/ 120 w 241"/>
                <a:gd name="T19" fmla="*/ 23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241">
                  <a:moveTo>
                    <a:pt x="120" y="0"/>
                  </a:moveTo>
                  <a:cubicBezTo>
                    <a:pt x="54" y="0"/>
                    <a:pt x="0" y="54"/>
                    <a:pt x="0" y="120"/>
                  </a:cubicBezTo>
                  <a:cubicBezTo>
                    <a:pt x="0" y="187"/>
                    <a:pt x="54" y="241"/>
                    <a:pt x="120" y="241"/>
                  </a:cubicBezTo>
                  <a:cubicBezTo>
                    <a:pt x="187" y="241"/>
                    <a:pt x="241" y="187"/>
                    <a:pt x="241" y="120"/>
                  </a:cubicBezTo>
                  <a:cubicBezTo>
                    <a:pt x="241" y="54"/>
                    <a:pt x="187" y="0"/>
                    <a:pt x="120" y="0"/>
                  </a:cubicBezTo>
                  <a:close/>
                  <a:moveTo>
                    <a:pt x="120" y="231"/>
                  </a:moveTo>
                  <a:cubicBezTo>
                    <a:pt x="59" y="231"/>
                    <a:pt x="10" y="181"/>
                    <a:pt x="10" y="120"/>
                  </a:cubicBezTo>
                  <a:cubicBezTo>
                    <a:pt x="10" y="59"/>
                    <a:pt x="59" y="10"/>
                    <a:pt x="120" y="10"/>
                  </a:cubicBezTo>
                  <a:cubicBezTo>
                    <a:pt x="181" y="10"/>
                    <a:pt x="231" y="59"/>
                    <a:pt x="231" y="120"/>
                  </a:cubicBezTo>
                  <a:cubicBezTo>
                    <a:pt x="231" y="181"/>
                    <a:pt x="181" y="231"/>
                    <a:pt x="120"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sp>
          <p:nvSpPr>
            <p:cNvPr id="10" name="Freeform 437">
              <a:extLst>
                <a:ext uri="{FF2B5EF4-FFF2-40B4-BE49-F238E27FC236}">
                  <a16:creationId xmlns:a16="http://schemas.microsoft.com/office/drawing/2014/main" id="{CB78CDE6-70F4-03A5-1BCB-D4AC7E44ABB2}"/>
                </a:ext>
              </a:extLst>
            </p:cNvPr>
            <p:cNvSpPr>
              <a:spLocks noEditPoints="1"/>
            </p:cNvSpPr>
            <p:nvPr/>
          </p:nvSpPr>
          <p:spPr bwMode="auto">
            <a:xfrm>
              <a:off x="9785351" y="4383088"/>
              <a:ext cx="182563" cy="203200"/>
            </a:xfrm>
            <a:custGeom>
              <a:avLst/>
              <a:gdLst>
                <a:gd name="T0" fmla="*/ 72 w 85"/>
                <a:gd name="T1" fmla="*/ 67 h 95"/>
                <a:gd name="T2" fmla="*/ 70 w 85"/>
                <a:gd name="T3" fmla="*/ 67 h 95"/>
                <a:gd name="T4" fmla="*/ 70 w 85"/>
                <a:gd name="T5" fmla="*/ 8 h 95"/>
                <a:gd name="T6" fmla="*/ 62 w 85"/>
                <a:gd name="T7" fmla="*/ 0 h 95"/>
                <a:gd name="T8" fmla="*/ 13 w 85"/>
                <a:gd name="T9" fmla="*/ 0 h 95"/>
                <a:gd name="T10" fmla="*/ 4 w 85"/>
                <a:gd name="T11" fmla="*/ 4 h 95"/>
                <a:gd name="T12" fmla="*/ 0 w 85"/>
                <a:gd name="T13" fmla="*/ 14 h 95"/>
                <a:gd name="T14" fmla="*/ 4 w 85"/>
                <a:gd name="T15" fmla="*/ 24 h 95"/>
                <a:gd name="T16" fmla="*/ 13 w 85"/>
                <a:gd name="T17" fmla="*/ 28 h 95"/>
                <a:gd name="T18" fmla="*/ 15 w 85"/>
                <a:gd name="T19" fmla="*/ 28 h 95"/>
                <a:gd name="T20" fmla="*/ 15 w 85"/>
                <a:gd name="T21" fmla="*/ 67 h 95"/>
                <a:gd name="T22" fmla="*/ 13 w 85"/>
                <a:gd name="T23" fmla="*/ 67 h 95"/>
                <a:gd name="T24" fmla="*/ 4 w 85"/>
                <a:gd name="T25" fmla="*/ 72 h 95"/>
                <a:gd name="T26" fmla="*/ 0 w 85"/>
                <a:gd name="T27" fmla="*/ 81 h 95"/>
                <a:gd name="T28" fmla="*/ 4 w 85"/>
                <a:gd name="T29" fmla="*/ 91 h 95"/>
                <a:gd name="T30" fmla="*/ 13 w 85"/>
                <a:gd name="T31" fmla="*/ 95 h 95"/>
                <a:gd name="T32" fmla="*/ 72 w 85"/>
                <a:gd name="T33" fmla="*/ 95 h 95"/>
                <a:gd name="T34" fmla="*/ 81 w 85"/>
                <a:gd name="T35" fmla="*/ 91 h 95"/>
                <a:gd name="T36" fmla="*/ 85 w 85"/>
                <a:gd name="T37" fmla="*/ 81 h 95"/>
                <a:gd name="T38" fmla="*/ 81 w 85"/>
                <a:gd name="T39" fmla="*/ 72 h 95"/>
                <a:gd name="T40" fmla="*/ 72 w 85"/>
                <a:gd name="T41" fmla="*/ 67 h 95"/>
                <a:gd name="T42" fmla="*/ 74 w 85"/>
                <a:gd name="T43" fmla="*/ 84 h 95"/>
                <a:gd name="T44" fmla="*/ 72 w 85"/>
                <a:gd name="T45" fmla="*/ 86 h 95"/>
                <a:gd name="T46" fmla="*/ 13 w 85"/>
                <a:gd name="T47" fmla="*/ 86 h 95"/>
                <a:gd name="T48" fmla="*/ 11 w 85"/>
                <a:gd name="T49" fmla="*/ 85 h 95"/>
                <a:gd name="T50" fmla="*/ 10 w 85"/>
                <a:gd name="T51" fmla="*/ 81 h 95"/>
                <a:gd name="T52" fmla="*/ 11 w 85"/>
                <a:gd name="T53" fmla="*/ 78 h 95"/>
                <a:gd name="T54" fmla="*/ 13 w 85"/>
                <a:gd name="T55" fmla="*/ 77 h 95"/>
                <a:gd name="T56" fmla="*/ 20 w 85"/>
                <a:gd name="T57" fmla="*/ 77 h 95"/>
                <a:gd name="T58" fmla="*/ 25 w 85"/>
                <a:gd name="T59" fmla="*/ 72 h 95"/>
                <a:gd name="T60" fmla="*/ 25 w 85"/>
                <a:gd name="T61" fmla="*/ 23 h 95"/>
                <a:gd name="T62" fmla="*/ 20 w 85"/>
                <a:gd name="T63" fmla="*/ 18 h 95"/>
                <a:gd name="T64" fmla="*/ 13 w 85"/>
                <a:gd name="T65" fmla="*/ 18 h 95"/>
                <a:gd name="T66" fmla="*/ 11 w 85"/>
                <a:gd name="T67" fmla="*/ 17 h 95"/>
                <a:gd name="T68" fmla="*/ 10 w 85"/>
                <a:gd name="T69" fmla="*/ 14 h 95"/>
                <a:gd name="T70" fmla="*/ 11 w 85"/>
                <a:gd name="T71" fmla="*/ 11 h 95"/>
                <a:gd name="T72" fmla="*/ 13 w 85"/>
                <a:gd name="T73" fmla="*/ 10 h 95"/>
                <a:gd name="T74" fmla="*/ 60 w 85"/>
                <a:gd name="T75" fmla="*/ 10 h 95"/>
                <a:gd name="T76" fmla="*/ 60 w 85"/>
                <a:gd name="T77" fmla="*/ 72 h 95"/>
                <a:gd name="T78" fmla="*/ 65 w 85"/>
                <a:gd name="T79" fmla="*/ 77 h 95"/>
                <a:gd name="T80" fmla="*/ 72 w 85"/>
                <a:gd name="T81" fmla="*/ 77 h 95"/>
                <a:gd name="T82" fmla="*/ 74 w 85"/>
                <a:gd name="T83" fmla="*/ 78 h 95"/>
                <a:gd name="T84" fmla="*/ 75 w 85"/>
                <a:gd name="T85" fmla="*/ 81 h 95"/>
                <a:gd name="T86" fmla="*/ 74 w 85"/>
                <a:gd name="T87" fmla="*/ 8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95">
                  <a:moveTo>
                    <a:pt x="72" y="67"/>
                  </a:moveTo>
                  <a:cubicBezTo>
                    <a:pt x="70" y="67"/>
                    <a:pt x="70" y="67"/>
                    <a:pt x="70" y="67"/>
                  </a:cubicBezTo>
                  <a:cubicBezTo>
                    <a:pt x="70" y="8"/>
                    <a:pt x="70" y="8"/>
                    <a:pt x="70" y="8"/>
                  </a:cubicBezTo>
                  <a:cubicBezTo>
                    <a:pt x="70" y="3"/>
                    <a:pt x="67" y="0"/>
                    <a:pt x="62" y="0"/>
                  </a:cubicBezTo>
                  <a:cubicBezTo>
                    <a:pt x="13" y="0"/>
                    <a:pt x="13" y="0"/>
                    <a:pt x="13" y="0"/>
                  </a:cubicBezTo>
                  <a:cubicBezTo>
                    <a:pt x="10" y="0"/>
                    <a:pt x="6" y="1"/>
                    <a:pt x="4" y="4"/>
                  </a:cubicBezTo>
                  <a:cubicBezTo>
                    <a:pt x="2" y="7"/>
                    <a:pt x="0" y="10"/>
                    <a:pt x="0" y="14"/>
                  </a:cubicBezTo>
                  <a:cubicBezTo>
                    <a:pt x="0" y="18"/>
                    <a:pt x="2" y="21"/>
                    <a:pt x="4" y="24"/>
                  </a:cubicBezTo>
                  <a:cubicBezTo>
                    <a:pt x="7" y="27"/>
                    <a:pt x="10" y="28"/>
                    <a:pt x="13" y="28"/>
                  </a:cubicBezTo>
                  <a:cubicBezTo>
                    <a:pt x="15" y="28"/>
                    <a:pt x="15" y="28"/>
                    <a:pt x="15" y="28"/>
                  </a:cubicBezTo>
                  <a:cubicBezTo>
                    <a:pt x="15" y="67"/>
                    <a:pt x="15" y="67"/>
                    <a:pt x="15" y="67"/>
                  </a:cubicBezTo>
                  <a:cubicBezTo>
                    <a:pt x="13" y="67"/>
                    <a:pt x="13" y="67"/>
                    <a:pt x="13" y="67"/>
                  </a:cubicBezTo>
                  <a:cubicBezTo>
                    <a:pt x="10" y="67"/>
                    <a:pt x="6" y="69"/>
                    <a:pt x="4" y="72"/>
                  </a:cubicBezTo>
                  <a:cubicBezTo>
                    <a:pt x="2" y="74"/>
                    <a:pt x="0" y="78"/>
                    <a:pt x="0" y="81"/>
                  </a:cubicBezTo>
                  <a:cubicBezTo>
                    <a:pt x="0" y="85"/>
                    <a:pt x="2" y="89"/>
                    <a:pt x="4" y="91"/>
                  </a:cubicBezTo>
                  <a:cubicBezTo>
                    <a:pt x="7" y="94"/>
                    <a:pt x="10" y="95"/>
                    <a:pt x="13" y="95"/>
                  </a:cubicBezTo>
                  <a:cubicBezTo>
                    <a:pt x="72" y="95"/>
                    <a:pt x="72" y="95"/>
                    <a:pt x="72" y="95"/>
                  </a:cubicBezTo>
                  <a:cubicBezTo>
                    <a:pt x="75" y="95"/>
                    <a:pt x="78" y="94"/>
                    <a:pt x="81" y="91"/>
                  </a:cubicBezTo>
                  <a:cubicBezTo>
                    <a:pt x="83" y="89"/>
                    <a:pt x="85" y="85"/>
                    <a:pt x="85" y="81"/>
                  </a:cubicBezTo>
                  <a:cubicBezTo>
                    <a:pt x="85" y="78"/>
                    <a:pt x="83" y="74"/>
                    <a:pt x="81" y="72"/>
                  </a:cubicBezTo>
                  <a:cubicBezTo>
                    <a:pt x="79" y="69"/>
                    <a:pt x="75" y="67"/>
                    <a:pt x="72" y="67"/>
                  </a:cubicBezTo>
                  <a:close/>
                  <a:moveTo>
                    <a:pt x="74" y="84"/>
                  </a:moveTo>
                  <a:cubicBezTo>
                    <a:pt x="73" y="85"/>
                    <a:pt x="73" y="86"/>
                    <a:pt x="72" y="86"/>
                  </a:cubicBezTo>
                  <a:cubicBezTo>
                    <a:pt x="13" y="86"/>
                    <a:pt x="13" y="86"/>
                    <a:pt x="13" y="86"/>
                  </a:cubicBezTo>
                  <a:cubicBezTo>
                    <a:pt x="13" y="86"/>
                    <a:pt x="12" y="85"/>
                    <a:pt x="11" y="85"/>
                  </a:cubicBezTo>
                  <a:cubicBezTo>
                    <a:pt x="11" y="84"/>
                    <a:pt x="10" y="83"/>
                    <a:pt x="10" y="81"/>
                  </a:cubicBezTo>
                  <a:cubicBezTo>
                    <a:pt x="10" y="80"/>
                    <a:pt x="11" y="79"/>
                    <a:pt x="11" y="78"/>
                  </a:cubicBezTo>
                  <a:cubicBezTo>
                    <a:pt x="12" y="77"/>
                    <a:pt x="13" y="77"/>
                    <a:pt x="13" y="77"/>
                  </a:cubicBezTo>
                  <a:cubicBezTo>
                    <a:pt x="20" y="77"/>
                    <a:pt x="20" y="77"/>
                    <a:pt x="20" y="77"/>
                  </a:cubicBezTo>
                  <a:cubicBezTo>
                    <a:pt x="23" y="77"/>
                    <a:pt x="25" y="75"/>
                    <a:pt x="25" y="72"/>
                  </a:cubicBezTo>
                  <a:cubicBezTo>
                    <a:pt x="25" y="23"/>
                    <a:pt x="25" y="23"/>
                    <a:pt x="25" y="23"/>
                  </a:cubicBezTo>
                  <a:cubicBezTo>
                    <a:pt x="25" y="21"/>
                    <a:pt x="23" y="18"/>
                    <a:pt x="20" y="18"/>
                  </a:cubicBezTo>
                  <a:cubicBezTo>
                    <a:pt x="13" y="18"/>
                    <a:pt x="13" y="18"/>
                    <a:pt x="13" y="18"/>
                  </a:cubicBezTo>
                  <a:cubicBezTo>
                    <a:pt x="13" y="18"/>
                    <a:pt x="12" y="18"/>
                    <a:pt x="11" y="17"/>
                  </a:cubicBezTo>
                  <a:cubicBezTo>
                    <a:pt x="11" y="17"/>
                    <a:pt x="10" y="16"/>
                    <a:pt x="10" y="14"/>
                  </a:cubicBezTo>
                  <a:cubicBezTo>
                    <a:pt x="10" y="13"/>
                    <a:pt x="11" y="12"/>
                    <a:pt x="11" y="11"/>
                  </a:cubicBezTo>
                  <a:cubicBezTo>
                    <a:pt x="12" y="10"/>
                    <a:pt x="13" y="10"/>
                    <a:pt x="13" y="10"/>
                  </a:cubicBezTo>
                  <a:cubicBezTo>
                    <a:pt x="60" y="10"/>
                    <a:pt x="60" y="10"/>
                    <a:pt x="60" y="10"/>
                  </a:cubicBezTo>
                  <a:cubicBezTo>
                    <a:pt x="60" y="72"/>
                    <a:pt x="60" y="72"/>
                    <a:pt x="60" y="72"/>
                  </a:cubicBezTo>
                  <a:cubicBezTo>
                    <a:pt x="60" y="75"/>
                    <a:pt x="62" y="77"/>
                    <a:pt x="65" y="77"/>
                  </a:cubicBezTo>
                  <a:cubicBezTo>
                    <a:pt x="72" y="77"/>
                    <a:pt x="72" y="77"/>
                    <a:pt x="72" y="77"/>
                  </a:cubicBezTo>
                  <a:cubicBezTo>
                    <a:pt x="73" y="77"/>
                    <a:pt x="73" y="77"/>
                    <a:pt x="74" y="78"/>
                  </a:cubicBezTo>
                  <a:cubicBezTo>
                    <a:pt x="75" y="79"/>
                    <a:pt x="75" y="80"/>
                    <a:pt x="75" y="81"/>
                  </a:cubicBezTo>
                  <a:cubicBezTo>
                    <a:pt x="75" y="83"/>
                    <a:pt x="74" y="84"/>
                    <a:pt x="7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454A"/>
                </a:solidFill>
                <a:effectLst/>
                <a:uLnTx/>
                <a:uFillTx/>
              </a:endParaRPr>
            </a:p>
          </p:txBody>
        </p:sp>
      </p:grpSp>
      <p:sp>
        <p:nvSpPr>
          <p:cNvPr id="11" name="Rectangle 10">
            <a:extLst>
              <a:ext uri="{FF2B5EF4-FFF2-40B4-BE49-F238E27FC236}">
                <a16:creationId xmlns:a16="http://schemas.microsoft.com/office/drawing/2014/main" id="{09B46C7A-1BFE-4A85-CF93-F932E017B3C1}"/>
              </a:ext>
            </a:extLst>
          </p:cNvPr>
          <p:cNvSpPr/>
          <p:nvPr/>
        </p:nvSpPr>
        <p:spPr>
          <a:xfrm>
            <a:off x="3085695" y="3919523"/>
            <a:ext cx="6181725" cy="472956"/>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latin typeface="Arial" panose="020B0604020202020204"/>
                <a:ea typeface="+mn-ea"/>
                <a:cs typeface="+mn-cs"/>
              </a:rPr>
              <a:t>L’offre </a:t>
            </a:r>
            <a:r>
              <a:rPr kumimoji="0" lang="fr-FR" sz="1800" b="0" i="0" u="none" strike="noStrike" kern="0" cap="none" spc="0" normalizeH="0" baseline="0" noProof="0" dirty="0" err="1">
                <a:ln>
                  <a:noFill/>
                </a:ln>
                <a:solidFill>
                  <a:srgbClr val="3E454A"/>
                </a:solidFill>
                <a:effectLst/>
                <a:uLnTx/>
                <a:uFillTx/>
                <a:latin typeface="Arial" panose="020B0604020202020204"/>
                <a:ea typeface="+mn-ea"/>
                <a:cs typeface="+mn-cs"/>
              </a:rPr>
              <a:t>iPaidThat</a:t>
            </a:r>
            <a:r>
              <a:rPr kumimoji="0" lang="fr-FR" sz="1800" b="0" i="0" u="none" strike="noStrike" kern="0" cap="none" spc="0" normalizeH="0" baseline="0" noProof="0" dirty="0">
                <a:ln>
                  <a:noFill/>
                </a:ln>
                <a:solidFill>
                  <a:srgbClr val="3E454A"/>
                </a:solidFill>
                <a:effectLst/>
                <a:uLnTx/>
                <a:uFillTx/>
                <a:latin typeface="Arial" panose="020B0604020202020204"/>
                <a:ea typeface="+mn-ea"/>
                <a:cs typeface="+mn-cs"/>
              </a:rPr>
              <a:t> ne présente pas d’exclusion sectorielle</a:t>
            </a:r>
          </a:p>
        </p:txBody>
      </p:sp>
    </p:spTree>
    <p:extLst>
      <p:ext uri="{BB962C8B-B14F-4D97-AF65-F5344CB8AC3E}">
        <p14:creationId xmlns:p14="http://schemas.microsoft.com/office/powerpoint/2010/main" val="1824556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6AEE062-21A7-6359-16A2-D5A3A276FFFC}"/>
              </a:ext>
            </a:extLst>
          </p:cNvPr>
          <p:cNvSpPr>
            <a:spLocks noGrp="1"/>
          </p:cNvSpPr>
          <p:nvPr>
            <p:ph type="body" sz="quarter" idx="12"/>
          </p:nvPr>
        </p:nvSpPr>
        <p:spPr/>
        <p:txBody>
          <a:bodyPr/>
          <a:lstStyle/>
          <a:p>
            <a:r>
              <a:rPr lang="fr-FR" dirty="0" err="1"/>
              <a:t>IPaidThat</a:t>
            </a:r>
            <a:r>
              <a:rPr lang="fr-FR" dirty="0"/>
              <a:t> répond à des besoins communs à tous les professionnels et entreprises</a:t>
            </a:r>
          </a:p>
        </p:txBody>
      </p:sp>
      <p:sp>
        <p:nvSpPr>
          <p:cNvPr id="4" name="Espace réservé du texte 3">
            <a:extLst>
              <a:ext uri="{FF2B5EF4-FFF2-40B4-BE49-F238E27FC236}">
                <a16:creationId xmlns:a16="http://schemas.microsoft.com/office/drawing/2014/main" id="{7516983E-0876-7069-0FCE-3A1A9FDEC799}"/>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2C24237C-B04B-5F0B-C579-CB2CED40CE8B}"/>
              </a:ext>
            </a:extLst>
          </p:cNvPr>
          <p:cNvSpPr>
            <a:spLocks noGrp="1"/>
          </p:cNvSpPr>
          <p:nvPr>
            <p:ph type="body" sz="quarter" idx="16"/>
          </p:nvPr>
        </p:nvSpPr>
        <p:spPr/>
        <p:txBody>
          <a:bodyPr/>
          <a:lstStyle/>
          <a:p>
            <a:r>
              <a:rPr lang="fr-FR" dirty="0"/>
              <a:t>3</a:t>
            </a:r>
          </a:p>
        </p:txBody>
      </p:sp>
      <p:pic>
        <p:nvPicPr>
          <p:cNvPr id="6" name="Google Shape;511;p28">
            <a:extLst>
              <a:ext uri="{FF2B5EF4-FFF2-40B4-BE49-F238E27FC236}">
                <a16:creationId xmlns:a16="http://schemas.microsoft.com/office/drawing/2014/main" id="{D3D86DED-34C2-39E8-D3B6-F556219403AF}"/>
              </a:ext>
            </a:extLst>
          </p:cNvPr>
          <p:cNvPicPr preferRelativeResize="0"/>
          <p:nvPr/>
        </p:nvPicPr>
        <p:blipFill>
          <a:blip r:embed="rId2">
            <a:alphaModFix/>
          </a:blip>
          <a:stretch>
            <a:fillRect/>
          </a:stretch>
        </p:blipFill>
        <p:spPr>
          <a:xfrm>
            <a:off x="7518365" y="1125501"/>
            <a:ext cx="1919999" cy="1919999"/>
          </a:xfrm>
          <a:prstGeom prst="rect">
            <a:avLst/>
          </a:prstGeom>
          <a:noFill/>
          <a:ln>
            <a:noFill/>
          </a:ln>
          <a:effectLst>
            <a:outerShdw blurRad="200025" dist="95250" dir="8040000" algn="bl" rotWithShape="0">
              <a:schemeClr val="dk2">
                <a:alpha val="50000"/>
              </a:schemeClr>
            </a:outerShdw>
          </a:effectLst>
        </p:spPr>
      </p:pic>
      <p:sp>
        <p:nvSpPr>
          <p:cNvPr id="7" name="Google Shape;512;p28">
            <a:extLst>
              <a:ext uri="{FF2B5EF4-FFF2-40B4-BE49-F238E27FC236}">
                <a16:creationId xmlns:a16="http://schemas.microsoft.com/office/drawing/2014/main" id="{93D7D286-6F95-AF2C-B530-C47A835B5A20}"/>
              </a:ext>
            </a:extLst>
          </p:cNvPr>
          <p:cNvSpPr/>
          <p:nvPr/>
        </p:nvSpPr>
        <p:spPr>
          <a:xfrm>
            <a:off x="7473765" y="3197739"/>
            <a:ext cx="20092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Professionnels et TPE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pic>
        <p:nvPicPr>
          <p:cNvPr id="8" name="Google Shape;513;p28">
            <a:extLst>
              <a:ext uri="{FF2B5EF4-FFF2-40B4-BE49-F238E27FC236}">
                <a16:creationId xmlns:a16="http://schemas.microsoft.com/office/drawing/2014/main" id="{BE6F741F-C020-10CF-B08A-6B71CA01AB41}"/>
              </a:ext>
            </a:extLst>
          </p:cNvPr>
          <p:cNvPicPr preferRelativeResize="0"/>
          <p:nvPr/>
        </p:nvPicPr>
        <p:blipFill>
          <a:blip r:embed="rId3">
            <a:alphaModFix/>
          </a:blip>
          <a:stretch>
            <a:fillRect/>
          </a:stretch>
        </p:blipFill>
        <p:spPr>
          <a:xfrm>
            <a:off x="10056650" y="2294940"/>
            <a:ext cx="1919999" cy="1919999"/>
          </a:xfrm>
          <a:prstGeom prst="rect">
            <a:avLst/>
          </a:prstGeom>
          <a:noFill/>
          <a:ln>
            <a:noFill/>
          </a:ln>
          <a:effectLst>
            <a:outerShdw blurRad="185738" dist="76200" dir="7320000" algn="bl" rotWithShape="0">
              <a:schemeClr val="dk1">
                <a:alpha val="50000"/>
              </a:schemeClr>
            </a:outerShdw>
          </a:effectLst>
        </p:spPr>
      </p:pic>
      <p:sp>
        <p:nvSpPr>
          <p:cNvPr id="9" name="Google Shape;514;p28">
            <a:extLst>
              <a:ext uri="{FF2B5EF4-FFF2-40B4-BE49-F238E27FC236}">
                <a16:creationId xmlns:a16="http://schemas.microsoft.com/office/drawing/2014/main" id="{E80A4DE7-8129-CE46-84B5-9637E053953D}"/>
              </a:ext>
            </a:extLst>
          </p:cNvPr>
          <p:cNvSpPr/>
          <p:nvPr/>
        </p:nvSpPr>
        <p:spPr>
          <a:xfrm>
            <a:off x="10165450" y="4372633"/>
            <a:ext cx="17024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PME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pic>
        <p:nvPicPr>
          <p:cNvPr id="10" name="Google Shape;515;p28">
            <a:extLst>
              <a:ext uri="{FF2B5EF4-FFF2-40B4-BE49-F238E27FC236}">
                <a16:creationId xmlns:a16="http://schemas.microsoft.com/office/drawing/2014/main" id="{1A3FCC5A-85FB-A74C-62D3-3E626EFBDC9C}"/>
              </a:ext>
            </a:extLst>
          </p:cNvPr>
          <p:cNvPicPr preferRelativeResize="0"/>
          <p:nvPr/>
        </p:nvPicPr>
        <p:blipFill>
          <a:blip r:embed="rId4">
            <a:alphaModFix/>
          </a:blip>
          <a:stretch>
            <a:fillRect/>
          </a:stretch>
        </p:blipFill>
        <p:spPr>
          <a:xfrm>
            <a:off x="7518367" y="4188240"/>
            <a:ext cx="1919999" cy="1919999"/>
          </a:xfrm>
          <a:prstGeom prst="rect">
            <a:avLst/>
          </a:prstGeom>
          <a:noFill/>
          <a:ln>
            <a:noFill/>
          </a:ln>
          <a:effectLst>
            <a:outerShdw blurRad="242888" dist="104775" dir="8040000" algn="bl" rotWithShape="0">
              <a:schemeClr val="dk2">
                <a:alpha val="52999"/>
              </a:schemeClr>
            </a:outerShdw>
          </a:effectLst>
        </p:spPr>
      </p:pic>
      <p:sp>
        <p:nvSpPr>
          <p:cNvPr id="11" name="Google Shape;516;p28">
            <a:extLst>
              <a:ext uri="{FF2B5EF4-FFF2-40B4-BE49-F238E27FC236}">
                <a16:creationId xmlns:a16="http://schemas.microsoft.com/office/drawing/2014/main" id="{CDDA8F29-FC3E-1D0C-4BB6-0750356E6289}"/>
              </a:ext>
            </a:extLst>
          </p:cNvPr>
          <p:cNvSpPr txBox="1"/>
          <p:nvPr/>
        </p:nvSpPr>
        <p:spPr>
          <a:xfrm>
            <a:off x="7578566" y="3814423"/>
            <a:ext cx="1799600" cy="481200"/>
          </a:xfrm>
          <a:prstGeom prst="rect">
            <a:avLst/>
          </a:prstGeom>
          <a:no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200" b="0" i="1" u="none" strike="noStrike" kern="0" cap="none" spc="0" normalizeH="0" baseline="0" noProof="0" dirty="0">
                <a:ln>
                  <a:noFill/>
                </a:ln>
                <a:solidFill>
                  <a:srgbClr val="595959"/>
                </a:solidFill>
                <a:effectLst/>
                <a:uLnTx/>
                <a:uFillTx/>
                <a:latin typeface="Questrial"/>
                <a:ea typeface="Questrial"/>
                <a:cs typeface="Questrial"/>
                <a:sym typeface="Questrial"/>
              </a:rPr>
              <a:t>Cible spécifique</a:t>
            </a:r>
            <a:endParaRPr kumimoji="0" sz="1200" b="0" i="1" u="none" strike="noStrike" kern="0" cap="none" spc="0" normalizeH="0" baseline="0" noProof="0" dirty="0">
              <a:ln>
                <a:noFill/>
              </a:ln>
              <a:solidFill>
                <a:srgbClr val="595959"/>
              </a:solidFill>
              <a:effectLst/>
              <a:uLnTx/>
              <a:uFillTx/>
              <a:latin typeface="Questrial"/>
              <a:ea typeface="Questrial"/>
              <a:cs typeface="Questrial"/>
              <a:sym typeface="Questrial"/>
            </a:endParaRPr>
          </a:p>
        </p:txBody>
      </p:sp>
      <p:sp>
        <p:nvSpPr>
          <p:cNvPr id="12" name="Google Shape;517;p28">
            <a:extLst>
              <a:ext uri="{FF2B5EF4-FFF2-40B4-BE49-F238E27FC236}">
                <a16:creationId xmlns:a16="http://schemas.microsoft.com/office/drawing/2014/main" id="{2C265719-4F4C-E265-8398-02A6AC7C87F4}"/>
              </a:ext>
            </a:extLst>
          </p:cNvPr>
          <p:cNvSpPr/>
          <p:nvPr/>
        </p:nvSpPr>
        <p:spPr>
          <a:xfrm>
            <a:off x="7518367" y="6204684"/>
            <a:ext cx="1920000" cy="419600"/>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fr" sz="1333" b="1" i="0" u="none" strike="noStrike" kern="0" cap="none" spc="0" normalizeH="0" baseline="0" noProof="0">
                <a:ln>
                  <a:noFill/>
                </a:ln>
                <a:solidFill>
                  <a:srgbClr val="FFFFFF"/>
                </a:solidFill>
                <a:effectLst/>
                <a:uLnTx/>
                <a:uFillTx/>
                <a:latin typeface="Questrial"/>
                <a:ea typeface="Questrial"/>
                <a:cs typeface="Questrial"/>
                <a:sym typeface="Questrial"/>
              </a:rPr>
              <a:t>Expert-comptable</a:t>
            </a:r>
            <a:endParaRPr kumimoji="0" sz="1333" b="1" i="0" u="none" strike="noStrike" kern="0" cap="none" spc="0" normalizeH="0" baseline="0" noProof="0">
              <a:ln>
                <a:noFill/>
              </a:ln>
              <a:solidFill>
                <a:srgbClr val="FFFFFF"/>
              </a:solidFill>
              <a:effectLst/>
              <a:uLnTx/>
              <a:uFillTx/>
              <a:latin typeface="Questrial"/>
              <a:ea typeface="Questrial"/>
              <a:cs typeface="Questrial"/>
              <a:sym typeface="Questrial"/>
            </a:endParaRPr>
          </a:p>
        </p:txBody>
      </p:sp>
      <p:sp>
        <p:nvSpPr>
          <p:cNvPr id="13" name="ZoneTexte 12">
            <a:extLst>
              <a:ext uri="{FF2B5EF4-FFF2-40B4-BE49-F238E27FC236}">
                <a16:creationId xmlns:a16="http://schemas.microsoft.com/office/drawing/2014/main" id="{6D51DDBD-85B9-929E-EA53-C2EB7E9ACF46}"/>
              </a:ext>
            </a:extLst>
          </p:cNvPr>
          <p:cNvSpPr txBox="1"/>
          <p:nvPr/>
        </p:nvSpPr>
        <p:spPr>
          <a:xfrm>
            <a:off x="679617" y="1484904"/>
            <a:ext cx="6323503"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Préparation</a:t>
            </a:r>
            <a:r>
              <a:rPr kumimoji="0" lang="fr-FR" sz="1800" b="0" i="0" u="none" strike="noStrike" kern="1200" cap="none" spc="0" normalizeH="0" baseline="0" noProof="0" dirty="0">
                <a:ln>
                  <a:noFill/>
                </a:ln>
                <a:solidFill>
                  <a:prstClr val="black"/>
                </a:solidFill>
                <a:effectLst/>
                <a:uLnTx/>
                <a:uFillTx/>
                <a:latin typeface="Arial"/>
                <a:ea typeface="+mn-ea"/>
                <a:cs typeface="+mn-cs"/>
              </a:rPr>
              <a:t> de la </a:t>
            </a:r>
            <a:r>
              <a:rPr kumimoji="0" lang="fr-FR" sz="1800" b="1" i="0" u="none" strike="noStrike" kern="1200" cap="none" spc="0" normalizeH="0" baseline="0" noProof="0" dirty="0">
                <a:ln>
                  <a:noFill/>
                </a:ln>
                <a:solidFill>
                  <a:prstClr val="black"/>
                </a:solidFill>
                <a:effectLst/>
                <a:uLnTx/>
                <a:uFillTx/>
                <a:latin typeface="Arial"/>
                <a:ea typeface="+mn-ea"/>
                <a:cs typeface="+mn-cs"/>
              </a:rPr>
              <a:t>comptabilité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Suivi</a:t>
            </a:r>
            <a:r>
              <a:rPr kumimoji="0" lang="fr-FR" sz="1800" b="0" i="0" u="none" strike="noStrike" kern="1200" cap="none" spc="0" normalizeH="0" baseline="0" noProof="0" dirty="0">
                <a:ln>
                  <a:noFill/>
                </a:ln>
                <a:solidFill>
                  <a:prstClr val="black"/>
                </a:solidFill>
                <a:effectLst/>
                <a:uLnTx/>
                <a:uFillTx/>
                <a:latin typeface="Arial"/>
                <a:ea typeface="+mn-ea"/>
                <a:cs typeface="+mn-cs"/>
              </a:rPr>
              <a:t> de la </a:t>
            </a:r>
            <a:r>
              <a:rPr kumimoji="0" lang="fr-FR" sz="1800" b="1" i="0" u="none" strike="noStrike" kern="1200" cap="none" spc="0" normalizeH="0" baseline="0" noProof="0" dirty="0">
                <a:ln>
                  <a:noFill/>
                </a:ln>
                <a:solidFill>
                  <a:prstClr val="black"/>
                </a:solidFill>
                <a:effectLst/>
                <a:uLnTx/>
                <a:uFillTx/>
                <a:latin typeface="Arial"/>
                <a:ea typeface="+mn-ea"/>
                <a:cs typeface="+mn-cs"/>
              </a:rPr>
              <a:t>trésorerie</a:t>
            </a:r>
            <a:r>
              <a:rPr kumimoji="0" lang="fr-FR" sz="1800" b="0" i="0" u="none" strike="noStrike" kern="1200" cap="none" spc="0" normalizeH="0" baseline="0" noProof="0" dirty="0">
                <a:ln>
                  <a:noFill/>
                </a:ln>
                <a:solidFill>
                  <a:prstClr val="black"/>
                </a:solidFill>
                <a:effectLst/>
                <a:uLnTx/>
                <a:uFillTx/>
                <a:latin typeface="Arial"/>
                <a:ea typeface="+mn-ea"/>
                <a:cs typeface="+mn-cs"/>
              </a:rPr>
              <a:t> moyen / court terme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Préparation à la </a:t>
            </a:r>
            <a:r>
              <a:rPr kumimoji="0" lang="fr-FR" sz="1800" b="1" i="0" u="none" strike="noStrike" kern="1200" cap="none" spc="0" normalizeH="0" baseline="0" noProof="0" dirty="0">
                <a:ln>
                  <a:noFill/>
                </a:ln>
                <a:solidFill>
                  <a:prstClr val="black"/>
                </a:solidFill>
                <a:effectLst/>
                <a:uLnTx/>
                <a:uFillTx/>
                <a:latin typeface="Arial"/>
                <a:ea typeface="+mn-ea"/>
                <a:cs typeface="+mn-cs"/>
              </a:rPr>
              <a:t>facture électronique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Optimise la </a:t>
            </a:r>
            <a:r>
              <a:rPr kumimoji="0" lang="fr-FR" sz="1800" b="1" i="0" u="none" strike="noStrike" kern="1200" cap="none" spc="0" normalizeH="0" baseline="0" noProof="0" dirty="0">
                <a:ln>
                  <a:noFill/>
                </a:ln>
                <a:solidFill>
                  <a:prstClr val="black"/>
                </a:solidFill>
                <a:effectLst/>
                <a:uLnTx/>
                <a:uFillTx/>
                <a:latin typeface="Arial"/>
                <a:ea typeface="+mn-ea"/>
                <a:cs typeface="+mn-cs"/>
              </a:rPr>
              <a:t>collaboration avec son expert-comptable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fr-FR" sz="1800" b="1" i="0" u="none" strike="noStrike" kern="1200" cap="none" spc="0" normalizeH="0" baseline="0" noProof="0" dirty="0">
              <a:ln>
                <a:noFill/>
              </a:ln>
              <a:solidFill>
                <a:prstClr val="black"/>
              </a:solidFill>
              <a:effectLst/>
              <a:uLnTx/>
              <a:uFillTx/>
              <a:latin typeface="Arial"/>
              <a:ea typeface="+mn-ea"/>
              <a:cs typeface="+mn-cs"/>
            </a:endParaRPr>
          </a:p>
        </p:txBody>
      </p:sp>
      <p:pic>
        <p:nvPicPr>
          <p:cNvPr id="14" name="Image 13">
            <a:extLst>
              <a:ext uri="{FF2B5EF4-FFF2-40B4-BE49-F238E27FC236}">
                <a16:creationId xmlns:a16="http://schemas.microsoft.com/office/drawing/2014/main" id="{A00080EA-76CC-6069-7546-139AF5EECB70}"/>
              </a:ext>
            </a:extLst>
          </p:cNvPr>
          <p:cNvPicPr>
            <a:picLocks noChangeAspect="1"/>
          </p:cNvPicPr>
          <p:nvPr/>
        </p:nvPicPr>
        <p:blipFill>
          <a:blip r:embed="rId5"/>
          <a:stretch>
            <a:fillRect/>
          </a:stretch>
        </p:blipFill>
        <p:spPr>
          <a:xfrm>
            <a:off x="1336279" y="3961504"/>
            <a:ext cx="5010178" cy="2662780"/>
          </a:xfrm>
          <a:prstGeom prst="rect">
            <a:avLst/>
          </a:prstGeom>
        </p:spPr>
      </p:pic>
    </p:spTree>
    <p:extLst>
      <p:ext uri="{BB962C8B-B14F-4D97-AF65-F5344CB8AC3E}">
        <p14:creationId xmlns:p14="http://schemas.microsoft.com/office/powerpoint/2010/main" val="4031854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dirty="0"/>
              <a:t>Cibles </a:t>
            </a:r>
          </a:p>
          <a:p>
            <a:r>
              <a:rPr lang="fr-FR" b="1" dirty="0">
                <a:solidFill>
                  <a:srgbClr val="FF0000"/>
                </a:solidFill>
                <a:effectLst>
                  <a:outerShdw blurRad="38100" dist="38100" dir="2700000" algn="tl">
                    <a:srgbClr val="000000">
                      <a:alpha val="43137"/>
                    </a:srgbClr>
                  </a:outerShdw>
                </a:effectLst>
              </a:rPr>
              <a:t>Les parcours et argumentaires </a:t>
            </a:r>
          </a:p>
          <a:p>
            <a:r>
              <a:rPr lang="fr-FR" dirty="0"/>
              <a:t>L’accompagnement</a:t>
            </a:r>
          </a:p>
          <a:p>
            <a:r>
              <a:rPr lang="fr-FR" dirty="0"/>
              <a:t>Le plan de communication</a:t>
            </a:r>
          </a:p>
          <a:p>
            <a:r>
              <a:rPr lang="fr-FR" dirty="0"/>
              <a:t>Annexes</a:t>
            </a:r>
          </a:p>
          <a:p>
            <a:pPr marL="0" indent="0">
              <a:buNone/>
            </a:pPr>
            <a:endParaRPr lang="fr-FR" dirty="0"/>
          </a:p>
          <a:p>
            <a:endParaRPr lang="fr-FR" dirty="0"/>
          </a:p>
        </p:txBody>
      </p:sp>
    </p:spTree>
    <p:extLst>
      <p:ext uri="{BB962C8B-B14F-4D97-AF65-F5344CB8AC3E}">
        <p14:creationId xmlns:p14="http://schemas.microsoft.com/office/powerpoint/2010/main" val="1548548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A689D67-5CFB-F88E-974E-716A0638C2EB}"/>
              </a:ext>
            </a:extLst>
          </p:cNvPr>
          <p:cNvSpPr>
            <a:spLocks noGrp="1"/>
          </p:cNvSpPr>
          <p:nvPr>
            <p:ph type="body" sz="quarter" idx="12"/>
          </p:nvPr>
        </p:nvSpPr>
        <p:spPr/>
        <p:txBody>
          <a:bodyPr/>
          <a:lstStyle/>
          <a:p>
            <a:r>
              <a:rPr lang="fr-FR" dirty="0"/>
              <a:t>Les 2 parcours de proposition de l’offre</a:t>
            </a:r>
          </a:p>
        </p:txBody>
      </p:sp>
      <p:sp>
        <p:nvSpPr>
          <p:cNvPr id="4" name="Espace réservé du texte 3">
            <a:extLst>
              <a:ext uri="{FF2B5EF4-FFF2-40B4-BE49-F238E27FC236}">
                <a16:creationId xmlns:a16="http://schemas.microsoft.com/office/drawing/2014/main" id="{01ECAAA7-24BE-BB9D-C8C3-ACF89B2FF80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C3DF7C6-99A8-AFFB-1510-8FA7609F5364}"/>
              </a:ext>
            </a:extLst>
          </p:cNvPr>
          <p:cNvSpPr>
            <a:spLocks noGrp="1"/>
          </p:cNvSpPr>
          <p:nvPr>
            <p:ph type="body" sz="quarter" idx="16"/>
          </p:nvPr>
        </p:nvSpPr>
        <p:spPr/>
        <p:txBody>
          <a:bodyPr/>
          <a:lstStyle/>
          <a:p>
            <a:r>
              <a:rPr lang="fr-FR" dirty="0"/>
              <a:t>4</a:t>
            </a:r>
          </a:p>
        </p:txBody>
      </p:sp>
      <p:sp>
        <p:nvSpPr>
          <p:cNvPr id="6" name="Rectangle 5">
            <a:extLst>
              <a:ext uri="{FF2B5EF4-FFF2-40B4-BE49-F238E27FC236}">
                <a16:creationId xmlns:a16="http://schemas.microsoft.com/office/drawing/2014/main" id="{67985273-BB8A-1EA4-AC20-4BF10A58D021}"/>
              </a:ext>
            </a:extLst>
          </p:cNvPr>
          <p:cNvSpPr/>
          <p:nvPr/>
        </p:nvSpPr>
        <p:spPr>
          <a:xfrm>
            <a:off x="5787100" y="2361959"/>
            <a:ext cx="5502124" cy="3316960"/>
          </a:xfrm>
          <a:prstGeom prst="rect">
            <a:avLst/>
          </a:prstGeom>
          <a:solidFill>
            <a:srgbClr val="FFFFFF"/>
          </a:solidFill>
          <a:ln w="12700" cap="flat" cmpd="sng" algn="ctr">
            <a:solidFill>
              <a:srgbClr val="A5CC74"/>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7" name="Rectangle 6">
            <a:extLst>
              <a:ext uri="{FF2B5EF4-FFF2-40B4-BE49-F238E27FC236}">
                <a16:creationId xmlns:a16="http://schemas.microsoft.com/office/drawing/2014/main" id="{C416CFB6-B5A2-2031-47FB-3724EE779734}"/>
              </a:ext>
            </a:extLst>
          </p:cNvPr>
          <p:cNvSpPr/>
          <p:nvPr/>
        </p:nvSpPr>
        <p:spPr>
          <a:xfrm>
            <a:off x="1491660" y="2348671"/>
            <a:ext cx="4305344" cy="3330248"/>
          </a:xfrm>
          <a:prstGeom prst="rect">
            <a:avLst/>
          </a:prstGeom>
          <a:solidFill>
            <a:srgbClr val="F49D63">
              <a:lumMod val="20000"/>
              <a:lumOff val="80000"/>
            </a:srgbClr>
          </a:solidFill>
          <a:ln w="6350" cap="flat" cmpd="sng" algn="ctr">
            <a:solidFill>
              <a:srgbClr val="D7000F"/>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8" name="ZoneTexte 7">
            <a:extLst>
              <a:ext uri="{FF2B5EF4-FFF2-40B4-BE49-F238E27FC236}">
                <a16:creationId xmlns:a16="http://schemas.microsoft.com/office/drawing/2014/main" id="{F0D5DF18-71C1-7EA3-4A4F-97E841C14181}"/>
              </a:ext>
            </a:extLst>
          </p:cNvPr>
          <p:cNvSpPr txBox="1"/>
          <p:nvPr/>
        </p:nvSpPr>
        <p:spPr>
          <a:xfrm>
            <a:off x="2482024" y="4422833"/>
            <a:ext cx="1213709" cy="461665"/>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Le CA Pro / CAE </a:t>
            </a:r>
            <a:r>
              <a:rPr lang="fr-FR" sz="800" b="1" kern="0" dirty="0">
                <a:solidFill>
                  <a:srgbClr val="D7000F"/>
                </a:solidFill>
                <a:cs typeface="Arial"/>
                <a:sym typeface="Arial"/>
              </a:rPr>
              <a:t>valide l’intérêt du client </a:t>
            </a:r>
            <a:r>
              <a:rPr lang="fr-FR" sz="800" kern="0" dirty="0">
                <a:solidFill>
                  <a:srgbClr val="000000"/>
                </a:solidFill>
                <a:cs typeface="Arial"/>
                <a:sym typeface="Arial"/>
              </a:rPr>
              <a:t>pour la solution</a:t>
            </a:r>
          </a:p>
        </p:txBody>
      </p:sp>
      <p:cxnSp>
        <p:nvCxnSpPr>
          <p:cNvPr id="9" name="Connecteur en arc 225">
            <a:extLst>
              <a:ext uri="{FF2B5EF4-FFF2-40B4-BE49-F238E27FC236}">
                <a16:creationId xmlns:a16="http://schemas.microsoft.com/office/drawing/2014/main" id="{022E742E-428E-60EB-CF3A-306F1756769E}"/>
              </a:ext>
            </a:extLst>
          </p:cNvPr>
          <p:cNvCxnSpPr>
            <a:cxnSpLocks/>
            <a:stCxn id="8" idx="3"/>
            <a:endCxn id="225" idx="1"/>
          </p:cNvCxnSpPr>
          <p:nvPr/>
        </p:nvCxnSpPr>
        <p:spPr>
          <a:xfrm>
            <a:off x="3695733" y="4653666"/>
            <a:ext cx="414333" cy="92332"/>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10" name="ZoneTexte 9">
            <a:extLst>
              <a:ext uri="{FF2B5EF4-FFF2-40B4-BE49-F238E27FC236}">
                <a16:creationId xmlns:a16="http://schemas.microsoft.com/office/drawing/2014/main" id="{FF5A4935-7AE2-13CC-6B7A-6227ADBD8B73}"/>
              </a:ext>
            </a:extLst>
          </p:cNvPr>
          <p:cNvSpPr txBox="1"/>
          <p:nvPr/>
        </p:nvSpPr>
        <p:spPr>
          <a:xfrm>
            <a:off x="2604589" y="2512610"/>
            <a:ext cx="1091144" cy="338554"/>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 </a:t>
            </a:r>
            <a:r>
              <a:rPr lang="fr-FR" sz="800" b="1" kern="0" dirty="0">
                <a:solidFill>
                  <a:srgbClr val="D7000F"/>
                </a:solidFill>
                <a:cs typeface="Arial"/>
                <a:sym typeface="Arial"/>
              </a:rPr>
              <a:t>mailing</a:t>
            </a:r>
            <a:r>
              <a:rPr lang="fr-FR" sz="800" kern="0" dirty="0">
                <a:solidFill>
                  <a:srgbClr val="000000"/>
                </a:solidFill>
                <a:cs typeface="Arial"/>
                <a:sym typeface="Arial"/>
              </a:rPr>
              <a:t> est </a:t>
            </a:r>
          </a:p>
          <a:p>
            <a:pPr algn="ctr" defTabSz="1219170"/>
            <a:r>
              <a:rPr lang="fr-FR" sz="800" kern="0" dirty="0">
                <a:solidFill>
                  <a:srgbClr val="000000"/>
                </a:solidFill>
                <a:cs typeface="Arial"/>
                <a:sym typeface="Arial"/>
              </a:rPr>
              <a:t>adressé au client</a:t>
            </a:r>
          </a:p>
        </p:txBody>
      </p:sp>
      <p:sp>
        <p:nvSpPr>
          <p:cNvPr id="11" name="ZoneTexte 10">
            <a:extLst>
              <a:ext uri="{FF2B5EF4-FFF2-40B4-BE49-F238E27FC236}">
                <a16:creationId xmlns:a16="http://schemas.microsoft.com/office/drawing/2014/main" id="{B9795DFE-3FFA-37F2-80D9-11C01A2AB65D}"/>
              </a:ext>
            </a:extLst>
          </p:cNvPr>
          <p:cNvSpPr txBox="1"/>
          <p:nvPr/>
        </p:nvSpPr>
        <p:spPr>
          <a:xfrm>
            <a:off x="2365805" y="3307742"/>
            <a:ext cx="1425939" cy="584775"/>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Une </a:t>
            </a:r>
            <a:r>
              <a:rPr lang="fr-FR" sz="800" b="1" kern="0" dirty="0">
                <a:solidFill>
                  <a:srgbClr val="D7000F"/>
                </a:solidFill>
                <a:cs typeface="Arial"/>
                <a:sym typeface="Arial"/>
              </a:rPr>
              <a:t>bannière</a:t>
            </a:r>
            <a:r>
              <a:rPr lang="fr-FR" sz="800" kern="0" dirty="0">
                <a:solidFill>
                  <a:srgbClr val="000000"/>
                </a:solidFill>
                <a:cs typeface="Arial"/>
                <a:sym typeface="Arial"/>
              </a:rPr>
              <a:t> </a:t>
            </a:r>
          </a:p>
          <a:p>
            <a:pPr algn="ctr" defTabSz="1219170"/>
            <a:r>
              <a:rPr lang="fr-FR" sz="800" kern="0" dirty="0">
                <a:solidFill>
                  <a:srgbClr val="000000"/>
                </a:solidFill>
                <a:cs typeface="Arial"/>
                <a:sym typeface="Arial"/>
              </a:rPr>
              <a:t>est affichée sur</a:t>
            </a:r>
          </a:p>
          <a:p>
            <a:pPr algn="ctr" defTabSz="1219170"/>
            <a:r>
              <a:rPr lang="fr-FR" sz="800" kern="0" dirty="0">
                <a:solidFill>
                  <a:srgbClr val="000000"/>
                </a:solidFill>
                <a:cs typeface="Arial"/>
                <a:sym typeface="Arial"/>
              </a:rPr>
              <a:t>l’espace transactionnel </a:t>
            </a:r>
          </a:p>
          <a:p>
            <a:pPr algn="ctr" defTabSz="1219170"/>
            <a:r>
              <a:rPr lang="fr-FR" sz="800" kern="0" dirty="0">
                <a:solidFill>
                  <a:srgbClr val="000000"/>
                </a:solidFill>
                <a:cs typeface="Arial"/>
                <a:sym typeface="Arial"/>
              </a:rPr>
              <a:t>du client</a:t>
            </a:r>
          </a:p>
        </p:txBody>
      </p:sp>
      <p:cxnSp>
        <p:nvCxnSpPr>
          <p:cNvPr id="12" name="Connecteur en arc 252">
            <a:extLst>
              <a:ext uri="{FF2B5EF4-FFF2-40B4-BE49-F238E27FC236}">
                <a16:creationId xmlns:a16="http://schemas.microsoft.com/office/drawing/2014/main" id="{15B2E01E-5569-32C7-6C4F-8F80D1F126D4}"/>
              </a:ext>
            </a:extLst>
          </p:cNvPr>
          <p:cNvCxnSpPr>
            <a:cxnSpLocks/>
            <a:stCxn id="17" idx="0"/>
            <a:endCxn id="10" idx="1"/>
          </p:cNvCxnSpPr>
          <p:nvPr/>
        </p:nvCxnSpPr>
        <p:spPr>
          <a:xfrm flipV="1">
            <a:off x="2132425" y="2681887"/>
            <a:ext cx="472164" cy="349378"/>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13" name="Connecteur en arc 254">
            <a:extLst>
              <a:ext uri="{FF2B5EF4-FFF2-40B4-BE49-F238E27FC236}">
                <a16:creationId xmlns:a16="http://schemas.microsoft.com/office/drawing/2014/main" id="{0EDC81D5-8DC0-B647-C0DA-2D155081593C}"/>
              </a:ext>
            </a:extLst>
          </p:cNvPr>
          <p:cNvCxnSpPr>
            <a:cxnSpLocks/>
            <a:stCxn id="17" idx="0"/>
            <a:endCxn id="11" idx="1"/>
          </p:cNvCxnSpPr>
          <p:nvPr/>
        </p:nvCxnSpPr>
        <p:spPr>
          <a:xfrm>
            <a:off x="2132425" y="3031265"/>
            <a:ext cx="233380" cy="568865"/>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14" name="Connecteur en arc 251">
            <a:extLst>
              <a:ext uri="{FF2B5EF4-FFF2-40B4-BE49-F238E27FC236}">
                <a16:creationId xmlns:a16="http://schemas.microsoft.com/office/drawing/2014/main" id="{971D7626-2C4A-7562-AFFF-AD4BD5A275A4}"/>
              </a:ext>
            </a:extLst>
          </p:cNvPr>
          <p:cNvCxnSpPr>
            <a:cxnSpLocks/>
            <a:stCxn id="10" idx="3"/>
            <a:endCxn id="32" idx="1"/>
          </p:cNvCxnSpPr>
          <p:nvPr/>
        </p:nvCxnSpPr>
        <p:spPr>
          <a:xfrm>
            <a:off x="3695733" y="2681887"/>
            <a:ext cx="2573434" cy="212503"/>
          </a:xfrm>
          <a:prstGeom prst="curvedConnector3">
            <a:avLst>
              <a:gd name="adj1" fmla="val 50000"/>
            </a:avLst>
          </a:prstGeom>
          <a:noFill/>
          <a:ln w="19050" cap="flat" cmpd="sng" algn="ctr">
            <a:solidFill>
              <a:srgbClr val="D7000F"/>
            </a:solidFill>
            <a:prstDash val="solid"/>
            <a:miter lim="800000"/>
            <a:tailEnd type="triangle"/>
          </a:ln>
          <a:effectLst/>
        </p:spPr>
      </p:cxnSp>
      <p:cxnSp>
        <p:nvCxnSpPr>
          <p:cNvPr id="15" name="Connecteur en arc 255">
            <a:extLst>
              <a:ext uri="{FF2B5EF4-FFF2-40B4-BE49-F238E27FC236}">
                <a16:creationId xmlns:a16="http://schemas.microsoft.com/office/drawing/2014/main" id="{F81DC9C0-F5B2-9FB2-EC13-CE166801F52C}"/>
              </a:ext>
            </a:extLst>
          </p:cNvPr>
          <p:cNvCxnSpPr>
            <a:cxnSpLocks/>
            <a:stCxn id="11" idx="3"/>
            <a:endCxn id="16" idx="1"/>
          </p:cNvCxnSpPr>
          <p:nvPr/>
        </p:nvCxnSpPr>
        <p:spPr>
          <a:xfrm>
            <a:off x="3791744" y="3600130"/>
            <a:ext cx="574954" cy="36952"/>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16" name="ZoneTexte 15">
            <a:extLst>
              <a:ext uri="{FF2B5EF4-FFF2-40B4-BE49-F238E27FC236}">
                <a16:creationId xmlns:a16="http://schemas.microsoft.com/office/drawing/2014/main" id="{57DF8ED8-EA5A-7BBE-D52A-901D06131C65}"/>
              </a:ext>
            </a:extLst>
          </p:cNvPr>
          <p:cNvSpPr txBox="1"/>
          <p:nvPr/>
        </p:nvSpPr>
        <p:spPr>
          <a:xfrm>
            <a:off x="4366698" y="3221583"/>
            <a:ext cx="1096255" cy="830997"/>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Le client est redirigé vers une </a:t>
            </a:r>
            <a:r>
              <a:rPr lang="fr-FR" sz="800" b="1" kern="0" dirty="0">
                <a:solidFill>
                  <a:srgbClr val="D7000F"/>
                </a:solidFill>
                <a:cs typeface="Arial"/>
                <a:sym typeface="Arial"/>
              </a:rPr>
              <a:t>landing page présentant l’offre </a:t>
            </a:r>
            <a:r>
              <a:rPr lang="fr-FR" sz="800" b="1" kern="0" dirty="0" err="1">
                <a:solidFill>
                  <a:srgbClr val="D7000F"/>
                </a:solidFill>
                <a:cs typeface="Arial"/>
                <a:sym typeface="Arial"/>
              </a:rPr>
              <a:t>iPaidThat</a:t>
            </a:r>
            <a:r>
              <a:rPr lang="fr-FR" sz="800" b="1" kern="0" dirty="0">
                <a:solidFill>
                  <a:srgbClr val="D7000F"/>
                </a:solidFill>
                <a:cs typeface="Arial"/>
                <a:sym typeface="Arial"/>
              </a:rPr>
              <a:t> </a:t>
            </a:r>
            <a:r>
              <a:rPr lang="fr-FR" sz="800" kern="0" dirty="0">
                <a:solidFill>
                  <a:srgbClr val="000000"/>
                </a:solidFill>
                <a:cs typeface="Arial"/>
                <a:sym typeface="Arial"/>
              </a:rPr>
              <a:t>sur nos sites*</a:t>
            </a:r>
          </a:p>
        </p:txBody>
      </p:sp>
      <p:sp>
        <p:nvSpPr>
          <p:cNvPr id="17" name="Rectangle à coins arrondis 229">
            <a:extLst>
              <a:ext uri="{FF2B5EF4-FFF2-40B4-BE49-F238E27FC236}">
                <a16:creationId xmlns:a16="http://schemas.microsoft.com/office/drawing/2014/main" id="{F9F7EA8C-0BD0-4C47-7CB5-D41AC9FE9554}"/>
              </a:ext>
            </a:extLst>
          </p:cNvPr>
          <p:cNvSpPr/>
          <p:nvPr/>
        </p:nvSpPr>
        <p:spPr>
          <a:xfrm rot="5400000">
            <a:off x="1306728" y="2482047"/>
            <a:ext cx="552959" cy="1098435"/>
          </a:xfrm>
          <a:prstGeom prst="roundRect">
            <a:avLst>
              <a:gd name="adj" fmla="val 19139"/>
            </a:avLst>
          </a:prstGeom>
          <a:solidFill>
            <a:srgbClr val="D7000F"/>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196" b="0" i="0" u="none" strike="noStrike" kern="0" cap="none" spc="0" normalizeH="0" baseline="0" noProof="0">
              <a:ln>
                <a:noFill/>
              </a:ln>
              <a:solidFill>
                <a:srgbClr val="FFFFFF"/>
              </a:solidFill>
              <a:effectLst/>
              <a:uLnTx/>
              <a:uFillTx/>
              <a:latin typeface="Arial" panose="020B0604020202020204"/>
              <a:ea typeface="Arial"/>
              <a:cs typeface="Arial"/>
              <a:sym typeface="Arial"/>
            </a:endParaRPr>
          </a:p>
        </p:txBody>
      </p:sp>
      <p:sp>
        <p:nvSpPr>
          <p:cNvPr id="18" name="Rectangle à coins arrondis 238">
            <a:extLst>
              <a:ext uri="{FF2B5EF4-FFF2-40B4-BE49-F238E27FC236}">
                <a16:creationId xmlns:a16="http://schemas.microsoft.com/office/drawing/2014/main" id="{C0FEC4FF-50E8-9599-AEFE-1A640F4EF950}"/>
              </a:ext>
            </a:extLst>
          </p:cNvPr>
          <p:cNvSpPr/>
          <p:nvPr/>
        </p:nvSpPr>
        <p:spPr>
          <a:xfrm rot="5400000">
            <a:off x="1181582" y="4157608"/>
            <a:ext cx="810034" cy="1091655"/>
          </a:xfrm>
          <a:prstGeom prst="roundRect">
            <a:avLst>
              <a:gd name="adj" fmla="val 19139"/>
            </a:avLst>
          </a:prstGeom>
          <a:solidFill>
            <a:srgbClr val="D7000F"/>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196" b="0" i="0" u="none" strike="noStrike" kern="0" cap="none" spc="0" normalizeH="0" baseline="0" noProof="0">
              <a:ln>
                <a:noFill/>
              </a:ln>
              <a:solidFill>
                <a:srgbClr val="000000"/>
              </a:solidFill>
              <a:effectLst/>
              <a:uLnTx/>
              <a:uFillTx/>
              <a:latin typeface="Arial" panose="020B0604020202020204"/>
              <a:ea typeface="Arial"/>
              <a:cs typeface="Arial"/>
              <a:sym typeface="Arial"/>
            </a:endParaRPr>
          </a:p>
        </p:txBody>
      </p:sp>
      <p:sp>
        <p:nvSpPr>
          <p:cNvPr id="19" name="ZoneTexte 18">
            <a:extLst>
              <a:ext uri="{FF2B5EF4-FFF2-40B4-BE49-F238E27FC236}">
                <a16:creationId xmlns:a16="http://schemas.microsoft.com/office/drawing/2014/main" id="{0C571C34-6C1C-F70D-763E-57F03718243D}"/>
              </a:ext>
            </a:extLst>
          </p:cNvPr>
          <p:cNvSpPr txBox="1"/>
          <p:nvPr/>
        </p:nvSpPr>
        <p:spPr>
          <a:xfrm>
            <a:off x="1017524" y="2780008"/>
            <a:ext cx="1145793" cy="429605"/>
          </a:xfrm>
          <a:prstGeom prst="rect">
            <a:avLst/>
          </a:prstGeom>
          <a:noFill/>
        </p:spPr>
        <p:txBody>
          <a:bodyPr wrap="square" rtlCol="0">
            <a:spAutoFit/>
          </a:bodyPr>
          <a:lstStyle/>
          <a:p>
            <a:pPr algn="ctr" defTabSz="1219170"/>
            <a:r>
              <a:rPr lang="fr-FR" sz="1096" b="1" kern="0" dirty="0">
                <a:solidFill>
                  <a:srgbClr val="FFFFFF"/>
                </a:solidFill>
                <a:cs typeface="Arial"/>
                <a:sym typeface="Arial"/>
              </a:rPr>
              <a:t>Parcours </a:t>
            </a:r>
            <a:r>
              <a:rPr lang="fr-FR" sz="1096" b="1" kern="0" dirty="0" err="1">
                <a:solidFill>
                  <a:srgbClr val="FFFFFF"/>
                </a:solidFill>
                <a:cs typeface="Arial"/>
                <a:sym typeface="Arial"/>
              </a:rPr>
              <a:t>Selfcare</a:t>
            </a:r>
            <a:endParaRPr lang="fr-FR" sz="1096" b="1" kern="0" dirty="0">
              <a:solidFill>
                <a:srgbClr val="FFFFFF"/>
              </a:solidFill>
              <a:cs typeface="Arial"/>
              <a:sym typeface="Arial"/>
            </a:endParaRPr>
          </a:p>
        </p:txBody>
      </p:sp>
      <p:sp>
        <p:nvSpPr>
          <p:cNvPr id="20" name="ZoneTexte 19">
            <a:extLst>
              <a:ext uri="{FF2B5EF4-FFF2-40B4-BE49-F238E27FC236}">
                <a16:creationId xmlns:a16="http://schemas.microsoft.com/office/drawing/2014/main" id="{00523919-0E03-AC6A-F6DF-194A40C6E974}"/>
              </a:ext>
            </a:extLst>
          </p:cNvPr>
          <p:cNvSpPr txBox="1"/>
          <p:nvPr/>
        </p:nvSpPr>
        <p:spPr>
          <a:xfrm>
            <a:off x="999132" y="4341538"/>
            <a:ext cx="1149007" cy="766877"/>
          </a:xfrm>
          <a:prstGeom prst="rect">
            <a:avLst/>
          </a:prstGeom>
          <a:noFill/>
        </p:spPr>
        <p:txBody>
          <a:bodyPr wrap="square" rtlCol="0">
            <a:spAutoFit/>
          </a:bodyPr>
          <a:lstStyle/>
          <a:p>
            <a:pPr algn="ctr" defTabSz="1219170"/>
            <a:r>
              <a:rPr lang="fr-FR" sz="1096" b="1" kern="0" dirty="0">
                <a:solidFill>
                  <a:srgbClr val="FFFFFF"/>
                </a:solidFill>
                <a:cs typeface="Arial"/>
                <a:sym typeface="Arial"/>
              </a:rPr>
              <a:t>Prescription Agence / Centre d’affaires</a:t>
            </a:r>
          </a:p>
        </p:txBody>
      </p:sp>
      <p:sp>
        <p:nvSpPr>
          <p:cNvPr id="21" name="Rectangle à coins arrondis 238">
            <a:extLst>
              <a:ext uri="{FF2B5EF4-FFF2-40B4-BE49-F238E27FC236}">
                <a16:creationId xmlns:a16="http://schemas.microsoft.com/office/drawing/2014/main" id="{D1E175B3-C2E5-4CCC-76CC-F39450E08760}"/>
              </a:ext>
            </a:extLst>
          </p:cNvPr>
          <p:cNvSpPr/>
          <p:nvPr/>
        </p:nvSpPr>
        <p:spPr>
          <a:xfrm rot="5400000">
            <a:off x="3364906" y="-536783"/>
            <a:ext cx="445167" cy="4320000"/>
          </a:xfrm>
          <a:prstGeom prst="roundRect">
            <a:avLst>
              <a:gd name="adj" fmla="val 19139"/>
            </a:avLst>
          </a:prstGeom>
          <a:solidFill>
            <a:srgbClr val="F49D63">
              <a:lumMod val="20000"/>
              <a:lumOff val="80000"/>
            </a:srgbClr>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Proposition de l’offre par les Etablissements</a:t>
            </a:r>
            <a:endParaRPr kumimoji="0" lang="fr-FR" sz="1196" b="1" i="0" u="none" strike="noStrike" kern="0" cap="none" spc="0" normalizeH="0" baseline="0" noProof="0" dirty="0">
              <a:ln>
                <a:noFill/>
              </a:ln>
              <a:solidFill>
                <a:srgbClr val="000000"/>
              </a:solidFill>
              <a:effectLst/>
              <a:uLnTx/>
              <a:uFillTx/>
              <a:latin typeface="Arial" panose="020B0604020202020204"/>
              <a:ea typeface="Arial"/>
              <a:cs typeface="Arial"/>
              <a:sym typeface="Arial"/>
            </a:endParaRPr>
          </a:p>
        </p:txBody>
      </p:sp>
      <p:cxnSp>
        <p:nvCxnSpPr>
          <p:cNvPr id="22" name="Connecteur : en arc 21">
            <a:extLst>
              <a:ext uri="{FF2B5EF4-FFF2-40B4-BE49-F238E27FC236}">
                <a16:creationId xmlns:a16="http://schemas.microsoft.com/office/drawing/2014/main" id="{652171B3-1D8A-71C2-29CB-2E131523AE96}"/>
              </a:ext>
            </a:extLst>
          </p:cNvPr>
          <p:cNvCxnSpPr>
            <a:cxnSpLocks/>
            <a:stCxn id="16" idx="3"/>
            <a:endCxn id="32" idx="1"/>
          </p:cNvCxnSpPr>
          <p:nvPr/>
        </p:nvCxnSpPr>
        <p:spPr>
          <a:xfrm flipV="1">
            <a:off x="5462953" y="2894390"/>
            <a:ext cx="806214" cy="742692"/>
          </a:xfrm>
          <a:prstGeom prst="curvedConnector3">
            <a:avLst>
              <a:gd name="adj1" fmla="val 50000"/>
            </a:avLst>
          </a:prstGeom>
          <a:noFill/>
          <a:ln w="19050" cap="flat" cmpd="sng" algn="ctr">
            <a:solidFill>
              <a:srgbClr val="D7000F"/>
            </a:solidFill>
            <a:prstDash val="solid"/>
            <a:miter lim="800000"/>
            <a:tailEnd type="triangle"/>
          </a:ln>
          <a:effectLst/>
        </p:spPr>
      </p:cxnSp>
      <p:grpSp>
        <p:nvGrpSpPr>
          <p:cNvPr id="23" name="Groupe 22">
            <a:extLst>
              <a:ext uri="{FF2B5EF4-FFF2-40B4-BE49-F238E27FC236}">
                <a16:creationId xmlns:a16="http://schemas.microsoft.com/office/drawing/2014/main" id="{51CCAD5C-866C-1503-4D45-F853C041C200}"/>
              </a:ext>
            </a:extLst>
          </p:cNvPr>
          <p:cNvGrpSpPr/>
          <p:nvPr/>
        </p:nvGrpSpPr>
        <p:grpSpPr>
          <a:xfrm>
            <a:off x="5107285" y="6346712"/>
            <a:ext cx="3019427" cy="405171"/>
            <a:chOff x="2967042" y="4677022"/>
            <a:chExt cx="3131794" cy="404379"/>
          </a:xfrm>
        </p:grpSpPr>
        <p:sp>
          <p:nvSpPr>
            <p:cNvPr id="24" name="Rectangle 23">
              <a:extLst>
                <a:ext uri="{FF2B5EF4-FFF2-40B4-BE49-F238E27FC236}">
                  <a16:creationId xmlns:a16="http://schemas.microsoft.com/office/drawing/2014/main" id="{C02CE003-8D32-3AEC-BFB1-2228794491C4}"/>
                </a:ext>
              </a:extLst>
            </p:cNvPr>
            <p:cNvSpPr/>
            <p:nvPr/>
          </p:nvSpPr>
          <p:spPr>
            <a:xfrm>
              <a:off x="2967042" y="4677022"/>
              <a:ext cx="3131794" cy="404379"/>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403"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ZoneTexte 24">
              <a:extLst>
                <a:ext uri="{FF2B5EF4-FFF2-40B4-BE49-F238E27FC236}">
                  <a16:creationId xmlns:a16="http://schemas.microsoft.com/office/drawing/2014/main" id="{893002AD-689E-AACA-B337-43FA9295EC39}"/>
                </a:ext>
              </a:extLst>
            </p:cNvPr>
            <p:cNvSpPr txBox="1"/>
            <p:nvPr/>
          </p:nvSpPr>
          <p:spPr>
            <a:xfrm>
              <a:off x="2982910" y="4768140"/>
              <a:ext cx="650175" cy="230510"/>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901" b="0" i="1" u="none" strike="noStrike" kern="0" cap="none" spc="0" normalizeH="0" baseline="0" noProof="0">
                  <a:ln>
                    <a:noFill/>
                  </a:ln>
                  <a:solidFill>
                    <a:srgbClr val="000000"/>
                  </a:solidFill>
                  <a:effectLst/>
                  <a:uLnTx/>
                  <a:uFillTx/>
                  <a:cs typeface="Arial"/>
                  <a:sym typeface="Arial"/>
                </a:rPr>
                <a:t>Légende</a:t>
              </a:r>
              <a:endParaRPr kumimoji="0" lang="fr-FR" sz="1052" b="0" i="1" u="none" strike="noStrike" kern="0" cap="none" spc="0" normalizeH="0" baseline="0" noProof="0">
                <a:ln>
                  <a:noFill/>
                </a:ln>
                <a:solidFill>
                  <a:srgbClr val="000000"/>
                </a:solidFill>
                <a:effectLst/>
                <a:uLnTx/>
                <a:uFillTx/>
                <a:cs typeface="Arial"/>
                <a:sym typeface="Arial"/>
              </a:endParaRPr>
            </a:p>
          </p:txBody>
        </p:sp>
        <p:sp>
          <p:nvSpPr>
            <p:cNvPr id="26" name="ZoneTexte 25">
              <a:extLst>
                <a:ext uri="{FF2B5EF4-FFF2-40B4-BE49-F238E27FC236}">
                  <a16:creationId xmlns:a16="http://schemas.microsoft.com/office/drawing/2014/main" id="{DD4B21D9-C585-7793-49D2-497C08C538CA}"/>
                </a:ext>
              </a:extLst>
            </p:cNvPr>
            <p:cNvSpPr txBox="1"/>
            <p:nvPr/>
          </p:nvSpPr>
          <p:spPr>
            <a:xfrm>
              <a:off x="4138430" y="4707269"/>
              <a:ext cx="1940655" cy="215151"/>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801" b="0" i="0" u="none" strike="noStrike" kern="0" cap="none" spc="0" normalizeH="0" baseline="0" noProof="0" dirty="0">
                  <a:ln>
                    <a:noFill/>
                  </a:ln>
                  <a:solidFill>
                    <a:srgbClr val="3E454A"/>
                  </a:solidFill>
                  <a:effectLst/>
                  <a:uLnTx/>
                  <a:uFillTx/>
                  <a:cs typeface="Arial"/>
                  <a:sym typeface="Arial"/>
                </a:rPr>
                <a:t>Action menée par les établissements</a:t>
              </a:r>
            </a:p>
          </p:txBody>
        </p:sp>
        <p:sp>
          <p:nvSpPr>
            <p:cNvPr id="27" name="ZoneTexte 26">
              <a:extLst>
                <a:ext uri="{FF2B5EF4-FFF2-40B4-BE49-F238E27FC236}">
                  <a16:creationId xmlns:a16="http://schemas.microsoft.com/office/drawing/2014/main" id="{493F866B-6B79-9A4D-CFBE-881CFC39EC63}"/>
                </a:ext>
              </a:extLst>
            </p:cNvPr>
            <p:cNvSpPr txBox="1"/>
            <p:nvPr/>
          </p:nvSpPr>
          <p:spPr>
            <a:xfrm>
              <a:off x="4138431" y="4839996"/>
              <a:ext cx="1554918" cy="215151"/>
            </a:xfrm>
            <a:prstGeom prst="rect">
              <a:avLst/>
            </a:prstGeom>
            <a:noFill/>
          </p:spPr>
          <p:txBody>
            <a:bodyPr wrap="non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fr-FR" sz="801" b="0" i="0" u="none" strike="noStrike" kern="0" cap="none" spc="0" normalizeH="0" baseline="0" noProof="0" dirty="0">
                  <a:ln>
                    <a:noFill/>
                  </a:ln>
                  <a:solidFill>
                    <a:srgbClr val="3E454A"/>
                  </a:solidFill>
                  <a:effectLst/>
                  <a:uLnTx/>
                  <a:uFillTx/>
                  <a:cs typeface="Arial"/>
                  <a:sym typeface="Arial"/>
                </a:rPr>
                <a:t>Action menée par Partenaire</a:t>
              </a:r>
            </a:p>
          </p:txBody>
        </p:sp>
        <p:cxnSp>
          <p:nvCxnSpPr>
            <p:cNvPr id="28" name="Connecteur droit avec flèche 27">
              <a:extLst>
                <a:ext uri="{FF2B5EF4-FFF2-40B4-BE49-F238E27FC236}">
                  <a16:creationId xmlns:a16="http://schemas.microsoft.com/office/drawing/2014/main" id="{346D1CC2-E12C-A10E-73AC-222628EFEE31}"/>
                </a:ext>
              </a:extLst>
            </p:cNvPr>
            <p:cNvCxnSpPr/>
            <p:nvPr/>
          </p:nvCxnSpPr>
          <p:spPr>
            <a:xfrm>
              <a:off x="3742163" y="4814991"/>
              <a:ext cx="378096" cy="0"/>
            </a:xfrm>
            <a:prstGeom prst="straightConnector1">
              <a:avLst/>
            </a:prstGeom>
            <a:noFill/>
            <a:ln w="12700" cap="flat" cmpd="sng" algn="ctr">
              <a:solidFill>
                <a:srgbClr val="C30F0F"/>
              </a:solidFill>
              <a:prstDash val="solid"/>
              <a:miter lim="800000"/>
              <a:tailEnd type="triangle"/>
            </a:ln>
            <a:effectLst/>
          </p:spPr>
        </p:cxnSp>
        <p:cxnSp>
          <p:nvCxnSpPr>
            <p:cNvPr id="29" name="Connecteur droit avec flèche 28">
              <a:extLst>
                <a:ext uri="{FF2B5EF4-FFF2-40B4-BE49-F238E27FC236}">
                  <a16:creationId xmlns:a16="http://schemas.microsoft.com/office/drawing/2014/main" id="{F57C5EFB-1BE3-6170-3410-D023DC56AF91}"/>
                </a:ext>
              </a:extLst>
            </p:cNvPr>
            <p:cNvCxnSpPr/>
            <p:nvPr/>
          </p:nvCxnSpPr>
          <p:spPr>
            <a:xfrm>
              <a:off x="3742163" y="4947718"/>
              <a:ext cx="378096" cy="0"/>
            </a:xfrm>
            <a:prstGeom prst="straightConnector1">
              <a:avLst/>
            </a:prstGeom>
            <a:noFill/>
            <a:ln w="6350" cap="flat" cmpd="sng" algn="ctr">
              <a:solidFill>
                <a:srgbClr val="A5CC74"/>
              </a:solidFill>
              <a:prstDash val="solid"/>
              <a:miter lim="800000"/>
              <a:tailEnd type="triangle"/>
            </a:ln>
            <a:effectLst/>
          </p:spPr>
        </p:cxnSp>
      </p:grpSp>
      <p:sp>
        <p:nvSpPr>
          <p:cNvPr id="30" name="ZoneTexte 29">
            <a:extLst>
              <a:ext uri="{FF2B5EF4-FFF2-40B4-BE49-F238E27FC236}">
                <a16:creationId xmlns:a16="http://schemas.microsoft.com/office/drawing/2014/main" id="{DF5A102F-3EAE-E586-F402-9048B2FD7E73}"/>
              </a:ext>
            </a:extLst>
          </p:cNvPr>
          <p:cNvSpPr txBox="1"/>
          <p:nvPr/>
        </p:nvSpPr>
        <p:spPr>
          <a:xfrm>
            <a:off x="8309959" y="3121697"/>
            <a:ext cx="2880172" cy="629828"/>
          </a:xfrm>
          <a:prstGeom prst="rect">
            <a:avLst/>
          </a:prstGeom>
          <a:solidFill>
            <a:srgbClr val="FFFFFF"/>
          </a:solidFill>
          <a:ln w="12700" cap="flat" cmpd="sng" algn="ctr">
            <a:solidFill>
              <a:srgbClr val="A5CC74"/>
            </a:solidFill>
            <a:prstDash val="solid"/>
            <a:miter lim="800000"/>
          </a:ln>
          <a:effectLst/>
        </p:spPr>
        <p:txBody>
          <a:bodyPr wrap="square" rtlCol="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Un </a:t>
            </a:r>
            <a:r>
              <a:rPr kumimoji="0" lang="fr-FR" sz="9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téléconseiller</a:t>
            </a:r>
            <a:r>
              <a:rPr kumimoji="0" lang="fr-FR" sz="900" b="0"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 </a:t>
            </a:r>
            <a:r>
              <a:rPr kumimoji="0" lang="fr-FR" sz="900" b="1" i="0" u="none" strike="noStrike" kern="0" cap="none" spc="0" normalizeH="0" baseline="0" noProof="0" dirty="0" err="1">
                <a:ln>
                  <a:noFill/>
                </a:ln>
                <a:solidFill>
                  <a:srgbClr val="A5CC74">
                    <a:lumMod val="75000"/>
                  </a:srgbClr>
                </a:solidFill>
                <a:effectLst/>
                <a:uLnTx/>
                <a:uFillTx/>
                <a:latin typeface="Arial" panose="020B0604020202020204"/>
                <a:ea typeface="+mn-ea"/>
                <a:cs typeface="Arial"/>
                <a:sym typeface="Arial"/>
              </a:rPr>
              <a:t>iPaidThat</a:t>
            </a:r>
            <a:r>
              <a:rPr kumimoji="0" lang="fr-FR" sz="9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 </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présente la solution. Le client peut tester gratuitement (14 jours) la solution et être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accompagné </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dans sa prise en main</a:t>
            </a:r>
          </a:p>
        </p:txBody>
      </p:sp>
      <p:cxnSp>
        <p:nvCxnSpPr>
          <p:cNvPr id="31" name="Connecteur droit avec flèche 30">
            <a:extLst>
              <a:ext uri="{FF2B5EF4-FFF2-40B4-BE49-F238E27FC236}">
                <a16:creationId xmlns:a16="http://schemas.microsoft.com/office/drawing/2014/main" id="{8DB454A4-ED54-783E-05B0-383B034DF105}"/>
              </a:ext>
            </a:extLst>
          </p:cNvPr>
          <p:cNvCxnSpPr>
            <a:cxnSpLocks/>
          </p:cNvCxnSpPr>
          <p:nvPr/>
        </p:nvCxnSpPr>
        <p:spPr>
          <a:xfrm flipH="1">
            <a:off x="9745654" y="3751525"/>
            <a:ext cx="5566" cy="480733"/>
          </a:xfrm>
          <a:prstGeom prst="straightConnector1">
            <a:avLst/>
          </a:prstGeom>
          <a:noFill/>
          <a:ln w="6350" cap="flat" cmpd="sng" algn="ctr">
            <a:solidFill>
              <a:srgbClr val="A5CC74"/>
            </a:solidFill>
            <a:prstDash val="solid"/>
            <a:miter lim="800000"/>
            <a:tailEnd type="triangle"/>
          </a:ln>
          <a:effectLst/>
        </p:spPr>
      </p:cxnSp>
      <p:sp>
        <p:nvSpPr>
          <p:cNvPr id="32" name="ZoneTexte 31">
            <a:extLst>
              <a:ext uri="{FF2B5EF4-FFF2-40B4-BE49-F238E27FC236}">
                <a16:creationId xmlns:a16="http://schemas.microsoft.com/office/drawing/2014/main" id="{7F806A1F-DDE8-BEC6-2FB0-453CC1AECC1F}"/>
              </a:ext>
            </a:extLst>
          </p:cNvPr>
          <p:cNvSpPr txBox="1"/>
          <p:nvPr/>
        </p:nvSpPr>
        <p:spPr>
          <a:xfrm>
            <a:off x="6269167" y="2540447"/>
            <a:ext cx="1581678" cy="707886"/>
          </a:xfrm>
          <a:prstGeom prst="rect">
            <a:avLst/>
          </a:prstGeom>
          <a:solidFill>
            <a:srgbClr val="FFFFFF"/>
          </a:solidFill>
          <a:ln w="12700" cap="flat" cmpd="sng" algn="ctr">
            <a:solidFill>
              <a:srgbClr val="A5CC74"/>
            </a:solidFill>
            <a:prstDash val="solid"/>
            <a:miter lim="800000"/>
          </a:ln>
          <a:effectLst/>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latin typeface="Arial" panose="020B0604020202020204"/>
                <a:ea typeface="+mn-ea"/>
                <a:cs typeface="Arial"/>
                <a:sym typeface="Arial"/>
              </a:rPr>
              <a:t>Le </a:t>
            </a:r>
            <a:r>
              <a:rPr kumimoji="0" lang="fr-FR" sz="800" b="1" i="0" u="none" strike="noStrike" kern="0" cap="none" spc="0" normalizeH="0" baseline="0" noProof="0" dirty="0">
                <a:ln>
                  <a:noFill/>
                </a:ln>
                <a:solidFill>
                  <a:srgbClr val="3E454A"/>
                </a:solidFill>
                <a:effectLst/>
                <a:uLnTx/>
                <a:uFillTx/>
                <a:latin typeface="Arial" panose="020B0604020202020204"/>
                <a:ea typeface="+mn-ea"/>
                <a:cs typeface="Arial"/>
                <a:sym typeface="Arial"/>
              </a:rPr>
              <a:t>client </a:t>
            </a:r>
            <a:r>
              <a:rPr kumimoji="0" lang="fr-FR" sz="800" b="0" i="0" u="none" strike="noStrike" kern="0" cap="none" spc="0" normalizeH="0" baseline="0" noProof="0" dirty="0">
                <a:ln>
                  <a:noFill/>
                </a:ln>
                <a:solidFill>
                  <a:srgbClr val="3E454A"/>
                </a:solidFill>
                <a:effectLst/>
                <a:uLnTx/>
                <a:uFillTx/>
                <a:latin typeface="Arial" panose="020B0604020202020204"/>
                <a:ea typeface="+mn-ea"/>
                <a:cs typeface="Arial"/>
                <a:sym typeface="Arial"/>
              </a:rPr>
              <a:t>renseigne le </a:t>
            </a:r>
            <a:r>
              <a:rPr kumimoji="0" lang="fr-FR" sz="800" b="1" i="0" u="none" strike="noStrike" kern="0" cap="none" spc="0" normalizeH="0" baseline="0" noProof="0" dirty="0">
                <a:ln>
                  <a:noFill/>
                </a:ln>
                <a:solidFill>
                  <a:srgbClr val="A5CC74">
                    <a:lumMod val="75000"/>
                  </a:srgbClr>
                </a:solidFill>
                <a:effectLst/>
                <a:uLnTx/>
                <a:uFillTx/>
                <a:latin typeface="Arial" panose="020B0604020202020204"/>
                <a:ea typeface="+mn-ea"/>
                <a:cs typeface="Arial"/>
                <a:sym typeface="Arial"/>
              </a:rPr>
              <a:t>formulaire de contact et de prise de rendez-vous* </a:t>
            </a:r>
            <a:r>
              <a:rPr kumimoji="0" lang="fr-FR" sz="8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positionné sur le site </a:t>
            </a:r>
            <a:r>
              <a:rPr kumimoji="0" lang="fr-FR" sz="800" b="1" i="0" u="none" strike="noStrike" kern="0" cap="none" spc="0" normalizeH="0" baseline="0" noProof="0" dirty="0" err="1">
                <a:ln>
                  <a:noFill/>
                </a:ln>
                <a:solidFill>
                  <a:srgbClr val="000000"/>
                </a:solidFill>
                <a:effectLst/>
                <a:uLnTx/>
                <a:uFillTx/>
                <a:latin typeface="Arial" panose="020B0604020202020204"/>
                <a:ea typeface="+mn-ea"/>
                <a:cs typeface="Arial"/>
                <a:sym typeface="Arial"/>
              </a:rPr>
              <a:t>iPaidThat</a:t>
            </a:r>
            <a:r>
              <a:rPr kumimoji="0" lang="fr-FR" sz="8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(page co-brandée)</a:t>
            </a:r>
            <a:endParaRPr kumimoji="0" lang="fr-FR" sz="800" b="1" i="0" u="none" strike="noStrike" kern="0" cap="none" spc="0" normalizeH="0" baseline="0" noProof="0" dirty="0">
              <a:ln>
                <a:noFill/>
              </a:ln>
              <a:solidFill>
                <a:srgbClr val="000000"/>
              </a:solidFill>
              <a:effectLst/>
              <a:uLnTx/>
              <a:uFillTx/>
              <a:latin typeface="Arial" panose="020B0604020202020204"/>
              <a:ea typeface="+mn-ea"/>
              <a:cs typeface="Arial"/>
              <a:sym typeface="Arial"/>
            </a:endParaRPr>
          </a:p>
        </p:txBody>
      </p:sp>
      <p:cxnSp>
        <p:nvCxnSpPr>
          <p:cNvPr id="33" name="Connecteur : en arc 32">
            <a:extLst>
              <a:ext uri="{FF2B5EF4-FFF2-40B4-BE49-F238E27FC236}">
                <a16:creationId xmlns:a16="http://schemas.microsoft.com/office/drawing/2014/main" id="{91C87C2D-E27F-1E8A-4643-C92D72D5C9D2}"/>
              </a:ext>
            </a:extLst>
          </p:cNvPr>
          <p:cNvCxnSpPr>
            <a:cxnSpLocks/>
            <a:stCxn id="32" idx="3"/>
            <a:endCxn id="30" idx="1"/>
          </p:cNvCxnSpPr>
          <p:nvPr/>
        </p:nvCxnSpPr>
        <p:spPr>
          <a:xfrm>
            <a:off x="7850845" y="2894390"/>
            <a:ext cx="459114" cy="542221"/>
          </a:xfrm>
          <a:prstGeom prst="curvedConnector3">
            <a:avLst>
              <a:gd name="adj1" fmla="val 43965"/>
            </a:avLst>
          </a:prstGeom>
          <a:noFill/>
          <a:ln w="6350" cap="flat" cmpd="sng" algn="ctr">
            <a:solidFill>
              <a:srgbClr val="A5CC74"/>
            </a:solidFill>
            <a:prstDash val="solid"/>
            <a:miter lim="800000"/>
            <a:tailEnd type="triangle"/>
          </a:ln>
          <a:effectLst/>
        </p:spPr>
      </p:cxnSp>
      <p:sp>
        <p:nvSpPr>
          <p:cNvPr id="34" name="Rectangle 33">
            <a:extLst>
              <a:ext uri="{FF2B5EF4-FFF2-40B4-BE49-F238E27FC236}">
                <a16:creationId xmlns:a16="http://schemas.microsoft.com/office/drawing/2014/main" id="{8480CB9D-8B1D-93DA-AA15-51BB2CB1EDA9}"/>
              </a:ext>
            </a:extLst>
          </p:cNvPr>
          <p:cNvSpPr/>
          <p:nvPr/>
        </p:nvSpPr>
        <p:spPr>
          <a:xfrm>
            <a:off x="2803357" y="2031130"/>
            <a:ext cx="1248000" cy="240000"/>
          </a:xfrm>
          <a:prstGeom prst="rect">
            <a:avLst/>
          </a:prstGeom>
          <a:solidFill>
            <a:srgbClr val="C30F0F"/>
          </a:solidFill>
          <a:ln w="12700" cap="flat" cmpd="sng" algn="ctr">
            <a:noFill/>
            <a:prstDash val="solid"/>
            <a:miter lim="800000"/>
          </a:ln>
          <a:effectLst/>
        </p:spPr>
        <p:txBody>
          <a:bodyPr lIns="0" rIns="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Environnement</a:t>
            </a:r>
          </a:p>
        </p:txBody>
      </p:sp>
      <p:grpSp>
        <p:nvGrpSpPr>
          <p:cNvPr id="35" name="Groupe 34">
            <a:extLst>
              <a:ext uri="{FF2B5EF4-FFF2-40B4-BE49-F238E27FC236}">
                <a16:creationId xmlns:a16="http://schemas.microsoft.com/office/drawing/2014/main" id="{197DCBD7-5792-4E77-BF97-1D3AF4E3EB3B}"/>
              </a:ext>
            </a:extLst>
          </p:cNvPr>
          <p:cNvGrpSpPr/>
          <p:nvPr/>
        </p:nvGrpSpPr>
        <p:grpSpPr>
          <a:xfrm>
            <a:off x="109544" y="2676567"/>
            <a:ext cx="801881" cy="576965"/>
            <a:chOff x="243209" y="1071285"/>
            <a:chExt cx="628718" cy="608885"/>
          </a:xfrm>
        </p:grpSpPr>
        <p:grpSp>
          <p:nvGrpSpPr>
            <p:cNvPr id="36" name="Groupe 35">
              <a:extLst>
                <a:ext uri="{FF2B5EF4-FFF2-40B4-BE49-F238E27FC236}">
                  <a16:creationId xmlns:a16="http://schemas.microsoft.com/office/drawing/2014/main" id="{C150A347-014B-64D5-D033-A568526057BC}"/>
                </a:ext>
              </a:extLst>
            </p:cNvPr>
            <p:cNvGrpSpPr/>
            <p:nvPr/>
          </p:nvGrpSpPr>
          <p:grpSpPr>
            <a:xfrm>
              <a:off x="243209" y="1071285"/>
              <a:ext cx="628718" cy="608885"/>
              <a:chOff x="1336675" y="1316038"/>
              <a:chExt cx="503238" cy="487363"/>
            </a:xfrm>
          </p:grpSpPr>
          <p:grpSp>
            <p:nvGrpSpPr>
              <p:cNvPr id="60" name="Groupe 59">
                <a:extLst>
                  <a:ext uri="{FF2B5EF4-FFF2-40B4-BE49-F238E27FC236}">
                    <a16:creationId xmlns:a16="http://schemas.microsoft.com/office/drawing/2014/main" id="{40477A7A-C38B-FDB2-EEC6-EA9EED909A20}"/>
                  </a:ext>
                </a:extLst>
              </p:cNvPr>
              <p:cNvGrpSpPr/>
              <p:nvPr/>
            </p:nvGrpSpPr>
            <p:grpSpPr>
              <a:xfrm>
                <a:off x="1336675" y="1460501"/>
                <a:ext cx="381000" cy="342900"/>
                <a:chOff x="1336675" y="1460501"/>
                <a:chExt cx="381000" cy="342900"/>
              </a:xfrm>
            </p:grpSpPr>
            <p:sp>
              <p:nvSpPr>
                <p:cNvPr id="65" name="Freeform 43">
                  <a:extLst>
                    <a:ext uri="{FF2B5EF4-FFF2-40B4-BE49-F238E27FC236}">
                      <a16:creationId xmlns:a16="http://schemas.microsoft.com/office/drawing/2014/main" id="{79881EF9-EFC1-1FA2-C97F-51C4FA38A5FE}"/>
                    </a:ext>
                  </a:extLst>
                </p:cNvPr>
                <p:cNvSpPr>
                  <a:spLocks/>
                </p:cNvSpPr>
                <p:nvPr/>
              </p:nvSpPr>
              <p:spPr bwMode="auto">
                <a:xfrm>
                  <a:off x="1530350" y="1460501"/>
                  <a:ext cx="187325" cy="288925"/>
                </a:xfrm>
                <a:custGeom>
                  <a:avLst/>
                  <a:gdLst>
                    <a:gd name="T0" fmla="*/ 82 w 106"/>
                    <a:gd name="T1" fmla="*/ 0 h 156"/>
                    <a:gd name="T2" fmla="*/ 93 w 106"/>
                    <a:gd name="T3" fmla="*/ 0 h 156"/>
                    <a:gd name="T4" fmla="*/ 106 w 106"/>
                    <a:gd name="T5" fmla="*/ 13 h 156"/>
                    <a:gd name="T6" fmla="*/ 106 w 106"/>
                    <a:gd name="T7" fmla="*/ 143 h 156"/>
                    <a:gd name="T8" fmla="*/ 93 w 106"/>
                    <a:gd name="T9" fmla="*/ 156 h 156"/>
                    <a:gd name="T10" fmla="*/ 0 w 106"/>
                    <a:gd name="T11" fmla="*/ 156 h 156"/>
                  </a:gdLst>
                  <a:ahLst/>
                  <a:cxnLst>
                    <a:cxn ang="0">
                      <a:pos x="T0" y="T1"/>
                    </a:cxn>
                    <a:cxn ang="0">
                      <a:pos x="T2" y="T3"/>
                    </a:cxn>
                    <a:cxn ang="0">
                      <a:pos x="T4" y="T5"/>
                    </a:cxn>
                    <a:cxn ang="0">
                      <a:pos x="T6" y="T7"/>
                    </a:cxn>
                    <a:cxn ang="0">
                      <a:pos x="T8" y="T9"/>
                    </a:cxn>
                    <a:cxn ang="0">
                      <a:pos x="T10" y="T11"/>
                    </a:cxn>
                  </a:cxnLst>
                  <a:rect l="0" t="0" r="r" b="b"/>
                  <a:pathLst>
                    <a:path w="106" h="156">
                      <a:moveTo>
                        <a:pt x="82" y="0"/>
                      </a:moveTo>
                      <a:cubicBezTo>
                        <a:pt x="93" y="0"/>
                        <a:pt x="93" y="0"/>
                        <a:pt x="93" y="0"/>
                      </a:cubicBezTo>
                      <a:cubicBezTo>
                        <a:pt x="100" y="0"/>
                        <a:pt x="106" y="6"/>
                        <a:pt x="106" y="13"/>
                      </a:cubicBezTo>
                      <a:cubicBezTo>
                        <a:pt x="106" y="143"/>
                        <a:pt x="106" y="143"/>
                        <a:pt x="106" y="143"/>
                      </a:cubicBezTo>
                      <a:cubicBezTo>
                        <a:pt x="106" y="150"/>
                        <a:pt x="100" y="156"/>
                        <a:pt x="93" y="156"/>
                      </a:cubicBezTo>
                      <a:cubicBezTo>
                        <a:pt x="0" y="156"/>
                        <a:pt x="0" y="156"/>
                        <a:pt x="0" y="15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6" name="Freeform 44">
                  <a:extLst>
                    <a:ext uri="{FF2B5EF4-FFF2-40B4-BE49-F238E27FC236}">
                      <a16:creationId xmlns:a16="http://schemas.microsoft.com/office/drawing/2014/main" id="{BF11F838-EE75-A0D4-6C40-E05AB638587A}"/>
                    </a:ext>
                  </a:extLst>
                </p:cNvPr>
                <p:cNvSpPr>
                  <a:spLocks/>
                </p:cNvSpPr>
                <p:nvPr/>
              </p:nvSpPr>
              <p:spPr bwMode="auto">
                <a:xfrm>
                  <a:off x="1336675" y="1460501"/>
                  <a:ext cx="317500" cy="288925"/>
                </a:xfrm>
                <a:custGeom>
                  <a:avLst/>
                  <a:gdLst>
                    <a:gd name="T0" fmla="*/ 96 w 179"/>
                    <a:gd name="T1" fmla="*/ 156 h 156"/>
                    <a:gd name="T2" fmla="*/ 12 w 179"/>
                    <a:gd name="T3" fmla="*/ 156 h 156"/>
                    <a:gd name="T4" fmla="*/ 0 w 179"/>
                    <a:gd name="T5" fmla="*/ 143 h 156"/>
                    <a:gd name="T6" fmla="*/ 0 w 179"/>
                    <a:gd name="T7" fmla="*/ 13 h 156"/>
                    <a:gd name="T8" fmla="*/ 12 w 179"/>
                    <a:gd name="T9" fmla="*/ 0 h 156"/>
                    <a:gd name="T10" fmla="*/ 179 w 179"/>
                    <a:gd name="T11" fmla="*/ 0 h 156"/>
                  </a:gdLst>
                  <a:ahLst/>
                  <a:cxnLst>
                    <a:cxn ang="0">
                      <a:pos x="T0" y="T1"/>
                    </a:cxn>
                    <a:cxn ang="0">
                      <a:pos x="T2" y="T3"/>
                    </a:cxn>
                    <a:cxn ang="0">
                      <a:pos x="T4" y="T5"/>
                    </a:cxn>
                    <a:cxn ang="0">
                      <a:pos x="T6" y="T7"/>
                    </a:cxn>
                    <a:cxn ang="0">
                      <a:pos x="T8" y="T9"/>
                    </a:cxn>
                    <a:cxn ang="0">
                      <a:pos x="T10" y="T11"/>
                    </a:cxn>
                  </a:cxnLst>
                  <a:rect l="0" t="0" r="r" b="b"/>
                  <a:pathLst>
                    <a:path w="179" h="156">
                      <a:moveTo>
                        <a:pt x="96" y="156"/>
                      </a:moveTo>
                      <a:cubicBezTo>
                        <a:pt x="12" y="156"/>
                        <a:pt x="12" y="156"/>
                        <a:pt x="12" y="156"/>
                      </a:cubicBezTo>
                      <a:cubicBezTo>
                        <a:pt x="6" y="156"/>
                        <a:pt x="0" y="150"/>
                        <a:pt x="0" y="143"/>
                      </a:cubicBezTo>
                      <a:cubicBezTo>
                        <a:pt x="0" y="13"/>
                        <a:pt x="0" y="13"/>
                        <a:pt x="0" y="13"/>
                      </a:cubicBezTo>
                      <a:cubicBezTo>
                        <a:pt x="0" y="6"/>
                        <a:pt x="6" y="0"/>
                        <a:pt x="12" y="0"/>
                      </a:cubicBezTo>
                      <a:cubicBezTo>
                        <a:pt x="179" y="0"/>
                        <a:pt x="179" y="0"/>
                        <a:pt x="179"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7" name="Line 45">
                  <a:extLst>
                    <a:ext uri="{FF2B5EF4-FFF2-40B4-BE49-F238E27FC236}">
                      <a16:creationId xmlns:a16="http://schemas.microsoft.com/office/drawing/2014/main" id="{E69EA583-F44F-B2E1-877D-3880205C937B}"/>
                    </a:ext>
                  </a:extLst>
                </p:cNvPr>
                <p:cNvSpPr>
                  <a:spLocks noChangeShapeType="1"/>
                </p:cNvSpPr>
                <p:nvPr/>
              </p:nvSpPr>
              <p:spPr bwMode="auto">
                <a:xfrm>
                  <a:off x="1339850" y="1689101"/>
                  <a:ext cx="3556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8" name="Line 46">
                  <a:extLst>
                    <a:ext uri="{FF2B5EF4-FFF2-40B4-BE49-F238E27FC236}">
                      <a16:creationId xmlns:a16="http://schemas.microsoft.com/office/drawing/2014/main" id="{79CF5D39-C921-141E-FF5F-1E1DAE9EB035}"/>
                    </a:ext>
                  </a:extLst>
                </p:cNvPr>
                <p:cNvSpPr>
                  <a:spLocks noChangeShapeType="1"/>
                </p:cNvSpPr>
                <p:nvPr/>
              </p:nvSpPr>
              <p:spPr bwMode="auto">
                <a:xfrm flipH="1">
                  <a:off x="1420813" y="1803401"/>
                  <a:ext cx="20320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9" name="Line 47">
                  <a:extLst>
                    <a:ext uri="{FF2B5EF4-FFF2-40B4-BE49-F238E27FC236}">
                      <a16:creationId xmlns:a16="http://schemas.microsoft.com/office/drawing/2014/main" id="{0C386F59-3460-4530-525C-02959816B5EA}"/>
                    </a:ext>
                  </a:extLst>
                </p:cNvPr>
                <p:cNvSpPr>
                  <a:spLocks noChangeShapeType="1"/>
                </p:cNvSpPr>
                <p:nvPr/>
              </p:nvSpPr>
              <p:spPr bwMode="auto">
                <a:xfrm flipH="1">
                  <a:off x="1651000" y="1803401"/>
                  <a:ext cx="95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0" name="Freeform 48">
                  <a:extLst>
                    <a:ext uri="{FF2B5EF4-FFF2-40B4-BE49-F238E27FC236}">
                      <a16:creationId xmlns:a16="http://schemas.microsoft.com/office/drawing/2014/main" id="{2255D67B-50AB-1226-74C0-AB3B708EFAD9}"/>
                    </a:ext>
                  </a:extLst>
                </p:cNvPr>
                <p:cNvSpPr>
                  <a:spLocks/>
                </p:cNvSpPr>
                <p:nvPr/>
              </p:nvSpPr>
              <p:spPr bwMode="auto">
                <a:xfrm>
                  <a:off x="1463675" y="1749426"/>
                  <a:ext cx="23812" cy="53975"/>
                </a:xfrm>
                <a:custGeom>
                  <a:avLst/>
                  <a:gdLst>
                    <a:gd name="T0" fmla="*/ 12 w 14"/>
                    <a:gd name="T1" fmla="*/ 0 h 29"/>
                    <a:gd name="T2" fmla="*/ 0 w 14"/>
                    <a:gd name="T3" fmla="*/ 29 h 29"/>
                  </a:gdLst>
                  <a:ahLst/>
                  <a:cxnLst>
                    <a:cxn ang="0">
                      <a:pos x="T0" y="T1"/>
                    </a:cxn>
                    <a:cxn ang="0">
                      <a:pos x="T2" y="T3"/>
                    </a:cxn>
                  </a:cxnLst>
                  <a:rect l="0" t="0" r="r" b="b"/>
                  <a:pathLst>
                    <a:path w="14" h="29">
                      <a:moveTo>
                        <a:pt x="12" y="0"/>
                      </a:moveTo>
                      <a:cubicBezTo>
                        <a:pt x="12" y="0"/>
                        <a:pt x="14" y="29"/>
                        <a:pt x="0"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1" name="Freeform 49">
                  <a:extLst>
                    <a:ext uri="{FF2B5EF4-FFF2-40B4-BE49-F238E27FC236}">
                      <a16:creationId xmlns:a16="http://schemas.microsoft.com/office/drawing/2014/main" id="{392399EF-6D50-157A-48D7-159E462B4A71}"/>
                    </a:ext>
                  </a:extLst>
                </p:cNvPr>
                <p:cNvSpPr>
                  <a:spLocks/>
                </p:cNvSpPr>
                <p:nvPr/>
              </p:nvSpPr>
              <p:spPr bwMode="auto">
                <a:xfrm>
                  <a:off x="1565275" y="1749426"/>
                  <a:ext cx="25400" cy="53975"/>
                </a:xfrm>
                <a:custGeom>
                  <a:avLst/>
                  <a:gdLst>
                    <a:gd name="T0" fmla="*/ 3 w 14"/>
                    <a:gd name="T1" fmla="*/ 0 h 29"/>
                    <a:gd name="T2" fmla="*/ 14 w 14"/>
                    <a:gd name="T3" fmla="*/ 29 h 29"/>
                  </a:gdLst>
                  <a:ahLst/>
                  <a:cxnLst>
                    <a:cxn ang="0">
                      <a:pos x="T0" y="T1"/>
                    </a:cxn>
                    <a:cxn ang="0">
                      <a:pos x="T2" y="T3"/>
                    </a:cxn>
                  </a:cxnLst>
                  <a:rect l="0" t="0" r="r" b="b"/>
                  <a:pathLst>
                    <a:path w="14" h="29">
                      <a:moveTo>
                        <a:pt x="3" y="0"/>
                      </a:moveTo>
                      <a:cubicBezTo>
                        <a:pt x="3" y="0"/>
                        <a:pt x="0" y="29"/>
                        <a:pt x="14"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2" name="Oval 50">
                  <a:extLst>
                    <a:ext uri="{FF2B5EF4-FFF2-40B4-BE49-F238E27FC236}">
                      <a16:creationId xmlns:a16="http://schemas.microsoft.com/office/drawing/2014/main" id="{BDD48250-D08A-3C58-A4E9-B521818991EF}"/>
                    </a:ext>
                  </a:extLst>
                </p:cNvPr>
                <p:cNvSpPr>
                  <a:spLocks noChangeArrowheads="1"/>
                </p:cNvSpPr>
                <p:nvPr/>
              </p:nvSpPr>
              <p:spPr bwMode="auto">
                <a:xfrm>
                  <a:off x="1516063" y="1706563"/>
                  <a:ext cx="20637" cy="22225"/>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3" name="Line 51">
                  <a:extLst>
                    <a:ext uri="{FF2B5EF4-FFF2-40B4-BE49-F238E27FC236}">
                      <a16:creationId xmlns:a16="http://schemas.microsoft.com/office/drawing/2014/main" id="{1743BA76-526A-9ED8-17D5-7EDB87005A66}"/>
                    </a:ext>
                  </a:extLst>
                </p:cNvPr>
                <p:cNvSpPr>
                  <a:spLocks noChangeShapeType="1"/>
                </p:cNvSpPr>
                <p:nvPr/>
              </p:nvSpPr>
              <p:spPr bwMode="auto">
                <a:xfrm>
                  <a:off x="1387475" y="1514476"/>
                  <a:ext cx="23812" cy="238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74" name="Line 52">
                  <a:extLst>
                    <a:ext uri="{FF2B5EF4-FFF2-40B4-BE49-F238E27FC236}">
                      <a16:creationId xmlns:a16="http://schemas.microsoft.com/office/drawing/2014/main" id="{0A52E4A3-54E2-B19C-0FF8-89B01F2255A0}"/>
                    </a:ext>
                  </a:extLst>
                </p:cNvPr>
                <p:cNvSpPr>
                  <a:spLocks noChangeShapeType="1"/>
                </p:cNvSpPr>
                <p:nvPr/>
              </p:nvSpPr>
              <p:spPr bwMode="auto">
                <a:xfrm>
                  <a:off x="1362075" y="1489076"/>
                  <a:ext cx="7937"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61" name="Groupe 60">
                <a:extLst>
                  <a:ext uri="{FF2B5EF4-FFF2-40B4-BE49-F238E27FC236}">
                    <a16:creationId xmlns:a16="http://schemas.microsoft.com/office/drawing/2014/main" id="{FB0D519A-D0C1-FE81-47DF-53F231E84E4D}"/>
                  </a:ext>
                </a:extLst>
              </p:cNvPr>
              <p:cNvGrpSpPr/>
              <p:nvPr/>
            </p:nvGrpSpPr>
            <p:grpSpPr>
              <a:xfrm>
                <a:off x="1716088" y="1316038"/>
                <a:ext cx="123825" cy="150813"/>
                <a:chOff x="1716088" y="1316038"/>
                <a:chExt cx="123825" cy="150813"/>
              </a:xfrm>
            </p:grpSpPr>
            <p:sp>
              <p:nvSpPr>
                <p:cNvPr id="62" name="Freeform 53">
                  <a:extLst>
                    <a:ext uri="{FF2B5EF4-FFF2-40B4-BE49-F238E27FC236}">
                      <a16:creationId xmlns:a16="http://schemas.microsoft.com/office/drawing/2014/main" id="{AF078A93-0806-8195-375B-43DCB7963A7F}"/>
                    </a:ext>
                  </a:extLst>
                </p:cNvPr>
                <p:cNvSpPr>
                  <a:spLocks/>
                </p:cNvSpPr>
                <p:nvPr/>
              </p:nvSpPr>
              <p:spPr bwMode="auto">
                <a:xfrm>
                  <a:off x="1725613" y="1368426"/>
                  <a:ext cx="73025" cy="92075"/>
                </a:xfrm>
                <a:custGeom>
                  <a:avLst/>
                  <a:gdLst>
                    <a:gd name="T0" fmla="*/ 42 w 42"/>
                    <a:gd name="T1" fmla="*/ 50 h 50"/>
                    <a:gd name="T2" fmla="*/ 0 w 42"/>
                    <a:gd name="T3" fmla="*/ 0 h 50"/>
                  </a:gdLst>
                  <a:ahLst/>
                  <a:cxnLst>
                    <a:cxn ang="0">
                      <a:pos x="T0" y="T1"/>
                    </a:cxn>
                    <a:cxn ang="0">
                      <a:pos x="T2" y="T3"/>
                    </a:cxn>
                  </a:cxnLst>
                  <a:rect l="0" t="0" r="r" b="b"/>
                  <a:pathLst>
                    <a:path w="42" h="50">
                      <a:moveTo>
                        <a:pt x="42" y="50"/>
                      </a:moveTo>
                      <a:cubicBezTo>
                        <a:pt x="40" y="27"/>
                        <a:pt x="24" y="6"/>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3" name="Freeform 54">
                  <a:extLst>
                    <a:ext uri="{FF2B5EF4-FFF2-40B4-BE49-F238E27FC236}">
                      <a16:creationId xmlns:a16="http://schemas.microsoft.com/office/drawing/2014/main" id="{39AA6AA9-59B6-DBF2-DDCF-4DEABD2A5DF5}"/>
                    </a:ext>
                  </a:extLst>
                </p:cNvPr>
                <p:cNvSpPr>
                  <a:spLocks/>
                </p:cNvSpPr>
                <p:nvPr/>
              </p:nvSpPr>
              <p:spPr bwMode="auto">
                <a:xfrm>
                  <a:off x="1716088" y="1414463"/>
                  <a:ext cx="41275" cy="52388"/>
                </a:xfrm>
                <a:custGeom>
                  <a:avLst/>
                  <a:gdLst>
                    <a:gd name="T0" fmla="*/ 23 w 23"/>
                    <a:gd name="T1" fmla="*/ 28 h 28"/>
                    <a:gd name="T2" fmla="*/ 0 w 23"/>
                    <a:gd name="T3" fmla="*/ 0 h 28"/>
                  </a:gdLst>
                  <a:ahLst/>
                  <a:cxnLst>
                    <a:cxn ang="0">
                      <a:pos x="T0" y="T1"/>
                    </a:cxn>
                    <a:cxn ang="0">
                      <a:pos x="T2" y="T3"/>
                    </a:cxn>
                  </a:cxnLst>
                  <a:rect l="0" t="0" r="r" b="b"/>
                  <a:pathLst>
                    <a:path w="23" h="28">
                      <a:moveTo>
                        <a:pt x="23" y="28"/>
                      </a:moveTo>
                      <a:cubicBezTo>
                        <a:pt x="22" y="15"/>
                        <a:pt x="13" y="4"/>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64" name="Freeform 55">
                  <a:extLst>
                    <a:ext uri="{FF2B5EF4-FFF2-40B4-BE49-F238E27FC236}">
                      <a16:creationId xmlns:a16="http://schemas.microsoft.com/office/drawing/2014/main" id="{230AE8C3-01AA-825F-17F1-5D3B0AAB7AB7}"/>
                    </a:ext>
                  </a:extLst>
                </p:cNvPr>
                <p:cNvSpPr>
                  <a:spLocks/>
                </p:cNvSpPr>
                <p:nvPr/>
              </p:nvSpPr>
              <p:spPr bwMode="auto">
                <a:xfrm>
                  <a:off x="1731963" y="1316038"/>
                  <a:ext cx="107950" cy="134938"/>
                </a:xfrm>
                <a:custGeom>
                  <a:avLst/>
                  <a:gdLst>
                    <a:gd name="T0" fmla="*/ 61 w 61"/>
                    <a:gd name="T1" fmla="*/ 73 h 73"/>
                    <a:gd name="T2" fmla="*/ 0 w 61"/>
                    <a:gd name="T3" fmla="*/ 0 h 73"/>
                  </a:gdLst>
                  <a:ahLst/>
                  <a:cxnLst>
                    <a:cxn ang="0">
                      <a:pos x="T0" y="T1"/>
                    </a:cxn>
                    <a:cxn ang="0">
                      <a:pos x="T2" y="T3"/>
                    </a:cxn>
                  </a:cxnLst>
                  <a:rect l="0" t="0" r="r" b="b"/>
                  <a:pathLst>
                    <a:path w="61" h="73">
                      <a:moveTo>
                        <a:pt x="61" y="73"/>
                      </a:moveTo>
                      <a:cubicBezTo>
                        <a:pt x="58" y="40"/>
                        <a:pt x="34" y="1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nvGrpSpPr>
            <p:cNvPr id="37" name="Groupe 36">
              <a:extLst>
                <a:ext uri="{FF2B5EF4-FFF2-40B4-BE49-F238E27FC236}">
                  <a16:creationId xmlns:a16="http://schemas.microsoft.com/office/drawing/2014/main" id="{018B372A-B437-C667-CA8F-E5E5EC459DAC}"/>
                </a:ext>
              </a:extLst>
            </p:cNvPr>
            <p:cNvGrpSpPr/>
            <p:nvPr/>
          </p:nvGrpSpPr>
          <p:grpSpPr>
            <a:xfrm>
              <a:off x="404054" y="1273036"/>
              <a:ext cx="156489" cy="237772"/>
              <a:chOff x="1362076" y="1462088"/>
              <a:chExt cx="327026" cy="496888"/>
            </a:xfrm>
          </p:grpSpPr>
          <p:grpSp>
            <p:nvGrpSpPr>
              <p:cNvPr id="38" name="Groupe 37">
                <a:extLst>
                  <a:ext uri="{FF2B5EF4-FFF2-40B4-BE49-F238E27FC236}">
                    <a16:creationId xmlns:a16="http://schemas.microsoft.com/office/drawing/2014/main" id="{ED633091-5BD4-6578-4759-BA8D887BCF2D}"/>
                  </a:ext>
                </a:extLst>
              </p:cNvPr>
              <p:cNvGrpSpPr/>
              <p:nvPr/>
            </p:nvGrpSpPr>
            <p:grpSpPr>
              <a:xfrm>
                <a:off x="1458914" y="1773238"/>
                <a:ext cx="155575" cy="185738"/>
                <a:chOff x="1458914" y="1773238"/>
                <a:chExt cx="155575" cy="185738"/>
              </a:xfrm>
            </p:grpSpPr>
            <p:sp>
              <p:nvSpPr>
                <p:cNvPr id="53" name="Line 40">
                  <a:extLst>
                    <a:ext uri="{FF2B5EF4-FFF2-40B4-BE49-F238E27FC236}">
                      <a16:creationId xmlns:a16="http://schemas.microsoft.com/office/drawing/2014/main" id="{3402CB80-7BAA-3300-2E2C-1A8C7FE9C863}"/>
                    </a:ext>
                  </a:extLst>
                </p:cNvPr>
                <p:cNvSpPr>
                  <a:spLocks noChangeShapeType="1"/>
                </p:cNvSpPr>
                <p:nvPr/>
              </p:nvSpPr>
              <p:spPr bwMode="auto">
                <a:xfrm>
                  <a:off x="1520826" y="1773238"/>
                  <a:ext cx="0" cy="1857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4" name="Freeform 43">
                  <a:extLst>
                    <a:ext uri="{FF2B5EF4-FFF2-40B4-BE49-F238E27FC236}">
                      <a16:creationId xmlns:a16="http://schemas.microsoft.com/office/drawing/2014/main" id="{4FF08ED5-B6F1-43C1-F54D-6CA184241ED2}"/>
                    </a:ext>
                  </a:extLst>
                </p:cNvPr>
                <p:cNvSpPr>
                  <a:spLocks/>
                </p:cNvSpPr>
                <p:nvPr/>
              </p:nvSpPr>
              <p:spPr bwMode="auto">
                <a:xfrm>
                  <a:off x="1458914" y="1828800"/>
                  <a:ext cx="60325" cy="66675"/>
                </a:xfrm>
                <a:custGeom>
                  <a:avLst/>
                  <a:gdLst>
                    <a:gd name="T0" fmla="*/ 0 w 35"/>
                    <a:gd name="T1" fmla="*/ 0 h 36"/>
                    <a:gd name="T2" fmla="*/ 35 w 35"/>
                    <a:gd name="T3" fmla="*/ 36 h 36"/>
                    <a:gd name="T4" fmla="*/ 0 w 35"/>
                    <a:gd name="T5" fmla="*/ 0 h 36"/>
                  </a:gdLst>
                  <a:ahLst/>
                  <a:cxnLst>
                    <a:cxn ang="0">
                      <a:pos x="T0" y="T1"/>
                    </a:cxn>
                    <a:cxn ang="0">
                      <a:pos x="T2" y="T3"/>
                    </a:cxn>
                    <a:cxn ang="0">
                      <a:pos x="T4" y="T5"/>
                    </a:cxn>
                  </a:cxnLst>
                  <a:rect l="0" t="0" r="r" b="b"/>
                  <a:pathLst>
                    <a:path w="35" h="36">
                      <a:moveTo>
                        <a:pt x="0" y="0"/>
                      </a:moveTo>
                      <a:cubicBezTo>
                        <a:pt x="0" y="0"/>
                        <a:pt x="32" y="0"/>
                        <a:pt x="35" y="36"/>
                      </a:cubicBezTo>
                      <a:cubicBezTo>
                        <a:pt x="35" y="36"/>
                        <a:pt x="4" y="35"/>
                        <a:pt x="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5" name="Freeform 44">
                  <a:extLst>
                    <a:ext uri="{FF2B5EF4-FFF2-40B4-BE49-F238E27FC236}">
                      <a16:creationId xmlns:a16="http://schemas.microsoft.com/office/drawing/2014/main" id="{1EFB7FF9-D69D-3B7F-75D6-E3B1B4262D90}"/>
                    </a:ext>
                  </a:extLst>
                </p:cNvPr>
                <p:cNvSpPr>
                  <a:spLocks/>
                </p:cNvSpPr>
                <p:nvPr/>
              </p:nvSpPr>
              <p:spPr bwMode="auto">
                <a:xfrm>
                  <a:off x="1524001" y="1774825"/>
                  <a:ext cx="90488" cy="93663"/>
                </a:xfrm>
                <a:custGeom>
                  <a:avLst/>
                  <a:gdLst>
                    <a:gd name="T0" fmla="*/ 50 w 51"/>
                    <a:gd name="T1" fmla="*/ 0 h 51"/>
                    <a:gd name="T2" fmla="*/ 0 w 51"/>
                    <a:gd name="T3" fmla="*/ 51 h 51"/>
                    <a:gd name="T4" fmla="*/ 50 w 51"/>
                    <a:gd name="T5" fmla="*/ 0 h 51"/>
                  </a:gdLst>
                  <a:ahLst/>
                  <a:cxnLst>
                    <a:cxn ang="0">
                      <a:pos x="T0" y="T1"/>
                    </a:cxn>
                    <a:cxn ang="0">
                      <a:pos x="T2" y="T3"/>
                    </a:cxn>
                    <a:cxn ang="0">
                      <a:pos x="T4" y="T5"/>
                    </a:cxn>
                  </a:cxnLst>
                  <a:rect l="0" t="0" r="r" b="b"/>
                  <a:pathLst>
                    <a:path w="51" h="51">
                      <a:moveTo>
                        <a:pt x="50" y="0"/>
                      </a:moveTo>
                      <a:cubicBezTo>
                        <a:pt x="50" y="0"/>
                        <a:pt x="51" y="46"/>
                        <a:pt x="0" y="51"/>
                      </a:cubicBezTo>
                      <a:cubicBezTo>
                        <a:pt x="0" y="51"/>
                        <a:pt x="1" y="6"/>
                        <a:pt x="5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6" name="Line 45">
                  <a:extLst>
                    <a:ext uri="{FF2B5EF4-FFF2-40B4-BE49-F238E27FC236}">
                      <a16:creationId xmlns:a16="http://schemas.microsoft.com/office/drawing/2014/main" id="{DD7F01FE-E733-B43C-C8DB-39004A8A9A8D}"/>
                    </a:ext>
                  </a:extLst>
                </p:cNvPr>
                <p:cNvSpPr>
                  <a:spLocks noChangeShapeType="1"/>
                </p:cNvSpPr>
                <p:nvPr/>
              </p:nvSpPr>
              <p:spPr bwMode="auto">
                <a:xfrm flipV="1">
                  <a:off x="1524001" y="1820863"/>
                  <a:ext cx="44450" cy="476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7" name="Line 46">
                  <a:extLst>
                    <a:ext uri="{FF2B5EF4-FFF2-40B4-BE49-F238E27FC236}">
                      <a16:creationId xmlns:a16="http://schemas.microsoft.com/office/drawing/2014/main" id="{4F6F1613-1F5A-A950-43FB-D925C4AA852A}"/>
                    </a:ext>
                  </a:extLst>
                </p:cNvPr>
                <p:cNvSpPr>
                  <a:spLocks noChangeShapeType="1"/>
                </p:cNvSpPr>
                <p:nvPr/>
              </p:nvSpPr>
              <p:spPr bwMode="auto">
                <a:xfrm flipH="1" flipV="1">
                  <a:off x="1487489" y="1860550"/>
                  <a:ext cx="31750" cy="349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8" name="Line 47">
                  <a:extLst>
                    <a:ext uri="{FF2B5EF4-FFF2-40B4-BE49-F238E27FC236}">
                      <a16:creationId xmlns:a16="http://schemas.microsoft.com/office/drawing/2014/main" id="{7F777B8E-EA37-440F-1702-DCB15803F427}"/>
                    </a:ext>
                  </a:extLst>
                </p:cNvPr>
                <p:cNvSpPr>
                  <a:spLocks noChangeShapeType="1"/>
                </p:cNvSpPr>
                <p:nvPr/>
              </p:nvSpPr>
              <p:spPr bwMode="auto">
                <a:xfrm>
                  <a:off x="1493839" y="1958975"/>
                  <a:ext cx="79375"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9" name="Line 48">
                  <a:extLst>
                    <a:ext uri="{FF2B5EF4-FFF2-40B4-BE49-F238E27FC236}">
                      <a16:creationId xmlns:a16="http://schemas.microsoft.com/office/drawing/2014/main" id="{397E0882-BDD9-EB56-E381-B243869FED56}"/>
                    </a:ext>
                  </a:extLst>
                </p:cNvPr>
                <p:cNvSpPr>
                  <a:spLocks noChangeShapeType="1"/>
                </p:cNvSpPr>
                <p:nvPr/>
              </p:nvSpPr>
              <p:spPr bwMode="auto">
                <a:xfrm>
                  <a:off x="1587501" y="1958975"/>
                  <a:ext cx="793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39" name="Groupe 38">
                <a:extLst>
                  <a:ext uri="{FF2B5EF4-FFF2-40B4-BE49-F238E27FC236}">
                    <a16:creationId xmlns:a16="http://schemas.microsoft.com/office/drawing/2014/main" id="{B372770D-9C02-9611-B483-249C6C6A21F8}"/>
                  </a:ext>
                </a:extLst>
              </p:cNvPr>
              <p:cNvGrpSpPr/>
              <p:nvPr/>
            </p:nvGrpSpPr>
            <p:grpSpPr>
              <a:xfrm>
                <a:off x="1362076" y="1462088"/>
                <a:ext cx="327026" cy="307975"/>
                <a:chOff x="1362076" y="1462088"/>
                <a:chExt cx="327026" cy="307975"/>
              </a:xfrm>
            </p:grpSpPr>
            <p:sp>
              <p:nvSpPr>
                <p:cNvPr id="40" name="Freeform 41">
                  <a:extLst>
                    <a:ext uri="{FF2B5EF4-FFF2-40B4-BE49-F238E27FC236}">
                      <a16:creationId xmlns:a16="http://schemas.microsoft.com/office/drawing/2014/main" id="{F896D44C-C9E1-84CA-B489-11E0AF4A4EE7}"/>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1" name="Line 42">
                  <a:extLst>
                    <a:ext uri="{FF2B5EF4-FFF2-40B4-BE49-F238E27FC236}">
                      <a16:creationId xmlns:a16="http://schemas.microsoft.com/office/drawing/2014/main" id="{9EA3AFCF-1398-61A7-CBC5-37384CE00FD1}"/>
                    </a:ext>
                  </a:extLst>
                </p:cNvPr>
                <p:cNvSpPr>
                  <a:spLocks noChangeShapeType="1"/>
                </p:cNvSpPr>
                <p:nvPr/>
              </p:nvSpPr>
              <p:spPr bwMode="auto">
                <a:xfrm>
                  <a:off x="1497014" y="1733550"/>
                  <a:ext cx="4921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2" name="Freeform 49">
                  <a:extLst>
                    <a:ext uri="{FF2B5EF4-FFF2-40B4-BE49-F238E27FC236}">
                      <a16:creationId xmlns:a16="http://schemas.microsoft.com/office/drawing/2014/main" id="{CE142C2D-AA4E-4C28-8567-C31C831D403E}"/>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3" name="Freeform 50">
                  <a:extLst>
                    <a:ext uri="{FF2B5EF4-FFF2-40B4-BE49-F238E27FC236}">
                      <a16:creationId xmlns:a16="http://schemas.microsoft.com/office/drawing/2014/main" id="{5AD4ECC0-3552-B563-CE8B-F1CA4881B4CF}"/>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4" name="Line 51">
                  <a:extLst>
                    <a:ext uri="{FF2B5EF4-FFF2-40B4-BE49-F238E27FC236}">
                      <a16:creationId xmlns:a16="http://schemas.microsoft.com/office/drawing/2014/main" id="{0D5C494A-D97D-53FE-DEBA-6A36390A028A}"/>
                    </a:ext>
                  </a:extLst>
                </p:cNvPr>
                <p:cNvSpPr>
                  <a:spLocks noChangeShapeType="1"/>
                </p:cNvSpPr>
                <p:nvPr/>
              </p:nvSpPr>
              <p:spPr bwMode="auto">
                <a:xfrm>
                  <a:off x="1524001" y="1462088"/>
                  <a:ext cx="0" cy="460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5" name="Line 52">
                  <a:extLst>
                    <a:ext uri="{FF2B5EF4-FFF2-40B4-BE49-F238E27FC236}">
                      <a16:creationId xmlns:a16="http://schemas.microsoft.com/office/drawing/2014/main" id="{3FB05DC4-FD0D-A8BB-1E72-E6DFB5E72A5A}"/>
                    </a:ext>
                  </a:extLst>
                </p:cNvPr>
                <p:cNvSpPr>
                  <a:spLocks noChangeShapeType="1"/>
                </p:cNvSpPr>
                <p:nvPr/>
              </p:nvSpPr>
              <p:spPr bwMode="auto">
                <a:xfrm flipH="1">
                  <a:off x="1612901" y="1509713"/>
                  <a:ext cx="30163"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6" name="Line 53">
                  <a:extLst>
                    <a:ext uri="{FF2B5EF4-FFF2-40B4-BE49-F238E27FC236}">
                      <a16:creationId xmlns:a16="http://schemas.microsoft.com/office/drawing/2014/main" id="{B6ADCA0B-0846-4455-08F6-D4703C4F7DE3}"/>
                    </a:ext>
                  </a:extLst>
                </p:cNvPr>
                <p:cNvSpPr>
                  <a:spLocks noChangeShapeType="1"/>
                </p:cNvSpPr>
                <p:nvPr/>
              </p:nvSpPr>
              <p:spPr bwMode="auto">
                <a:xfrm flipH="1">
                  <a:off x="1646239" y="1633538"/>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7" name="Line 54">
                  <a:extLst>
                    <a:ext uri="{FF2B5EF4-FFF2-40B4-BE49-F238E27FC236}">
                      <a16:creationId xmlns:a16="http://schemas.microsoft.com/office/drawing/2014/main" id="{BF65FA15-1CA6-4DB4-AE11-B5351F83C9F4}"/>
                    </a:ext>
                  </a:extLst>
                </p:cNvPr>
                <p:cNvSpPr>
                  <a:spLocks noChangeShapeType="1"/>
                </p:cNvSpPr>
                <p:nvPr/>
              </p:nvSpPr>
              <p:spPr bwMode="auto">
                <a:xfrm flipH="1" flipV="1">
                  <a:off x="1612901" y="1725613"/>
                  <a:ext cx="28575"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8" name="Line 55">
                  <a:extLst>
                    <a:ext uri="{FF2B5EF4-FFF2-40B4-BE49-F238E27FC236}">
                      <a16:creationId xmlns:a16="http://schemas.microsoft.com/office/drawing/2014/main" id="{73AC7022-9EF1-DACA-F0FF-1022BEBF7AD9}"/>
                    </a:ext>
                  </a:extLst>
                </p:cNvPr>
                <p:cNvSpPr>
                  <a:spLocks noChangeShapeType="1"/>
                </p:cNvSpPr>
                <p:nvPr/>
              </p:nvSpPr>
              <p:spPr bwMode="auto">
                <a:xfrm>
                  <a:off x="1408114" y="1511300"/>
                  <a:ext cx="28575"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49" name="Line 56">
                  <a:extLst>
                    <a:ext uri="{FF2B5EF4-FFF2-40B4-BE49-F238E27FC236}">
                      <a16:creationId xmlns:a16="http://schemas.microsoft.com/office/drawing/2014/main" id="{2009EAD9-1189-BC9A-5CAC-27B4E68EB521}"/>
                    </a:ext>
                  </a:extLst>
                </p:cNvPr>
                <p:cNvSpPr>
                  <a:spLocks noChangeShapeType="1"/>
                </p:cNvSpPr>
                <p:nvPr/>
              </p:nvSpPr>
              <p:spPr bwMode="auto">
                <a:xfrm>
                  <a:off x="1362076" y="1635125"/>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0" name="Line 57">
                  <a:extLst>
                    <a:ext uri="{FF2B5EF4-FFF2-40B4-BE49-F238E27FC236}">
                      <a16:creationId xmlns:a16="http://schemas.microsoft.com/office/drawing/2014/main" id="{36A18921-3241-0A12-97CF-B2532C87A7C0}"/>
                    </a:ext>
                  </a:extLst>
                </p:cNvPr>
                <p:cNvSpPr>
                  <a:spLocks noChangeShapeType="1"/>
                </p:cNvSpPr>
                <p:nvPr/>
              </p:nvSpPr>
              <p:spPr bwMode="auto">
                <a:xfrm flipV="1">
                  <a:off x="1408114" y="1727200"/>
                  <a:ext cx="30163"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1" name="Line 58">
                  <a:extLst>
                    <a:ext uri="{FF2B5EF4-FFF2-40B4-BE49-F238E27FC236}">
                      <a16:creationId xmlns:a16="http://schemas.microsoft.com/office/drawing/2014/main" id="{2C9DE024-C0E0-4C6B-C19D-1F407FA0345B}"/>
                    </a:ext>
                  </a:extLst>
                </p:cNvPr>
                <p:cNvSpPr>
                  <a:spLocks noChangeShapeType="1"/>
                </p:cNvSpPr>
                <p:nvPr/>
              </p:nvSpPr>
              <p:spPr bwMode="auto">
                <a:xfrm>
                  <a:off x="1498601" y="1746250"/>
                  <a:ext cx="174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52" name="Line 59">
                  <a:extLst>
                    <a:ext uri="{FF2B5EF4-FFF2-40B4-BE49-F238E27FC236}">
                      <a16:creationId xmlns:a16="http://schemas.microsoft.com/office/drawing/2014/main" id="{F6EAE3FB-BDC6-01E0-1119-A90B042DBD15}"/>
                    </a:ext>
                  </a:extLst>
                </p:cNvPr>
                <p:cNvSpPr>
                  <a:spLocks noChangeShapeType="1"/>
                </p:cNvSpPr>
                <p:nvPr/>
              </p:nvSpPr>
              <p:spPr bwMode="auto">
                <a:xfrm>
                  <a:off x="1500189" y="1758950"/>
                  <a:ext cx="2698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grpSp>
        <p:nvGrpSpPr>
          <p:cNvPr id="75" name="Groupe 74">
            <a:extLst>
              <a:ext uri="{FF2B5EF4-FFF2-40B4-BE49-F238E27FC236}">
                <a16:creationId xmlns:a16="http://schemas.microsoft.com/office/drawing/2014/main" id="{34C4227B-52B1-AA88-275A-100FE55D5FA5}"/>
              </a:ext>
            </a:extLst>
          </p:cNvPr>
          <p:cNvGrpSpPr/>
          <p:nvPr/>
        </p:nvGrpSpPr>
        <p:grpSpPr>
          <a:xfrm>
            <a:off x="115514" y="4408597"/>
            <a:ext cx="788245" cy="571192"/>
            <a:chOff x="107504" y="2859782"/>
            <a:chExt cx="785780" cy="730443"/>
          </a:xfrm>
        </p:grpSpPr>
        <p:grpSp>
          <p:nvGrpSpPr>
            <p:cNvPr id="76" name="Groupe 75">
              <a:extLst>
                <a:ext uri="{FF2B5EF4-FFF2-40B4-BE49-F238E27FC236}">
                  <a16:creationId xmlns:a16="http://schemas.microsoft.com/office/drawing/2014/main" id="{E6A2FF72-B9FA-173E-9D35-67DCC347290A}"/>
                </a:ext>
              </a:extLst>
            </p:cNvPr>
            <p:cNvGrpSpPr/>
            <p:nvPr/>
          </p:nvGrpSpPr>
          <p:grpSpPr>
            <a:xfrm>
              <a:off x="107504" y="2859782"/>
              <a:ext cx="785780" cy="730443"/>
              <a:chOff x="2709863" y="4124325"/>
              <a:chExt cx="563563" cy="523875"/>
            </a:xfrm>
          </p:grpSpPr>
          <p:sp>
            <p:nvSpPr>
              <p:cNvPr id="100" name="Freeform 389">
                <a:extLst>
                  <a:ext uri="{FF2B5EF4-FFF2-40B4-BE49-F238E27FC236}">
                    <a16:creationId xmlns:a16="http://schemas.microsoft.com/office/drawing/2014/main" id="{79424E2F-552F-6C1F-5D34-96AB4E885450}"/>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1" name="Line 390">
                <a:extLst>
                  <a:ext uri="{FF2B5EF4-FFF2-40B4-BE49-F238E27FC236}">
                    <a16:creationId xmlns:a16="http://schemas.microsoft.com/office/drawing/2014/main" id="{A8D29159-9AAB-2FB6-5633-72F1C1E61AED}"/>
                  </a:ext>
                </a:extLst>
              </p:cNvPr>
              <p:cNvSpPr>
                <a:spLocks noChangeShapeType="1"/>
              </p:cNvSpPr>
              <p:nvPr/>
            </p:nvSpPr>
            <p:spPr bwMode="auto">
              <a:xfrm>
                <a:off x="2927351" y="4303713"/>
                <a:ext cx="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2" name="Line 391">
                <a:extLst>
                  <a:ext uri="{FF2B5EF4-FFF2-40B4-BE49-F238E27FC236}">
                    <a16:creationId xmlns:a16="http://schemas.microsoft.com/office/drawing/2014/main" id="{21D19FBF-4658-A2D6-8912-959C91A37100}"/>
                  </a:ext>
                </a:extLst>
              </p:cNvPr>
              <p:cNvSpPr>
                <a:spLocks noChangeShapeType="1"/>
              </p:cNvSpPr>
              <p:nvPr/>
            </p:nvSpPr>
            <p:spPr bwMode="auto">
              <a:xfrm>
                <a:off x="2974976" y="4306888"/>
                <a:ext cx="0" cy="63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3" name="Freeform 392">
                <a:extLst>
                  <a:ext uri="{FF2B5EF4-FFF2-40B4-BE49-F238E27FC236}">
                    <a16:creationId xmlns:a16="http://schemas.microsoft.com/office/drawing/2014/main" id="{0FB441AE-2BFB-4E98-AE7A-AB043D622D68}"/>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4" name="Line 393">
                <a:extLst>
                  <a:ext uri="{FF2B5EF4-FFF2-40B4-BE49-F238E27FC236}">
                    <a16:creationId xmlns:a16="http://schemas.microsoft.com/office/drawing/2014/main" id="{0BA4F556-BC78-899E-7708-603B7BA07740}"/>
                  </a:ext>
                </a:extLst>
              </p:cNvPr>
              <p:cNvSpPr>
                <a:spLocks noChangeShapeType="1"/>
              </p:cNvSpPr>
              <p:nvPr/>
            </p:nvSpPr>
            <p:spPr bwMode="auto">
              <a:xfrm flipH="1">
                <a:off x="2782888" y="4557713"/>
                <a:ext cx="296863"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5" name="Line 394">
                <a:extLst>
                  <a:ext uri="{FF2B5EF4-FFF2-40B4-BE49-F238E27FC236}">
                    <a16:creationId xmlns:a16="http://schemas.microsoft.com/office/drawing/2014/main" id="{FCE72EDD-92EB-94BC-1E3B-060188886937}"/>
                  </a:ext>
                </a:extLst>
              </p:cNvPr>
              <p:cNvSpPr>
                <a:spLocks noChangeShapeType="1"/>
              </p:cNvSpPr>
              <p:nvPr/>
            </p:nvSpPr>
            <p:spPr bwMode="auto">
              <a:xfrm flipH="1">
                <a:off x="2732088" y="4557713"/>
                <a:ext cx="190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6" name="Freeform 395">
                <a:extLst>
                  <a:ext uri="{FF2B5EF4-FFF2-40B4-BE49-F238E27FC236}">
                    <a16:creationId xmlns:a16="http://schemas.microsoft.com/office/drawing/2014/main" id="{A7292DCB-FB00-32E6-C9DD-5AEED8CBFD57}"/>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7" name="Freeform 396">
                <a:extLst>
                  <a:ext uri="{FF2B5EF4-FFF2-40B4-BE49-F238E27FC236}">
                    <a16:creationId xmlns:a16="http://schemas.microsoft.com/office/drawing/2014/main" id="{B58B04F0-35F2-CA3B-E30A-0DFBC29EC547}"/>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8" name="Freeform 400">
                <a:extLst>
                  <a:ext uri="{FF2B5EF4-FFF2-40B4-BE49-F238E27FC236}">
                    <a16:creationId xmlns:a16="http://schemas.microsoft.com/office/drawing/2014/main" id="{C370D903-1804-2669-9829-0984E8B73AE3}"/>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09" name="Freeform 401">
                <a:extLst>
                  <a:ext uri="{FF2B5EF4-FFF2-40B4-BE49-F238E27FC236}">
                    <a16:creationId xmlns:a16="http://schemas.microsoft.com/office/drawing/2014/main" id="{673BEAF5-D93D-94BA-8A9F-2EC4AD1A980C}"/>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0" name="Freeform 405">
                <a:extLst>
                  <a:ext uri="{FF2B5EF4-FFF2-40B4-BE49-F238E27FC236}">
                    <a16:creationId xmlns:a16="http://schemas.microsoft.com/office/drawing/2014/main" id="{908EFEA3-83BA-DE59-C4A2-04EBF3457806}"/>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1" name="Line 408">
                <a:extLst>
                  <a:ext uri="{FF2B5EF4-FFF2-40B4-BE49-F238E27FC236}">
                    <a16:creationId xmlns:a16="http://schemas.microsoft.com/office/drawing/2014/main" id="{E4EF3756-327E-DBF4-F86F-ADB866AA7D6C}"/>
                  </a:ext>
                </a:extLst>
              </p:cNvPr>
              <p:cNvSpPr>
                <a:spLocks noChangeShapeType="1"/>
              </p:cNvSpPr>
              <p:nvPr/>
            </p:nvSpPr>
            <p:spPr bwMode="auto">
              <a:xfrm>
                <a:off x="2994026" y="4398963"/>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2" name="Line 411">
                <a:extLst>
                  <a:ext uri="{FF2B5EF4-FFF2-40B4-BE49-F238E27FC236}">
                    <a16:creationId xmlns:a16="http://schemas.microsoft.com/office/drawing/2014/main" id="{7CB80B47-CB12-2D04-6C13-C4817FD22480}"/>
                  </a:ext>
                </a:extLst>
              </p:cNvPr>
              <p:cNvSpPr>
                <a:spLocks noChangeShapeType="1"/>
              </p:cNvSpPr>
              <p:nvPr/>
            </p:nvSpPr>
            <p:spPr bwMode="auto">
              <a:xfrm flipV="1">
                <a:off x="2981326" y="4360863"/>
                <a:ext cx="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3" name="Freeform 412">
                <a:extLst>
                  <a:ext uri="{FF2B5EF4-FFF2-40B4-BE49-F238E27FC236}">
                    <a16:creationId xmlns:a16="http://schemas.microsoft.com/office/drawing/2014/main" id="{541771DD-3D11-80A8-7AB4-F9E64AC97EAA}"/>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4" name="Freeform 413">
                <a:extLst>
                  <a:ext uri="{FF2B5EF4-FFF2-40B4-BE49-F238E27FC236}">
                    <a16:creationId xmlns:a16="http://schemas.microsoft.com/office/drawing/2014/main" id="{B25D2A64-2203-B763-1664-A3540FEDC746}"/>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5" name="Freeform 414">
                <a:extLst>
                  <a:ext uri="{FF2B5EF4-FFF2-40B4-BE49-F238E27FC236}">
                    <a16:creationId xmlns:a16="http://schemas.microsoft.com/office/drawing/2014/main" id="{3A19B656-C0CB-5832-DA8F-FE36C59E0BA3}"/>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6" name="Freeform 415">
                <a:extLst>
                  <a:ext uri="{FF2B5EF4-FFF2-40B4-BE49-F238E27FC236}">
                    <a16:creationId xmlns:a16="http://schemas.microsoft.com/office/drawing/2014/main" id="{DEFF8768-D5C4-2CF3-E933-5DDCB5665C3C}"/>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7" name="Freeform 416">
                <a:extLst>
                  <a:ext uri="{FF2B5EF4-FFF2-40B4-BE49-F238E27FC236}">
                    <a16:creationId xmlns:a16="http://schemas.microsoft.com/office/drawing/2014/main" id="{40F23CD4-3893-FD13-BF47-7C408C7BA3D6}"/>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8" name="Freeform 417">
                <a:extLst>
                  <a:ext uri="{FF2B5EF4-FFF2-40B4-BE49-F238E27FC236}">
                    <a16:creationId xmlns:a16="http://schemas.microsoft.com/office/drawing/2014/main" id="{570DFDBC-3C92-81D4-DF0C-5069887F7ED6}"/>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19" name="Freeform 418">
                <a:extLst>
                  <a:ext uri="{FF2B5EF4-FFF2-40B4-BE49-F238E27FC236}">
                    <a16:creationId xmlns:a16="http://schemas.microsoft.com/office/drawing/2014/main" id="{C2C0428C-D627-BACC-C673-19C5DD2D2627}"/>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0" name="Freeform 421">
                <a:extLst>
                  <a:ext uri="{FF2B5EF4-FFF2-40B4-BE49-F238E27FC236}">
                    <a16:creationId xmlns:a16="http://schemas.microsoft.com/office/drawing/2014/main" id="{6A560252-0A13-15FA-F116-4B0F59F0C8BB}"/>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1" name="Freeform 422">
                <a:extLst>
                  <a:ext uri="{FF2B5EF4-FFF2-40B4-BE49-F238E27FC236}">
                    <a16:creationId xmlns:a16="http://schemas.microsoft.com/office/drawing/2014/main" id="{4BADE7BB-C3EC-A741-8282-B19FBB1B40D3}"/>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2" name="Freeform 423">
                <a:extLst>
                  <a:ext uri="{FF2B5EF4-FFF2-40B4-BE49-F238E27FC236}">
                    <a16:creationId xmlns:a16="http://schemas.microsoft.com/office/drawing/2014/main" id="{7285206B-9FE1-3AEE-405F-23A104B48136}"/>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3" name="Freeform 424">
                <a:extLst>
                  <a:ext uri="{FF2B5EF4-FFF2-40B4-BE49-F238E27FC236}">
                    <a16:creationId xmlns:a16="http://schemas.microsoft.com/office/drawing/2014/main" id="{97BC1588-1688-7F5A-3423-EADB99BF0BF0}"/>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4" name="Freeform 425">
                <a:extLst>
                  <a:ext uri="{FF2B5EF4-FFF2-40B4-BE49-F238E27FC236}">
                    <a16:creationId xmlns:a16="http://schemas.microsoft.com/office/drawing/2014/main" id="{69C6FD77-C71A-EFE8-CBC8-344A34FF5A5D}"/>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5" name="Line 426">
                <a:extLst>
                  <a:ext uri="{FF2B5EF4-FFF2-40B4-BE49-F238E27FC236}">
                    <a16:creationId xmlns:a16="http://schemas.microsoft.com/office/drawing/2014/main" id="{512906B5-BA2C-451A-96E6-66590BB5E546}"/>
                  </a:ext>
                </a:extLst>
              </p:cNvPr>
              <p:cNvSpPr>
                <a:spLocks noChangeShapeType="1"/>
              </p:cNvSpPr>
              <p:nvPr/>
            </p:nvSpPr>
            <p:spPr bwMode="auto">
              <a:xfrm flipH="1">
                <a:off x="3130551" y="4522788"/>
                <a:ext cx="34925" cy="412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6" name="Line 427">
                <a:extLst>
                  <a:ext uri="{FF2B5EF4-FFF2-40B4-BE49-F238E27FC236}">
                    <a16:creationId xmlns:a16="http://schemas.microsoft.com/office/drawing/2014/main" id="{26E7CD82-60AC-C967-E21C-40600C1274C7}"/>
                  </a:ext>
                </a:extLst>
              </p:cNvPr>
              <p:cNvSpPr>
                <a:spLocks noChangeShapeType="1"/>
              </p:cNvSpPr>
              <p:nvPr/>
            </p:nvSpPr>
            <p:spPr bwMode="auto">
              <a:xfrm flipH="1">
                <a:off x="3178176" y="4491038"/>
                <a:ext cx="9525"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7" name="Freeform 428">
                <a:extLst>
                  <a:ext uri="{FF2B5EF4-FFF2-40B4-BE49-F238E27FC236}">
                    <a16:creationId xmlns:a16="http://schemas.microsoft.com/office/drawing/2014/main" id="{C23D3BCA-1A0F-1DB9-4B24-03AF4CF867D3}"/>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1270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8" name="Line 429">
                <a:extLst>
                  <a:ext uri="{FF2B5EF4-FFF2-40B4-BE49-F238E27FC236}">
                    <a16:creationId xmlns:a16="http://schemas.microsoft.com/office/drawing/2014/main" id="{4B6F11D9-88D7-3EF0-346E-80952806C3CC}"/>
                  </a:ext>
                </a:extLst>
              </p:cNvPr>
              <p:cNvSpPr>
                <a:spLocks noChangeShapeType="1"/>
              </p:cNvSpPr>
              <p:nvPr/>
            </p:nvSpPr>
            <p:spPr bwMode="auto">
              <a:xfrm>
                <a:off x="3162301" y="4398963"/>
                <a:ext cx="444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29" name="Freeform 430">
                <a:extLst>
                  <a:ext uri="{FF2B5EF4-FFF2-40B4-BE49-F238E27FC236}">
                    <a16:creationId xmlns:a16="http://schemas.microsoft.com/office/drawing/2014/main" id="{7E1B4C22-47E4-E7AE-C544-69293787E68D}"/>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0" name="Freeform 431">
                <a:extLst>
                  <a:ext uri="{FF2B5EF4-FFF2-40B4-BE49-F238E27FC236}">
                    <a16:creationId xmlns:a16="http://schemas.microsoft.com/office/drawing/2014/main" id="{07970D86-EBAD-4D28-C40B-B51CE30953E1}"/>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1" name="Freeform 432">
                <a:extLst>
                  <a:ext uri="{FF2B5EF4-FFF2-40B4-BE49-F238E27FC236}">
                    <a16:creationId xmlns:a16="http://schemas.microsoft.com/office/drawing/2014/main" id="{DBF1FA3F-0739-6DB6-24F4-676F1CE01EB7}"/>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2" name="Freeform 433">
                <a:extLst>
                  <a:ext uri="{FF2B5EF4-FFF2-40B4-BE49-F238E27FC236}">
                    <a16:creationId xmlns:a16="http://schemas.microsoft.com/office/drawing/2014/main" id="{C9157472-EEFA-52C0-C8CB-4C7149C9B1C0}"/>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133" name="Freeform 434">
                <a:extLst>
                  <a:ext uri="{FF2B5EF4-FFF2-40B4-BE49-F238E27FC236}">
                    <a16:creationId xmlns:a16="http://schemas.microsoft.com/office/drawing/2014/main" id="{1655FB4A-26B0-5406-EDC8-7FA78EFDD0BD}"/>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77" name="Groupe 76">
              <a:extLst>
                <a:ext uri="{FF2B5EF4-FFF2-40B4-BE49-F238E27FC236}">
                  <a16:creationId xmlns:a16="http://schemas.microsoft.com/office/drawing/2014/main" id="{483CD06C-7F0C-CE32-7960-48060916C56C}"/>
                </a:ext>
              </a:extLst>
            </p:cNvPr>
            <p:cNvGrpSpPr/>
            <p:nvPr/>
          </p:nvGrpSpPr>
          <p:grpSpPr>
            <a:xfrm>
              <a:off x="179512" y="2859782"/>
              <a:ext cx="96477" cy="146588"/>
              <a:chOff x="1362076" y="1462088"/>
              <a:chExt cx="327026" cy="496888"/>
            </a:xfrm>
          </p:grpSpPr>
          <p:grpSp>
            <p:nvGrpSpPr>
              <p:cNvPr id="78" name="Groupe 77">
                <a:extLst>
                  <a:ext uri="{FF2B5EF4-FFF2-40B4-BE49-F238E27FC236}">
                    <a16:creationId xmlns:a16="http://schemas.microsoft.com/office/drawing/2014/main" id="{4127D8D5-BFEF-C70F-C117-1A04DB177B97}"/>
                  </a:ext>
                </a:extLst>
              </p:cNvPr>
              <p:cNvGrpSpPr/>
              <p:nvPr/>
            </p:nvGrpSpPr>
            <p:grpSpPr>
              <a:xfrm>
                <a:off x="1458914" y="1773238"/>
                <a:ext cx="155575" cy="185738"/>
                <a:chOff x="1458914" y="1773238"/>
                <a:chExt cx="155575" cy="185738"/>
              </a:xfrm>
            </p:grpSpPr>
            <p:sp>
              <p:nvSpPr>
                <p:cNvPr id="93" name="Line 40">
                  <a:extLst>
                    <a:ext uri="{FF2B5EF4-FFF2-40B4-BE49-F238E27FC236}">
                      <a16:creationId xmlns:a16="http://schemas.microsoft.com/office/drawing/2014/main" id="{A9D839DE-0A6D-CAEF-A9E3-1F5AD5FDBA68}"/>
                    </a:ext>
                  </a:extLst>
                </p:cNvPr>
                <p:cNvSpPr>
                  <a:spLocks noChangeShapeType="1"/>
                </p:cNvSpPr>
                <p:nvPr/>
              </p:nvSpPr>
              <p:spPr bwMode="auto">
                <a:xfrm>
                  <a:off x="1520826" y="1773238"/>
                  <a:ext cx="0" cy="1857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4" name="Freeform 43">
                  <a:extLst>
                    <a:ext uri="{FF2B5EF4-FFF2-40B4-BE49-F238E27FC236}">
                      <a16:creationId xmlns:a16="http://schemas.microsoft.com/office/drawing/2014/main" id="{7609C5F5-28FC-DA6C-4BA0-949BD6F0053D}"/>
                    </a:ext>
                  </a:extLst>
                </p:cNvPr>
                <p:cNvSpPr>
                  <a:spLocks/>
                </p:cNvSpPr>
                <p:nvPr/>
              </p:nvSpPr>
              <p:spPr bwMode="auto">
                <a:xfrm>
                  <a:off x="1458914" y="1828800"/>
                  <a:ext cx="60325" cy="66675"/>
                </a:xfrm>
                <a:custGeom>
                  <a:avLst/>
                  <a:gdLst>
                    <a:gd name="T0" fmla="*/ 0 w 35"/>
                    <a:gd name="T1" fmla="*/ 0 h 36"/>
                    <a:gd name="T2" fmla="*/ 35 w 35"/>
                    <a:gd name="T3" fmla="*/ 36 h 36"/>
                    <a:gd name="T4" fmla="*/ 0 w 35"/>
                    <a:gd name="T5" fmla="*/ 0 h 36"/>
                  </a:gdLst>
                  <a:ahLst/>
                  <a:cxnLst>
                    <a:cxn ang="0">
                      <a:pos x="T0" y="T1"/>
                    </a:cxn>
                    <a:cxn ang="0">
                      <a:pos x="T2" y="T3"/>
                    </a:cxn>
                    <a:cxn ang="0">
                      <a:pos x="T4" y="T5"/>
                    </a:cxn>
                  </a:cxnLst>
                  <a:rect l="0" t="0" r="r" b="b"/>
                  <a:pathLst>
                    <a:path w="35" h="36">
                      <a:moveTo>
                        <a:pt x="0" y="0"/>
                      </a:moveTo>
                      <a:cubicBezTo>
                        <a:pt x="0" y="0"/>
                        <a:pt x="32" y="0"/>
                        <a:pt x="35" y="36"/>
                      </a:cubicBezTo>
                      <a:cubicBezTo>
                        <a:pt x="35" y="36"/>
                        <a:pt x="4" y="35"/>
                        <a:pt x="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5" name="Freeform 44">
                  <a:extLst>
                    <a:ext uri="{FF2B5EF4-FFF2-40B4-BE49-F238E27FC236}">
                      <a16:creationId xmlns:a16="http://schemas.microsoft.com/office/drawing/2014/main" id="{9FF96CDA-292D-FA44-FE39-303420C64F44}"/>
                    </a:ext>
                  </a:extLst>
                </p:cNvPr>
                <p:cNvSpPr>
                  <a:spLocks/>
                </p:cNvSpPr>
                <p:nvPr/>
              </p:nvSpPr>
              <p:spPr bwMode="auto">
                <a:xfrm>
                  <a:off x="1524001" y="1774825"/>
                  <a:ext cx="90488" cy="93663"/>
                </a:xfrm>
                <a:custGeom>
                  <a:avLst/>
                  <a:gdLst>
                    <a:gd name="T0" fmla="*/ 50 w 51"/>
                    <a:gd name="T1" fmla="*/ 0 h 51"/>
                    <a:gd name="T2" fmla="*/ 0 w 51"/>
                    <a:gd name="T3" fmla="*/ 51 h 51"/>
                    <a:gd name="T4" fmla="*/ 50 w 51"/>
                    <a:gd name="T5" fmla="*/ 0 h 51"/>
                  </a:gdLst>
                  <a:ahLst/>
                  <a:cxnLst>
                    <a:cxn ang="0">
                      <a:pos x="T0" y="T1"/>
                    </a:cxn>
                    <a:cxn ang="0">
                      <a:pos x="T2" y="T3"/>
                    </a:cxn>
                    <a:cxn ang="0">
                      <a:pos x="T4" y="T5"/>
                    </a:cxn>
                  </a:cxnLst>
                  <a:rect l="0" t="0" r="r" b="b"/>
                  <a:pathLst>
                    <a:path w="51" h="51">
                      <a:moveTo>
                        <a:pt x="50" y="0"/>
                      </a:moveTo>
                      <a:cubicBezTo>
                        <a:pt x="50" y="0"/>
                        <a:pt x="51" y="46"/>
                        <a:pt x="0" y="51"/>
                      </a:cubicBezTo>
                      <a:cubicBezTo>
                        <a:pt x="0" y="51"/>
                        <a:pt x="1" y="6"/>
                        <a:pt x="50" y="0"/>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6" name="Line 45">
                  <a:extLst>
                    <a:ext uri="{FF2B5EF4-FFF2-40B4-BE49-F238E27FC236}">
                      <a16:creationId xmlns:a16="http://schemas.microsoft.com/office/drawing/2014/main" id="{4BAECED1-44A2-A09C-BA3D-C67B8FD8F2D2}"/>
                    </a:ext>
                  </a:extLst>
                </p:cNvPr>
                <p:cNvSpPr>
                  <a:spLocks noChangeShapeType="1"/>
                </p:cNvSpPr>
                <p:nvPr/>
              </p:nvSpPr>
              <p:spPr bwMode="auto">
                <a:xfrm flipV="1">
                  <a:off x="1524001" y="1820863"/>
                  <a:ext cx="44450" cy="476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7" name="Line 46">
                  <a:extLst>
                    <a:ext uri="{FF2B5EF4-FFF2-40B4-BE49-F238E27FC236}">
                      <a16:creationId xmlns:a16="http://schemas.microsoft.com/office/drawing/2014/main" id="{7FAE212C-6BC7-C705-6477-345A6FB1C1C8}"/>
                    </a:ext>
                  </a:extLst>
                </p:cNvPr>
                <p:cNvSpPr>
                  <a:spLocks noChangeShapeType="1"/>
                </p:cNvSpPr>
                <p:nvPr/>
              </p:nvSpPr>
              <p:spPr bwMode="auto">
                <a:xfrm flipH="1" flipV="1">
                  <a:off x="1487489" y="1860550"/>
                  <a:ext cx="31750" cy="34925"/>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8" name="Line 47">
                  <a:extLst>
                    <a:ext uri="{FF2B5EF4-FFF2-40B4-BE49-F238E27FC236}">
                      <a16:creationId xmlns:a16="http://schemas.microsoft.com/office/drawing/2014/main" id="{B624B7B7-A123-1E4D-5F89-D74EF77BAF01}"/>
                    </a:ext>
                  </a:extLst>
                </p:cNvPr>
                <p:cNvSpPr>
                  <a:spLocks noChangeShapeType="1"/>
                </p:cNvSpPr>
                <p:nvPr/>
              </p:nvSpPr>
              <p:spPr bwMode="auto">
                <a:xfrm>
                  <a:off x="1493839" y="1958975"/>
                  <a:ext cx="79375"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9" name="Line 48">
                  <a:extLst>
                    <a:ext uri="{FF2B5EF4-FFF2-40B4-BE49-F238E27FC236}">
                      <a16:creationId xmlns:a16="http://schemas.microsoft.com/office/drawing/2014/main" id="{7725777B-91F2-CCDA-4CF7-A880C50CF464}"/>
                    </a:ext>
                  </a:extLst>
                </p:cNvPr>
                <p:cNvSpPr>
                  <a:spLocks noChangeShapeType="1"/>
                </p:cNvSpPr>
                <p:nvPr/>
              </p:nvSpPr>
              <p:spPr bwMode="auto">
                <a:xfrm>
                  <a:off x="1587501" y="1958975"/>
                  <a:ext cx="793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nvGrpSpPr>
              <p:cNvPr id="79" name="Groupe 78">
                <a:extLst>
                  <a:ext uri="{FF2B5EF4-FFF2-40B4-BE49-F238E27FC236}">
                    <a16:creationId xmlns:a16="http://schemas.microsoft.com/office/drawing/2014/main" id="{F1460353-96B6-3184-841E-7E5F362B3F56}"/>
                  </a:ext>
                </a:extLst>
              </p:cNvPr>
              <p:cNvGrpSpPr/>
              <p:nvPr/>
            </p:nvGrpSpPr>
            <p:grpSpPr>
              <a:xfrm>
                <a:off x="1362076" y="1462088"/>
                <a:ext cx="327026" cy="307975"/>
                <a:chOff x="1362076" y="1462088"/>
                <a:chExt cx="327026" cy="307975"/>
              </a:xfrm>
            </p:grpSpPr>
            <p:sp>
              <p:nvSpPr>
                <p:cNvPr id="80" name="Freeform 41">
                  <a:extLst>
                    <a:ext uri="{FF2B5EF4-FFF2-40B4-BE49-F238E27FC236}">
                      <a16:creationId xmlns:a16="http://schemas.microsoft.com/office/drawing/2014/main" id="{E97B90AC-CAE7-92EA-03D7-1F4BD416EA58}"/>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1" name="Line 42">
                  <a:extLst>
                    <a:ext uri="{FF2B5EF4-FFF2-40B4-BE49-F238E27FC236}">
                      <a16:creationId xmlns:a16="http://schemas.microsoft.com/office/drawing/2014/main" id="{1E664C81-E986-EE93-3F73-A83F78CEF618}"/>
                    </a:ext>
                  </a:extLst>
                </p:cNvPr>
                <p:cNvSpPr>
                  <a:spLocks noChangeShapeType="1"/>
                </p:cNvSpPr>
                <p:nvPr/>
              </p:nvSpPr>
              <p:spPr bwMode="auto">
                <a:xfrm>
                  <a:off x="1497014" y="1733550"/>
                  <a:ext cx="4921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2" name="Freeform 49">
                  <a:extLst>
                    <a:ext uri="{FF2B5EF4-FFF2-40B4-BE49-F238E27FC236}">
                      <a16:creationId xmlns:a16="http://schemas.microsoft.com/office/drawing/2014/main" id="{AA013483-4B56-FA07-AEF3-A2E7DFA669B1}"/>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3" name="Freeform 50">
                  <a:extLst>
                    <a:ext uri="{FF2B5EF4-FFF2-40B4-BE49-F238E27FC236}">
                      <a16:creationId xmlns:a16="http://schemas.microsoft.com/office/drawing/2014/main" id="{CC337471-068A-CB5C-1617-95ED68DEA389}"/>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6350" cap="rnd">
                  <a:solidFill>
                    <a:srgbClr val="A5CC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4" name="Line 51">
                  <a:extLst>
                    <a:ext uri="{FF2B5EF4-FFF2-40B4-BE49-F238E27FC236}">
                      <a16:creationId xmlns:a16="http://schemas.microsoft.com/office/drawing/2014/main" id="{B112F566-EC3D-B2EF-A410-8F7183DF9F25}"/>
                    </a:ext>
                  </a:extLst>
                </p:cNvPr>
                <p:cNvSpPr>
                  <a:spLocks noChangeShapeType="1"/>
                </p:cNvSpPr>
                <p:nvPr/>
              </p:nvSpPr>
              <p:spPr bwMode="auto">
                <a:xfrm>
                  <a:off x="1524001" y="1462088"/>
                  <a:ext cx="0" cy="460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5" name="Line 52">
                  <a:extLst>
                    <a:ext uri="{FF2B5EF4-FFF2-40B4-BE49-F238E27FC236}">
                      <a16:creationId xmlns:a16="http://schemas.microsoft.com/office/drawing/2014/main" id="{036A5972-FBF2-E2AB-4EBD-61CF7ABC65FB}"/>
                    </a:ext>
                  </a:extLst>
                </p:cNvPr>
                <p:cNvSpPr>
                  <a:spLocks noChangeShapeType="1"/>
                </p:cNvSpPr>
                <p:nvPr/>
              </p:nvSpPr>
              <p:spPr bwMode="auto">
                <a:xfrm flipH="1">
                  <a:off x="1612901" y="1509713"/>
                  <a:ext cx="30163"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6" name="Line 53">
                  <a:extLst>
                    <a:ext uri="{FF2B5EF4-FFF2-40B4-BE49-F238E27FC236}">
                      <a16:creationId xmlns:a16="http://schemas.microsoft.com/office/drawing/2014/main" id="{299D27BD-4F59-C04C-1A7E-A20F1834E843}"/>
                    </a:ext>
                  </a:extLst>
                </p:cNvPr>
                <p:cNvSpPr>
                  <a:spLocks noChangeShapeType="1"/>
                </p:cNvSpPr>
                <p:nvPr/>
              </p:nvSpPr>
              <p:spPr bwMode="auto">
                <a:xfrm flipH="1">
                  <a:off x="1646239" y="1633538"/>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7" name="Line 54">
                  <a:extLst>
                    <a:ext uri="{FF2B5EF4-FFF2-40B4-BE49-F238E27FC236}">
                      <a16:creationId xmlns:a16="http://schemas.microsoft.com/office/drawing/2014/main" id="{10C135A5-F605-3D8B-A48A-C92FA096D3BC}"/>
                    </a:ext>
                  </a:extLst>
                </p:cNvPr>
                <p:cNvSpPr>
                  <a:spLocks noChangeShapeType="1"/>
                </p:cNvSpPr>
                <p:nvPr/>
              </p:nvSpPr>
              <p:spPr bwMode="auto">
                <a:xfrm flipH="1" flipV="1">
                  <a:off x="1612901" y="1725613"/>
                  <a:ext cx="28575"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8" name="Line 55">
                  <a:extLst>
                    <a:ext uri="{FF2B5EF4-FFF2-40B4-BE49-F238E27FC236}">
                      <a16:creationId xmlns:a16="http://schemas.microsoft.com/office/drawing/2014/main" id="{E103A6CD-FFD9-CA5B-377A-099EF3A6756A}"/>
                    </a:ext>
                  </a:extLst>
                </p:cNvPr>
                <p:cNvSpPr>
                  <a:spLocks noChangeShapeType="1"/>
                </p:cNvSpPr>
                <p:nvPr/>
              </p:nvSpPr>
              <p:spPr bwMode="auto">
                <a:xfrm>
                  <a:off x="1408114" y="1511300"/>
                  <a:ext cx="28575" cy="33338"/>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89" name="Line 56">
                  <a:extLst>
                    <a:ext uri="{FF2B5EF4-FFF2-40B4-BE49-F238E27FC236}">
                      <a16:creationId xmlns:a16="http://schemas.microsoft.com/office/drawing/2014/main" id="{64160F3D-184D-9C9B-915F-542B7FB8FEFE}"/>
                    </a:ext>
                  </a:extLst>
                </p:cNvPr>
                <p:cNvSpPr>
                  <a:spLocks noChangeShapeType="1"/>
                </p:cNvSpPr>
                <p:nvPr/>
              </p:nvSpPr>
              <p:spPr bwMode="auto">
                <a:xfrm>
                  <a:off x="1362076" y="1635125"/>
                  <a:ext cx="428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0" name="Line 57">
                  <a:extLst>
                    <a:ext uri="{FF2B5EF4-FFF2-40B4-BE49-F238E27FC236}">
                      <a16:creationId xmlns:a16="http://schemas.microsoft.com/office/drawing/2014/main" id="{490345B4-1AA9-68C4-B452-0201D57FDDC5}"/>
                    </a:ext>
                  </a:extLst>
                </p:cNvPr>
                <p:cNvSpPr>
                  <a:spLocks noChangeShapeType="1"/>
                </p:cNvSpPr>
                <p:nvPr/>
              </p:nvSpPr>
              <p:spPr bwMode="auto">
                <a:xfrm flipV="1">
                  <a:off x="1408114" y="1727200"/>
                  <a:ext cx="30163" cy="3175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1" name="Line 58">
                  <a:extLst>
                    <a:ext uri="{FF2B5EF4-FFF2-40B4-BE49-F238E27FC236}">
                      <a16:creationId xmlns:a16="http://schemas.microsoft.com/office/drawing/2014/main" id="{7AAD8FDF-DD48-F2B8-EE1A-0386556D2858}"/>
                    </a:ext>
                  </a:extLst>
                </p:cNvPr>
                <p:cNvSpPr>
                  <a:spLocks noChangeShapeType="1"/>
                </p:cNvSpPr>
                <p:nvPr/>
              </p:nvSpPr>
              <p:spPr bwMode="auto">
                <a:xfrm>
                  <a:off x="1498601" y="1746250"/>
                  <a:ext cx="17463"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sp>
              <p:nvSpPr>
                <p:cNvPr id="92" name="Line 59">
                  <a:extLst>
                    <a:ext uri="{FF2B5EF4-FFF2-40B4-BE49-F238E27FC236}">
                      <a16:creationId xmlns:a16="http://schemas.microsoft.com/office/drawing/2014/main" id="{7D142B28-DE7D-80F3-F98D-B21E32EF6CC1}"/>
                    </a:ext>
                  </a:extLst>
                </p:cNvPr>
                <p:cNvSpPr>
                  <a:spLocks noChangeShapeType="1"/>
                </p:cNvSpPr>
                <p:nvPr/>
              </p:nvSpPr>
              <p:spPr bwMode="auto">
                <a:xfrm>
                  <a:off x="1500189" y="1758950"/>
                  <a:ext cx="26988" cy="0"/>
                </a:xfrm>
                <a:prstGeom prst="line">
                  <a:avLst/>
                </a:prstGeom>
                <a:noFill/>
                <a:ln w="6350" cap="rnd">
                  <a:solidFill>
                    <a:srgbClr val="A5CC7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cs typeface="Arial"/>
                    <a:sym typeface="Arial"/>
                  </a:endParaRPr>
                </a:p>
              </p:txBody>
            </p:sp>
          </p:grpSp>
        </p:grpSp>
      </p:grpSp>
      <p:grpSp>
        <p:nvGrpSpPr>
          <p:cNvPr id="134" name="Groupe 133">
            <a:extLst>
              <a:ext uri="{FF2B5EF4-FFF2-40B4-BE49-F238E27FC236}">
                <a16:creationId xmlns:a16="http://schemas.microsoft.com/office/drawing/2014/main" id="{545F2E23-378A-36A6-FAF6-8C0FC1EEE2AF}"/>
              </a:ext>
            </a:extLst>
          </p:cNvPr>
          <p:cNvGrpSpPr/>
          <p:nvPr/>
        </p:nvGrpSpPr>
        <p:grpSpPr>
          <a:xfrm>
            <a:off x="11433833" y="4226796"/>
            <a:ext cx="685800" cy="410635"/>
            <a:chOff x="4899026" y="2841625"/>
            <a:chExt cx="514350" cy="307976"/>
          </a:xfrm>
        </p:grpSpPr>
        <p:sp>
          <p:nvSpPr>
            <p:cNvPr id="135" name="Line 280">
              <a:extLst>
                <a:ext uri="{FF2B5EF4-FFF2-40B4-BE49-F238E27FC236}">
                  <a16:creationId xmlns:a16="http://schemas.microsoft.com/office/drawing/2014/main" id="{DFC634A6-176E-5823-FEE6-F659D5B27401}"/>
                </a:ext>
              </a:extLst>
            </p:cNvPr>
            <p:cNvSpPr>
              <a:spLocks noChangeShapeType="1"/>
            </p:cNvSpPr>
            <p:nvPr/>
          </p:nvSpPr>
          <p:spPr bwMode="auto">
            <a:xfrm flipH="1">
              <a:off x="5348288" y="2878138"/>
              <a:ext cx="14288" cy="9525"/>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36" name="Freeform 281">
              <a:extLst>
                <a:ext uri="{FF2B5EF4-FFF2-40B4-BE49-F238E27FC236}">
                  <a16:creationId xmlns:a16="http://schemas.microsoft.com/office/drawing/2014/main" id="{C6601295-993B-A183-FA67-68559F47B351}"/>
                </a:ext>
              </a:extLst>
            </p:cNvPr>
            <p:cNvSpPr>
              <a:spLocks/>
            </p:cNvSpPr>
            <p:nvPr/>
          </p:nvSpPr>
          <p:spPr bwMode="auto">
            <a:xfrm>
              <a:off x="5273676" y="2897188"/>
              <a:ext cx="139700" cy="198438"/>
            </a:xfrm>
            <a:custGeom>
              <a:avLst/>
              <a:gdLst>
                <a:gd name="T0" fmla="*/ 36 w 88"/>
                <a:gd name="T1" fmla="*/ 0 h 125"/>
                <a:gd name="T2" fmla="*/ 0 w 88"/>
                <a:gd name="T3" fmla="*/ 23 h 125"/>
                <a:gd name="T4" fmla="*/ 56 w 88"/>
                <a:gd name="T5" fmla="*/ 125 h 125"/>
                <a:gd name="T6" fmla="*/ 88 w 88"/>
                <a:gd name="T7" fmla="*/ 104 h 125"/>
              </a:gdLst>
              <a:ahLst/>
              <a:cxnLst>
                <a:cxn ang="0">
                  <a:pos x="T0" y="T1"/>
                </a:cxn>
                <a:cxn ang="0">
                  <a:pos x="T2" y="T3"/>
                </a:cxn>
                <a:cxn ang="0">
                  <a:pos x="T4" y="T5"/>
                </a:cxn>
                <a:cxn ang="0">
                  <a:pos x="T6" y="T7"/>
                </a:cxn>
              </a:cxnLst>
              <a:rect l="0" t="0" r="r" b="b"/>
              <a:pathLst>
                <a:path w="88" h="125">
                  <a:moveTo>
                    <a:pt x="36" y="0"/>
                  </a:moveTo>
                  <a:lnTo>
                    <a:pt x="0" y="23"/>
                  </a:lnTo>
                  <a:lnTo>
                    <a:pt x="56" y="125"/>
                  </a:lnTo>
                  <a:lnTo>
                    <a:pt x="88" y="104"/>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37" name="Freeform 282">
              <a:extLst>
                <a:ext uri="{FF2B5EF4-FFF2-40B4-BE49-F238E27FC236}">
                  <a16:creationId xmlns:a16="http://schemas.microsoft.com/office/drawing/2014/main" id="{9AC7DD63-D4B8-68F9-C2E0-5F3F0EBF799A}"/>
                </a:ext>
              </a:extLst>
            </p:cNvPr>
            <p:cNvSpPr>
              <a:spLocks/>
            </p:cNvSpPr>
            <p:nvPr/>
          </p:nvSpPr>
          <p:spPr bwMode="auto">
            <a:xfrm>
              <a:off x="5254626" y="2943225"/>
              <a:ext cx="71438" cy="136525"/>
            </a:xfrm>
            <a:custGeom>
              <a:avLst/>
              <a:gdLst>
                <a:gd name="T0" fmla="*/ 14 w 45"/>
                <a:gd name="T1" fmla="*/ 0 h 86"/>
                <a:gd name="T2" fmla="*/ 0 w 45"/>
                <a:gd name="T3" fmla="*/ 8 h 86"/>
                <a:gd name="T4" fmla="*/ 45 w 45"/>
                <a:gd name="T5" fmla="*/ 86 h 86"/>
              </a:gdLst>
              <a:ahLst/>
              <a:cxnLst>
                <a:cxn ang="0">
                  <a:pos x="T0" y="T1"/>
                </a:cxn>
                <a:cxn ang="0">
                  <a:pos x="T2" y="T3"/>
                </a:cxn>
                <a:cxn ang="0">
                  <a:pos x="T4" y="T5"/>
                </a:cxn>
              </a:cxnLst>
              <a:rect l="0" t="0" r="r" b="b"/>
              <a:pathLst>
                <a:path w="45" h="86">
                  <a:moveTo>
                    <a:pt x="14" y="0"/>
                  </a:moveTo>
                  <a:lnTo>
                    <a:pt x="0" y="8"/>
                  </a:lnTo>
                  <a:lnTo>
                    <a:pt x="45" y="86"/>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38" name="Line 283">
              <a:extLst>
                <a:ext uri="{FF2B5EF4-FFF2-40B4-BE49-F238E27FC236}">
                  <a16:creationId xmlns:a16="http://schemas.microsoft.com/office/drawing/2014/main" id="{5293244B-B472-CA59-545C-134A005F9828}"/>
                </a:ext>
              </a:extLst>
            </p:cNvPr>
            <p:cNvSpPr>
              <a:spLocks noChangeShapeType="1"/>
            </p:cNvSpPr>
            <p:nvPr/>
          </p:nvSpPr>
          <p:spPr bwMode="auto">
            <a:xfrm flipH="1">
              <a:off x="5207001" y="2959100"/>
              <a:ext cx="47625" cy="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39" name="Freeform 284">
              <a:extLst>
                <a:ext uri="{FF2B5EF4-FFF2-40B4-BE49-F238E27FC236}">
                  <a16:creationId xmlns:a16="http://schemas.microsoft.com/office/drawing/2014/main" id="{88A76BAD-E90D-4DE7-26C5-7DB0B2704040}"/>
                </a:ext>
              </a:extLst>
            </p:cNvPr>
            <p:cNvSpPr>
              <a:spLocks/>
            </p:cNvSpPr>
            <p:nvPr/>
          </p:nvSpPr>
          <p:spPr bwMode="auto">
            <a:xfrm>
              <a:off x="5078413" y="2933700"/>
              <a:ext cx="141288" cy="71438"/>
            </a:xfrm>
            <a:custGeom>
              <a:avLst/>
              <a:gdLst>
                <a:gd name="T0" fmla="*/ 0 w 80"/>
                <a:gd name="T1" fmla="*/ 29 h 39"/>
                <a:gd name="T2" fmla="*/ 33 w 80"/>
                <a:gd name="T3" fmla="*/ 1 h 39"/>
                <a:gd name="T4" fmla="*/ 62 w 80"/>
                <a:gd name="T5" fmla="*/ 0 h 39"/>
                <a:gd name="T6" fmla="*/ 80 w 80"/>
                <a:gd name="T7" fmla="*/ 27 h 39"/>
                <a:gd name="T8" fmla="*/ 44 w 80"/>
                <a:gd name="T9" fmla="*/ 14 h 39"/>
              </a:gdLst>
              <a:ahLst/>
              <a:cxnLst>
                <a:cxn ang="0">
                  <a:pos x="T0" y="T1"/>
                </a:cxn>
                <a:cxn ang="0">
                  <a:pos x="T2" y="T3"/>
                </a:cxn>
                <a:cxn ang="0">
                  <a:pos x="T4" y="T5"/>
                </a:cxn>
                <a:cxn ang="0">
                  <a:pos x="T6" y="T7"/>
                </a:cxn>
                <a:cxn ang="0">
                  <a:pos x="T8" y="T9"/>
                </a:cxn>
              </a:cxnLst>
              <a:rect l="0" t="0" r="r" b="b"/>
              <a:pathLst>
                <a:path w="80" h="39">
                  <a:moveTo>
                    <a:pt x="0" y="29"/>
                  </a:moveTo>
                  <a:cubicBezTo>
                    <a:pt x="33" y="1"/>
                    <a:pt x="33" y="1"/>
                    <a:pt x="33" y="1"/>
                  </a:cubicBezTo>
                  <a:cubicBezTo>
                    <a:pt x="62" y="0"/>
                    <a:pt x="62" y="0"/>
                    <a:pt x="62" y="0"/>
                  </a:cubicBezTo>
                  <a:cubicBezTo>
                    <a:pt x="80" y="27"/>
                    <a:pt x="80" y="27"/>
                    <a:pt x="80" y="27"/>
                  </a:cubicBezTo>
                  <a:cubicBezTo>
                    <a:pt x="80" y="27"/>
                    <a:pt x="63" y="39"/>
                    <a:pt x="44" y="1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0" name="Freeform 285">
              <a:extLst>
                <a:ext uri="{FF2B5EF4-FFF2-40B4-BE49-F238E27FC236}">
                  <a16:creationId xmlns:a16="http://schemas.microsoft.com/office/drawing/2014/main" id="{2A7328AD-0BB2-C4F4-BD4F-DBD8640B195D}"/>
                </a:ext>
              </a:extLst>
            </p:cNvPr>
            <p:cNvSpPr>
              <a:spLocks/>
            </p:cNvSpPr>
            <p:nvPr/>
          </p:nvSpPr>
          <p:spPr bwMode="auto">
            <a:xfrm>
              <a:off x="5059363" y="2970213"/>
              <a:ext cx="101600" cy="117475"/>
            </a:xfrm>
            <a:custGeom>
              <a:avLst/>
              <a:gdLst>
                <a:gd name="T0" fmla="*/ 58 w 58"/>
                <a:gd name="T1" fmla="*/ 0 h 64"/>
                <a:gd name="T2" fmla="*/ 4 w 58"/>
                <a:gd name="T3" fmla="*/ 46 h 64"/>
                <a:gd name="T4" fmla="*/ 4 w 58"/>
                <a:gd name="T5" fmla="*/ 60 h 64"/>
                <a:gd name="T6" fmla="*/ 4 w 58"/>
                <a:gd name="T7" fmla="*/ 60 h 64"/>
                <a:gd name="T8" fmla="*/ 18 w 58"/>
                <a:gd name="T9" fmla="*/ 61 h 64"/>
              </a:gdLst>
              <a:ahLst/>
              <a:cxnLst>
                <a:cxn ang="0">
                  <a:pos x="T0" y="T1"/>
                </a:cxn>
                <a:cxn ang="0">
                  <a:pos x="T2" y="T3"/>
                </a:cxn>
                <a:cxn ang="0">
                  <a:pos x="T4" y="T5"/>
                </a:cxn>
                <a:cxn ang="0">
                  <a:pos x="T6" y="T7"/>
                </a:cxn>
                <a:cxn ang="0">
                  <a:pos x="T8" y="T9"/>
                </a:cxn>
              </a:cxnLst>
              <a:rect l="0" t="0" r="r" b="b"/>
              <a:pathLst>
                <a:path w="58" h="64">
                  <a:moveTo>
                    <a:pt x="58" y="0"/>
                  </a:moveTo>
                  <a:cubicBezTo>
                    <a:pt x="4" y="46"/>
                    <a:pt x="4" y="46"/>
                    <a:pt x="4" y="46"/>
                  </a:cubicBezTo>
                  <a:cubicBezTo>
                    <a:pt x="0" y="50"/>
                    <a:pt x="0" y="56"/>
                    <a:pt x="4" y="60"/>
                  </a:cubicBezTo>
                  <a:cubicBezTo>
                    <a:pt x="4" y="60"/>
                    <a:pt x="4" y="60"/>
                    <a:pt x="4" y="60"/>
                  </a:cubicBezTo>
                  <a:cubicBezTo>
                    <a:pt x="7" y="64"/>
                    <a:pt x="14" y="64"/>
                    <a:pt x="18" y="61"/>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1" name="Freeform 286">
              <a:extLst>
                <a:ext uri="{FF2B5EF4-FFF2-40B4-BE49-F238E27FC236}">
                  <a16:creationId xmlns:a16="http://schemas.microsoft.com/office/drawing/2014/main" id="{9870E331-60A4-EADD-94F5-F593E67D04F9}"/>
                </a:ext>
              </a:extLst>
            </p:cNvPr>
            <p:cNvSpPr>
              <a:spLocks/>
            </p:cNvSpPr>
            <p:nvPr/>
          </p:nvSpPr>
          <p:spPr bwMode="auto">
            <a:xfrm>
              <a:off x="5087938" y="3044825"/>
              <a:ext cx="39688" cy="65088"/>
            </a:xfrm>
            <a:custGeom>
              <a:avLst/>
              <a:gdLst>
                <a:gd name="T0" fmla="*/ 23 w 23"/>
                <a:gd name="T1" fmla="*/ 0 h 35"/>
                <a:gd name="T2" fmla="*/ 4 w 23"/>
                <a:gd name="T3" fmla="*/ 16 h 35"/>
                <a:gd name="T4" fmla="*/ 4 w 23"/>
                <a:gd name="T5" fmla="*/ 30 h 35"/>
                <a:gd name="T6" fmla="*/ 4 w 23"/>
                <a:gd name="T7" fmla="*/ 30 h 35"/>
                <a:gd name="T8" fmla="*/ 18 w 23"/>
                <a:gd name="T9" fmla="*/ 31 h 35"/>
              </a:gdLst>
              <a:ahLst/>
              <a:cxnLst>
                <a:cxn ang="0">
                  <a:pos x="T0" y="T1"/>
                </a:cxn>
                <a:cxn ang="0">
                  <a:pos x="T2" y="T3"/>
                </a:cxn>
                <a:cxn ang="0">
                  <a:pos x="T4" y="T5"/>
                </a:cxn>
                <a:cxn ang="0">
                  <a:pos x="T6" y="T7"/>
                </a:cxn>
                <a:cxn ang="0">
                  <a:pos x="T8" y="T9"/>
                </a:cxn>
              </a:cxnLst>
              <a:rect l="0" t="0" r="r" b="b"/>
              <a:pathLst>
                <a:path w="23" h="35">
                  <a:moveTo>
                    <a:pt x="23" y="0"/>
                  </a:moveTo>
                  <a:cubicBezTo>
                    <a:pt x="4" y="16"/>
                    <a:pt x="4" y="16"/>
                    <a:pt x="4" y="16"/>
                  </a:cubicBezTo>
                  <a:cubicBezTo>
                    <a:pt x="0" y="20"/>
                    <a:pt x="0" y="26"/>
                    <a:pt x="4" y="30"/>
                  </a:cubicBezTo>
                  <a:cubicBezTo>
                    <a:pt x="4" y="30"/>
                    <a:pt x="4" y="30"/>
                    <a:pt x="4" y="30"/>
                  </a:cubicBezTo>
                  <a:cubicBezTo>
                    <a:pt x="7" y="34"/>
                    <a:pt x="13" y="35"/>
                    <a:pt x="18" y="31"/>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2" name="Freeform 287">
              <a:extLst>
                <a:ext uri="{FF2B5EF4-FFF2-40B4-BE49-F238E27FC236}">
                  <a16:creationId xmlns:a16="http://schemas.microsoft.com/office/drawing/2014/main" id="{3A84E309-0E95-6F9F-6578-E1AE8FD2AA84}"/>
                </a:ext>
              </a:extLst>
            </p:cNvPr>
            <p:cNvSpPr>
              <a:spLocks/>
            </p:cNvSpPr>
            <p:nvPr/>
          </p:nvSpPr>
          <p:spPr bwMode="auto">
            <a:xfrm>
              <a:off x="5118101" y="3073400"/>
              <a:ext cx="30163" cy="52388"/>
            </a:xfrm>
            <a:custGeom>
              <a:avLst/>
              <a:gdLst>
                <a:gd name="T0" fmla="*/ 15 w 18"/>
                <a:gd name="T1" fmla="*/ 0 h 29"/>
                <a:gd name="T2" fmla="*/ 5 w 18"/>
                <a:gd name="T3" fmla="*/ 10 h 29"/>
                <a:gd name="T4" fmla="*/ 4 w 18"/>
                <a:gd name="T5" fmla="*/ 24 h 29"/>
                <a:gd name="T6" fmla="*/ 4 w 18"/>
                <a:gd name="T7" fmla="*/ 24 h 29"/>
                <a:gd name="T8" fmla="*/ 18 w 18"/>
                <a:gd name="T9" fmla="*/ 25 h 29"/>
              </a:gdLst>
              <a:ahLst/>
              <a:cxnLst>
                <a:cxn ang="0">
                  <a:pos x="T0" y="T1"/>
                </a:cxn>
                <a:cxn ang="0">
                  <a:pos x="T2" y="T3"/>
                </a:cxn>
                <a:cxn ang="0">
                  <a:pos x="T4" y="T5"/>
                </a:cxn>
                <a:cxn ang="0">
                  <a:pos x="T6" y="T7"/>
                </a:cxn>
                <a:cxn ang="0">
                  <a:pos x="T8" y="T9"/>
                </a:cxn>
              </a:cxnLst>
              <a:rect l="0" t="0" r="r" b="b"/>
              <a:pathLst>
                <a:path w="18" h="29">
                  <a:moveTo>
                    <a:pt x="15" y="0"/>
                  </a:moveTo>
                  <a:cubicBezTo>
                    <a:pt x="5" y="10"/>
                    <a:pt x="5" y="10"/>
                    <a:pt x="5" y="10"/>
                  </a:cubicBezTo>
                  <a:cubicBezTo>
                    <a:pt x="1" y="14"/>
                    <a:pt x="0" y="20"/>
                    <a:pt x="4" y="24"/>
                  </a:cubicBezTo>
                  <a:cubicBezTo>
                    <a:pt x="4" y="24"/>
                    <a:pt x="4" y="24"/>
                    <a:pt x="4" y="24"/>
                  </a:cubicBezTo>
                  <a:cubicBezTo>
                    <a:pt x="7" y="28"/>
                    <a:pt x="14" y="29"/>
                    <a:pt x="18" y="25"/>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3" name="Freeform 288">
              <a:extLst>
                <a:ext uri="{FF2B5EF4-FFF2-40B4-BE49-F238E27FC236}">
                  <a16:creationId xmlns:a16="http://schemas.microsoft.com/office/drawing/2014/main" id="{8193CC81-8A81-E2A1-2D30-57A4129730C3}"/>
                </a:ext>
              </a:extLst>
            </p:cNvPr>
            <p:cNvSpPr>
              <a:spLocks/>
            </p:cNvSpPr>
            <p:nvPr/>
          </p:nvSpPr>
          <p:spPr bwMode="auto">
            <a:xfrm>
              <a:off x="5148263" y="3100388"/>
              <a:ext cx="31750" cy="42863"/>
            </a:xfrm>
            <a:custGeom>
              <a:avLst/>
              <a:gdLst>
                <a:gd name="T0" fmla="*/ 9 w 18"/>
                <a:gd name="T1" fmla="*/ 0 h 23"/>
                <a:gd name="T2" fmla="*/ 5 w 18"/>
                <a:gd name="T3" fmla="*/ 4 h 23"/>
                <a:gd name="T4" fmla="*/ 4 w 18"/>
                <a:gd name="T5" fmla="*/ 18 h 23"/>
                <a:gd name="T6" fmla="*/ 4 w 18"/>
                <a:gd name="T7" fmla="*/ 18 h 23"/>
                <a:gd name="T8" fmla="*/ 18 w 18"/>
                <a:gd name="T9" fmla="*/ 19 h 23"/>
              </a:gdLst>
              <a:ahLst/>
              <a:cxnLst>
                <a:cxn ang="0">
                  <a:pos x="T0" y="T1"/>
                </a:cxn>
                <a:cxn ang="0">
                  <a:pos x="T2" y="T3"/>
                </a:cxn>
                <a:cxn ang="0">
                  <a:pos x="T4" y="T5"/>
                </a:cxn>
                <a:cxn ang="0">
                  <a:pos x="T6" y="T7"/>
                </a:cxn>
                <a:cxn ang="0">
                  <a:pos x="T8" y="T9"/>
                </a:cxn>
              </a:cxnLst>
              <a:rect l="0" t="0" r="r" b="b"/>
              <a:pathLst>
                <a:path w="18" h="23">
                  <a:moveTo>
                    <a:pt x="9" y="0"/>
                  </a:moveTo>
                  <a:cubicBezTo>
                    <a:pt x="5" y="4"/>
                    <a:pt x="5" y="4"/>
                    <a:pt x="5" y="4"/>
                  </a:cubicBezTo>
                  <a:cubicBezTo>
                    <a:pt x="1" y="8"/>
                    <a:pt x="0" y="14"/>
                    <a:pt x="4" y="18"/>
                  </a:cubicBezTo>
                  <a:cubicBezTo>
                    <a:pt x="4" y="18"/>
                    <a:pt x="4" y="18"/>
                    <a:pt x="4" y="18"/>
                  </a:cubicBezTo>
                  <a:cubicBezTo>
                    <a:pt x="7" y="23"/>
                    <a:pt x="14" y="23"/>
                    <a:pt x="18" y="19"/>
                  </a:cubicBez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4" name="Freeform 289">
              <a:extLst>
                <a:ext uri="{FF2B5EF4-FFF2-40B4-BE49-F238E27FC236}">
                  <a16:creationId xmlns:a16="http://schemas.microsoft.com/office/drawing/2014/main" id="{D20B753B-25FF-EE85-23F5-59F6582B3871}"/>
                </a:ext>
              </a:extLst>
            </p:cNvPr>
            <p:cNvSpPr>
              <a:spLocks/>
            </p:cNvSpPr>
            <p:nvPr/>
          </p:nvSpPr>
          <p:spPr bwMode="auto">
            <a:xfrm>
              <a:off x="5230813" y="3054350"/>
              <a:ext cx="28575"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2" y="33"/>
                    <a:pt x="16" y="25"/>
                    <a:pt x="16" y="25"/>
                  </a:cubicBezTo>
                  <a:cubicBezTo>
                    <a:pt x="16" y="5"/>
                    <a:pt x="16" y="5"/>
                    <a:pt x="16" y="5"/>
                  </a:cubicBezTo>
                  <a:cubicBezTo>
                    <a:pt x="16" y="5"/>
                    <a:pt x="5" y="0"/>
                    <a:pt x="0" y="1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5" name="Freeform 290">
              <a:extLst>
                <a:ext uri="{FF2B5EF4-FFF2-40B4-BE49-F238E27FC236}">
                  <a16:creationId xmlns:a16="http://schemas.microsoft.com/office/drawing/2014/main" id="{A01E5F73-C224-12F9-5CBB-D8F20B2AC83D}"/>
                </a:ext>
              </a:extLst>
            </p:cNvPr>
            <p:cNvSpPr>
              <a:spLocks/>
            </p:cNvSpPr>
            <p:nvPr/>
          </p:nvSpPr>
          <p:spPr bwMode="auto">
            <a:xfrm>
              <a:off x="5205413" y="3071813"/>
              <a:ext cx="26988"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3" y="33"/>
                    <a:pt x="16" y="25"/>
                    <a:pt x="16" y="25"/>
                  </a:cubicBezTo>
                  <a:cubicBezTo>
                    <a:pt x="16" y="5"/>
                    <a:pt x="16" y="5"/>
                    <a:pt x="16" y="5"/>
                  </a:cubicBezTo>
                  <a:cubicBezTo>
                    <a:pt x="16" y="5"/>
                    <a:pt x="5" y="0"/>
                    <a:pt x="0" y="1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6" name="Freeform 291">
              <a:extLst>
                <a:ext uri="{FF2B5EF4-FFF2-40B4-BE49-F238E27FC236}">
                  <a16:creationId xmlns:a16="http://schemas.microsoft.com/office/drawing/2014/main" id="{C6CD8F77-302F-7C2D-7F88-C5D07C19EA3C}"/>
                </a:ext>
              </a:extLst>
            </p:cNvPr>
            <p:cNvSpPr>
              <a:spLocks/>
            </p:cNvSpPr>
            <p:nvPr/>
          </p:nvSpPr>
          <p:spPr bwMode="auto">
            <a:xfrm>
              <a:off x="5176838" y="3087688"/>
              <a:ext cx="31750" cy="61913"/>
            </a:xfrm>
            <a:custGeom>
              <a:avLst/>
              <a:gdLst>
                <a:gd name="T0" fmla="*/ 5 w 18"/>
                <a:gd name="T1" fmla="*/ 29 h 34"/>
                <a:gd name="T2" fmla="*/ 18 w 18"/>
                <a:gd name="T3" fmla="*/ 26 h 34"/>
                <a:gd name="T4" fmla="*/ 18 w 18"/>
                <a:gd name="T5" fmla="*/ 5 h 34"/>
                <a:gd name="T6" fmla="*/ 2 w 18"/>
                <a:gd name="T7" fmla="*/ 14 h 34"/>
                <a:gd name="T8" fmla="*/ 2 w 18"/>
                <a:gd name="T9" fmla="*/ 26 h 34"/>
              </a:gdLst>
              <a:ahLst/>
              <a:cxnLst>
                <a:cxn ang="0">
                  <a:pos x="T0" y="T1"/>
                </a:cxn>
                <a:cxn ang="0">
                  <a:pos x="T2" y="T3"/>
                </a:cxn>
                <a:cxn ang="0">
                  <a:pos x="T4" y="T5"/>
                </a:cxn>
                <a:cxn ang="0">
                  <a:pos x="T6" y="T7"/>
                </a:cxn>
                <a:cxn ang="0">
                  <a:pos x="T8" y="T9"/>
                </a:cxn>
              </a:cxnLst>
              <a:rect l="0" t="0" r="r" b="b"/>
              <a:pathLst>
                <a:path w="18" h="34">
                  <a:moveTo>
                    <a:pt x="5" y="29"/>
                  </a:moveTo>
                  <a:cubicBezTo>
                    <a:pt x="15" y="34"/>
                    <a:pt x="18" y="26"/>
                    <a:pt x="18" y="26"/>
                  </a:cubicBezTo>
                  <a:cubicBezTo>
                    <a:pt x="18" y="5"/>
                    <a:pt x="18" y="5"/>
                    <a:pt x="18" y="5"/>
                  </a:cubicBezTo>
                  <a:cubicBezTo>
                    <a:pt x="18" y="5"/>
                    <a:pt x="8" y="0"/>
                    <a:pt x="2" y="14"/>
                  </a:cubicBezTo>
                  <a:cubicBezTo>
                    <a:pt x="2" y="14"/>
                    <a:pt x="0" y="19"/>
                    <a:pt x="2" y="2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7" name="Line 292">
              <a:extLst>
                <a:ext uri="{FF2B5EF4-FFF2-40B4-BE49-F238E27FC236}">
                  <a16:creationId xmlns:a16="http://schemas.microsoft.com/office/drawing/2014/main" id="{4BF7D7C4-509E-B356-79E7-50BBF8C5966C}"/>
                </a:ext>
              </a:extLst>
            </p:cNvPr>
            <p:cNvSpPr>
              <a:spLocks noChangeShapeType="1"/>
            </p:cNvSpPr>
            <p:nvPr/>
          </p:nvSpPr>
          <p:spPr bwMode="auto">
            <a:xfrm flipH="1">
              <a:off x="5262563" y="3051175"/>
              <a:ext cx="46038" cy="3175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8" name="Freeform 293">
              <a:extLst>
                <a:ext uri="{FF2B5EF4-FFF2-40B4-BE49-F238E27FC236}">
                  <a16:creationId xmlns:a16="http://schemas.microsoft.com/office/drawing/2014/main" id="{C7F41456-1F8E-E459-45C9-F5A77CB8B1FF}"/>
                </a:ext>
              </a:extLst>
            </p:cNvPr>
            <p:cNvSpPr>
              <a:spLocks/>
            </p:cNvSpPr>
            <p:nvPr/>
          </p:nvSpPr>
          <p:spPr bwMode="auto">
            <a:xfrm>
              <a:off x="5265738" y="3065463"/>
              <a:ext cx="39688" cy="36513"/>
            </a:xfrm>
            <a:custGeom>
              <a:avLst/>
              <a:gdLst>
                <a:gd name="T0" fmla="*/ 12 w 22"/>
                <a:gd name="T1" fmla="*/ 0 h 20"/>
                <a:gd name="T2" fmla="*/ 22 w 22"/>
                <a:gd name="T3" fmla="*/ 5 h 20"/>
                <a:gd name="T4" fmla="*/ 0 w 22"/>
                <a:gd name="T5" fmla="*/ 8 h 20"/>
              </a:gdLst>
              <a:ahLst/>
              <a:cxnLst>
                <a:cxn ang="0">
                  <a:pos x="T0" y="T1"/>
                </a:cxn>
                <a:cxn ang="0">
                  <a:pos x="T2" y="T3"/>
                </a:cxn>
                <a:cxn ang="0">
                  <a:pos x="T4" y="T5"/>
                </a:cxn>
              </a:cxnLst>
              <a:rect l="0" t="0" r="r" b="b"/>
              <a:pathLst>
                <a:path w="22" h="20">
                  <a:moveTo>
                    <a:pt x="12" y="0"/>
                  </a:moveTo>
                  <a:cubicBezTo>
                    <a:pt x="22" y="5"/>
                    <a:pt x="22" y="5"/>
                    <a:pt x="22" y="5"/>
                  </a:cubicBezTo>
                  <a:cubicBezTo>
                    <a:pt x="22" y="5"/>
                    <a:pt x="13" y="20"/>
                    <a:pt x="0"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49" name="Freeform 294">
              <a:extLst>
                <a:ext uri="{FF2B5EF4-FFF2-40B4-BE49-F238E27FC236}">
                  <a16:creationId xmlns:a16="http://schemas.microsoft.com/office/drawing/2014/main" id="{613052CF-83DE-E6F6-A014-AE47BCF39C25}"/>
                </a:ext>
              </a:extLst>
            </p:cNvPr>
            <p:cNvSpPr>
              <a:spLocks/>
            </p:cNvSpPr>
            <p:nvPr/>
          </p:nvSpPr>
          <p:spPr bwMode="auto">
            <a:xfrm>
              <a:off x="5080001" y="2935288"/>
              <a:ext cx="39688" cy="31750"/>
            </a:xfrm>
            <a:custGeom>
              <a:avLst/>
              <a:gdLst>
                <a:gd name="T0" fmla="*/ 22 w 22"/>
                <a:gd name="T1" fmla="*/ 7 h 17"/>
                <a:gd name="T2" fmla="*/ 4 w 22"/>
                <a:gd name="T3" fmla="*/ 0 h 17"/>
                <a:gd name="T4" fmla="*/ 9 w 22"/>
                <a:gd name="T5" fmla="*/ 17 h 17"/>
              </a:gdLst>
              <a:ahLst/>
              <a:cxnLst>
                <a:cxn ang="0">
                  <a:pos x="T0" y="T1"/>
                </a:cxn>
                <a:cxn ang="0">
                  <a:pos x="T2" y="T3"/>
                </a:cxn>
                <a:cxn ang="0">
                  <a:pos x="T4" y="T5"/>
                </a:cxn>
              </a:cxnLst>
              <a:rect l="0" t="0" r="r" b="b"/>
              <a:pathLst>
                <a:path w="22" h="17">
                  <a:moveTo>
                    <a:pt x="22" y="7"/>
                  </a:moveTo>
                  <a:cubicBezTo>
                    <a:pt x="4" y="0"/>
                    <a:pt x="4" y="0"/>
                    <a:pt x="4" y="0"/>
                  </a:cubicBezTo>
                  <a:cubicBezTo>
                    <a:pt x="4" y="0"/>
                    <a:pt x="0" y="11"/>
                    <a:pt x="9" y="1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0" name="Freeform 295">
              <a:extLst>
                <a:ext uri="{FF2B5EF4-FFF2-40B4-BE49-F238E27FC236}">
                  <a16:creationId xmlns:a16="http://schemas.microsoft.com/office/drawing/2014/main" id="{1CAFF3F5-588D-A91B-3C24-EDA502B39749}"/>
                </a:ext>
              </a:extLst>
            </p:cNvPr>
            <p:cNvSpPr>
              <a:spLocks/>
            </p:cNvSpPr>
            <p:nvPr/>
          </p:nvSpPr>
          <p:spPr bwMode="auto">
            <a:xfrm>
              <a:off x="4926013" y="2895600"/>
              <a:ext cx="125413" cy="198438"/>
            </a:xfrm>
            <a:custGeom>
              <a:avLst/>
              <a:gdLst>
                <a:gd name="T0" fmla="*/ 41 w 79"/>
                <a:gd name="T1" fmla="*/ 0 h 125"/>
                <a:gd name="T2" fmla="*/ 79 w 79"/>
                <a:gd name="T3" fmla="*/ 25 h 125"/>
                <a:gd name="T4" fmla="*/ 26 w 79"/>
                <a:gd name="T5" fmla="*/ 125 h 125"/>
                <a:gd name="T6" fmla="*/ 0 w 79"/>
                <a:gd name="T7" fmla="*/ 110 h 125"/>
              </a:gdLst>
              <a:ahLst/>
              <a:cxnLst>
                <a:cxn ang="0">
                  <a:pos x="T0" y="T1"/>
                </a:cxn>
                <a:cxn ang="0">
                  <a:pos x="T2" y="T3"/>
                </a:cxn>
                <a:cxn ang="0">
                  <a:pos x="T4" y="T5"/>
                </a:cxn>
                <a:cxn ang="0">
                  <a:pos x="T6" y="T7"/>
                </a:cxn>
              </a:cxnLst>
              <a:rect l="0" t="0" r="r" b="b"/>
              <a:pathLst>
                <a:path w="79" h="125">
                  <a:moveTo>
                    <a:pt x="41" y="0"/>
                  </a:moveTo>
                  <a:lnTo>
                    <a:pt x="79" y="25"/>
                  </a:lnTo>
                  <a:lnTo>
                    <a:pt x="26" y="125"/>
                  </a:lnTo>
                  <a:lnTo>
                    <a:pt x="0" y="11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1" name="Line 296">
              <a:extLst>
                <a:ext uri="{FF2B5EF4-FFF2-40B4-BE49-F238E27FC236}">
                  <a16:creationId xmlns:a16="http://schemas.microsoft.com/office/drawing/2014/main" id="{4AA1FC5C-DB7B-9C72-5AFE-DF11B2AA9A5D}"/>
                </a:ext>
              </a:extLst>
            </p:cNvPr>
            <p:cNvSpPr>
              <a:spLocks noChangeShapeType="1"/>
            </p:cNvSpPr>
            <p:nvPr/>
          </p:nvSpPr>
          <p:spPr bwMode="auto">
            <a:xfrm flipH="1" flipV="1">
              <a:off x="4899026" y="3052763"/>
              <a:ext cx="11113" cy="79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2" name="Freeform 297">
              <a:extLst>
                <a:ext uri="{FF2B5EF4-FFF2-40B4-BE49-F238E27FC236}">
                  <a16:creationId xmlns:a16="http://schemas.microsoft.com/office/drawing/2014/main" id="{3A5E29AA-43F9-F814-358F-F4ED6227F781}"/>
                </a:ext>
              </a:extLst>
            </p:cNvPr>
            <p:cNvSpPr>
              <a:spLocks/>
            </p:cNvSpPr>
            <p:nvPr/>
          </p:nvSpPr>
          <p:spPr bwMode="auto">
            <a:xfrm>
              <a:off x="4979988" y="2941638"/>
              <a:ext cx="92075" cy="136525"/>
            </a:xfrm>
            <a:custGeom>
              <a:avLst/>
              <a:gdLst>
                <a:gd name="T0" fmla="*/ 0 w 58"/>
                <a:gd name="T1" fmla="*/ 79 h 86"/>
                <a:gd name="T2" fmla="*/ 16 w 58"/>
                <a:gd name="T3" fmla="*/ 86 h 86"/>
                <a:gd name="T4" fmla="*/ 58 w 58"/>
                <a:gd name="T5" fmla="*/ 8 h 86"/>
                <a:gd name="T6" fmla="*/ 45 w 58"/>
                <a:gd name="T7" fmla="*/ 0 h 86"/>
              </a:gdLst>
              <a:ahLst/>
              <a:cxnLst>
                <a:cxn ang="0">
                  <a:pos x="T0" y="T1"/>
                </a:cxn>
                <a:cxn ang="0">
                  <a:pos x="T2" y="T3"/>
                </a:cxn>
                <a:cxn ang="0">
                  <a:pos x="T4" y="T5"/>
                </a:cxn>
                <a:cxn ang="0">
                  <a:pos x="T6" y="T7"/>
                </a:cxn>
              </a:cxnLst>
              <a:rect l="0" t="0" r="r" b="b"/>
              <a:pathLst>
                <a:path w="58" h="86">
                  <a:moveTo>
                    <a:pt x="0" y="79"/>
                  </a:moveTo>
                  <a:lnTo>
                    <a:pt x="16" y="86"/>
                  </a:lnTo>
                  <a:lnTo>
                    <a:pt x="58" y="8"/>
                  </a:lnTo>
                  <a:lnTo>
                    <a:pt x="45"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3" name="Line 298">
              <a:extLst>
                <a:ext uri="{FF2B5EF4-FFF2-40B4-BE49-F238E27FC236}">
                  <a16:creationId xmlns:a16="http://schemas.microsoft.com/office/drawing/2014/main" id="{2E8321DC-4F57-E2AE-12A4-FC60D4580ABB}"/>
                </a:ext>
              </a:extLst>
            </p:cNvPr>
            <p:cNvSpPr>
              <a:spLocks noChangeShapeType="1"/>
            </p:cNvSpPr>
            <p:nvPr/>
          </p:nvSpPr>
          <p:spPr bwMode="auto">
            <a:xfrm flipH="1" flipV="1">
              <a:off x="5070476" y="2965450"/>
              <a:ext cx="19050" cy="11113"/>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4" name="Line 299">
              <a:extLst>
                <a:ext uri="{FF2B5EF4-FFF2-40B4-BE49-F238E27FC236}">
                  <a16:creationId xmlns:a16="http://schemas.microsoft.com/office/drawing/2014/main" id="{2403D64F-22BF-C785-3147-5E11B9CB8FC7}"/>
                </a:ext>
              </a:extLst>
            </p:cNvPr>
            <p:cNvSpPr>
              <a:spLocks noChangeShapeType="1"/>
            </p:cNvSpPr>
            <p:nvPr/>
          </p:nvSpPr>
          <p:spPr bwMode="auto">
            <a:xfrm flipH="1" flipV="1">
              <a:off x="5027613" y="3041650"/>
              <a:ext cx="33338" cy="206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5" name="Line 300">
              <a:extLst>
                <a:ext uri="{FF2B5EF4-FFF2-40B4-BE49-F238E27FC236}">
                  <a16:creationId xmlns:a16="http://schemas.microsoft.com/office/drawing/2014/main" id="{A5CE73B7-DE46-3BDB-77D9-124C1DE49C2A}"/>
                </a:ext>
              </a:extLst>
            </p:cNvPr>
            <p:cNvSpPr>
              <a:spLocks noChangeShapeType="1"/>
            </p:cNvSpPr>
            <p:nvPr/>
          </p:nvSpPr>
          <p:spPr bwMode="auto">
            <a:xfrm flipV="1">
              <a:off x="5170488" y="2841625"/>
              <a:ext cx="0" cy="444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6" name="Line 301">
              <a:extLst>
                <a:ext uri="{FF2B5EF4-FFF2-40B4-BE49-F238E27FC236}">
                  <a16:creationId xmlns:a16="http://schemas.microsoft.com/office/drawing/2014/main" id="{92A5DF29-251A-99C0-66E4-E94EFA0BDA65}"/>
                </a:ext>
              </a:extLst>
            </p:cNvPr>
            <p:cNvSpPr>
              <a:spLocks noChangeShapeType="1"/>
            </p:cNvSpPr>
            <p:nvPr/>
          </p:nvSpPr>
          <p:spPr bwMode="auto">
            <a:xfrm flipH="1">
              <a:off x="5211763" y="2860675"/>
              <a:ext cx="31750" cy="349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7" name="Line 302">
              <a:extLst>
                <a:ext uri="{FF2B5EF4-FFF2-40B4-BE49-F238E27FC236}">
                  <a16:creationId xmlns:a16="http://schemas.microsoft.com/office/drawing/2014/main" id="{C3AFE5BF-EDFE-EBE4-FF24-ED52520A8A4A}"/>
                </a:ext>
              </a:extLst>
            </p:cNvPr>
            <p:cNvSpPr>
              <a:spLocks noChangeShapeType="1"/>
            </p:cNvSpPr>
            <p:nvPr/>
          </p:nvSpPr>
          <p:spPr bwMode="auto">
            <a:xfrm flipH="1" flipV="1">
              <a:off x="5094288" y="2855913"/>
              <a:ext cx="28575" cy="3333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8" name="Line 303">
              <a:extLst>
                <a:ext uri="{FF2B5EF4-FFF2-40B4-BE49-F238E27FC236}">
                  <a16:creationId xmlns:a16="http://schemas.microsoft.com/office/drawing/2014/main" id="{DAF8B10E-325C-B5B1-C98B-B25F19435DAE}"/>
                </a:ext>
              </a:extLst>
            </p:cNvPr>
            <p:cNvSpPr>
              <a:spLocks noChangeShapeType="1"/>
            </p:cNvSpPr>
            <p:nvPr/>
          </p:nvSpPr>
          <p:spPr bwMode="auto">
            <a:xfrm flipV="1">
              <a:off x="5287963" y="2935288"/>
              <a:ext cx="28575" cy="20638"/>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59" name="Line 304">
              <a:extLst>
                <a:ext uri="{FF2B5EF4-FFF2-40B4-BE49-F238E27FC236}">
                  <a16:creationId xmlns:a16="http://schemas.microsoft.com/office/drawing/2014/main" id="{2371BB24-3DBD-A2B2-1C12-F4B7A8A8F583}"/>
                </a:ext>
              </a:extLst>
            </p:cNvPr>
            <p:cNvSpPr>
              <a:spLocks noChangeShapeType="1"/>
            </p:cNvSpPr>
            <p:nvPr/>
          </p:nvSpPr>
          <p:spPr bwMode="auto">
            <a:xfrm flipV="1">
              <a:off x="5295901" y="2959100"/>
              <a:ext cx="14288" cy="11113"/>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60" name="Groupe 159">
            <a:extLst>
              <a:ext uri="{FF2B5EF4-FFF2-40B4-BE49-F238E27FC236}">
                <a16:creationId xmlns:a16="http://schemas.microsoft.com/office/drawing/2014/main" id="{8FC5DCC3-0926-6CB1-767B-6EB4BA087AED}"/>
              </a:ext>
            </a:extLst>
          </p:cNvPr>
          <p:cNvGrpSpPr/>
          <p:nvPr/>
        </p:nvGrpSpPr>
        <p:grpSpPr>
          <a:xfrm>
            <a:off x="11576121" y="5111146"/>
            <a:ext cx="401225" cy="378897"/>
            <a:chOff x="4140200" y="1998663"/>
            <a:chExt cx="373063" cy="404812"/>
          </a:xfrm>
        </p:grpSpPr>
        <p:grpSp>
          <p:nvGrpSpPr>
            <p:cNvPr id="161" name="Groupe 160">
              <a:extLst>
                <a:ext uri="{FF2B5EF4-FFF2-40B4-BE49-F238E27FC236}">
                  <a16:creationId xmlns:a16="http://schemas.microsoft.com/office/drawing/2014/main" id="{472E7ECD-F822-588A-A441-3BC6437D0945}"/>
                </a:ext>
              </a:extLst>
            </p:cNvPr>
            <p:cNvGrpSpPr/>
            <p:nvPr/>
          </p:nvGrpSpPr>
          <p:grpSpPr>
            <a:xfrm>
              <a:off x="4213225" y="2093913"/>
              <a:ext cx="163513" cy="211137"/>
              <a:chOff x="4213225" y="2093913"/>
              <a:chExt cx="163513" cy="211137"/>
            </a:xfrm>
          </p:grpSpPr>
          <p:sp>
            <p:nvSpPr>
              <p:cNvPr id="173" name="Freeform 88">
                <a:extLst>
                  <a:ext uri="{FF2B5EF4-FFF2-40B4-BE49-F238E27FC236}">
                    <a16:creationId xmlns:a16="http://schemas.microsoft.com/office/drawing/2014/main" id="{A887BE61-6029-B954-95F0-DF323944342B}"/>
                  </a:ext>
                </a:extLst>
              </p:cNvPr>
              <p:cNvSpPr>
                <a:spLocks/>
              </p:cNvSpPr>
              <p:nvPr/>
            </p:nvSpPr>
            <p:spPr bwMode="auto">
              <a:xfrm>
                <a:off x="4246563" y="2093913"/>
                <a:ext cx="130175" cy="211137"/>
              </a:xfrm>
              <a:custGeom>
                <a:avLst/>
                <a:gdLst>
                  <a:gd name="T0" fmla="*/ 73 w 73"/>
                  <a:gd name="T1" fmla="*/ 110 h 113"/>
                  <a:gd name="T2" fmla="*/ 56 w 73"/>
                  <a:gd name="T3" fmla="*/ 113 h 113"/>
                  <a:gd name="T4" fmla="*/ 0 w 73"/>
                  <a:gd name="T5" fmla="*/ 56 h 113"/>
                  <a:gd name="T6" fmla="*/ 56 w 73"/>
                  <a:gd name="T7" fmla="*/ 0 h 113"/>
                  <a:gd name="T8" fmla="*/ 70 w 73"/>
                  <a:gd name="T9" fmla="*/ 1 h 113"/>
                </a:gdLst>
                <a:ahLst/>
                <a:cxnLst>
                  <a:cxn ang="0">
                    <a:pos x="T0" y="T1"/>
                  </a:cxn>
                  <a:cxn ang="0">
                    <a:pos x="T2" y="T3"/>
                  </a:cxn>
                  <a:cxn ang="0">
                    <a:pos x="T4" y="T5"/>
                  </a:cxn>
                  <a:cxn ang="0">
                    <a:pos x="T6" y="T7"/>
                  </a:cxn>
                  <a:cxn ang="0">
                    <a:pos x="T8" y="T9"/>
                  </a:cxn>
                </a:cxnLst>
                <a:rect l="0" t="0" r="r" b="b"/>
                <a:pathLst>
                  <a:path w="73" h="113">
                    <a:moveTo>
                      <a:pt x="73" y="110"/>
                    </a:moveTo>
                    <a:cubicBezTo>
                      <a:pt x="67" y="112"/>
                      <a:pt x="62" y="113"/>
                      <a:pt x="56" y="113"/>
                    </a:cubicBezTo>
                    <a:cubicBezTo>
                      <a:pt x="25" y="113"/>
                      <a:pt x="0" y="88"/>
                      <a:pt x="0" y="56"/>
                    </a:cubicBezTo>
                    <a:cubicBezTo>
                      <a:pt x="0" y="25"/>
                      <a:pt x="25" y="0"/>
                      <a:pt x="56" y="0"/>
                    </a:cubicBezTo>
                    <a:cubicBezTo>
                      <a:pt x="61" y="0"/>
                      <a:pt x="66" y="0"/>
                      <a:pt x="70" y="1"/>
                    </a:cubicBezTo>
                  </a:path>
                </a:pathLst>
              </a:custGeom>
              <a:noFill/>
              <a:ln w="12700"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4" name="Line 89">
                <a:extLst>
                  <a:ext uri="{FF2B5EF4-FFF2-40B4-BE49-F238E27FC236}">
                    <a16:creationId xmlns:a16="http://schemas.microsoft.com/office/drawing/2014/main" id="{933544D2-2D7E-2669-A92F-043E28AA0934}"/>
                  </a:ext>
                </a:extLst>
              </p:cNvPr>
              <p:cNvSpPr>
                <a:spLocks noChangeShapeType="1"/>
              </p:cNvSpPr>
              <p:nvPr/>
            </p:nvSpPr>
            <p:spPr bwMode="auto">
              <a:xfrm>
                <a:off x="4216400" y="2178050"/>
                <a:ext cx="136525" cy="0"/>
              </a:xfrm>
              <a:prstGeom prst="line">
                <a:avLst/>
              </a:prstGeom>
              <a:noFill/>
              <a:ln w="12700"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5" name="Line 90">
                <a:extLst>
                  <a:ext uri="{FF2B5EF4-FFF2-40B4-BE49-F238E27FC236}">
                    <a16:creationId xmlns:a16="http://schemas.microsoft.com/office/drawing/2014/main" id="{5E2B7E43-27B1-5645-0DA0-35A52D80974F}"/>
                  </a:ext>
                </a:extLst>
              </p:cNvPr>
              <p:cNvSpPr>
                <a:spLocks noChangeShapeType="1"/>
              </p:cNvSpPr>
              <p:nvPr/>
            </p:nvSpPr>
            <p:spPr bwMode="auto">
              <a:xfrm>
                <a:off x="4213225" y="2212975"/>
                <a:ext cx="136525" cy="0"/>
              </a:xfrm>
              <a:prstGeom prst="line">
                <a:avLst/>
              </a:prstGeom>
              <a:noFill/>
              <a:ln w="12700"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62" name="Groupe 161">
              <a:extLst>
                <a:ext uri="{FF2B5EF4-FFF2-40B4-BE49-F238E27FC236}">
                  <a16:creationId xmlns:a16="http://schemas.microsoft.com/office/drawing/2014/main" id="{FC3C7431-E918-18F2-2AD8-9234675FF2FB}"/>
                </a:ext>
              </a:extLst>
            </p:cNvPr>
            <p:cNvGrpSpPr/>
            <p:nvPr/>
          </p:nvGrpSpPr>
          <p:grpSpPr>
            <a:xfrm>
              <a:off x="4140200" y="2227263"/>
              <a:ext cx="371475" cy="176212"/>
              <a:chOff x="4140200" y="2227263"/>
              <a:chExt cx="371475" cy="176212"/>
            </a:xfrm>
          </p:grpSpPr>
          <p:sp>
            <p:nvSpPr>
              <p:cNvPr id="169" name="Freeform 93">
                <a:extLst>
                  <a:ext uri="{FF2B5EF4-FFF2-40B4-BE49-F238E27FC236}">
                    <a16:creationId xmlns:a16="http://schemas.microsoft.com/office/drawing/2014/main" id="{3AD133B6-A17D-1016-985C-ECB275A3C84C}"/>
                  </a:ext>
                </a:extLst>
              </p:cNvPr>
              <p:cNvSpPr>
                <a:spLocks/>
              </p:cNvSpPr>
              <p:nvPr/>
            </p:nvSpPr>
            <p:spPr bwMode="auto">
              <a:xfrm>
                <a:off x="4140200" y="2227263"/>
                <a:ext cx="103188" cy="104775"/>
              </a:xfrm>
              <a:custGeom>
                <a:avLst/>
                <a:gdLst>
                  <a:gd name="T0" fmla="*/ 54 w 58"/>
                  <a:gd name="T1" fmla="*/ 39 h 57"/>
                  <a:gd name="T2" fmla="*/ 55 w 58"/>
                  <a:gd name="T3" fmla="*/ 31 h 57"/>
                  <a:gd name="T4" fmla="*/ 19 w 58"/>
                  <a:gd name="T5" fmla="*/ 2 h 57"/>
                  <a:gd name="T6" fmla="*/ 11 w 58"/>
                  <a:gd name="T7" fmla="*/ 5 h 57"/>
                  <a:gd name="T8" fmla="*/ 1 w 58"/>
                  <a:gd name="T9" fmla="*/ 50 h 57"/>
                  <a:gd name="T10" fmla="*/ 7 w 58"/>
                  <a:gd name="T11" fmla="*/ 56 h 57"/>
                  <a:gd name="T12" fmla="*/ 20 w 58"/>
                  <a:gd name="T13" fmla="*/ 51 h 57"/>
                </a:gdLst>
                <a:ahLst/>
                <a:cxnLst>
                  <a:cxn ang="0">
                    <a:pos x="T0" y="T1"/>
                  </a:cxn>
                  <a:cxn ang="0">
                    <a:pos x="T2" y="T3"/>
                  </a:cxn>
                  <a:cxn ang="0">
                    <a:pos x="T4" y="T5"/>
                  </a:cxn>
                  <a:cxn ang="0">
                    <a:pos x="T6" y="T7"/>
                  </a:cxn>
                  <a:cxn ang="0">
                    <a:pos x="T8" y="T9"/>
                  </a:cxn>
                  <a:cxn ang="0">
                    <a:pos x="T10" y="T11"/>
                  </a:cxn>
                  <a:cxn ang="0">
                    <a:pos x="T12" y="T13"/>
                  </a:cxn>
                </a:cxnLst>
                <a:rect l="0" t="0" r="r" b="b"/>
                <a:pathLst>
                  <a:path w="58" h="57">
                    <a:moveTo>
                      <a:pt x="54" y="39"/>
                    </a:moveTo>
                    <a:cubicBezTo>
                      <a:pt x="57" y="38"/>
                      <a:pt x="58" y="33"/>
                      <a:pt x="55" y="31"/>
                    </a:cubicBezTo>
                    <a:cubicBezTo>
                      <a:pt x="19" y="2"/>
                      <a:pt x="19" y="2"/>
                      <a:pt x="19" y="2"/>
                    </a:cubicBezTo>
                    <a:cubicBezTo>
                      <a:pt x="16" y="0"/>
                      <a:pt x="12" y="2"/>
                      <a:pt x="11" y="5"/>
                    </a:cubicBezTo>
                    <a:cubicBezTo>
                      <a:pt x="1" y="50"/>
                      <a:pt x="1" y="50"/>
                      <a:pt x="1" y="50"/>
                    </a:cubicBezTo>
                    <a:cubicBezTo>
                      <a:pt x="0" y="54"/>
                      <a:pt x="4" y="57"/>
                      <a:pt x="7" y="56"/>
                    </a:cubicBezTo>
                    <a:cubicBezTo>
                      <a:pt x="20" y="51"/>
                      <a:pt x="20" y="51"/>
                      <a:pt x="20" y="51"/>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0" name="Freeform 95">
                <a:extLst>
                  <a:ext uri="{FF2B5EF4-FFF2-40B4-BE49-F238E27FC236}">
                    <a16:creationId xmlns:a16="http://schemas.microsoft.com/office/drawing/2014/main" id="{5ED5698B-F92A-8C1D-C021-3AD89DC6D251}"/>
                  </a:ext>
                </a:extLst>
              </p:cNvPr>
              <p:cNvSpPr>
                <a:spLocks/>
              </p:cNvSpPr>
              <p:nvPr/>
            </p:nvSpPr>
            <p:spPr bwMode="auto">
              <a:xfrm>
                <a:off x="4175125" y="2265363"/>
                <a:ext cx="336550" cy="138112"/>
              </a:xfrm>
              <a:custGeom>
                <a:avLst/>
                <a:gdLst>
                  <a:gd name="T0" fmla="*/ 189 w 189"/>
                  <a:gd name="T1" fmla="*/ 0 h 74"/>
                  <a:gd name="T2" fmla="*/ 87 w 189"/>
                  <a:gd name="T3" fmla="*/ 74 h 74"/>
                  <a:gd name="T4" fmla="*/ 0 w 189"/>
                  <a:gd name="T5" fmla="*/ 30 h 74"/>
                </a:gdLst>
                <a:ahLst/>
                <a:cxnLst>
                  <a:cxn ang="0">
                    <a:pos x="T0" y="T1"/>
                  </a:cxn>
                  <a:cxn ang="0">
                    <a:pos x="T2" y="T3"/>
                  </a:cxn>
                  <a:cxn ang="0">
                    <a:pos x="T4" y="T5"/>
                  </a:cxn>
                </a:cxnLst>
                <a:rect l="0" t="0" r="r" b="b"/>
                <a:pathLst>
                  <a:path w="189" h="74">
                    <a:moveTo>
                      <a:pt x="189" y="0"/>
                    </a:moveTo>
                    <a:cubicBezTo>
                      <a:pt x="174" y="44"/>
                      <a:pt x="133" y="74"/>
                      <a:pt x="87" y="74"/>
                    </a:cubicBezTo>
                    <a:cubicBezTo>
                      <a:pt x="53" y="74"/>
                      <a:pt x="20" y="57"/>
                      <a:pt x="0" y="3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1" name="Freeform 96">
                <a:extLst>
                  <a:ext uri="{FF2B5EF4-FFF2-40B4-BE49-F238E27FC236}">
                    <a16:creationId xmlns:a16="http://schemas.microsoft.com/office/drawing/2014/main" id="{D5EC9394-876C-7302-B03A-F60C46213FEE}"/>
                  </a:ext>
                </a:extLst>
              </p:cNvPr>
              <p:cNvSpPr>
                <a:spLocks/>
              </p:cNvSpPr>
              <p:nvPr/>
            </p:nvSpPr>
            <p:spPr bwMode="auto">
              <a:xfrm>
                <a:off x="4470400" y="2254250"/>
                <a:ext cx="11113" cy="23812"/>
              </a:xfrm>
              <a:custGeom>
                <a:avLst/>
                <a:gdLst>
                  <a:gd name="T0" fmla="*/ 0 w 6"/>
                  <a:gd name="T1" fmla="*/ 13 h 13"/>
                  <a:gd name="T2" fmla="*/ 6 w 6"/>
                  <a:gd name="T3" fmla="*/ 0 h 13"/>
                </a:gdLst>
                <a:ahLst/>
                <a:cxnLst>
                  <a:cxn ang="0">
                    <a:pos x="T0" y="T1"/>
                  </a:cxn>
                  <a:cxn ang="0">
                    <a:pos x="T2" y="T3"/>
                  </a:cxn>
                </a:cxnLst>
                <a:rect l="0" t="0" r="r" b="b"/>
                <a:pathLst>
                  <a:path w="6" h="13">
                    <a:moveTo>
                      <a:pt x="0" y="13"/>
                    </a:moveTo>
                    <a:cubicBezTo>
                      <a:pt x="2" y="9"/>
                      <a:pt x="4" y="5"/>
                      <a:pt x="6"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2" name="Freeform 97">
                <a:extLst>
                  <a:ext uri="{FF2B5EF4-FFF2-40B4-BE49-F238E27FC236}">
                    <a16:creationId xmlns:a16="http://schemas.microsoft.com/office/drawing/2014/main" id="{B9F3628E-108B-1416-FAB1-63698B4B03BC}"/>
                  </a:ext>
                </a:extLst>
              </p:cNvPr>
              <p:cNvSpPr>
                <a:spLocks/>
              </p:cNvSpPr>
              <p:nvPr/>
            </p:nvSpPr>
            <p:spPr bwMode="auto">
              <a:xfrm>
                <a:off x="4208463" y="2309813"/>
                <a:ext cx="220663" cy="58737"/>
              </a:xfrm>
              <a:custGeom>
                <a:avLst/>
                <a:gdLst>
                  <a:gd name="T0" fmla="*/ 0 w 125"/>
                  <a:gd name="T1" fmla="*/ 0 h 31"/>
                  <a:gd name="T2" fmla="*/ 69 w 125"/>
                  <a:gd name="T3" fmla="*/ 31 h 31"/>
                  <a:gd name="T4" fmla="*/ 125 w 125"/>
                  <a:gd name="T5" fmla="*/ 12 h 31"/>
                </a:gdLst>
                <a:ahLst/>
                <a:cxnLst>
                  <a:cxn ang="0">
                    <a:pos x="T0" y="T1"/>
                  </a:cxn>
                  <a:cxn ang="0">
                    <a:pos x="T2" y="T3"/>
                  </a:cxn>
                  <a:cxn ang="0">
                    <a:pos x="T4" y="T5"/>
                  </a:cxn>
                </a:cxnLst>
                <a:rect l="0" t="0" r="r" b="b"/>
                <a:pathLst>
                  <a:path w="125" h="31">
                    <a:moveTo>
                      <a:pt x="0" y="0"/>
                    </a:moveTo>
                    <a:cubicBezTo>
                      <a:pt x="17" y="20"/>
                      <a:pt x="42" y="31"/>
                      <a:pt x="69" y="31"/>
                    </a:cubicBezTo>
                    <a:cubicBezTo>
                      <a:pt x="89" y="31"/>
                      <a:pt x="109" y="24"/>
                      <a:pt x="125" y="12"/>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nvGrpSpPr>
            <p:cNvPr id="163" name="Groupe 162">
              <a:extLst>
                <a:ext uri="{FF2B5EF4-FFF2-40B4-BE49-F238E27FC236}">
                  <a16:creationId xmlns:a16="http://schemas.microsoft.com/office/drawing/2014/main" id="{B47FBA41-9ECD-F521-7F38-89CAFCE84A6C}"/>
                </a:ext>
              </a:extLst>
            </p:cNvPr>
            <p:cNvGrpSpPr/>
            <p:nvPr/>
          </p:nvGrpSpPr>
          <p:grpSpPr>
            <a:xfrm>
              <a:off x="4148138" y="1998663"/>
              <a:ext cx="365125" cy="149224"/>
              <a:chOff x="4148138" y="1998663"/>
              <a:chExt cx="365125" cy="149224"/>
            </a:xfrm>
          </p:grpSpPr>
          <p:grpSp>
            <p:nvGrpSpPr>
              <p:cNvPr id="164" name="Groupe 163">
                <a:extLst>
                  <a:ext uri="{FF2B5EF4-FFF2-40B4-BE49-F238E27FC236}">
                    <a16:creationId xmlns:a16="http://schemas.microsoft.com/office/drawing/2014/main" id="{AA8F53B7-BCFC-060B-21F7-71956CB0B51C}"/>
                  </a:ext>
                </a:extLst>
              </p:cNvPr>
              <p:cNvGrpSpPr/>
              <p:nvPr/>
            </p:nvGrpSpPr>
            <p:grpSpPr>
              <a:xfrm>
                <a:off x="4148138" y="1998663"/>
                <a:ext cx="365125" cy="149224"/>
                <a:chOff x="4148138" y="1998663"/>
                <a:chExt cx="365125" cy="149224"/>
              </a:xfrm>
            </p:grpSpPr>
            <p:sp>
              <p:nvSpPr>
                <p:cNvPr id="166" name="Freeform 92">
                  <a:extLst>
                    <a:ext uri="{FF2B5EF4-FFF2-40B4-BE49-F238E27FC236}">
                      <a16:creationId xmlns:a16="http://schemas.microsoft.com/office/drawing/2014/main" id="{6F957051-5BB6-A6D1-A99D-F40D45D61F41}"/>
                    </a:ext>
                  </a:extLst>
                </p:cNvPr>
                <p:cNvSpPr>
                  <a:spLocks/>
                </p:cNvSpPr>
                <p:nvPr/>
              </p:nvSpPr>
              <p:spPr bwMode="auto">
                <a:xfrm>
                  <a:off x="4416425" y="2041525"/>
                  <a:ext cx="96838" cy="106362"/>
                </a:xfrm>
                <a:custGeom>
                  <a:avLst/>
                  <a:gdLst>
                    <a:gd name="T0" fmla="*/ 15 w 55"/>
                    <a:gd name="T1" fmla="*/ 23 h 57"/>
                    <a:gd name="T2" fmla="*/ 3 w 55"/>
                    <a:gd name="T3" fmla="*/ 32 h 57"/>
                    <a:gd name="T4" fmla="*/ 5 w 55"/>
                    <a:gd name="T5" fmla="*/ 41 h 57"/>
                    <a:gd name="T6" fmla="*/ 48 w 55"/>
                    <a:gd name="T7" fmla="*/ 56 h 57"/>
                    <a:gd name="T8" fmla="*/ 54 w 55"/>
                    <a:gd name="T9" fmla="*/ 51 h 57"/>
                    <a:gd name="T10" fmla="*/ 50 w 55"/>
                    <a:gd name="T11" fmla="*/ 5 h 57"/>
                    <a:gd name="T12" fmla="*/ 42 w 55"/>
                    <a:gd name="T13" fmla="*/ 2 h 57"/>
                    <a:gd name="T14" fmla="*/ 30 w 55"/>
                    <a:gd name="T15" fmla="*/ 11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7">
                      <a:moveTo>
                        <a:pt x="15" y="23"/>
                      </a:moveTo>
                      <a:cubicBezTo>
                        <a:pt x="3" y="32"/>
                        <a:pt x="3" y="32"/>
                        <a:pt x="3" y="32"/>
                      </a:cubicBezTo>
                      <a:cubicBezTo>
                        <a:pt x="0" y="35"/>
                        <a:pt x="1" y="40"/>
                        <a:pt x="5" y="41"/>
                      </a:cubicBezTo>
                      <a:cubicBezTo>
                        <a:pt x="48" y="56"/>
                        <a:pt x="48" y="56"/>
                        <a:pt x="48" y="56"/>
                      </a:cubicBezTo>
                      <a:cubicBezTo>
                        <a:pt x="51" y="57"/>
                        <a:pt x="55" y="55"/>
                        <a:pt x="54" y="51"/>
                      </a:cubicBezTo>
                      <a:cubicBezTo>
                        <a:pt x="50" y="5"/>
                        <a:pt x="50" y="5"/>
                        <a:pt x="50" y="5"/>
                      </a:cubicBezTo>
                      <a:cubicBezTo>
                        <a:pt x="50" y="2"/>
                        <a:pt x="45" y="0"/>
                        <a:pt x="42" y="2"/>
                      </a:cubicBezTo>
                      <a:cubicBezTo>
                        <a:pt x="30" y="11"/>
                        <a:pt x="30" y="11"/>
                        <a:pt x="30" y="11"/>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67" name="Freeform 98">
                  <a:extLst>
                    <a:ext uri="{FF2B5EF4-FFF2-40B4-BE49-F238E27FC236}">
                      <a16:creationId xmlns:a16="http://schemas.microsoft.com/office/drawing/2014/main" id="{9DA9485A-AF22-099A-FB23-976AAFF5211A}"/>
                    </a:ext>
                  </a:extLst>
                </p:cNvPr>
                <p:cNvSpPr>
                  <a:spLocks/>
                </p:cNvSpPr>
                <p:nvPr/>
              </p:nvSpPr>
              <p:spPr bwMode="auto">
                <a:xfrm>
                  <a:off x="4195763" y="1998663"/>
                  <a:ext cx="271463" cy="63500"/>
                </a:xfrm>
                <a:custGeom>
                  <a:avLst/>
                  <a:gdLst>
                    <a:gd name="T0" fmla="*/ 0 w 153"/>
                    <a:gd name="T1" fmla="*/ 31 h 34"/>
                    <a:gd name="T2" fmla="*/ 76 w 153"/>
                    <a:gd name="T3" fmla="*/ 0 h 34"/>
                    <a:gd name="T4" fmla="*/ 153 w 153"/>
                    <a:gd name="T5" fmla="*/ 34 h 34"/>
                  </a:gdLst>
                  <a:ahLst/>
                  <a:cxnLst>
                    <a:cxn ang="0">
                      <a:pos x="T0" y="T1"/>
                    </a:cxn>
                    <a:cxn ang="0">
                      <a:pos x="T2" y="T3"/>
                    </a:cxn>
                    <a:cxn ang="0">
                      <a:pos x="T4" y="T5"/>
                    </a:cxn>
                  </a:cxnLst>
                  <a:rect l="0" t="0" r="r" b="b"/>
                  <a:pathLst>
                    <a:path w="153" h="34">
                      <a:moveTo>
                        <a:pt x="0" y="31"/>
                      </a:moveTo>
                      <a:cubicBezTo>
                        <a:pt x="20" y="12"/>
                        <a:pt x="47" y="0"/>
                        <a:pt x="76" y="0"/>
                      </a:cubicBezTo>
                      <a:cubicBezTo>
                        <a:pt x="105" y="0"/>
                        <a:pt x="133" y="13"/>
                        <a:pt x="153" y="34"/>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68" name="Freeform 99">
                  <a:extLst>
                    <a:ext uri="{FF2B5EF4-FFF2-40B4-BE49-F238E27FC236}">
                      <a16:creationId xmlns:a16="http://schemas.microsoft.com/office/drawing/2014/main" id="{A64328A9-3FD3-F3E0-09E3-F74E2F59EA03}"/>
                    </a:ext>
                  </a:extLst>
                </p:cNvPr>
                <p:cNvSpPr>
                  <a:spLocks/>
                </p:cNvSpPr>
                <p:nvPr/>
              </p:nvSpPr>
              <p:spPr bwMode="auto">
                <a:xfrm>
                  <a:off x="4148138" y="2112963"/>
                  <a:ext cx="7938" cy="23812"/>
                </a:xfrm>
                <a:custGeom>
                  <a:avLst/>
                  <a:gdLst>
                    <a:gd name="T0" fmla="*/ 0 w 5"/>
                    <a:gd name="T1" fmla="*/ 13 h 13"/>
                    <a:gd name="T2" fmla="*/ 5 w 5"/>
                    <a:gd name="T3" fmla="*/ 0 h 13"/>
                  </a:gdLst>
                  <a:ahLst/>
                  <a:cxnLst>
                    <a:cxn ang="0">
                      <a:pos x="T0" y="T1"/>
                    </a:cxn>
                    <a:cxn ang="0">
                      <a:pos x="T2" y="T3"/>
                    </a:cxn>
                  </a:cxnLst>
                  <a:rect l="0" t="0" r="r" b="b"/>
                  <a:pathLst>
                    <a:path w="5" h="13">
                      <a:moveTo>
                        <a:pt x="0" y="13"/>
                      </a:moveTo>
                      <a:cubicBezTo>
                        <a:pt x="2" y="8"/>
                        <a:pt x="3" y="4"/>
                        <a:pt x="5"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sp>
            <p:nvSpPr>
              <p:cNvPr id="165" name="Freeform 100">
                <a:extLst>
                  <a:ext uri="{FF2B5EF4-FFF2-40B4-BE49-F238E27FC236}">
                    <a16:creationId xmlns:a16="http://schemas.microsoft.com/office/drawing/2014/main" id="{F2EC9AD5-FAC3-FB16-9F56-993F2247CDBD}"/>
                  </a:ext>
                </a:extLst>
              </p:cNvPr>
              <p:cNvSpPr>
                <a:spLocks/>
              </p:cNvSpPr>
              <p:nvPr/>
            </p:nvSpPr>
            <p:spPr bwMode="auto">
              <a:xfrm>
                <a:off x="4330700" y="2035175"/>
                <a:ext cx="111125" cy="47625"/>
              </a:xfrm>
              <a:custGeom>
                <a:avLst/>
                <a:gdLst>
                  <a:gd name="T0" fmla="*/ 63 w 63"/>
                  <a:gd name="T1" fmla="*/ 26 h 26"/>
                  <a:gd name="T2" fmla="*/ 0 w 63"/>
                  <a:gd name="T3" fmla="*/ 0 h 26"/>
                </a:gdLst>
                <a:ahLst/>
                <a:cxnLst>
                  <a:cxn ang="0">
                    <a:pos x="T0" y="T1"/>
                  </a:cxn>
                  <a:cxn ang="0">
                    <a:pos x="T2" y="T3"/>
                  </a:cxn>
                </a:cxnLst>
                <a:rect l="0" t="0" r="r" b="b"/>
                <a:pathLst>
                  <a:path w="63" h="26">
                    <a:moveTo>
                      <a:pt x="63" y="26"/>
                    </a:moveTo>
                    <a:cubicBezTo>
                      <a:pt x="46" y="9"/>
                      <a:pt x="24" y="0"/>
                      <a:pt x="0" y="0"/>
                    </a:cubicBezTo>
                  </a:path>
                </a:pathLst>
              </a:custGeom>
              <a:noFill/>
              <a:ln w="6350"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grpSp>
      <p:grpSp>
        <p:nvGrpSpPr>
          <p:cNvPr id="176" name="Groupe 175">
            <a:extLst>
              <a:ext uri="{FF2B5EF4-FFF2-40B4-BE49-F238E27FC236}">
                <a16:creationId xmlns:a16="http://schemas.microsoft.com/office/drawing/2014/main" id="{BA1FBBFD-8F38-6B3C-A687-86B49A854C25}"/>
              </a:ext>
            </a:extLst>
          </p:cNvPr>
          <p:cNvGrpSpPr/>
          <p:nvPr/>
        </p:nvGrpSpPr>
        <p:grpSpPr>
          <a:xfrm>
            <a:off x="11513787" y="2883366"/>
            <a:ext cx="525892" cy="493967"/>
            <a:chOff x="8547311" y="1144465"/>
            <a:chExt cx="452285" cy="443312"/>
          </a:xfrm>
        </p:grpSpPr>
        <p:sp>
          <p:nvSpPr>
            <p:cNvPr id="177" name="Line 346">
              <a:extLst>
                <a:ext uri="{FF2B5EF4-FFF2-40B4-BE49-F238E27FC236}">
                  <a16:creationId xmlns:a16="http://schemas.microsoft.com/office/drawing/2014/main" id="{E987371A-74AE-406C-6D19-267B91413BF9}"/>
                </a:ext>
              </a:extLst>
            </p:cNvPr>
            <p:cNvSpPr>
              <a:spLocks noChangeShapeType="1"/>
            </p:cNvSpPr>
            <p:nvPr/>
          </p:nvSpPr>
          <p:spPr bwMode="auto">
            <a:xfrm>
              <a:off x="8657152" y="1214873"/>
              <a:ext cx="0" cy="521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8" name="Line 347">
              <a:extLst>
                <a:ext uri="{FF2B5EF4-FFF2-40B4-BE49-F238E27FC236}">
                  <a16:creationId xmlns:a16="http://schemas.microsoft.com/office/drawing/2014/main" id="{7D352186-B0F1-D4ED-C406-F3A1C0DE9CD3}"/>
                </a:ext>
              </a:extLst>
            </p:cNvPr>
            <p:cNvSpPr>
              <a:spLocks noChangeShapeType="1"/>
            </p:cNvSpPr>
            <p:nvPr/>
          </p:nvSpPr>
          <p:spPr bwMode="auto">
            <a:xfrm>
              <a:off x="8626138" y="1214873"/>
              <a:ext cx="0" cy="521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79" name="Freeform 348">
              <a:extLst>
                <a:ext uri="{FF2B5EF4-FFF2-40B4-BE49-F238E27FC236}">
                  <a16:creationId xmlns:a16="http://schemas.microsoft.com/office/drawing/2014/main" id="{76A77641-7C40-276A-ADE4-7F3464664340}"/>
                </a:ext>
              </a:extLst>
            </p:cNvPr>
            <p:cNvSpPr>
              <a:spLocks/>
            </p:cNvSpPr>
            <p:nvPr/>
          </p:nvSpPr>
          <p:spPr bwMode="auto">
            <a:xfrm>
              <a:off x="8636476" y="1240951"/>
              <a:ext cx="10338" cy="2608"/>
            </a:xfrm>
            <a:custGeom>
              <a:avLst/>
              <a:gdLst>
                <a:gd name="T0" fmla="*/ 0 w 4"/>
                <a:gd name="T1" fmla="*/ 0 h 1"/>
                <a:gd name="T2" fmla="*/ 2 w 4"/>
                <a:gd name="T3" fmla="*/ 1 h 1"/>
                <a:gd name="T4" fmla="*/ 4 w 4"/>
                <a:gd name="T5" fmla="*/ 0 h 1"/>
              </a:gdLst>
              <a:ahLst/>
              <a:cxnLst>
                <a:cxn ang="0">
                  <a:pos x="T0" y="T1"/>
                </a:cxn>
                <a:cxn ang="0">
                  <a:pos x="T2" y="T3"/>
                </a:cxn>
                <a:cxn ang="0">
                  <a:pos x="T4" y="T5"/>
                </a:cxn>
              </a:cxnLst>
              <a:rect l="0" t="0" r="r" b="b"/>
              <a:pathLst>
                <a:path w="4" h="1">
                  <a:moveTo>
                    <a:pt x="0" y="0"/>
                  </a:moveTo>
                  <a:cubicBezTo>
                    <a:pt x="0" y="0"/>
                    <a:pt x="1" y="1"/>
                    <a:pt x="2" y="1"/>
                  </a:cubicBezTo>
                  <a:cubicBezTo>
                    <a:pt x="3" y="1"/>
                    <a:pt x="3" y="0"/>
                    <a:pt x="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0" name="Freeform 349">
              <a:extLst>
                <a:ext uri="{FF2B5EF4-FFF2-40B4-BE49-F238E27FC236}">
                  <a16:creationId xmlns:a16="http://schemas.microsoft.com/office/drawing/2014/main" id="{0856AD2F-B66A-19CC-4805-B813487DD540}"/>
                </a:ext>
              </a:extLst>
            </p:cNvPr>
            <p:cNvSpPr>
              <a:spLocks/>
            </p:cNvSpPr>
            <p:nvPr/>
          </p:nvSpPr>
          <p:spPr bwMode="auto">
            <a:xfrm>
              <a:off x="8605462" y="1220089"/>
              <a:ext cx="72365" cy="41723"/>
            </a:xfrm>
            <a:custGeom>
              <a:avLst/>
              <a:gdLst>
                <a:gd name="T0" fmla="*/ 0 w 28"/>
                <a:gd name="T1" fmla="*/ 0 h 16"/>
                <a:gd name="T2" fmla="*/ 14 w 28"/>
                <a:gd name="T3" fmla="*/ 16 h 16"/>
                <a:gd name="T4" fmla="*/ 28 w 28"/>
                <a:gd name="T5" fmla="*/ 0 h 16"/>
              </a:gdLst>
              <a:ahLst/>
              <a:cxnLst>
                <a:cxn ang="0">
                  <a:pos x="T0" y="T1"/>
                </a:cxn>
                <a:cxn ang="0">
                  <a:pos x="T2" y="T3"/>
                </a:cxn>
                <a:cxn ang="0">
                  <a:pos x="T4" y="T5"/>
                </a:cxn>
              </a:cxnLst>
              <a:rect l="0" t="0" r="r" b="b"/>
              <a:pathLst>
                <a:path w="28" h="16">
                  <a:moveTo>
                    <a:pt x="0" y="0"/>
                  </a:moveTo>
                  <a:cubicBezTo>
                    <a:pt x="0" y="9"/>
                    <a:pt x="6" y="16"/>
                    <a:pt x="14" y="16"/>
                  </a:cubicBezTo>
                  <a:cubicBezTo>
                    <a:pt x="21" y="16"/>
                    <a:pt x="28" y="9"/>
                    <a:pt x="28"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1" name="Freeform 350">
              <a:extLst>
                <a:ext uri="{FF2B5EF4-FFF2-40B4-BE49-F238E27FC236}">
                  <a16:creationId xmlns:a16="http://schemas.microsoft.com/office/drawing/2014/main" id="{D32F9E5D-E18D-2395-3EF2-97B215C82839}"/>
                </a:ext>
              </a:extLst>
            </p:cNvPr>
            <p:cNvSpPr>
              <a:spLocks/>
            </p:cNvSpPr>
            <p:nvPr/>
          </p:nvSpPr>
          <p:spPr bwMode="auto">
            <a:xfrm>
              <a:off x="8605462" y="1175758"/>
              <a:ext cx="72365" cy="39116"/>
            </a:xfrm>
            <a:custGeom>
              <a:avLst/>
              <a:gdLst>
                <a:gd name="T0" fmla="*/ 28 w 28"/>
                <a:gd name="T1" fmla="*/ 14 h 15"/>
                <a:gd name="T2" fmla="*/ 20 w 28"/>
                <a:gd name="T3" fmla="*/ 1 h 15"/>
                <a:gd name="T4" fmla="*/ 12 w 28"/>
                <a:gd name="T5" fmla="*/ 5 h 15"/>
                <a:gd name="T6" fmla="*/ 8 w 28"/>
                <a:gd name="T7" fmla="*/ 1 h 15"/>
                <a:gd name="T8" fmla="*/ 0 w 28"/>
                <a:gd name="T9" fmla="*/ 15 h 15"/>
              </a:gdLst>
              <a:ahLst/>
              <a:cxnLst>
                <a:cxn ang="0">
                  <a:pos x="T0" y="T1"/>
                </a:cxn>
                <a:cxn ang="0">
                  <a:pos x="T2" y="T3"/>
                </a:cxn>
                <a:cxn ang="0">
                  <a:pos x="T4" y="T5"/>
                </a:cxn>
                <a:cxn ang="0">
                  <a:pos x="T6" y="T7"/>
                </a:cxn>
                <a:cxn ang="0">
                  <a:pos x="T8" y="T9"/>
                </a:cxn>
              </a:cxnLst>
              <a:rect l="0" t="0" r="r" b="b"/>
              <a:pathLst>
                <a:path w="28" h="15">
                  <a:moveTo>
                    <a:pt x="28" y="14"/>
                  </a:moveTo>
                  <a:cubicBezTo>
                    <a:pt x="28" y="14"/>
                    <a:pt x="27" y="0"/>
                    <a:pt x="20" y="1"/>
                  </a:cubicBezTo>
                  <a:cubicBezTo>
                    <a:pt x="13" y="2"/>
                    <a:pt x="12" y="5"/>
                    <a:pt x="12" y="5"/>
                  </a:cubicBezTo>
                  <a:cubicBezTo>
                    <a:pt x="12" y="5"/>
                    <a:pt x="7" y="5"/>
                    <a:pt x="8" y="1"/>
                  </a:cubicBezTo>
                  <a:cubicBezTo>
                    <a:pt x="8" y="1"/>
                    <a:pt x="0" y="2"/>
                    <a:pt x="0" y="1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2" name="Freeform 351">
              <a:extLst>
                <a:ext uri="{FF2B5EF4-FFF2-40B4-BE49-F238E27FC236}">
                  <a16:creationId xmlns:a16="http://schemas.microsoft.com/office/drawing/2014/main" id="{77CF638F-D0A7-E3AD-4A65-539832C31C8E}"/>
                </a:ext>
              </a:extLst>
            </p:cNvPr>
            <p:cNvSpPr>
              <a:spLocks/>
            </p:cNvSpPr>
            <p:nvPr/>
          </p:nvSpPr>
          <p:spPr bwMode="auto">
            <a:xfrm>
              <a:off x="8592540" y="1144465"/>
              <a:ext cx="95626" cy="67801"/>
            </a:xfrm>
            <a:custGeom>
              <a:avLst/>
              <a:gdLst>
                <a:gd name="T0" fmla="*/ 34 w 37"/>
                <a:gd name="T1" fmla="*/ 26 h 26"/>
                <a:gd name="T2" fmla="*/ 33 w 37"/>
                <a:gd name="T3" fmla="*/ 12 h 26"/>
                <a:gd name="T4" fmla="*/ 27 w 37"/>
                <a:gd name="T5" fmla="*/ 7 h 26"/>
                <a:gd name="T6" fmla="*/ 27 w 37"/>
                <a:gd name="T7" fmla="*/ 3 h 26"/>
                <a:gd name="T8" fmla="*/ 13 w 37"/>
                <a:gd name="T9" fmla="*/ 4 h 26"/>
                <a:gd name="T10" fmla="*/ 9 w 37"/>
                <a:gd name="T11" fmla="*/ 7 h 26"/>
                <a:gd name="T12" fmla="*/ 2 w 37"/>
                <a:gd name="T13" fmla="*/ 11 h 26"/>
                <a:gd name="T14" fmla="*/ 4 w 37"/>
                <a:gd name="T15" fmla="*/ 13 h 26"/>
                <a:gd name="T16" fmla="*/ 3 w 3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6">
                  <a:moveTo>
                    <a:pt x="34" y="26"/>
                  </a:moveTo>
                  <a:cubicBezTo>
                    <a:pt x="34" y="26"/>
                    <a:pt x="37" y="16"/>
                    <a:pt x="33" y="12"/>
                  </a:cubicBezTo>
                  <a:cubicBezTo>
                    <a:pt x="33" y="12"/>
                    <a:pt x="34" y="7"/>
                    <a:pt x="27" y="7"/>
                  </a:cubicBezTo>
                  <a:cubicBezTo>
                    <a:pt x="27" y="7"/>
                    <a:pt x="26" y="5"/>
                    <a:pt x="27" y="3"/>
                  </a:cubicBezTo>
                  <a:cubicBezTo>
                    <a:pt x="27" y="3"/>
                    <a:pt x="18" y="0"/>
                    <a:pt x="13" y="4"/>
                  </a:cubicBezTo>
                  <a:cubicBezTo>
                    <a:pt x="13" y="4"/>
                    <a:pt x="9" y="3"/>
                    <a:pt x="9" y="7"/>
                  </a:cubicBezTo>
                  <a:cubicBezTo>
                    <a:pt x="9" y="7"/>
                    <a:pt x="4" y="7"/>
                    <a:pt x="2" y="11"/>
                  </a:cubicBezTo>
                  <a:cubicBezTo>
                    <a:pt x="2" y="11"/>
                    <a:pt x="4" y="11"/>
                    <a:pt x="4" y="13"/>
                  </a:cubicBezTo>
                  <a:cubicBezTo>
                    <a:pt x="4" y="13"/>
                    <a:pt x="0" y="20"/>
                    <a:pt x="3" y="26"/>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3" name="Freeform 352">
              <a:extLst>
                <a:ext uri="{FF2B5EF4-FFF2-40B4-BE49-F238E27FC236}">
                  <a16:creationId xmlns:a16="http://schemas.microsoft.com/office/drawing/2014/main" id="{4CCC0BD1-16F2-5823-1B57-7DF87A72A265}"/>
                </a:ext>
              </a:extLst>
            </p:cNvPr>
            <p:cNvSpPr>
              <a:spLocks/>
            </p:cNvSpPr>
            <p:nvPr/>
          </p:nvSpPr>
          <p:spPr bwMode="auto">
            <a:xfrm>
              <a:off x="8589955" y="1315271"/>
              <a:ext cx="103379" cy="254252"/>
            </a:xfrm>
            <a:custGeom>
              <a:avLst/>
              <a:gdLst>
                <a:gd name="T0" fmla="*/ 0 w 40"/>
                <a:gd name="T1" fmla="*/ 0 h 97"/>
                <a:gd name="T2" fmla="*/ 3 w 40"/>
                <a:gd name="T3" fmla="*/ 96 h 97"/>
                <a:gd name="T4" fmla="*/ 11 w 40"/>
                <a:gd name="T5" fmla="*/ 96 h 97"/>
                <a:gd name="T6" fmla="*/ 20 w 40"/>
                <a:gd name="T7" fmla="*/ 42 h 97"/>
                <a:gd name="T8" fmla="*/ 28 w 40"/>
                <a:gd name="T9" fmla="*/ 97 h 97"/>
                <a:gd name="T10" fmla="*/ 35 w 40"/>
                <a:gd name="T11" fmla="*/ 97 h 97"/>
                <a:gd name="T12" fmla="*/ 36 w 40"/>
                <a:gd name="T13" fmla="*/ 1 h 97"/>
              </a:gdLst>
              <a:ahLst/>
              <a:cxnLst>
                <a:cxn ang="0">
                  <a:pos x="T0" y="T1"/>
                </a:cxn>
                <a:cxn ang="0">
                  <a:pos x="T2" y="T3"/>
                </a:cxn>
                <a:cxn ang="0">
                  <a:pos x="T4" y="T5"/>
                </a:cxn>
                <a:cxn ang="0">
                  <a:pos x="T6" y="T7"/>
                </a:cxn>
                <a:cxn ang="0">
                  <a:pos x="T8" y="T9"/>
                </a:cxn>
                <a:cxn ang="0">
                  <a:pos x="T10" y="T11"/>
                </a:cxn>
                <a:cxn ang="0">
                  <a:pos x="T12" y="T13"/>
                </a:cxn>
              </a:cxnLst>
              <a:rect l="0" t="0" r="r" b="b"/>
              <a:pathLst>
                <a:path w="40" h="97">
                  <a:moveTo>
                    <a:pt x="0" y="0"/>
                  </a:moveTo>
                  <a:cubicBezTo>
                    <a:pt x="3" y="96"/>
                    <a:pt x="3" y="96"/>
                    <a:pt x="3" y="96"/>
                  </a:cubicBezTo>
                  <a:cubicBezTo>
                    <a:pt x="11" y="96"/>
                    <a:pt x="11" y="96"/>
                    <a:pt x="11" y="96"/>
                  </a:cubicBezTo>
                  <a:cubicBezTo>
                    <a:pt x="20" y="42"/>
                    <a:pt x="20" y="42"/>
                    <a:pt x="20" y="42"/>
                  </a:cubicBezTo>
                  <a:cubicBezTo>
                    <a:pt x="28" y="97"/>
                    <a:pt x="28" y="97"/>
                    <a:pt x="28" y="97"/>
                  </a:cubicBezTo>
                  <a:cubicBezTo>
                    <a:pt x="35" y="97"/>
                    <a:pt x="35" y="97"/>
                    <a:pt x="35" y="97"/>
                  </a:cubicBezTo>
                  <a:cubicBezTo>
                    <a:pt x="35" y="97"/>
                    <a:pt x="40" y="36"/>
                    <a:pt x="36" y="1"/>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4" name="Freeform 353">
              <a:extLst>
                <a:ext uri="{FF2B5EF4-FFF2-40B4-BE49-F238E27FC236}">
                  <a16:creationId xmlns:a16="http://schemas.microsoft.com/office/drawing/2014/main" id="{529BB5F4-FDF7-014B-B6A0-3FAB4FF4EC0E}"/>
                </a:ext>
              </a:extLst>
            </p:cNvPr>
            <p:cNvSpPr>
              <a:spLocks/>
            </p:cNvSpPr>
            <p:nvPr/>
          </p:nvSpPr>
          <p:spPr bwMode="auto">
            <a:xfrm>
              <a:off x="8564111" y="1264420"/>
              <a:ext cx="77534" cy="178628"/>
            </a:xfrm>
            <a:custGeom>
              <a:avLst/>
              <a:gdLst>
                <a:gd name="T0" fmla="*/ 11 w 30"/>
                <a:gd name="T1" fmla="*/ 59 h 68"/>
                <a:gd name="T2" fmla="*/ 3 w 30"/>
                <a:gd name="T3" fmla="*/ 15 h 68"/>
                <a:gd name="T4" fmla="*/ 22 w 30"/>
                <a:gd name="T5" fmla="*/ 2 h 68"/>
                <a:gd name="T6" fmla="*/ 30 w 30"/>
                <a:gd name="T7" fmla="*/ 15 h 68"/>
                <a:gd name="T8" fmla="*/ 30 w 30"/>
                <a:gd name="T9" fmla="*/ 58 h 68"/>
                <a:gd name="T10" fmla="*/ 12 w 30"/>
                <a:gd name="T11" fmla="*/ 68 h 68"/>
              </a:gdLst>
              <a:ahLst/>
              <a:cxnLst>
                <a:cxn ang="0">
                  <a:pos x="T0" y="T1"/>
                </a:cxn>
                <a:cxn ang="0">
                  <a:pos x="T2" y="T3"/>
                </a:cxn>
                <a:cxn ang="0">
                  <a:pos x="T4" y="T5"/>
                </a:cxn>
                <a:cxn ang="0">
                  <a:pos x="T6" y="T7"/>
                </a:cxn>
                <a:cxn ang="0">
                  <a:pos x="T8" y="T9"/>
                </a:cxn>
                <a:cxn ang="0">
                  <a:pos x="T10" y="T11"/>
                </a:cxn>
              </a:cxnLst>
              <a:rect l="0" t="0" r="r" b="b"/>
              <a:pathLst>
                <a:path w="30" h="68">
                  <a:moveTo>
                    <a:pt x="11" y="59"/>
                  </a:moveTo>
                  <a:cubicBezTo>
                    <a:pt x="0" y="55"/>
                    <a:pt x="3" y="28"/>
                    <a:pt x="3" y="15"/>
                  </a:cubicBezTo>
                  <a:cubicBezTo>
                    <a:pt x="3" y="0"/>
                    <a:pt x="22" y="2"/>
                    <a:pt x="22" y="2"/>
                  </a:cubicBezTo>
                  <a:cubicBezTo>
                    <a:pt x="30" y="15"/>
                    <a:pt x="30" y="15"/>
                    <a:pt x="30" y="15"/>
                  </a:cubicBezTo>
                  <a:cubicBezTo>
                    <a:pt x="30" y="58"/>
                    <a:pt x="30" y="58"/>
                    <a:pt x="30" y="58"/>
                  </a:cubicBezTo>
                  <a:cubicBezTo>
                    <a:pt x="30" y="58"/>
                    <a:pt x="29" y="68"/>
                    <a:pt x="12"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5" name="Line 354">
              <a:extLst>
                <a:ext uri="{FF2B5EF4-FFF2-40B4-BE49-F238E27FC236}">
                  <a16:creationId xmlns:a16="http://schemas.microsoft.com/office/drawing/2014/main" id="{0E6ABCF9-0356-6B13-AB89-C674E93DC6C7}"/>
                </a:ext>
              </a:extLst>
            </p:cNvPr>
            <p:cNvSpPr>
              <a:spLocks noChangeShapeType="1"/>
            </p:cNvSpPr>
            <p:nvPr/>
          </p:nvSpPr>
          <p:spPr bwMode="auto">
            <a:xfrm>
              <a:off x="8670074" y="126963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6" name="Freeform 355">
              <a:extLst>
                <a:ext uri="{FF2B5EF4-FFF2-40B4-BE49-F238E27FC236}">
                  <a16:creationId xmlns:a16="http://schemas.microsoft.com/office/drawing/2014/main" id="{9C7B0507-C42A-E3C1-B884-0980E35068F0}"/>
                </a:ext>
              </a:extLst>
            </p:cNvPr>
            <p:cNvSpPr>
              <a:spLocks/>
            </p:cNvSpPr>
            <p:nvPr/>
          </p:nvSpPr>
          <p:spPr bwMode="auto">
            <a:xfrm>
              <a:off x="8584786" y="1569523"/>
              <a:ext cx="28429" cy="18254"/>
            </a:xfrm>
            <a:custGeom>
              <a:avLst/>
              <a:gdLst>
                <a:gd name="T0" fmla="*/ 14 w 22"/>
                <a:gd name="T1" fmla="*/ 0 h 14"/>
                <a:gd name="T2" fmla="*/ 0 w 22"/>
                <a:gd name="T3" fmla="*/ 14 h 14"/>
                <a:gd name="T4" fmla="*/ 22 w 22"/>
                <a:gd name="T5" fmla="*/ 14 h 14"/>
                <a:gd name="T6" fmla="*/ 22 w 22"/>
                <a:gd name="T7" fmla="*/ 0 h 14"/>
              </a:gdLst>
              <a:ahLst/>
              <a:cxnLst>
                <a:cxn ang="0">
                  <a:pos x="T0" y="T1"/>
                </a:cxn>
                <a:cxn ang="0">
                  <a:pos x="T2" y="T3"/>
                </a:cxn>
                <a:cxn ang="0">
                  <a:pos x="T4" y="T5"/>
                </a:cxn>
                <a:cxn ang="0">
                  <a:pos x="T6" y="T7"/>
                </a:cxn>
              </a:cxnLst>
              <a:rect l="0" t="0" r="r" b="b"/>
              <a:pathLst>
                <a:path w="22" h="14">
                  <a:moveTo>
                    <a:pt x="14" y="0"/>
                  </a:moveTo>
                  <a:lnTo>
                    <a:pt x="0" y="14"/>
                  </a:lnTo>
                  <a:lnTo>
                    <a:pt x="22" y="14"/>
                  </a:lnTo>
                  <a:lnTo>
                    <a:pt x="22" y="0"/>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7" name="Line 356">
              <a:extLst>
                <a:ext uri="{FF2B5EF4-FFF2-40B4-BE49-F238E27FC236}">
                  <a16:creationId xmlns:a16="http://schemas.microsoft.com/office/drawing/2014/main" id="{8C74D7F6-6EA4-0795-63AE-8A605DDAEA5B}"/>
                </a:ext>
              </a:extLst>
            </p:cNvPr>
            <p:cNvSpPr>
              <a:spLocks noChangeShapeType="1"/>
            </p:cNvSpPr>
            <p:nvPr/>
          </p:nvSpPr>
          <p:spPr bwMode="auto">
            <a:xfrm>
              <a:off x="8602878" y="1566915"/>
              <a:ext cx="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8" name="Freeform 357">
              <a:extLst>
                <a:ext uri="{FF2B5EF4-FFF2-40B4-BE49-F238E27FC236}">
                  <a16:creationId xmlns:a16="http://schemas.microsoft.com/office/drawing/2014/main" id="{FCAE3CBC-2D36-E10C-344C-80217E53FE3D}"/>
                </a:ext>
              </a:extLst>
            </p:cNvPr>
            <p:cNvSpPr>
              <a:spLocks/>
            </p:cNvSpPr>
            <p:nvPr/>
          </p:nvSpPr>
          <p:spPr bwMode="auto">
            <a:xfrm>
              <a:off x="8664905" y="1569523"/>
              <a:ext cx="25845" cy="15646"/>
            </a:xfrm>
            <a:custGeom>
              <a:avLst/>
              <a:gdLst>
                <a:gd name="T0" fmla="*/ 0 w 20"/>
                <a:gd name="T1" fmla="*/ 0 h 12"/>
                <a:gd name="T2" fmla="*/ 0 w 20"/>
                <a:gd name="T3" fmla="*/ 12 h 12"/>
                <a:gd name="T4" fmla="*/ 20 w 20"/>
                <a:gd name="T5" fmla="*/ 12 h 12"/>
                <a:gd name="T6" fmla="*/ 10 w 20"/>
                <a:gd name="T7" fmla="*/ 2 h 12"/>
              </a:gdLst>
              <a:ahLst/>
              <a:cxnLst>
                <a:cxn ang="0">
                  <a:pos x="T0" y="T1"/>
                </a:cxn>
                <a:cxn ang="0">
                  <a:pos x="T2" y="T3"/>
                </a:cxn>
                <a:cxn ang="0">
                  <a:pos x="T4" y="T5"/>
                </a:cxn>
                <a:cxn ang="0">
                  <a:pos x="T6" y="T7"/>
                </a:cxn>
              </a:cxnLst>
              <a:rect l="0" t="0" r="r" b="b"/>
              <a:pathLst>
                <a:path w="20" h="12">
                  <a:moveTo>
                    <a:pt x="0" y="0"/>
                  </a:moveTo>
                  <a:lnTo>
                    <a:pt x="0" y="12"/>
                  </a:lnTo>
                  <a:lnTo>
                    <a:pt x="20" y="12"/>
                  </a:lnTo>
                  <a:lnTo>
                    <a:pt x="10" y="2"/>
                  </a:ln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89" name="Line 358">
              <a:extLst>
                <a:ext uri="{FF2B5EF4-FFF2-40B4-BE49-F238E27FC236}">
                  <a16:creationId xmlns:a16="http://schemas.microsoft.com/office/drawing/2014/main" id="{7F087A9D-419D-3538-B041-044C26FBA7D2}"/>
                </a:ext>
              </a:extLst>
            </p:cNvPr>
            <p:cNvSpPr>
              <a:spLocks noChangeShapeType="1"/>
            </p:cNvSpPr>
            <p:nvPr/>
          </p:nvSpPr>
          <p:spPr bwMode="auto">
            <a:xfrm flipH="1">
              <a:off x="8547311" y="1587777"/>
              <a:ext cx="37345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0" name="Line 359">
              <a:extLst>
                <a:ext uri="{FF2B5EF4-FFF2-40B4-BE49-F238E27FC236}">
                  <a16:creationId xmlns:a16="http://schemas.microsoft.com/office/drawing/2014/main" id="{D8B59309-9FD0-568C-9736-35AF6BD32789}"/>
                </a:ext>
              </a:extLst>
            </p:cNvPr>
            <p:cNvSpPr>
              <a:spLocks noChangeShapeType="1"/>
            </p:cNvSpPr>
            <p:nvPr/>
          </p:nvSpPr>
          <p:spPr bwMode="auto">
            <a:xfrm flipH="1">
              <a:off x="8962121" y="1587777"/>
              <a:ext cx="2196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1" name="Freeform 360">
              <a:extLst>
                <a:ext uri="{FF2B5EF4-FFF2-40B4-BE49-F238E27FC236}">
                  <a16:creationId xmlns:a16="http://schemas.microsoft.com/office/drawing/2014/main" id="{F0B27066-52A6-C45D-D159-0E08EB90C43A}"/>
                </a:ext>
              </a:extLst>
            </p:cNvPr>
            <p:cNvSpPr>
              <a:spLocks/>
            </p:cNvSpPr>
            <p:nvPr/>
          </p:nvSpPr>
          <p:spPr bwMode="auto">
            <a:xfrm>
              <a:off x="8641645" y="1264420"/>
              <a:ext cx="124055" cy="95181"/>
            </a:xfrm>
            <a:custGeom>
              <a:avLst/>
              <a:gdLst>
                <a:gd name="T0" fmla="*/ 0 w 48"/>
                <a:gd name="T1" fmla="*/ 15 h 36"/>
                <a:gd name="T2" fmla="*/ 7 w 48"/>
                <a:gd name="T3" fmla="*/ 2 h 36"/>
                <a:gd name="T4" fmla="*/ 25 w 48"/>
                <a:gd name="T5" fmla="*/ 18 h 36"/>
                <a:gd name="T6" fmla="*/ 48 w 48"/>
                <a:gd name="T7" fmla="*/ 34 h 36"/>
              </a:gdLst>
              <a:ahLst/>
              <a:cxnLst>
                <a:cxn ang="0">
                  <a:pos x="T0" y="T1"/>
                </a:cxn>
                <a:cxn ang="0">
                  <a:pos x="T2" y="T3"/>
                </a:cxn>
                <a:cxn ang="0">
                  <a:pos x="T4" y="T5"/>
                </a:cxn>
                <a:cxn ang="0">
                  <a:pos x="T6" y="T7"/>
                </a:cxn>
              </a:cxnLst>
              <a:rect l="0" t="0" r="r" b="b"/>
              <a:pathLst>
                <a:path w="48" h="36">
                  <a:moveTo>
                    <a:pt x="0" y="15"/>
                  </a:moveTo>
                  <a:cubicBezTo>
                    <a:pt x="7" y="2"/>
                    <a:pt x="7" y="2"/>
                    <a:pt x="7" y="2"/>
                  </a:cubicBezTo>
                  <a:cubicBezTo>
                    <a:pt x="7" y="2"/>
                    <a:pt x="22" y="0"/>
                    <a:pt x="25" y="18"/>
                  </a:cubicBezTo>
                  <a:cubicBezTo>
                    <a:pt x="25" y="18"/>
                    <a:pt x="28" y="36"/>
                    <a:pt x="48" y="34"/>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2" name="Freeform 361">
              <a:extLst>
                <a:ext uri="{FF2B5EF4-FFF2-40B4-BE49-F238E27FC236}">
                  <a16:creationId xmlns:a16="http://schemas.microsoft.com/office/drawing/2014/main" id="{80A89633-B131-B2F3-2162-554B61DF77B6}"/>
                </a:ext>
              </a:extLst>
            </p:cNvPr>
            <p:cNvSpPr>
              <a:spLocks/>
            </p:cNvSpPr>
            <p:nvPr/>
          </p:nvSpPr>
          <p:spPr bwMode="auto">
            <a:xfrm>
              <a:off x="8641645" y="1416972"/>
              <a:ext cx="43936" cy="20862"/>
            </a:xfrm>
            <a:custGeom>
              <a:avLst/>
              <a:gdLst>
                <a:gd name="T0" fmla="*/ 0 w 17"/>
                <a:gd name="T1" fmla="*/ 0 h 8"/>
                <a:gd name="T2" fmla="*/ 17 w 17"/>
                <a:gd name="T3" fmla="*/ 8 h 8"/>
              </a:gdLst>
              <a:ahLst/>
              <a:cxnLst>
                <a:cxn ang="0">
                  <a:pos x="T0" y="T1"/>
                </a:cxn>
                <a:cxn ang="0">
                  <a:pos x="T2" y="T3"/>
                </a:cxn>
              </a:cxnLst>
              <a:rect l="0" t="0" r="r" b="b"/>
              <a:pathLst>
                <a:path w="17" h="8">
                  <a:moveTo>
                    <a:pt x="0" y="0"/>
                  </a:moveTo>
                  <a:cubicBezTo>
                    <a:pt x="0" y="0"/>
                    <a:pt x="0" y="8"/>
                    <a:pt x="17" y="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3" name="Line 362">
              <a:extLst>
                <a:ext uri="{FF2B5EF4-FFF2-40B4-BE49-F238E27FC236}">
                  <a16:creationId xmlns:a16="http://schemas.microsoft.com/office/drawing/2014/main" id="{A3CB43A6-A65F-9C37-CE91-A94B79A82286}"/>
                </a:ext>
              </a:extLst>
            </p:cNvPr>
            <p:cNvSpPr>
              <a:spLocks noChangeShapeType="1"/>
            </p:cNvSpPr>
            <p:nvPr/>
          </p:nvSpPr>
          <p:spPr bwMode="auto">
            <a:xfrm flipV="1">
              <a:off x="8659736" y="1256597"/>
              <a:ext cx="0" cy="13039"/>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4" name="Freeform 363">
              <a:extLst>
                <a:ext uri="{FF2B5EF4-FFF2-40B4-BE49-F238E27FC236}">
                  <a16:creationId xmlns:a16="http://schemas.microsoft.com/office/drawing/2014/main" id="{90EC43DA-CB00-0C72-7CCB-A806A7AE9A95}"/>
                </a:ext>
              </a:extLst>
            </p:cNvPr>
            <p:cNvSpPr>
              <a:spLocks/>
            </p:cNvSpPr>
            <p:nvPr/>
          </p:nvSpPr>
          <p:spPr bwMode="auto">
            <a:xfrm>
              <a:off x="8685581" y="1349171"/>
              <a:ext cx="67197" cy="31293"/>
            </a:xfrm>
            <a:custGeom>
              <a:avLst/>
              <a:gdLst>
                <a:gd name="T0" fmla="*/ 26 w 26"/>
                <a:gd name="T1" fmla="*/ 9 h 12"/>
                <a:gd name="T2" fmla="*/ 0 w 26"/>
                <a:gd name="T3" fmla="*/ 0 h 12"/>
              </a:gdLst>
              <a:ahLst/>
              <a:cxnLst>
                <a:cxn ang="0">
                  <a:pos x="T0" y="T1"/>
                </a:cxn>
                <a:cxn ang="0">
                  <a:pos x="T2" y="T3"/>
                </a:cxn>
              </a:cxnLst>
              <a:rect l="0" t="0" r="r" b="b"/>
              <a:pathLst>
                <a:path w="26" h="12">
                  <a:moveTo>
                    <a:pt x="26" y="9"/>
                  </a:moveTo>
                  <a:cubicBezTo>
                    <a:pt x="26" y="9"/>
                    <a:pt x="7" y="1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5" name="Freeform 364">
              <a:extLst>
                <a:ext uri="{FF2B5EF4-FFF2-40B4-BE49-F238E27FC236}">
                  <a16:creationId xmlns:a16="http://schemas.microsoft.com/office/drawing/2014/main" id="{95FEACB6-F6A7-6E6B-29A5-05DACB1D4A8C}"/>
                </a:ext>
              </a:extLst>
            </p:cNvPr>
            <p:cNvSpPr>
              <a:spLocks/>
            </p:cNvSpPr>
            <p:nvPr/>
          </p:nvSpPr>
          <p:spPr bwMode="auto">
            <a:xfrm>
              <a:off x="8788960" y="1282674"/>
              <a:ext cx="64612" cy="69104"/>
            </a:xfrm>
            <a:custGeom>
              <a:avLst/>
              <a:gdLst>
                <a:gd name="T0" fmla="*/ 0 w 25"/>
                <a:gd name="T1" fmla="*/ 26 h 26"/>
                <a:gd name="T2" fmla="*/ 25 w 25"/>
                <a:gd name="T3" fmla="*/ 0 h 26"/>
              </a:gdLst>
              <a:ahLst/>
              <a:cxnLst>
                <a:cxn ang="0">
                  <a:pos x="T0" y="T1"/>
                </a:cxn>
                <a:cxn ang="0">
                  <a:pos x="T2" y="T3"/>
                </a:cxn>
              </a:cxnLst>
              <a:rect l="0" t="0" r="r" b="b"/>
              <a:pathLst>
                <a:path w="25" h="26">
                  <a:moveTo>
                    <a:pt x="0" y="26"/>
                  </a:moveTo>
                  <a:cubicBezTo>
                    <a:pt x="0" y="25"/>
                    <a:pt x="25" y="0"/>
                    <a:pt x="2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6" name="Freeform 365">
              <a:extLst>
                <a:ext uri="{FF2B5EF4-FFF2-40B4-BE49-F238E27FC236}">
                  <a16:creationId xmlns:a16="http://schemas.microsoft.com/office/drawing/2014/main" id="{D97F6F5F-E78D-0D79-2092-B62F7A7447A7}"/>
                </a:ext>
              </a:extLst>
            </p:cNvPr>
            <p:cNvSpPr>
              <a:spLocks/>
            </p:cNvSpPr>
            <p:nvPr/>
          </p:nvSpPr>
          <p:spPr bwMode="auto">
            <a:xfrm>
              <a:off x="8765700" y="1349171"/>
              <a:ext cx="28429" cy="28685"/>
            </a:xfrm>
            <a:custGeom>
              <a:avLst/>
              <a:gdLst>
                <a:gd name="T0" fmla="*/ 0 w 11"/>
                <a:gd name="T1" fmla="*/ 5 h 11"/>
                <a:gd name="T2" fmla="*/ 5 w 11"/>
                <a:gd name="T3" fmla="*/ 0 h 11"/>
                <a:gd name="T4" fmla="*/ 11 w 11"/>
                <a:gd name="T5" fmla="*/ 5 h 11"/>
                <a:gd name="T6" fmla="*/ 5 w 11"/>
                <a:gd name="T7" fmla="*/ 11 h 11"/>
                <a:gd name="T8" fmla="*/ 1 w 11"/>
                <a:gd name="T9" fmla="*/ 9 h 11"/>
              </a:gdLst>
              <a:ahLst/>
              <a:cxnLst>
                <a:cxn ang="0">
                  <a:pos x="T0" y="T1"/>
                </a:cxn>
                <a:cxn ang="0">
                  <a:pos x="T2" y="T3"/>
                </a:cxn>
                <a:cxn ang="0">
                  <a:pos x="T4" y="T5"/>
                </a:cxn>
                <a:cxn ang="0">
                  <a:pos x="T6" y="T7"/>
                </a:cxn>
                <a:cxn ang="0">
                  <a:pos x="T8" y="T9"/>
                </a:cxn>
              </a:cxnLst>
              <a:rect l="0" t="0" r="r" b="b"/>
              <a:pathLst>
                <a:path w="11" h="11">
                  <a:moveTo>
                    <a:pt x="0" y="5"/>
                  </a:moveTo>
                  <a:cubicBezTo>
                    <a:pt x="0" y="2"/>
                    <a:pt x="2" y="0"/>
                    <a:pt x="5" y="0"/>
                  </a:cubicBezTo>
                  <a:cubicBezTo>
                    <a:pt x="8" y="0"/>
                    <a:pt x="11" y="2"/>
                    <a:pt x="11" y="5"/>
                  </a:cubicBezTo>
                  <a:cubicBezTo>
                    <a:pt x="11" y="8"/>
                    <a:pt x="8" y="11"/>
                    <a:pt x="5" y="11"/>
                  </a:cubicBezTo>
                  <a:cubicBezTo>
                    <a:pt x="3" y="11"/>
                    <a:pt x="2" y="10"/>
                    <a:pt x="1" y="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7" name="Rectangle 366">
              <a:extLst>
                <a:ext uri="{FF2B5EF4-FFF2-40B4-BE49-F238E27FC236}">
                  <a16:creationId xmlns:a16="http://schemas.microsoft.com/office/drawing/2014/main" id="{FEF4CE23-B9D3-B79A-C425-301024325443}"/>
                </a:ext>
              </a:extLst>
            </p:cNvPr>
            <p:cNvSpPr>
              <a:spLocks noChangeArrowheads="1"/>
            </p:cNvSpPr>
            <p:nvPr/>
          </p:nvSpPr>
          <p:spPr bwMode="auto">
            <a:xfrm>
              <a:off x="8693335" y="1152288"/>
              <a:ext cx="306261" cy="26077"/>
            </a:xfrm>
            <a:prstGeom prst="rect">
              <a:avLst/>
            </a:pr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8" name="Freeform 367">
              <a:extLst>
                <a:ext uri="{FF2B5EF4-FFF2-40B4-BE49-F238E27FC236}">
                  <a16:creationId xmlns:a16="http://schemas.microsoft.com/office/drawing/2014/main" id="{3D5FC4CE-02C7-0434-8C4A-0548626DECC4}"/>
                </a:ext>
              </a:extLst>
            </p:cNvPr>
            <p:cNvSpPr>
              <a:spLocks/>
            </p:cNvSpPr>
            <p:nvPr/>
          </p:nvSpPr>
          <p:spPr bwMode="auto">
            <a:xfrm>
              <a:off x="8714010" y="1178365"/>
              <a:ext cx="264910" cy="249037"/>
            </a:xfrm>
            <a:custGeom>
              <a:avLst/>
              <a:gdLst>
                <a:gd name="T0" fmla="*/ 0 w 205"/>
                <a:gd name="T1" fmla="*/ 99 h 191"/>
                <a:gd name="T2" fmla="*/ 0 w 205"/>
                <a:gd name="T3" fmla="*/ 0 h 191"/>
                <a:gd name="T4" fmla="*/ 205 w 205"/>
                <a:gd name="T5" fmla="*/ 0 h 191"/>
                <a:gd name="T6" fmla="*/ 205 w 205"/>
                <a:gd name="T7" fmla="*/ 191 h 191"/>
                <a:gd name="T8" fmla="*/ 0 w 205"/>
                <a:gd name="T9" fmla="*/ 191 h 191"/>
                <a:gd name="T10" fmla="*/ 0 w 205"/>
                <a:gd name="T11" fmla="*/ 155 h 191"/>
              </a:gdLst>
              <a:ahLst/>
              <a:cxnLst>
                <a:cxn ang="0">
                  <a:pos x="T0" y="T1"/>
                </a:cxn>
                <a:cxn ang="0">
                  <a:pos x="T2" y="T3"/>
                </a:cxn>
                <a:cxn ang="0">
                  <a:pos x="T4" y="T5"/>
                </a:cxn>
                <a:cxn ang="0">
                  <a:pos x="T6" y="T7"/>
                </a:cxn>
                <a:cxn ang="0">
                  <a:pos x="T8" y="T9"/>
                </a:cxn>
                <a:cxn ang="0">
                  <a:pos x="T10" y="T11"/>
                </a:cxn>
              </a:cxnLst>
              <a:rect l="0" t="0" r="r" b="b"/>
              <a:pathLst>
                <a:path w="205" h="191">
                  <a:moveTo>
                    <a:pt x="0" y="99"/>
                  </a:moveTo>
                  <a:lnTo>
                    <a:pt x="0" y="0"/>
                  </a:lnTo>
                  <a:lnTo>
                    <a:pt x="205" y="0"/>
                  </a:lnTo>
                  <a:lnTo>
                    <a:pt x="205" y="191"/>
                  </a:lnTo>
                  <a:lnTo>
                    <a:pt x="0" y="191"/>
                  </a:lnTo>
                  <a:lnTo>
                    <a:pt x="0" y="155"/>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199" name="Line 368">
              <a:extLst>
                <a:ext uri="{FF2B5EF4-FFF2-40B4-BE49-F238E27FC236}">
                  <a16:creationId xmlns:a16="http://schemas.microsoft.com/office/drawing/2014/main" id="{2CF02E97-9844-83B4-738B-5649FE434CD6}"/>
                </a:ext>
              </a:extLst>
            </p:cNvPr>
            <p:cNvSpPr>
              <a:spLocks noChangeShapeType="1"/>
            </p:cNvSpPr>
            <p:nvPr/>
          </p:nvSpPr>
          <p:spPr bwMode="auto">
            <a:xfrm>
              <a:off x="8701088" y="1427403"/>
              <a:ext cx="293339" cy="0"/>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0" name="Freeform 369">
              <a:extLst>
                <a:ext uri="{FF2B5EF4-FFF2-40B4-BE49-F238E27FC236}">
                  <a16:creationId xmlns:a16="http://schemas.microsoft.com/office/drawing/2014/main" id="{82C6778E-891C-1BEE-CFD8-6CF21B492A7E}"/>
                </a:ext>
              </a:extLst>
            </p:cNvPr>
            <p:cNvSpPr>
              <a:spLocks/>
            </p:cNvSpPr>
            <p:nvPr/>
          </p:nvSpPr>
          <p:spPr bwMode="auto">
            <a:xfrm>
              <a:off x="8791545" y="1553877"/>
              <a:ext cx="100795" cy="33900"/>
            </a:xfrm>
            <a:custGeom>
              <a:avLst/>
              <a:gdLst>
                <a:gd name="T0" fmla="*/ 0 w 78"/>
                <a:gd name="T1" fmla="*/ 26 h 26"/>
                <a:gd name="T2" fmla="*/ 40 w 78"/>
                <a:gd name="T3" fmla="*/ 0 h 26"/>
                <a:gd name="T4" fmla="*/ 78 w 78"/>
                <a:gd name="T5" fmla="*/ 26 h 26"/>
              </a:gdLst>
              <a:ahLst/>
              <a:cxnLst>
                <a:cxn ang="0">
                  <a:pos x="T0" y="T1"/>
                </a:cxn>
                <a:cxn ang="0">
                  <a:pos x="T2" y="T3"/>
                </a:cxn>
                <a:cxn ang="0">
                  <a:pos x="T4" y="T5"/>
                </a:cxn>
              </a:cxnLst>
              <a:rect l="0" t="0" r="r" b="b"/>
              <a:pathLst>
                <a:path w="78" h="26">
                  <a:moveTo>
                    <a:pt x="0" y="26"/>
                  </a:moveTo>
                  <a:lnTo>
                    <a:pt x="40" y="0"/>
                  </a:lnTo>
                  <a:lnTo>
                    <a:pt x="78" y="26"/>
                  </a:lnTo>
                </a:path>
              </a:pathLst>
            </a:custGeom>
            <a:noFill/>
            <a:ln w="9525" cap="rnd">
              <a:solidFill>
                <a:srgbClr val="F479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1" name="Line 370">
              <a:extLst>
                <a:ext uri="{FF2B5EF4-FFF2-40B4-BE49-F238E27FC236}">
                  <a16:creationId xmlns:a16="http://schemas.microsoft.com/office/drawing/2014/main" id="{DD9A6CE2-5513-6624-E988-405463DE6C4E}"/>
                </a:ext>
              </a:extLst>
            </p:cNvPr>
            <p:cNvSpPr>
              <a:spLocks noChangeShapeType="1"/>
            </p:cNvSpPr>
            <p:nvPr/>
          </p:nvSpPr>
          <p:spPr bwMode="auto">
            <a:xfrm flipV="1">
              <a:off x="8843234" y="1427403"/>
              <a:ext cx="0" cy="126474"/>
            </a:xfrm>
            <a:prstGeom prst="line">
              <a:avLst/>
            </a:prstGeom>
            <a:noFill/>
            <a:ln w="9525" cap="rnd">
              <a:solidFill>
                <a:srgbClr val="F4792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2" name="Freeform 371">
              <a:extLst>
                <a:ext uri="{FF2B5EF4-FFF2-40B4-BE49-F238E27FC236}">
                  <a16:creationId xmlns:a16="http://schemas.microsoft.com/office/drawing/2014/main" id="{22DB4377-FAEB-0068-6237-F9C9C1282F2C}"/>
                </a:ext>
              </a:extLst>
            </p:cNvPr>
            <p:cNvSpPr>
              <a:spLocks/>
            </p:cNvSpPr>
            <p:nvPr/>
          </p:nvSpPr>
          <p:spPr bwMode="auto">
            <a:xfrm>
              <a:off x="8876833" y="1214873"/>
              <a:ext cx="62028" cy="178628"/>
            </a:xfrm>
            <a:custGeom>
              <a:avLst/>
              <a:gdLst>
                <a:gd name="T0" fmla="*/ 4 w 24"/>
                <a:gd name="T1" fmla="*/ 0 h 68"/>
                <a:gd name="T2" fmla="*/ 24 w 24"/>
                <a:gd name="T3" fmla="*/ 33 h 68"/>
                <a:gd name="T4" fmla="*/ 0 w 24"/>
                <a:gd name="T5" fmla="*/ 68 h 68"/>
              </a:gdLst>
              <a:ahLst/>
              <a:cxnLst>
                <a:cxn ang="0">
                  <a:pos x="T0" y="T1"/>
                </a:cxn>
                <a:cxn ang="0">
                  <a:pos x="T2" y="T3"/>
                </a:cxn>
                <a:cxn ang="0">
                  <a:pos x="T4" y="T5"/>
                </a:cxn>
              </a:cxnLst>
              <a:rect l="0" t="0" r="r" b="b"/>
              <a:pathLst>
                <a:path w="24" h="68">
                  <a:moveTo>
                    <a:pt x="4" y="0"/>
                  </a:moveTo>
                  <a:cubicBezTo>
                    <a:pt x="16" y="6"/>
                    <a:pt x="24" y="18"/>
                    <a:pt x="24" y="33"/>
                  </a:cubicBezTo>
                  <a:cubicBezTo>
                    <a:pt x="24" y="49"/>
                    <a:pt x="14" y="63"/>
                    <a:pt x="0" y="68"/>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3" name="Freeform 372">
              <a:extLst>
                <a:ext uri="{FF2B5EF4-FFF2-40B4-BE49-F238E27FC236}">
                  <a16:creationId xmlns:a16="http://schemas.microsoft.com/office/drawing/2014/main" id="{C5B199BD-B757-665E-3F42-204EFF139D92}"/>
                </a:ext>
              </a:extLst>
            </p:cNvPr>
            <p:cNvSpPr>
              <a:spLocks/>
            </p:cNvSpPr>
            <p:nvPr/>
          </p:nvSpPr>
          <p:spPr bwMode="auto">
            <a:xfrm>
              <a:off x="8840650" y="1201835"/>
              <a:ext cx="46521" cy="13039"/>
            </a:xfrm>
            <a:custGeom>
              <a:avLst/>
              <a:gdLst>
                <a:gd name="T0" fmla="*/ 0 w 18"/>
                <a:gd name="T1" fmla="*/ 0 h 5"/>
                <a:gd name="T2" fmla="*/ 18 w 18"/>
                <a:gd name="T3" fmla="*/ 5 h 5"/>
              </a:gdLst>
              <a:ahLst/>
              <a:cxnLst>
                <a:cxn ang="0">
                  <a:pos x="T0" y="T1"/>
                </a:cxn>
                <a:cxn ang="0">
                  <a:pos x="T2" y="T3"/>
                </a:cxn>
              </a:cxnLst>
              <a:rect l="0" t="0" r="r" b="b"/>
              <a:pathLst>
                <a:path w="18" h="5">
                  <a:moveTo>
                    <a:pt x="0" y="0"/>
                  </a:moveTo>
                  <a:cubicBezTo>
                    <a:pt x="6" y="0"/>
                    <a:pt x="12" y="2"/>
                    <a:pt x="18" y="5"/>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4" name="Freeform 373">
              <a:extLst>
                <a:ext uri="{FF2B5EF4-FFF2-40B4-BE49-F238E27FC236}">
                  <a16:creationId xmlns:a16="http://schemas.microsoft.com/office/drawing/2014/main" id="{50010FAC-26DB-CA57-8727-45590A5D156C}"/>
                </a:ext>
              </a:extLst>
            </p:cNvPr>
            <p:cNvSpPr>
              <a:spLocks/>
            </p:cNvSpPr>
            <p:nvPr/>
          </p:nvSpPr>
          <p:spPr bwMode="auto">
            <a:xfrm>
              <a:off x="8745024" y="1209658"/>
              <a:ext cx="59443" cy="134297"/>
            </a:xfrm>
            <a:custGeom>
              <a:avLst/>
              <a:gdLst>
                <a:gd name="T0" fmla="*/ 3 w 23"/>
                <a:gd name="T1" fmla="*/ 51 h 51"/>
                <a:gd name="T2" fmla="*/ 0 w 23"/>
                <a:gd name="T3" fmla="*/ 35 h 51"/>
                <a:gd name="T4" fmla="*/ 23 w 23"/>
                <a:gd name="T5" fmla="*/ 0 h 51"/>
              </a:gdLst>
              <a:ahLst/>
              <a:cxnLst>
                <a:cxn ang="0">
                  <a:pos x="T0" y="T1"/>
                </a:cxn>
                <a:cxn ang="0">
                  <a:pos x="T2" y="T3"/>
                </a:cxn>
                <a:cxn ang="0">
                  <a:pos x="T4" y="T5"/>
                </a:cxn>
              </a:cxnLst>
              <a:rect l="0" t="0" r="r" b="b"/>
              <a:pathLst>
                <a:path w="23" h="51">
                  <a:moveTo>
                    <a:pt x="3" y="51"/>
                  </a:moveTo>
                  <a:cubicBezTo>
                    <a:pt x="1" y="46"/>
                    <a:pt x="0" y="41"/>
                    <a:pt x="0" y="35"/>
                  </a:cubicBezTo>
                  <a:cubicBezTo>
                    <a:pt x="0" y="19"/>
                    <a:pt x="9" y="6"/>
                    <a:pt x="2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5" name="Freeform 374">
              <a:extLst>
                <a:ext uri="{FF2B5EF4-FFF2-40B4-BE49-F238E27FC236}">
                  <a16:creationId xmlns:a16="http://schemas.microsoft.com/office/drawing/2014/main" id="{088239F6-F813-4B63-04B8-ED07B4962FA5}"/>
                </a:ext>
              </a:extLst>
            </p:cNvPr>
            <p:cNvSpPr>
              <a:spLocks/>
            </p:cNvSpPr>
            <p:nvPr/>
          </p:nvSpPr>
          <p:spPr bwMode="auto">
            <a:xfrm>
              <a:off x="8791545" y="1385679"/>
              <a:ext cx="28429" cy="13039"/>
            </a:xfrm>
            <a:custGeom>
              <a:avLst/>
              <a:gdLst>
                <a:gd name="T0" fmla="*/ 11 w 11"/>
                <a:gd name="T1" fmla="*/ 5 h 5"/>
                <a:gd name="T2" fmla="*/ 0 w 11"/>
                <a:gd name="T3" fmla="*/ 0 h 5"/>
              </a:gdLst>
              <a:ahLst/>
              <a:cxnLst>
                <a:cxn ang="0">
                  <a:pos x="T0" y="T1"/>
                </a:cxn>
                <a:cxn ang="0">
                  <a:pos x="T2" y="T3"/>
                </a:cxn>
              </a:cxnLst>
              <a:rect l="0" t="0" r="r" b="b"/>
              <a:pathLst>
                <a:path w="11" h="5">
                  <a:moveTo>
                    <a:pt x="11" y="5"/>
                  </a:moveTo>
                  <a:cubicBezTo>
                    <a:pt x="7" y="4"/>
                    <a:pt x="3" y="2"/>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6" name="Line 375">
              <a:extLst>
                <a:ext uri="{FF2B5EF4-FFF2-40B4-BE49-F238E27FC236}">
                  <a16:creationId xmlns:a16="http://schemas.microsoft.com/office/drawing/2014/main" id="{1F33D517-2D75-E2E2-589D-0D7462C1B710}"/>
                </a:ext>
              </a:extLst>
            </p:cNvPr>
            <p:cNvSpPr>
              <a:spLocks noChangeShapeType="1"/>
            </p:cNvSpPr>
            <p:nvPr/>
          </p:nvSpPr>
          <p:spPr bwMode="auto">
            <a:xfrm flipV="1">
              <a:off x="8809636" y="1277459"/>
              <a:ext cx="0" cy="299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7" name="Line 376">
              <a:extLst>
                <a:ext uri="{FF2B5EF4-FFF2-40B4-BE49-F238E27FC236}">
                  <a16:creationId xmlns:a16="http://schemas.microsoft.com/office/drawing/2014/main" id="{8641BCD5-DEDC-0586-7BC3-9D296129BD00}"/>
                </a:ext>
              </a:extLst>
            </p:cNvPr>
            <p:cNvSpPr>
              <a:spLocks noChangeShapeType="1"/>
            </p:cNvSpPr>
            <p:nvPr/>
          </p:nvSpPr>
          <p:spPr bwMode="auto">
            <a:xfrm>
              <a:off x="8750193" y="1333525"/>
              <a:ext cx="31014"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8" name="Freeform 377">
              <a:extLst>
                <a:ext uri="{FF2B5EF4-FFF2-40B4-BE49-F238E27FC236}">
                  <a16:creationId xmlns:a16="http://schemas.microsoft.com/office/drawing/2014/main" id="{E74BF0F7-BA67-FE3D-5FAD-51A1FA0EA5FC}"/>
                </a:ext>
              </a:extLst>
            </p:cNvPr>
            <p:cNvSpPr>
              <a:spLocks/>
            </p:cNvSpPr>
            <p:nvPr/>
          </p:nvSpPr>
          <p:spPr bwMode="auto">
            <a:xfrm>
              <a:off x="8848403" y="1299625"/>
              <a:ext cx="87872" cy="57370"/>
            </a:xfrm>
            <a:custGeom>
              <a:avLst/>
              <a:gdLst>
                <a:gd name="T0" fmla="*/ 34 w 34"/>
                <a:gd name="T1" fmla="*/ 0 h 22"/>
                <a:gd name="T2" fmla="*/ 3 w 34"/>
                <a:gd name="T3" fmla="*/ 0 h 22"/>
                <a:gd name="T4" fmla="*/ 0 w 34"/>
                <a:gd name="T5" fmla="*/ 3 h 22"/>
                <a:gd name="T6" fmla="*/ 0 w 34"/>
                <a:gd name="T7" fmla="*/ 22 h 22"/>
              </a:gdLst>
              <a:ahLst/>
              <a:cxnLst>
                <a:cxn ang="0">
                  <a:pos x="T0" y="T1"/>
                </a:cxn>
                <a:cxn ang="0">
                  <a:pos x="T2" y="T3"/>
                </a:cxn>
                <a:cxn ang="0">
                  <a:pos x="T4" y="T5"/>
                </a:cxn>
                <a:cxn ang="0">
                  <a:pos x="T6" y="T7"/>
                </a:cxn>
              </a:cxnLst>
              <a:rect l="0" t="0" r="r" b="b"/>
              <a:pathLst>
                <a:path w="34" h="22">
                  <a:moveTo>
                    <a:pt x="34" y="0"/>
                  </a:moveTo>
                  <a:cubicBezTo>
                    <a:pt x="3" y="0"/>
                    <a:pt x="3" y="0"/>
                    <a:pt x="3" y="0"/>
                  </a:cubicBezTo>
                  <a:cubicBezTo>
                    <a:pt x="1" y="0"/>
                    <a:pt x="0" y="2"/>
                    <a:pt x="0" y="3"/>
                  </a:cubicBezTo>
                  <a:cubicBezTo>
                    <a:pt x="0" y="22"/>
                    <a:pt x="0" y="22"/>
                    <a:pt x="0" y="2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09" name="Freeform 378">
              <a:extLst>
                <a:ext uri="{FF2B5EF4-FFF2-40B4-BE49-F238E27FC236}">
                  <a16:creationId xmlns:a16="http://schemas.microsoft.com/office/drawing/2014/main" id="{55EFFDC5-3D32-7387-BDD6-FC278A102E51}"/>
                </a:ext>
              </a:extLst>
            </p:cNvPr>
            <p:cNvSpPr>
              <a:spLocks/>
            </p:cNvSpPr>
            <p:nvPr/>
          </p:nvSpPr>
          <p:spPr bwMode="auto">
            <a:xfrm>
              <a:off x="8874248" y="1233127"/>
              <a:ext cx="38767" cy="26077"/>
            </a:xfrm>
            <a:custGeom>
              <a:avLst/>
              <a:gdLst>
                <a:gd name="T0" fmla="*/ 15 w 15"/>
                <a:gd name="T1" fmla="*/ 0 h 10"/>
                <a:gd name="T2" fmla="*/ 3 w 15"/>
                <a:gd name="T3" fmla="*/ 0 h 10"/>
                <a:gd name="T4" fmla="*/ 0 w 15"/>
                <a:gd name="T5" fmla="*/ 4 h 10"/>
                <a:gd name="T6" fmla="*/ 0 w 15"/>
                <a:gd name="T7" fmla="*/ 10 h 10"/>
              </a:gdLst>
              <a:ahLst/>
              <a:cxnLst>
                <a:cxn ang="0">
                  <a:pos x="T0" y="T1"/>
                </a:cxn>
                <a:cxn ang="0">
                  <a:pos x="T2" y="T3"/>
                </a:cxn>
                <a:cxn ang="0">
                  <a:pos x="T4" y="T5"/>
                </a:cxn>
                <a:cxn ang="0">
                  <a:pos x="T6" y="T7"/>
                </a:cxn>
              </a:cxnLst>
              <a:rect l="0" t="0" r="r" b="b"/>
              <a:pathLst>
                <a:path w="15" h="10">
                  <a:moveTo>
                    <a:pt x="15" y="0"/>
                  </a:moveTo>
                  <a:cubicBezTo>
                    <a:pt x="3" y="0"/>
                    <a:pt x="3" y="0"/>
                    <a:pt x="3" y="0"/>
                  </a:cubicBezTo>
                  <a:cubicBezTo>
                    <a:pt x="1" y="0"/>
                    <a:pt x="0" y="2"/>
                    <a:pt x="0" y="4"/>
                  </a:cubicBezTo>
                  <a:cubicBezTo>
                    <a:pt x="0" y="10"/>
                    <a:pt x="0" y="10"/>
                    <a:pt x="0" y="1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0" name="Freeform 379">
              <a:extLst>
                <a:ext uri="{FF2B5EF4-FFF2-40B4-BE49-F238E27FC236}">
                  <a16:creationId xmlns:a16="http://schemas.microsoft.com/office/drawing/2014/main" id="{8DEDE80D-C738-5DE4-703C-F9D7CB83D69B}"/>
                </a:ext>
              </a:extLst>
            </p:cNvPr>
            <p:cNvSpPr>
              <a:spLocks/>
            </p:cNvSpPr>
            <p:nvPr/>
          </p:nvSpPr>
          <p:spPr bwMode="auto">
            <a:xfrm>
              <a:off x="8778622" y="1201835"/>
              <a:ext cx="62028" cy="92574"/>
            </a:xfrm>
            <a:custGeom>
              <a:avLst/>
              <a:gdLst>
                <a:gd name="T0" fmla="*/ 0 w 24"/>
                <a:gd name="T1" fmla="*/ 35 h 35"/>
                <a:gd name="T2" fmla="*/ 0 w 24"/>
                <a:gd name="T3" fmla="*/ 16 h 35"/>
                <a:gd name="T4" fmla="*/ 3 w 24"/>
                <a:gd name="T5" fmla="*/ 13 h 35"/>
                <a:gd name="T6" fmla="*/ 21 w 24"/>
                <a:gd name="T7" fmla="*/ 13 h 35"/>
                <a:gd name="T8" fmla="*/ 24 w 24"/>
                <a:gd name="T9" fmla="*/ 10 h 35"/>
                <a:gd name="T10" fmla="*/ 24 w 24"/>
                <a:gd name="T11" fmla="*/ 0 h 35"/>
              </a:gdLst>
              <a:ahLst/>
              <a:cxnLst>
                <a:cxn ang="0">
                  <a:pos x="T0" y="T1"/>
                </a:cxn>
                <a:cxn ang="0">
                  <a:pos x="T2" y="T3"/>
                </a:cxn>
                <a:cxn ang="0">
                  <a:pos x="T4" y="T5"/>
                </a:cxn>
                <a:cxn ang="0">
                  <a:pos x="T6" y="T7"/>
                </a:cxn>
                <a:cxn ang="0">
                  <a:pos x="T8" y="T9"/>
                </a:cxn>
                <a:cxn ang="0">
                  <a:pos x="T10" y="T11"/>
                </a:cxn>
              </a:cxnLst>
              <a:rect l="0" t="0" r="r" b="b"/>
              <a:pathLst>
                <a:path w="24" h="35">
                  <a:moveTo>
                    <a:pt x="0" y="35"/>
                  </a:moveTo>
                  <a:cubicBezTo>
                    <a:pt x="0" y="16"/>
                    <a:pt x="0" y="16"/>
                    <a:pt x="0" y="16"/>
                  </a:cubicBezTo>
                  <a:cubicBezTo>
                    <a:pt x="0" y="15"/>
                    <a:pt x="2" y="13"/>
                    <a:pt x="3" y="13"/>
                  </a:cubicBezTo>
                  <a:cubicBezTo>
                    <a:pt x="21" y="13"/>
                    <a:pt x="21" y="13"/>
                    <a:pt x="21" y="13"/>
                  </a:cubicBezTo>
                  <a:cubicBezTo>
                    <a:pt x="23" y="13"/>
                    <a:pt x="24" y="12"/>
                    <a:pt x="24" y="10"/>
                  </a:cubicBezTo>
                  <a:cubicBezTo>
                    <a:pt x="24" y="0"/>
                    <a:pt x="24" y="0"/>
                    <a:pt x="24"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1" name="Freeform 380">
              <a:extLst>
                <a:ext uri="{FF2B5EF4-FFF2-40B4-BE49-F238E27FC236}">
                  <a16:creationId xmlns:a16="http://schemas.microsoft.com/office/drawing/2014/main" id="{661810D5-2771-8AD4-9C93-AC314769560E}"/>
                </a:ext>
              </a:extLst>
            </p:cNvPr>
            <p:cNvSpPr>
              <a:spLocks/>
            </p:cNvSpPr>
            <p:nvPr/>
          </p:nvSpPr>
          <p:spPr bwMode="auto">
            <a:xfrm>
              <a:off x="8876833" y="1333525"/>
              <a:ext cx="28429" cy="59978"/>
            </a:xfrm>
            <a:custGeom>
              <a:avLst/>
              <a:gdLst>
                <a:gd name="T0" fmla="*/ 2 w 11"/>
                <a:gd name="T1" fmla="*/ 0 h 23"/>
                <a:gd name="T2" fmla="*/ 8 w 11"/>
                <a:gd name="T3" fmla="*/ 0 h 23"/>
                <a:gd name="T4" fmla="*/ 11 w 11"/>
                <a:gd name="T5" fmla="*/ 3 h 23"/>
                <a:gd name="T6" fmla="*/ 11 w 11"/>
                <a:gd name="T7" fmla="*/ 8 h 23"/>
                <a:gd name="T8" fmla="*/ 8 w 11"/>
                <a:gd name="T9" fmla="*/ 11 h 23"/>
                <a:gd name="T10" fmla="*/ 2 w 11"/>
                <a:gd name="T11" fmla="*/ 11 h 23"/>
                <a:gd name="T12" fmla="*/ 0 w 11"/>
                <a:gd name="T13" fmla="*/ 14 h 23"/>
                <a:gd name="T14" fmla="*/ 0 w 1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3">
                  <a:moveTo>
                    <a:pt x="2" y="0"/>
                  </a:moveTo>
                  <a:cubicBezTo>
                    <a:pt x="8" y="0"/>
                    <a:pt x="8" y="0"/>
                    <a:pt x="8" y="0"/>
                  </a:cubicBezTo>
                  <a:cubicBezTo>
                    <a:pt x="10" y="0"/>
                    <a:pt x="11" y="1"/>
                    <a:pt x="11" y="3"/>
                  </a:cubicBezTo>
                  <a:cubicBezTo>
                    <a:pt x="11" y="8"/>
                    <a:pt x="11" y="8"/>
                    <a:pt x="11" y="8"/>
                  </a:cubicBezTo>
                  <a:cubicBezTo>
                    <a:pt x="11" y="10"/>
                    <a:pt x="9" y="11"/>
                    <a:pt x="8" y="11"/>
                  </a:cubicBezTo>
                  <a:cubicBezTo>
                    <a:pt x="2" y="11"/>
                    <a:pt x="2" y="11"/>
                    <a:pt x="2" y="11"/>
                  </a:cubicBezTo>
                  <a:cubicBezTo>
                    <a:pt x="1" y="11"/>
                    <a:pt x="0" y="13"/>
                    <a:pt x="0" y="14"/>
                  </a:cubicBezTo>
                  <a:cubicBezTo>
                    <a:pt x="0" y="23"/>
                    <a:pt x="0" y="23"/>
                    <a:pt x="0" y="2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2" name="Oval 381">
              <a:extLst>
                <a:ext uri="{FF2B5EF4-FFF2-40B4-BE49-F238E27FC236}">
                  <a16:creationId xmlns:a16="http://schemas.microsoft.com/office/drawing/2014/main" id="{7C901684-61A5-E6E8-4E5D-205428A283DC}"/>
                </a:ext>
              </a:extLst>
            </p:cNvPr>
            <p:cNvSpPr>
              <a:spLocks noChangeArrowheads="1"/>
            </p:cNvSpPr>
            <p:nvPr/>
          </p:nvSpPr>
          <p:spPr bwMode="auto">
            <a:xfrm>
              <a:off x="8770869" y="1294409"/>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3" name="Oval 382">
              <a:extLst>
                <a:ext uri="{FF2B5EF4-FFF2-40B4-BE49-F238E27FC236}">
                  <a16:creationId xmlns:a16="http://schemas.microsoft.com/office/drawing/2014/main" id="{8BA4905E-3298-5137-DE70-EB2394EE552E}"/>
                </a:ext>
              </a:extLst>
            </p:cNvPr>
            <p:cNvSpPr>
              <a:spLocks noChangeArrowheads="1"/>
            </p:cNvSpPr>
            <p:nvPr/>
          </p:nvSpPr>
          <p:spPr bwMode="auto">
            <a:xfrm>
              <a:off x="8801883" y="125920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4" name="Oval 383">
              <a:extLst>
                <a:ext uri="{FF2B5EF4-FFF2-40B4-BE49-F238E27FC236}">
                  <a16:creationId xmlns:a16="http://schemas.microsoft.com/office/drawing/2014/main" id="{1A219330-5853-2617-F95C-FDD327CF4555}"/>
                </a:ext>
              </a:extLst>
            </p:cNvPr>
            <p:cNvSpPr>
              <a:spLocks noChangeArrowheads="1"/>
            </p:cNvSpPr>
            <p:nvPr/>
          </p:nvSpPr>
          <p:spPr bwMode="auto">
            <a:xfrm>
              <a:off x="8863910" y="125920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5" name="Oval 384">
              <a:extLst>
                <a:ext uri="{FF2B5EF4-FFF2-40B4-BE49-F238E27FC236}">
                  <a16:creationId xmlns:a16="http://schemas.microsoft.com/office/drawing/2014/main" id="{28F1EDE7-EF8B-9D34-1227-DA37B0A6DAE6}"/>
                </a:ext>
              </a:extLst>
            </p:cNvPr>
            <p:cNvSpPr>
              <a:spLocks noChangeArrowheads="1"/>
            </p:cNvSpPr>
            <p:nvPr/>
          </p:nvSpPr>
          <p:spPr bwMode="auto">
            <a:xfrm>
              <a:off x="8863910" y="1323094"/>
              <a:ext cx="18091" cy="20862"/>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6" name="Oval 385">
              <a:extLst>
                <a:ext uri="{FF2B5EF4-FFF2-40B4-BE49-F238E27FC236}">
                  <a16:creationId xmlns:a16="http://schemas.microsoft.com/office/drawing/2014/main" id="{BE894DB6-0584-B00A-DFA6-DA90ECA77C40}"/>
                </a:ext>
              </a:extLst>
            </p:cNvPr>
            <p:cNvSpPr>
              <a:spLocks noChangeArrowheads="1"/>
            </p:cNvSpPr>
            <p:nvPr/>
          </p:nvSpPr>
          <p:spPr bwMode="auto">
            <a:xfrm>
              <a:off x="8840650" y="1356994"/>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7" name="Oval 386">
              <a:extLst>
                <a:ext uri="{FF2B5EF4-FFF2-40B4-BE49-F238E27FC236}">
                  <a16:creationId xmlns:a16="http://schemas.microsoft.com/office/drawing/2014/main" id="{88D189C3-91DB-8955-579E-B934E0679D97}"/>
                </a:ext>
              </a:extLst>
            </p:cNvPr>
            <p:cNvSpPr>
              <a:spLocks noChangeArrowheads="1"/>
            </p:cNvSpPr>
            <p:nvPr/>
          </p:nvSpPr>
          <p:spPr bwMode="auto">
            <a:xfrm>
              <a:off x="8801883" y="1349171"/>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8" name="Oval 387">
              <a:extLst>
                <a:ext uri="{FF2B5EF4-FFF2-40B4-BE49-F238E27FC236}">
                  <a16:creationId xmlns:a16="http://schemas.microsoft.com/office/drawing/2014/main" id="{2CA0DB92-9DB2-74A3-B5D2-0A59A704B458}"/>
                </a:ext>
              </a:extLst>
            </p:cNvPr>
            <p:cNvSpPr>
              <a:spLocks noChangeArrowheads="1"/>
            </p:cNvSpPr>
            <p:nvPr/>
          </p:nvSpPr>
          <p:spPr bwMode="auto">
            <a:xfrm>
              <a:off x="8804467" y="1196619"/>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sp>
          <p:nvSpPr>
            <p:cNvPr id="219" name="Oval 388">
              <a:extLst>
                <a:ext uri="{FF2B5EF4-FFF2-40B4-BE49-F238E27FC236}">
                  <a16:creationId xmlns:a16="http://schemas.microsoft.com/office/drawing/2014/main" id="{26599C45-56E3-8BA4-1CC9-48017F43C16D}"/>
                </a:ext>
              </a:extLst>
            </p:cNvPr>
            <p:cNvSpPr>
              <a:spLocks noChangeArrowheads="1"/>
            </p:cNvSpPr>
            <p:nvPr/>
          </p:nvSpPr>
          <p:spPr bwMode="auto">
            <a:xfrm>
              <a:off x="8822559" y="1390895"/>
              <a:ext cx="18091" cy="18254"/>
            </a:xfrm>
            <a:prstGeom prst="ellipse">
              <a:avLst/>
            </a:pr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defRPr/>
              </a:pPr>
              <a:endParaRPr lang="fr-FR" sz="1867" kern="0">
                <a:solidFill>
                  <a:srgbClr val="000000"/>
                </a:solidFill>
                <a:cs typeface="Arial"/>
                <a:sym typeface="Arial"/>
              </a:endParaRPr>
            </a:p>
          </p:txBody>
        </p:sp>
      </p:grpSp>
      <p:sp>
        <p:nvSpPr>
          <p:cNvPr id="220" name="Demi-cadre 219">
            <a:extLst>
              <a:ext uri="{FF2B5EF4-FFF2-40B4-BE49-F238E27FC236}">
                <a16:creationId xmlns:a16="http://schemas.microsoft.com/office/drawing/2014/main" id="{FF96B26C-7354-797E-4FD0-EC5DC10890F3}"/>
              </a:ext>
            </a:extLst>
          </p:cNvPr>
          <p:cNvSpPr/>
          <p:nvPr/>
        </p:nvSpPr>
        <p:spPr>
          <a:xfrm rot="13460183">
            <a:off x="11666554" y="4576146"/>
            <a:ext cx="220359" cy="232871"/>
          </a:xfrm>
          <a:prstGeom prst="halfFrame">
            <a:avLst>
              <a:gd name="adj1" fmla="val 17372"/>
              <a:gd name="adj2" fmla="val 16192"/>
            </a:avLst>
          </a:prstGeom>
          <a:solidFill>
            <a:srgbClr val="FCBE0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21" name="Demi-cadre 220">
            <a:extLst>
              <a:ext uri="{FF2B5EF4-FFF2-40B4-BE49-F238E27FC236}">
                <a16:creationId xmlns:a16="http://schemas.microsoft.com/office/drawing/2014/main" id="{46F5F61D-E43B-B7E5-A968-AC32A31083FE}"/>
              </a:ext>
            </a:extLst>
          </p:cNvPr>
          <p:cNvSpPr/>
          <p:nvPr/>
        </p:nvSpPr>
        <p:spPr>
          <a:xfrm rot="13460183">
            <a:off x="11666554" y="3616665"/>
            <a:ext cx="220359" cy="232871"/>
          </a:xfrm>
          <a:prstGeom prst="halfFrame">
            <a:avLst>
              <a:gd name="adj1" fmla="val 17372"/>
              <a:gd name="adj2" fmla="val 16192"/>
            </a:avLst>
          </a:prstGeom>
          <a:solidFill>
            <a:srgbClr val="FCBE04"/>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22" name="Rectangle 221">
            <a:extLst>
              <a:ext uri="{FF2B5EF4-FFF2-40B4-BE49-F238E27FC236}">
                <a16:creationId xmlns:a16="http://schemas.microsoft.com/office/drawing/2014/main" id="{8899B199-E6DE-9242-5B18-DA055FB25457}"/>
              </a:ext>
            </a:extLst>
          </p:cNvPr>
          <p:cNvSpPr/>
          <p:nvPr/>
        </p:nvSpPr>
        <p:spPr>
          <a:xfrm>
            <a:off x="7622091" y="2021698"/>
            <a:ext cx="1289061" cy="258868"/>
          </a:xfrm>
          <a:prstGeom prst="rect">
            <a:avLst/>
          </a:prstGeom>
          <a:solidFill>
            <a:srgbClr val="A5CC74"/>
          </a:solidFill>
          <a:ln w="12700" cap="flat" cmpd="sng" algn="ctr">
            <a:solidFill>
              <a:srgbClr val="A5CC74">
                <a:shade val="50000"/>
              </a:srgbClr>
            </a:solidFill>
            <a:prstDash val="solid"/>
            <a:miter lim="800000"/>
          </a:ln>
          <a:effectLst/>
        </p:spPr>
        <p:txBody>
          <a:bodyPr lIns="0" rIns="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Environnement</a:t>
            </a:r>
          </a:p>
        </p:txBody>
      </p:sp>
      <p:sp>
        <p:nvSpPr>
          <p:cNvPr id="223" name="Rectangle à coins arrondis 238">
            <a:extLst>
              <a:ext uri="{FF2B5EF4-FFF2-40B4-BE49-F238E27FC236}">
                <a16:creationId xmlns:a16="http://schemas.microsoft.com/office/drawing/2014/main" id="{9468037E-08D2-C1BA-6B4F-9DCE0682F8D1}"/>
              </a:ext>
            </a:extLst>
          </p:cNvPr>
          <p:cNvSpPr/>
          <p:nvPr/>
        </p:nvSpPr>
        <p:spPr>
          <a:xfrm rot="5400000">
            <a:off x="8432323" y="-1114501"/>
            <a:ext cx="445167" cy="5475439"/>
          </a:xfrm>
          <a:prstGeom prst="roundRect">
            <a:avLst>
              <a:gd name="adj" fmla="val 19139"/>
            </a:avLst>
          </a:prstGeom>
          <a:solidFill>
            <a:srgbClr val="A5CC74">
              <a:lumMod val="20000"/>
              <a:lumOff val="80000"/>
            </a:srgbClr>
          </a:solidFill>
          <a:ln w="12700" cap="flat" cmpd="sng" algn="ctr">
            <a:noFill/>
            <a:prstDash val="solid"/>
            <a:miter lim="800000"/>
          </a:ln>
          <a:effectLst>
            <a:outerShdw blurRad="50800" dist="38100" dir="2700000" algn="tl" rotWithShape="0">
              <a:prstClr val="black">
                <a:alpha val="40000"/>
              </a:prstClr>
            </a:outerShdw>
          </a:effectLst>
        </p:spPr>
        <p:txBody>
          <a:bodyPr vert="vert27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Prise en charge du client par le Partenaire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03" b="1" i="0" u="none" strike="noStrike" kern="0" cap="none" spc="0" normalizeH="0" baseline="0" noProof="0" dirty="0">
                <a:ln>
                  <a:noFill/>
                </a:ln>
                <a:solidFill>
                  <a:srgbClr val="000000"/>
                </a:solidFill>
                <a:effectLst/>
                <a:uLnTx/>
                <a:uFillTx/>
                <a:latin typeface="Arial" panose="020B0604020202020204"/>
                <a:ea typeface="Arial"/>
                <a:cs typeface="Arial"/>
                <a:sym typeface="Arial"/>
              </a:rPr>
              <a:t>et accompagnement de la prise en main de la solution</a:t>
            </a:r>
          </a:p>
        </p:txBody>
      </p:sp>
      <p:pic>
        <p:nvPicPr>
          <p:cNvPr id="224" name="Image 223" descr="Une image contenant Police, capture d’écran, Graphique, noir&#10;&#10;Description générée automatiquement">
            <a:extLst>
              <a:ext uri="{FF2B5EF4-FFF2-40B4-BE49-F238E27FC236}">
                <a16:creationId xmlns:a16="http://schemas.microsoft.com/office/drawing/2014/main" id="{2872B6BC-8CFC-2043-CB0C-9F81E72C2A49}"/>
              </a:ext>
            </a:extLst>
          </p:cNvPr>
          <p:cNvPicPr>
            <a:picLocks noChangeAspect="1"/>
          </p:cNvPicPr>
          <p:nvPr/>
        </p:nvPicPr>
        <p:blipFill>
          <a:blip r:embed="rId2"/>
          <a:stretch>
            <a:fillRect/>
          </a:stretch>
        </p:blipFill>
        <p:spPr>
          <a:xfrm>
            <a:off x="9053063" y="2000306"/>
            <a:ext cx="1289061" cy="272636"/>
          </a:xfrm>
          <a:prstGeom prst="rect">
            <a:avLst/>
          </a:prstGeom>
        </p:spPr>
      </p:pic>
      <p:sp>
        <p:nvSpPr>
          <p:cNvPr id="225" name="ZoneTexte 224">
            <a:extLst>
              <a:ext uri="{FF2B5EF4-FFF2-40B4-BE49-F238E27FC236}">
                <a16:creationId xmlns:a16="http://schemas.microsoft.com/office/drawing/2014/main" id="{B56565C2-A067-854E-B9FF-FD8798B2F0F1}"/>
              </a:ext>
            </a:extLst>
          </p:cNvPr>
          <p:cNvSpPr txBox="1"/>
          <p:nvPr/>
        </p:nvSpPr>
        <p:spPr>
          <a:xfrm>
            <a:off x="4110066" y="4330499"/>
            <a:ext cx="1430417" cy="830997"/>
          </a:xfrm>
          <a:prstGeom prst="rect">
            <a:avLst/>
          </a:prstGeom>
          <a:noFill/>
          <a:ln>
            <a:solidFill>
              <a:srgbClr val="7030A0"/>
            </a:solidFill>
          </a:ln>
        </p:spPr>
        <p:txBody>
          <a:bodyPr wrap="square" rtlCol="0">
            <a:spAutoFit/>
          </a:bodyPr>
          <a:lstStyle/>
          <a:p>
            <a:pPr algn="ctr" defTabSz="1219170"/>
            <a:r>
              <a:rPr lang="fr-FR" sz="800" kern="0" dirty="0">
                <a:solidFill>
                  <a:srgbClr val="000000"/>
                </a:solidFill>
                <a:cs typeface="Arial"/>
                <a:sym typeface="Arial"/>
              </a:rPr>
              <a:t>Un </a:t>
            </a:r>
            <a:r>
              <a:rPr lang="fr-FR" sz="800" b="1" kern="0" dirty="0">
                <a:solidFill>
                  <a:srgbClr val="66327A"/>
                </a:solidFill>
                <a:cs typeface="Arial"/>
                <a:sym typeface="Arial"/>
              </a:rPr>
              <a:t>lead </a:t>
            </a:r>
            <a:r>
              <a:rPr lang="fr-FR" sz="800" kern="0" dirty="0">
                <a:solidFill>
                  <a:srgbClr val="000000"/>
                </a:solidFill>
                <a:cs typeface="Arial"/>
                <a:sym typeface="Arial"/>
              </a:rPr>
              <a:t>est adressé par le conseiller via un</a:t>
            </a:r>
          </a:p>
          <a:p>
            <a:pPr algn="ctr" defTabSz="1219170"/>
            <a:r>
              <a:rPr lang="fr-FR" sz="800" b="1" kern="0" dirty="0">
                <a:solidFill>
                  <a:srgbClr val="D7000F"/>
                </a:solidFill>
                <a:cs typeface="Arial"/>
                <a:sym typeface="Arial"/>
              </a:rPr>
              <a:t>formulaire de contact et de prise de rendez-vous </a:t>
            </a:r>
            <a:r>
              <a:rPr lang="fr-FR" sz="800" kern="0" dirty="0">
                <a:solidFill>
                  <a:srgbClr val="000000"/>
                </a:solidFill>
                <a:cs typeface="Arial"/>
                <a:sym typeface="Arial"/>
              </a:rPr>
              <a:t>accessible depuis </a:t>
            </a:r>
            <a:r>
              <a:rPr lang="fr-FR" sz="800" kern="0" dirty="0" err="1">
                <a:solidFill>
                  <a:srgbClr val="000000"/>
                </a:solidFill>
                <a:cs typeface="Arial"/>
                <a:sym typeface="Arial"/>
              </a:rPr>
              <a:t>MonExpert</a:t>
            </a:r>
            <a:endParaRPr lang="fr-FR" sz="800" b="1" kern="0" dirty="0">
              <a:solidFill>
                <a:srgbClr val="000000"/>
              </a:solidFill>
              <a:cs typeface="Arial"/>
              <a:sym typeface="Arial"/>
            </a:endParaRPr>
          </a:p>
        </p:txBody>
      </p:sp>
      <p:pic>
        <p:nvPicPr>
          <p:cNvPr id="226" name="Picture 2" descr="Résultat de recherche d'images pour &quot;caisse d'epargne&quot;">
            <a:extLst>
              <a:ext uri="{FF2B5EF4-FFF2-40B4-BE49-F238E27FC236}">
                <a16:creationId xmlns:a16="http://schemas.microsoft.com/office/drawing/2014/main" id="{5007A25A-2A23-DACC-3885-20F2570F6E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270" t="18841" r="33978" b="19168"/>
          <a:stretch/>
        </p:blipFill>
        <p:spPr bwMode="auto">
          <a:xfrm>
            <a:off x="278185" y="3455742"/>
            <a:ext cx="278369" cy="271741"/>
          </a:xfrm>
          <a:prstGeom prst="rect">
            <a:avLst/>
          </a:prstGeom>
          <a:noFill/>
          <a:extLst>
            <a:ext uri="{909E8E84-426E-40DD-AFC4-6F175D3DCCD1}">
              <a14:hiddenFill xmlns:a14="http://schemas.microsoft.com/office/drawing/2010/main">
                <a:solidFill>
                  <a:srgbClr val="FFFFFF"/>
                </a:solidFill>
              </a14:hiddenFill>
            </a:ext>
          </a:extLst>
        </p:spPr>
      </p:pic>
      <p:cxnSp>
        <p:nvCxnSpPr>
          <p:cNvPr id="227" name="Connecteur : en arc 226">
            <a:extLst>
              <a:ext uri="{FF2B5EF4-FFF2-40B4-BE49-F238E27FC236}">
                <a16:creationId xmlns:a16="http://schemas.microsoft.com/office/drawing/2014/main" id="{A01B638E-473A-753B-049D-DDE7BF1A12F1}"/>
              </a:ext>
            </a:extLst>
          </p:cNvPr>
          <p:cNvCxnSpPr>
            <a:cxnSpLocks/>
            <a:endCxn id="30" idx="1"/>
          </p:cNvCxnSpPr>
          <p:nvPr/>
        </p:nvCxnSpPr>
        <p:spPr>
          <a:xfrm flipV="1">
            <a:off x="5555434" y="3436611"/>
            <a:ext cx="2754525" cy="1351050"/>
          </a:xfrm>
          <a:prstGeom prst="curvedConnector3">
            <a:avLst>
              <a:gd name="adj1" fmla="val 50000"/>
            </a:avLst>
          </a:prstGeom>
          <a:noFill/>
          <a:ln w="19050" cap="flat" cmpd="sng" algn="ctr">
            <a:solidFill>
              <a:srgbClr val="D7000F"/>
            </a:solidFill>
            <a:prstDash val="solid"/>
            <a:miter lim="800000"/>
            <a:tailEnd type="triangle"/>
          </a:ln>
          <a:effectLst/>
        </p:spPr>
      </p:cxnSp>
      <p:sp>
        <p:nvSpPr>
          <p:cNvPr id="228" name="ZoneTexte 227">
            <a:extLst>
              <a:ext uri="{FF2B5EF4-FFF2-40B4-BE49-F238E27FC236}">
                <a16:creationId xmlns:a16="http://schemas.microsoft.com/office/drawing/2014/main" id="{CCE4E76C-4E75-D772-3BDB-B677AE4F0D1D}"/>
              </a:ext>
            </a:extLst>
          </p:cNvPr>
          <p:cNvSpPr txBox="1"/>
          <p:nvPr/>
        </p:nvSpPr>
        <p:spPr>
          <a:xfrm>
            <a:off x="8309959" y="4232258"/>
            <a:ext cx="2880173" cy="369332"/>
          </a:xfrm>
          <a:prstGeom prst="rect">
            <a:avLst/>
          </a:prstGeom>
          <a:solidFill>
            <a:srgbClr val="FFFFFF"/>
          </a:solidFill>
          <a:ln w="12700" cap="flat" cmpd="sng" algn="ctr">
            <a:solidFill>
              <a:srgbClr val="A5CC74"/>
            </a:solidFill>
            <a:prstDash val="solid"/>
            <a:miter lim="800000"/>
          </a:ln>
          <a:effectLst/>
        </p:spPr>
        <p:txBody>
          <a:bodyPr wrap="square" rtlCol="0" anchor="ctr" anchorCtr="0">
            <a:noAutofit/>
          </a:bodyPr>
          <a:lstStyle>
            <a:defPPr marR="0" lvl="0" algn="l" rtl="0">
              <a:lnSpc>
                <a:spcPct val="100000"/>
              </a:lnSpc>
              <a:spcBef>
                <a:spcPts val="0"/>
              </a:spcBef>
              <a:spcAft>
                <a:spcPts val="0"/>
              </a:spcAft>
            </a:defPPr>
            <a:lvl1pPr algn="ctr">
              <a:defRPr sz="675">
                <a:latin typeface="+mj-lt"/>
              </a:defRPr>
            </a:lvl1p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Le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client</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a:t>
            </a:r>
            <a:r>
              <a:rPr kumimoji="0" lang="fr-FR" sz="900" b="1" i="0" u="none" strike="noStrike" kern="0" cap="none" spc="0" normalizeH="0" baseline="0" noProof="0" dirty="0">
                <a:ln>
                  <a:noFill/>
                </a:ln>
                <a:solidFill>
                  <a:srgbClr val="000000"/>
                </a:solidFill>
                <a:effectLst/>
                <a:uLnTx/>
                <a:uFillTx/>
                <a:latin typeface="Arial" panose="020B0604020202020204"/>
                <a:ea typeface="+mn-ea"/>
                <a:cs typeface="Arial"/>
                <a:sym typeface="Arial"/>
              </a:rPr>
              <a:t>souscrit</a:t>
            </a:r>
            <a:r>
              <a:rPr kumimoji="0" lang="fr-FR" sz="900" b="0" i="0" u="none" strike="noStrike" kern="0" cap="none" spc="0" normalizeH="0" baseline="0" noProof="0" dirty="0">
                <a:ln>
                  <a:noFill/>
                </a:ln>
                <a:solidFill>
                  <a:srgbClr val="000000"/>
                </a:solidFill>
                <a:effectLst/>
                <a:uLnTx/>
                <a:uFillTx/>
                <a:latin typeface="Arial" panose="020B0604020202020204"/>
                <a:ea typeface="+mn-ea"/>
                <a:cs typeface="Arial"/>
                <a:sym typeface="Arial"/>
              </a:rPr>
              <a:t> à la solution</a:t>
            </a:r>
          </a:p>
        </p:txBody>
      </p:sp>
      <p:pic>
        <p:nvPicPr>
          <p:cNvPr id="229" name="Picture 2" descr="Résultat de recherche d'images pour &quot;caisse d'epargne&quot;">
            <a:extLst>
              <a:ext uri="{FF2B5EF4-FFF2-40B4-BE49-F238E27FC236}">
                <a16:creationId xmlns:a16="http://schemas.microsoft.com/office/drawing/2014/main" id="{02219FCB-633C-98D0-4E20-5CB302A06C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270" t="18841" r="33978" b="19168"/>
          <a:stretch/>
        </p:blipFill>
        <p:spPr bwMode="auto">
          <a:xfrm>
            <a:off x="4154146" y="1994728"/>
            <a:ext cx="313703" cy="306234"/>
          </a:xfrm>
          <a:prstGeom prst="rect">
            <a:avLst/>
          </a:prstGeom>
          <a:noFill/>
          <a:extLst>
            <a:ext uri="{909E8E84-426E-40DD-AFC4-6F175D3DCCD1}">
              <a14:hiddenFill xmlns:a14="http://schemas.microsoft.com/office/drawing/2010/main">
                <a:solidFill>
                  <a:srgbClr val="FFFFFF"/>
                </a:solidFill>
              </a14:hiddenFill>
            </a:ext>
          </a:extLst>
        </p:spPr>
      </p:pic>
      <p:sp>
        <p:nvSpPr>
          <p:cNvPr id="230" name="ZoneTexte 229">
            <a:extLst>
              <a:ext uri="{FF2B5EF4-FFF2-40B4-BE49-F238E27FC236}">
                <a16:creationId xmlns:a16="http://schemas.microsoft.com/office/drawing/2014/main" id="{3ECEA361-CF75-64F3-B2EA-DB3AAA92BC6F}"/>
              </a:ext>
            </a:extLst>
          </p:cNvPr>
          <p:cNvSpPr txBox="1"/>
          <p:nvPr/>
        </p:nvSpPr>
        <p:spPr>
          <a:xfrm>
            <a:off x="1838528" y="5891216"/>
            <a:ext cx="829073" cy="246221"/>
          </a:xfrm>
          <a:prstGeom prst="rect">
            <a:avLst/>
          </a:prstGeom>
          <a:noFill/>
        </p:spPr>
        <p:txBody>
          <a:bodyPr wrap="none" rtlCol="0">
            <a:spAutoFit/>
          </a:bodyPr>
          <a:lstStyle/>
          <a:p>
            <a:r>
              <a:rPr lang="fr-FR" sz="1000" dirty="0"/>
              <a:t>*Voir Page </a:t>
            </a:r>
          </a:p>
        </p:txBody>
      </p:sp>
    </p:spTree>
    <p:extLst>
      <p:ext uri="{BB962C8B-B14F-4D97-AF65-F5344CB8AC3E}">
        <p14:creationId xmlns:p14="http://schemas.microsoft.com/office/powerpoint/2010/main" val="2742788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1CC3562-32A5-ACF6-3B71-84A87DF454A0}"/>
              </a:ext>
            </a:extLst>
          </p:cNvPr>
          <p:cNvSpPr>
            <a:spLocks noGrp="1"/>
          </p:cNvSpPr>
          <p:nvPr>
            <p:ph type="body" sz="quarter" idx="12"/>
          </p:nvPr>
        </p:nvSpPr>
        <p:spPr/>
        <p:txBody>
          <a:bodyPr/>
          <a:lstStyle/>
          <a:p>
            <a:r>
              <a:rPr lang="fr-FR" dirty="0"/>
              <a:t>Parcours </a:t>
            </a:r>
            <a:r>
              <a:rPr lang="fr-FR" dirty="0" err="1"/>
              <a:t>selcare</a:t>
            </a:r>
            <a:r>
              <a:rPr lang="fr-FR" dirty="0"/>
              <a:t>  </a:t>
            </a:r>
          </a:p>
        </p:txBody>
      </p:sp>
      <p:sp>
        <p:nvSpPr>
          <p:cNvPr id="4" name="Espace réservé du texte 3">
            <a:extLst>
              <a:ext uri="{FF2B5EF4-FFF2-40B4-BE49-F238E27FC236}">
                <a16:creationId xmlns:a16="http://schemas.microsoft.com/office/drawing/2014/main" id="{EAD11108-D482-2484-96A1-012A3C206E7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7656392-1E13-BB42-84F4-265BEA0F1C2A}"/>
              </a:ext>
            </a:extLst>
          </p:cNvPr>
          <p:cNvSpPr>
            <a:spLocks noGrp="1"/>
          </p:cNvSpPr>
          <p:nvPr>
            <p:ph type="body" sz="quarter" idx="16"/>
          </p:nvPr>
        </p:nvSpPr>
        <p:spPr/>
        <p:txBody>
          <a:bodyPr/>
          <a:lstStyle/>
          <a:p>
            <a:r>
              <a:rPr lang="fr-FR" dirty="0"/>
              <a:t>4</a:t>
            </a:r>
          </a:p>
        </p:txBody>
      </p:sp>
      <p:sp>
        <p:nvSpPr>
          <p:cNvPr id="2" name="Espace réservé du texte 4">
            <a:extLst>
              <a:ext uri="{FF2B5EF4-FFF2-40B4-BE49-F238E27FC236}">
                <a16:creationId xmlns:a16="http://schemas.microsoft.com/office/drawing/2014/main" id="{D167B371-19AB-A131-471A-58B1650DA56D}"/>
              </a:ext>
            </a:extLst>
          </p:cNvPr>
          <p:cNvSpPr txBox="1">
            <a:spLocks/>
          </p:cNvSpPr>
          <p:nvPr/>
        </p:nvSpPr>
        <p:spPr>
          <a:xfrm>
            <a:off x="632383" y="1156784"/>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Onboarding</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client</a:t>
            </a:r>
          </a:p>
        </p:txBody>
      </p:sp>
      <p:pic>
        <p:nvPicPr>
          <p:cNvPr id="6" name="Google Shape;676;p35">
            <a:extLst>
              <a:ext uri="{FF2B5EF4-FFF2-40B4-BE49-F238E27FC236}">
                <a16:creationId xmlns:a16="http://schemas.microsoft.com/office/drawing/2014/main" id="{117B56FF-E53A-3E96-1B80-6FCE1D569CD3}"/>
              </a:ext>
            </a:extLst>
          </p:cNvPr>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9441734" y="2361816"/>
            <a:ext cx="2444994" cy="1426988"/>
          </a:xfrm>
          <a:prstGeom prst="rect">
            <a:avLst/>
          </a:prstGeom>
          <a:noFill/>
          <a:ln>
            <a:noFill/>
          </a:ln>
        </p:spPr>
      </p:pic>
      <p:sp>
        <p:nvSpPr>
          <p:cNvPr id="8" name="ZoneTexte 7">
            <a:extLst>
              <a:ext uri="{FF2B5EF4-FFF2-40B4-BE49-F238E27FC236}">
                <a16:creationId xmlns:a16="http://schemas.microsoft.com/office/drawing/2014/main" id="{AE8094D9-A723-380F-43A6-93AC7565D0FD}"/>
              </a:ext>
            </a:extLst>
          </p:cNvPr>
          <p:cNvSpPr txBox="1"/>
          <p:nvPr/>
        </p:nvSpPr>
        <p:spPr>
          <a:xfrm>
            <a:off x="3351388" y="1693775"/>
            <a:ext cx="241604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Formulaire de contact</a:t>
            </a:r>
          </a:p>
        </p:txBody>
      </p:sp>
      <p:sp>
        <p:nvSpPr>
          <p:cNvPr id="11" name="ZoneTexte 10">
            <a:extLst>
              <a:ext uri="{FF2B5EF4-FFF2-40B4-BE49-F238E27FC236}">
                <a16:creationId xmlns:a16="http://schemas.microsoft.com/office/drawing/2014/main" id="{F9B82844-A2BD-4826-2344-39A34333A297}"/>
              </a:ext>
            </a:extLst>
          </p:cNvPr>
          <p:cNvSpPr txBox="1"/>
          <p:nvPr/>
        </p:nvSpPr>
        <p:spPr>
          <a:xfrm>
            <a:off x="6252518" y="1697524"/>
            <a:ext cx="310854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Ouverture du compte de test</a:t>
            </a:r>
          </a:p>
        </p:txBody>
      </p:sp>
      <p:sp>
        <p:nvSpPr>
          <p:cNvPr id="13" name="ZoneTexte 12">
            <a:extLst>
              <a:ext uri="{FF2B5EF4-FFF2-40B4-BE49-F238E27FC236}">
                <a16:creationId xmlns:a16="http://schemas.microsoft.com/office/drawing/2014/main" id="{9A84A445-C7FF-D403-8EB0-B34FA3822C1E}"/>
              </a:ext>
            </a:extLst>
          </p:cNvPr>
          <p:cNvSpPr txBox="1"/>
          <p:nvPr/>
        </p:nvSpPr>
        <p:spPr>
          <a:xfrm>
            <a:off x="9642156" y="1701507"/>
            <a:ext cx="204414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Accompagnement</a:t>
            </a:r>
          </a:p>
        </p:txBody>
      </p:sp>
      <p:cxnSp>
        <p:nvCxnSpPr>
          <p:cNvPr id="14" name="Connecteur droit avec flèche 13">
            <a:extLst>
              <a:ext uri="{FF2B5EF4-FFF2-40B4-BE49-F238E27FC236}">
                <a16:creationId xmlns:a16="http://schemas.microsoft.com/office/drawing/2014/main" id="{F495E988-CC71-A1DD-90E9-6FF579AAD65F}"/>
              </a:ext>
            </a:extLst>
          </p:cNvPr>
          <p:cNvCxnSpPr>
            <a:cxnSpLocks/>
          </p:cNvCxnSpPr>
          <p:nvPr/>
        </p:nvCxnSpPr>
        <p:spPr>
          <a:xfrm>
            <a:off x="345720" y="2212168"/>
            <a:ext cx="11140163" cy="0"/>
          </a:xfrm>
          <a:prstGeom prst="straightConnector1">
            <a:avLst/>
          </a:prstGeom>
          <a:noFill/>
          <a:ln w="38100" cap="flat" cmpd="sng" algn="ctr">
            <a:solidFill>
              <a:srgbClr val="C30F0F"/>
            </a:solidFill>
            <a:prstDash val="solid"/>
            <a:miter lim="800000"/>
            <a:tailEnd type="triangle"/>
          </a:ln>
          <a:effectLst/>
        </p:spPr>
      </p:cxnSp>
      <p:pic>
        <p:nvPicPr>
          <p:cNvPr id="15" name="Image 14">
            <a:extLst>
              <a:ext uri="{FF2B5EF4-FFF2-40B4-BE49-F238E27FC236}">
                <a16:creationId xmlns:a16="http://schemas.microsoft.com/office/drawing/2014/main" id="{D0B51C13-DCF8-2E15-A205-5F17CC717F49}"/>
              </a:ext>
            </a:extLst>
          </p:cNvPr>
          <p:cNvPicPr>
            <a:picLocks noChangeAspect="1"/>
          </p:cNvPicPr>
          <p:nvPr/>
        </p:nvPicPr>
        <p:blipFill>
          <a:blip r:embed="rId3">
            <a:alphaModFix/>
          </a:blip>
          <a:stretch>
            <a:fillRect/>
          </a:stretch>
        </p:blipFill>
        <p:spPr>
          <a:xfrm>
            <a:off x="6546285" y="2361816"/>
            <a:ext cx="2521010" cy="2572112"/>
          </a:xfrm>
          <a:prstGeom prst="roundRect">
            <a:avLst>
              <a:gd name="adj" fmla="val 9907"/>
            </a:avLst>
          </a:prstGeom>
          <a:noFill/>
          <a:ln>
            <a:noFill/>
          </a:ln>
          <a:effectLst>
            <a:outerShdw blurRad="228600" dist="104775" dir="7860000" algn="bl" rotWithShape="0">
              <a:srgbClr val="CCCCCC">
                <a:alpha val="50000"/>
              </a:srgbClr>
            </a:outerShdw>
          </a:effectLst>
        </p:spPr>
      </p:pic>
      <p:sp>
        <p:nvSpPr>
          <p:cNvPr id="16" name="ZoneTexte 15">
            <a:extLst>
              <a:ext uri="{FF2B5EF4-FFF2-40B4-BE49-F238E27FC236}">
                <a16:creationId xmlns:a16="http://schemas.microsoft.com/office/drawing/2014/main" id="{297B7D7E-4819-9BE5-FF69-86CF248A72FB}"/>
              </a:ext>
            </a:extLst>
          </p:cNvPr>
          <p:cNvSpPr txBox="1"/>
          <p:nvPr/>
        </p:nvSpPr>
        <p:spPr>
          <a:xfrm>
            <a:off x="334446" y="1486266"/>
            <a:ext cx="2595328"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Landing page, emailing, bannière CE</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3E454A"/>
                </a:solidFill>
                <a:effectLst/>
                <a:uLnTx/>
                <a:uFillTx/>
              </a:rPr>
              <a:t> </a:t>
            </a:r>
          </a:p>
        </p:txBody>
      </p:sp>
      <p:pic>
        <p:nvPicPr>
          <p:cNvPr id="17" name="Image 16">
            <a:extLst>
              <a:ext uri="{FF2B5EF4-FFF2-40B4-BE49-F238E27FC236}">
                <a16:creationId xmlns:a16="http://schemas.microsoft.com/office/drawing/2014/main" id="{52FCF087-8199-5440-2282-37C87BDCA419}"/>
              </a:ext>
            </a:extLst>
          </p:cNvPr>
          <p:cNvPicPr>
            <a:picLocks noChangeAspect="1"/>
          </p:cNvPicPr>
          <p:nvPr/>
        </p:nvPicPr>
        <p:blipFill>
          <a:blip r:embed="rId4"/>
          <a:stretch>
            <a:fillRect/>
          </a:stretch>
        </p:blipFill>
        <p:spPr>
          <a:xfrm>
            <a:off x="343627" y="2461760"/>
            <a:ext cx="1526947" cy="3309937"/>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FD45204E-09D9-906D-149F-38B42FED9E84}"/>
              </a:ext>
            </a:extLst>
          </p:cNvPr>
          <p:cNvPicPr>
            <a:picLocks noChangeAspect="1"/>
          </p:cNvPicPr>
          <p:nvPr/>
        </p:nvPicPr>
        <p:blipFill rotWithShape="1">
          <a:blip r:embed="rId5"/>
          <a:srcRect b="25450"/>
          <a:stretch/>
        </p:blipFill>
        <p:spPr>
          <a:xfrm>
            <a:off x="1562889" y="3053529"/>
            <a:ext cx="989810" cy="2572112"/>
          </a:xfrm>
          <a:prstGeom prst="rect">
            <a:avLst/>
          </a:prstGeom>
          <a:ln>
            <a:noFill/>
          </a:ln>
          <a:effectLst>
            <a:outerShdw blurRad="292100" dist="139700" dir="2700000" algn="tl" rotWithShape="0">
              <a:srgbClr val="333333">
                <a:alpha val="65000"/>
              </a:srgbClr>
            </a:outerShdw>
          </a:effectLst>
        </p:spPr>
      </p:pic>
      <p:pic>
        <p:nvPicPr>
          <p:cNvPr id="20" name="Image 5">
            <a:extLst>
              <a:ext uri="{FF2B5EF4-FFF2-40B4-BE49-F238E27FC236}">
                <a16:creationId xmlns:a16="http://schemas.microsoft.com/office/drawing/2014/main" id="{D0ECC39B-7852-99F3-BCF5-FFEEA0DA0F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518" y="5625641"/>
            <a:ext cx="2141156" cy="7980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age 20">
            <a:extLst>
              <a:ext uri="{FF2B5EF4-FFF2-40B4-BE49-F238E27FC236}">
                <a16:creationId xmlns:a16="http://schemas.microsoft.com/office/drawing/2014/main" id="{2A085DC3-E3FD-372B-3D2A-9A6C6140D976}"/>
              </a:ext>
            </a:extLst>
          </p:cNvPr>
          <p:cNvPicPr>
            <a:picLocks noChangeAspect="1"/>
          </p:cNvPicPr>
          <p:nvPr/>
        </p:nvPicPr>
        <p:blipFill>
          <a:blip r:embed="rId7"/>
          <a:stretch>
            <a:fillRect/>
          </a:stretch>
        </p:blipFill>
        <p:spPr>
          <a:xfrm>
            <a:off x="3206161" y="2579695"/>
            <a:ext cx="2743356" cy="13741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847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1CC3562-32A5-ACF6-3B71-84A87DF454A0}"/>
              </a:ext>
            </a:extLst>
          </p:cNvPr>
          <p:cNvSpPr>
            <a:spLocks noGrp="1"/>
          </p:cNvSpPr>
          <p:nvPr>
            <p:ph type="body" sz="quarter" idx="12"/>
          </p:nvPr>
        </p:nvSpPr>
        <p:spPr/>
        <p:txBody>
          <a:bodyPr/>
          <a:lstStyle/>
          <a:p>
            <a:r>
              <a:rPr lang="fr-FR" dirty="0"/>
              <a:t>Parcours Agence : Rôle du conseiller et posture commerciale en agence</a:t>
            </a:r>
          </a:p>
        </p:txBody>
      </p:sp>
      <p:sp>
        <p:nvSpPr>
          <p:cNvPr id="4" name="Espace réservé du texte 3">
            <a:extLst>
              <a:ext uri="{FF2B5EF4-FFF2-40B4-BE49-F238E27FC236}">
                <a16:creationId xmlns:a16="http://schemas.microsoft.com/office/drawing/2014/main" id="{EAD11108-D482-2484-96A1-012A3C206E7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7656392-1E13-BB42-84F4-265BEA0F1C2A}"/>
              </a:ext>
            </a:extLst>
          </p:cNvPr>
          <p:cNvSpPr>
            <a:spLocks noGrp="1"/>
          </p:cNvSpPr>
          <p:nvPr>
            <p:ph type="body" sz="quarter" idx="16"/>
          </p:nvPr>
        </p:nvSpPr>
        <p:spPr/>
        <p:txBody>
          <a:bodyPr/>
          <a:lstStyle/>
          <a:p>
            <a:r>
              <a:rPr lang="fr-FR" dirty="0"/>
              <a:t>4</a:t>
            </a:r>
          </a:p>
        </p:txBody>
      </p:sp>
      <p:sp>
        <p:nvSpPr>
          <p:cNvPr id="6" name="Google Shape;600;p33">
            <a:extLst>
              <a:ext uri="{FF2B5EF4-FFF2-40B4-BE49-F238E27FC236}">
                <a16:creationId xmlns:a16="http://schemas.microsoft.com/office/drawing/2014/main" id="{7651E78C-CF0B-EA58-F190-1877E495474A}"/>
              </a:ext>
            </a:extLst>
          </p:cNvPr>
          <p:cNvSpPr/>
          <p:nvPr/>
        </p:nvSpPr>
        <p:spPr>
          <a:xfrm>
            <a:off x="4509738" y="3438470"/>
            <a:ext cx="3127697" cy="874068"/>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7" name="Google Shape;596;p33">
            <a:extLst>
              <a:ext uri="{FF2B5EF4-FFF2-40B4-BE49-F238E27FC236}">
                <a16:creationId xmlns:a16="http://schemas.microsoft.com/office/drawing/2014/main" id="{BA419D34-EE9A-8BA6-6C9E-47883519E32A}"/>
              </a:ext>
            </a:extLst>
          </p:cNvPr>
          <p:cNvSpPr txBox="1"/>
          <p:nvPr/>
        </p:nvSpPr>
        <p:spPr>
          <a:xfrm>
            <a:off x="998996" y="2805648"/>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1</a:t>
            </a:r>
            <a:endParaRPr kumimoji="0" sz="2391" b="0" i="0" u="none" strike="noStrike" kern="0" cap="none" spc="0" normalizeH="0" baseline="0" noProof="0">
              <a:ln>
                <a:noFill/>
              </a:ln>
              <a:solidFill>
                <a:srgbClr val="3E454A"/>
              </a:solidFill>
              <a:effectLst/>
              <a:uLnTx/>
              <a:uFillTx/>
            </a:endParaRPr>
          </a:p>
        </p:txBody>
      </p:sp>
      <p:sp>
        <p:nvSpPr>
          <p:cNvPr id="8" name="Google Shape;597;p33">
            <a:extLst>
              <a:ext uri="{FF2B5EF4-FFF2-40B4-BE49-F238E27FC236}">
                <a16:creationId xmlns:a16="http://schemas.microsoft.com/office/drawing/2014/main" id="{FF366FCD-CE5B-3C66-B60F-23589D8BECE6}"/>
              </a:ext>
            </a:extLst>
          </p:cNvPr>
          <p:cNvSpPr/>
          <p:nvPr/>
        </p:nvSpPr>
        <p:spPr>
          <a:xfrm>
            <a:off x="484717" y="3418842"/>
            <a:ext cx="3249050" cy="893696"/>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9" name="Google Shape;598;p33">
            <a:extLst>
              <a:ext uri="{FF2B5EF4-FFF2-40B4-BE49-F238E27FC236}">
                <a16:creationId xmlns:a16="http://schemas.microsoft.com/office/drawing/2014/main" id="{89CEE2AE-0ADB-9FAA-B19F-DCBE33854063}"/>
              </a:ext>
            </a:extLst>
          </p:cNvPr>
          <p:cNvSpPr txBox="1"/>
          <p:nvPr/>
        </p:nvSpPr>
        <p:spPr>
          <a:xfrm>
            <a:off x="628968" y="3487425"/>
            <a:ext cx="2960548" cy="776775"/>
          </a:xfrm>
          <a:prstGeom prst="rect">
            <a:avLst/>
          </a:prstGeom>
          <a:solidFill>
            <a:srgbClr val="C00000"/>
          </a:solidFill>
          <a:ln>
            <a:noFill/>
          </a:ln>
        </p:spPr>
        <p:txBody>
          <a:bodyPr spcFirstLastPara="1" wrap="square" lIns="121424" tIns="121424" rIns="121424" bIns="121424" anchor="t" anchorCtr="0">
            <a:spAutoFit/>
          </a:bodyPr>
          <a:lstStyle/>
          <a:p>
            <a:pPr algn="ctr"/>
            <a:r>
              <a:rPr lang="fr" sz="1727" b="1" dirty="0">
                <a:solidFill>
                  <a:srgbClr val="FFFFFF"/>
                </a:solidFill>
                <a:latin typeface="Questrial"/>
                <a:ea typeface="Questrial"/>
                <a:cs typeface="Questrial"/>
                <a:sym typeface="Questrial"/>
              </a:rPr>
              <a:t>Amorcer l’échange</a:t>
            </a:r>
            <a:endParaRPr sz="1727" b="1" dirty="0">
              <a:solidFill>
                <a:srgbClr val="FFFFFF"/>
              </a:solidFill>
              <a:latin typeface="Questrial"/>
              <a:ea typeface="Questrial"/>
              <a:cs typeface="Questrial"/>
              <a:sym typeface="Questrial"/>
            </a:endParaRPr>
          </a:p>
          <a:p>
            <a:pPr algn="ctr">
              <a:buClr>
                <a:srgbClr val="3E454A"/>
              </a:buClr>
              <a:buSzPts val="1200"/>
            </a:pPr>
            <a:r>
              <a:rPr lang="fr" sz="1727" b="1" dirty="0">
                <a:solidFill>
                  <a:srgbClr val="FFFFFF"/>
                </a:solidFill>
                <a:latin typeface="Questrial"/>
                <a:ea typeface="Questrial"/>
                <a:cs typeface="Questrial"/>
                <a:sym typeface="Questrial"/>
              </a:rPr>
              <a:t>sur le sujet</a:t>
            </a:r>
            <a:endParaRPr sz="1992" b="1" dirty="0">
              <a:solidFill>
                <a:srgbClr val="FFFFFF"/>
              </a:solidFill>
              <a:latin typeface="Questrial"/>
              <a:ea typeface="Questrial"/>
              <a:cs typeface="Questrial"/>
              <a:sym typeface="Questrial"/>
            </a:endParaRPr>
          </a:p>
        </p:txBody>
      </p:sp>
      <p:sp>
        <p:nvSpPr>
          <p:cNvPr id="10" name="Google Shape;599;p33">
            <a:extLst>
              <a:ext uri="{FF2B5EF4-FFF2-40B4-BE49-F238E27FC236}">
                <a16:creationId xmlns:a16="http://schemas.microsoft.com/office/drawing/2014/main" id="{573CDB4D-4B23-D4FF-201B-DEA6D3D40D45}"/>
              </a:ext>
            </a:extLst>
          </p:cNvPr>
          <p:cNvSpPr txBox="1"/>
          <p:nvPr/>
        </p:nvSpPr>
        <p:spPr>
          <a:xfrm>
            <a:off x="4963340" y="2815859"/>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2</a:t>
            </a:r>
            <a:endParaRPr kumimoji="0" sz="2391" b="0" i="0" u="none" strike="noStrike" kern="0" cap="none" spc="0" normalizeH="0" baseline="0" noProof="0">
              <a:ln>
                <a:noFill/>
              </a:ln>
              <a:solidFill>
                <a:srgbClr val="3E454A"/>
              </a:solidFill>
              <a:effectLst/>
              <a:uLnTx/>
              <a:uFillTx/>
            </a:endParaRPr>
          </a:p>
        </p:txBody>
      </p:sp>
      <p:sp>
        <p:nvSpPr>
          <p:cNvPr id="11" name="Google Shape;600;p33">
            <a:extLst>
              <a:ext uri="{FF2B5EF4-FFF2-40B4-BE49-F238E27FC236}">
                <a16:creationId xmlns:a16="http://schemas.microsoft.com/office/drawing/2014/main" id="{315FC383-FC37-35B2-8D79-1A050E6DF6BD}"/>
              </a:ext>
            </a:extLst>
          </p:cNvPr>
          <p:cNvSpPr/>
          <p:nvPr/>
        </p:nvSpPr>
        <p:spPr>
          <a:xfrm>
            <a:off x="8310451" y="3429000"/>
            <a:ext cx="2745849" cy="1105650"/>
          </a:xfrm>
          <a:prstGeom prst="roundRect">
            <a:avLst>
              <a:gd name="adj" fmla="val 9302"/>
            </a:avLst>
          </a:prstGeom>
          <a:solidFill>
            <a:srgbClr val="C00000"/>
          </a:solidFill>
          <a:ln w="9525" cap="flat" cmpd="sng">
            <a:no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2" name="Google Shape;601;p33">
            <a:extLst>
              <a:ext uri="{FF2B5EF4-FFF2-40B4-BE49-F238E27FC236}">
                <a16:creationId xmlns:a16="http://schemas.microsoft.com/office/drawing/2014/main" id="{6ADB604A-AAFA-5031-6956-C3FE7E1512D6}"/>
              </a:ext>
            </a:extLst>
          </p:cNvPr>
          <p:cNvSpPr txBox="1"/>
          <p:nvPr/>
        </p:nvSpPr>
        <p:spPr>
          <a:xfrm>
            <a:off x="4561478" y="3487425"/>
            <a:ext cx="3024217" cy="776775"/>
          </a:xfrm>
          <a:prstGeom prst="rect">
            <a:avLst/>
          </a:prstGeom>
          <a:solidFill>
            <a:srgbClr val="C00000"/>
          </a:solidFill>
          <a:ln>
            <a:noFill/>
          </a:ln>
        </p:spPr>
        <p:txBody>
          <a:bodyPr spcFirstLastPara="1" wrap="square" lIns="121424" tIns="121424" rIns="121424" bIns="121424" anchor="t" anchorCtr="0">
            <a:spAutoFit/>
          </a:bodyPr>
          <a:lstStyle/>
          <a:p>
            <a:pPr algn="ctr"/>
            <a:r>
              <a:rPr lang="fr" sz="1727" b="1">
                <a:solidFill>
                  <a:srgbClr val="FFFFFF"/>
                </a:solidFill>
                <a:latin typeface="Questrial"/>
                <a:ea typeface="Questrial"/>
                <a:cs typeface="Questrial"/>
                <a:sym typeface="Questrial"/>
              </a:rPr>
              <a:t>Susciter</a:t>
            </a:r>
            <a:endParaRPr sz="1727" b="1">
              <a:solidFill>
                <a:srgbClr val="FFFFFF"/>
              </a:solidFill>
              <a:latin typeface="Questrial"/>
              <a:ea typeface="Questrial"/>
              <a:cs typeface="Questrial"/>
              <a:sym typeface="Questrial"/>
            </a:endParaRPr>
          </a:p>
          <a:p>
            <a:pPr algn="ctr"/>
            <a:r>
              <a:rPr lang="fr" sz="1727" b="1">
                <a:solidFill>
                  <a:srgbClr val="FFFFFF"/>
                </a:solidFill>
                <a:latin typeface="Questrial"/>
                <a:ea typeface="Questrial"/>
                <a:cs typeface="Questrial"/>
                <a:sym typeface="Questrial"/>
              </a:rPr>
              <a:t>l’intérêt</a:t>
            </a:r>
            <a:endParaRPr sz="1727" b="1">
              <a:solidFill>
                <a:srgbClr val="FFFFFF"/>
              </a:solidFill>
              <a:latin typeface="Questrial"/>
              <a:ea typeface="Questrial"/>
              <a:cs typeface="Questrial"/>
              <a:sym typeface="Questrial"/>
            </a:endParaRPr>
          </a:p>
        </p:txBody>
      </p:sp>
      <p:sp>
        <p:nvSpPr>
          <p:cNvPr id="13" name="Google Shape;602;p33">
            <a:extLst>
              <a:ext uri="{FF2B5EF4-FFF2-40B4-BE49-F238E27FC236}">
                <a16:creationId xmlns:a16="http://schemas.microsoft.com/office/drawing/2014/main" id="{757FBFA7-89CF-2EC9-3269-B645081126E7}"/>
              </a:ext>
            </a:extLst>
          </p:cNvPr>
          <p:cNvSpPr txBox="1"/>
          <p:nvPr/>
        </p:nvSpPr>
        <p:spPr>
          <a:xfrm>
            <a:off x="8573129" y="2815859"/>
            <a:ext cx="2220492" cy="613141"/>
          </a:xfrm>
          <a:prstGeom prst="rect">
            <a:avLst/>
          </a:prstGeom>
          <a:noFill/>
          <a:ln>
            <a:noFill/>
          </a:ln>
        </p:spPr>
        <p:txBody>
          <a:bodyPr spcFirstLastPara="1" wrap="square" lIns="121424" tIns="121424" rIns="121424" bIns="121424"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2391" b="1" i="0" u="none" strike="noStrike" kern="0" cap="none" spc="0" normalizeH="0" baseline="0" noProof="0">
                <a:ln>
                  <a:noFill/>
                </a:ln>
                <a:solidFill>
                  <a:srgbClr val="3E454A"/>
                </a:solidFill>
                <a:effectLst/>
                <a:uLnTx/>
                <a:uFillTx/>
                <a:latin typeface="Questrial"/>
                <a:ea typeface="Questrial"/>
                <a:cs typeface="Questrial"/>
                <a:sym typeface="Questrial"/>
              </a:rPr>
              <a:t>Étape 3</a:t>
            </a:r>
            <a:endParaRPr kumimoji="0" sz="2391" b="0" i="0" u="none" strike="noStrike" kern="0" cap="none" spc="0" normalizeH="0" baseline="0" noProof="0">
              <a:ln>
                <a:noFill/>
              </a:ln>
              <a:solidFill>
                <a:srgbClr val="3E454A"/>
              </a:solidFill>
              <a:effectLst/>
              <a:uLnTx/>
              <a:uFillTx/>
            </a:endParaRPr>
          </a:p>
        </p:txBody>
      </p:sp>
      <p:cxnSp>
        <p:nvCxnSpPr>
          <p:cNvPr id="14" name="Google Shape;608;p33">
            <a:extLst>
              <a:ext uri="{FF2B5EF4-FFF2-40B4-BE49-F238E27FC236}">
                <a16:creationId xmlns:a16="http://schemas.microsoft.com/office/drawing/2014/main" id="{7C272286-6AA7-7049-99F5-248830B90A43}"/>
              </a:ext>
            </a:extLst>
          </p:cNvPr>
          <p:cNvCxnSpPr>
            <a:cxnSpLocks/>
          </p:cNvCxnSpPr>
          <p:nvPr/>
        </p:nvCxnSpPr>
        <p:spPr>
          <a:xfrm flipV="1">
            <a:off x="3857542" y="3872224"/>
            <a:ext cx="541200" cy="3588"/>
          </a:xfrm>
          <a:prstGeom prst="bentConnector3">
            <a:avLst>
              <a:gd name="adj1" fmla="val 50000"/>
            </a:avLst>
          </a:prstGeom>
          <a:noFill/>
          <a:ln w="19050" cap="flat" cmpd="sng">
            <a:solidFill>
              <a:srgbClr val="595959"/>
            </a:solidFill>
            <a:prstDash val="solid"/>
            <a:round/>
            <a:headEnd type="none" w="med" len="med"/>
            <a:tailEnd type="triangle" w="med" len="med"/>
          </a:ln>
        </p:spPr>
      </p:cxnSp>
      <p:cxnSp>
        <p:nvCxnSpPr>
          <p:cNvPr id="15" name="Google Shape;609;p33">
            <a:extLst>
              <a:ext uri="{FF2B5EF4-FFF2-40B4-BE49-F238E27FC236}">
                <a16:creationId xmlns:a16="http://schemas.microsoft.com/office/drawing/2014/main" id="{031A39F8-6239-6A11-4F2A-17D6D33CB0AE}"/>
              </a:ext>
            </a:extLst>
          </p:cNvPr>
          <p:cNvCxnSpPr>
            <a:cxnSpLocks/>
          </p:cNvCxnSpPr>
          <p:nvPr/>
        </p:nvCxnSpPr>
        <p:spPr>
          <a:xfrm flipV="1">
            <a:off x="7615353" y="3894377"/>
            <a:ext cx="541200" cy="3588"/>
          </a:xfrm>
          <a:prstGeom prst="bentConnector3">
            <a:avLst>
              <a:gd name="adj1" fmla="val 50000"/>
            </a:avLst>
          </a:prstGeom>
          <a:noFill/>
          <a:ln w="19050" cap="flat" cmpd="sng">
            <a:solidFill>
              <a:srgbClr val="595959"/>
            </a:solidFill>
            <a:prstDash val="solid"/>
            <a:round/>
            <a:headEnd type="none" w="med" len="med"/>
            <a:tailEnd type="triangle" w="med" len="med"/>
          </a:ln>
        </p:spPr>
      </p:cxnSp>
      <p:sp>
        <p:nvSpPr>
          <p:cNvPr id="16" name="ZoneTexte 15">
            <a:extLst>
              <a:ext uri="{FF2B5EF4-FFF2-40B4-BE49-F238E27FC236}">
                <a16:creationId xmlns:a16="http://schemas.microsoft.com/office/drawing/2014/main" id="{B3F06B3E-9862-3CA2-6DC1-678E78E0AE4F}"/>
              </a:ext>
            </a:extLst>
          </p:cNvPr>
          <p:cNvSpPr txBox="1"/>
          <p:nvPr/>
        </p:nvSpPr>
        <p:spPr>
          <a:xfrm>
            <a:off x="926085" y="1805233"/>
            <a:ext cx="6081962"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sng" strike="noStrike" kern="0" cap="none" spc="0" normalizeH="0" baseline="0" noProof="0" dirty="0">
                <a:ln>
                  <a:noFill/>
                </a:ln>
                <a:solidFill>
                  <a:srgbClr val="C00000"/>
                </a:solidFill>
                <a:effectLst/>
                <a:uLnTx/>
                <a:uFillTx/>
              </a:rPr>
              <a:t>3 étapes </a:t>
            </a:r>
          </a:p>
        </p:txBody>
      </p:sp>
      <p:sp>
        <p:nvSpPr>
          <p:cNvPr id="17" name="ZoneTexte 16">
            <a:extLst>
              <a:ext uri="{FF2B5EF4-FFF2-40B4-BE49-F238E27FC236}">
                <a16:creationId xmlns:a16="http://schemas.microsoft.com/office/drawing/2014/main" id="{5160055A-7A37-335F-C8CD-39C41DCC6F01}"/>
              </a:ext>
            </a:extLst>
          </p:cNvPr>
          <p:cNvSpPr txBox="1"/>
          <p:nvPr/>
        </p:nvSpPr>
        <p:spPr>
          <a:xfrm>
            <a:off x="7879602" y="4608540"/>
            <a:ext cx="360754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rPr>
              <a:t>Pour leurs 1ers leads, préconisation de la présence du conseiller au RDV avec IPT</a:t>
            </a:r>
          </a:p>
        </p:txBody>
      </p:sp>
      <p:sp>
        <p:nvSpPr>
          <p:cNvPr id="18" name="Google Shape;601;p33">
            <a:extLst>
              <a:ext uri="{FF2B5EF4-FFF2-40B4-BE49-F238E27FC236}">
                <a16:creationId xmlns:a16="http://schemas.microsoft.com/office/drawing/2014/main" id="{20201739-09B8-F478-4583-6280608380A8}"/>
              </a:ext>
            </a:extLst>
          </p:cNvPr>
          <p:cNvSpPr txBox="1"/>
          <p:nvPr/>
        </p:nvSpPr>
        <p:spPr>
          <a:xfrm>
            <a:off x="8413375" y="3471020"/>
            <a:ext cx="2540000" cy="1042554"/>
          </a:xfrm>
          <a:prstGeom prst="rect">
            <a:avLst/>
          </a:prstGeom>
          <a:solidFill>
            <a:srgbClr val="C00000"/>
          </a:solidFill>
          <a:ln>
            <a:noFill/>
          </a:ln>
        </p:spPr>
        <p:txBody>
          <a:bodyPr spcFirstLastPara="1" wrap="square" lIns="121424" tIns="121424" rIns="121424" bIns="121424" anchor="t" anchorCtr="0">
            <a:spAutoFit/>
          </a:bodyPr>
          <a:lstStyle/>
          <a:p>
            <a:pPr algn="ctr"/>
            <a:r>
              <a:rPr lang="fr-FR" sz="1727" b="1" dirty="0">
                <a:solidFill>
                  <a:srgbClr val="FFFFFF"/>
                </a:solidFill>
                <a:latin typeface="Questrial"/>
                <a:ea typeface="Questrial"/>
                <a:cs typeface="Questrial"/>
                <a:sym typeface="Questrial"/>
              </a:rPr>
              <a:t>Envoyer un lead sur </a:t>
            </a:r>
            <a:r>
              <a:rPr lang="fr-FR" sz="1727" b="1" dirty="0" err="1">
                <a:solidFill>
                  <a:srgbClr val="FFFFFF"/>
                </a:solidFill>
                <a:latin typeface="Questrial"/>
                <a:ea typeface="Questrial"/>
                <a:cs typeface="Questrial"/>
                <a:sym typeface="Questrial"/>
              </a:rPr>
              <a:t>MonExpert</a:t>
            </a:r>
            <a:r>
              <a:rPr lang="fr-FR" sz="1727" b="1" dirty="0">
                <a:solidFill>
                  <a:srgbClr val="FFFFFF"/>
                </a:solidFill>
                <a:latin typeface="Questrial"/>
                <a:ea typeface="Questrial"/>
                <a:cs typeface="Questrial"/>
                <a:sym typeface="Questrial"/>
              </a:rPr>
              <a:t> avec prise de RDV pour le client</a:t>
            </a:r>
            <a:endParaRPr sz="1727" b="1" dirty="0">
              <a:solidFill>
                <a:srgbClr val="FFFFFF"/>
              </a:solidFill>
              <a:latin typeface="Questrial"/>
              <a:ea typeface="Questrial"/>
              <a:cs typeface="Questrial"/>
              <a:sym typeface="Questrial"/>
            </a:endParaRPr>
          </a:p>
        </p:txBody>
      </p:sp>
    </p:spTree>
    <p:extLst>
      <p:ext uri="{BB962C8B-B14F-4D97-AF65-F5344CB8AC3E}">
        <p14:creationId xmlns:p14="http://schemas.microsoft.com/office/powerpoint/2010/main" val="957535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A689D67-5CFB-F88E-974E-716A0638C2EB}"/>
              </a:ext>
            </a:extLst>
          </p:cNvPr>
          <p:cNvSpPr>
            <a:spLocks noGrp="1"/>
          </p:cNvSpPr>
          <p:nvPr>
            <p:ph type="body" sz="quarter" idx="12"/>
          </p:nvPr>
        </p:nvSpPr>
        <p:spPr/>
        <p:txBody>
          <a:bodyPr/>
          <a:lstStyle/>
          <a:p>
            <a:r>
              <a:rPr lang="fr-FR" dirty="0"/>
              <a:t>Engager la discussion</a:t>
            </a:r>
          </a:p>
        </p:txBody>
      </p:sp>
      <p:sp>
        <p:nvSpPr>
          <p:cNvPr id="4" name="Espace réservé du texte 3">
            <a:extLst>
              <a:ext uri="{FF2B5EF4-FFF2-40B4-BE49-F238E27FC236}">
                <a16:creationId xmlns:a16="http://schemas.microsoft.com/office/drawing/2014/main" id="{01ECAAA7-24BE-BB9D-C8C3-ACF89B2FF80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C3DF7C6-99A8-AFFB-1510-8FA7609F5364}"/>
              </a:ext>
            </a:extLst>
          </p:cNvPr>
          <p:cNvSpPr>
            <a:spLocks noGrp="1"/>
          </p:cNvSpPr>
          <p:nvPr>
            <p:ph type="body" sz="quarter" idx="16"/>
          </p:nvPr>
        </p:nvSpPr>
        <p:spPr/>
        <p:txBody>
          <a:bodyPr/>
          <a:lstStyle/>
          <a:p>
            <a:r>
              <a:rPr lang="fr-FR" dirty="0"/>
              <a:t>4</a:t>
            </a:r>
          </a:p>
        </p:txBody>
      </p:sp>
      <p:sp>
        <p:nvSpPr>
          <p:cNvPr id="6" name="Rectangle 5">
            <a:extLst>
              <a:ext uri="{FF2B5EF4-FFF2-40B4-BE49-F238E27FC236}">
                <a16:creationId xmlns:a16="http://schemas.microsoft.com/office/drawing/2014/main" id="{5FCFB94E-9A5F-80CD-1C1C-6AB9548BA81A}"/>
              </a:ext>
            </a:extLst>
          </p:cNvPr>
          <p:cNvSpPr/>
          <p:nvPr/>
        </p:nvSpPr>
        <p:spPr>
          <a:xfrm>
            <a:off x="7470316" y="3334395"/>
            <a:ext cx="4256383" cy="297066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B57D0A49-D81D-2AB1-3429-06B9559C75B0}"/>
              </a:ext>
            </a:extLst>
          </p:cNvPr>
          <p:cNvSpPr/>
          <p:nvPr/>
        </p:nvSpPr>
        <p:spPr>
          <a:xfrm>
            <a:off x="7419516" y="1790473"/>
            <a:ext cx="4386203" cy="1323399"/>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8" name="Google Shape;547;p30">
            <a:extLst>
              <a:ext uri="{FF2B5EF4-FFF2-40B4-BE49-F238E27FC236}">
                <a16:creationId xmlns:a16="http://schemas.microsoft.com/office/drawing/2014/main" id="{28CA05EF-086E-3BED-D314-17078B86A4E0}"/>
              </a:ext>
            </a:extLst>
          </p:cNvPr>
          <p:cNvSpPr txBox="1"/>
          <p:nvPr/>
        </p:nvSpPr>
        <p:spPr>
          <a:xfrm>
            <a:off x="69088" y="1645995"/>
            <a:ext cx="7120129" cy="4483751"/>
          </a:xfrm>
          <a:prstGeom prst="rect">
            <a:avLst/>
          </a:prstGeom>
          <a:noFill/>
          <a:ln>
            <a:noFill/>
          </a:ln>
        </p:spPr>
        <p:txBody>
          <a:bodyPr spcFirstLastPara="1" wrap="square" lIns="121900" tIns="121900" rIns="121900" bIns="121900" anchor="t" anchorCtr="0">
            <a:spAutoFit/>
          </a:bodyPr>
          <a:lstStyle/>
          <a:p>
            <a:pPr marL="211661">
              <a:buClr>
                <a:schemeClr val="dk1"/>
              </a:buClr>
              <a:buSzPts val="1100"/>
            </a:pPr>
            <a:r>
              <a:rPr lang="fr-FR" sz="1600" dirty="0">
                <a:solidFill>
                  <a:schemeClr val="dk1"/>
                </a:solidFill>
                <a:latin typeface="Questrial"/>
                <a:ea typeface="Questrial"/>
                <a:cs typeface="Questrial"/>
                <a:sym typeface="Questrial"/>
              </a:rPr>
              <a:t>Vous faites vos factures sur un </a:t>
            </a:r>
            <a:r>
              <a:rPr lang="fr-FR" sz="1600" b="1" dirty="0">
                <a:solidFill>
                  <a:srgbClr val="C00000"/>
                </a:solidFill>
                <a:latin typeface="Questrial"/>
                <a:ea typeface="Questrial"/>
                <a:cs typeface="Questrial"/>
                <a:sym typeface="Questrial"/>
              </a:rPr>
              <a:t>outil non conforme</a:t>
            </a:r>
            <a:r>
              <a:rPr lang="fr-FR" sz="1600" dirty="0">
                <a:solidFill>
                  <a:srgbClr val="C00000"/>
                </a:solidFill>
                <a:latin typeface="Questrial"/>
                <a:ea typeface="Questrial"/>
                <a:cs typeface="Questrial"/>
                <a:sym typeface="Questrial"/>
              </a:rPr>
              <a:t> </a:t>
            </a:r>
            <a:r>
              <a:rPr lang="fr-FR" sz="1600" dirty="0">
                <a:solidFill>
                  <a:schemeClr val="dk1"/>
                </a:solidFill>
                <a:latin typeface="Questrial"/>
                <a:ea typeface="Questrial"/>
                <a:cs typeface="Questrial"/>
                <a:sym typeface="Questrial"/>
              </a:rPr>
              <a:t>?</a:t>
            </a:r>
          </a:p>
          <a:p>
            <a:pPr marL="211661">
              <a:buClr>
                <a:schemeClr val="dk1"/>
              </a:buClr>
              <a:buSzPts val="1100"/>
            </a:pPr>
            <a:r>
              <a:rPr lang="fr-FR" sz="1067" i="1" dirty="0">
                <a:solidFill>
                  <a:schemeClr val="dk1"/>
                </a:solidFill>
                <a:latin typeface="Questrial"/>
                <a:ea typeface="Questrial"/>
                <a:cs typeface="Questrial"/>
                <a:sym typeface="Questrial"/>
              </a:rPr>
              <a:t>  exemple : Excel ou Word</a:t>
            </a:r>
          </a:p>
          <a:p>
            <a:pPr marL="211661">
              <a:buClr>
                <a:schemeClr val="dk1"/>
              </a:buClr>
              <a:buSzPts val="1100"/>
            </a:pPr>
            <a:endParaRPr lang="fr" sz="1600" dirty="0">
              <a:solidFill>
                <a:schemeClr val="dk1"/>
              </a:solidFill>
              <a:latin typeface="Questrial"/>
              <a:ea typeface="Questrial"/>
              <a:cs typeface="Questrial"/>
              <a:sym typeface="Questrial"/>
            </a:endParaRPr>
          </a:p>
          <a:p>
            <a:pPr marL="211661">
              <a:buClr>
                <a:schemeClr val="dk1"/>
              </a:buClr>
              <a:buSzPts val="1100"/>
            </a:pPr>
            <a:endParaRPr lang="fr" sz="1600" dirty="0">
              <a:solidFill>
                <a:schemeClr val="dk1"/>
              </a:solidFill>
              <a:latin typeface="Questrial"/>
              <a:ea typeface="Questrial"/>
              <a:cs typeface="Questrial"/>
              <a:sym typeface="Questrial"/>
            </a:endParaRPr>
          </a:p>
          <a:p>
            <a:pPr marL="211661">
              <a:buClr>
                <a:schemeClr val="dk1"/>
              </a:buClr>
              <a:buSzPts val="1100"/>
            </a:pPr>
            <a:r>
              <a:rPr lang="fr" sz="1600" dirty="0">
                <a:solidFill>
                  <a:schemeClr val="dk1"/>
                </a:solidFill>
                <a:latin typeface="Questrial"/>
                <a:ea typeface="Questrial"/>
                <a:cs typeface="Questrial"/>
                <a:sym typeface="Questrial"/>
              </a:rPr>
              <a:t>Vous souhaitez </a:t>
            </a:r>
            <a:r>
              <a:rPr lang="fr" sz="1600" b="1" dirty="0">
                <a:solidFill>
                  <a:srgbClr val="C00000"/>
                </a:solidFill>
                <a:latin typeface="Questrial"/>
                <a:ea typeface="Questrial"/>
                <a:cs typeface="Questrial"/>
                <a:sym typeface="Questrial"/>
              </a:rPr>
              <a:t>gagner du temps </a:t>
            </a:r>
            <a:r>
              <a:rPr lang="fr" sz="1600" dirty="0">
                <a:solidFill>
                  <a:schemeClr val="dk1"/>
                </a:solidFill>
                <a:latin typeface="Questrial"/>
                <a:ea typeface="Questrial"/>
                <a:cs typeface="Questrial"/>
                <a:sym typeface="Questrial"/>
              </a:rPr>
              <a:t>dans vos processus administratifs ?</a:t>
            </a:r>
          </a:p>
          <a:p>
            <a:pPr marL="211661" lvl="2">
              <a:buClr>
                <a:schemeClr val="dk1"/>
              </a:buClr>
              <a:buSzPts val="1100"/>
            </a:pPr>
            <a:r>
              <a:rPr lang="fr-FR" sz="1200" i="1" dirty="0">
                <a:solidFill>
                  <a:schemeClr val="dk1"/>
                </a:solidFill>
                <a:latin typeface="Questrial"/>
                <a:ea typeface="Questrial"/>
                <a:cs typeface="Questrial"/>
                <a:sym typeface="Questrial"/>
              </a:rPr>
              <a:t>  exemple :</a:t>
            </a:r>
            <a:r>
              <a:rPr lang="fr-FR" sz="1200" b="1" i="1" dirty="0">
                <a:solidFill>
                  <a:schemeClr val="dk1"/>
                </a:solidFill>
                <a:latin typeface="Questrial"/>
                <a:ea typeface="Questrial"/>
                <a:cs typeface="Questrial"/>
                <a:sym typeface="Questrial"/>
              </a:rPr>
              <a:t> </a:t>
            </a:r>
            <a:r>
              <a:rPr lang="fr-FR" sz="1067" i="1" dirty="0">
                <a:solidFill>
                  <a:schemeClr val="dk1"/>
                </a:solidFill>
                <a:latin typeface="Questrial"/>
                <a:ea typeface="Questrial"/>
                <a:cs typeface="Questrial"/>
                <a:sym typeface="Questrial"/>
              </a:rPr>
              <a:t>Notes de frais,</a:t>
            </a:r>
          </a:p>
          <a:p>
            <a:pPr marL="211661" lvl="7">
              <a:buClr>
                <a:schemeClr val="dk1"/>
              </a:buClr>
              <a:buSzPts val="1100"/>
            </a:pPr>
            <a:r>
              <a:rPr lang="fr-FR" sz="1067" i="1" dirty="0">
                <a:solidFill>
                  <a:schemeClr val="dk1"/>
                </a:solidFill>
                <a:latin typeface="Questrial"/>
                <a:ea typeface="Questrial"/>
                <a:cs typeface="Questrial"/>
                <a:sym typeface="Questrial"/>
              </a:rPr>
              <a:t>	 Approbations de factures,</a:t>
            </a:r>
          </a:p>
          <a:p>
            <a:pPr marL="211661" lvl="7">
              <a:buClr>
                <a:schemeClr val="dk1"/>
              </a:buClr>
              <a:buSzPts val="1100"/>
            </a:pPr>
            <a:r>
              <a:rPr lang="fr-FR" sz="1067" i="1" dirty="0">
                <a:solidFill>
                  <a:schemeClr val="dk1"/>
                </a:solidFill>
                <a:latin typeface="Questrial"/>
                <a:ea typeface="Questrial"/>
                <a:cs typeface="Questrial"/>
                <a:sym typeface="Questrial"/>
              </a:rPr>
              <a:t>	 Passer à l’archivage numérique (100% digital).</a:t>
            </a:r>
            <a:endParaRPr sz="1067" i="1" dirty="0">
              <a:solidFill>
                <a:schemeClr val="dk1"/>
              </a:solidFill>
              <a:latin typeface="Questrial"/>
              <a:ea typeface="Questrial"/>
              <a:cs typeface="Questrial"/>
              <a:sym typeface="Questrial"/>
            </a:endParaRPr>
          </a:p>
          <a:p>
            <a:pPr marL="609585"/>
            <a:endParaRPr lang="fr-FR" sz="1400" dirty="0">
              <a:solidFill>
                <a:schemeClr val="dk1"/>
              </a:solidFill>
              <a:latin typeface="Questrial"/>
              <a:ea typeface="Questrial"/>
              <a:cs typeface="Questrial"/>
              <a:sym typeface="Questrial"/>
            </a:endParaRPr>
          </a:p>
          <a:p>
            <a:pPr marL="609585"/>
            <a:endParaRPr lang="fr-FR" sz="1400" dirty="0">
              <a:solidFill>
                <a:schemeClr val="dk1"/>
              </a:solidFill>
              <a:latin typeface="Questrial"/>
              <a:ea typeface="Questrial"/>
              <a:cs typeface="Questrial"/>
              <a:sym typeface="Questrial"/>
            </a:endParaRPr>
          </a:p>
          <a:p>
            <a:pPr marL="211661">
              <a:buClr>
                <a:schemeClr val="dk1"/>
              </a:buClr>
              <a:buSzPts val="1100"/>
            </a:pPr>
            <a:r>
              <a:rPr lang="fr" sz="1600" dirty="0">
                <a:solidFill>
                  <a:schemeClr val="dk1"/>
                </a:solidFill>
                <a:latin typeface="Questrial"/>
                <a:ea typeface="Questrial"/>
                <a:cs typeface="Questrial"/>
                <a:sym typeface="Questrial"/>
              </a:rPr>
              <a:t>Vous souhaitez pouvoir </a:t>
            </a:r>
            <a:r>
              <a:rPr lang="fr" sz="1600" b="1" dirty="0">
                <a:solidFill>
                  <a:srgbClr val="C00000"/>
                </a:solidFill>
                <a:latin typeface="Questrial"/>
                <a:ea typeface="Questrial"/>
                <a:cs typeface="Questrial"/>
                <a:sym typeface="Questrial"/>
              </a:rPr>
              <a:t>mieux suivre votre trésorerie </a:t>
            </a:r>
            <a:r>
              <a:rPr lang="fr" sz="1600" dirty="0">
                <a:solidFill>
                  <a:schemeClr val="dk1"/>
                </a:solidFill>
                <a:latin typeface="Questrial"/>
                <a:ea typeface="Questrial"/>
                <a:cs typeface="Questrial"/>
                <a:sym typeface="Questrial"/>
              </a:rPr>
              <a:t>court terme (BFR) ?</a:t>
            </a:r>
          </a:p>
          <a:p>
            <a:pPr marL="211661">
              <a:buClr>
                <a:schemeClr val="dk1"/>
              </a:buClr>
              <a:buSzPts val="1100"/>
            </a:pPr>
            <a:r>
              <a:rPr lang="fr" sz="1200" dirty="0">
                <a:solidFill>
                  <a:schemeClr val="dk1"/>
                </a:solidFill>
                <a:latin typeface="Questrial"/>
                <a:ea typeface="Questrial"/>
                <a:cs typeface="Questrial"/>
                <a:sym typeface="Questrial"/>
              </a:rPr>
              <a:t>  </a:t>
            </a:r>
            <a:r>
              <a:rPr lang="fr" sz="1200" i="1" dirty="0">
                <a:solidFill>
                  <a:schemeClr val="dk1"/>
                </a:solidFill>
                <a:latin typeface="Questrial"/>
                <a:ea typeface="Questrial"/>
                <a:cs typeface="Questrial"/>
                <a:sym typeface="Questrial"/>
              </a:rPr>
              <a:t>exemple : </a:t>
            </a:r>
            <a:r>
              <a:rPr lang="fr" sz="1067" i="1" dirty="0">
                <a:solidFill>
                  <a:schemeClr val="dk1"/>
                </a:solidFill>
                <a:latin typeface="Questrial"/>
                <a:ea typeface="Questrial"/>
                <a:cs typeface="Questrial"/>
                <a:sym typeface="Questrial"/>
              </a:rPr>
              <a:t>Encours clients &amp; relances,</a:t>
            </a:r>
          </a:p>
          <a:p>
            <a:pPr marL="211661">
              <a:buClr>
                <a:schemeClr val="dk1"/>
              </a:buClr>
              <a:buSzPts val="1100"/>
            </a:pPr>
            <a:r>
              <a:rPr lang="fr" sz="1067" i="1" dirty="0">
                <a:solidFill>
                  <a:schemeClr val="dk1"/>
                </a:solidFill>
                <a:latin typeface="Questrial"/>
                <a:ea typeface="Questrial"/>
                <a:cs typeface="Questrial"/>
                <a:sym typeface="Questrial"/>
              </a:rPr>
              <a:t>   	Dettes fournisseurs &amp; dates d’échéances,</a:t>
            </a:r>
          </a:p>
          <a:p>
            <a:pPr marL="211661">
              <a:buClr>
                <a:schemeClr val="dk1"/>
              </a:buClr>
              <a:buSzPts val="1100"/>
            </a:pPr>
            <a:r>
              <a:rPr lang="fr" sz="1067" i="1" dirty="0">
                <a:solidFill>
                  <a:schemeClr val="dk1"/>
                </a:solidFill>
                <a:latin typeface="Questrial"/>
                <a:ea typeface="Questrial"/>
                <a:cs typeface="Questrial"/>
                <a:sym typeface="Questrial"/>
              </a:rPr>
              <a:t>	Disponibilités multi banques.</a:t>
            </a:r>
          </a:p>
          <a:p>
            <a:pPr marL="211661">
              <a:buClr>
                <a:schemeClr val="dk1"/>
              </a:buClr>
              <a:buSzPts val="1100"/>
            </a:pPr>
            <a:endParaRPr lang="fr" sz="1400" dirty="0">
              <a:solidFill>
                <a:schemeClr val="dk1"/>
              </a:solidFill>
              <a:latin typeface="Questrial"/>
              <a:ea typeface="Questrial"/>
              <a:cs typeface="Questrial"/>
              <a:sym typeface="Questrial"/>
            </a:endParaRPr>
          </a:p>
          <a:p>
            <a:pPr marL="211661">
              <a:buClr>
                <a:schemeClr val="dk1"/>
              </a:buClr>
              <a:buSzPts val="1100"/>
            </a:pPr>
            <a:endParaRPr lang="fr" sz="1400" dirty="0">
              <a:solidFill>
                <a:schemeClr val="dk1"/>
              </a:solidFill>
              <a:latin typeface="Questrial"/>
              <a:ea typeface="Questrial"/>
              <a:cs typeface="Questrial"/>
              <a:sym typeface="Questrial"/>
            </a:endParaRPr>
          </a:p>
          <a:p>
            <a:pPr marL="211661">
              <a:buClr>
                <a:schemeClr val="dk1"/>
              </a:buClr>
              <a:buSzPts val="1100"/>
            </a:pPr>
            <a:r>
              <a:rPr lang="fr-FR" sz="1600" dirty="0">
                <a:solidFill>
                  <a:schemeClr val="dk1"/>
                </a:solidFill>
                <a:latin typeface="Questrial"/>
                <a:ea typeface="Questrial"/>
                <a:cs typeface="Questrial"/>
                <a:sym typeface="Questrial"/>
              </a:rPr>
              <a:t>Avez-vous l’impression de passer </a:t>
            </a:r>
            <a:r>
              <a:rPr lang="fr-FR" sz="1600" b="1" dirty="0">
                <a:solidFill>
                  <a:srgbClr val="C00000"/>
                </a:solidFill>
                <a:latin typeface="Questrial"/>
                <a:ea typeface="Questrial"/>
                <a:cs typeface="Questrial"/>
                <a:sym typeface="Questrial"/>
              </a:rPr>
              <a:t>trop de temps à collecter </a:t>
            </a:r>
            <a:r>
              <a:rPr lang="fr-FR" sz="1600" dirty="0">
                <a:solidFill>
                  <a:schemeClr val="dk1"/>
                </a:solidFill>
                <a:latin typeface="Questrial"/>
                <a:ea typeface="Questrial"/>
                <a:cs typeface="Questrial"/>
                <a:sym typeface="Questrial"/>
              </a:rPr>
              <a:t>les factures ?</a:t>
            </a:r>
          </a:p>
          <a:p>
            <a:pPr marL="211661" lvl="2">
              <a:buClr>
                <a:schemeClr val="dk1"/>
              </a:buClr>
              <a:buSzPts val="1100"/>
            </a:pPr>
            <a:r>
              <a:rPr lang="fr-FR" sz="1200" i="1" dirty="0">
                <a:solidFill>
                  <a:schemeClr val="dk1"/>
                </a:solidFill>
                <a:latin typeface="Questrial"/>
                <a:ea typeface="Questrial"/>
                <a:cs typeface="Questrial"/>
                <a:sym typeface="Questrial"/>
              </a:rPr>
              <a:t>  exemple : </a:t>
            </a:r>
            <a:r>
              <a:rPr lang="fr-FR" sz="1067" i="1" dirty="0">
                <a:solidFill>
                  <a:schemeClr val="dk1"/>
                </a:solidFill>
                <a:latin typeface="Questrial"/>
                <a:ea typeface="Questrial"/>
                <a:cs typeface="Questrial"/>
                <a:sym typeface="Questrial"/>
              </a:rPr>
              <a:t>Boîte email,</a:t>
            </a:r>
          </a:p>
          <a:p>
            <a:pPr marL="211661" lvl="1">
              <a:buClr>
                <a:schemeClr val="dk1"/>
              </a:buClr>
              <a:buSzPts val="1100"/>
            </a:pPr>
            <a:r>
              <a:rPr lang="fr-FR" sz="1067" i="1" dirty="0">
                <a:solidFill>
                  <a:schemeClr val="dk1"/>
                </a:solidFill>
                <a:latin typeface="Questrial"/>
                <a:ea typeface="Questrial"/>
                <a:cs typeface="Questrial"/>
                <a:sym typeface="Questrial"/>
              </a:rPr>
              <a:t>	Portail fournisseurs,</a:t>
            </a:r>
          </a:p>
          <a:p>
            <a:pPr marL="211661" lvl="1">
              <a:buClr>
                <a:schemeClr val="dk1"/>
              </a:buClr>
              <a:buSzPts val="1100"/>
            </a:pPr>
            <a:r>
              <a:rPr lang="fr-FR" sz="1067" i="1" dirty="0">
                <a:solidFill>
                  <a:schemeClr val="dk1"/>
                </a:solidFill>
                <a:latin typeface="Questrial"/>
                <a:ea typeface="Questrial"/>
                <a:cs typeface="Questrial"/>
                <a:sym typeface="Questrial"/>
              </a:rPr>
              <a:t>	Papier,</a:t>
            </a:r>
          </a:p>
          <a:p>
            <a:pPr marL="211661" lvl="1">
              <a:buClr>
                <a:schemeClr val="dk1"/>
              </a:buClr>
              <a:buSzPts val="1100"/>
            </a:pPr>
            <a:r>
              <a:rPr lang="fr-FR" sz="1067" i="1" dirty="0">
                <a:solidFill>
                  <a:schemeClr val="dk1"/>
                </a:solidFill>
                <a:latin typeface="Questrial"/>
                <a:ea typeface="Questrial"/>
                <a:cs typeface="Questrial"/>
                <a:sym typeface="Questrial"/>
              </a:rPr>
              <a:t>	Rapprochement bancaire.</a:t>
            </a:r>
            <a:endParaRPr lang="fr-FR" sz="1333" i="1" dirty="0">
              <a:solidFill>
                <a:schemeClr val="dk1"/>
              </a:solidFill>
              <a:latin typeface="Questrial"/>
              <a:ea typeface="Questrial"/>
              <a:cs typeface="Questrial"/>
              <a:sym typeface="Questrial"/>
            </a:endParaRPr>
          </a:p>
        </p:txBody>
      </p:sp>
      <p:sp>
        <p:nvSpPr>
          <p:cNvPr id="9" name="Google Shape;547;p30">
            <a:extLst>
              <a:ext uri="{FF2B5EF4-FFF2-40B4-BE49-F238E27FC236}">
                <a16:creationId xmlns:a16="http://schemas.microsoft.com/office/drawing/2014/main" id="{DA13818E-A6C1-E365-26CC-C03F14165C4A}"/>
              </a:ext>
            </a:extLst>
          </p:cNvPr>
          <p:cNvSpPr txBox="1"/>
          <p:nvPr/>
        </p:nvSpPr>
        <p:spPr>
          <a:xfrm>
            <a:off x="7419516" y="1790473"/>
            <a:ext cx="4256383" cy="1323399"/>
          </a:xfrm>
          <a:prstGeom prst="rect">
            <a:avLst/>
          </a:prstGeom>
          <a:noFill/>
          <a:ln>
            <a:noFill/>
          </a:ln>
        </p:spPr>
        <p:txBody>
          <a:bodyPr spcFirstLastPara="1" wrap="square" lIns="121900" tIns="121900" rIns="121900" bIns="121900" anchor="t" anchorCtr="0">
            <a:spAutoFit/>
          </a:bodyPr>
          <a:lstStyle/>
          <a:p>
            <a:pPr marL="211661">
              <a:buClr>
                <a:schemeClr val="dk1"/>
              </a:buClr>
              <a:buSzPts val="1100"/>
            </a:pPr>
            <a:r>
              <a:rPr lang="fr-FR" sz="1400" dirty="0">
                <a:solidFill>
                  <a:schemeClr val="bg1"/>
                </a:solidFill>
                <a:latin typeface="Questrial"/>
                <a:ea typeface="Questrial"/>
                <a:cs typeface="Questrial"/>
                <a:sym typeface="Questrial"/>
              </a:rPr>
              <a:t>Déjà équipé ?</a:t>
            </a:r>
          </a:p>
          <a:p>
            <a:pPr marL="211661">
              <a:buClr>
                <a:schemeClr val="dk1"/>
              </a:buClr>
              <a:buSzPts val="1100"/>
            </a:pPr>
            <a:br>
              <a:rPr lang="fr-FR" sz="1400" dirty="0">
                <a:solidFill>
                  <a:schemeClr val="bg1"/>
                </a:solidFill>
                <a:latin typeface="Questrial"/>
                <a:ea typeface="Questrial"/>
                <a:cs typeface="Questrial"/>
                <a:sym typeface="Questrial"/>
              </a:rPr>
            </a:br>
            <a:r>
              <a:rPr lang="fr-FR" sz="1400" dirty="0">
                <a:solidFill>
                  <a:schemeClr val="bg1"/>
                </a:solidFill>
                <a:latin typeface="Questrial"/>
                <a:ea typeface="Questrial"/>
                <a:cs typeface="Questrial"/>
                <a:sym typeface="Questrial"/>
              </a:rPr>
              <a:t>Satisfait de votre fonctionnement actuel ?</a:t>
            </a:r>
          </a:p>
          <a:p>
            <a:pPr marL="211661">
              <a:buClr>
                <a:schemeClr val="dk1"/>
              </a:buClr>
              <a:buSzPts val="1100"/>
            </a:pPr>
            <a:endParaRPr lang="fr-FR" sz="1400" dirty="0">
              <a:solidFill>
                <a:schemeClr val="bg1"/>
              </a:solidFill>
              <a:latin typeface="Questrial"/>
              <a:ea typeface="Questrial"/>
              <a:cs typeface="Questrial"/>
              <a:sym typeface="Questrial"/>
            </a:endParaRPr>
          </a:p>
          <a:p>
            <a:pPr marL="211661">
              <a:buClr>
                <a:schemeClr val="dk1"/>
              </a:buClr>
              <a:buSzPts val="1100"/>
            </a:pPr>
            <a:r>
              <a:rPr lang="fr-FR" sz="1400" dirty="0">
                <a:solidFill>
                  <a:schemeClr val="bg1"/>
                </a:solidFill>
                <a:latin typeface="Questrial"/>
                <a:ea typeface="Questrial"/>
                <a:cs typeface="Questrial"/>
                <a:sym typeface="Questrial"/>
              </a:rPr>
              <a:t>Quel volume aujourd’hui ?</a:t>
            </a:r>
            <a:endParaRPr sz="1400" dirty="0">
              <a:solidFill>
                <a:schemeClr val="bg1"/>
              </a:solidFill>
              <a:latin typeface="Questrial"/>
              <a:ea typeface="Questrial"/>
              <a:cs typeface="Questrial"/>
              <a:sym typeface="Questrial"/>
            </a:endParaRPr>
          </a:p>
        </p:txBody>
      </p:sp>
      <p:pic>
        <p:nvPicPr>
          <p:cNvPr id="10" name="Image 9">
            <a:extLst>
              <a:ext uri="{FF2B5EF4-FFF2-40B4-BE49-F238E27FC236}">
                <a16:creationId xmlns:a16="http://schemas.microsoft.com/office/drawing/2014/main" id="{D1DD0E1D-EBC6-E15B-3131-AA4E713CFD22}"/>
              </a:ext>
            </a:extLst>
          </p:cNvPr>
          <p:cNvPicPr>
            <a:picLocks noChangeAspect="1"/>
          </p:cNvPicPr>
          <p:nvPr/>
        </p:nvPicPr>
        <p:blipFill>
          <a:blip r:embed="rId2"/>
          <a:stretch>
            <a:fillRect/>
          </a:stretch>
        </p:blipFill>
        <p:spPr>
          <a:xfrm>
            <a:off x="8003438" y="3971564"/>
            <a:ext cx="3263574" cy="1911335"/>
          </a:xfrm>
          <a:prstGeom prst="rect">
            <a:avLst/>
          </a:prstGeom>
          <a:ln>
            <a:noFill/>
          </a:ln>
          <a:effectLst>
            <a:outerShdw blurRad="292100" dist="139700" dir="2700000" algn="tl" rotWithShape="0">
              <a:srgbClr val="333333">
                <a:alpha val="65000"/>
              </a:srgbClr>
            </a:outerShdw>
          </a:effectLst>
        </p:spPr>
      </p:pic>
      <p:sp>
        <p:nvSpPr>
          <p:cNvPr id="11" name="Rectangle : coins arrondis 10">
            <a:extLst>
              <a:ext uri="{FF2B5EF4-FFF2-40B4-BE49-F238E27FC236}">
                <a16:creationId xmlns:a16="http://schemas.microsoft.com/office/drawing/2014/main" id="{8C78ED3D-5D4F-10A2-EB62-50754F44DCB6}"/>
              </a:ext>
            </a:extLst>
          </p:cNvPr>
          <p:cNvSpPr/>
          <p:nvPr/>
        </p:nvSpPr>
        <p:spPr>
          <a:xfrm>
            <a:off x="138177" y="1676734"/>
            <a:ext cx="6981953" cy="4407643"/>
          </a:xfrm>
          <a:prstGeom prst="roundRect">
            <a:avLst>
              <a:gd name="adj" fmla="val 8641"/>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2" name="ZoneTexte 11">
            <a:extLst>
              <a:ext uri="{FF2B5EF4-FFF2-40B4-BE49-F238E27FC236}">
                <a16:creationId xmlns:a16="http://schemas.microsoft.com/office/drawing/2014/main" id="{EE4B11C6-5B45-CB2F-C96D-BB1BA5255B04}"/>
              </a:ext>
            </a:extLst>
          </p:cNvPr>
          <p:cNvSpPr txBox="1"/>
          <p:nvPr/>
        </p:nvSpPr>
        <p:spPr>
          <a:xfrm>
            <a:off x="7848926" y="6044974"/>
            <a:ext cx="2865222" cy="230832"/>
          </a:xfrm>
          <a:prstGeom prst="rect">
            <a:avLst/>
          </a:prstGeom>
          <a:noFill/>
        </p:spPr>
        <p:txBody>
          <a:bodyPr wrap="square" rtlCol="0">
            <a:spAutoFit/>
          </a:bodyPr>
          <a:lstStyle/>
          <a:p>
            <a:r>
              <a:rPr lang="fr-FR" sz="900" i="1" dirty="0"/>
              <a:t>Disponible dans </a:t>
            </a:r>
            <a:r>
              <a:rPr lang="fr-FR" sz="900" i="1" dirty="0" err="1"/>
              <a:t>MonExpert</a:t>
            </a:r>
            <a:endParaRPr lang="fr-FR" sz="900" i="1" dirty="0"/>
          </a:p>
        </p:txBody>
      </p:sp>
      <p:sp>
        <p:nvSpPr>
          <p:cNvPr id="13" name="ZoneTexte 12">
            <a:extLst>
              <a:ext uri="{FF2B5EF4-FFF2-40B4-BE49-F238E27FC236}">
                <a16:creationId xmlns:a16="http://schemas.microsoft.com/office/drawing/2014/main" id="{871678A3-EDEC-C243-011C-D59F1F1B9899}"/>
              </a:ext>
            </a:extLst>
          </p:cNvPr>
          <p:cNvSpPr txBox="1"/>
          <p:nvPr/>
        </p:nvSpPr>
        <p:spPr>
          <a:xfrm>
            <a:off x="203198" y="1070185"/>
            <a:ext cx="11850625" cy="461665"/>
          </a:xfrm>
          <a:prstGeom prst="rect">
            <a:avLst/>
          </a:prstGeom>
          <a:noFill/>
        </p:spPr>
        <p:txBody>
          <a:bodyPr wrap="square" rtlCol="0">
            <a:spAutoFit/>
          </a:bodyPr>
          <a:lstStyle/>
          <a:p>
            <a:r>
              <a:rPr lang="fr-FR" sz="2400" b="1" dirty="0"/>
              <a:t>4 accroches possibles …                                         ... et 3 points à creuser</a:t>
            </a:r>
          </a:p>
        </p:txBody>
      </p:sp>
      <p:sp>
        <p:nvSpPr>
          <p:cNvPr id="14" name="ZoneTexte 13">
            <a:extLst>
              <a:ext uri="{FF2B5EF4-FFF2-40B4-BE49-F238E27FC236}">
                <a16:creationId xmlns:a16="http://schemas.microsoft.com/office/drawing/2014/main" id="{410ABAF5-5EF8-24E7-5F51-3D3A19BE3963}"/>
              </a:ext>
            </a:extLst>
          </p:cNvPr>
          <p:cNvSpPr txBox="1"/>
          <p:nvPr/>
        </p:nvSpPr>
        <p:spPr>
          <a:xfrm>
            <a:off x="7497223" y="3432057"/>
            <a:ext cx="4229476" cy="400110"/>
          </a:xfrm>
          <a:prstGeom prst="rect">
            <a:avLst/>
          </a:prstGeom>
          <a:noFill/>
        </p:spPr>
        <p:txBody>
          <a:bodyPr wrap="square" rtlCol="0">
            <a:spAutoFit/>
          </a:bodyPr>
          <a:lstStyle/>
          <a:p>
            <a:r>
              <a:rPr lang="fr-FR" sz="1000" b="1" u="sng" dirty="0">
                <a:solidFill>
                  <a:schemeClr val="tx1">
                    <a:lumMod val="75000"/>
                  </a:schemeClr>
                </a:solidFill>
              </a:rPr>
              <a:t>Bonne pratique</a:t>
            </a:r>
            <a:r>
              <a:rPr lang="fr-FR" sz="1000" b="1" dirty="0">
                <a:solidFill>
                  <a:schemeClr val="tx1">
                    <a:lumMod val="75000"/>
                  </a:schemeClr>
                </a:solidFill>
              </a:rPr>
              <a:t> : </a:t>
            </a:r>
            <a:r>
              <a:rPr lang="fr-FR" sz="1000" dirty="0">
                <a:solidFill>
                  <a:schemeClr val="tx1">
                    <a:lumMod val="75000"/>
                  </a:schemeClr>
                </a:solidFill>
              </a:rPr>
              <a:t>marque d’intérêt du client à renseigner dans </a:t>
            </a:r>
            <a:r>
              <a:rPr lang="fr-FR" sz="1000" dirty="0" err="1">
                <a:solidFill>
                  <a:schemeClr val="tx1">
                    <a:lumMod val="75000"/>
                  </a:schemeClr>
                </a:solidFill>
              </a:rPr>
              <a:t>MonExpert</a:t>
            </a:r>
            <a:r>
              <a:rPr lang="fr-FR" sz="1000" dirty="0">
                <a:solidFill>
                  <a:schemeClr val="tx1">
                    <a:lumMod val="75000"/>
                  </a:schemeClr>
                </a:solidFill>
              </a:rPr>
              <a:t> pour améliorer sa prise en charge</a:t>
            </a:r>
          </a:p>
        </p:txBody>
      </p:sp>
    </p:spTree>
    <p:extLst>
      <p:ext uri="{BB962C8B-B14F-4D97-AF65-F5344CB8AC3E}">
        <p14:creationId xmlns:p14="http://schemas.microsoft.com/office/powerpoint/2010/main" val="3202346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F1D4851-3D59-E77E-E692-7722344E38B8}"/>
              </a:ext>
            </a:extLst>
          </p:cNvPr>
          <p:cNvSpPr>
            <a:spLocks noGrp="1"/>
          </p:cNvSpPr>
          <p:nvPr>
            <p:ph type="body" sz="quarter" idx="12"/>
          </p:nvPr>
        </p:nvSpPr>
        <p:spPr/>
        <p:txBody>
          <a:bodyPr/>
          <a:lstStyle/>
          <a:p>
            <a:r>
              <a:rPr lang="fr-FR" dirty="0"/>
              <a:t>Axes d’accroches</a:t>
            </a:r>
          </a:p>
        </p:txBody>
      </p:sp>
      <p:sp>
        <p:nvSpPr>
          <p:cNvPr id="4" name="Espace réservé du texte 3">
            <a:extLst>
              <a:ext uri="{FF2B5EF4-FFF2-40B4-BE49-F238E27FC236}">
                <a16:creationId xmlns:a16="http://schemas.microsoft.com/office/drawing/2014/main" id="{C3CB46C5-2C7D-CC46-D96C-E79E719B0136}"/>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35EE88FA-C531-4DA5-C7F5-49A6B3B28B2D}"/>
              </a:ext>
            </a:extLst>
          </p:cNvPr>
          <p:cNvSpPr>
            <a:spLocks noGrp="1"/>
          </p:cNvSpPr>
          <p:nvPr>
            <p:ph type="body" sz="quarter" idx="16"/>
          </p:nvPr>
        </p:nvSpPr>
        <p:spPr/>
        <p:txBody>
          <a:bodyPr/>
          <a:lstStyle/>
          <a:p>
            <a:r>
              <a:rPr lang="fr-FR" dirty="0"/>
              <a:t>4</a:t>
            </a:r>
          </a:p>
        </p:txBody>
      </p:sp>
      <p:sp>
        <p:nvSpPr>
          <p:cNvPr id="6" name="Rectangle 5">
            <a:extLst>
              <a:ext uri="{FF2B5EF4-FFF2-40B4-BE49-F238E27FC236}">
                <a16:creationId xmlns:a16="http://schemas.microsoft.com/office/drawing/2014/main" id="{B4E76B5C-4249-7203-636D-330F70FB97BF}"/>
              </a:ext>
            </a:extLst>
          </p:cNvPr>
          <p:cNvSpPr/>
          <p:nvPr/>
        </p:nvSpPr>
        <p:spPr>
          <a:xfrm>
            <a:off x="-9053" y="1647291"/>
            <a:ext cx="12192000" cy="348786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Rectangle 6">
            <a:extLst>
              <a:ext uri="{FF2B5EF4-FFF2-40B4-BE49-F238E27FC236}">
                <a16:creationId xmlns:a16="http://schemas.microsoft.com/office/drawing/2014/main" id="{1E7DCD38-B99A-D508-EA34-1AF283475860}"/>
              </a:ext>
            </a:extLst>
          </p:cNvPr>
          <p:cNvSpPr/>
          <p:nvPr/>
        </p:nvSpPr>
        <p:spPr>
          <a:xfrm>
            <a:off x="-9052" y="5056805"/>
            <a:ext cx="12201052" cy="978659"/>
          </a:xfrm>
          <a:prstGeom prst="rect">
            <a:avLst/>
          </a:prstGeom>
          <a:solidFill>
            <a:srgbClr val="DB00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01887EE8-4D5C-B34B-3892-20D4A44D94A7}"/>
              </a:ext>
            </a:extLst>
          </p:cNvPr>
          <p:cNvSpPr/>
          <p:nvPr/>
        </p:nvSpPr>
        <p:spPr>
          <a:xfrm>
            <a:off x="2240332" y="1734281"/>
            <a:ext cx="4741154" cy="32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AE137413-84EC-71F7-2DCF-D4BE6BEE3860}"/>
              </a:ext>
            </a:extLst>
          </p:cNvPr>
          <p:cNvSpPr txBox="1"/>
          <p:nvPr/>
        </p:nvSpPr>
        <p:spPr>
          <a:xfrm>
            <a:off x="3200908" y="2670122"/>
            <a:ext cx="2820003" cy="307777"/>
          </a:xfrm>
          <a:prstGeom prst="rect">
            <a:avLst/>
          </a:prstGeom>
          <a:noFill/>
        </p:spPr>
        <p:txBody>
          <a:bodyPr wrap="none" rtlCol="0">
            <a:spAutoFit/>
          </a:bodyPr>
          <a:lstStyle/>
          <a:p>
            <a:r>
              <a:rPr lang="fr-FR" sz="1400" b="1" dirty="0"/>
              <a:t>Aborder proactivement le sujet</a:t>
            </a:r>
          </a:p>
        </p:txBody>
      </p:sp>
      <p:sp>
        <p:nvSpPr>
          <p:cNvPr id="10" name="Rectangle 9">
            <a:extLst>
              <a:ext uri="{FF2B5EF4-FFF2-40B4-BE49-F238E27FC236}">
                <a16:creationId xmlns:a16="http://schemas.microsoft.com/office/drawing/2014/main" id="{0EA2AAE4-49ED-82B3-80A3-64849891B7DE}"/>
              </a:ext>
            </a:extLst>
          </p:cNvPr>
          <p:cNvSpPr/>
          <p:nvPr/>
        </p:nvSpPr>
        <p:spPr>
          <a:xfrm>
            <a:off x="7185535" y="1734280"/>
            <a:ext cx="4741154" cy="32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a:p>
            <a:pPr algn="ctr"/>
            <a:endParaRPr lang="fr-FR" dirty="0">
              <a:solidFill>
                <a:schemeClr val="tx1"/>
              </a:solidFill>
            </a:endParaRPr>
          </a:p>
          <a:p>
            <a:pPr algn="ctr"/>
            <a:endParaRPr lang="fr-FR" dirty="0">
              <a:solidFill>
                <a:schemeClr val="tx1"/>
              </a:solidFill>
            </a:endParaRPr>
          </a:p>
          <a:p>
            <a:pPr algn="ctr"/>
            <a:endParaRPr lang="fr-FR" dirty="0">
              <a:solidFill>
                <a:schemeClr val="tx1"/>
              </a:solidFill>
            </a:endParaRPr>
          </a:p>
        </p:txBody>
      </p:sp>
      <p:sp>
        <p:nvSpPr>
          <p:cNvPr id="11" name="ZoneTexte 10">
            <a:extLst>
              <a:ext uri="{FF2B5EF4-FFF2-40B4-BE49-F238E27FC236}">
                <a16:creationId xmlns:a16="http://schemas.microsoft.com/office/drawing/2014/main" id="{DF273C04-891A-9B6B-CFF2-EC1F60102D0D}"/>
              </a:ext>
            </a:extLst>
          </p:cNvPr>
          <p:cNvSpPr txBox="1"/>
          <p:nvPr/>
        </p:nvSpPr>
        <p:spPr>
          <a:xfrm>
            <a:off x="7674828" y="2670122"/>
            <a:ext cx="3762568" cy="307777"/>
          </a:xfrm>
          <a:prstGeom prst="rect">
            <a:avLst/>
          </a:prstGeom>
          <a:noFill/>
        </p:spPr>
        <p:txBody>
          <a:bodyPr wrap="none" rtlCol="0">
            <a:spAutoFit/>
          </a:bodyPr>
          <a:lstStyle/>
          <a:p>
            <a:r>
              <a:rPr lang="fr-FR" sz="1400" b="1" dirty="0"/>
              <a:t>En rebond d’un thème abordé par le client</a:t>
            </a:r>
          </a:p>
        </p:txBody>
      </p:sp>
      <p:sp>
        <p:nvSpPr>
          <p:cNvPr id="12" name="Ellipse 11">
            <a:extLst>
              <a:ext uri="{FF2B5EF4-FFF2-40B4-BE49-F238E27FC236}">
                <a16:creationId xmlns:a16="http://schemas.microsoft.com/office/drawing/2014/main" id="{68C21A06-A736-7B25-E85D-616E49F28AD4}"/>
              </a:ext>
            </a:extLst>
          </p:cNvPr>
          <p:cNvSpPr/>
          <p:nvPr/>
        </p:nvSpPr>
        <p:spPr>
          <a:xfrm>
            <a:off x="4250909" y="1861252"/>
            <a:ext cx="720000" cy="7200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ADAE594F-9E51-2FF1-DCC2-840A4EE69C8F}"/>
              </a:ext>
            </a:extLst>
          </p:cNvPr>
          <p:cNvSpPr/>
          <p:nvPr/>
        </p:nvSpPr>
        <p:spPr>
          <a:xfrm>
            <a:off x="9196112" y="1861252"/>
            <a:ext cx="720000" cy="7200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74FEAFF0-5268-BF86-F023-44D416A4D6BD}"/>
              </a:ext>
            </a:extLst>
          </p:cNvPr>
          <p:cNvGrpSpPr/>
          <p:nvPr/>
        </p:nvGrpSpPr>
        <p:grpSpPr>
          <a:xfrm>
            <a:off x="4371126" y="1998108"/>
            <a:ext cx="479567" cy="446289"/>
            <a:chOff x="2709863" y="4124325"/>
            <a:chExt cx="563563" cy="523875"/>
          </a:xfrm>
        </p:grpSpPr>
        <p:sp>
          <p:nvSpPr>
            <p:cNvPr id="15" name="Freeform 389">
              <a:extLst>
                <a:ext uri="{FF2B5EF4-FFF2-40B4-BE49-F238E27FC236}">
                  <a16:creationId xmlns:a16="http://schemas.microsoft.com/office/drawing/2014/main" id="{E8674D29-0396-97F4-899B-B89611B7632C}"/>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Line 390">
              <a:extLst>
                <a:ext uri="{FF2B5EF4-FFF2-40B4-BE49-F238E27FC236}">
                  <a16:creationId xmlns:a16="http://schemas.microsoft.com/office/drawing/2014/main" id="{8320A1C9-38F4-CAAA-4204-63DB06F4A987}"/>
                </a:ext>
              </a:extLst>
            </p:cNvPr>
            <p:cNvSpPr>
              <a:spLocks noChangeShapeType="1"/>
            </p:cNvSpPr>
            <p:nvPr/>
          </p:nvSpPr>
          <p:spPr bwMode="auto">
            <a:xfrm>
              <a:off x="2927351" y="4303713"/>
              <a:ext cx="0"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Line 391">
              <a:extLst>
                <a:ext uri="{FF2B5EF4-FFF2-40B4-BE49-F238E27FC236}">
                  <a16:creationId xmlns:a16="http://schemas.microsoft.com/office/drawing/2014/main" id="{52394775-DACB-E18B-897F-42F5841D35FB}"/>
                </a:ext>
              </a:extLst>
            </p:cNvPr>
            <p:cNvSpPr>
              <a:spLocks noChangeShapeType="1"/>
            </p:cNvSpPr>
            <p:nvPr/>
          </p:nvSpPr>
          <p:spPr bwMode="auto">
            <a:xfrm>
              <a:off x="2974976" y="4306888"/>
              <a:ext cx="0" cy="635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Freeform 392">
              <a:extLst>
                <a:ext uri="{FF2B5EF4-FFF2-40B4-BE49-F238E27FC236}">
                  <a16:creationId xmlns:a16="http://schemas.microsoft.com/office/drawing/2014/main" id="{1EDFC180-D259-5969-A549-EF3696B7022D}"/>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Line 393">
              <a:extLst>
                <a:ext uri="{FF2B5EF4-FFF2-40B4-BE49-F238E27FC236}">
                  <a16:creationId xmlns:a16="http://schemas.microsoft.com/office/drawing/2014/main" id="{BCDC55EE-884E-9BED-7659-AD0CAFC4895F}"/>
                </a:ext>
              </a:extLst>
            </p:cNvPr>
            <p:cNvSpPr>
              <a:spLocks noChangeShapeType="1"/>
            </p:cNvSpPr>
            <p:nvPr/>
          </p:nvSpPr>
          <p:spPr bwMode="auto">
            <a:xfrm flipH="1">
              <a:off x="2782888" y="4557713"/>
              <a:ext cx="296863"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394">
              <a:extLst>
                <a:ext uri="{FF2B5EF4-FFF2-40B4-BE49-F238E27FC236}">
                  <a16:creationId xmlns:a16="http://schemas.microsoft.com/office/drawing/2014/main" id="{5C052C5B-3B84-D639-7890-00E215E16259}"/>
                </a:ext>
              </a:extLst>
            </p:cNvPr>
            <p:cNvSpPr>
              <a:spLocks noChangeShapeType="1"/>
            </p:cNvSpPr>
            <p:nvPr/>
          </p:nvSpPr>
          <p:spPr bwMode="auto">
            <a:xfrm flipH="1">
              <a:off x="2732088" y="4557713"/>
              <a:ext cx="1905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Freeform 395">
              <a:extLst>
                <a:ext uri="{FF2B5EF4-FFF2-40B4-BE49-F238E27FC236}">
                  <a16:creationId xmlns:a16="http://schemas.microsoft.com/office/drawing/2014/main" id="{837710F2-FCDE-0085-500C-BF666E92B507}"/>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Freeform 396">
              <a:extLst>
                <a:ext uri="{FF2B5EF4-FFF2-40B4-BE49-F238E27FC236}">
                  <a16:creationId xmlns:a16="http://schemas.microsoft.com/office/drawing/2014/main" id="{49B3E199-C99A-B0BB-FB75-0B96642F7AEE}"/>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Freeform 400">
              <a:extLst>
                <a:ext uri="{FF2B5EF4-FFF2-40B4-BE49-F238E27FC236}">
                  <a16:creationId xmlns:a16="http://schemas.microsoft.com/office/drawing/2014/main" id="{B90A0EE8-1B2D-95FD-FF1F-BC836009E608}"/>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Freeform 401">
              <a:extLst>
                <a:ext uri="{FF2B5EF4-FFF2-40B4-BE49-F238E27FC236}">
                  <a16:creationId xmlns:a16="http://schemas.microsoft.com/office/drawing/2014/main" id="{39902480-ADC9-4C6B-1616-7C234E4B4A27}"/>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Freeform 405">
              <a:extLst>
                <a:ext uri="{FF2B5EF4-FFF2-40B4-BE49-F238E27FC236}">
                  <a16:creationId xmlns:a16="http://schemas.microsoft.com/office/drawing/2014/main" id="{5727664D-CA2A-8EFE-3577-44DBB16762E3}"/>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408">
              <a:extLst>
                <a:ext uri="{FF2B5EF4-FFF2-40B4-BE49-F238E27FC236}">
                  <a16:creationId xmlns:a16="http://schemas.microsoft.com/office/drawing/2014/main" id="{C22982ED-63F8-1B51-71C4-0501E862D026}"/>
                </a:ext>
              </a:extLst>
            </p:cNvPr>
            <p:cNvSpPr>
              <a:spLocks noChangeShapeType="1"/>
            </p:cNvSpPr>
            <p:nvPr/>
          </p:nvSpPr>
          <p:spPr bwMode="auto">
            <a:xfrm>
              <a:off x="2994026" y="4398963"/>
              <a:ext cx="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411">
              <a:extLst>
                <a:ext uri="{FF2B5EF4-FFF2-40B4-BE49-F238E27FC236}">
                  <a16:creationId xmlns:a16="http://schemas.microsoft.com/office/drawing/2014/main" id="{CDF7BC18-1224-E61E-9D4D-57CA36CEAA52}"/>
                </a:ext>
              </a:extLst>
            </p:cNvPr>
            <p:cNvSpPr>
              <a:spLocks noChangeShapeType="1"/>
            </p:cNvSpPr>
            <p:nvPr/>
          </p:nvSpPr>
          <p:spPr bwMode="auto">
            <a:xfrm flipV="1">
              <a:off x="2981326" y="4360863"/>
              <a:ext cx="0" cy="381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Freeform 412">
              <a:extLst>
                <a:ext uri="{FF2B5EF4-FFF2-40B4-BE49-F238E27FC236}">
                  <a16:creationId xmlns:a16="http://schemas.microsoft.com/office/drawing/2014/main" id="{0FBE2058-BDC3-FA2B-EC05-942D35FDA728}"/>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Freeform 413">
              <a:extLst>
                <a:ext uri="{FF2B5EF4-FFF2-40B4-BE49-F238E27FC236}">
                  <a16:creationId xmlns:a16="http://schemas.microsoft.com/office/drawing/2014/main" id="{19F8B5C6-972A-069F-B639-5A0B911A94A2}"/>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Freeform 414">
              <a:extLst>
                <a:ext uri="{FF2B5EF4-FFF2-40B4-BE49-F238E27FC236}">
                  <a16:creationId xmlns:a16="http://schemas.microsoft.com/office/drawing/2014/main" id="{470ED5AA-6565-17D2-6318-690C8B6917B2}"/>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Freeform 415">
              <a:extLst>
                <a:ext uri="{FF2B5EF4-FFF2-40B4-BE49-F238E27FC236}">
                  <a16:creationId xmlns:a16="http://schemas.microsoft.com/office/drawing/2014/main" id="{7D464863-0C1C-5B5C-BE88-7F0839111B7C}"/>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2" name="Freeform 416">
              <a:extLst>
                <a:ext uri="{FF2B5EF4-FFF2-40B4-BE49-F238E27FC236}">
                  <a16:creationId xmlns:a16="http://schemas.microsoft.com/office/drawing/2014/main" id="{23B771FE-AB9B-48F8-B8FF-166BBFE839EE}"/>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3" name="Freeform 417">
              <a:extLst>
                <a:ext uri="{FF2B5EF4-FFF2-40B4-BE49-F238E27FC236}">
                  <a16:creationId xmlns:a16="http://schemas.microsoft.com/office/drawing/2014/main" id="{0EDEC0F1-6092-984A-909F-0399655F5FE8}"/>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Freeform 418">
              <a:extLst>
                <a:ext uri="{FF2B5EF4-FFF2-40B4-BE49-F238E27FC236}">
                  <a16:creationId xmlns:a16="http://schemas.microsoft.com/office/drawing/2014/main" id="{F8B80A28-0D98-810D-822B-D6854C8D1568}"/>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 name="Freeform 420">
              <a:extLst>
                <a:ext uri="{FF2B5EF4-FFF2-40B4-BE49-F238E27FC236}">
                  <a16:creationId xmlns:a16="http://schemas.microsoft.com/office/drawing/2014/main" id="{F1F6E4FB-27A6-F706-0E74-59D1183A327C}"/>
                </a:ext>
              </a:extLst>
            </p:cNvPr>
            <p:cNvSpPr>
              <a:spLocks/>
            </p:cNvSpPr>
            <p:nvPr/>
          </p:nvSpPr>
          <p:spPr bwMode="auto">
            <a:xfrm>
              <a:off x="2757488" y="4162425"/>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Freeform 421">
              <a:extLst>
                <a:ext uri="{FF2B5EF4-FFF2-40B4-BE49-F238E27FC236}">
                  <a16:creationId xmlns:a16="http://schemas.microsoft.com/office/drawing/2014/main" id="{9947FD8F-A9DE-44B0-32DF-3B39242410C9}"/>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 name="Freeform 422">
              <a:extLst>
                <a:ext uri="{FF2B5EF4-FFF2-40B4-BE49-F238E27FC236}">
                  <a16:creationId xmlns:a16="http://schemas.microsoft.com/office/drawing/2014/main" id="{B363147A-5A7B-C86F-AD21-B2799C968AE6}"/>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Freeform 423">
              <a:extLst>
                <a:ext uri="{FF2B5EF4-FFF2-40B4-BE49-F238E27FC236}">
                  <a16:creationId xmlns:a16="http://schemas.microsoft.com/office/drawing/2014/main" id="{13BF104F-31D1-B598-0F88-FFF7D2161BBC}"/>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 name="Freeform 424">
              <a:extLst>
                <a:ext uri="{FF2B5EF4-FFF2-40B4-BE49-F238E27FC236}">
                  <a16:creationId xmlns:a16="http://schemas.microsoft.com/office/drawing/2014/main" id="{09556BDD-5EBC-F2E9-5491-B32023435162}"/>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Freeform 425">
              <a:extLst>
                <a:ext uri="{FF2B5EF4-FFF2-40B4-BE49-F238E27FC236}">
                  <a16:creationId xmlns:a16="http://schemas.microsoft.com/office/drawing/2014/main" id="{D84DFC5F-58DB-D003-8653-F21A9624F9E6}"/>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 name="Line 426">
              <a:extLst>
                <a:ext uri="{FF2B5EF4-FFF2-40B4-BE49-F238E27FC236}">
                  <a16:creationId xmlns:a16="http://schemas.microsoft.com/office/drawing/2014/main" id="{A5F27EFC-B701-A685-2E85-71564BC519ED}"/>
                </a:ext>
              </a:extLst>
            </p:cNvPr>
            <p:cNvSpPr>
              <a:spLocks noChangeShapeType="1"/>
            </p:cNvSpPr>
            <p:nvPr/>
          </p:nvSpPr>
          <p:spPr bwMode="auto">
            <a:xfrm flipH="1">
              <a:off x="3130551" y="4522788"/>
              <a:ext cx="34925" cy="41275"/>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 name="Line 427">
              <a:extLst>
                <a:ext uri="{FF2B5EF4-FFF2-40B4-BE49-F238E27FC236}">
                  <a16:creationId xmlns:a16="http://schemas.microsoft.com/office/drawing/2014/main" id="{09D3ADCE-D4B5-E19F-D8C5-BD3279A969CF}"/>
                </a:ext>
              </a:extLst>
            </p:cNvPr>
            <p:cNvSpPr>
              <a:spLocks noChangeShapeType="1"/>
            </p:cNvSpPr>
            <p:nvPr/>
          </p:nvSpPr>
          <p:spPr bwMode="auto">
            <a:xfrm flipH="1">
              <a:off x="3178176" y="4491038"/>
              <a:ext cx="9525"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Freeform 428">
              <a:extLst>
                <a:ext uri="{FF2B5EF4-FFF2-40B4-BE49-F238E27FC236}">
                  <a16:creationId xmlns:a16="http://schemas.microsoft.com/office/drawing/2014/main" id="{3EFB49AB-6263-6C73-04B5-D9ED8BBA996E}"/>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4" name="Line 429">
              <a:extLst>
                <a:ext uri="{FF2B5EF4-FFF2-40B4-BE49-F238E27FC236}">
                  <a16:creationId xmlns:a16="http://schemas.microsoft.com/office/drawing/2014/main" id="{61643E2F-37D6-60B3-E395-385ED5401AF1}"/>
                </a:ext>
              </a:extLst>
            </p:cNvPr>
            <p:cNvSpPr>
              <a:spLocks noChangeShapeType="1"/>
            </p:cNvSpPr>
            <p:nvPr/>
          </p:nvSpPr>
          <p:spPr bwMode="auto">
            <a:xfrm>
              <a:off x="3162301" y="4398963"/>
              <a:ext cx="4445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5" name="Freeform 430">
              <a:extLst>
                <a:ext uri="{FF2B5EF4-FFF2-40B4-BE49-F238E27FC236}">
                  <a16:creationId xmlns:a16="http://schemas.microsoft.com/office/drawing/2014/main" id="{1792CC8D-E118-7D86-0A47-EE108B250A53}"/>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6" name="Freeform 431">
              <a:extLst>
                <a:ext uri="{FF2B5EF4-FFF2-40B4-BE49-F238E27FC236}">
                  <a16:creationId xmlns:a16="http://schemas.microsoft.com/office/drawing/2014/main" id="{77135EE1-7BB4-6412-CB83-F60211254A81}"/>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7" name="Freeform 432">
              <a:extLst>
                <a:ext uri="{FF2B5EF4-FFF2-40B4-BE49-F238E27FC236}">
                  <a16:creationId xmlns:a16="http://schemas.microsoft.com/office/drawing/2014/main" id="{65BEE26F-EF85-95B8-433F-F671CA0E658B}"/>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8" name="Freeform 433">
              <a:extLst>
                <a:ext uri="{FF2B5EF4-FFF2-40B4-BE49-F238E27FC236}">
                  <a16:creationId xmlns:a16="http://schemas.microsoft.com/office/drawing/2014/main" id="{15F4BB68-6A6E-D9D1-2912-963EB172A154}"/>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9" name="Freeform 434">
              <a:extLst>
                <a:ext uri="{FF2B5EF4-FFF2-40B4-BE49-F238E27FC236}">
                  <a16:creationId xmlns:a16="http://schemas.microsoft.com/office/drawing/2014/main" id="{917B85C5-1116-718F-A612-E32E4CCE196B}"/>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50" name="Groupe 49">
            <a:extLst>
              <a:ext uri="{FF2B5EF4-FFF2-40B4-BE49-F238E27FC236}">
                <a16:creationId xmlns:a16="http://schemas.microsoft.com/office/drawing/2014/main" id="{D0D82883-C1E6-3425-86B5-0A4DF5B1CE5D}"/>
              </a:ext>
            </a:extLst>
          </p:cNvPr>
          <p:cNvGrpSpPr/>
          <p:nvPr/>
        </p:nvGrpSpPr>
        <p:grpSpPr>
          <a:xfrm>
            <a:off x="9332274" y="2009321"/>
            <a:ext cx="447676" cy="423863"/>
            <a:chOff x="2674938" y="4311650"/>
            <a:chExt cx="447676" cy="423863"/>
          </a:xfrm>
        </p:grpSpPr>
        <p:sp>
          <p:nvSpPr>
            <p:cNvPr id="51" name="Freeform 559">
              <a:extLst>
                <a:ext uri="{FF2B5EF4-FFF2-40B4-BE49-F238E27FC236}">
                  <a16:creationId xmlns:a16="http://schemas.microsoft.com/office/drawing/2014/main" id="{38574273-33A7-9980-3683-7E37474A62AB}"/>
                </a:ext>
              </a:extLst>
            </p:cNvPr>
            <p:cNvSpPr>
              <a:spLocks/>
            </p:cNvSpPr>
            <p:nvPr/>
          </p:nvSpPr>
          <p:spPr bwMode="auto">
            <a:xfrm>
              <a:off x="2833688" y="4311650"/>
              <a:ext cx="244475" cy="204788"/>
            </a:xfrm>
            <a:custGeom>
              <a:avLst/>
              <a:gdLst>
                <a:gd name="T0" fmla="*/ 0 w 140"/>
                <a:gd name="T1" fmla="*/ 112 h 112"/>
                <a:gd name="T2" fmla="*/ 34 w 140"/>
                <a:gd name="T3" fmla="*/ 9 h 112"/>
                <a:gd name="T4" fmla="*/ 41 w 140"/>
                <a:gd name="T5" fmla="*/ 1 h 112"/>
                <a:gd name="T6" fmla="*/ 66 w 140"/>
                <a:gd name="T7" fmla="*/ 28 h 112"/>
                <a:gd name="T8" fmla="*/ 97 w 140"/>
                <a:gd name="T9" fmla="*/ 79 h 112"/>
                <a:gd name="T10" fmla="*/ 140 w 140"/>
                <a:gd name="T11" fmla="*/ 68 h 112"/>
              </a:gdLst>
              <a:ahLst/>
              <a:cxnLst>
                <a:cxn ang="0">
                  <a:pos x="T0" y="T1"/>
                </a:cxn>
                <a:cxn ang="0">
                  <a:pos x="T2" y="T3"/>
                </a:cxn>
                <a:cxn ang="0">
                  <a:pos x="T4" y="T5"/>
                </a:cxn>
                <a:cxn ang="0">
                  <a:pos x="T6" y="T7"/>
                </a:cxn>
                <a:cxn ang="0">
                  <a:pos x="T8" y="T9"/>
                </a:cxn>
                <a:cxn ang="0">
                  <a:pos x="T10" y="T11"/>
                </a:cxn>
              </a:cxnLst>
              <a:rect l="0" t="0" r="r" b="b"/>
              <a:pathLst>
                <a:path w="140" h="112">
                  <a:moveTo>
                    <a:pt x="0" y="112"/>
                  </a:moveTo>
                  <a:cubicBezTo>
                    <a:pt x="0" y="112"/>
                    <a:pt x="54" y="94"/>
                    <a:pt x="34" y="9"/>
                  </a:cubicBezTo>
                  <a:cubicBezTo>
                    <a:pt x="33" y="5"/>
                    <a:pt x="37" y="0"/>
                    <a:pt x="41" y="1"/>
                  </a:cubicBezTo>
                  <a:cubicBezTo>
                    <a:pt x="50" y="3"/>
                    <a:pt x="63" y="9"/>
                    <a:pt x="66" y="28"/>
                  </a:cubicBezTo>
                  <a:cubicBezTo>
                    <a:pt x="71" y="59"/>
                    <a:pt x="73" y="85"/>
                    <a:pt x="97" y="79"/>
                  </a:cubicBezTo>
                  <a:cubicBezTo>
                    <a:pt x="122" y="73"/>
                    <a:pt x="140" y="68"/>
                    <a:pt x="140" y="6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2" name="Freeform 560">
              <a:extLst>
                <a:ext uri="{FF2B5EF4-FFF2-40B4-BE49-F238E27FC236}">
                  <a16:creationId xmlns:a16="http://schemas.microsoft.com/office/drawing/2014/main" id="{72EA0CF7-5BC1-25E8-D823-7A250E05233D}"/>
                </a:ext>
              </a:extLst>
            </p:cNvPr>
            <p:cNvSpPr>
              <a:spLocks/>
            </p:cNvSpPr>
            <p:nvPr/>
          </p:nvSpPr>
          <p:spPr bwMode="auto">
            <a:xfrm>
              <a:off x="3079751" y="4432300"/>
              <a:ext cx="41275" cy="61913"/>
            </a:xfrm>
            <a:custGeom>
              <a:avLst/>
              <a:gdLst>
                <a:gd name="T0" fmla="*/ 0 w 23"/>
                <a:gd name="T1" fmla="*/ 2 h 34"/>
                <a:gd name="T2" fmla="*/ 21 w 23"/>
                <a:gd name="T3" fmla="*/ 14 h 34"/>
                <a:gd name="T4" fmla="*/ 9 w 23"/>
                <a:gd name="T5" fmla="*/ 34 h 34"/>
              </a:gdLst>
              <a:ahLst/>
              <a:cxnLst>
                <a:cxn ang="0">
                  <a:pos x="T0" y="T1"/>
                </a:cxn>
                <a:cxn ang="0">
                  <a:pos x="T2" y="T3"/>
                </a:cxn>
                <a:cxn ang="0">
                  <a:pos x="T4" y="T5"/>
                </a:cxn>
              </a:cxnLst>
              <a:rect l="0" t="0" r="r" b="b"/>
              <a:pathLst>
                <a:path w="23" h="34">
                  <a:moveTo>
                    <a:pt x="0" y="2"/>
                  </a:moveTo>
                  <a:cubicBezTo>
                    <a:pt x="9" y="0"/>
                    <a:pt x="18" y="5"/>
                    <a:pt x="21" y="14"/>
                  </a:cubicBezTo>
                  <a:cubicBezTo>
                    <a:pt x="23" y="23"/>
                    <a:pt x="17" y="32"/>
                    <a:pt x="9" y="34"/>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3" name="Freeform 561">
              <a:extLst>
                <a:ext uri="{FF2B5EF4-FFF2-40B4-BE49-F238E27FC236}">
                  <a16:creationId xmlns:a16="http://schemas.microsoft.com/office/drawing/2014/main" id="{06761EBB-CDF9-4205-6F51-2CA6BA7C001C}"/>
                </a:ext>
              </a:extLst>
            </p:cNvPr>
            <p:cNvSpPr>
              <a:spLocks/>
            </p:cNvSpPr>
            <p:nvPr/>
          </p:nvSpPr>
          <p:spPr bwMode="auto">
            <a:xfrm>
              <a:off x="3084513" y="4492625"/>
              <a:ext cx="38100" cy="60325"/>
            </a:xfrm>
            <a:custGeom>
              <a:avLst/>
              <a:gdLst>
                <a:gd name="T0" fmla="*/ 0 w 22"/>
                <a:gd name="T1" fmla="*/ 2 h 33"/>
                <a:gd name="T2" fmla="*/ 20 w 22"/>
                <a:gd name="T3" fmla="*/ 14 h 33"/>
                <a:gd name="T4" fmla="*/ 8 w 22"/>
                <a:gd name="T5" fmla="*/ 33 h 33"/>
              </a:gdLst>
              <a:ahLst/>
              <a:cxnLst>
                <a:cxn ang="0">
                  <a:pos x="T0" y="T1"/>
                </a:cxn>
                <a:cxn ang="0">
                  <a:pos x="T2" y="T3"/>
                </a:cxn>
                <a:cxn ang="0">
                  <a:pos x="T4" y="T5"/>
                </a:cxn>
              </a:cxnLst>
              <a:rect l="0" t="0" r="r" b="b"/>
              <a:pathLst>
                <a:path w="22" h="33">
                  <a:moveTo>
                    <a:pt x="0" y="2"/>
                  </a:moveTo>
                  <a:cubicBezTo>
                    <a:pt x="9" y="0"/>
                    <a:pt x="18" y="5"/>
                    <a:pt x="20" y="14"/>
                  </a:cubicBezTo>
                  <a:cubicBezTo>
                    <a:pt x="22" y="22"/>
                    <a:pt x="17" y="31"/>
                    <a:pt x="8" y="3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Freeform 562">
              <a:extLst>
                <a:ext uri="{FF2B5EF4-FFF2-40B4-BE49-F238E27FC236}">
                  <a16:creationId xmlns:a16="http://schemas.microsoft.com/office/drawing/2014/main" id="{9271AA18-3B57-ECBE-B2AB-A3285E1CBBBA}"/>
                </a:ext>
              </a:extLst>
            </p:cNvPr>
            <p:cNvSpPr>
              <a:spLocks/>
            </p:cNvSpPr>
            <p:nvPr/>
          </p:nvSpPr>
          <p:spPr bwMode="auto">
            <a:xfrm>
              <a:off x="3086101" y="4551363"/>
              <a:ext cx="36513" cy="58738"/>
            </a:xfrm>
            <a:custGeom>
              <a:avLst/>
              <a:gdLst>
                <a:gd name="T0" fmla="*/ 0 w 21"/>
                <a:gd name="T1" fmla="*/ 2 h 32"/>
                <a:gd name="T2" fmla="*/ 19 w 21"/>
                <a:gd name="T3" fmla="*/ 13 h 32"/>
                <a:gd name="T4" fmla="*/ 8 w 21"/>
                <a:gd name="T5" fmla="*/ 32 h 32"/>
              </a:gdLst>
              <a:ahLst/>
              <a:cxnLst>
                <a:cxn ang="0">
                  <a:pos x="T0" y="T1"/>
                </a:cxn>
                <a:cxn ang="0">
                  <a:pos x="T2" y="T3"/>
                </a:cxn>
                <a:cxn ang="0">
                  <a:pos x="T4" y="T5"/>
                </a:cxn>
              </a:cxnLst>
              <a:rect l="0" t="0" r="r" b="b"/>
              <a:pathLst>
                <a:path w="21" h="32">
                  <a:moveTo>
                    <a:pt x="0" y="2"/>
                  </a:moveTo>
                  <a:cubicBezTo>
                    <a:pt x="8" y="0"/>
                    <a:pt x="17" y="5"/>
                    <a:pt x="19" y="13"/>
                  </a:cubicBezTo>
                  <a:cubicBezTo>
                    <a:pt x="21" y="21"/>
                    <a:pt x="16" y="30"/>
                    <a:pt x="8" y="32"/>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5" name="Freeform 563">
              <a:extLst>
                <a:ext uri="{FF2B5EF4-FFF2-40B4-BE49-F238E27FC236}">
                  <a16:creationId xmlns:a16="http://schemas.microsoft.com/office/drawing/2014/main" id="{BB5D35B3-CF80-2614-7FB7-BE8D363FD584}"/>
                </a:ext>
              </a:extLst>
            </p:cNvPr>
            <p:cNvSpPr>
              <a:spLocks/>
            </p:cNvSpPr>
            <p:nvPr/>
          </p:nvSpPr>
          <p:spPr bwMode="auto">
            <a:xfrm>
              <a:off x="2871788" y="4679950"/>
              <a:ext cx="50800" cy="12700"/>
            </a:xfrm>
            <a:custGeom>
              <a:avLst/>
              <a:gdLst>
                <a:gd name="T0" fmla="*/ 29 w 29"/>
                <a:gd name="T1" fmla="*/ 7 h 7"/>
                <a:gd name="T2" fmla="*/ 0 w 29"/>
                <a:gd name="T3" fmla="*/ 0 h 7"/>
              </a:gdLst>
              <a:ahLst/>
              <a:cxnLst>
                <a:cxn ang="0">
                  <a:pos x="T0" y="T1"/>
                </a:cxn>
                <a:cxn ang="0">
                  <a:pos x="T2" y="T3"/>
                </a:cxn>
              </a:cxnLst>
              <a:rect l="0" t="0" r="r" b="b"/>
              <a:pathLst>
                <a:path w="29" h="7">
                  <a:moveTo>
                    <a:pt x="29" y="7"/>
                  </a:moveTo>
                  <a:cubicBezTo>
                    <a:pt x="18" y="7"/>
                    <a:pt x="8" y="5"/>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6" name="Freeform 564">
              <a:extLst>
                <a:ext uri="{FF2B5EF4-FFF2-40B4-BE49-F238E27FC236}">
                  <a16:creationId xmlns:a16="http://schemas.microsoft.com/office/drawing/2014/main" id="{AD6886D5-A60A-EFC0-88EC-473C70819A2F}"/>
                </a:ext>
              </a:extLst>
            </p:cNvPr>
            <p:cNvSpPr>
              <a:spLocks/>
            </p:cNvSpPr>
            <p:nvPr/>
          </p:nvSpPr>
          <p:spPr bwMode="auto">
            <a:xfrm>
              <a:off x="2957513" y="4606925"/>
              <a:ext cx="160338" cy="85725"/>
            </a:xfrm>
            <a:custGeom>
              <a:avLst/>
              <a:gdLst>
                <a:gd name="T0" fmla="*/ 72 w 91"/>
                <a:gd name="T1" fmla="*/ 2 h 47"/>
                <a:gd name="T2" fmla="*/ 89 w 91"/>
                <a:gd name="T3" fmla="*/ 12 h 47"/>
                <a:gd name="T4" fmla="*/ 79 w 91"/>
                <a:gd name="T5" fmla="*/ 29 h 47"/>
                <a:gd name="T6" fmla="*/ 0 w 91"/>
                <a:gd name="T7" fmla="*/ 47 h 47"/>
              </a:gdLst>
              <a:ahLst/>
              <a:cxnLst>
                <a:cxn ang="0">
                  <a:pos x="T0" y="T1"/>
                </a:cxn>
                <a:cxn ang="0">
                  <a:pos x="T2" y="T3"/>
                </a:cxn>
                <a:cxn ang="0">
                  <a:pos x="T4" y="T5"/>
                </a:cxn>
                <a:cxn ang="0">
                  <a:pos x="T6" y="T7"/>
                </a:cxn>
              </a:cxnLst>
              <a:rect l="0" t="0" r="r" b="b"/>
              <a:pathLst>
                <a:path w="91" h="47">
                  <a:moveTo>
                    <a:pt x="72" y="2"/>
                  </a:moveTo>
                  <a:cubicBezTo>
                    <a:pt x="79" y="0"/>
                    <a:pt x="87" y="5"/>
                    <a:pt x="89" y="12"/>
                  </a:cubicBezTo>
                  <a:cubicBezTo>
                    <a:pt x="91" y="20"/>
                    <a:pt x="86" y="27"/>
                    <a:pt x="79" y="29"/>
                  </a:cubicBezTo>
                  <a:cubicBezTo>
                    <a:pt x="79" y="29"/>
                    <a:pt x="38" y="44"/>
                    <a:pt x="0" y="47"/>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7" name="Freeform 565">
              <a:extLst>
                <a:ext uri="{FF2B5EF4-FFF2-40B4-BE49-F238E27FC236}">
                  <a16:creationId xmlns:a16="http://schemas.microsoft.com/office/drawing/2014/main" id="{C0CA0434-794E-1954-EA46-C82796E223A0}"/>
                </a:ext>
              </a:extLst>
            </p:cNvPr>
            <p:cNvSpPr>
              <a:spLocks/>
            </p:cNvSpPr>
            <p:nvPr/>
          </p:nvSpPr>
          <p:spPr bwMode="auto">
            <a:xfrm>
              <a:off x="2840038" y="4554538"/>
              <a:ext cx="34925" cy="150813"/>
            </a:xfrm>
            <a:custGeom>
              <a:avLst/>
              <a:gdLst>
                <a:gd name="T0" fmla="*/ 0 w 22"/>
                <a:gd name="T1" fmla="*/ 0 h 95"/>
                <a:gd name="T2" fmla="*/ 22 w 22"/>
                <a:gd name="T3" fmla="*/ 91 h 95"/>
                <a:gd name="T4" fmla="*/ 2 w 22"/>
                <a:gd name="T5" fmla="*/ 95 h 95"/>
              </a:gdLst>
              <a:ahLst/>
              <a:cxnLst>
                <a:cxn ang="0">
                  <a:pos x="T0" y="T1"/>
                </a:cxn>
                <a:cxn ang="0">
                  <a:pos x="T2" y="T3"/>
                </a:cxn>
                <a:cxn ang="0">
                  <a:pos x="T4" y="T5"/>
                </a:cxn>
              </a:cxnLst>
              <a:rect l="0" t="0" r="r" b="b"/>
              <a:pathLst>
                <a:path w="22" h="95">
                  <a:moveTo>
                    <a:pt x="0" y="0"/>
                  </a:moveTo>
                  <a:lnTo>
                    <a:pt x="22" y="91"/>
                  </a:lnTo>
                  <a:lnTo>
                    <a:pt x="2" y="95"/>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8" name="Freeform 566">
              <a:extLst>
                <a:ext uri="{FF2B5EF4-FFF2-40B4-BE49-F238E27FC236}">
                  <a16:creationId xmlns:a16="http://schemas.microsoft.com/office/drawing/2014/main" id="{019BF594-2C98-5565-1E8A-FF8BB9A37A99}"/>
                </a:ext>
              </a:extLst>
            </p:cNvPr>
            <p:cNvSpPr>
              <a:spLocks/>
            </p:cNvSpPr>
            <p:nvPr/>
          </p:nvSpPr>
          <p:spPr bwMode="auto">
            <a:xfrm>
              <a:off x="2790826" y="4502150"/>
              <a:ext cx="44450" cy="28575"/>
            </a:xfrm>
            <a:custGeom>
              <a:avLst/>
              <a:gdLst>
                <a:gd name="T0" fmla="*/ 0 w 28"/>
                <a:gd name="T1" fmla="*/ 6 h 18"/>
                <a:gd name="T2" fmla="*/ 23 w 28"/>
                <a:gd name="T3" fmla="*/ 0 h 18"/>
                <a:gd name="T4" fmla="*/ 28 w 28"/>
                <a:gd name="T5" fmla="*/ 18 h 18"/>
              </a:gdLst>
              <a:ahLst/>
              <a:cxnLst>
                <a:cxn ang="0">
                  <a:pos x="T0" y="T1"/>
                </a:cxn>
                <a:cxn ang="0">
                  <a:pos x="T2" y="T3"/>
                </a:cxn>
                <a:cxn ang="0">
                  <a:pos x="T4" y="T5"/>
                </a:cxn>
              </a:cxnLst>
              <a:rect l="0" t="0" r="r" b="b"/>
              <a:pathLst>
                <a:path w="28" h="18">
                  <a:moveTo>
                    <a:pt x="0" y="6"/>
                  </a:moveTo>
                  <a:lnTo>
                    <a:pt x="23" y="0"/>
                  </a:lnTo>
                  <a:lnTo>
                    <a:pt x="28" y="18"/>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9" name="Freeform 567">
              <a:extLst>
                <a:ext uri="{FF2B5EF4-FFF2-40B4-BE49-F238E27FC236}">
                  <a16:creationId xmlns:a16="http://schemas.microsoft.com/office/drawing/2014/main" id="{88C8997C-B25A-CBD7-F064-904760AF19C3}"/>
                </a:ext>
              </a:extLst>
            </p:cNvPr>
            <p:cNvSpPr>
              <a:spLocks/>
            </p:cNvSpPr>
            <p:nvPr/>
          </p:nvSpPr>
          <p:spPr bwMode="auto">
            <a:xfrm>
              <a:off x="2703513" y="4491038"/>
              <a:ext cx="131763" cy="244475"/>
            </a:xfrm>
            <a:custGeom>
              <a:avLst/>
              <a:gdLst>
                <a:gd name="T0" fmla="*/ 0 w 83"/>
                <a:gd name="T1" fmla="*/ 14 h 154"/>
                <a:gd name="T2" fmla="*/ 48 w 83"/>
                <a:gd name="T3" fmla="*/ 0 h 154"/>
                <a:gd name="T4" fmla="*/ 83 w 83"/>
                <a:gd name="T5" fmla="*/ 149 h 154"/>
                <a:gd name="T6" fmla="*/ 66 w 83"/>
                <a:gd name="T7" fmla="*/ 154 h 154"/>
              </a:gdLst>
              <a:ahLst/>
              <a:cxnLst>
                <a:cxn ang="0">
                  <a:pos x="T0" y="T1"/>
                </a:cxn>
                <a:cxn ang="0">
                  <a:pos x="T2" y="T3"/>
                </a:cxn>
                <a:cxn ang="0">
                  <a:pos x="T4" y="T5"/>
                </a:cxn>
                <a:cxn ang="0">
                  <a:pos x="T6" y="T7"/>
                </a:cxn>
              </a:cxnLst>
              <a:rect l="0" t="0" r="r" b="b"/>
              <a:pathLst>
                <a:path w="83" h="154">
                  <a:moveTo>
                    <a:pt x="0" y="14"/>
                  </a:moveTo>
                  <a:lnTo>
                    <a:pt x="48" y="0"/>
                  </a:lnTo>
                  <a:lnTo>
                    <a:pt x="83" y="149"/>
                  </a:lnTo>
                  <a:lnTo>
                    <a:pt x="66" y="154"/>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Line 568">
              <a:extLst>
                <a:ext uri="{FF2B5EF4-FFF2-40B4-BE49-F238E27FC236}">
                  <a16:creationId xmlns:a16="http://schemas.microsoft.com/office/drawing/2014/main" id="{78C03968-87DD-27B7-9E13-597231EF7FB0}"/>
                </a:ext>
              </a:extLst>
            </p:cNvPr>
            <p:cNvSpPr>
              <a:spLocks noChangeShapeType="1"/>
            </p:cNvSpPr>
            <p:nvPr/>
          </p:nvSpPr>
          <p:spPr bwMode="auto">
            <a:xfrm flipH="1">
              <a:off x="2674938" y="4518025"/>
              <a:ext cx="11113" cy="1588"/>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1" name="Line 569">
              <a:extLst>
                <a:ext uri="{FF2B5EF4-FFF2-40B4-BE49-F238E27FC236}">
                  <a16:creationId xmlns:a16="http://schemas.microsoft.com/office/drawing/2014/main" id="{530D8213-BFA8-0A53-09DB-B3D2AEDE4EE0}"/>
                </a:ext>
              </a:extLst>
            </p:cNvPr>
            <p:cNvSpPr>
              <a:spLocks noChangeShapeType="1"/>
            </p:cNvSpPr>
            <p:nvPr/>
          </p:nvSpPr>
          <p:spPr bwMode="auto">
            <a:xfrm flipH="1">
              <a:off x="2736851" y="4530725"/>
              <a:ext cx="49213"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2" name="Line 570">
              <a:extLst>
                <a:ext uri="{FF2B5EF4-FFF2-40B4-BE49-F238E27FC236}">
                  <a16:creationId xmlns:a16="http://schemas.microsoft.com/office/drawing/2014/main" id="{E5C18096-4676-8E26-4ECA-905C47DACC12}"/>
                </a:ext>
              </a:extLst>
            </p:cNvPr>
            <p:cNvSpPr>
              <a:spLocks noChangeShapeType="1"/>
            </p:cNvSpPr>
            <p:nvPr/>
          </p:nvSpPr>
          <p:spPr bwMode="auto">
            <a:xfrm flipH="1">
              <a:off x="2762251" y="4549775"/>
              <a:ext cx="28575" cy="635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3" name="Line 571">
              <a:extLst>
                <a:ext uri="{FF2B5EF4-FFF2-40B4-BE49-F238E27FC236}">
                  <a16:creationId xmlns:a16="http://schemas.microsoft.com/office/drawing/2014/main" id="{AC2F1947-DB83-DD4F-C66E-1C1D9E55FD17}"/>
                </a:ext>
              </a:extLst>
            </p:cNvPr>
            <p:cNvSpPr>
              <a:spLocks noChangeShapeType="1"/>
            </p:cNvSpPr>
            <p:nvPr/>
          </p:nvSpPr>
          <p:spPr bwMode="auto">
            <a:xfrm flipH="1">
              <a:off x="2752726" y="4565650"/>
              <a:ext cx="42863" cy="11113"/>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4" name="Freeform 572">
              <a:extLst>
                <a:ext uri="{FF2B5EF4-FFF2-40B4-BE49-F238E27FC236}">
                  <a16:creationId xmlns:a16="http://schemas.microsoft.com/office/drawing/2014/main" id="{8C178AF9-8B8E-B988-4FF4-E0A2EB06829E}"/>
                </a:ext>
              </a:extLst>
            </p:cNvPr>
            <p:cNvSpPr>
              <a:spLocks/>
            </p:cNvSpPr>
            <p:nvPr/>
          </p:nvSpPr>
          <p:spPr bwMode="auto">
            <a:xfrm>
              <a:off x="3057526" y="4465638"/>
              <a:ext cx="9525" cy="19050"/>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5" name="Freeform 574">
              <a:extLst>
                <a:ext uri="{FF2B5EF4-FFF2-40B4-BE49-F238E27FC236}">
                  <a16:creationId xmlns:a16="http://schemas.microsoft.com/office/drawing/2014/main" id="{556AEE99-2061-3BA5-1B67-99485D6613CA}"/>
                </a:ext>
              </a:extLst>
            </p:cNvPr>
            <p:cNvSpPr>
              <a:spLocks/>
            </p:cNvSpPr>
            <p:nvPr/>
          </p:nvSpPr>
          <p:spPr bwMode="auto">
            <a:xfrm>
              <a:off x="3057525" y="4516438"/>
              <a:ext cx="9525" cy="20638"/>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6" name="Freeform 575">
              <a:extLst>
                <a:ext uri="{FF2B5EF4-FFF2-40B4-BE49-F238E27FC236}">
                  <a16:creationId xmlns:a16="http://schemas.microsoft.com/office/drawing/2014/main" id="{56BBB840-0459-EA06-1C9C-8EDCF61ADD81}"/>
                </a:ext>
              </a:extLst>
            </p:cNvPr>
            <p:cNvSpPr>
              <a:spLocks/>
            </p:cNvSpPr>
            <p:nvPr/>
          </p:nvSpPr>
          <p:spPr bwMode="auto">
            <a:xfrm>
              <a:off x="3057525" y="4575175"/>
              <a:ext cx="9525" cy="20638"/>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67" name="ZoneTexte 66">
            <a:extLst>
              <a:ext uri="{FF2B5EF4-FFF2-40B4-BE49-F238E27FC236}">
                <a16:creationId xmlns:a16="http://schemas.microsoft.com/office/drawing/2014/main" id="{A7D859FE-D527-9B15-DD73-97F14702106E}"/>
              </a:ext>
            </a:extLst>
          </p:cNvPr>
          <p:cNvSpPr txBox="1"/>
          <p:nvPr/>
        </p:nvSpPr>
        <p:spPr>
          <a:xfrm>
            <a:off x="130572" y="4069351"/>
            <a:ext cx="1548000" cy="523220"/>
          </a:xfrm>
          <a:prstGeom prst="rect">
            <a:avLst/>
          </a:prstGeom>
          <a:noFill/>
        </p:spPr>
        <p:txBody>
          <a:bodyPr wrap="square" rtlCol="0">
            <a:noAutofit/>
          </a:bodyPr>
          <a:lstStyle/>
          <a:p>
            <a:r>
              <a:rPr lang="fr-FR" sz="1400" b="1" dirty="0">
                <a:solidFill>
                  <a:srgbClr val="C00000"/>
                </a:solidFill>
              </a:rPr>
              <a:t>Axe confort :</a:t>
            </a:r>
          </a:p>
          <a:p>
            <a:r>
              <a:rPr lang="fr-FR" sz="1400" dirty="0">
                <a:solidFill>
                  <a:schemeClr val="bg1">
                    <a:lumMod val="50000"/>
                  </a:schemeClr>
                </a:solidFill>
              </a:rPr>
              <a:t>Mieux gérer son activité</a:t>
            </a:r>
          </a:p>
        </p:txBody>
      </p:sp>
      <p:sp>
        <p:nvSpPr>
          <p:cNvPr id="68" name="ZoneTexte 67">
            <a:extLst>
              <a:ext uri="{FF2B5EF4-FFF2-40B4-BE49-F238E27FC236}">
                <a16:creationId xmlns:a16="http://schemas.microsoft.com/office/drawing/2014/main" id="{096702AA-B4C1-DFDA-6F13-B6E0ACFC674C}"/>
              </a:ext>
            </a:extLst>
          </p:cNvPr>
          <p:cNvSpPr txBox="1"/>
          <p:nvPr/>
        </p:nvSpPr>
        <p:spPr>
          <a:xfrm>
            <a:off x="130572" y="3060043"/>
            <a:ext cx="1548000" cy="738664"/>
          </a:xfrm>
          <a:prstGeom prst="rect">
            <a:avLst/>
          </a:prstGeom>
          <a:noFill/>
        </p:spPr>
        <p:txBody>
          <a:bodyPr wrap="square" rtlCol="0">
            <a:noAutofit/>
          </a:bodyPr>
          <a:lstStyle/>
          <a:p>
            <a:r>
              <a:rPr lang="fr-FR" sz="1400" b="1" dirty="0">
                <a:solidFill>
                  <a:srgbClr val="C00000"/>
                </a:solidFill>
              </a:rPr>
              <a:t>Axe sécurité :</a:t>
            </a:r>
          </a:p>
          <a:p>
            <a:r>
              <a:rPr lang="fr-FR" sz="1400" dirty="0">
                <a:solidFill>
                  <a:schemeClr val="bg1">
                    <a:lumMod val="50000"/>
                  </a:schemeClr>
                </a:solidFill>
              </a:rPr>
              <a:t>Conformité avec la réglementation</a:t>
            </a:r>
          </a:p>
        </p:txBody>
      </p:sp>
      <p:sp>
        <p:nvSpPr>
          <p:cNvPr id="69" name="Triangle isocèle 68">
            <a:extLst>
              <a:ext uri="{FF2B5EF4-FFF2-40B4-BE49-F238E27FC236}">
                <a16:creationId xmlns:a16="http://schemas.microsoft.com/office/drawing/2014/main" id="{509AB293-A324-6C5D-5F49-7BF37C7E8F6E}"/>
              </a:ext>
            </a:extLst>
          </p:cNvPr>
          <p:cNvSpPr/>
          <p:nvPr/>
        </p:nvSpPr>
        <p:spPr>
          <a:xfrm rot="5400000">
            <a:off x="1667436" y="3326819"/>
            <a:ext cx="479834" cy="20511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riangle isocèle 69">
            <a:extLst>
              <a:ext uri="{FF2B5EF4-FFF2-40B4-BE49-F238E27FC236}">
                <a16:creationId xmlns:a16="http://schemas.microsoft.com/office/drawing/2014/main" id="{60F75D36-B636-DAC4-CBE5-0110828970AB}"/>
              </a:ext>
            </a:extLst>
          </p:cNvPr>
          <p:cNvSpPr/>
          <p:nvPr/>
        </p:nvSpPr>
        <p:spPr>
          <a:xfrm rot="5400000">
            <a:off x="1667436" y="4330088"/>
            <a:ext cx="479834" cy="20511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a:extLst>
              <a:ext uri="{FF2B5EF4-FFF2-40B4-BE49-F238E27FC236}">
                <a16:creationId xmlns:a16="http://schemas.microsoft.com/office/drawing/2014/main" id="{E138CF49-616A-5DF8-896F-9A71559CC08C}"/>
              </a:ext>
            </a:extLst>
          </p:cNvPr>
          <p:cNvSpPr txBox="1"/>
          <p:nvPr/>
        </p:nvSpPr>
        <p:spPr>
          <a:xfrm>
            <a:off x="2240332" y="3141383"/>
            <a:ext cx="4741154" cy="646331"/>
          </a:xfrm>
          <a:prstGeom prst="rect">
            <a:avLst/>
          </a:prstGeom>
          <a:noFill/>
        </p:spPr>
        <p:txBody>
          <a:bodyPr wrap="square">
            <a:spAutoFit/>
          </a:bodyPr>
          <a:lstStyle/>
          <a:p>
            <a:pPr algn="just"/>
            <a:r>
              <a:rPr lang="fr-FR" sz="1200" b="1" dirty="0">
                <a:solidFill>
                  <a:schemeClr val="tx1"/>
                </a:solidFill>
              </a:rPr>
              <a:t>Toutes les entreprises </a:t>
            </a:r>
            <a:r>
              <a:rPr lang="fr-FR" sz="1200" dirty="0">
                <a:solidFill>
                  <a:schemeClr val="tx1"/>
                </a:solidFill>
              </a:rPr>
              <a:t>assujetties à la TVA </a:t>
            </a:r>
            <a:r>
              <a:rPr lang="fr-FR" sz="1200" b="1" dirty="0">
                <a:solidFill>
                  <a:schemeClr val="tx1"/>
                </a:solidFill>
              </a:rPr>
              <a:t>doivent choisir une plateforme* pour recevoir leurs factures électroniques </a:t>
            </a:r>
            <a:r>
              <a:rPr lang="fr-FR" sz="1200" b="0" dirty="0">
                <a:solidFill>
                  <a:schemeClr val="tx1"/>
                </a:solidFill>
              </a:rPr>
              <a:t>(ex : facture d’électricité ou de téléphonie)</a:t>
            </a:r>
          </a:p>
        </p:txBody>
      </p:sp>
      <p:sp>
        <p:nvSpPr>
          <p:cNvPr id="72" name="ZoneTexte 71">
            <a:extLst>
              <a:ext uri="{FF2B5EF4-FFF2-40B4-BE49-F238E27FC236}">
                <a16:creationId xmlns:a16="http://schemas.microsoft.com/office/drawing/2014/main" id="{035AD149-AE3D-9D8D-642B-201791D59CCC}"/>
              </a:ext>
            </a:extLst>
          </p:cNvPr>
          <p:cNvSpPr txBox="1"/>
          <p:nvPr/>
        </p:nvSpPr>
        <p:spPr>
          <a:xfrm>
            <a:off x="2240332" y="4023675"/>
            <a:ext cx="4741154" cy="830997"/>
          </a:xfrm>
          <a:prstGeom prst="rect">
            <a:avLst/>
          </a:prstGeom>
          <a:noFill/>
        </p:spPr>
        <p:txBody>
          <a:bodyPr wrap="square">
            <a:spAutoFit/>
          </a:bodyPr>
          <a:lstStyle/>
          <a:p>
            <a:pPr algn="just"/>
            <a:r>
              <a:rPr lang="fr-FR" sz="1200" b="1" dirty="0">
                <a:solidFill>
                  <a:schemeClr val="tx1"/>
                </a:solidFill>
              </a:rPr>
              <a:t>Gagner du temps </a:t>
            </a:r>
            <a:r>
              <a:rPr lang="fr-FR" sz="1200" dirty="0">
                <a:solidFill>
                  <a:schemeClr val="tx1"/>
                </a:solidFill>
              </a:rPr>
              <a:t>dans la gestion de votre activité avec une </a:t>
            </a:r>
            <a:r>
              <a:rPr lang="fr-FR" sz="1200" b="1" dirty="0">
                <a:solidFill>
                  <a:schemeClr val="tx1"/>
                </a:solidFill>
              </a:rPr>
              <a:t>solution complète commerciale, pré-comptable et financière</a:t>
            </a:r>
            <a:r>
              <a:rPr lang="fr-FR" sz="1200" dirty="0">
                <a:solidFill>
                  <a:schemeClr val="tx1"/>
                </a:solidFill>
              </a:rPr>
              <a:t>,  conforme </a:t>
            </a:r>
            <a:r>
              <a:rPr lang="fr-FR" sz="1200" dirty="0"/>
              <a:t>à date, </a:t>
            </a:r>
            <a:r>
              <a:rPr lang="fr-FR" sz="1200" dirty="0">
                <a:solidFill>
                  <a:schemeClr val="tx1"/>
                </a:solidFill>
              </a:rPr>
              <a:t>à la </a:t>
            </a:r>
            <a:r>
              <a:rPr lang="fr-FR" sz="1200" b="1" dirty="0">
                <a:solidFill>
                  <a:schemeClr val="tx1"/>
                </a:solidFill>
              </a:rPr>
              <a:t>réforme de la facturation électronique </a:t>
            </a:r>
            <a:r>
              <a:rPr lang="fr-FR" sz="1200" dirty="0">
                <a:solidFill>
                  <a:schemeClr val="tx1"/>
                </a:solidFill>
              </a:rPr>
              <a:t>et simplement accessible pour votre </a:t>
            </a:r>
            <a:r>
              <a:rPr lang="fr-FR" sz="1200" b="1" dirty="0">
                <a:solidFill>
                  <a:schemeClr val="tx1"/>
                </a:solidFill>
              </a:rPr>
              <a:t>expert-comptable</a:t>
            </a:r>
          </a:p>
        </p:txBody>
      </p:sp>
      <p:sp>
        <p:nvSpPr>
          <p:cNvPr id="73" name="ZoneTexte 72">
            <a:extLst>
              <a:ext uri="{FF2B5EF4-FFF2-40B4-BE49-F238E27FC236}">
                <a16:creationId xmlns:a16="http://schemas.microsoft.com/office/drawing/2014/main" id="{56315668-994A-9924-0203-32ADD7A457E6}"/>
              </a:ext>
            </a:extLst>
          </p:cNvPr>
          <p:cNvSpPr txBox="1"/>
          <p:nvPr/>
        </p:nvSpPr>
        <p:spPr>
          <a:xfrm>
            <a:off x="7185536" y="3141383"/>
            <a:ext cx="4741153" cy="461665"/>
          </a:xfrm>
          <a:prstGeom prst="rect">
            <a:avLst/>
          </a:prstGeom>
          <a:noFill/>
        </p:spPr>
        <p:txBody>
          <a:bodyPr wrap="square">
            <a:spAutoFit/>
          </a:bodyPr>
          <a:lstStyle/>
          <a:p>
            <a:pPr algn="just"/>
            <a:r>
              <a:rPr lang="fr-FR" sz="1200" dirty="0">
                <a:solidFill>
                  <a:schemeClr val="tx1"/>
                </a:solidFill>
              </a:rPr>
              <a:t>Si votre </a:t>
            </a:r>
            <a:r>
              <a:rPr lang="fr-FR" sz="1200" b="1" dirty="0">
                <a:solidFill>
                  <a:schemeClr val="tx1"/>
                </a:solidFill>
              </a:rPr>
              <a:t>client a entendu parlé de la réforme </a:t>
            </a:r>
            <a:r>
              <a:rPr lang="fr-FR" sz="1200" dirty="0">
                <a:solidFill>
                  <a:schemeClr val="tx1"/>
                </a:solidFill>
              </a:rPr>
              <a:t>sur la facturation électronique et qu’</a:t>
            </a:r>
            <a:r>
              <a:rPr lang="fr-FR" sz="1200" b="1" dirty="0">
                <a:solidFill>
                  <a:schemeClr val="tx1"/>
                </a:solidFill>
              </a:rPr>
              <a:t>il est perdu</a:t>
            </a:r>
            <a:r>
              <a:rPr lang="fr-FR" sz="1200" dirty="0">
                <a:solidFill>
                  <a:schemeClr val="tx1"/>
                </a:solidFill>
              </a:rPr>
              <a:t> en ce qui le concerne</a:t>
            </a:r>
          </a:p>
        </p:txBody>
      </p:sp>
      <p:sp>
        <p:nvSpPr>
          <p:cNvPr id="74" name="ZoneTexte 73">
            <a:extLst>
              <a:ext uri="{FF2B5EF4-FFF2-40B4-BE49-F238E27FC236}">
                <a16:creationId xmlns:a16="http://schemas.microsoft.com/office/drawing/2014/main" id="{09152238-B490-9441-8811-31E37FAE9268}"/>
              </a:ext>
            </a:extLst>
          </p:cNvPr>
          <p:cNvSpPr txBox="1"/>
          <p:nvPr/>
        </p:nvSpPr>
        <p:spPr>
          <a:xfrm>
            <a:off x="7185536" y="4023675"/>
            <a:ext cx="4741153" cy="830997"/>
          </a:xfrm>
          <a:prstGeom prst="rect">
            <a:avLst/>
          </a:prstGeom>
          <a:noFill/>
        </p:spPr>
        <p:txBody>
          <a:bodyPr wrap="square">
            <a:spAutoFit/>
          </a:bodyPr>
          <a:lstStyle/>
          <a:p>
            <a:pPr algn="just"/>
            <a:r>
              <a:rPr lang="fr-FR" sz="1200" dirty="0">
                <a:solidFill>
                  <a:schemeClr val="tx1"/>
                </a:solidFill>
              </a:rPr>
              <a:t>Si votre client </a:t>
            </a:r>
            <a:r>
              <a:rPr lang="fr-FR" sz="1200" b="1" dirty="0">
                <a:solidFill>
                  <a:schemeClr val="tx1"/>
                </a:solidFill>
              </a:rPr>
              <a:t>exprime des difficultés liées à la gestion de son entreprise :</a:t>
            </a:r>
            <a:r>
              <a:rPr lang="fr-FR" sz="1200" dirty="0">
                <a:solidFill>
                  <a:schemeClr val="tx1"/>
                </a:solidFill>
              </a:rPr>
              <a:t> problème de trésorerie, traitement de la facturation chronophage, suivi des factures non réglées, échange d’informations laborieux avec son expert-comptable, etc.</a:t>
            </a:r>
          </a:p>
        </p:txBody>
      </p:sp>
      <p:sp>
        <p:nvSpPr>
          <p:cNvPr id="75" name="ZoneTexte 74">
            <a:extLst>
              <a:ext uri="{FF2B5EF4-FFF2-40B4-BE49-F238E27FC236}">
                <a16:creationId xmlns:a16="http://schemas.microsoft.com/office/drawing/2014/main" id="{6C1F6F88-2A81-FF31-4F32-6FF5530C7C90}"/>
              </a:ext>
            </a:extLst>
          </p:cNvPr>
          <p:cNvSpPr txBox="1"/>
          <p:nvPr/>
        </p:nvSpPr>
        <p:spPr>
          <a:xfrm>
            <a:off x="130572" y="5222969"/>
            <a:ext cx="3005951" cy="646331"/>
          </a:xfrm>
          <a:prstGeom prst="rect">
            <a:avLst/>
          </a:prstGeom>
          <a:noFill/>
        </p:spPr>
        <p:txBody>
          <a:bodyPr wrap="none" rtlCol="0">
            <a:spAutoFit/>
          </a:bodyPr>
          <a:lstStyle/>
          <a:p>
            <a:r>
              <a:rPr lang="fr-FR" dirty="0">
                <a:solidFill>
                  <a:schemeClr val="bg1"/>
                </a:solidFill>
              </a:rPr>
              <a:t>Pourquoi choisir </a:t>
            </a:r>
            <a:r>
              <a:rPr lang="fr-FR" b="1" dirty="0" err="1">
                <a:solidFill>
                  <a:schemeClr val="bg1"/>
                </a:solidFill>
              </a:rPr>
              <a:t>iPaidThat</a:t>
            </a:r>
            <a:r>
              <a:rPr lang="fr-FR" b="1" dirty="0">
                <a:solidFill>
                  <a:schemeClr val="bg1"/>
                </a:solidFill>
              </a:rPr>
              <a:t> </a:t>
            </a:r>
          </a:p>
          <a:p>
            <a:r>
              <a:rPr lang="fr-FR" dirty="0">
                <a:solidFill>
                  <a:schemeClr val="bg1"/>
                </a:solidFill>
              </a:rPr>
              <a:t>avec </a:t>
            </a:r>
            <a:r>
              <a:rPr lang="fr-FR" b="1" dirty="0">
                <a:solidFill>
                  <a:schemeClr val="bg1"/>
                </a:solidFill>
              </a:rPr>
              <a:t>Caisse d’Epargne </a:t>
            </a:r>
            <a:r>
              <a:rPr lang="fr-FR" dirty="0">
                <a:solidFill>
                  <a:schemeClr val="bg1"/>
                </a:solidFill>
              </a:rPr>
              <a:t>?</a:t>
            </a:r>
          </a:p>
        </p:txBody>
      </p:sp>
      <p:sp>
        <p:nvSpPr>
          <p:cNvPr id="76" name="ZoneTexte 75">
            <a:extLst>
              <a:ext uri="{FF2B5EF4-FFF2-40B4-BE49-F238E27FC236}">
                <a16:creationId xmlns:a16="http://schemas.microsoft.com/office/drawing/2014/main" id="{0E4AA0AC-E00A-972F-4374-EF60477EC459}"/>
              </a:ext>
            </a:extLst>
          </p:cNvPr>
          <p:cNvSpPr txBox="1"/>
          <p:nvPr/>
        </p:nvSpPr>
        <p:spPr>
          <a:xfrm>
            <a:off x="10405676" y="5150134"/>
            <a:ext cx="1611501" cy="792000"/>
          </a:xfrm>
          <a:prstGeom prst="rect">
            <a:avLst/>
          </a:prstGeom>
          <a:noFill/>
        </p:spPr>
        <p:txBody>
          <a:bodyPr wrap="square" rtlCol="0">
            <a:noAutofit/>
          </a:bodyPr>
          <a:lstStyle/>
          <a:p>
            <a:pPr algn="ctr"/>
            <a:r>
              <a:rPr lang="fr-FR" sz="1400" b="1" dirty="0">
                <a:solidFill>
                  <a:schemeClr val="bg1"/>
                </a:solidFill>
              </a:rPr>
              <a:t>Essai gratuit de 14 jours sans engagement</a:t>
            </a:r>
          </a:p>
        </p:txBody>
      </p:sp>
      <p:sp>
        <p:nvSpPr>
          <p:cNvPr id="77" name="ZoneTexte 76">
            <a:extLst>
              <a:ext uri="{FF2B5EF4-FFF2-40B4-BE49-F238E27FC236}">
                <a16:creationId xmlns:a16="http://schemas.microsoft.com/office/drawing/2014/main" id="{11773DEF-984E-7A70-EFEA-C9F0120F0103}"/>
              </a:ext>
            </a:extLst>
          </p:cNvPr>
          <p:cNvSpPr txBox="1"/>
          <p:nvPr/>
        </p:nvSpPr>
        <p:spPr>
          <a:xfrm>
            <a:off x="8230136" y="5150134"/>
            <a:ext cx="1913174" cy="792000"/>
          </a:xfrm>
          <a:prstGeom prst="rect">
            <a:avLst/>
          </a:prstGeom>
          <a:noFill/>
        </p:spPr>
        <p:txBody>
          <a:bodyPr wrap="square" rtlCol="0">
            <a:noAutofit/>
          </a:bodyPr>
          <a:lstStyle/>
          <a:p>
            <a:pPr algn="ctr"/>
            <a:r>
              <a:rPr lang="fr-FR" sz="1400" b="1" dirty="0">
                <a:solidFill>
                  <a:schemeClr val="bg1"/>
                </a:solidFill>
              </a:rPr>
              <a:t>Tarifs négociés par votre Caisse d’Epargne</a:t>
            </a:r>
          </a:p>
        </p:txBody>
      </p:sp>
      <p:sp>
        <p:nvSpPr>
          <p:cNvPr id="78" name="ZoneTexte 77">
            <a:extLst>
              <a:ext uri="{FF2B5EF4-FFF2-40B4-BE49-F238E27FC236}">
                <a16:creationId xmlns:a16="http://schemas.microsoft.com/office/drawing/2014/main" id="{B334C480-6A95-0E75-5EFD-CFD72570BA0E}"/>
              </a:ext>
            </a:extLst>
          </p:cNvPr>
          <p:cNvSpPr txBox="1"/>
          <p:nvPr/>
        </p:nvSpPr>
        <p:spPr>
          <a:xfrm>
            <a:off x="6289424" y="5150134"/>
            <a:ext cx="1678344" cy="792000"/>
          </a:xfrm>
          <a:prstGeom prst="rect">
            <a:avLst/>
          </a:prstGeom>
          <a:noFill/>
        </p:spPr>
        <p:txBody>
          <a:bodyPr wrap="square" rtlCol="0">
            <a:noAutofit/>
          </a:bodyPr>
          <a:lstStyle/>
          <a:p>
            <a:pPr algn="ctr"/>
            <a:r>
              <a:rPr lang="fr-FR" sz="1400" b="1" dirty="0">
                <a:solidFill>
                  <a:schemeClr val="bg1"/>
                </a:solidFill>
              </a:rPr>
              <a:t>Simple d’accès pour votre expert-comptable</a:t>
            </a:r>
          </a:p>
        </p:txBody>
      </p:sp>
      <p:cxnSp>
        <p:nvCxnSpPr>
          <p:cNvPr id="79" name="Connecteur droit 78">
            <a:extLst>
              <a:ext uri="{FF2B5EF4-FFF2-40B4-BE49-F238E27FC236}">
                <a16:creationId xmlns:a16="http://schemas.microsoft.com/office/drawing/2014/main" id="{6F897C5A-C068-0E0C-AFEC-688F5F79CEB3}"/>
              </a:ext>
            </a:extLst>
          </p:cNvPr>
          <p:cNvCxnSpPr>
            <a:cxnSpLocks/>
          </p:cNvCxnSpPr>
          <p:nvPr/>
        </p:nvCxnSpPr>
        <p:spPr>
          <a:xfrm>
            <a:off x="6158240" y="524421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FE5884D2-B3FD-62A0-7439-C76BF4A76049}"/>
              </a:ext>
            </a:extLst>
          </p:cNvPr>
          <p:cNvCxnSpPr>
            <a:cxnSpLocks/>
          </p:cNvCxnSpPr>
          <p:nvPr/>
        </p:nvCxnSpPr>
        <p:spPr>
          <a:xfrm>
            <a:off x="8098952" y="524421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4BAA8305-8C16-8EA4-D230-42BA72A34DE6}"/>
              </a:ext>
            </a:extLst>
          </p:cNvPr>
          <p:cNvCxnSpPr>
            <a:cxnSpLocks/>
          </p:cNvCxnSpPr>
          <p:nvPr/>
        </p:nvCxnSpPr>
        <p:spPr>
          <a:xfrm>
            <a:off x="10274494" y="524421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ZoneTexte 81">
            <a:extLst>
              <a:ext uri="{FF2B5EF4-FFF2-40B4-BE49-F238E27FC236}">
                <a16:creationId xmlns:a16="http://schemas.microsoft.com/office/drawing/2014/main" id="{411751AE-6232-C725-FCF9-B84BD8D1F8C5}"/>
              </a:ext>
            </a:extLst>
          </p:cNvPr>
          <p:cNvSpPr txBox="1"/>
          <p:nvPr/>
        </p:nvSpPr>
        <p:spPr>
          <a:xfrm>
            <a:off x="6289424" y="6049280"/>
            <a:ext cx="5905553" cy="230832"/>
          </a:xfrm>
          <a:prstGeom prst="rect">
            <a:avLst/>
          </a:prstGeom>
          <a:solidFill>
            <a:schemeClr val="bg1"/>
          </a:solidFill>
        </p:spPr>
        <p:txBody>
          <a:bodyPr wrap="square" rtlCol="0">
            <a:spAutoFit/>
          </a:bodyPr>
          <a:lstStyle/>
          <a:p>
            <a:r>
              <a:rPr lang="fr-FR" sz="900" i="1" dirty="0"/>
              <a:t>* Date d’application de la réforme inscrite dans la Loi de finances 2024 (</a:t>
            </a:r>
            <a:r>
              <a:rPr lang="fr-FR" sz="900" i="1" dirty="0">
                <a:effectLst/>
                <a:latin typeface="+mj-lt"/>
                <a:ea typeface="Calibri" panose="020F0502020204030204" pitchFamily="34" charset="0"/>
              </a:rPr>
              <a:t>Loi n° 2023-1322 du 29 décembre 2023</a:t>
            </a:r>
            <a:r>
              <a:rPr lang="fr-FR" sz="900" i="1" dirty="0"/>
              <a:t>)</a:t>
            </a:r>
          </a:p>
        </p:txBody>
      </p:sp>
      <p:sp>
        <p:nvSpPr>
          <p:cNvPr id="83" name="ZoneTexte 82">
            <a:extLst>
              <a:ext uri="{FF2B5EF4-FFF2-40B4-BE49-F238E27FC236}">
                <a16:creationId xmlns:a16="http://schemas.microsoft.com/office/drawing/2014/main" id="{73445C25-15C1-393F-7EFB-5FA702ACD4D7}"/>
              </a:ext>
            </a:extLst>
          </p:cNvPr>
          <p:cNvSpPr txBox="1"/>
          <p:nvPr/>
        </p:nvSpPr>
        <p:spPr>
          <a:xfrm>
            <a:off x="3071760" y="5180532"/>
            <a:ext cx="2955296" cy="782005"/>
          </a:xfrm>
          <a:prstGeom prst="rect">
            <a:avLst/>
          </a:prstGeom>
          <a:noFill/>
        </p:spPr>
        <p:txBody>
          <a:bodyPr wrap="square" rtlCol="0">
            <a:noAutofit/>
          </a:bodyPr>
          <a:lstStyle/>
          <a:p>
            <a:pPr algn="ctr"/>
            <a:r>
              <a:rPr lang="fr-FR" sz="1400" b="1" dirty="0">
                <a:solidFill>
                  <a:schemeClr val="bg1"/>
                </a:solidFill>
              </a:rPr>
              <a:t>Offre complète et modulable</a:t>
            </a:r>
          </a:p>
          <a:p>
            <a:pPr algn="ctr"/>
            <a:r>
              <a:rPr lang="fr-FR" sz="900" dirty="0">
                <a:solidFill>
                  <a:schemeClr val="bg1"/>
                </a:solidFill>
              </a:rPr>
              <a:t>Tout-en-1 : prestation PDP (facturation), </a:t>
            </a:r>
          </a:p>
          <a:p>
            <a:pPr algn="ctr"/>
            <a:r>
              <a:rPr lang="fr-FR" sz="900" dirty="0">
                <a:solidFill>
                  <a:schemeClr val="bg1"/>
                </a:solidFill>
              </a:rPr>
              <a:t>pré-comptabilité, paiements, suivi et prévisionnel trésorerie</a:t>
            </a:r>
          </a:p>
        </p:txBody>
      </p:sp>
      <p:pic>
        <p:nvPicPr>
          <p:cNvPr id="84" name="Google Shape;73;p15">
            <a:extLst>
              <a:ext uri="{FF2B5EF4-FFF2-40B4-BE49-F238E27FC236}">
                <a16:creationId xmlns:a16="http://schemas.microsoft.com/office/drawing/2014/main" id="{2D930902-0E14-6A0B-A925-337F7419C3F3}"/>
              </a:ext>
            </a:extLst>
          </p:cNvPr>
          <p:cNvPicPr preferRelativeResize="0"/>
          <p:nvPr/>
        </p:nvPicPr>
        <p:blipFill>
          <a:blip r:embed="rId2">
            <a:alphaModFix/>
          </a:blip>
          <a:stretch>
            <a:fillRect/>
          </a:stretch>
        </p:blipFill>
        <p:spPr>
          <a:xfrm>
            <a:off x="9733946" y="400653"/>
            <a:ext cx="1663592" cy="397067"/>
          </a:xfrm>
          <a:prstGeom prst="rect">
            <a:avLst/>
          </a:prstGeom>
          <a:noFill/>
          <a:ln>
            <a:noFill/>
          </a:ln>
        </p:spPr>
      </p:pic>
    </p:spTree>
    <p:extLst>
      <p:ext uri="{BB962C8B-B14F-4D97-AF65-F5344CB8AC3E}">
        <p14:creationId xmlns:p14="http://schemas.microsoft.com/office/powerpoint/2010/main" val="2785233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oogle Shape;563;p31">
            <a:extLst>
              <a:ext uri="{FF2B5EF4-FFF2-40B4-BE49-F238E27FC236}">
                <a16:creationId xmlns:a16="http://schemas.microsoft.com/office/drawing/2014/main" id="{082E677B-1366-D62A-F3BB-EB555D88CD87}"/>
              </a:ext>
            </a:extLst>
          </p:cNvPr>
          <p:cNvPicPr preferRelativeResize="0"/>
          <p:nvPr/>
        </p:nvPicPr>
        <p:blipFill>
          <a:blip r:embed="rId2">
            <a:alphaModFix/>
          </a:blip>
          <a:stretch>
            <a:fillRect/>
          </a:stretch>
        </p:blipFill>
        <p:spPr>
          <a:xfrm>
            <a:off x="6562634" y="-41896"/>
            <a:ext cx="6720801" cy="6866696"/>
          </a:xfrm>
          <a:prstGeom prst="rect">
            <a:avLst/>
          </a:prstGeom>
          <a:noFill/>
          <a:ln>
            <a:noFill/>
          </a:ln>
        </p:spPr>
      </p:pic>
      <p:sp>
        <p:nvSpPr>
          <p:cNvPr id="3" name="Espace réservé du texte 2">
            <a:extLst>
              <a:ext uri="{FF2B5EF4-FFF2-40B4-BE49-F238E27FC236}">
                <a16:creationId xmlns:a16="http://schemas.microsoft.com/office/drawing/2014/main" id="{6A689D67-5CFB-F88E-974E-716A0638C2EB}"/>
              </a:ext>
            </a:extLst>
          </p:cNvPr>
          <p:cNvSpPr>
            <a:spLocks noGrp="1"/>
          </p:cNvSpPr>
          <p:nvPr>
            <p:ph type="body" sz="quarter" idx="12"/>
          </p:nvPr>
        </p:nvSpPr>
        <p:spPr/>
        <p:txBody>
          <a:bodyPr/>
          <a:lstStyle/>
          <a:p>
            <a:r>
              <a:rPr lang="fr-FR" dirty="0"/>
              <a:t>Positionnement de l’offre vis-à-vis des experts comptables</a:t>
            </a:r>
          </a:p>
        </p:txBody>
      </p:sp>
      <p:sp>
        <p:nvSpPr>
          <p:cNvPr id="4" name="Espace réservé du texte 3">
            <a:extLst>
              <a:ext uri="{FF2B5EF4-FFF2-40B4-BE49-F238E27FC236}">
                <a16:creationId xmlns:a16="http://schemas.microsoft.com/office/drawing/2014/main" id="{01ECAAA7-24BE-BB9D-C8C3-ACF89B2FF80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C3DF7C6-99A8-AFFB-1510-8FA7609F5364}"/>
              </a:ext>
            </a:extLst>
          </p:cNvPr>
          <p:cNvSpPr>
            <a:spLocks noGrp="1"/>
          </p:cNvSpPr>
          <p:nvPr>
            <p:ph type="body" sz="quarter" idx="16"/>
          </p:nvPr>
        </p:nvSpPr>
        <p:spPr/>
        <p:txBody>
          <a:bodyPr/>
          <a:lstStyle/>
          <a:p>
            <a:r>
              <a:rPr lang="fr-FR" dirty="0"/>
              <a:t>4</a:t>
            </a:r>
          </a:p>
        </p:txBody>
      </p:sp>
      <p:sp>
        <p:nvSpPr>
          <p:cNvPr id="6" name="Google Shape;564;p31">
            <a:extLst>
              <a:ext uri="{FF2B5EF4-FFF2-40B4-BE49-F238E27FC236}">
                <a16:creationId xmlns:a16="http://schemas.microsoft.com/office/drawing/2014/main" id="{8E38A02C-A6E9-89F0-EA3D-676BF346B197}"/>
              </a:ext>
            </a:extLst>
          </p:cNvPr>
          <p:cNvSpPr txBox="1"/>
          <p:nvPr/>
        </p:nvSpPr>
        <p:spPr>
          <a:xfrm>
            <a:off x="707133" y="1164718"/>
            <a:ext cx="6280000" cy="523180"/>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fr" b="1" kern="0" dirty="0">
                <a:solidFill>
                  <a:srgbClr val="000000"/>
                </a:solidFill>
                <a:latin typeface="Questrial"/>
                <a:ea typeface="Questrial"/>
                <a:cs typeface="Questrial"/>
                <a:sym typeface="Questrial"/>
              </a:rPr>
              <a:t>Une offre complémentaire à leurs missions</a:t>
            </a:r>
            <a:endParaRPr b="1" kern="0" dirty="0">
              <a:solidFill>
                <a:srgbClr val="000000"/>
              </a:solidFill>
              <a:latin typeface="Questrial"/>
              <a:ea typeface="Questrial"/>
              <a:cs typeface="Questrial"/>
              <a:sym typeface="Questrial"/>
            </a:endParaRPr>
          </a:p>
        </p:txBody>
      </p:sp>
      <p:cxnSp>
        <p:nvCxnSpPr>
          <p:cNvPr id="7" name="Google Shape;565;p31">
            <a:extLst>
              <a:ext uri="{FF2B5EF4-FFF2-40B4-BE49-F238E27FC236}">
                <a16:creationId xmlns:a16="http://schemas.microsoft.com/office/drawing/2014/main" id="{C68CBB5C-CC71-5172-4E53-6DE64210B4A8}"/>
              </a:ext>
            </a:extLst>
          </p:cNvPr>
          <p:cNvCxnSpPr/>
          <p:nvPr/>
        </p:nvCxnSpPr>
        <p:spPr>
          <a:xfrm>
            <a:off x="592733" y="1713684"/>
            <a:ext cx="5958800" cy="0"/>
          </a:xfrm>
          <a:prstGeom prst="straightConnector1">
            <a:avLst/>
          </a:prstGeom>
          <a:noFill/>
          <a:ln w="19050" cap="flat" cmpd="sng">
            <a:solidFill>
              <a:srgbClr val="B7B7B7"/>
            </a:solidFill>
            <a:prstDash val="dot"/>
            <a:round/>
            <a:headEnd type="none" w="med" len="med"/>
            <a:tailEnd type="none" w="med" len="med"/>
          </a:ln>
        </p:spPr>
      </p:cxnSp>
      <p:sp>
        <p:nvSpPr>
          <p:cNvPr id="8" name="Google Shape;566;p31">
            <a:extLst>
              <a:ext uri="{FF2B5EF4-FFF2-40B4-BE49-F238E27FC236}">
                <a16:creationId xmlns:a16="http://schemas.microsoft.com/office/drawing/2014/main" id="{48640124-EB02-32ED-22FC-A16E95F856CC}"/>
              </a:ext>
            </a:extLst>
          </p:cNvPr>
          <p:cNvSpPr txBox="1"/>
          <p:nvPr/>
        </p:nvSpPr>
        <p:spPr>
          <a:xfrm>
            <a:off x="353100" y="1915700"/>
            <a:ext cx="6720800" cy="2807200"/>
          </a:xfrm>
          <a:prstGeom prst="rect">
            <a:avLst/>
          </a:prstGeom>
          <a:noFill/>
          <a:ln>
            <a:noFill/>
          </a:ln>
        </p:spPr>
        <p:txBody>
          <a:bodyPr spcFirstLastPara="1" wrap="square" lIns="121900" tIns="121900" rIns="121900" bIns="121900" anchor="t" anchorCtr="0">
            <a:noAutofit/>
          </a:bodyPr>
          <a:lstStyle/>
          <a:p>
            <a:pPr marL="609585" indent="-402157" defTabSz="1219170">
              <a:lnSpc>
                <a:spcPct val="115000"/>
              </a:lnSpc>
              <a:buClr>
                <a:srgbClr val="212529"/>
              </a:buClr>
              <a:buSzPts val="1150"/>
              <a:buFont typeface="Questrial"/>
              <a:buChar char="❏"/>
            </a:pPr>
            <a:r>
              <a:rPr lang="fr" b="1" kern="0" dirty="0">
                <a:solidFill>
                  <a:srgbClr val="212529"/>
                </a:solidFill>
                <a:latin typeface="Questrial"/>
                <a:ea typeface="Questrial"/>
                <a:cs typeface="Questrial"/>
                <a:sym typeface="Questrial"/>
              </a:rPr>
              <a:t>iPaidThat ne propose pas d’outil de production comptable ou de déclaration fiscale.</a:t>
            </a:r>
            <a:endParaRPr b="1" kern="0" dirty="0">
              <a:solidFill>
                <a:srgbClr val="212529"/>
              </a:solidFill>
              <a:latin typeface="Questrial"/>
              <a:ea typeface="Questrial"/>
              <a:cs typeface="Questrial"/>
              <a:sym typeface="Questrial"/>
            </a:endParaRPr>
          </a:p>
          <a:p>
            <a:pPr marL="609585" defTabSz="1219170">
              <a:lnSpc>
                <a:spcPct val="115000"/>
              </a:lnSpc>
              <a:buClr>
                <a:srgbClr val="000000"/>
              </a:buClr>
            </a:pPr>
            <a:endParaRPr sz="800" kern="0" dirty="0">
              <a:solidFill>
                <a:srgbClr val="212529"/>
              </a:solidFill>
              <a:latin typeface="Questrial"/>
              <a:ea typeface="Questrial"/>
              <a:cs typeface="Questrial"/>
              <a:sym typeface="Questrial"/>
            </a:endParaRPr>
          </a:p>
          <a:p>
            <a:pPr marL="609585" indent="-402157" defTabSz="1219170">
              <a:lnSpc>
                <a:spcPct val="115000"/>
              </a:lnSpc>
              <a:buClr>
                <a:srgbClr val="212529"/>
              </a:buClr>
              <a:buSzPts val="1150"/>
              <a:buFont typeface="Questrial"/>
              <a:buChar char="❏"/>
            </a:pPr>
            <a:r>
              <a:rPr lang="fr-FR" sz="1533" kern="0" dirty="0">
                <a:solidFill>
                  <a:srgbClr val="212529"/>
                </a:solidFill>
                <a:latin typeface="Questrial"/>
                <a:ea typeface="Questrial"/>
                <a:cs typeface="Questrial"/>
                <a:sym typeface="Questrial"/>
              </a:rPr>
              <a:t>L’Expert-Comptable peut se brancher à </a:t>
            </a:r>
            <a:r>
              <a:rPr lang="fr-FR" sz="1533" kern="0" dirty="0" err="1">
                <a:solidFill>
                  <a:srgbClr val="212529"/>
                </a:solidFill>
                <a:latin typeface="Questrial"/>
                <a:ea typeface="Questrial"/>
                <a:cs typeface="Questrial"/>
                <a:sym typeface="Questrial"/>
              </a:rPr>
              <a:t>iPaidThat</a:t>
            </a:r>
            <a:r>
              <a:rPr lang="fr-FR" sz="1533" kern="0" dirty="0">
                <a:solidFill>
                  <a:srgbClr val="212529"/>
                </a:solidFill>
                <a:latin typeface="Questrial"/>
                <a:ea typeface="Questrial"/>
                <a:cs typeface="Questrial"/>
                <a:sym typeface="Questrial"/>
              </a:rPr>
              <a:t> en conservant son outil de production habituel tout en bénéficiant d’un espace dédié </a:t>
            </a:r>
            <a:r>
              <a:rPr lang="fr-FR" sz="1533" kern="0" dirty="0" err="1">
                <a:solidFill>
                  <a:srgbClr val="212529"/>
                </a:solidFill>
                <a:latin typeface="Questrial"/>
                <a:ea typeface="Questrial"/>
                <a:cs typeface="Questrial"/>
                <a:sym typeface="Questrial"/>
              </a:rPr>
              <a:t>iPaidThat</a:t>
            </a:r>
            <a:r>
              <a:rPr lang="fr-FR" sz="1533" kern="0" dirty="0">
                <a:solidFill>
                  <a:srgbClr val="212529"/>
                </a:solidFill>
                <a:latin typeface="Questrial"/>
                <a:ea typeface="Questrial"/>
                <a:cs typeface="Questrial"/>
                <a:sym typeface="Questrial"/>
              </a:rPr>
              <a:t> pour gérer ses dossiers clients.</a:t>
            </a:r>
          </a:p>
          <a:p>
            <a:pPr marL="609585" defTabSz="1219170">
              <a:lnSpc>
                <a:spcPct val="115000"/>
              </a:lnSpc>
              <a:buClr>
                <a:srgbClr val="000000"/>
              </a:buClr>
            </a:pPr>
            <a:endParaRPr sz="800" kern="0" dirty="0">
              <a:solidFill>
                <a:srgbClr val="212529"/>
              </a:solidFill>
              <a:latin typeface="Questrial"/>
              <a:ea typeface="Questrial"/>
              <a:cs typeface="Questrial"/>
              <a:sym typeface="Questrial"/>
            </a:endParaRPr>
          </a:p>
          <a:p>
            <a:pPr marL="609585" indent="-402157" defTabSz="1219170">
              <a:lnSpc>
                <a:spcPct val="115000"/>
              </a:lnSpc>
              <a:buClr>
                <a:srgbClr val="212529"/>
              </a:buClr>
              <a:buSzPts val="1150"/>
              <a:buFont typeface="Questrial"/>
              <a:buChar char="❏"/>
            </a:pPr>
            <a:r>
              <a:rPr lang="fr" sz="1533" kern="0" dirty="0">
                <a:solidFill>
                  <a:srgbClr val="212529"/>
                </a:solidFill>
                <a:latin typeface="Questrial"/>
                <a:ea typeface="Questrial"/>
                <a:cs typeface="Questrial"/>
                <a:sym typeface="Questrial"/>
              </a:rPr>
              <a:t>iPaidThat est Candidat PDP et va inclure son service sans surcoût, pour ses clients.</a:t>
            </a:r>
            <a:endParaRPr sz="1533" kern="0" dirty="0">
              <a:solidFill>
                <a:srgbClr val="212529"/>
              </a:solidFill>
              <a:latin typeface="Questrial"/>
              <a:ea typeface="Questrial"/>
              <a:cs typeface="Questrial"/>
              <a:sym typeface="Questrial"/>
            </a:endParaRPr>
          </a:p>
          <a:p>
            <a:pPr marL="609585" defTabSz="1219170">
              <a:lnSpc>
                <a:spcPct val="115000"/>
              </a:lnSpc>
              <a:buClr>
                <a:srgbClr val="000000"/>
              </a:buClr>
            </a:pPr>
            <a:endParaRPr sz="800" kern="0" dirty="0">
              <a:solidFill>
                <a:srgbClr val="212529"/>
              </a:solidFill>
              <a:latin typeface="Questrial"/>
              <a:ea typeface="Questrial"/>
              <a:cs typeface="Questrial"/>
              <a:sym typeface="Questrial"/>
            </a:endParaRPr>
          </a:p>
          <a:p>
            <a:pPr marL="609585" indent="-402157" defTabSz="1219170">
              <a:lnSpc>
                <a:spcPct val="115000"/>
              </a:lnSpc>
              <a:buClr>
                <a:srgbClr val="212529"/>
              </a:buClr>
              <a:buSzPts val="1150"/>
              <a:buFont typeface="Questrial"/>
              <a:buChar char="❏"/>
            </a:pPr>
            <a:r>
              <a:rPr lang="fr" sz="1533" kern="0" dirty="0">
                <a:solidFill>
                  <a:srgbClr val="212529"/>
                </a:solidFill>
                <a:latin typeface="Questrial"/>
                <a:ea typeface="Questrial"/>
                <a:cs typeface="Questrial"/>
                <a:sym typeface="Questrial"/>
              </a:rPr>
              <a:t>À travers iPaidThat, vous apporter un bénéfice supplémentaire au quotidien de vos clients.</a:t>
            </a:r>
            <a:endParaRPr sz="1533" kern="0" dirty="0">
              <a:solidFill>
                <a:srgbClr val="000000"/>
              </a:solidFill>
              <a:latin typeface="Questrial"/>
              <a:ea typeface="Questrial"/>
              <a:cs typeface="Questrial"/>
              <a:sym typeface="Questrial"/>
            </a:endParaRPr>
          </a:p>
        </p:txBody>
      </p:sp>
      <p:sp>
        <p:nvSpPr>
          <p:cNvPr id="9" name="Google Shape;567;p31">
            <a:extLst>
              <a:ext uri="{FF2B5EF4-FFF2-40B4-BE49-F238E27FC236}">
                <a16:creationId xmlns:a16="http://schemas.microsoft.com/office/drawing/2014/main" id="{886B340A-9256-049F-D9E2-6E80BFC8F9BC}"/>
              </a:ext>
            </a:extLst>
          </p:cNvPr>
          <p:cNvSpPr/>
          <p:nvPr/>
        </p:nvSpPr>
        <p:spPr>
          <a:xfrm>
            <a:off x="592733" y="1378651"/>
            <a:ext cx="114400" cy="114400"/>
          </a:xfrm>
          <a:prstGeom prst="ellipse">
            <a:avLst/>
          </a:prstGeom>
          <a:solidFill>
            <a:srgbClr val="FF3C3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568;p31">
            <a:extLst>
              <a:ext uri="{FF2B5EF4-FFF2-40B4-BE49-F238E27FC236}">
                <a16:creationId xmlns:a16="http://schemas.microsoft.com/office/drawing/2014/main" id="{9446BF32-CC4C-AE9D-3124-6AEE140F380B}"/>
              </a:ext>
            </a:extLst>
          </p:cNvPr>
          <p:cNvSpPr/>
          <p:nvPr/>
        </p:nvSpPr>
        <p:spPr>
          <a:xfrm>
            <a:off x="592733" y="5161819"/>
            <a:ext cx="5878400" cy="759200"/>
          </a:xfrm>
          <a:prstGeom prst="roundRect">
            <a:avLst>
              <a:gd name="adj" fmla="val 16667"/>
            </a:avLst>
          </a:prstGeom>
          <a:solidFill>
            <a:srgbClr val="FFE6E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Questrial"/>
              <a:ea typeface="Questrial"/>
              <a:cs typeface="Questrial"/>
              <a:sym typeface="Questrial"/>
            </a:endParaRPr>
          </a:p>
        </p:txBody>
      </p:sp>
      <p:sp>
        <p:nvSpPr>
          <p:cNvPr id="11" name="Google Shape;569;p31">
            <a:extLst>
              <a:ext uri="{FF2B5EF4-FFF2-40B4-BE49-F238E27FC236}">
                <a16:creationId xmlns:a16="http://schemas.microsoft.com/office/drawing/2014/main" id="{74E21746-7710-9052-8038-9A8A75904BF4}"/>
              </a:ext>
            </a:extLst>
          </p:cNvPr>
          <p:cNvSpPr/>
          <p:nvPr/>
        </p:nvSpPr>
        <p:spPr>
          <a:xfrm rot="1272690">
            <a:off x="6063885" y="5057021"/>
            <a:ext cx="880631" cy="880631"/>
          </a:xfrm>
          <a:prstGeom prst="ellipse">
            <a:avLst/>
          </a:prstGeom>
          <a:solidFill>
            <a:schemeClr val="lt1"/>
          </a:solidFill>
          <a:ln w="28575" cap="flat" cmpd="sng">
            <a:solidFill>
              <a:srgbClr val="FFE6E6"/>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12" name="Google Shape;570;p31">
            <a:extLst>
              <a:ext uri="{FF2B5EF4-FFF2-40B4-BE49-F238E27FC236}">
                <a16:creationId xmlns:a16="http://schemas.microsoft.com/office/drawing/2014/main" id="{7B5653BD-D2E0-EC33-334E-7D9981DB1380}"/>
              </a:ext>
            </a:extLst>
          </p:cNvPr>
          <p:cNvPicPr preferRelativeResize="0"/>
          <p:nvPr/>
        </p:nvPicPr>
        <p:blipFill>
          <a:blip r:embed="rId3">
            <a:alphaModFix/>
          </a:blip>
          <a:stretch>
            <a:fillRect/>
          </a:stretch>
        </p:blipFill>
        <p:spPr>
          <a:xfrm rot="1272690">
            <a:off x="6209089" y="5202225"/>
            <a:ext cx="590225" cy="590225"/>
          </a:xfrm>
          <a:prstGeom prst="rect">
            <a:avLst/>
          </a:prstGeom>
          <a:noFill/>
          <a:ln>
            <a:noFill/>
          </a:ln>
        </p:spPr>
      </p:pic>
      <p:sp>
        <p:nvSpPr>
          <p:cNvPr id="13" name="Google Shape;571;p31">
            <a:extLst>
              <a:ext uri="{FF2B5EF4-FFF2-40B4-BE49-F238E27FC236}">
                <a16:creationId xmlns:a16="http://schemas.microsoft.com/office/drawing/2014/main" id="{3BE1D126-2730-1326-22D3-555C4321A01E}"/>
              </a:ext>
            </a:extLst>
          </p:cNvPr>
          <p:cNvSpPr txBox="1"/>
          <p:nvPr/>
        </p:nvSpPr>
        <p:spPr>
          <a:xfrm>
            <a:off x="658333" y="5093218"/>
            <a:ext cx="5526000" cy="882381"/>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fr" sz="1467" i="1" kern="0" dirty="0">
                <a:solidFill>
                  <a:srgbClr val="000000"/>
                </a:solidFill>
                <a:latin typeface="Questrial"/>
                <a:ea typeface="Questrial"/>
                <a:cs typeface="Questrial"/>
                <a:sym typeface="Questrial"/>
              </a:rPr>
              <a:t>iPaidThat collabore déjà avec de nombreux cabinets qui proposent à leurs clients notre solution</a:t>
            </a:r>
          </a:p>
          <a:p>
            <a:pPr defTabSz="1219170">
              <a:buClr>
                <a:srgbClr val="000000"/>
              </a:buClr>
            </a:pPr>
            <a:r>
              <a:rPr lang="fr" sz="1200" i="1" kern="0" dirty="0">
                <a:solidFill>
                  <a:srgbClr val="000000"/>
                </a:solidFill>
                <a:latin typeface="Questrial"/>
                <a:ea typeface="Questrial"/>
                <a:cs typeface="Questrial"/>
                <a:sym typeface="Questrial"/>
              </a:rPr>
              <a:t> (près de 75% des utilisateurs*).</a:t>
            </a:r>
            <a:endParaRPr sz="1200" i="1" kern="0" dirty="0">
              <a:solidFill>
                <a:srgbClr val="000000"/>
              </a:solidFill>
              <a:latin typeface="Questrial"/>
              <a:ea typeface="Questrial"/>
              <a:cs typeface="Questrial"/>
              <a:sym typeface="Questrial"/>
            </a:endParaRPr>
          </a:p>
        </p:txBody>
      </p:sp>
      <p:sp>
        <p:nvSpPr>
          <p:cNvPr id="14" name="Google Shape;573;p31">
            <a:extLst>
              <a:ext uri="{FF2B5EF4-FFF2-40B4-BE49-F238E27FC236}">
                <a16:creationId xmlns:a16="http://schemas.microsoft.com/office/drawing/2014/main" id="{B7F498E1-81EC-2BAC-4074-E68B1E572411}"/>
              </a:ext>
            </a:extLst>
          </p:cNvPr>
          <p:cNvSpPr txBox="1"/>
          <p:nvPr/>
        </p:nvSpPr>
        <p:spPr>
          <a:xfrm>
            <a:off x="551667" y="6032346"/>
            <a:ext cx="3541667" cy="363268"/>
          </a:xfrm>
          <a:prstGeom prst="rect">
            <a:avLst/>
          </a:prstGeom>
          <a:noFill/>
          <a:ln>
            <a:noFill/>
          </a:ln>
        </p:spPr>
        <p:txBody>
          <a:bodyPr spcFirstLastPara="1" wrap="square" lIns="107932" tIns="107932" rIns="107932" bIns="107932" anchor="t" anchorCtr="0">
            <a:spAutoFit/>
          </a:bodyPr>
          <a:lstStyle/>
          <a:p>
            <a:r>
              <a:rPr lang="fr" sz="944" i="1" dirty="0">
                <a:solidFill>
                  <a:srgbClr val="000000"/>
                </a:solidFill>
                <a:latin typeface="Questrial"/>
                <a:ea typeface="Questrial"/>
                <a:cs typeface="Questrial"/>
                <a:sym typeface="Questrial"/>
              </a:rPr>
              <a:t>*source </a:t>
            </a:r>
            <a:r>
              <a:rPr lang="fr" sz="944" i="1" dirty="0" err="1">
                <a:solidFill>
                  <a:srgbClr val="000000"/>
                </a:solidFill>
                <a:latin typeface="Questrial"/>
                <a:ea typeface="Questrial"/>
                <a:cs typeface="Questrial"/>
                <a:sym typeface="Questrial"/>
              </a:rPr>
              <a:t>iPaidThat</a:t>
            </a:r>
            <a:endParaRPr sz="1417" dirty="0"/>
          </a:p>
        </p:txBody>
      </p:sp>
    </p:spTree>
    <p:extLst>
      <p:ext uri="{BB962C8B-B14F-4D97-AF65-F5344CB8AC3E}">
        <p14:creationId xmlns:p14="http://schemas.microsoft.com/office/powerpoint/2010/main" val="1478946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A689D67-5CFB-F88E-974E-716A0638C2EB}"/>
              </a:ext>
            </a:extLst>
          </p:cNvPr>
          <p:cNvSpPr>
            <a:spLocks noGrp="1"/>
          </p:cNvSpPr>
          <p:nvPr>
            <p:ph type="body" sz="quarter" idx="12"/>
          </p:nvPr>
        </p:nvSpPr>
        <p:spPr/>
        <p:txBody>
          <a:bodyPr/>
          <a:lstStyle/>
          <a:p>
            <a:r>
              <a:rPr lang="fr-FR" dirty="0"/>
              <a:t>Principales objections</a:t>
            </a:r>
          </a:p>
        </p:txBody>
      </p:sp>
      <p:sp>
        <p:nvSpPr>
          <p:cNvPr id="4" name="Espace réservé du texte 3">
            <a:extLst>
              <a:ext uri="{FF2B5EF4-FFF2-40B4-BE49-F238E27FC236}">
                <a16:creationId xmlns:a16="http://schemas.microsoft.com/office/drawing/2014/main" id="{01ECAAA7-24BE-BB9D-C8C3-ACF89B2FF80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C3DF7C6-99A8-AFFB-1510-8FA7609F5364}"/>
              </a:ext>
            </a:extLst>
          </p:cNvPr>
          <p:cNvSpPr>
            <a:spLocks noGrp="1"/>
          </p:cNvSpPr>
          <p:nvPr>
            <p:ph type="body" sz="quarter" idx="16"/>
          </p:nvPr>
        </p:nvSpPr>
        <p:spPr/>
        <p:txBody>
          <a:bodyPr/>
          <a:lstStyle/>
          <a:p>
            <a:r>
              <a:rPr lang="fr-FR" dirty="0"/>
              <a:t>4</a:t>
            </a:r>
          </a:p>
        </p:txBody>
      </p:sp>
      <p:sp>
        <p:nvSpPr>
          <p:cNvPr id="8" name="Espace réservé du texte 2">
            <a:extLst>
              <a:ext uri="{FF2B5EF4-FFF2-40B4-BE49-F238E27FC236}">
                <a16:creationId xmlns:a16="http://schemas.microsoft.com/office/drawing/2014/main" id="{D73AFEEC-5375-CB1F-0289-022735FFC404}"/>
              </a:ext>
            </a:extLst>
          </p:cNvPr>
          <p:cNvSpPr txBox="1">
            <a:spLocks/>
          </p:cNvSpPr>
          <p:nvPr/>
        </p:nvSpPr>
        <p:spPr>
          <a:xfrm>
            <a:off x="632384" y="1216281"/>
            <a:ext cx="10272131" cy="384043"/>
          </a:xfrm>
          <a:prstGeom prst="rect">
            <a:avLst/>
          </a:prstGeom>
        </p:spPr>
        <p:txBody>
          <a:bodyPr vert="horz" lIns="91440" tIns="45720" rIns="91440" bIns="45720" rtlCol="0" anchor="ctr">
            <a:noAutofit/>
          </a:bodyPr>
          <a:lstStyle>
            <a:defPPr>
              <a:defRPr lang="fr-FR"/>
            </a:defPPr>
            <a:lvl1pPr marL="0" algn="ctr" defTabSz="914400" rtl="0" eaLnBrk="1" latinLnBrk="0" hangingPunct="1">
              <a:defRPr sz="13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100" b="1" i="0" u="none" strike="noStrike" kern="1200" cap="none" spc="0" normalizeH="0" baseline="0" noProof="0" dirty="0">
                <a:ln>
                  <a:noFill/>
                </a:ln>
                <a:solidFill>
                  <a:srgbClr val="3E454A">
                    <a:lumMod val="75000"/>
                  </a:srgbClr>
                </a:solidFill>
                <a:effectLst/>
                <a:uLnTx/>
                <a:uFillTx/>
                <a:latin typeface="Arial" panose="020B0604020202020204"/>
                <a:ea typeface="+mn-ea"/>
                <a:cs typeface="+mn-cs"/>
              </a:rPr>
              <a:t>Eléments de réponse</a:t>
            </a:r>
          </a:p>
        </p:txBody>
      </p:sp>
      <p:sp>
        <p:nvSpPr>
          <p:cNvPr id="9" name="Espace réservé du texte 2">
            <a:extLst>
              <a:ext uri="{FF2B5EF4-FFF2-40B4-BE49-F238E27FC236}">
                <a16:creationId xmlns:a16="http://schemas.microsoft.com/office/drawing/2014/main" id="{D31DD7BC-0AB2-2B37-46D5-EBE3A8A76B85}"/>
              </a:ext>
            </a:extLst>
          </p:cNvPr>
          <p:cNvSpPr txBox="1">
            <a:spLocks/>
          </p:cNvSpPr>
          <p:nvPr/>
        </p:nvSpPr>
        <p:spPr>
          <a:xfrm>
            <a:off x="425214" y="1746734"/>
            <a:ext cx="11276929" cy="3962400"/>
          </a:xfrm>
          <a:prstGeom prst="rect">
            <a:avLst/>
          </a:prstGeom>
        </p:spPr>
        <p:txBody>
          <a:bodyPr>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1" i="0" u="none" strike="noStrike" kern="1200" cap="none" spc="0" normalizeH="0" baseline="0" noProof="0" dirty="0">
                <a:ln>
                  <a:noFill/>
                </a:ln>
                <a:solidFill>
                  <a:srgbClr val="2F3031"/>
                </a:solidFill>
                <a:effectLst/>
                <a:uLnTx/>
                <a:uFillTx/>
                <a:latin typeface="Arial" panose="020B0604020202020204"/>
                <a:ea typeface="+mn-ea"/>
                <a:cs typeface="+mn-cs"/>
              </a:rPr>
              <a:t> </a:t>
            </a:r>
            <a:r>
              <a:rPr kumimoji="0" lang="fr-FR" sz="1400" b="1" i="0" u="none" strike="noStrike" kern="1200" cap="none" spc="0" normalizeH="0" baseline="0" noProof="0" dirty="0">
                <a:ln>
                  <a:noFill/>
                </a:ln>
                <a:solidFill>
                  <a:srgbClr val="D7000F"/>
                </a:solidFill>
                <a:effectLst/>
                <a:uLnTx/>
                <a:uFillTx/>
                <a:latin typeface="Arial" panose="020B0604020202020204"/>
                <a:ea typeface="+mn-ea"/>
                <a:cs typeface="+mn-cs"/>
              </a:rPr>
              <a:t>Je suis déjà équipé grâce à mon cabinet comptable.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2F3031"/>
                </a:solidFill>
                <a:effectLst/>
                <a:uLnTx/>
                <a:uFillTx/>
                <a:latin typeface="Arial" panose="020B0604020202020204"/>
                <a:ea typeface="+mn-ea"/>
                <a:cs typeface="+mn-cs"/>
              </a:rPr>
              <a:t>👩‍💼  </a:t>
            </a:r>
            <a:r>
              <a:rPr kumimoji="0" lang="fr-FR" sz="1200" b="1" i="0" u="none" strike="noStrike" kern="1200" cap="none" spc="0" normalizeH="0" baseline="0" noProof="0" dirty="0">
                <a:ln>
                  <a:noFill/>
                </a:ln>
                <a:solidFill>
                  <a:srgbClr val="3E454A"/>
                </a:solidFill>
                <a:effectLst/>
                <a:uLnTx/>
                <a:uFillTx/>
                <a:latin typeface="Arial" panose="020B0604020202020204"/>
                <a:ea typeface="Questrial"/>
                <a:cs typeface="Questrial"/>
              </a:rPr>
              <a:t>L’outil proposé par votre cabinet vous permet-il de suivre aussi votre trésorerie et gérer vos factures clients ou simplement de déposer vos pièces ?</a:t>
            </a:r>
          </a:p>
          <a:p>
            <a:pPr marL="446088" marR="0" lvl="0" indent="0" algn="l" defTabSz="914400" rtl="0" eaLnBrk="1" fontAlgn="auto" latinLnBrk="0" hangingPunct="1">
              <a:lnSpc>
                <a:spcPct val="105000"/>
              </a:lnSpc>
              <a:spcBef>
                <a:spcPts val="15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Questrial"/>
                <a:cs typeface="Questrial"/>
              </a:rPr>
              <a:t>⇒ Votre expert-comptable pourra toujours avoir accès à vos factures, sans cout supplémentaire et vous bénéficierez d’une meilleure visibilité sur votre activité.</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1" i="0" u="none" strike="noStrike" kern="1200" cap="none" spc="0" normalizeH="0" baseline="0" noProof="0" dirty="0">
                <a:ln>
                  <a:noFill/>
                </a:ln>
                <a:solidFill>
                  <a:srgbClr val="D7000F"/>
                </a:solidFill>
                <a:effectLst/>
                <a:uLnTx/>
                <a:uFillTx/>
                <a:latin typeface="Arial" panose="020B0604020202020204"/>
                <a:ea typeface="+mn-ea"/>
                <a:cs typeface="+mn-cs"/>
              </a:rPr>
              <a:t>Je suis satisfait de mon outil de facturation, je préférerais le garder.</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D7000F"/>
                </a:solidFill>
                <a:effectLst/>
                <a:uLnTx/>
                <a:uFillTx/>
                <a:latin typeface="Arial" panose="020B0604020202020204"/>
                <a:ea typeface="+mn-ea"/>
                <a:cs typeface="+mn-cs"/>
              </a:rPr>
              <a:t>👌🏼 </a:t>
            </a:r>
            <a:r>
              <a:rPr kumimoji="0" lang="fr-FR" sz="1200" b="1" i="0" u="none" strike="noStrike" kern="1200" cap="none" spc="0" normalizeH="0" baseline="0" noProof="0" dirty="0">
                <a:ln>
                  <a:noFill/>
                </a:ln>
                <a:solidFill>
                  <a:srgbClr val="3E454A"/>
                </a:solidFill>
                <a:effectLst/>
                <a:uLnTx/>
                <a:uFillTx/>
                <a:latin typeface="Arial" panose="020B0604020202020204"/>
                <a:ea typeface="Questrial"/>
                <a:cs typeface="Questrial"/>
              </a:rPr>
              <a:t>Nul besoin de changer d’outil de facturation si ce n’est pas votre souhait. </a:t>
            </a:r>
          </a:p>
          <a:p>
            <a:pPr marL="446088"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Questrial"/>
                <a:cs typeface="Questrial"/>
              </a:rPr>
              <a:t>⇒ </a:t>
            </a:r>
            <a:r>
              <a:rPr kumimoji="0" lang="fr-FR" sz="1200" b="0" i="0" u="none" strike="noStrike" kern="1200" cap="none" spc="0" normalizeH="0" baseline="0" noProof="0" dirty="0" err="1">
                <a:ln>
                  <a:noFill/>
                </a:ln>
                <a:solidFill>
                  <a:srgbClr val="3E454A"/>
                </a:solidFill>
                <a:effectLst/>
                <a:uLnTx/>
                <a:uFillTx/>
                <a:latin typeface="Arial" panose="020B0604020202020204"/>
                <a:ea typeface="Questrial"/>
                <a:cs typeface="Questrial"/>
              </a:rPr>
              <a:t>iPaidThat</a:t>
            </a:r>
            <a:r>
              <a:rPr kumimoji="0" lang="fr-FR" sz="1200" b="0" i="0" u="none" strike="noStrike" kern="1200" cap="none" spc="0" normalizeH="0" baseline="0" noProof="0" dirty="0">
                <a:ln>
                  <a:noFill/>
                </a:ln>
                <a:solidFill>
                  <a:srgbClr val="3E454A"/>
                </a:solidFill>
                <a:effectLst/>
                <a:uLnTx/>
                <a:uFillTx/>
                <a:latin typeface="Arial" panose="020B0604020202020204"/>
                <a:ea typeface="Questrial"/>
                <a:cs typeface="Questrial"/>
              </a:rPr>
              <a:t> propose un outil facile de prise en main, mais nous avons plusieurs intégrations permettant d’importer automatiquement vos factures de vente au fur et à mesure de leur création.</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rgbClr val="D7000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400" b="1" i="0" u="none" strike="noStrike" kern="1200" cap="none" spc="0" normalizeH="0" baseline="0" noProof="0" dirty="0">
                <a:ln>
                  <a:noFill/>
                </a:ln>
                <a:solidFill>
                  <a:srgbClr val="D7000F"/>
                </a:solidFill>
                <a:effectLst/>
                <a:uLnTx/>
                <a:uFillTx/>
                <a:latin typeface="Arial" panose="020B0604020202020204"/>
                <a:ea typeface="+mn-ea"/>
                <a:cs typeface="+mn-cs"/>
              </a:rPr>
              <a:t>Je ne comprends pas la catégorisation comptable, je ne suis pas comptable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2F3031"/>
                </a:solidFill>
                <a:effectLst/>
                <a:uLnTx/>
                <a:uFillTx/>
                <a:latin typeface="Arial" panose="020B0604020202020204"/>
                <a:ea typeface="+mn-ea"/>
                <a:cs typeface="+mn-cs"/>
              </a:rPr>
              <a:t>🧮</a:t>
            </a:r>
            <a:r>
              <a:rPr kumimoji="0" lang="fr-FR" sz="1200" b="0" i="0" u="none" strike="noStrike" kern="1200" cap="none" spc="0" normalizeH="0" baseline="0" noProof="0" dirty="0">
                <a:ln>
                  <a:noFill/>
                </a:ln>
                <a:solidFill>
                  <a:srgbClr val="D7000F"/>
                </a:solidFill>
                <a:effectLst/>
                <a:uLnTx/>
                <a:uFillTx/>
                <a:latin typeface="Arial" panose="020B0604020202020204"/>
                <a:ea typeface="+mn-ea"/>
                <a:cs typeface="+mn-cs"/>
              </a:rPr>
              <a:t> </a:t>
            </a:r>
            <a:r>
              <a:rPr kumimoji="0" lang="fr-FR" sz="1200" b="1" i="0" u="none" strike="noStrike" kern="1200" cap="none" spc="0" normalizeH="0" baseline="0" noProof="0" dirty="0">
                <a:ln>
                  <a:noFill/>
                </a:ln>
                <a:solidFill>
                  <a:srgbClr val="3E454A"/>
                </a:solidFill>
                <a:effectLst/>
                <a:uLnTx/>
                <a:uFillTx/>
                <a:latin typeface="Arial" panose="020B0604020202020204"/>
                <a:ea typeface="Questrial"/>
                <a:cs typeface="Questrial"/>
              </a:rPr>
              <a:t>L’outil est paramétré pour que vous n’ayez pas à apprendre par cœur votre plan comptable. </a:t>
            </a:r>
          </a:p>
          <a:p>
            <a:pPr marL="446088" marR="0" lvl="0" indent="0" algn="l" defTabSz="914400" rtl="0" eaLnBrk="1" fontAlgn="auto" latinLnBrk="0" hangingPunct="1">
              <a:lnSpc>
                <a:spcPct val="105000"/>
              </a:lnSpc>
              <a:spcBef>
                <a:spcPts val="150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3E454A"/>
                </a:solidFill>
                <a:effectLst/>
                <a:uLnTx/>
                <a:uFillTx/>
                <a:latin typeface="Arial" panose="020B0604020202020204"/>
                <a:ea typeface="Questrial"/>
                <a:cs typeface="Questrial"/>
              </a:rPr>
              <a:t>⇒ Vous bénéficiez également d’une formation initiale et les équipes du Support se tiennent disponibles à tout moment.</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200" b="1" i="0" u="none" strike="noStrike" kern="1200" cap="none" spc="0" normalizeH="0" baseline="0" noProof="0" dirty="0">
              <a:ln>
                <a:noFill/>
              </a:ln>
              <a:solidFill>
                <a:srgbClr val="D700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0869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2C6F44-43E8-91ED-C896-6B2CA25B32CB}"/>
              </a:ext>
            </a:extLst>
          </p:cNvPr>
          <p:cNvSpPr>
            <a:spLocks noGrp="1"/>
          </p:cNvSpPr>
          <p:nvPr>
            <p:ph type="body" sz="quarter" idx="12"/>
          </p:nvPr>
        </p:nvSpPr>
        <p:spPr/>
        <p:txBody>
          <a:bodyPr/>
          <a:lstStyle/>
          <a:p>
            <a:r>
              <a:rPr lang="fr-FR" dirty="0"/>
              <a:t>L’envoi du Lead via </a:t>
            </a:r>
            <a:r>
              <a:rPr lang="fr-FR" dirty="0" err="1"/>
              <a:t>Monexpert</a:t>
            </a:r>
            <a:endParaRPr lang="fr-FR" dirty="0"/>
          </a:p>
        </p:txBody>
      </p:sp>
      <p:sp>
        <p:nvSpPr>
          <p:cNvPr id="4" name="Espace réservé du texte 3">
            <a:extLst>
              <a:ext uri="{FF2B5EF4-FFF2-40B4-BE49-F238E27FC236}">
                <a16:creationId xmlns:a16="http://schemas.microsoft.com/office/drawing/2014/main" id="{0825DBC0-6B40-1F49-D195-289A0D9681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6506797C-E2E1-1EDC-03C0-39E147956AF1}"/>
              </a:ext>
            </a:extLst>
          </p:cNvPr>
          <p:cNvSpPr>
            <a:spLocks noGrp="1"/>
          </p:cNvSpPr>
          <p:nvPr>
            <p:ph type="body" sz="quarter" idx="16"/>
          </p:nvPr>
        </p:nvSpPr>
        <p:spPr/>
        <p:txBody>
          <a:bodyPr/>
          <a:lstStyle/>
          <a:p>
            <a:r>
              <a:rPr lang="fr-FR" dirty="0"/>
              <a:t>4</a:t>
            </a:r>
          </a:p>
        </p:txBody>
      </p:sp>
      <p:pic>
        <p:nvPicPr>
          <p:cNvPr id="6" name="Image 5">
            <a:extLst>
              <a:ext uri="{FF2B5EF4-FFF2-40B4-BE49-F238E27FC236}">
                <a16:creationId xmlns:a16="http://schemas.microsoft.com/office/drawing/2014/main" id="{9A0A4AC7-FB5D-D1C8-7605-223CD4023588}"/>
              </a:ext>
            </a:extLst>
          </p:cNvPr>
          <p:cNvPicPr>
            <a:picLocks noChangeAspect="1"/>
          </p:cNvPicPr>
          <p:nvPr/>
        </p:nvPicPr>
        <p:blipFill>
          <a:blip r:embed="rId2"/>
          <a:stretch>
            <a:fillRect/>
          </a:stretch>
        </p:blipFill>
        <p:spPr>
          <a:xfrm>
            <a:off x="157981" y="1095872"/>
            <a:ext cx="11876037" cy="5334462"/>
          </a:xfrm>
          <a:prstGeom prst="rect">
            <a:avLst/>
          </a:prstGeom>
        </p:spPr>
      </p:pic>
    </p:spTree>
    <p:extLst>
      <p:ext uri="{BB962C8B-B14F-4D97-AF65-F5344CB8AC3E}">
        <p14:creationId xmlns:p14="http://schemas.microsoft.com/office/powerpoint/2010/main" val="2145324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2C6F44-43E8-91ED-C896-6B2CA25B32CB}"/>
              </a:ext>
            </a:extLst>
          </p:cNvPr>
          <p:cNvSpPr>
            <a:spLocks noGrp="1"/>
          </p:cNvSpPr>
          <p:nvPr>
            <p:ph type="body" sz="quarter" idx="12"/>
          </p:nvPr>
        </p:nvSpPr>
        <p:spPr/>
        <p:txBody>
          <a:bodyPr/>
          <a:lstStyle/>
          <a:p>
            <a:r>
              <a:rPr lang="fr-FR" dirty="0"/>
              <a:t>Prise en charge du Lead et accompagnement </a:t>
            </a:r>
            <a:r>
              <a:rPr lang="fr-FR" dirty="0" err="1"/>
              <a:t>MonExpert</a:t>
            </a:r>
            <a:endParaRPr lang="fr-FR" dirty="0"/>
          </a:p>
        </p:txBody>
      </p:sp>
      <p:sp>
        <p:nvSpPr>
          <p:cNvPr id="4" name="Espace réservé du texte 3">
            <a:extLst>
              <a:ext uri="{FF2B5EF4-FFF2-40B4-BE49-F238E27FC236}">
                <a16:creationId xmlns:a16="http://schemas.microsoft.com/office/drawing/2014/main" id="{0825DBC0-6B40-1F49-D195-289A0D9681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6506797C-E2E1-1EDC-03C0-39E147956AF1}"/>
              </a:ext>
            </a:extLst>
          </p:cNvPr>
          <p:cNvSpPr>
            <a:spLocks noGrp="1"/>
          </p:cNvSpPr>
          <p:nvPr>
            <p:ph type="body" sz="quarter" idx="16"/>
          </p:nvPr>
        </p:nvSpPr>
        <p:spPr/>
        <p:txBody>
          <a:bodyPr/>
          <a:lstStyle/>
          <a:p>
            <a:r>
              <a:rPr lang="fr-FR" dirty="0"/>
              <a:t>4</a:t>
            </a:r>
          </a:p>
        </p:txBody>
      </p:sp>
      <p:pic>
        <p:nvPicPr>
          <p:cNvPr id="6" name="Google Shape;644;p35">
            <a:extLst>
              <a:ext uri="{FF2B5EF4-FFF2-40B4-BE49-F238E27FC236}">
                <a16:creationId xmlns:a16="http://schemas.microsoft.com/office/drawing/2014/main" id="{9DAABB7E-06E2-3EEC-2BE0-5F39CAC7DCDB}"/>
              </a:ext>
            </a:extLst>
          </p:cNvPr>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1175759" y="1520134"/>
            <a:ext cx="1954911" cy="1137756"/>
          </a:xfrm>
          <a:prstGeom prst="rect">
            <a:avLst/>
          </a:prstGeom>
          <a:noFill/>
          <a:ln>
            <a:noFill/>
          </a:ln>
        </p:spPr>
      </p:pic>
      <p:sp>
        <p:nvSpPr>
          <p:cNvPr id="7" name="Google Shape;646;p35">
            <a:extLst>
              <a:ext uri="{FF2B5EF4-FFF2-40B4-BE49-F238E27FC236}">
                <a16:creationId xmlns:a16="http://schemas.microsoft.com/office/drawing/2014/main" id="{38892930-0171-F585-C249-F6889ADF29B0}"/>
              </a:ext>
            </a:extLst>
          </p:cNvPr>
          <p:cNvSpPr/>
          <p:nvPr/>
        </p:nvSpPr>
        <p:spPr>
          <a:xfrm>
            <a:off x="1152539" y="2854983"/>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dirty="0">
                <a:solidFill>
                  <a:srgbClr val="FFFFFF"/>
                </a:solidFill>
                <a:latin typeface="Questrial"/>
                <a:ea typeface="Questrial"/>
                <a:cs typeface="Questrial"/>
                <a:sym typeface="Questrial"/>
              </a:rPr>
              <a:t>Prise de rendez-vous par le conseiller</a:t>
            </a:r>
            <a:endParaRPr sz="1329" b="1" dirty="0">
              <a:solidFill>
                <a:srgbClr val="FFFFFF"/>
              </a:solidFill>
              <a:latin typeface="Questrial"/>
              <a:ea typeface="Questrial"/>
              <a:cs typeface="Questrial"/>
              <a:sym typeface="Questrial"/>
            </a:endParaRPr>
          </a:p>
        </p:txBody>
      </p:sp>
      <p:grpSp>
        <p:nvGrpSpPr>
          <p:cNvPr id="8" name="Google Shape;647;p35">
            <a:extLst>
              <a:ext uri="{FF2B5EF4-FFF2-40B4-BE49-F238E27FC236}">
                <a16:creationId xmlns:a16="http://schemas.microsoft.com/office/drawing/2014/main" id="{656DAB6F-FA4A-50AF-CDBB-ACC8F13B8A8A}"/>
              </a:ext>
            </a:extLst>
          </p:cNvPr>
          <p:cNvGrpSpPr/>
          <p:nvPr/>
        </p:nvGrpSpPr>
        <p:grpSpPr>
          <a:xfrm>
            <a:off x="987768" y="3658281"/>
            <a:ext cx="2330893" cy="674555"/>
            <a:chOff x="457200" y="2592250"/>
            <a:chExt cx="1755025" cy="507900"/>
          </a:xfrm>
        </p:grpSpPr>
        <p:sp>
          <p:nvSpPr>
            <p:cNvPr id="9" name="Google Shape;648;p35">
              <a:extLst>
                <a:ext uri="{FF2B5EF4-FFF2-40B4-BE49-F238E27FC236}">
                  <a16:creationId xmlns:a16="http://schemas.microsoft.com/office/drawing/2014/main" id="{A9F792BF-ACE2-5288-E52C-DCEFBE7D639C}"/>
                </a:ext>
              </a:extLst>
            </p:cNvPr>
            <p:cNvSpPr txBox="1"/>
            <p:nvPr/>
          </p:nvSpPr>
          <p:spPr>
            <a:xfrm>
              <a:off x="457200" y="2663525"/>
              <a:ext cx="1752300" cy="380722"/>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Directement sur le calendrier du formulaire</a:t>
              </a:r>
              <a:endParaRPr kumimoji="0" sz="2120" b="0" i="0" u="none" strike="noStrike" kern="0" cap="none" spc="0" normalizeH="0" baseline="0" noProof="0" dirty="0">
                <a:ln>
                  <a:noFill/>
                </a:ln>
                <a:solidFill>
                  <a:srgbClr val="3E454A"/>
                </a:solidFill>
                <a:effectLst/>
                <a:uLnTx/>
                <a:uFillTx/>
              </a:endParaRPr>
            </a:p>
          </p:txBody>
        </p:sp>
        <p:sp>
          <p:nvSpPr>
            <p:cNvPr id="10" name="Google Shape;649;p35">
              <a:extLst>
                <a:ext uri="{FF2B5EF4-FFF2-40B4-BE49-F238E27FC236}">
                  <a16:creationId xmlns:a16="http://schemas.microsoft.com/office/drawing/2014/main" id="{1A7E3325-0D7B-2BCF-87FF-D3A809DCFA16}"/>
                </a:ext>
              </a:extLst>
            </p:cNvPr>
            <p:cNvSpPr/>
            <p:nvPr/>
          </p:nvSpPr>
          <p:spPr>
            <a:xfrm>
              <a:off x="459925" y="2592250"/>
              <a:ext cx="1752300" cy="507900"/>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11" name="Google Shape;656;p35">
            <a:extLst>
              <a:ext uri="{FF2B5EF4-FFF2-40B4-BE49-F238E27FC236}">
                <a16:creationId xmlns:a16="http://schemas.microsoft.com/office/drawing/2014/main" id="{D2EF7BD8-921A-17F3-44C9-B3C6C4D0D5D0}"/>
              </a:ext>
            </a:extLst>
          </p:cNvPr>
          <p:cNvSpPr/>
          <p:nvPr/>
        </p:nvSpPr>
        <p:spPr>
          <a:xfrm>
            <a:off x="4849392" y="2852767"/>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a:solidFill>
                  <a:srgbClr val="FFFFFF"/>
                </a:solidFill>
                <a:latin typeface="Questrial"/>
                <a:ea typeface="Questrial"/>
                <a:cs typeface="Questrial"/>
                <a:sym typeface="Questrial"/>
              </a:rPr>
              <a:t>Découverte par iPaidThat</a:t>
            </a:r>
            <a:endParaRPr sz="1329" b="1">
              <a:solidFill>
                <a:srgbClr val="FFFFFF"/>
              </a:solidFill>
              <a:latin typeface="Questrial"/>
              <a:ea typeface="Questrial"/>
              <a:cs typeface="Questrial"/>
              <a:sym typeface="Questrial"/>
            </a:endParaRPr>
          </a:p>
        </p:txBody>
      </p:sp>
      <p:sp>
        <p:nvSpPr>
          <p:cNvPr id="12" name="Google Shape;657;p35">
            <a:extLst>
              <a:ext uri="{FF2B5EF4-FFF2-40B4-BE49-F238E27FC236}">
                <a16:creationId xmlns:a16="http://schemas.microsoft.com/office/drawing/2014/main" id="{97C763F5-1E8D-ACB1-2DD2-958634F17C3A}"/>
              </a:ext>
            </a:extLst>
          </p:cNvPr>
          <p:cNvSpPr txBox="1"/>
          <p:nvPr/>
        </p:nvSpPr>
        <p:spPr>
          <a:xfrm>
            <a:off x="4684620" y="3662907"/>
            <a:ext cx="2327274" cy="567073"/>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sng" strike="noStrike" kern="0" cap="none" spc="0" normalizeH="0" baseline="0" noProof="0" dirty="0">
                <a:ln>
                  <a:noFill/>
                </a:ln>
                <a:solidFill>
                  <a:srgbClr val="3E454A"/>
                </a:solidFill>
                <a:effectLst/>
                <a:uLnTx/>
                <a:uFillTx/>
                <a:latin typeface="Questrial"/>
                <a:ea typeface="Questrial"/>
                <a:cs typeface="Questrial"/>
                <a:sym typeface="Questrial"/>
              </a:rPr>
              <a:t>Format Privé de1h</a:t>
            </a: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 </a:t>
            </a:r>
          </a:p>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si </a:t>
            </a:r>
            <a:r>
              <a:rPr kumimoji="0" lang="fr" sz="1329" b="0" i="1" u="none" strike="noStrike" kern="0" cap="none" spc="0" normalizeH="0" baseline="0" noProof="0" dirty="0">
                <a:ln>
                  <a:noFill/>
                </a:ln>
                <a:solidFill>
                  <a:srgbClr val="3E454A"/>
                </a:solidFill>
                <a:effectLst/>
                <a:uLnTx/>
                <a:uFillTx/>
                <a:latin typeface="Questrial"/>
                <a:ea typeface="Questrial"/>
                <a:cs typeface="Questrial"/>
                <a:sym typeface="Questrial"/>
              </a:rPr>
              <a:t>client ayant un </a:t>
            </a:r>
            <a:r>
              <a:rPr kumimoji="0" lang="fr" sz="1329" b="1" i="1" u="none" strike="noStrike" kern="0" cap="none" spc="0" normalizeH="0" baseline="0" noProof="0" dirty="0">
                <a:ln>
                  <a:noFill/>
                </a:ln>
                <a:solidFill>
                  <a:srgbClr val="3E454A"/>
                </a:solidFill>
                <a:effectLst/>
                <a:uLnTx/>
                <a:uFillTx/>
                <a:latin typeface="Questrial"/>
                <a:ea typeface="Questrial"/>
                <a:cs typeface="Questrial"/>
                <a:sym typeface="Questrial"/>
              </a:rPr>
              <a:t>CA &gt; 350k€.</a:t>
            </a:r>
            <a:endParaRPr kumimoji="0" sz="2120" b="0" i="0" u="none" strike="noStrike" kern="0" cap="none" spc="0" normalizeH="0" baseline="0" noProof="0" dirty="0">
              <a:ln>
                <a:noFill/>
              </a:ln>
              <a:solidFill>
                <a:srgbClr val="3E454A"/>
              </a:solidFill>
              <a:effectLst/>
              <a:uLnTx/>
              <a:uFillTx/>
            </a:endParaRPr>
          </a:p>
        </p:txBody>
      </p:sp>
      <p:sp>
        <p:nvSpPr>
          <p:cNvPr id="13" name="Google Shape;658;p35">
            <a:extLst>
              <a:ext uri="{FF2B5EF4-FFF2-40B4-BE49-F238E27FC236}">
                <a16:creationId xmlns:a16="http://schemas.microsoft.com/office/drawing/2014/main" id="{CA2F6D77-C766-E73E-D2DB-A46805182DDD}"/>
              </a:ext>
            </a:extLst>
          </p:cNvPr>
          <p:cNvSpPr txBox="1"/>
          <p:nvPr/>
        </p:nvSpPr>
        <p:spPr>
          <a:xfrm>
            <a:off x="4684620" y="5123978"/>
            <a:ext cx="2327274" cy="802330"/>
          </a:xfrm>
          <a:prstGeom prst="rect">
            <a:avLst/>
          </a:prstGeom>
          <a:noFill/>
          <a:ln>
            <a:noFill/>
          </a:ln>
        </p:spPr>
        <p:txBody>
          <a:bodyPr spcFirstLastPara="1" wrap="square" lIns="47813" tIns="47813" rIns="47813" bIns="47813" anchor="t" anchorCtr="0">
            <a:spAutoFit/>
          </a:bodyPr>
          <a:lstStyle/>
          <a:p>
            <a:pPr algn="ctr">
              <a:lnSpc>
                <a:spcPct val="115000"/>
              </a:lnSpc>
              <a:buClr>
                <a:srgbClr val="3E454A"/>
              </a:buClr>
              <a:buSzPts val="1100"/>
            </a:pPr>
            <a:r>
              <a:rPr lang="fr" sz="1329" u="sng" dirty="0">
                <a:solidFill>
                  <a:srgbClr val="3E454A"/>
                </a:solidFill>
                <a:latin typeface="Questrial"/>
                <a:ea typeface="Questrial"/>
                <a:cs typeface="Questrial"/>
                <a:sym typeface="Questrial"/>
              </a:rPr>
              <a:t>Format Groupé (20 pers. max.)</a:t>
            </a:r>
            <a:r>
              <a:rPr lang="fr" sz="1329" dirty="0">
                <a:solidFill>
                  <a:srgbClr val="3E454A"/>
                </a:solidFill>
                <a:latin typeface="Questrial"/>
                <a:ea typeface="Questrial"/>
                <a:cs typeface="Questrial"/>
                <a:sym typeface="Questrial"/>
              </a:rPr>
              <a:t> de 1 heure, si </a:t>
            </a:r>
            <a:r>
              <a:rPr lang="fr" sz="1329" i="1" dirty="0">
                <a:solidFill>
                  <a:srgbClr val="3E454A"/>
                </a:solidFill>
                <a:latin typeface="Questrial"/>
                <a:ea typeface="Questrial"/>
                <a:cs typeface="Questrial"/>
                <a:sym typeface="Questrial"/>
              </a:rPr>
              <a:t>client ayant un </a:t>
            </a:r>
            <a:r>
              <a:rPr lang="fr" sz="1329" b="1" i="1" dirty="0">
                <a:solidFill>
                  <a:srgbClr val="3E454A"/>
                </a:solidFill>
                <a:latin typeface="Questrial"/>
                <a:ea typeface="Questrial"/>
                <a:cs typeface="Questrial"/>
                <a:sym typeface="Questrial"/>
              </a:rPr>
              <a:t>CA &lt; à 350k€.</a:t>
            </a:r>
            <a:endParaRPr sz="1329" b="1" u="sng" dirty="0">
              <a:solidFill>
                <a:srgbClr val="3E454A"/>
              </a:solidFill>
              <a:latin typeface="Questrial"/>
              <a:ea typeface="Questrial"/>
              <a:cs typeface="Questrial"/>
              <a:sym typeface="Questrial"/>
            </a:endParaRPr>
          </a:p>
        </p:txBody>
      </p:sp>
      <p:grpSp>
        <p:nvGrpSpPr>
          <p:cNvPr id="14" name="Google Shape;659;p35">
            <a:extLst>
              <a:ext uri="{FF2B5EF4-FFF2-40B4-BE49-F238E27FC236}">
                <a16:creationId xmlns:a16="http://schemas.microsoft.com/office/drawing/2014/main" id="{965DD123-1CD5-EA08-0F2B-FA074D565964}"/>
              </a:ext>
            </a:extLst>
          </p:cNvPr>
          <p:cNvGrpSpPr/>
          <p:nvPr/>
        </p:nvGrpSpPr>
        <p:grpSpPr>
          <a:xfrm>
            <a:off x="5668777" y="4586632"/>
            <a:ext cx="362579" cy="331817"/>
            <a:chOff x="1196850" y="3225750"/>
            <a:chExt cx="273000" cy="249839"/>
          </a:xfrm>
        </p:grpSpPr>
        <p:sp>
          <p:nvSpPr>
            <p:cNvPr id="15" name="Google Shape;660;p35">
              <a:extLst>
                <a:ext uri="{FF2B5EF4-FFF2-40B4-BE49-F238E27FC236}">
                  <a16:creationId xmlns:a16="http://schemas.microsoft.com/office/drawing/2014/main" id="{1AB07DCA-443B-F5E3-109F-F1B1B1F90CA1}"/>
                </a:ext>
              </a:extLst>
            </p:cNvPr>
            <p:cNvSpPr txBox="1"/>
            <p:nvPr/>
          </p:nvSpPr>
          <p:spPr>
            <a:xfrm>
              <a:off x="1196850" y="3225750"/>
              <a:ext cx="273000" cy="249839"/>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0" u="none" strike="noStrike" kern="0" cap="none" spc="0" normalizeH="0" baseline="0" noProof="0">
                  <a:ln>
                    <a:noFill/>
                  </a:ln>
                  <a:solidFill>
                    <a:srgbClr val="3E454A"/>
                  </a:solidFill>
                  <a:effectLst/>
                  <a:uLnTx/>
                  <a:uFillTx/>
                  <a:latin typeface="Questrial"/>
                  <a:ea typeface="Questrial"/>
                  <a:cs typeface="Questrial"/>
                  <a:sym typeface="Questrial"/>
                </a:rPr>
                <a:t>ou </a:t>
              </a:r>
              <a:endParaRPr kumimoji="0" sz="2120" b="1" i="0" u="none" strike="noStrike" kern="0" cap="none" spc="0" normalizeH="0" baseline="0" noProof="0">
                <a:ln>
                  <a:noFill/>
                </a:ln>
                <a:solidFill>
                  <a:srgbClr val="3E454A"/>
                </a:solidFill>
                <a:effectLst/>
                <a:uLnTx/>
                <a:uFillTx/>
              </a:endParaRPr>
            </a:p>
          </p:txBody>
        </p:sp>
        <p:sp>
          <p:nvSpPr>
            <p:cNvPr id="16" name="Google Shape;661;p35">
              <a:extLst>
                <a:ext uri="{FF2B5EF4-FFF2-40B4-BE49-F238E27FC236}">
                  <a16:creationId xmlns:a16="http://schemas.microsoft.com/office/drawing/2014/main" id="{0FD6F403-1026-9E42-D6F9-670ED1810344}"/>
                </a:ext>
              </a:extLst>
            </p:cNvPr>
            <p:cNvSpPr/>
            <p:nvPr/>
          </p:nvSpPr>
          <p:spPr>
            <a:xfrm>
              <a:off x="1213050" y="3232688"/>
              <a:ext cx="240600" cy="240600"/>
            </a:xfrm>
            <a:prstGeom prst="ellipse">
              <a:avLst/>
            </a:prstGeom>
            <a:noFill/>
            <a:ln w="9525" cap="flat" cmpd="sng">
              <a:solidFill>
                <a:srgbClr val="FF3C3C"/>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17" name="Google Shape;662;p35">
            <a:extLst>
              <a:ext uri="{FF2B5EF4-FFF2-40B4-BE49-F238E27FC236}">
                <a16:creationId xmlns:a16="http://schemas.microsoft.com/office/drawing/2014/main" id="{B2B48F76-1030-839D-957D-66016EFB0379}"/>
              </a:ext>
            </a:extLst>
          </p:cNvPr>
          <p:cNvSpPr/>
          <p:nvPr/>
        </p:nvSpPr>
        <p:spPr>
          <a:xfrm>
            <a:off x="4684636" y="3589577"/>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8" name="Google Shape;663;p35">
            <a:extLst>
              <a:ext uri="{FF2B5EF4-FFF2-40B4-BE49-F238E27FC236}">
                <a16:creationId xmlns:a16="http://schemas.microsoft.com/office/drawing/2014/main" id="{D443E1DA-1C14-17A3-8526-E5D920F2761E}"/>
              </a:ext>
            </a:extLst>
          </p:cNvPr>
          <p:cNvSpPr/>
          <p:nvPr/>
        </p:nvSpPr>
        <p:spPr>
          <a:xfrm>
            <a:off x="4684636" y="5092749"/>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19" name="Google Shape;664;p35">
            <a:extLst>
              <a:ext uri="{FF2B5EF4-FFF2-40B4-BE49-F238E27FC236}">
                <a16:creationId xmlns:a16="http://schemas.microsoft.com/office/drawing/2014/main" id="{7B4C2EAD-B1AC-D3C8-035D-77910CAC73FB}"/>
              </a:ext>
            </a:extLst>
          </p:cNvPr>
          <p:cNvSpPr/>
          <p:nvPr/>
        </p:nvSpPr>
        <p:spPr>
          <a:xfrm>
            <a:off x="9042182" y="2852767"/>
            <a:ext cx="2001351" cy="417961"/>
          </a:xfrm>
          <a:prstGeom prst="roundRect">
            <a:avLst>
              <a:gd name="adj" fmla="val 50000"/>
            </a:avLst>
          </a:prstGeom>
          <a:solidFill>
            <a:srgbClr val="FF3C3C"/>
          </a:solidFill>
          <a:ln w="9525" cap="flat" cmpd="sng">
            <a:solidFill>
              <a:srgbClr val="FFFFFF"/>
            </a:solidFill>
            <a:prstDash val="solid"/>
            <a:round/>
            <a:headEnd type="none" w="sm" len="sm"/>
            <a:tailEnd type="none" w="sm" len="sm"/>
          </a:ln>
        </p:spPr>
        <p:txBody>
          <a:bodyPr spcFirstLastPara="1" wrap="square" lIns="121424" tIns="121424" rIns="121424" bIns="121424" anchor="ctr" anchorCtr="0">
            <a:noAutofit/>
          </a:bodyPr>
          <a:lstStyle/>
          <a:p>
            <a:pPr algn="ctr"/>
            <a:r>
              <a:rPr lang="fr" sz="1329" b="1" dirty="0">
                <a:solidFill>
                  <a:srgbClr val="FFFFFF"/>
                </a:solidFill>
                <a:latin typeface="Questrial"/>
                <a:ea typeface="Questrial"/>
                <a:cs typeface="Questrial"/>
                <a:sym typeface="Questrial"/>
              </a:rPr>
              <a:t>Suivi du test Client</a:t>
            </a:r>
            <a:endParaRPr sz="1329" b="1" dirty="0">
              <a:solidFill>
                <a:srgbClr val="FFFFFF"/>
              </a:solidFill>
              <a:latin typeface="Questrial"/>
              <a:ea typeface="Questrial"/>
              <a:cs typeface="Questrial"/>
              <a:sym typeface="Questrial"/>
            </a:endParaRPr>
          </a:p>
        </p:txBody>
      </p:sp>
      <p:sp>
        <p:nvSpPr>
          <p:cNvPr id="20" name="Google Shape;665;p35">
            <a:extLst>
              <a:ext uri="{FF2B5EF4-FFF2-40B4-BE49-F238E27FC236}">
                <a16:creationId xmlns:a16="http://schemas.microsoft.com/office/drawing/2014/main" id="{7604A1A9-46CB-543F-EA7E-6A0E65AD4FE8}"/>
              </a:ext>
            </a:extLst>
          </p:cNvPr>
          <p:cNvSpPr/>
          <p:nvPr/>
        </p:nvSpPr>
        <p:spPr>
          <a:xfrm>
            <a:off x="8879220" y="3589577"/>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21" name="Google Shape;666;p35">
            <a:extLst>
              <a:ext uri="{FF2B5EF4-FFF2-40B4-BE49-F238E27FC236}">
                <a16:creationId xmlns:a16="http://schemas.microsoft.com/office/drawing/2014/main" id="{EEAFE854-9EA8-4FB7-E172-594D6DF3F2ED}"/>
              </a:ext>
            </a:extLst>
          </p:cNvPr>
          <p:cNvSpPr txBox="1"/>
          <p:nvPr/>
        </p:nvSpPr>
        <p:spPr>
          <a:xfrm>
            <a:off x="8879220" y="3633206"/>
            <a:ext cx="2327274" cy="771375"/>
          </a:xfrm>
          <a:prstGeom prst="rect">
            <a:avLst/>
          </a:prstGeom>
          <a:noFill/>
          <a:ln>
            <a:noFill/>
          </a:ln>
        </p:spPr>
        <p:txBody>
          <a:bodyPr spcFirstLastPara="1" wrap="square" lIns="47813" tIns="47813" rIns="47813" bIns="47813"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a:ln>
                  <a:noFill/>
                </a:ln>
                <a:solidFill>
                  <a:srgbClr val="3E454A"/>
                </a:solidFill>
                <a:effectLst/>
                <a:uLnTx/>
                <a:uFillTx/>
                <a:latin typeface="Questrial"/>
                <a:ea typeface="Questrial"/>
                <a:cs typeface="Questrial"/>
                <a:sym typeface="Questrial"/>
              </a:rPr>
              <a:t>Par e-mails personnalisés et par un appel téléphonique à la fin de la période d'essai.</a:t>
            </a:r>
            <a:endParaRPr kumimoji="0" sz="2120" b="0" i="0" u="none" strike="noStrike" kern="0" cap="none" spc="0" normalizeH="0" baseline="0" noProof="0">
              <a:ln>
                <a:noFill/>
              </a:ln>
              <a:solidFill>
                <a:srgbClr val="3E454A"/>
              </a:solidFill>
              <a:effectLst/>
              <a:uLnTx/>
              <a:uFillTx/>
            </a:endParaRPr>
          </a:p>
        </p:txBody>
      </p:sp>
      <p:sp>
        <p:nvSpPr>
          <p:cNvPr id="22" name="Google Shape;667;p35">
            <a:extLst>
              <a:ext uri="{FF2B5EF4-FFF2-40B4-BE49-F238E27FC236}">
                <a16:creationId xmlns:a16="http://schemas.microsoft.com/office/drawing/2014/main" id="{DA9FFCCD-8817-6342-5609-74C5E67D7A5E}"/>
              </a:ext>
            </a:extLst>
          </p:cNvPr>
          <p:cNvSpPr txBox="1"/>
          <p:nvPr/>
        </p:nvSpPr>
        <p:spPr>
          <a:xfrm>
            <a:off x="8879386" y="5136379"/>
            <a:ext cx="2327274" cy="802330"/>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0" i="0" u="none" strike="noStrike" kern="0" cap="none" spc="0" normalizeH="0" baseline="0" noProof="0" dirty="0">
                <a:ln>
                  <a:noFill/>
                </a:ln>
                <a:solidFill>
                  <a:srgbClr val="3E454A"/>
                </a:solidFill>
                <a:effectLst/>
                <a:uLnTx/>
                <a:uFillTx/>
                <a:latin typeface="Questrial"/>
                <a:ea typeface="Questrial"/>
                <a:cs typeface="Questrial"/>
                <a:sym typeface="Questrial"/>
              </a:rPr>
              <a:t>Points de suivi téléphonique si </a:t>
            </a:r>
            <a:r>
              <a:rPr kumimoji="0" lang="fr" sz="1329" b="0" i="1" u="none" strike="noStrike" kern="0" cap="none" spc="0" normalizeH="0" baseline="0" noProof="0" dirty="0">
                <a:ln>
                  <a:noFill/>
                </a:ln>
                <a:solidFill>
                  <a:srgbClr val="3E454A"/>
                </a:solidFill>
                <a:effectLst/>
                <a:uLnTx/>
                <a:uFillTx/>
                <a:latin typeface="Questrial"/>
                <a:ea typeface="Questrial"/>
                <a:cs typeface="Questrial"/>
                <a:sym typeface="Questrial"/>
              </a:rPr>
              <a:t>client ayant un </a:t>
            </a:r>
            <a:endParaRPr kumimoji="0" sz="1329" b="0" i="1" u="none" strike="noStrike" kern="0" cap="none" spc="0" normalizeH="0" baseline="0" noProof="0" dirty="0">
              <a:ln>
                <a:noFill/>
              </a:ln>
              <a:solidFill>
                <a:srgbClr val="3E454A"/>
              </a:solidFill>
              <a:effectLst/>
              <a:uLnTx/>
              <a:uFillTx/>
              <a:latin typeface="Questrial"/>
              <a:ea typeface="Questrial"/>
              <a:cs typeface="Questrial"/>
              <a:sym typeface="Questrial"/>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1" u="none" strike="noStrike" kern="0" cap="none" spc="0" normalizeH="0" baseline="0" noProof="0" dirty="0">
                <a:ln>
                  <a:noFill/>
                </a:ln>
                <a:solidFill>
                  <a:srgbClr val="3E454A"/>
                </a:solidFill>
                <a:effectLst/>
                <a:uLnTx/>
                <a:uFillTx/>
                <a:latin typeface="Questrial"/>
                <a:ea typeface="Questrial"/>
                <a:cs typeface="Questrial"/>
                <a:sym typeface="Questrial"/>
              </a:rPr>
              <a:t>CA &gt; à 350k€.</a:t>
            </a:r>
            <a:endParaRPr kumimoji="0" sz="2120" b="0" i="0" u="none" strike="noStrike" kern="0" cap="none" spc="0" normalizeH="0" baseline="0" noProof="0" dirty="0">
              <a:ln>
                <a:noFill/>
              </a:ln>
              <a:solidFill>
                <a:srgbClr val="3E454A"/>
              </a:solidFill>
              <a:effectLst/>
              <a:uLnTx/>
              <a:uFillTx/>
            </a:endParaRPr>
          </a:p>
        </p:txBody>
      </p:sp>
      <p:grpSp>
        <p:nvGrpSpPr>
          <p:cNvPr id="23" name="Google Shape;668;p35">
            <a:extLst>
              <a:ext uri="{FF2B5EF4-FFF2-40B4-BE49-F238E27FC236}">
                <a16:creationId xmlns:a16="http://schemas.microsoft.com/office/drawing/2014/main" id="{202CA52A-DB3A-88D0-4F7D-82B8AC29F93B}"/>
              </a:ext>
            </a:extLst>
          </p:cNvPr>
          <p:cNvGrpSpPr/>
          <p:nvPr/>
        </p:nvGrpSpPr>
        <p:grpSpPr>
          <a:xfrm>
            <a:off x="9861567" y="4586632"/>
            <a:ext cx="362579" cy="331817"/>
            <a:chOff x="1196850" y="3225750"/>
            <a:chExt cx="273000" cy="249839"/>
          </a:xfrm>
        </p:grpSpPr>
        <p:sp>
          <p:nvSpPr>
            <p:cNvPr id="24" name="Google Shape;669;p35">
              <a:extLst>
                <a:ext uri="{FF2B5EF4-FFF2-40B4-BE49-F238E27FC236}">
                  <a16:creationId xmlns:a16="http://schemas.microsoft.com/office/drawing/2014/main" id="{EBBF49BA-4931-F974-64B9-14EE0983736B}"/>
                </a:ext>
              </a:extLst>
            </p:cNvPr>
            <p:cNvSpPr txBox="1"/>
            <p:nvPr/>
          </p:nvSpPr>
          <p:spPr>
            <a:xfrm>
              <a:off x="1196850" y="3225750"/>
              <a:ext cx="273000" cy="249839"/>
            </a:xfrm>
            <a:prstGeom prst="rect">
              <a:avLst/>
            </a:prstGeom>
            <a:noFill/>
            <a:ln>
              <a:noFill/>
            </a:ln>
          </p:spPr>
          <p:txBody>
            <a:bodyPr spcFirstLastPara="1" wrap="square" lIns="47813" tIns="47813" rIns="47813" bIns="47813" anchor="ctr"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1329" b="1" i="0" u="none" strike="noStrike" kern="0" cap="none" spc="0" normalizeH="0" baseline="0" noProof="0" dirty="0">
                  <a:ln>
                    <a:noFill/>
                  </a:ln>
                  <a:solidFill>
                    <a:srgbClr val="3E454A"/>
                  </a:solidFill>
                  <a:effectLst/>
                  <a:uLnTx/>
                  <a:uFillTx/>
                  <a:latin typeface="Questrial"/>
                  <a:ea typeface="Questrial"/>
                  <a:cs typeface="Questrial"/>
                  <a:sym typeface="Questrial"/>
                </a:rPr>
                <a:t>+</a:t>
              </a:r>
              <a:endParaRPr kumimoji="0" sz="2120" b="1" i="0" u="none" strike="noStrike" kern="0" cap="none" spc="0" normalizeH="0" baseline="0" noProof="0" dirty="0">
                <a:ln>
                  <a:noFill/>
                </a:ln>
                <a:solidFill>
                  <a:srgbClr val="3E454A"/>
                </a:solidFill>
                <a:effectLst/>
                <a:uLnTx/>
                <a:uFillTx/>
              </a:endParaRPr>
            </a:p>
          </p:txBody>
        </p:sp>
        <p:sp>
          <p:nvSpPr>
            <p:cNvPr id="25" name="Google Shape;670;p35">
              <a:extLst>
                <a:ext uri="{FF2B5EF4-FFF2-40B4-BE49-F238E27FC236}">
                  <a16:creationId xmlns:a16="http://schemas.microsoft.com/office/drawing/2014/main" id="{765F9977-BBD1-F231-E73F-1E6CC0A8AFAE}"/>
                </a:ext>
              </a:extLst>
            </p:cNvPr>
            <p:cNvSpPr/>
            <p:nvPr/>
          </p:nvSpPr>
          <p:spPr>
            <a:xfrm>
              <a:off x="1213050" y="3227475"/>
              <a:ext cx="240600" cy="240600"/>
            </a:xfrm>
            <a:prstGeom prst="ellipse">
              <a:avLst/>
            </a:prstGeom>
            <a:noFill/>
            <a:ln w="9525" cap="flat" cmpd="sng">
              <a:solidFill>
                <a:srgbClr val="FF3C3C"/>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grpSp>
      <p:sp>
        <p:nvSpPr>
          <p:cNvPr id="26" name="Google Shape;671;p35">
            <a:extLst>
              <a:ext uri="{FF2B5EF4-FFF2-40B4-BE49-F238E27FC236}">
                <a16:creationId xmlns:a16="http://schemas.microsoft.com/office/drawing/2014/main" id="{6D64A271-D9BF-7747-C4B1-8614F0070662}"/>
              </a:ext>
            </a:extLst>
          </p:cNvPr>
          <p:cNvSpPr/>
          <p:nvPr/>
        </p:nvSpPr>
        <p:spPr>
          <a:xfrm>
            <a:off x="8879220" y="5090525"/>
            <a:ext cx="2327274" cy="858633"/>
          </a:xfrm>
          <a:prstGeom prst="roundRect">
            <a:avLst>
              <a:gd name="adj" fmla="val 16667"/>
            </a:avLst>
          </a:prstGeom>
          <a:noFill/>
          <a:ln w="9525" cap="flat" cmpd="sng">
            <a:solidFill>
              <a:srgbClr val="1A1A1A"/>
            </a:solidFill>
            <a:prstDash val="solid"/>
            <a:round/>
            <a:headEnd type="none" w="sm" len="sm"/>
            <a:tailEnd type="none" w="sm" len="sm"/>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27" name="Google Shape;672;p35">
            <a:extLst>
              <a:ext uri="{FF2B5EF4-FFF2-40B4-BE49-F238E27FC236}">
                <a16:creationId xmlns:a16="http://schemas.microsoft.com/office/drawing/2014/main" id="{72CB0296-0D7C-D169-2F6E-87A235FD7113}"/>
              </a:ext>
            </a:extLst>
          </p:cNvPr>
          <p:cNvSpPr txBox="1"/>
          <p:nvPr/>
        </p:nvSpPr>
        <p:spPr>
          <a:xfrm>
            <a:off x="9106098" y="3310239"/>
            <a:ext cx="1914094" cy="261028"/>
          </a:xfrm>
          <a:prstGeom prst="rect">
            <a:avLst/>
          </a:prstGeom>
          <a:noFill/>
          <a:ln>
            <a:noFill/>
          </a:ln>
        </p:spPr>
        <p:txBody>
          <a:bodyPr spcFirstLastPara="1" wrap="square" lIns="47813" tIns="47813" rIns="47813" bIns="47813" anchor="t" anchorCtr="0">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fr" sz="929" b="0" i="1" u="none" strike="noStrike" kern="0" cap="none" spc="0" normalizeH="0" baseline="0" noProof="0">
                <a:ln>
                  <a:noFill/>
                </a:ln>
                <a:solidFill>
                  <a:srgbClr val="3E454A"/>
                </a:solidFill>
                <a:effectLst/>
                <a:uLnTx/>
                <a:uFillTx/>
                <a:latin typeface="Questrial"/>
                <a:ea typeface="Questrial"/>
                <a:cs typeface="Questrial"/>
                <a:sym typeface="Questrial"/>
              </a:rPr>
              <a:t>Période d’essai de 14 jours</a:t>
            </a:r>
            <a:endParaRPr kumimoji="0" sz="1461" b="0" i="1" u="none" strike="noStrike" kern="0" cap="none" spc="0" normalizeH="0" baseline="0" noProof="0">
              <a:ln>
                <a:noFill/>
              </a:ln>
              <a:solidFill>
                <a:srgbClr val="3E454A"/>
              </a:solidFill>
              <a:effectLst/>
              <a:uLnTx/>
              <a:uFillTx/>
            </a:endParaRPr>
          </a:p>
        </p:txBody>
      </p:sp>
      <p:cxnSp>
        <p:nvCxnSpPr>
          <p:cNvPr id="28" name="Google Shape;673;p35">
            <a:extLst>
              <a:ext uri="{FF2B5EF4-FFF2-40B4-BE49-F238E27FC236}">
                <a16:creationId xmlns:a16="http://schemas.microsoft.com/office/drawing/2014/main" id="{0FCD06CD-6D5B-5272-73EB-FE434FB54D28}"/>
              </a:ext>
            </a:extLst>
          </p:cNvPr>
          <p:cNvCxnSpPr/>
          <p:nvPr/>
        </p:nvCxnSpPr>
        <p:spPr>
          <a:xfrm>
            <a:off x="3681238" y="1492103"/>
            <a:ext cx="0" cy="4320258"/>
          </a:xfrm>
          <a:prstGeom prst="straightConnector1">
            <a:avLst/>
          </a:prstGeom>
          <a:noFill/>
          <a:ln w="19050" cap="flat" cmpd="sng">
            <a:solidFill>
              <a:srgbClr val="FF3C3C"/>
            </a:solidFill>
            <a:prstDash val="dot"/>
            <a:round/>
            <a:headEnd type="none" w="med" len="med"/>
            <a:tailEnd type="none" w="med" len="med"/>
          </a:ln>
        </p:spPr>
      </p:cxnSp>
      <p:sp>
        <p:nvSpPr>
          <p:cNvPr id="29" name="Google Shape;674;p35">
            <a:extLst>
              <a:ext uri="{FF2B5EF4-FFF2-40B4-BE49-F238E27FC236}">
                <a16:creationId xmlns:a16="http://schemas.microsoft.com/office/drawing/2014/main" id="{D2C22AA3-8009-1EB8-CC7F-52EE4506F441}"/>
              </a:ext>
            </a:extLst>
          </p:cNvPr>
          <p:cNvSpPr/>
          <p:nvPr/>
        </p:nvSpPr>
        <p:spPr>
          <a:xfrm>
            <a:off x="3456254" y="3401382"/>
            <a:ext cx="362579" cy="321938"/>
          </a:xfrm>
          <a:prstGeom prst="rect">
            <a:avLst/>
          </a:prstGeom>
          <a:solidFill>
            <a:srgbClr val="FFFFFF"/>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30" name="Google Shape;675;p35">
            <a:extLst>
              <a:ext uri="{FF2B5EF4-FFF2-40B4-BE49-F238E27FC236}">
                <a16:creationId xmlns:a16="http://schemas.microsoft.com/office/drawing/2014/main" id="{65851DFC-90AA-7701-F46A-CADD9262DABD}"/>
              </a:ext>
            </a:extLst>
          </p:cNvPr>
          <p:cNvSpPr/>
          <p:nvPr/>
        </p:nvSpPr>
        <p:spPr>
          <a:xfrm>
            <a:off x="3405054" y="3512346"/>
            <a:ext cx="549047" cy="100008"/>
          </a:xfrm>
          <a:prstGeom prst="notchedRightArrow">
            <a:avLst>
              <a:gd name="adj1" fmla="val 50000"/>
              <a:gd name="adj2" fmla="val 50000"/>
            </a:avLst>
          </a:prstGeom>
          <a:solidFill>
            <a:srgbClr val="3E454A"/>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pic>
        <p:nvPicPr>
          <p:cNvPr id="31" name="Google Shape;676;p35">
            <a:extLst>
              <a:ext uri="{FF2B5EF4-FFF2-40B4-BE49-F238E27FC236}">
                <a16:creationId xmlns:a16="http://schemas.microsoft.com/office/drawing/2014/main" id="{6A38F045-1736-6704-4CBA-4962F9D98AA3}"/>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4870508" y="1451014"/>
            <a:ext cx="1955531" cy="1138599"/>
          </a:xfrm>
          <a:prstGeom prst="rect">
            <a:avLst/>
          </a:prstGeom>
          <a:noFill/>
          <a:ln>
            <a:noFill/>
          </a:ln>
        </p:spPr>
      </p:pic>
      <p:pic>
        <p:nvPicPr>
          <p:cNvPr id="32" name="Google Shape;677;p35">
            <a:extLst>
              <a:ext uri="{FF2B5EF4-FFF2-40B4-BE49-F238E27FC236}">
                <a16:creationId xmlns:a16="http://schemas.microsoft.com/office/drawing/2014/main" id="{C435A40A-A600-3943-528C-325C106DC96D}"/>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9085392" y="1450767"/>
            <a:ext cx="1955531" cy="1139097"/>
          </a:xfrm>
          <a:prstGeom prst="rect">
            <a:avLst/>
          </a:prstGeom>
          <a:noFill/>
          <a:ln>
            <a:noFill/>
          </a:ln>
        </p:spPr>
      </p:pic>
      <p:cxnSp>
        <p:nvCxnSpPr>
          <p:cNvPr id="33" name="Google Shape;678;p35">
            <a:extLst>
              <a:ext uri="{FF2B5EF4-FFF2-40B4-BE49-F238E27FC236}">
                <a16:creationId xmlns:a16="http://schemas.microsoft.com/office/drawing/2014/main" id="{7CC5BBE7-DED4-3C00-0B18-40B1B0902253}"/>
              </a:ext>
            </a:extLst>
          </p:cNvPr>
          <p:cNvCxnSpPr/>
          <p:nvPr/>
        </p:nvCxnSpPr>
        <p:spPr>
          <a:xfrm>
            <a:off x="7947308" y="1402222"/>
            <a:ext cx="0" cy="4320258"/>
          </a:xfrm>
          <a:prstGeom prst="straightConnector1">
            <a:avLst/>
          </a:prstGeom>
          <a:noFill/>
          <a:ln w="19050" cap="flat" cmpd="sng">
            <a:solidFill>
              <a:srgbClr val="FF3C3C"/>
            </a:solidFill>
            <a:prstDash val="dot"/>
            <a:round/>
            <a:headEnd type="none" w="med" len="med"/>
            <a:tailEnd type="none" w="med" len="med"/>
          </a:ln>
        </p:spPr>
      </p:cxnSp>
      <p:sp>
        <p:nvSpPr>
          <p:cNvPr id="34" name="Google Shape;680;p35">
            <a:extLst>
              <a:ext uri="{FF2B5EF4-FFF2-40B4-BE49-F238E27FC236}">
                <a16:creationId xmlns:a16="http://schemas.microsoft.com/office/drawing/2014/main" id="{8C921B18-16B0-CAD9-4BA5-5B8F2869AD1D}"/>
              </a:ext>
            </a:extLst>
          </p:cNvPr>
          <p:cNvSpPr/>
          <p:nvPr/>
        </p:nvSpPr>
        <p:spPr>
          <a:xfrm>
            <a:off x="7764276" y="3311500"/>
            <a:ext cx="362579" cy="321938"/>
          </a:xfrm>
          <a:prstGeom prst="rect">
            <a:avLst/>
          </a:prstGeom>
          <a:solidFill>
            <a:srgbClr val="FFFFFF"/>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sp>
        <p:nvSpPr>
          <p:cNvPr id="35" name="Google Shape;681;p35">
            <a:extLst>
              <a:ext uri="{FF2B5EF4-FFF2-40B4-BE49-F238E27FC236}">
                <a16:creationId xmlns:a16="http://schemas.microsoft.com/office/drawing/2014/main" id="{9539797A-EA4E-82BF-54C2-A3630C6736DD}"/>
              </a:ext>
            </a:extLst>
          </p:cNvPr>
          <p:cNvSpPr/>
          <p:nvPr/>
        </p:nvSpPr>
        <p:spPr>
          <a:xfrm>
            <a:off x="7671125" y="3422465"/>
            <a:ext cx="549047" cy="100008"/>
          </a:xfrm>
          <a:prstGeom prst="notchedRightArrow">
            <a:avLst>
              <a:gd name="adj1" fmla="val 50000"/>
              <a:gd name="adj2" fmla="val 50000"/>
            </a:avLst>
          </a:prstGeom>
          <a:solidFill>
            <a:srgbClr val="3E454A"/>
          </a:solidFill>
          <a:ln>
            <a:noFill/>
          </a:ln>
        </p:spPr>
        <p:txBody>
          <a:bodyPr spcFirstLastPara="1" wrap="square" lIns="121424" tIns="121424" rIns="121424" bIns="121424"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20" b="0" i="0" u="none" strike="noStrike" kern="0" cap="none" spc="0" normalizeH="0" baseline="0" noProof="0">
              <a:ln>
                <a:noFill/>
              </a:ln>
              <a:solidFill>
                <a:srgbClr val="3E454A"/>
              </a:solidFill>
              <a:effectLst/>
              <a:uLnTx/>
              <a:uFillTx/>
            </a:endParaRPr>
          </a:p>
        </p:txBody>
      </p:sp>
      <p:pic>
        <p:nvPicPr>
          <p:cNvPr id="36" name="Image 35">
            <a:extLst>
              <a:ext uri="{FF2B5EF4-FFF2-40B4-BE49-F238E27FC236}">
                <a16:creationId xmlns:a16="http://schemas.microsoft.com/office/drawing/2014/main" id="{C364F1C3-8A36-8851-124F-0DF72ACF87CA}"/>
              </a:ext>
            </a:extLst>
          </p:cNvPr>
          <p:cNvPicPr>
            <a:picLocks noChangeAspect="1"/>
          </p:cNvPicPr>
          <p:nvPr/>
        </p:nvPicPr>
        <p:blipFill>
          <a:blip r:embed="rId5"/>
          <a:stretch>
            <a:fillRect/>
          </a:stretch>
        </p:blipFill>
        <p:spPr>
          <a:xfrm>
            <a:off x="1410231" y="1586127"/>
            <a:ext cx="1497275" cy="926092"/>
          </a:xfrm>
          <a:prstGeom prst="rect">
            <a:avLst/>
          </a:prstGeom>
        </p:spPr>
      </p:pic>
    </p:spTree>
    <p:extLst>
      <p:ext uri="{BB962C8B-B14F-4D97-AF65-F5344CB8AC3E}">
        <p14:creationId xmlns:p14="http://schemas.microsoft.com/office/powerpoint/2010/main" val="2762214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dirty="0"/>
              <a:t>Cibles </a:t>
            </a:r>
          </a:p>
          <a:p>
            <a:r>
              <a:rPr lang="fr-FR" dirty="0"/>
              <a:t>Les parcours et argumentaires </a:t>
            </a:r>
          </a:p>
          <a:p>
            <a:r>
              <a:rPr lang="fr-FR" dirty="0"/>
              <a:t> </a:t>
            </a:r>
            <a:r>
              <a:rPr lang="fr-FR" b="1" dirty="0">
                <a:solidFill>
                  <a:srgbClr val="FF0000"/>
                </a:solidFill>
                <a:effectLst>
                  <a:outerShdw blurRad="38100" dist="38100" dir="2700000" algn="tl">
                    <a:srgbClr val="000000">
                      <a:alpha val="43137"/>
                    </a:srgbClr>
                  </a:outerShdw>
                </a:effectLst>
              </a:rPr>
              <a:t>L’accompagnement</a:t>
            </a:r>
          </a:p>
          <a:p>
            <a:r>
              <a:rPr lang="fr-FR" dirty="0"/>
              <a:t>Le plan de communication</a:t>
            </a:r>
          </a:p>
          <a:p>
            <a:r>
              <a:rPr lang="fr-FR" dirty="0"/>
              <a:t>Annexes</a:t>
            </a:r>
          </a:p>
          <a:p>
            <a:pPr marL="0" indent="0">
              <a:buNone/>
            </a:pPr>
            <a:endParaRPr lang="fr-FR" dirty="0"/>
          </a:p>
          <a:p>
            <a:endParaRPr lang="fr-FR" dirty="0"/>
          </a:p>
        </p:txBody>
      </p:sp>
    </p:spTree>
    <p:extLst>
      <p:ext uri="{BB962C8B-B14F-4D97-AF65-F5344CB8AC3E}">
        <p14:creationId xmlns:p14="http://schemas.microsoft.com/office/powerpoint/2010/main" val="781546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D7C88AF-BE67-A70F-DF66-5DB7FF6E3072}"/>
              </a:ext>
            </a:extLst>
          </p:cNvPr>
          <p:cNvSpPr>
            <a:spLocks noGrp="1"/>
          </p:cNvSpPr>
          <p:nvPr>
            <p:ph type="body" sz="quarter" idx="12"/>
          </p:nvPr>
        </p:nvSpPr>
        <p:spPr/>
        <p:txBody>
          <a:bodyPr/>
          <a:lstStyle/>
          <a:p>
            <a:r>
              <a:rPr lang="fr-FR" dirty="0"/>
              <a:t>Support conseillers et clients</a:t>
            </a:r>
          </a:p>
        </p:txBody>
      </p:sp>
      <p:sp>
        <p:nvSpPr>
          <p:cNvPr id="4" name="Espace réservé du texte 3">
            <a:extLst>
              <a:ext uri="{FF2B5EF4-FFF2-40B4-BE49-F238E27FC236}">
                <a16:creationId xmlns:a16="http://schemas.microsoft.com/office/drawing/2014/main" id="{57AEF978-5A34-66AD-5975-D5601C88E01B}"/>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05DE33AC-8389-D50E-9A32-AEBA8B3FFF1A}"/>
              </a:ext>
            </a:extLst>
          </p:cNvPr>
          <p:cNvSpPr>
            <a:spLocks noGrp="1"/>
          </p:cNvSpPr>
          <p:nvPr>
            <p:ph type="body" sz="quarter" idx="16"/>
          </p:nvPr>
        </p:nvSpPr>
        <p:spPr/>
        <p:txBody>
          <a:bodyPr/>
          <a:lstStyle/>
          <a:p>
            <a:r>
              <a:rPr lang="fr-FR" dirty="0"/>
              <a:t>5</a:t>
            </a:r>
          </a:p>
        </p:txBody>
      </p:sp>
      <p:sp>
        <p:nvSpPr>
          <p:cNvPr id="6" name="Rectangle 5">
            <a:extLst>
              <a:ext uri="{FF2B5EF4-FFF2-40B4-BE49-F238E27FC236}">
                <a16:creationId xmlns:a16="http://schemas.microsoft.com/office/drawing/2014/main" id="{3A91627A-748F-19B0-0671-654A6701CED6}"/>
              </a:ext>
            </a:extLst>
          </p:cNvPr>
          <p:cNvSpPr/>
          <p:nvPr/>
        </p:nvSpPr>
        <p:spPr>
          <a:xfrm>
            <a:off x="1273777" y="1864455"/>
            <a:ext cx="4460358" cy="2851638"/>
          </a:xfrm>
          <a:prstGeom prst="rect">
            <a:avLst/>
          </a:prstGeom>
          <a:solidFill>
            <a:srgbClr val="D7000F">
              <a:lumMod val="40000"/>
              <a:lumOff val="60000"/>
            </a:srgbClr>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1594" b="0" i="0" u="none" strike="noStrike" kern="0" cap="none" spc="0" normalizeH="0" baseline="0" noProof="0">
              <a:ln>
                <a:noFill/>
              </a:ln>
              <a:solidFill>
                <a:srgbClr val="BD268B"/>
              </a:solidFill>
              <a:effectLst/>
              <a:uLnTx/>
              <a:uFillTx/>
              <a:latin typeface="Calibri" panose="020F0502020204030204"/>
            </a:endParaRPr>
          </a:p>
        </p:txBody>
      </p:sp>
      <p:sp>
        <p:nvSpPr>
          <p:cNvPr id="7" name="Rectangle 6">
            <a:extLst>
              <a:ext uri="{FF2B5EF4-FFF2-40B4-BE49-F238E27FC236}">
                <a16:creationId xmlns:a16="http://schemas.microsoft.com/office/drawing/2014/main" id="{27C5B587-62C1-9A7C-52E5-BC51BA3BFD1D}"/>
              </a:ext>
            </a:extLst>
          </p:cNvPr>
          <p:cNvSpPr/>
          <p:nvPr/>
        </p:nvSpPr>
        <p:spPr>
          <a:xfrm>
            <a:off x="6268882" y="1879851"/>
            <a:ext cx="4460358" cy="2851638"/>
          </a:xfrm>
          <a:prstGeom prst="rect">
            <a:avLst/>
          </a:prstGeom>
          <a:solidFill>
            <a:srgbClr val="D7000F">
              <a:lumMod val="60000"/>
              <a:lumOff val="40000"/>
            </a:srgbClr>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1594" b="0" i="0" u="none" strike="noStrike" kern="0" cap="none" spc="0" normalizeH="0" baseline="0" noProof="0">
              <a:ln>
                <a:noFill/>
              </a:ln>
              <a:solidFill>
                <a:srgbClr val="BD268B"/>
              </a:solidFill>
              <a:effectLst/>
              <a:uLnTx/>
              <a:uFillTx/>
              <a:latin typeface="Calibri" panose="020F0502020204030204"/>
            </a:endParaRPr>
          </a:p>
        </p:txBody>
      </p:sp>
      <p:sp>
        <p:nvSpPr>
          <p:cNvPr id="8" name="Rectangle 7">
            <a:extLst>
              <a:ext uri="{FF2B5EF4-FFF2-40B4-BE49-F238E27FC236}">
                <a16:creationId xmlns:a16="http://schemas.microsoft.com/office/drawing/2014/main" id="{8E903F32-DD4F-3D77-CB3A-6CFD9ACBE80F}"/>
              </a:ext>
            </a:extLst>
          </p:cNvPr>
          <p:cNvSpPr/>
          <p:nvPr/>
        </p:nvSpPr>
        <p:spPr>
          <a:xfrm>
            <a:off x="1273777" y="1444719"/>
            <a:ext cx="4460358" cy="449816"/>
          </a:xfrm>
          <a:prstGeom prst="rect">
            <a:avLst/>
          </a:prstGeom>
          <a:solidFill>
            <a:srgbClr val="C30F0F"/>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BD268B"/>
              </a:solidFill>
              <a:effectLst/>
              <a:uLnTx/>
              <a:uFillTx/>
              <a:latin typeface="Calibri" panose="020F0502020204030204"/>
            </a:endParaRPr>
          </a:p>
        </p:txBody>
      </p:sp>
      <p:sp>
        <p:nvSpPr>
          <p:cNvPr id="9" name="ZoneTexte 8">
            <a:extLst>
              <a:ext uri="{FF2B5EF4-FFF2-40B4-BE49-F238E27FC236}">
                <a16:creationId xmlns:a16="http://schemas.microsoft.com/office/drawing/2014/main" id="{0629E1CB-91CA-6D2E-6856-08B809C958C7}"/>
              </a:ext>
            </a:extLst>
          </p:cNvPr>
          <p:cNvSpPr txBox="1"/>
          <p:nvPr/>
        </p:nvSpPr>
        <p:spPr>
          <a:xfrm>
            <a:off x="2096405" y="1549177"/>
            <a:ext cx="2815102" cy="240900"/>
          </a:xfrm>
          <a:prstGeom prst="rect">
            <a:avLst/>
          </a:prstGeom>
          <a:noFill/>
        </p:spPr>
        <p:txBody>
          <a:bodyPr wrap="square" rtlCol="0">
            <a:spAutoFit/>
          </a:bodyPr>
          <a:lstStyle/>
          <a:p>
            <a:pPr algn="ctr">
              <a:lnSpc>
                <a:spcPts val="1062"/>
              </a:lnSpc>
              <a:defRPr/>
            </a:pPr>
            <a:r>
              <a:rPr lang="fr-FR" sz="1200" b="1" dirty="0">
                <a:solidFill>
                  <a:srgbClr val="FFFFFF"/>
                </a:solidFill>
                <a:latin typeface="Gill Sans MT" panose="020B0502020104020203" pitchFamily="34" charset="0"/>
                <a:cs typeface="Arial"/>
              </a:rPr>
              <a:t>SUPPORT CONSEILLERS</a:t>
            </a:r>
            <a:endParaRPr lang="fr-FR" sz="1200" b="1" dirty="0">
              <a:solidFill>
                <a:srgbClr val="FFFFFF"/>
              </a:solidFill>
              <a:latin typeface="Gill Sans MT" panose="020B0502020104020203" pitchFamily="34" charset="0"/>
            </a:endParaRPr>
          </a:p>
        </p:txBody>
      </p:sp>
      <p:sp>
        <p:nvSpPr>
          <p:cNvPr id="10" name="Rectangle 9">
            <a:extLst>
              <a:ext uri="{FF2B5EF4-FFF2-40B4-BE49-F238E27FC236}">
                <a16:creationId xmlns:a16="http://schemas.microsoft.com/office/drawing/2014/main" id="{2D630787-D0D9-ABE5-8F0A-DE3BE3395460}"/>
              </a:ext>
            </a:extLst>
          </p:cNvPr>
          <p:cNvSpPr/>
          <p:nvPr/>
        </p:nvSpPr>
        <p:spPr>
          <a:xfrm>
            <a:off x="6268881" y="1444719"/>
            <a:ext cx="4460359" cy="449816"/>
          </a:xfrm>
          <a:prstGeom prst="rect">
            <a:avLst/>
          </a:prstGeom>
          <a:solidFill>
            <a:srgbClr val="C30F0F"/>
          </a:solidFill>
          <a:ln w="12700" cap="flat" cmpd="sng" algn="ctr">
            <a:noFill/>
            <a:prstDash val="solid"/>
            <a:miter lim="800000"/>
          </a:ln>
          <a:effectLst/>
        </p:spPr>
        <p:txBody>
          <a:bodyPr rtlCol="0" anchor="ctr"/>
          <a:lstStyle/>
          <a:p>
            <a:pPr marL="0" marR="0" lvl="0" indent="0" algn="ctr" defTabSz="80961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BD268B"/>
              </a:solidFill>
              <a:effectLst/>
              <a:uLnTx/>
              <a:uFillTx/>
              <a:latin typeface="Calibri" panose="020F0502020204030204"/>
            </a:endParaRPr>
          </a:p>
        </p:txBody>
      </p:sp>
      <p:sp>
        <p:nvSpPr>
          <p:cNvPr id="11" name="ZoneTexte 10">
            <a:extLst>
              <a:ext uri="{FF2B5EF4-FFF2-40B4-BE49-F238E27FC236}">
                <a16:creationId xmlns:a16="http://schemas.microsoft.com/office/drawing/2014/main" id="{E09737DA-7748-7910-5329-0835D358541D}"/>
              </a:ext>
            </a:extLst>
          </p:cNvPr>
          <p:cNvSpPr txBox="1"/>
          <p:nvPr/>
        </p:nvSpPr>
        <p:spPr>
          <a:xfrm>
            <a:off x="7091509" y="1549177"/>
            <a:ext cx="2815102" cy="240900"/>
          </a:xfrm>
          <a:prstGeom prst="rect">
            <a:avLst/>
          </a:prstGeom>
          <a:noFill/>
        </p:spPr>
        <p:txBody>
          <a:bodyPr wrap="square" rtlCol="0">
            <a:spAutoFit/>
          </a:bodyPr>
          <a:lstStyle/>
          <a:p>
            <a:pPr algn="ctr">
              <a:lnSpc>
                <a:spcPts val="1062"/>
              </a:lnSpc>
              <a:defRPr/>
            </a:pPr>
            <a:r>
              <a:rPr lang="fr-FR" sz="1200" b="1" dirty="0">
                <a:solidFill>
                  <a:srgbClr val="FFFFFF"/>
                </a:solidFill>
                <a:latin typeface="Gill Sans MT" panose="020B0502020104020203" pitchFamily="34" charset="0"/>
                <a:cs typeface="Arial"/>
              </a:rPr>
              <a:t>SUPPORT CLIENTS</a:t>
            </a:r>
            <a:endParaRPr lang="fr-FR" sz="1200" b="1" dirty="0">
              <a:solidFill>
                <a:srgbClr val="FFFFFF"/>
              </a:solidFill>
              <a:latin typeface="Gill Sans MT" panose="020B0502020104020203" pitchFamily="34" charset="0"/>
            </a:endParaRPr>
          </a:p>
        </p:txBody>
      </p:sp>
      <p:cxnSp>
        <p:nvCxnSpPr>
          <p:cNvPr id="12" name="Connecteur droit 11">
            <a:extLst>
              <a:ext uri="{FF2B5EF4-FFF2-40B4-BE49-F238E27FC236}">
                <a16:creationId xmlns:a16="http://schemas.microsoft.com/office/drawing/2014/main" id="{33CC85B3-965C-B0A6-BEF5-044D59DB4C31}"/>
              </a:ext>
            </a:extLst>
          </p:cNvPr>
          <p:cNvCxnSpPr/>
          <p:nvPr/>
        </p:nvCxnSpPr>
        <p:spPr>
          <a:xfrm>
            <a:off x="7556880" y="2099733"/>
            <a:ext cx="0" cy="2111957"/>
          </a:xfrm>
          <a:prstGeom prst="line">
            <a:avLst/>
          </a:prstGeom>
          <a:noFill/>
          <a:ln w="6350" cap="flat" cmpd="sng" algn="ctr">
            <a:solidFill>
              <a:sysClr val="windowText" lastClr="000000"/>
            </a:solidFill>
            <a:prstDash val="solid"/>
            <a:miter lim="800000"/>
          </a:ln>
          <a:effectLst/>
        </p:spPr>
      </p:cxnSp>
      <p:sp>
        <p:nvSpPr>
          <p:cNvPr id="13" name="Rectangle : coins arrondis 12">
            <a:extLst>
              <a:ext uri="{FF2B5EF4-FFF2-40B4-BE49-F238E27FC236}">
                <a16:creationId xmlns:a16="http://schemas.microsoft.com/office/drawing/2014/main" id="{7301834F-7169-5108-101A-39DF9EE6A29C}"/>
              </a:ext>
            </a:extLst>
          </p:cNvPr>
          <p:cNvSpPr/>
          <p:nvPr/>
        </p:nvSpPr>
        <p:spPr>
          <a:xfrm>
            <a:off x="9205637" y="2562125"/>
            <a:ext cx="1231711" cy="213979"/>
          </a:xfrm>
          <a:prstGeom prst="roundRect">
            <a:avLst/>
          </a:prstGeom>
          <a:solidFill>
            <a:srgbClr val="1D3C80"/>
          </a:solidFill>
          <a:ln w="12700" cap="flat" cmpd="sng" algn="ctr">
            <a:solidFill>
              <a:srgbClr val="1D3C80"/>
            </a:solidFill>
            <a:prstDash val="solid"/>
            <a:miter lim="800000"/>
          </a:ln>
          <a:effectLst/>
        </p:spPr>
        <p:txBody>
          <a:bodyPr rtlCol="0" anchor="ctr"/>
          <a:lstStyle/>
          <a:p>
            <a:pPr algn="ctr" defTabSz="809610">
              <a:defRPr/>
            </a:pPr>
            <a:r>
              <a:rPr lang="fr-FR" sz="930" b="1" kern="0" dirty="0">
                <a:solidFill>
                  <a:srgbClr val="FFFFFF"/>
                </a:solidFill>
                <a:latin typeface="Montserrat" panose="00000500000000000000" pitchFamily="2" charset="0"/>
                <a:hlinkClick r:id="rId2">
                  <a:extLst>
                    <a:ext uri="{A12FA001-AC4F-418D-AE19-62706E023703}">
                      <ahyp:hlinkClr xmlns:ahyp="http://schemas.microsoft.com/office/drawing/2018/hyperlinkcolor" val="tx"/>
                    </a:ext>
                  </a:extLst>
                </a:hlinkClick>
              </a:rPr>
              <a:t>CONSULTER</a:t>
            </a:r>
            <a:endParaRPr lang="fr-FR" sz="930" b="1" kern="0" dirty="0">
              <a:solidFill>
                <a:srgbClr val="FFFFFF"/>
              </a:solidFill>
              <a:latin typeface="Montserrat" panose="00000500000000000000" pitchFamily="2" charset="0"/>
            </a:endParaRPr>
          </a:p>
        </p:txBody>
      </p:sp>
      <p:sp>
        <p:nvSpPr>
          <p:cNvPr id="14" name="Triangle isocèle 13">
            <a:extLst>
              <a:ext uri="{FF2B5EF4-FFF2-40B4-BE49-F238E27FC236}">
                <a16:creationId xmlns:a16="http://schemas.microsoft.com/office/drawing/2014/main" id="{AFEE8797-F461-2B23-14F0-99188766C3A7}"/>
              </a:ext>
            </a:extLst>
          </p:cNvPr>
          <p:cNvSpPr/>
          <p:nvPr/>
        </p:nvSpPr>
        <p:spPr>
          <a:xfrm rot="5400000">
            <a:off x="9310990" y="2626093"/>
            <a:ext cx="135611" cy="113509"/>
          </a:xfrm>
          <a:prstGeom prst="triangle">
            <a:avLst/>
          </a:prstGeom>
          <a:solidFill>
            <a:srgbClr val="FFFFFF"/>
          </a:solidFill>
          <a:ln w="12700" cap="flat" cmpd="sng" algn="ctr">
            <a:noFill/>
            <a:prstDash val="solid"/>
            <a:miter lim="800000"/>
          </a:ln>
          <a:effectLst/>
        </p:spPr>
        <p:txBody>
          <a:bodyPr rtlCol="0" anchor="ctr"/>
          <a:lstStyle/>
          <a:p>
            <a:pPr algn="ctr">
              <a:defRPr/>
            </a:pPr>
            <a:endParaRPr lang="fr-FR" sz="1413" kern="0">
              <a:solidFill>
                <a:prstClr val="white"/>
              </a:solidFill>
              <a:latin typeface="Montserrat" panose="00000500000000000000" pitchFamily="2" charset="0"/>
            </a:endParaRPr>
          </a:p>
        </p:txBody>
      </p:sp>
      <p:sp>
        <p:nvSpPr>
          <p:cNvPr id="15" name="ZoneTexte 14">
            <a:extLst>
              <a:ext uri="{FF2B5EF4-FFF2-40B4-BE49-F238E27FC236}">
                <a16:creationId xmlns:a16="http://schemas.microsoft.com/office/drawing/2014/main" id="{967FD460-3089-E5C9-5978-F36508A3324D}"/>
              </a:ext>
            </a:extLst>
          </p:cNvPr>
          <p:cNvSpPr txBox="1"/>
          <p:nvPr/>
        </p:nvSpPr>
        <p:spPr>
          <a:xfrm>
            <a:off x="7676735" y="2530844"/>
            <a:ext cx="1231710" cy="255776"/>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ea typeface="Arial"/>
                <a:cs typeface="Arial"/>
              </a:rPr>
              <a:t>Aide en ligne</a:t>
            </a:r>
          </a:p>
        </p:txBody>
      </p:sp>
      <p:sp>
        <p:nvSpPr>
          <p:cNvPr id="16" name="ZoneTexte 15">
            <a:extLst>
              <a:ext uri="{FF2B5EF4-FFF2-40B4-BE49-F238E27FC236}">
                <a16:creationId xmlns:a16="http://schemas.microsoft.com/office/drawing/2014/main" id="{8F9D79C2-F34D-0E03-AA70-F5C1CF4BB873}"/>
              </a:ext>
            </a:extLst>
          </p:cNvPr>
          <p:cNvSpPr txBox="1"/>
          <p:nvPr/>
        </p:nvSpPr>
        <p:spPr>
          <a:xfrm>
            <a:off x="7676735" y="3039640"/>
            <a:ext cx="1851545" cy="255776"/>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ea typeface="Arial"/>
                <a:cs typeface="Arial"/>
              </a:rPr>
              <a:t>Vidéos tutos</a:t>
            </a:r>
          </a:p>
        </p:txBody>
      </p:sp>
      <p:sp>
        <p:nvSpPr>
          <p:cNvPr id="17" name="Rectangle : coins arrondis 16">
            <a:extLst>
              <a:ext uri="{FF2B5EF4-FFF2-40B4-BE49-F238E27FC236}">
                <a16:creationId xmlns:a16="http://schemas.microsoft.com/office/drawing/2014/main" id="{49377C28-97C1-7311-421F-E3E9B50E3BBF}"/>
              </a:ext>
            </a:extLst>
          </p:cNvPr>
          <p:cNvSpPr/>
          <p:nvPr/>
        </p:nvSpPr>
        <p:spPr>
          <a:xfrm>
            <a:off x="9205638" y="3050689"/>
            <a:ext cx="1231711" cy="213979"/>
          </a:xfrm>
          <a:prstGeom prst="roundRect">
            <a:avLst/>
          </a:prstGeom>
          <a:solidFill>
            <a:srgbClr val="1D3C80"/>
          </a:solidFill>
          <a:ln w="12700" cap="flat" cmpd="sng" algn="ctr">
            <a:solidFill>
              <a:srgbClr val="1D3C80"/>
            </a:solidFill>
            <a:prstDash val="solid"/>
            <a:miter lim="800000"/>
          </a:ln>
          <a:effectLst/>
        </p:spPr>
        <p:txBody>
          <a:bodyPr rtlCol="0" anchor="ctr"/>
          <a:lstStyle/>
          <a:p>
            <a:pPr algn="ctr" defTabSz="809610">
              <a:defRPr/>
            </a:pPr>
            <a:r>
              <a:rPr lang="fr-FR" sz="930" b="1" kern="0" dirty="0">
                <a:solidFill>
                  <a:srgbClr val="FFFFFF"/>
                </a:solidFill>
                <a:latin typeface="Montserrat" panose="00000500000000000000" pitchFamily="2" charset="0"/>
                <a:hlinkClick r:id="rId3">
                  <a:extLst>
                    <a:ext uri="{A12FA001-AC4F-418D-AE19-62706E023703}">
                      <ahyp:hlinkClr xmlns:ahyp="http://schemas.microsoft.com/office/drawing/2018/hyperlinkcolor" val="tx"/>
                    </a:ext>
                  </a:extLst>
                </a:hlinkClick>
              </a:rPr>
              <a:t>CONSULTER</a:t>
            </a:r>
            <a:endParaRPr lang="fr-FR" sz="930" b="1" kern="0" dirty="0">
              <a:solidFill>
                <a:srgbClr val="FFFFFF"/>
              </a:solidFill>
              <a:latin typeface="Montserrat" panose="00000500000000000000" pitchFamily="2" charset="0"/>
            </a:endParaRPr>
          </a:p>
        </p:txBody>
      </p:sp>
      <p:sp>
        <p:nvSpPr>
          <p:cNvPr id="18" name="Triangle isocèle 17">
            <a:extLst>
              <a:ext uri="{FF2B5EF4-FFF2-40B4-BE49-F238E27FC236}">
                <a16:creationId xmlns:a16="http://schemas.microsoft.com/office/drawing/2014/main" id="{33AD12ED-EAAD-765A-527C-C0D796FC2928}"/>
              </a:ext>
            </a:extLst>
          </p:cNvPr>
          <p:cNvSpPr/>
          <p:nvPr/>
        </p:nvSpPr>
        <p:spPr>
          <a:xfrm rot="5400000">
            <a:off x="9310990" y="3105674"/>
            <a:ext cx="135611" cy="113509"/>
          </a:xfrm>
          <a:prstGeom prst="triangle">
            <a:avLst/>
          </a:prstGeom>
          <a:solidFill>
            <a:srgbClr val="FFFFFF"/>
          </a:solidFill>
          <a:ln w="12700" cap="flat" cmpd="sng" algn="ctr">
            <a:noFill/>
            <a:prstDash val="solid"/>
            <a:miter lim="800000"/>
          </a:ln>
          <a:effectLst/>
        </p:spPr>
        <p:txBody>
          <a:bodyPr rtlCol="0" anchor="ctr"/>
          <a:lstStyle/>
          <a:p>
            <a:pPr algn="ctr">
              <a:defRPr/>
            </a:pPr>
            <a:endParaRPr lang="fr-FR" sz="1413" kern="0">
              <a:solidFill>
                <a:prstClr val="white"/>
              </a:solidFill>
              <a:latin typeface="Montserrat" panose="00000500000000000000" pitchFamily="2" charset="0"/>
            </a:endParaRPr>
          </a:p>
        </p:txBody>
      </p:sp>
      <p:pic>
        <p:nvPicPr>
          <p:cNvPr id="19" name="Google Shape;73;p15">
            <a:extLst>
              <a:ext uri="{FF2B5EF4-FFF2-40B4-BE49-F238E27FC236}">
                <a16:creationId xmlns:a16="http://schemas.microsoft.com/office/drawing/2014/main" id="{B0003E20-6952-CD47-0EA7-326373DBE7DC}"/>
              </a:ext>
            </a:extLst>
          </p:cNvPr>
          <p:cNvPicPr preferRelativeResize="0"/>
          <p:nvPr/>
        </p:nvPicPr>
        <p:blipFill>
          <a:blip r:embed="rId4">
            <a:alphaModFix/>
          </a:blip>
          <a:stretch>
            <a:fillRect/>
          </a:stretch>
        </p:blipFill>
        <p:spPr>
          <a:xfrm>
            <a:off x="2151491" y="3966164"/>
            <a:ext cx="1172745" cy="241662"/>
          </a:xfrm>
          <a:prstGeom prst="rect">
            <a:avLst/>
          </a:prstGeom>
          <a:noFill/>
          <a:ln>
            <a:noFill/>
          </a:ln>
        </p:spPr>
      </p:pic>
      <p:pic>
        <p:nvPicPr>
          <p:cNvPr id="20" name="Google Shape;73;p15">
            <a:extLst>
              <a:ext uri="{FF2B5EF4-FFF2-40B4-BE49-F238E27FC236}">
                <a16:creationId xmlns:a16="http://schemas.microsoft.com/office/drawing/2014/main" id="{3982A0E0-1989-3CF3-AC08-7CDEA64C2536}"/>
              </a:ext>
            </a:extLst>
          </p:cNvPr>
          <p:cNvPicPr preferRelativeResize="0"/>
          <p:nvPr/>
        </p:nvPicPr>
        <p:blipFill>
          <a:blip r:embed="rId4">
            <a:alphaModFix/>
          </a:blip>
          <a:stretch>
            <a:fillRect/>
          </a:stretch>
        </p:blipFill>
        <p:spPr>
          <a:xfrm>
            <a:off x="6347016" y="3035665"/>
            <a:ext cx="1172745" cy="241662"/>
          </a:xfrm>
          <a:prstGeom prst="rect">
            <a:avLst/>
          </a:prstGeom>
          <a:noFill/>
          <a:ln>
            <a:noFill/>
          </a:ln>
        </p:spPr>
      </p:pic>
      <p:sp>
        <p:nvSpPr>
          <p:cNvPr id="21" name="ZoneTexte 20">
            <a:extLst>
              <a:ext uri="{FF2B5EF4-FFF2-40B4-BE49-F238E27FC236}">
                <a16:creationId xmlns:a16="http://schemas.microsoft.com/office/drawing/2014/main" id="{675E26C2-A2A1-8829-C697-D39713F614A3}"/>
              </a:ext>
            </a:extLst>
          </p:cNvPr>
          <p:cNvSpPr txBox="1"/>
          <p:nvPr/>
        </p:nvSpPr>
        <p:spPr>
          <a:xfrm>
            <a:off x="7676734" y="3472468"/>
            <a:ext cx="2760615" cy="419217"/>
          </a:xfrm>
          <a:prstGeom prst="rect">
            <a:avLst/>
          </a:prstGeom>
          <a:noFill/>
        </p:spPr>
        <p:txBody>
          <a:bodyPr wrap="square">
            <a:spAutoFit/>
          </a:bodyPr>
          <a:lstStyle/>
          <a:p>
            <a:pPr>
              <a:defRPr/>
            </a:pPr>
            <a:r>
              <a:rPr lang="fr-FR" sz="1062" b="1" dirty="0">
                <a:solidFill>
                  <a:prstClr val="white"/>
                </a:solidFill>
                <a:latin typeface="Montserrat" panose="00000500000000000000" pitchFamily="2" charset="0"/>
                <a:cs typeface="Arial"/>
              </a:rPr>
              <a:t>SAV           </a:t>
            </a:r>
            <a:r>
              <a:rPr lang="fr-FR" sz="1062" b="1" dirty="0">
                <a:solidFill>
                  <a:prstClr val="white"/>
                </a:solidFill>
                <a:latin typeface="Montserrat" panose="00000500000000000000" pitchFamily="2" charset="0"/>
                <a:cs typeface="Arial"/>
                <a:hlinkClick r:id="rId5">
                  <a:extLst>
                    <a:ext uri="{A12FA001-AC4F-418D-AE19-62706E023703}">
                      <ahyp:hlinkClr xmlns:ahyp="http://schemas.microsoft.com/office/drawing/2018/hyperlinkcolor" val="tx"/>
                    </a:ext>
                  </a:extLst>
                </a:hlinkClick>
              </a:rPr>
              <a:t>support@ipaidthat.io</a:t>
            </a:r>
            <a:endParaRPr lang="fr-FR" sz="1062" b="1" dirty="0">
              <a:solidFill>
                <a:prstClr val="white"/>
              </a:solidFill>
              <a:latin typeface="Montserrat" panose="00000500000000000000" pitchFamily="2" charset="0"/>
              <a:cs typeface="Arial"/>
            </a:endParaRPr>
          </a:p>
          <a:p>
            <a:pPr>
              <a:defRPr/>
            </a:pPr>
            <a:endParaRPr lang="fr-FR" sz="1062" b="1" dirty="0">
              <a:solidFill>
                <a:prstClr val="white"/>
              </a:solidFill>
              <a:latin typeface="Montserrat" panose="00000500000000000000" pitchFamily="2" charset="0"/>
              <a:cs typeface="Arial"/>
            </a:endParaRPr>
          </a:p>
        </p:txBody>
      </p:sp>
      <p:sp>
        <p:nvSpPr>
          <p:cNvPr id="22" name="ZoneTexte 21">
            <a:extLst>
              <a:ext uri="{FF2B5EF4-FFF2-40B4-BE49-F238E27FC236}">
                <a16:creationId xmlns:a16="http://schemas.microsoft.com/office/drawing/2014/main" id="{9B9EFD7A-A079-1D1C-BC7B-93D651274C6F}"/>
              </a:ext>
            </a:extLst>
          </p:cNvPr>
          <p:cNvSpPr txBox="1"/>
          <p:nvPr/>
        </p:nvSpPr>
        <p:spPr>
          <a:xfrm>
            <a:off x="1698247" y="2078515"/>
            <a:ext cx="3696244" cy="2677656"/>
          </a:xfrm>
          <a:prstGeom prst="rect">
            <a:avLst/>
          </a:prstGeom>
          <a:noFill/>
        </p:spPr>
        <p:txBody>
          <a:bodyPr wrap="square">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srgbClr val="FFFFFF"/>
                </a:solidFill>
                <a:effectLst/>
                <a:uLnTx/>
                <a:uFillTx/>
              </a:rPr>
              <a:t>Vous êtes systématiquement conviés à participer au rendez-vous de découverte avec </a:t>
            </a:r>
            <a:r>
              <a:rPr kumimoji="0" lang="fr-FR" sz="1200" b="0" i="0" u="none" strike="noStrike" kern="0" cap="none" spc="0" normalizeH="0" baseline="0" noProof="0" dirty="0" err="1">
                <a:ln>
                  <a:noFill/>
                </a:ln>
                <a:solidFill>
                  <a:srgbClr val="FFFFFF"/>
                </a:solidFill>
                <a:effectLst/>
                <a:uLnTx/>
                <a:uFillTx/>
              </a:rPr>
              <a:t>iPaidThat</a:t>
            </a:r>
            <a:r>
              <a:rPr kumimoji="0" lang="fr-FR" sz="1200" b="0" i="0" u="none" strike="noStrike" kern="0" cap="none" spc="0" normalizeH="0" baseline="0" noProof="0" dirty="0">
                <a:ln>
                  <a:noFill/>
                </a:ln>
                <a:solidFill>
                  <a:srgbClr val="FFFFFF"/>
                </a:solidFill>
                <a:effectLst/>
                <a:uLnTx/>
                <a:uFillTx/>
              </a:rPr>
              <a:t> et leur client.</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srgbClr val="FFFFFF"/>
                </a:solidFill>
                <a:effectLst/>
                <a:uLnTx/>
                <a:uFillTx/>
              </a:rPr>
              <a:t>Vous disposez des coordonnées de l’expert </a:t>
            </a:r>
            <a:r>
              <a:rPr kumimoji="0" lang="fr-FR" sz="1200" b="0" i="0" u="none" strike="noStrike" kern="0" cap="none" spc="0" normalizeH="0" baseline="0" noProof="0" dirty="0" err="1">
                <a:ln>
                  <a:noFill/>
                </a:ln>
                <a:solidFill>
                  <a:srgbClr val="FFFFFF"/>
                </a:solidFill>
                <a:effectLst/>
                <a:uLnTx/>
                <a:uFillTx/>
              </a:rPr>
              <a:t>iPaidThat</a:t>
            </a:r>
            <a:r>
              <a:rPr kumimoji="0" lang="fr-FR" sz="1200" b="0" i="0" u="none" strike="noStrike" kern="0" cap="none" spc="0" normalizeH="0" baseline="0" noProof="0" dirty="0">
                <a:ln>
                  <a:noFill/>
                </a:ln>
                <a:solidFill>
                  <a:srgbClr val="FFFFFF"/>
                </a:solidFill>
                <a:effectLst/>
                <a:uLnTx/>
                <a:uFillTx/>
              </a:rPr>
              <a:t> en charge de votre client (via mail)</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hlinkClick r:id="rId6"/>
              </a:rPr>
              <a:t>contact@ipaidthat.io</a:t>
            </a: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rPr>
              <a:t> </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prstClr val="white"/>
              </a:solidFill>
              <a:effectLst/>
              <a:uLnTx/>
              <a:uFillTx/>
              <a:latin typeface="Montserrat" panose="00000500000000000000" pitchFamily="2" charset="0"/>
              <a:cs typeface="Arial"/>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endParaRPr kumimoji="0" lang="fr-FR" sz="12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4203345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DE27747-61BD-029B-69EB-DB18401A37C9}"/>
              </a:ext>
            </a:extLst>
          </p:cNvPr>
          <p:cNvSpPr>
            <a:spLocks noGrp="1"/>
          </p:cNvSpPr>
          <p:nvPr>
            <p:ph type="body" sz="quarter" idx="12"/>
          </p:nvPr>
        </p:nvSpPr>
        <p:spPr/>
        <p:txBody>
          <a:bodyPr/>
          <a:lstStyle/>
          <a:p>
            <a:r>
              <a:rPr lang="fr-FR" dirty="0"/>
              <a:t>Pour vous aider</a:t>
            </a:r>
          </a:p>
        </p:txBody>
      </p:sp>
      <p:sp>
        <p:nvSpPr>
          <p:cNvPr id="4" name="Espace réservé du texte 3">
            <a:extLst>
              <a:ext uri="{FF2B5EF4-FFF2-40B4-BE49-F238E27FC236}">
                <a16:creationId xmlns:a16="http://schemas.microsoft.com/office/drawing/2014/main" id="{0485A4C9-3C6A-AFE9-84E1-D64FDE172870}"/>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F288C5C-B965-D01E-2328-A58FC8452D79}"/>
              </a:ext>
            </a:extLst>
          </p:cNvPr>
          <p:cNvSpPr>
            <a:spLocks noGrp="1"/>
          </p:cNvSpPr>
          <p:nvPr>
            <p:ph type="body" sz="quarter" idx="16"/>
          </p:nvPr>
        </p:nvSpPr>
        <p:spPr/>
        <p:txBody>
          <a:bodyPr/>
          <a:lstStyle/>
          <a:p>
            <a:r>
              <a:rPr lang="fr-FR" dirty="0"/>
              <a:t>5</a:t>
            </a:r>
          </a:p>
        </p:txBody>
      </p:sp>
      <p:pic>
        <p:nvPicPr>
          <p:cNvPr id="6" name="Image 5">
            <a:extLst>
              <a:ext uri="{FF2B5EF4-FFF2-40B4-BE49-F238E27FC236}">
                <a16:creationId xmlns:a16="http://schemas.microsoft.com/office/drawing/2014/main" id="{F02CA12E-605B-B652-B9C6-75F4C37538DB}"/>
              </a:ext>
            </a:extLst>
          </p:cNvPr>
          <p:cNvPicPr>
            <a:picLocks noChangeAspect="1"/>
          </p:cNvPicPr>
          <p:nvPr/>
        </p:nvPicPr>
        <p:blipFill>
          <a:blip r:embed="rId2"/>
          <a:stretch>
            <a:fillRect/>
          </a:stretch>
        </p:blipFill>
        <p:spPr>
          <a:xfrm>
            <a:off x="5949144" y="1335244"/>
            <a:ext cx="3715228" cy="1612451"/>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CF84B5F0-5DF4-6083-A2FF-7003E1544B7A}"/>
              </a:ext>
            </a:extLst>
          </p:cNvPr>
          <p:cNvSpPr txBox="1"/>
          <p:nvPr/>
        </p:nvSpPr>
        <p:spPr>
          <a:xfrm>
            <a:off x="5940091" y="3248631"/>
            <a:ext cx="3803097" cy="1184940"/>
          </a:xfrm>
          <a:prstGeom prst="rect">
            <a:avLst/>
          </a:prstGeom>
          <a:noFill/>
        </p:spPr>
        <p:txBody>
          <a:bodyPr wrap="square">
            <a:spAutoFit/>
          </a:bodyPr>
          <a:lstStyle/>
          <a:p>
            <a:r>
              <a:rPr lang="fr-FR" sz="1600" b="1" kern="0" dirty="0">
                <a:solidFill>
                  <a:srgbClr val="C30F0F"/>
                </a:solidFill>
                <a:cs typeface="Arial" panose="020B0604020202020204" pitchFamily="34" charset="0"/>
                <a:sym typeface="Arial"/>
              </a:rPr>
              <a:t>Accès à un compte de démonstration </a:t>
            </a:r>
            <a:r>
              <a:rPr lang="fr-FR" sz="1100" dirty="0">
                <a:solidFill>
                  <a:srgbClr val="3E454A"/>
                </a:solidFill>
                <a:latin typeface="Calibri" panose="020F0502020204030204" pitchFamily="34" charset="0"/>
                <a:hlinkClick r:id="rId3">
                  <a:extLst>
                    <a:ext uri="{A12FA001-AC4F-418D-AE19-62706E023703}">
                      <ahyp:hlinkClr xmlns:ahyp="http://schemas.microsoft.com/office/drawing/2018/hyperlinkcolor" val="tx"/>
                    </a:ext>
                  </a:extLst>
                </a:hlinkClick>
              </a:rPr>
              <a:t>https://ipaidthat.io/login</a:t>
            </a:r>
            <a:endParaRPr lang="fr-FR" sz="1100" dirty="0">
              <a:solidFill>
                <a:srgbClr val="3E454A"/>
              </a:solidFill>
              <a:latin typeface="Calibri" panose="020F0502020204030204" pitchFamily="34" charset="0"/>
            </a:endParaRPr>
          </a:p>
          <a:p>
            <a:endParaRPr lang="fr-FR" sz="1100" b="1" dirty="0">
              <a:solidFill>
                <a:srgbClr val="3E454A"/>
              </a:solidFill>
              <a:latin typeface="Calibri" panose="020F0502020204030204" pitchFamily="34" charset="0"/>
            </a:endParaRPr>
          </a:p>
          <a:p>
            <a:r>
              <a:rPr lang="fr-FR" sz="1100" b="1" dirty="0">
                <a:solidFill>
                  <a:srgbClr val="3E454A"/>
                </a:solidFill>
                <a:latin typeface="Calibri" panose="020F0502020204030204" pitchFamily="34" charset="0"/>
              </a:rPr>
              <a:t>Identifiant de connexion :</a:t>
            </a:r>
            <a:endParaRPr lang="fr-FR" sz="1100" dirty="0">
              <a:solidFill>
                <a:srgbClr val="3E454A"/>
              </a:solidFill>
              <a:latin typeface="Calibri" panose="020F0502020204030204" pitchFamily="34" charset="0"/>
            </a:endParaRPr>
          </a:p>
          <a:p>
            <a:pPr marL="192881" indent="-192881">
              <a:buFont typeface="Arial" panose="020B0604020202020204" pitchFamily="34" charset="0"/>
              <a:buChar char="•"/>
            </a:pPr>
            <a:r>
              <a:rPr lang="fr-FR" sz="1100" dirty="0">
                <a:solidFill>
                  <a:srgbClr val="3E454A"/>
                </a:solidFill>
                <a:latin typeface="Calibri" panose="020F0502020204030204" pitchFamily="34" charset="0"/>
              </a:rPr>
              <a:t>Email : </a:t>
            </a:r>
            <a:r>
              <a:rPr lang="fr-FR" sz="1100" dirty="0">
                <a:solidFill>
                  <a:srgbClr val="3E454A"/>
                </a:solidFill>
                <a:latin typeface="Calibri" panose="020F0502020204030204" pitchFamily="34" charset="0"/>
                <a:hlinkClick r:id="rId4">
                  <a:extLst>
                    <a:ext uri="{A12FA001-AC4F-418D-AE19-62706E023703}">
                      <ahyp:hlinkClr xmlns:ahyp="http://schemas.microsoft.com/office/drawing/2018/hyperlinkcolor" val="tx"/>
                    </a:ext>
                  </a:extLst>
                </a:hlinkClick>
              </a:rPr>
              <a:t>demo-bpce-octobre@ipaidthat.io</a:t>
            </a:r>
            <a:endParaRPr lang="fr-FR" sz="1100" dirty="0">
              <a:solidFill>
                <a:srgbClr val="3E454A"/>
              </a:solidFill>
              <a:latin typeface="Calibri" panose="020F0502020204030204" pitchFamily="34" charset="0"/>
            </a:endParaRPr>
          </a:p>
          <a:p>
            <a:pPr marL="192881" indent="-192881">
              <a:buFont typeface="Arial" panose="020B0604020202020204" pitchFamily="34" charset="0"/>
              <a:buChar char="•"/>
            </a:pPr>
            <a:r>
              <a:rPr lang="fr-FR" sz="1100" dirty="0">
                <a:solidFill>
                  <a:srgbClr val="3E454A"/>
                </a:solidFill>
                <a:latin typeface="Calibri" panose="020F0502020204030204" pitchFamily="34" charset="0"/>
              </a:rPr>
              <a:t>Mot de passe : 9o7nytCS_4</a:t>
            </a:r>
          </a:p>
        </p:txBody>
      </p:sp>
      <p:sp>
        <p:nvSpPr>
          <p:cNvPr id="8" name="ZoneTexte 7">
            <a:extLst>
              <a:ext uri="{FF2B5EF4-FFF2-40B4-BE49-F238E27FC236}">
                <a16:creationId xmlns:a16="http://schemas.microsoft.com/office/drawing/2014/main" id="{ACFFF5F5-02E9-C3E7-B6F2-A7BD4DBA290E}"/>
              </a:ext>
            </a:extLst>
          </p:cNvPr>
          <p:cNvSpPr txBox="1"/>
          <p:nvPr/>
        </p:nvSpPr>
        <p:spPr>
          <a:xfrm>
            <a:off x="1318726" y="5916125"/>
            <a:ext cx="3099365" cy="507831"/>
          </a:xfrm>
          <a:prstGeom prst="rect">
            <a:avLst/>
          </a:prstGeom>
          <a:noFill/>
        </p:spPr>
        <p:txBody>
          <a:bodyPr wrap="square">
            <a:spAutoFit/>
          </a:bodyPr>
          <a:lstStyle/>
          <a:p>
            <a:pPr defTabSz="1214454">
              <a:defRPr/>
            </a:pPr>
            <a:r>
              <a:rPr lang="fr-FR" sz="1600" b="1" kern="0" dirty="0">
                <a:solidFill>
                  <a:srgbClr val="C30F0F"/>
                </a:solidFill>
                <a:cs typeface="Arial" panose="020B0604020202020204" pitchFamily="34" charset="0"/>
                <a:sym typeface="Arial"/>
              </a:rPr>
              <a:t>Vidéos tutos </a:t>
            </a:r>
            <a:r>
              <a:rPr lang="fr-FR" sz="1600" b="1" kern="0" dirty="0" err="1">
                <a:solidFill>
                  <a:srgbClr val="C30F0F"/>
                </a:solidFill>
                <a:cs typeface="Arial" panose="020B0604020202020204" pitchFamily="34" charset="0"/>
                <a:sym typeface="Arial"/>
              </a:rPr>
              <a:t>iPaidThat</a:t>
            </a:r>
            <a:r>
              <a:rPr lang="fr-FR" sz="1600" b="1" kern="0" dirty="0">
                <a:solidFill>
                  <a:srgbClr val="C30F0F"/>
                </a:solidFill>
                <a:cs typeface="Arial" panose="020B0604020202020204" pitchFamily="34" charset="0"/>
                <a:sym typeface="Arial"/>
              </a:rPr>
              <a:t> :</a:t>
            </a:r>
          </a:p>
          <a:p>
            <a:pPr defTabSz="1214454">
              <a:defRPr/>
            </a:pPr>
            <a:r>
              <a:rPr lang="fr-FR" sz="1100" dirty="0">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Formation - </a:t>
            </a:r>
            <a:r>
              <a:rPr lang="fr-FR" sz="1100" dirty="0" err="1">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iPaidThat</a:t>
            </a:r>
            <a:r>
              <a:rPr lang="fr-FR" sz="1100" dirty="0">
                <a:solidFill>
                  <a:srgbClr val="3E454A"/>
                </a:solidFill>
                <a:latin typeface="Calibri" panose="020F0502020204030204" pitchFamily="34" charset="0"/>
                <a:hlinkClick r:id="rId5">
                  <a:extLst>
                    <a:ext uri="{A12FA001-AC4F-418D-AE19-62706E023703}">
                      <ahyp:hlinkClr xmlns:ahyp="http://schemas.microsoft.com/office/drawing/2018/hyperlinkcolor" val="tx"/>
                    </a:ext>
                  </a:extLst>
                </a:hlinkClick>
              </a:rPr>
              <a:t> - YouTube</a:t>
            </a:r>
            <a:endParaRPr lang="fr-FR" sz="1100" dirty="0">
              <a:solidFill>
                <a:srgbClr val="3E454A"/>
              </a:solidFill>
              <a:latin typeface="Calibri" panose="020F0502020204030204" pitchFamily="34" charset="0"/>
            </a:endParaRPr>
          </a:p>
        </p:txBody>
      </p:sp>
      <p:pic>
        <p:nvPicPr>
          <p:cNvPr id="9" name="Image 8">
            <a:hlinkClick r:id="rId6"/>
            <a:extLst>
              <a:ext uri="{FF2B5EF4-FFF2-40B4-BE49-F238E27FC236}">
                <a16:creationId xmlns:a16="http://schemas.microsoft.com/office/drawing/2014/main" id="{EABDF6E5-4F3C-6FFB-B637-7A621B61BB34}"/>
              </a:ext>
            </a:extLst>
          </p:cNvPr>
          <p:cNvPicPr>
            <a:picLocks noChangeAspect="1"/>
          </p:cNvPicPr>
          <p:nvPr/>
        </p:nvPicPr>
        <p:blipFill>
          <a:blip r:embed="rId7"/>
          <a:stretch>
            <a:fillRect/>
          </a:stretch>
        </p:blipFill>
        <p:spPr>
          <a:xfrm>
            <a:off x="1293713" y="1393939"/>
            <a:ext cx="2866009" cy="1614923"/>
          </a:xfrm>
          <a:prstGeom prst="rect">
            <a:avLst/>
          </a:prstGeom>
          <a:ln>
            <a:noFill/>
          </a:ln>
          <a:effectLst>
            <a:outerShdw blurRad="292100" dist="139700" dir="2700000" algn="tl" rotWithShape="0">
              <a:srgbClr val="333333">
                <a:alpha val="65000"/>
              </a:srgbClr>
            </a:outerShdw>
          </a:effectLst>
        </p:spPr>
      </p:pic>
      <p:sp>
        <p:nvSpPr>
          <p:cNvPr id="10" name="ZoneTexte 9">
            <a:extLst>
              <a:ext uri="{FF2B5EF4-FFF2-40B4-BE49-F238E27FC236}">
                <a16:creationId xmlns:a16="http://schemas.microsoft.com/office/drawing/2014/main" id="{1050494A-6CE5-396C-3230-9B8064B21D44}"/>
              </a:ext>
            </a:extLst>
          </p:cNvPr>
          <p:cNvSpPr txBox="1"/>
          <p:nvPr/>
        </p:nvSpPr>
        <p:spPr>
          <a:xfrm>
            <a:off x="1103070" y="3167506"/>
            <a:ext cx="3446191" cy="338554"/>
          </a:xfrm>
          <a:prstGeom prst="rect">
            <a:avLst/>
          </a:prstGeom>
          <a:noFill/>
        </p:spPr>
        <p:txBody>
          <a:bodyPr wrap="square" rtlCol="0">
            <a:spAutoFit/>
          </a:bodyPr>
          <a:lstStyle/>
          <a:p>
            <a:pPr defTabSz="1619231">
              <a:defRPr/>
            </a:pPr>
            <a:r>
              <a:rPr lang="fr-FR" sz="1600" b="1" dirty="0">
                <a:solidFill>
                  <a:srgbClr val="C30F0F"/>
                </a:solidFill>
                <a:cs typeface="Arial" panose="020B0604020202020204" pitchFamily="34" charset="0"/>
                <a:sym typeface="Arial"/>
              </a:rPr>
              <a:t>Fiche OAV </a:t>
            </a:r>
            <a:r>
              <a:rPr lang="fr-FR" sz="1600" b="1" dirty="0" err="1">
                <a:solidFill>
                  <a:srgbClr val="C30F0F"/>
                </a:solidFill>
                <a:cs typeface="Arial" panose="020B0604020202020204" pitchFamily="34" charset="0"/>
                <a:sym typeface="Arial"/>
              </a:rPr>
              <a:t>iPaidThat</a:t>
            </a:r>
            <a:r>
              <a:rPr lang="fr-FR" sz="1600" b="1" dirty="0">
                <a:solidFill>
                  <a:srgbClr val="C30F0F"/>
                </a:solidFill>
                <a:cs typeface="Arial" panose="020B0604020202020204" pitchFamily="34" charset="0"/>
                <a:sym typeface="Arial"/>
              </a:rPr>
              <a:t> </a:t>
            </a:r>
            <a:r>
              <a:rPr lang="fr-FR" sz="1200" dirty="0">
                <a:solidFill>
                  <a:srgbClr val="C30F0F"/>
                </a:solidFill>
                <a:cs typeface="Arial" panose="020B0604020202020204" pitchFamily="34" charset="0"/>
                <a:sym typeface="Arial"/>
              </a:rPr>
              <a:t>incluant une FAQ</a:t>
            </a:r>
            <a:endParaRPr lang="fr-FR" sz="1600" b="1" dirty="0">
              <a:solidFill>
                <a:srgbClr val="C30F0F"/>
              </a:solidFill>
              <a:cs typeface="Arial" panose="020B0604020202020204" pitchFamily="34" charset="0"/>
              <a:sym typeface="Arial"/>
            </a:endParaRPr>
          </a:p>
        </p:txBody>
      </p:sp>
      <p:pic>
        <p:nvPicPr>
          <p:cNvPr id="11" name="Image 10">
            <a:extLst>
              <a:ext uri="{FF2B5EF4-FFF2-40B4-BE49-F238E27FC236}">
                <a16:creationId xmlns:a16="http://schemas.microsoft.com/office/drawing/2014/main" id="{849AA3AD-0BF4-69CE-A8BB-4C1DAC18B7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9456" y="3984840"/>
            <a:ext cx="2960333" cy="1642507"/>
          </a:xfrm>
          <a:prstGeom prst="rect">
            <a:avLst/>
          </a:prstGeom>
          <a:ln>
            <a:noFill/>
          </a:ln>
          <a:effectLst>
            <a:outerShdw blurRad="292100" dist="139700" dir="2700000" algn="tl" rotWithShape="0">
              <a:srgbClr val="333333">
                <a:alpha val="65000"/>
              </a:srgbClr>
            </a:outerShdw>
          </a:effectLst>
        </p:spPr>
      </p:pic>
      <p:pic>
        <p:nvPicPr>
          <p:cNvPr id="12" name="Image 11" descr="Une image contenant symbole, clipart, logo, Police&#10;&#10;Description générée automatiquement">
            <a:extLst>
              <a:ext uri="{FF2B5EF4-FFF2-40B4-BE49-F238E27FC236}">
                <a16:creationId xmlns:a16="http://schemas.microsoft.com/office/drawing/2014/main" id="{AE2937E9-A564-8E7C-B934-F4D3BD050DB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26500" y1="38125" x2="26500" y2="38125"/>
                        <a14:foregroundMark x1="26125" y1="29125" x2="26125" y2="29125"/>
                        <a14:foregroundMark x1="33750" y1="21500" x2="33750" y2="21500"/>
                        <a14:foregroundMark x1="42875" y1="21875" x2="42875" y2="21875"/>
                        <a14:foregroundMark x1="50000" y1="29625" x2="50000" y2="29625"/>
                        <a14:foregroundMark x1="40625" y1="49000" x2="40625" y2="49000"/>
                      </a14:backgroundRemoval>
                    </a14:imgEffect>
                  </a14:imgLayer>
                </a14:imgProps>
              </a:ext>
              <a:ext uri="{28A0092B-C50C-407E-A947-70E740481C1C}">
                <a14:useLocalDpi xmlns:a14="http://schemas.microsoft.com/office/drawing/2010/main" val="0"/>
              </a:ext>
            </a:extLst>
          </a:blip>
          <a:stretch>
            <a:fillRect/>
          </a:stretch>
        </p:blipFill>
        <p:spPr>
          <a:xfrm>
            <a:off x="3626402" y="2122650"/>
            <a:ext cx="1081867" cy="1081867"/>
          </a:xfrm>
          <a:prstGeom prst="rect">
            <a:avLst/>
          </a:prstGeom>
        </p:spPr>
      </p:pic>
      <p:sp>
        <p:nvSpPr>
          <p:cNvPr id="16" name="Rectangle 15">
            <a:extLst>
              <a:ext uri="{FF2B5EF4-FFF2-40B4-BE49-F238E27FC236}">
                <a16:creationId xmlns:a16="http://schemas.microsoft.com/office/drawing/2014/main" id="{7DE5C8CA-6476-B898-5A84-75BD67C649D0}"/>
              </a:ext>
            </a:extLst>
          </p:cNvPr>
          <p:cNvSpPr/>
          <p:nvPr/>
        </p:nvSpPr>
        <p:spPr>
          <a:xfrm>
            <a:off x="7283190" y="4582647"/>
            <a:ext cx="3513081" cy="1499023"/>
          </a:xfrm>
          <a:prstGeom prst="rect">
            <a:avLst/>
          </a:prstGeom>
          <a:solidFill>
            <a:srgbClr val="FFC4C8">
              <a:alpha val="27059"/>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ZoneTexte 16">
            <a:extLst>
              <a:ext uri="{FF2B5EF4-FFF2-40B4-BE49-F238E27FC236}">
                <a16:creationId xmlns:a16="http://schemas.microsoft.com/office/drawing/2014/main" id="{41599F42-4CFD-6158-55A2-B954AD59AF12}"/>
              </a:ext>
            </a:extLst>
          </p:cNvPr>
          <p:cNvSpPr txBox="1"/>
          <p:nvPr/>
        </p:nvSpPr>
        <p:spPr>
          <a:xfrm>
            <a:off x="7732071" y="4690686"/>
            <a:ext cx="3260473" cy="1169551"/>
          </a:xfrm>
          <a:prstGeom prst="rect">
            <a:avLst/>
          </a:prstGeom>
          <a:noFill/>
        </p:spPr>
        <p:txBody>
          <a:bodyPr wrap="square">
            <a:spAutoFit/>
          </a:bodyPr>
          <a:lstStyle/>
          <a:p>
            <a:pPr defTabSz="1214454">
              <a:defRPr/>
            </a:pPr>
            <a:r>
              <a:rPr lang="fr-FR" sz="1400" b="1" dirty="0">
                <a:solidFill>
                  <a:srgbClr val="C30F0F"/>
                </a:solidFill>
                <a:cs typeface="Arial" panose="020B0604020202020204" pitchFamily="34" charset="0"/>
                <a:sym typeface="Arial"/>
              </a:rPr>
              <a:t>Intégration à Diag Solutions Paiements via une demande SUN à formaliser directement par la CE avant son déploiement commercial (Mini 3 semaines pour l’intégration)</a:t>
            </a:r>
          </a:p>
        </p:txBody>
      </p:sp>
      <p:sp>
        <p:nvSpPr>
          <p:cNvPr id="18" name="Croix 17">
            <a:extLst>
              <a:ext uri="{FF2B5EF4-FFF2-40B4-BE49-F238E27FC236}">
                <a16:creationId xmlns:a16="http://schemas.microsoft.com/office/drawing/2014/main" id="{7FBAB7F8-7F0A-8684-CCEA-B1F8B18BBC29}"/>
              </a:ext>
            </a:extLst>
          </p:cNvPr>
          <p:cNvSpPr/>
          <p:nvPr/>
        </p:nvSpPr>
        <p:spPr>
          <a:xfrm>
            <a:off x="7283190" y="4994863"/>
            <a:ext cx="362898" cy="337295"/>
          </a:xfrm>
          <a:prstGeom prst="plus">
            <a:avLst>
              <a:gd name="adj" fmla="val 35736"/>
            </a:avLst>
          </a:prstGeom>
          <a:solidFill>
            <a:srgbClr val="C30F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C30F0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09142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dirty="0"/>
              <a:t>Cibles </a:t>
            </a:r>
          </a:p>
          <a:p>
            <a:r>
              <a:rPr lang="fr-FR" dirty="0"/>
              <a:t>Les parcours et argumentaires </a:t>
            </a:r>
          </a:p>
          <a:p>
            <a:r>
              <a:rPr lang="fr-FR" dirty="0"/>
              <a:t>L’accompagnement</a:t>
            </a:r>
          </a:p>
          <a:p>
            <a:r>
              <a:rPr lang="fr-FR" b="1" dirty="0">
                <a:solidFill>
                  <a:srgbClr val="FF0000"/>
                </a:solidFill>
                <a:effectLst>
                  <a:outerShdw blurRad="38100" dist="38100" dir="2700000" algn="tl">
                    <a:srgbClr val="000000">
                      <a:alpha val="43137"/>
                    </a:srgbClr>
                  </a:outerShdw>
                </a:effectLst>
              </a:rPr>
              <a:t>Le plan de communication</a:t>
            </a:r>
          </a:p>
          <a:p>
            <a:r>
              <a:rPr lang="fr-FR" dirty="0"/>
              <a:t>Annexes</a:t>
            </a:r>
          </a:p>
          <a:p>
            <a:endParaRPr lang="fr-FR" dirty="0"/>
          </a:p>
        </p:txBody>
      </p:sp>
    </p:spTree>
    <p:extLst>
      <p:ext uri="{BB962C8B-B14F-4D97-AF65-F5344CB8AC3E}">
        <p14:creationId xmlns:p14="http://schemas.microsoft.com/office/powerpoint/2010/main" val="1208979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0FC08EB-CD5A-250A-ED7D-2A3331239019}"/>
              </a:ext>
            </a:extLst>
          </p:cNvPr>
          <p:cNvSpPr>
            <a:spLocks noGrp="1"/>
          </p:cNvSpPr>
          <p:nvPr>
            <p:ph type="body" sz="quarter" idx="12"/>
          </p:nvPr>
        </p:nvSpPr>
        <p:spPr/>
        <p:txBody>
          <a:bodyPr/>
          <a:lstStyle/>
          <a:p>
            <a:r>
              <a:rPr lang="fr-FR" dirty="0"/>
              <a:t>Dispositif de communication externe</a:t>
            </a:r>
          </a:p>
        </p:txBody>
      </p:sp>
      <p:sp>
        <p:nvSpPr>
          <p:cNvPr id="4" name="Espace réservé du texte 3">
            <a:extLst>
              <a:ext uri="{FF2B5EF4-FFF2-40B4-BE49-F238E27FC236}">
                <a16:creationId xmlns:a16="http://schemas.microsoft.com/office/drawing/2014/main" id="{9150C98B-6F55-73E3-BC04-7E0DEA564C3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8503D20-08D9-7C5C-912F-562AAF5FE734}"/>
              </a:ext>
            </a:extLst>
          </p:cNvPr>
          <p:cNvSpPr>
            <a:spLocks noGrp="1"/>
          </p:cNvSpPr>
          <p:nvPr>
            <p:ph type="body" sz="quarter" idx="16"/>
          </p:nvPr>
        </p:nvSpPr>
        <p:spPr/>
        <p:txBody>
          <a:bodyPr/>
          <a:lstStyle/>
          <a:p>
            <a:endParaRPr lang="fr-FR"/>
          </a:p>
        </p:txBody>
      </p:sp>
      <p:sp>
        <p:nvSpPr>
          <p:cNvPr id="6" name="Rectangle 5">
            <a:extLst>
              <a:ext uri="{FF2B5EF4-FFF2-40B4-BE49-F238E27FC236}">
                <a16:creationId xmlns:a16="http://schemas.microsoft.com/office/drawing/2014/main" id="{07F4658C-4A3C-D06E-EBD1-1D52A5ECFA01}"/>
              </a:ext>
            </a:extLst>
          </p:cNvPr>
          <p:cNvSpPr/>
          <p:nvPr/>
        </p:nvSpPr>
        <p:spPr>
          <a:xfrm>
            <a:off x="8500857" y="4039565"/>
            <a:ext cx="3513081" cy="2225211"/>
          </a:xfrm>
          <a:prstGeom prst="rect">
            <a:avLst/>
          </a:prstGeom>
          <a:solidFill>
            <a:srgbClr val="FFC4C8">
              <a:alpha val="27059"/>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7" name="Image 6">
            <a:extLst>
              <a:ext uri="{FF2B5EF4-FFF2-40B4-BE49-F238E27FC236}">
                <a16:creationId xmlns:a16="http://schemas.microsoft.com/office/drawing/2014/main" id="{BDF6CAAE-31B4-FD47-7211-E74C5D53E9B4}"/>
              </a:ext>
            </a:extLst>
          </p:cNvPr>
          <p:cNvPicPr>
            <a:picLocks noChangeAspect="1"/>
          </p:cNvPicPr>
          <p:nvPr/>
        </p:nvPicPr>
        <p:blipFill>
          <a:blip r:embed="rId2"/>
          <a:stretch>
            <a:fillRect/>
          </a:stretch>
        </p:blipFill>
        <p:spPr>
          <a:xfrm>
            <a:off x="2814138" y="1345570"/>
            <a:ext cx="1958025" cy="4244377"/>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67DD3EB4-4406-941E-9DD2-2D81B41BDE03}"/>
              </a:ext>
            </a:extLst>
          </p:cNvPr>
          <p:cNvPicPr>
            <a:picLocks noChangeAspect="1"/>
          </p:cNvPicPr>
          <p:nvPr/>
        </p:nvPicPr>
        <p:blipFill rotWithShape="1">
          <a:blip r:embed="rId3"/>
          <a:srcRect b="25450"/>
          <a:stretch/>
        </p:blipFill>
        <p:spPr>
          <a:xfrm>
            <a:off x="429413" y="1329504"/>
            <a:ext cx="1704187" cy="4428486"/>
          </a:xfrm>
          <a:prstGeom prst="rect">
            <a:avLst/>
          </a:prstGeom>
          <a:ln>
            <a:noFill/>
          </a:ln>
          <a:effectLst>
            <a:outerShdw blurRad="292100" dist="139700" dir="2700000" algn="tl" rotWithShape="0">
              <a:srgbClr val="333333">
                <a:alpha val="65000"/>
              </a:srgbClr>
            </a:outerShdw>
          </a:effectLst>
        </p:spPr>
      </p:pic>
      <p:pic>
        <p:nvPicPr>
          <p:cNvPr id="9" name="Image 5">
            <a:extLst>
              <a:ext uri="{FF2B5EF4-FFF2-40B4-BE49-F238E27FC236}">
                <a16:creationId xmlns:a16="http://schemas.microsoft.com/office/drawing/2014/main" id="{3DC8D8E4-522C-43B5-2DC3-063B985E60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2857" y="1263066"/>
            <a:ext cx="2141156" cy="7980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a:extLst>
              <a:ext uri="{FF2B5EF4-FFF2-40B4-BE49-F238E27FC236}">
                <a16:creationId xmlns:a16="http://schemas.microsoft.com/office/drawing/2014/main" id="{AA038288-45B9-7E2F-6DDE-54BEF20E0B9B}"/>
              </a:ext>
            </a:extLst>
          </p:cNvPr>
          <p:cNvSpPr txBox="1"/>
          <p:nvPr/>
        </p:nvSpPr>
        <p:spPr>
          <a:xfrm>
            <a:off x="842925" y="5935604"/>
            <a:ext cx="87716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E-mail</a:t>
            </a:r>
          </a:p>
        </p:txBody>
      </p:sp>
      <p:sp>
        <p:nvSpPr>
          <p:cNvPr id="11" name="ZoneTexte 10">
            <a:extLst>
              <a:ext uri="{FF2B5EF4-FFF2-40B4-BE49-F238E27FC236}">
                <a16:creationId xmlns:a16="http://schemas.microsoft.com/office/drawing/2014/main" id="{0D5EE63C-0636-284D-7F31-D601CFB6C97B}"/>
              </a:ext>
            </a:extLst>
          </p:cNvPr>
          <p:cNvSpPr txBox="1"/>
          <p:nvPr/>
        </p:nvSpPr>
        <p:spPr>
          <a:xfrm>
            <a:off x="2976260" y="5935604"/>
            <a:ext cx="163378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Page web CE</a:t>
            </a:r>
          </a:p>
        </p:txBody>
      </p:sp>
      <p:sp>
        <p:nvSpPr>
          <p:cNvPr id="12" name="ZoneTexte 11">
            <a:extLst>
              <a:ext uri="{FF2B5EF4-FFF2-40B4-BE49-F238E27FC236}">
                <a16:creationId xmlns:a16="http://schemas.microsoft.com/office/drawing/2014/main" id="{D097A71E-3C04-3B71-DBC2-4BB81B8C59A1}"/>
              </a:ext>
            </a:extLst>
          </p:cNvPr>
          <p:cNvSpPr txBox="1"/>
          <p:nvPr/>
        </p:nvSpPr>
        <p:spPr>
          <a:xfrm>
            <a:off x="5443966" y="2310340"/>
            <a:ext cx="267893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Bannière site + CENET</a:t>
            </a:r>
          </a:p>
        </p:txBody>
      </p:sp>
      <p:sp>
        <p:nvSpPr>
          <p:cNvPr id="13" name="ZoneTexte 12">
            <a:extLst>
              <a:ext uri="{FF2B5EF4-FFF2-40B4-BE49-F238E27FC236}">
                <a16:creationId xmlns:a16="http://schemas.microsoft.com/office/drawing/2014/main" id="{A066BEF4-A8B5-B363-D3B7-4C2ADD293C3B}"/>
              </a:ext>
            </a:extLst>
          </p:cNvPr>
          <p:cNvSpPr txBox="1"/>
          <p:nvPr/>
        </p:nvSpPr>
        <p:spPr>
          <a:xfrm>
            <a:off x="5874661" y="3920153"/>
            <a:ext cx="181754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Push hors App</a:t>
            </a:r>
          </a:p>
        </p:txBody>
      </p:sp>
      <p:sp>
        <p:nvSpPr>
          <p:cNvPr id="14" name="ZoneTexte 13">
            <a:extLst>
              <a:ext uri="{FF2B5EF4-FFF2-40B4-BE49-F238E27FC236}">
                <a16:creationId xmlns:a16="http://schemas.microsoft.com/office/drawing/2014/main" id="{FF60D250-23F7-C202-FBB1-0588254C07A0}"/>
              </a:ext>
            </a:extLst>
          </p:cNvPr>
          <p:cNvSpPr txBox="1"/>
          <p:nvPr/>
        </p:nvSpPr>
        <p:spPr>
          <a:xfrm>
            <a:off x="5533882" y="3078952"/>
            <a:ext cx="2499106" cy="738664"/>
          </a:xfrm>
          <a:prstGeom prst="rect">
            <a:avLst/>
          </a:prstGeom>
          <a:solidFill>
            <a:srgbClr val="FFFFFF"/>
          </a:solidFill>
          <a:ln w="12700" cap="flat" cmpd="sng" algn="ctr">
            <a:solidFill>
              <a:srgbClr val="3E454A"/>
            </a:solidFill>
            <a:prstDash val="solid"/>
            <a:miter lim="800000"/>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Times New Roman" panose="02020603050405020304" pitchFamily="18" charset="0"/>
              </a:rPr>
              <a:t>Découvrez l'offre de gestion comptable et financière de notre partenaire </a:t>
            </a:r>
            <a:r>
              <a:rPr kumimoji="0" lang="fr-FR" sz="1400" b="0" i="0" u="none" strike="noStrike" kern="0" cap="none" spc="0" normalizeH="0" baseline="0" noProof="0" dirty="0" err="1">
                <a:ln>
                  <a:noFill/>
                </a:ln>
                <a:solidFill>
                  <a:srgbClr val="3E454A"/>
                </a:solidFill>
                <a:effectLst/>
                <a:uLnTx/>
                <a:uFillTx/>
                <a:latin typeface="Calibri" panose="020F0502020204030204" pitchFamily="34" charset="0"/>
                <a:ea typeface="Calibri" panose="020F0502020204030204" pitchFamily="34" charset="0"/>
                <a:cs typeface="Times New Roman" panose="02020603050405020304" pitchFamily="18" charset="0"/>
              </a:rPr>
              <a:t>iPaidThat</a:t>
            </a:r>
            <a:r>
              <a:rPr kumimoji="0" lang="fr-FR" sz="1400" b="0" i="0" u="none" strike="noStrike" kern="0" cap="none" spc="0" normalizeH="0" baseline="0" noProof="0" dirty="0">
                <a:ln>
                  <a:noFill/>
                </a:ln>
                <a:solidFill>
                  <a:srgbClr val="3E454A"/>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fr-FR" sz="1400" b="0" i="0" u="none" strike="noStrike" kern="0" cap="none" spc="0" normalizeH="0" baseline="0" noProof="0" dirty="0">
              <a:ln>
                <a:noFill/>
              </a:ln>
              <a:solidFill>
                <a:srgbClr val="3E454A"/>
              </a:solidFill>
              <a:effectLst/>
              <a:uLnTx/>
              <a:uFillTx/>
              <a:latin typeface="Arial" panose="020B0604020202020204"/>
              <a:ea typeface="+mn-ea"/>
              <a:cs typeface="+mn-cs"/>
            </a:endParaRPr>
          </a:p>
        </p:txBody>
      </p:sp>
      <p:sp>
        <p:nvSpPr>
          <p:cNvPr id="15" name="ZoneTexte 14">
            <a:extLst>
              <a:ext uri="{FF2B5EF4-FFF2-40B4-BE49-F238E27FC236}">
                <a16:creationId xmlns:a16="http://schemas.microsoft.com/office/drawing/2014/main" id="{5A817E65-4311-3976-2391-BA15259E8FCA}"/>
              </a:ext>
            </a:extLst>
          </p:cNvPr>
          <p:cNvSpPr txBox="1"/>
          <p:nvPr/>
        </p:nvSpPr>
        <p:spPr>
          <a:xfrm>
            <a:off x="5154303" y="5895444"/>
            <a:ext cx="325826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hlinkClick r:id="rId5"/>
              </a:rPr>
              <a:t>Vidéo de présentation</a:t>
            </a:r>
            <a:r>
              <a:rPr kumimoji="0" lang="fr-FR" sz="1800" b="1" i="0" u="none" strike="noStrike" kern="0" cap="none" spc="0" normalizeH="0" baseline="0" noProof="0" dirty="0">
                <a:ln>
                  <a:noFill/>
                </a:ln>
                <a:solidFill>
                  <a:srgbClr val="C30F0F"/>
                </a:solidFill>
                <a:effectLst/>
                <a:uLnTx/>
                <a:uFillTx/>
              </a:rPr>
              <a:t> client</a:t>
            </a:r>
          </a:p>
        </p:txBody>
      </p:sp>
      <p:pic>
        <p:nvPicPr>
          <p:cNvPr id="16" name="Image 15">
            <a:hlinkClick r:id="rId5"/>
            <a:extLst>
              <a:ext uri="{FF2B5EF4-FFF2-40B4-BE49-F238E27FC236}">
                <a16:creationId xmlns:a16="http://schemas.microsoft.com/office/drawing/2014/main" id="{7FC04049-8BEC-4D4F-9396-76568AADE1B0}"/>
              </a:ext>
            </a:extLst>
          </p:cNvPr>
          <p:cNvPicPr>
            <a:picLocks noChangeAspect="1"/>
          </p:cNvPicPr>
          <p:nvPr/>
        </p:nvPicPr>
        <p:blipFill>
          <a:blip r:embed="rId6"/>
          <a:stretch>
            <a:fillRect/>
          </a:stretch>
        </p:blipFill>
        <p:spPr>
          <a:xfrm>
            <a:off x="5804422" y="4760365"/>
            <a:ext cx="1958026" cy="997186"/>
          </a:xfrm>
          <a:prstGeom prst="rect">
            <a:avLst/>
          </a:prstGeom>
        </p:spPr>
      </p:pic>
      <p:pic>
        <p:nvPicPr>
          <p:cNvPr id="17" name="Image 16">
            <a:extLst>
              <a:ext uri="{FF2B5EF4-FFF2-40B4-BE49-F238E27FC236}">
                <a16:creationId xmlns:a16="http://schemas.microsoft.com/office/drawing/2014/main" id="{9F6B8FE5-3D65-3029-9FE7-0DFF17103BC0}"/>
              </a:ext>
            </a:extLst>
          </p:cNvPr>
          <p:cNvPicPr>
            <a:picLocks noChangeAspect="1"/>
          </p:cNvPicPr>
          <p:nvPr/>
        </p:nvPicPr>
        <p:blipFill rotWithShape="1">
          <a:blip r:embed="rId7"/>
          <a:srcRect l="559"/>
          <a:stretch/>
        </p:blipFill>
        <p:spPr>
          <a:xfrm>
            <a:off x="9353422" y="1237336"/>
            <a:ext cx="1542867" cy="2143509"/>
          </a:xfrm>
          <a:prstGeom prst="rect">
            <a:avLst/>
          </a:prstGeom>
          <a:ln>
            <a:noFill/>
          </a:ln>
          <a:effectLst>
            <a:outerShdw blurRad="292100" dist="139700" dir="2700000" algn="tl" rotWithShape="0">
              <a:srgbClr val="333333">
                <a:alpha val="65000"/>
              </a:srgbClr>
            </a:outerShdw>
          </a:effectLst>
        </p:spPr>
      </p:pic>
      <p:sp>
        <p:nvSpPr>
          <p:cNvPr id="18" name="ZoneTexte 17">
            <a:extLst>
              <a:ext uri="{FF2B5EF4-FFF2-40B4-BE49-F238E27FC236}">
                <a16:creationId xmlns:a16="http://schemas.microsoft.com/office/drawing/2014/main" id="{9640423C-7C11-B7F1-7830-2CD7D7E2977F}"/>
              </a:ext>
            </a:extLst>
          </p:cNvPr>
          <p:cNvSpPr txBox="1"/>
          <p:nvPr/>
        </p:nvSpPr>
        <p:spPr>
          <a:xfrm>
            <a:off x="9301553" y="3571344"/>
            <a:ext cx="164660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C30F0F"/>
                </a:solidFill>
                <a:effectLst/>
                <a:uLnTx/>
                <a:uFillTx/>
              </a:rPr>
              <a:t>Fiche produit</a:t>
            </a:r>
          </a:p>
        </p:txBody>
      </p:sp>
      <p:pic>
        <p:nvPicPr>
          <p:cNvPr id="19" name="Image 18">
            <a:extLst>
              <a:ext uri="{FF2B5EF4-FFF2-40B4-BE49-F238E27FC236}">
                <a16:creationId xmlns:a16="http://schemas.microsoft.com/office/drawing/2014/main" id="{6505A2F5-F05C-73AA-8DA2-CA7EFCDCED5D}"/>
              </a:ext>
            </a:extLst>
          </p:cNvPr>
          <p:cNvPicPr>
            <a:picLocks noChangeAspect="1"/>
          </p:cNvPicPr>
          <p:nvPr/>
        </p:nvPicPr>
        <p:blipFill>
          <a:blip r:embed="rId8"/>
          <a:stretch>
            <a:fillRect/>
          </a:stretch>
        </p:blipFill>
        <p:spPr>
          <a:xfrm>
            <a:off x="9046927" y="4193920"/>
            <a:ext cx="853877" cy="1065038"/>
          </a:xfrm>
          <a:prstGeom prst="rect">
            <a:avLst/>
          </a:prstGeom>
          <a:ln>
            <a:noFill/>
          </a:ln>
          <a:effectLst>
            <a:outerShdw blurRad="292100" dist="139700" dir="2700000" algn="tl" rotWithShape="0">
              <a:srgbClr val="333333">
                <a:alpha val="65000"/>
              </a:srgbClr>
            </a:outerShdw>
          </a:effectLst>
        </p:spPr>
      </p:pic>
      <p:sp>
        <p:nvSpPr>
          <p:cNvPr id="20" name="ZoneTexte 19">
            <a:extLst>
              <a:ext uri="{FF2B5EF4-FFF2-40B4-BE49-F238E27FC236}">
                <a16:creationId xmlns:a16="http://schemas.microsoft.com/office/drawing/2014/main" id="{FAC406F7-291E-D45D-A80C-5D3F8D5339DD}"/>
              </a:ext>
            </a:extLst>
          </p:cNvPr>
          <p:cNvSpPr txBox="1"/>
          <p:nvPr/>
        </p:nvSpPr>
        <p:spPr>
          <a:xfrm>
            <a:off x="8656174" y="5328635"/>
            <a:ext cx="1635383"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C30F0F"/>
                </a:solidFill>
                <a:effectLst/>
                <a:uLnTx/>
                <a:uFillTx/>
              </a:rPr>
              <a:t>Réseaux sociaux</a:t>
            </a:r>
          </a:p>
        </p:txBody>
      </p:sp>
      <p:sp>
        <p:nvSpPr>
          <p:cNvPr id="21" name="ZoneTexte 20">
            <a:extLst>
              <a:ext uri="{FF2B5EF4-FFF2-40B4-BE49-F238E27FC236}">
                <a16:creationId xmlns:a16="http://schemas.microsoft.com/office/drawing/2014/main" id="{19A7DC39-C509-8187-816A-3DE88C65AD5A}"/>
              </a:ext>
            </a:extLst>
          </p:cNvPr>
          <p:cNvSpPr txBox="1"/>
          <p:nvPr/>
        </p:nvSpPr>
        <p:spPr>
          <a:xfrm>
            <a:off x="8676497" y="5742942"/>
            <a:ext cx="1594736"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0" i="1" u="none" strike="noStrike" kern="0" cap="none" spc="0" normalizeH="0" baseline="0" noProof="0" dirty="0">
                <a:ln>
                  <a:noFill/>
                </a:ln>
                <a:solidFill>
                  <a:srgbClr val="3E454A">
                    <a:lumMod val="60000"/>
                    <a:lumOff val="40000"/>
                  </a:srgbClr>
                </a:solidFill>
                <a:effectLst/>
                <a:uLnTx/>
                <a:uFillTx/>
              </a:rPr>
              <a:t>A venir – Courant Mars 2024</a:t>
            </a:r>
          </a:p>
        </p:txBody>
      </p:sp>
      <p:sp>
        <p:nvSpPr>
          <p:cNvPr id="22" name="ZoneTexte 21">
            <a:extLst>
              <a:ext uri="{FF2B5EF4-FFF2-40B4-BE49-F238E27FC236}">
                <a16:creationId xmlns:a16="http://schemas.microsoft.com/office/drawing/2014/main" id="{4CEFD231-8DD8-054B-730B-8FCCEC135259}"/>
              </a:ext>
            </a:extLst>
          </p:cNvPr>
          <p:cNvSpPr txBox="1"/>
          <p:nvPr/>
        </p:nvSpPr>
        <p:spPr>
          <a:xfrm>
            <a:off x="10507333" y="5299403"/>
            <a:ext cx="143773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C30F0F"/>
                </a:solidFill>
                <a:effectLst/>
                <a:uLnTx/>
                <a:uFillTx/>
              </a:rPr>
              <a:t>Communiqué de presse</a:t>
            </a:r>
          </a:p>
        </p:txBody>
      </p:sp>
      <p:pic>
        <p:nvPicPr>
          <p:cNvPr id="23" name="Image 22">
            <a:extLst>
              <a:ext uri="{FF2B5EF4-FFF2-40B4-BE49-F238E27FC236}">
                <a16:creationId xmlns:a16="http://schemas.microsoft.com/office/drawing/2014/main" id="{EAE66E8F-A4C8-269D-6218-8EAB62A79A3E}"/>
              </a:ext>
            </a:extLst>
          </p:cNvPr>
          <p:cNvPicPr>
            <a:picLocks noChangeAspect="1"/>
          </p:cNvPicPr>
          <p:nvPr/>
        </p:nvPicPr>
        <p:blipFill>
          <a:blip r:embed="rId9"/>
          <a:stretch>
            <a:fillRect/>
          </a:stretch>
        </p:blipFill>
        <p:spPr>
          <a:xfrm>
            <a:off x="10901249" y="4251503"/>
            <a:ext cx="649904" cy="1007456"/>
          </a:xfrm>
          <a:prstGeom prst="rect">
            <a:avLst/>
          </a:prstGeom>
          <a:ln>
            <a:noFill/>
          </a:ln>
          <a:effectLst>
            <a:outerShdw blurRad="292100" dist="139700" dir="2700000" algn="tl" rotWithShape="0">
              <a:srgbClr val="333333">
                <a:alpha val="65000"/>
              </a:srgbClr>
            </a:outerShdw>
          </a:effectLst>
        </p:spPr>
      </p:pic>
      <p:sp>
        <p:nvSpPr>
          <p:cNvPr id="24" name="ZoneTexte 23">
            <a:extLst>
              <a:ext uri="{FF2B5EF4-FFF2-40B4-BE49-F238E27FC236}">
                <a16:creationId xmlns:a16="http://schemas.microsoft.com/office/drawing/2014/main" id="{759AA42E-EDE0-9CDB-B76B-0429A8829E79}"/>
              </a:ext>
            </a:extLst>
          </p:cNvPr>
          <p:cNvSpPr txBox="1"/>
          <p:nvPr/>
        </p:nvSpPr>
        <p:spPr>
          <a:xfrm>
            <a:off x="10562009" y="5742942"/>
            <a:ext cx="1328384"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0" i="1" u="none" strike="noStrike" kern="0" cap="none" spc="0" normalizeH="0" baseline="0" noProof="0" dirty="0">
                <a:ln>
                  <a:noFill/>
                </a:ln>
                <a:solidFill>
                  <a:srgbClr val="3E454A">
                    <a:lumMod val="60000"/>
                    <a:lumOff val="40000"/>
                  </a:srgbClr>
                </a:solidFill>
                <a:effectLst/>
                <a:uLnTx/>
                <a:uFillTx/>
              </a:rPr>
              <a:t>Diffusion prévue le 13/02/2024</a:t>
            </a:r>
          </a:p>
        </p:txBody>
      </p:sp>
    </p:spTree>
    <p:extLst>
      <p:ext uri="{BB962C8B-B14F-4D97-AF65-F5344CB8AC3E}">
        <p14:creationId xmlns:p14="http://schemas.microsoft.com/office/powerpoint/2010/main" val="3204897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E00013-3736-ED1C-7079-6B1D3E593C8F}"/>
              </a:ext>
            </a:extLst>
          </p:cNvPr>
          <p:cNvSpPr>
            <a:spLocks noGrp="1"/>
          </p:cNvSpPr>
          <p:nvPr>
            <p:ph type="body" sz="quarter" idx="13"/>
          </p:nvPr>
        </p:nvSpPr>
        <p:spPr/>
        <p:txBody>
          <a:bodyPr/>
          <a:lstStyle/>
          <a:p>
            <a:r>
              <a:rPr lang="fr-FR" dirty="0"/>
              <a:t>Contexte et enjeux</a:t>
            </a:r>
          </a:p>
          <a:p>
            <a:r>
              <a:rPr lang="fr-FR" dirty="0"/>
              <a:t>Présentation de l’offre</a:t>
            </a:r>
          </a:p>
          <a:p>
            <a:r>
              <a:rPr lang="fr-FR" dirty="0"/>
              <a:t>Cibles </a:t>
            </a:r>
          </a:p>
          <a:p>
            <a:r>
              <a:rPr lang="fr-FR" dirty="0"/>
              <a:t>Les parcours et argumentaires </a:t>
            </a:r>
          </a:p>
          <a:p>
            <a:r>
              <a:rPr lang="fr-FR" dirty="0"/>
              <a:t>L’accompagnement</a:t>
            </a:r>
          </a:p>
          <a:p>
            <a:r>
              <a:rPr lang="fr-FR" dirty="0"/>
              <a:t>Le plan de communication</a:t>
            </a:r>
          </a:p>
          <a:p>
            <a:r>
              <a:rPr lang="fr-FR" b="1" dirty="0">
                <a:solidFill>
                  <a:srgbClr val="FF0000"/>
                </a:solidFill>
                <a:effectLst>
                  <a:outerShdw blurRad="38100" dist="38100" dir="2700000" algn="tl">
                    <a:srgbClr val="000000">
                      <a:alpha val="43137"/>
                    </a:srgbClr>
                  </a:outerShdw>
                </a:effectLst>
              </a:rPr>
              <a:t>Annexes</a:t>
            </a:r>
          </a:p>
          <a:p>
            <a:endParaRPr lang="fr-FR" dirty="0"/>
          </a:p>
        </p:txBody>
      </p:sp>
    </p:spTree>
    <p:extLst>
      <p:ext uri="{BB962C8B-B14F-4D97-AF65-F5344CB8AC3E}">
        <p14:creationId xmlns:p14="http://schemas.microsoft.com/office/powerpoint/2010/main" val="1714699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67F1E5F-8080-83C4-A1C5-EA572A4483E4}"/>
              </a:ext>
            </a:extLst>
          </p:cNvPr>
          <p:cNvSpPr>
            <a:spLocks noGrp="1"/>
          </p:cNvSpPr>
          <p:nvPr>
            <p:ph type="body" sz="quarter" idx="12"/>
          </p:nvPr>
        </p:nvSpPr>
        <p:spPr/>
        <p:txBody>
          <a:bodyPr/>
          <a:lstStyle/>
          <a:p>
            <a:r>
              <a:rPr lang="fr-FR" dirty="0"/>
              <a:t>Annexe : Glossaire </a:t>
            </a:r>
          </a:p>
        </p:txBody>
      </p:sp>
      <p:sp>
        <p:nvSpPr>
          <p:cNvPr id="4" name="Espace réservé du texte 3">
            <a:extLst>
              <a:ext uri="{FF2B5EF4-FFF2-40B4-BE49-F238E27FC236}">
                <a16:creationId xmlns:a16="http://schemas.microsoft.com/office/drawing/2014/main" id="{8C9DBA6A-DB68-9487-1668-CF4BEFE83427}"/>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8935EFD0-DD75-6908-C967-19B5CB66999D}"/>
              </a:ext>
            </a:extLst>
          </p:cNvPr>
          <p:cNvSpPr>
            <a:spLocks noGrp="1"/>
          </p:cNvSpPr>
          <p:nvPr>
            <p:ph type="body" sz="quarter" idx="16"/>
          </p:nvPr>
        </p:nvSpPr>
        <p:spPr/>
        <p:txBody>
          <a:bodyPr/>
          <a:lstStyle/>
          <a:p>
            <a:endParaRPr lang="fr-FR"/>
          </a:p>
        </p:txBody>
      </p:sp>
      <p:sp>
        <p:nvSpPr>
          <p:cNvPr id="7" name="Rectangle 6">
            <a:extLst>
              <a:ext uri="{FF2B5EF4-FFF2-40B4-BE49-F238E27FC236}">
                <a16:creationId xmlns:a16="http://schemas.microsoft.com/office/drawing/2014/main" id="{4681588D-C308-DE6C-0A6A-BC63C5B71A4D}"/>
              </a:ext>
            </a:extLst>
          </p:cNvPr>
          <p:cNvSpPr/>
          <p:nvPr/>
        </p:nvSpPr>
        <p:spPr>
          <a:xfrm>
            <a:off x="868136" y="5809707"/>
            <a:ext cx="10565754" cy="523220"/>
          </a:xfrm>
          <a:prstGeom prst="rect">
            <a:avLst/>
          </a:prstGeom>
          <a:solidFill>
            <a:srgbClr val="A5CC74">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Espace réservé du texte 4">
            <a:extLst>
              <a:ext uri="{FF2B5EF4-FFF2-40B4-BE49-F238E27FC236}">
                <a16:creationId xmlns:a16="http://schemas.microsoft.com/office/drawing/2014/main" id="{0BCCBA80-FD41-D39F-670D-0171EF6EB3F1}"/>
              </a:ext>
            </a:extLst>
          </p:cNvPr>
          <p:cNvSpPr txBox="1">
            <a:spLocks/>
          </p:cNvSpPr>
          <p:nvPr/>
        </p:nvSpPr>
        <p:spPr>
          <a:xfrm>
            <a:off x="803833" y="1240902"/>
            <a:ext cx="10590788" cy="4533525"/>
          </a:xfrm>
          <a:prstGeom prst="rect">
            <a:avLst/>
          </a:prstGeom>
        </p:spPr>
        <p:txBody>
          <a:bodyPr>
            <a:norm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Facture électronique ou « e-</a:t>
            </a:r>
            <a:r>
              <a:rPr kumimoji="0" lang="fr-FR" sz="1100" b="1" i="0" u="none" strike="noStrike" kern="1200" cap="none" spc="0" normalizeH="0" baseline="0" noProof="0" dirty="0" err="1">
                <a:ln>
                  <a:noFill/>
                </a:ln>
                <a:solidFill>
                  <a:srgbClr val="C30F0F"/>
                </a:solidFill>
                <a:effectLst/>
                <a:uLnTx/>
                <a:uFillTx/>
                <a:latin typeface="Arial" panose="020B0604020202020204"/>
                <a:ea typeface="+mn-ea"/>
                <a:cs typeface="+mn-cs"/>
              </a:rPr>
              <a:t>invoicing</a:t>
            </a: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 »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facture émise, transmise et reçue sous une forme dématérialisée et qui comporte un socle minimum de données sous forme structurée, à la différence des factures « papier » ou du PDF. Cette facture sera disponible par l’intermédiaire d’une plateforme de dématérialisation (public ou privée)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E-</a:t>
            </a:r>
            <a:r>
              <a:rPr kumimoji="0" lang="fr-FR" sz="1100" b="1" i="0" u="none" strike="noStrike" kern="1200" cap="none" spc="0" normalizeH="0" baseline="0" noProof="0" dirty="0" err="1">
                <a:ln>
                  <a:noFill/>
                </a:ln>
                <a:solidFill>
                  <a:srgbClr val="C30F0F"/>
                </a:solidFill>
                <a:effectLst/>
                <a:uLnTx/>
                <a:uFillTx/>
                <a:latin typeface="Arial" panose="020B0604020202020204"/>
                <a:ea typeface="+mn-ea"/>
                <a:cs typeface="+mn-cs"/>
              </a:rPr>
              <a:t>reporting</a:t>
            </a: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toutes les entreprises assujetties à la TVA qui sont établies en France sont concernées par le e-</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reporting</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des données de transaction, lorsqu’elles réalisent des opérations avec des clients particuliers (opérations BtoC) ou avec des opérateurs étrangers (entreprises ou particuliers). Ces données seront à transmettre par l’intermédiaire d’une plateforme de dématérialisation (public ou privée)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Portail public de facturation (PPF) :</a:t>
            </a:r>
            <a:r>
              <a:rPr kumimoji="0" lang="fr-FR" sz="1100" b="0" i="0" u="none" strike="noStrike" kern="1200" cap="none" spc="0" normalizeH="0" baseline="0" noProof="0" dirty="0">
                <a:ln>
                  <a:noFill/>
                </a:ln>
                <a:solidFill>
                  <a:srgbClr val="C30F0F"/>
                </a:solidFill>
                <a:effectLst/>
                <a:uLnTx/>
                <a:uFillTx/>
                <a:latin typeface="Arial" panose="020B0604020202020204"/>
                <a:ea typeface="+mn-ea"/>
                <a:cs typeface="+mn-cs"/>
              </a:rPr>
              <a:t>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tiers de confiance public (Chorus Pro) offrant un socle minimal de services gratuit (notamment émission, transmission et réception des factures) et concentrant les factures et les données de facturation pour l’administration fiscale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Plateforme de dématérialisation partenaire (PDP)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plateforme immatriculée par l’administration fiscale. Seule une plateforme partenaire sera habilitée à assurer toutes les fonctionnalités prévues par la réforme en matière de facturation électronique et de e-</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reporting</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 émission et transmission des factures électroniques à destination du client, transmission des données de factures, de transactions et de paiement à l’administration</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Opérateur de dématérialisation (OD)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Opérateurs offrant des services de dématérialisation des factures mais non immatriculés. Ils ne peuvent pas transmettre directement les factures électroniques à leurs destinataires mais doivent être raccordés au PPF</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Annuaire central :</a:t>
            </a:r>
            <a:r>
              <a:rPr kumimoji="0" lang="fr-FR" sz="1100" b="0" i="0" u="none" strike="noStrike" kern="1200" cap="none" spc="0" normalizeH="0" baseline="0" noProof="0" dirty="0">
                <a:ln>
                  <a:noFill/>
                </a:ln>
                <a:solidFill>
                  <a:srgbClr val="C30F0F"/>
                </a:solidFill>
                <a:effectLst/>
                <a:uLnTx/>
                <a:uFillTx/>
                <a:latin typeface="Arial" panose="020B0604020202020204"/>
                <a:ea typeface="+mn-ea"/>
                <a:cs typeface="+mn-cs"/>
              </a:rPr>
              <a:t>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un annuaire géré par la PPF contenant les informations nécessaires au routage des factures à destination des entreprises et organisations, (SIREN, SIRET, et codes de routage vers les services d’une entité destinataire)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err="1">
                <a:ln>
                  <a:noFill/>
                </a:ln>
                <a:solidFill>
                  <a:srgbClr val="C30F0F"/>
                </a:solidFill>
                <a:effectLst/>
                <a:uLnTx/>
                <a:uFillTx/>
                <a:latin typeface="Arial" panose="020B0604020202020204"/>
                <a:ea typeface="+mn-ea"/>
                <a:cs typeface="+mn-cs"/>
              </a:rPr>
              <a:t>Factur</a:t>
            </a: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-X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ce format s’inscrit dans la Norme Sémantique Européenne. Il contient la facture en format PDF/A-3 lisible et l’enveloppe du fichier de données structurées XML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100" b="1" i="0" u="none" strike="noStrike" kern="1200" cap="none" spc="0" normalizeH="0" baseline="0" noProof="0" dirty="0">
                <a:ln>
                  <a:noFill/>
                </a:ln>
                <a:solidFill>
                  <a:srgbClr val="C30F0F"/>
                </a:solidFill>
                <a:effectLst/>
                <a:uLnTx/>
                <a:uFillTx/>
                <a:latin typeface="Arial" panose="020B0604020202020204"/>
                <a:ea typeface="+mn-ea"/>
                <a:cs typeface="+mn-cs"/>
              </a:rPr>
              <a:t>Interopérabilité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c</a:t>
            </a:r>
            <a:r>
              <a:rPr kumimoji="0" lang="fr-FR" sz="1100" b="0" i="0" u="none" strike="noStrike" kern="1200" cap="none" spc="0" normalizeH="0" baseline="0" noProof="0" dirty="0" err="1">
                <a:ln>
                  <a:noFill/>
                </a:ln>
                <a:solidFill>
                  <a:srgbClr val="3E454A"/>
                </a:solidFill>
                <a:effectLst/>
                <a:uLnTx/>
                <a:uFillTx/>
                <a:latin typeface="Arial" panose="020B0604020202020204"/>
                <a:ea typeface="+mn-ea"/>
                <a:cs typeface="+mn-cs"/>
              </a:rPr>
              <a:t>apacité</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 donnée aux solutions d’une chaine de traitement de transactions commerciales à s’interfacer pour permettre un traitement intégré de bout en bout et accessible aux utilisateurs au travers des outils qu’ils ont choisis d’utiliser</a:t>
            </a:r>
          </a:p>
        </p:txBody>
      </p:sp>
      <p:sp>
        <p:nvSpPr>
          <p:cNvPr id="9" name="ZoneTexte 8">
            <a:extLst>
              <a:ext uri="{FF2B5EF4-FFF2-40B4-BE49-F238E27FC236}">
                <a16:creationId xmlns:a16="http://schemas.microsoft.com/office/drawing/2014/main" id="{D3A629E0-42FB-73CA-CA88-BEBFD3DCF576}"/>
              </a:ext>
            </a:extLst>
          </p:cNvPr>
          <p:cNvSpPr txBox="1"/>
          <p:nvPr/>
        </p:nvSpPr>
        <p:spPr>
          <a:xfrm>
            <a:off x="7326877" y="5902040"/>
            <a:ext cx="3969774"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a:ln>
                  <a:noFill/>
                </a:ln>
                <a:solidFill>
                  <a:srgbClr val="000000"/>
                </a:solidFill>
                <a:effectLst/>
                <a:uLnTx/>
                <a:uFillTx/>
                <a:hlinkClick r:id="rId2"/>
              </a:rPr>
              <a:t>faq_fe_03-02-2023.pdf (impots.gouv.fr)</a:t>
            </a:r>
            <a:endParaRPr kumimoji="0" lang="fr-FR" sz="1600" b="0" i="0" u="none" strike="noStrike" kern="0" cap="none" spc="0" normalizeH="0" baseline="0" noProof="0">
              <a:ln>
                <a:noFill/>
              </a:ln>
              <a:solidFill>
                <a:srgbClr val="000000"/>
              </a:solidFill>
              <a:effectLst/>
              <a:uLnTx/>
              <a:uFillTx/>
            </a:endParaRPr>
          </a:p>
        </p:txBody>
      </p:sp>
      <p:sp>
        <p:nvSpPr>
          <p:cNvPr id="10" name="ZoneTexte 9">
            <a:extLst>
              <a:ext uri="{FF2B5EF4-FFF2-40B4-BE49-F238E27FC236}">
                <a16:creationId xmlns:a16="http://schemas.microsoft.com/office/drawing/2014/main" id="{C00C9594-63AE-9A18-A6CF-8B6FFC110821}"/>
              </a:ext>
            </a:extLst>
          </p:cNvPr>
          <p:cNvSpPr txBox="1"/>
          <p:nvPr/>
        </p:nvSpPr>
        <p:spPr>
          <a:xfrm>
            <a:off x="1151164" y="5940512"/>
            <a:ext cx="6052458"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sng" strike="noStrike" kern="0" cap="none" spc="0" normalizeH="0" baseline="0" noProof="0">
                <a:ln>
                  <a:noFill/>
                </a:ln>
                <a:solidFill>
                  <a:srgbClr val="000000"/>
                </a:solidFill>
                <a:effectLst/>
                <a:uLnTx/>
                <a:uFillTx/>
              </a:rPr>
              <a:t>FAQ officielle DGFiP </a:t>
            </a:r>
            <a:r>
              <a:rPr kumimoji="0" lang="fr-FR" sz="1200" b="1" i="0" u="none" strike="noStrike" kern="0" cap="none" spc="0" normalizeH="0" baseline="0" noProof="0">
                <a:ln>
                  <a:noFill/>
                </a:ln>
                <a:solidFill>
                  <a:srgbClr val="000000"/>
                </a:solidFill>
                <a:effectLst/>
                <a:uLnTx/>
                <a:uFillTx/>
              </a:rPr>
              <a:t>regroupant un ensemble de questions/réponses sur le sujet </a:t>
            </a:r>
          </a:p>
        </p:txBody>
      </p:sp>
    </p:spTree>
    <p:extLst>
      <p:ext uri="{BB962C8B-B14F-4D97-AF65-F5344CB8AC3E}">
        <p14:creationId xmlns:p14="http://schemas.microsoft.com/office/powerpoint/2010/main" val="413662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9A246B7-30B5-0805-0EF3-3AE6C4DFC41E}"/>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6A06C58E-35DE-6149-480C-4EAB1F7D261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8A86E6DF-A4AE-C893-F03B-39B89C183779}"/>
              </a:ext>
            </a:extLst>
          </p:cNvPr>
          <p:cNvSpPr>
            <a:spLocks noGrp="1"/>
          </p:cNvSpPr>
          <p:nvPr>
            <p:ph type="body" sz="quarter" idx="16"/>
          </p:nvPr>
        </p:nvSpPr>
        <p:spPr/>
        <p:txBody>
          <a:bodyPr/>
          <a:lstStyle/>
          <a:p>
            <a:endParaRPr lang="fr-FR"/>
          </a:p>
        </p:txBody>
      </p:sp>
      <p:sp>
        <p:nvSpPr>
          <p:cNvPr id="6" name="Espace réservé du texte 6">
            <a:extLst>
              <a:ext uri="{FF2B5EF4-FFF2-40B4-BE49-F238E27FC236}">
                <a16:creationId xmlns:a16="http://schemas.microsoft.com/office/drawing/2014/main" id="{DB696E23-F34A-9868-4485-7BE4CC26BD14}"/>
              </a:ext>
            </a:extLst>
          </p:cNvPr>
          <p:cNvSpPr txBox="1">
            <a:spLocks/>
          </p:cNvSpPr>
          <p:nvPr/>
        </p:nvSpPr>
        <p:spPr>
          <a:xfrm>
            <a:off x="3009941" y="1021829"/>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Contexte réglementaire sur la facturation électronique</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 name="ZoneTexte 6">
            <a:extLst>
              <a:ext uri="{FF2B5EF4-FFF2-40B4-BE49-F238E27FC236}">
                <a16:creationId xmlns:a16="http://schemas.microsoft.com/office/drawing/2014/main" id="{30BF3543-B7C4-4934-4863-B18DA471D377}"/>
              </a:ext>
            </a:extLst>
          </p:cNvPr>
          <p:cNvSpPr txBox="1"/>
          <p:nvPr/>
        </p:nvSpPr>
        <p:spPr>
          <a:xfrm>
            <a:off x="752475" y="1371695"/>
            <a:ext cx="10428670" cy="523220"/>
          </a:xfrm>
          <a:prstGeom prst="rect">
            <a:avLst/>
          </a:prstGeom>
          <a:solidFill>
            <a:srgbClr val="FFFFFF">
              <a:lumMod val="95000"/>
            </a:srgbClr>
          </a:solidFill>
          <a:ln w="12700" cap="flat" cmpd="sng" algn="ctr">
            <a:noFill/>
            <a:prstDash val="solid"/>
            <a:miter lim="800000"/>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1" i="0" u="sng" strike="noStrike" kern="0" cap="none" spc="0" normalizeH="0" baseline="0" noProof="0" dirty="0">
                <a:ln>
                  <a:noFill/>
                </a:ln>
                <a:solidFill>
                  <a:srgbClr val="000000"/>
                </a:solidFill>
                <a:effectLst/>
                <a:uLnTx/>
                <a:uFillTx/>
                <a:latin typeface="Arial" panose="020B0604020202020204"/>
                <a:ea typeface="+mn-ea"/>
                <a:cs typeface="+mn-cs"/>
              </a:rPr>
              <a:t>Nou</a:t>
            </a:r>
            <a:r>
              <a:rPr kumimoji="0" lang="fr-FR" sz="1400" b="1" i="0" u="sng" strike="noStrike" kern="0" cap="none" spc="0" normalizeH="0" baseline="0" noProof="0" dirty="0">
                <a:ln>
                  <a:noFill/>
                </a:ln>
                <a:solidFill>
                  <a:srgbClr val="000000"/>
                </a:solidFill>
                <a:effectLst/>
                <a:uLnTx/>
                <a:uFillTx/>
                <a:latin typeface="Arial" panose="020B0604020202020204"/>
                <a:ea typeface="Calibri" panose="020F0502020204030204" pitchFamily="34" charset="0"/>
                <a:cs typeface="+mn-cs"/>
              </a:rPr>
              <a:t>veau calendrier d’application</a:t>
            </a:r>
            <a:r>
              <a:rPr kumimoji="0" lang="fr-FR" sz="1400" b="0" i="0" u="none" strike="noStrike" kern="0" cap="none" spc="0" normalizeH="0" baseline="0" noProof="0" dirty="0">
                <a:ln>
                  <a:noFill/>
                </a:ln>
                <a:solidFill>
                  <a:srgbClr val="000000"/>
                </a:solidFill>
                <a:effectLst/>
                <a:uLnTx/>
                <a:uFillTx/>
                <a:latin typeface="Arial" panose="020B0604020202020204"/>
                <a:ea typeface="Calibri" panose="020F0502020204030204" pitchFamily="34" charset="0"/>
                <a:cs typeface="+mn-cs"/>
              </a:rPr>
              <a:t> de la réforme de la facturation électronique adopté dans le cadre de la promulgation de la Loi de finances 2024</a:t>
            </a:r>
            <a:endParaRPr kumimoji="0" lang="fr-FR"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p:txBody>
      </p:sp>
      <p:sp>
        <p:nvSpPr>
          <p:cNvPr id="8" name="ZoneTexte 7">
            <a:extLst>
              <a:ext uri="{FF2B5EF4-FFF2-40B4-BE49-F238E27FC236}">
                <a16:creationId xmlns:a16="http://schemas.microsoft.com/office/drawing/2014/main" id="{0F81FB48-2A18-BBBE-EFEE-FE39525E4916}"/>
              </a:ext>
            </a:extLst>
          </p:cNvPr>
          <p:cNvSpPr txBox="1"/>
          <p:nvPr/>
        </p:nvSpPr>
        <p:spPr>
          <a:xfrm>
            <a:off x="2985202" y="4380432"/>
            <a:ext cx="7857265" cy="1125198"/>
          </a:xfrm>
          <a:prstGeom prst="rect">
            <a:avLst/>
          </a:prstGeom>
          <a:solidFill>
            <a:srgbClr val="FFFFFF"/>
          </a:solidFill>
          <a:ln w="9525" cap="flat" cmpd="sng" algn="ctr">
            <a:solidFill>
              <a:srgbClr val="A5CC74"/>
            </a:solidFill>
            <a:prstDash val="solid"/>
            <a:miter lim="800000"/>
          </a:ln>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1" i="0" u="none" strike="noStrike" kern="0" cap="none" spc="0" normalizeH="0" baseline="0" noProof="0">
              <a:ln>
                <a:noFill/>
              </a:ln>
              <a:solidFill>
                <a:srgbClr val="581D74">
                  <a:lumMod val="75000"/>
                </a:srgbClr>
              </a:solidFill>
              <a:effectLst/>
              <a:uLnTx/>
              <a:uFillTx/>
              <a:latin typeface="Arial" panose="020B0604020202020204"/>
              <a:ea typeface="+mn-ea"/>
              <a:cs typeface="+mn-cs"/>
            </a:endParaRPr>
          </a:p>
        </p:txBody>
      </p:sp>
      <p:sp>
        <p:nvSpPr>
          <p:cNvPr id="9" name="ZoneTexte 8">
            <a:extLst>
              <a:ext uri="{FF2B5EF4-FFF2-40B4-BE49-F238E27FC236}">
                <a16:creationId xmlns:a16="http://schemas.microsoft.com/office/drawing/2014/main" id="{42A06711-E086-9349-3D06-7F4692926F5D}"/>
              </a:ext>
            </a:extLst>
          </p:cNvPr>
          <p:cNvSpPr txBox="1"/>
          <p:nvPr/>
        </p:nvSpPr>
        <p:spPr>
          <a:xfrm>
            <a:off x="2976638" y="2377102"/>
            <a:ext cx="7857265" cy="1876223"/>
          </a:xfrm>
          <a:prstGeom prst="rect">
            <a:avLst/>
          </a:prstGeom>
          <a:solidFill>
            <a:srgbClr val="FFFFFF"/>
          </a:solidFill>
          <a:ln w="9525" cap="flat" cmpd="sng" algn="ctr">
            <a:solidFill>
              <a:srgbClr val="A5CC74"/>
            </a:solidFill>
            <a:prstDash val="solid"/>
            <a:miter lim="800000"/>
          </a:ln>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1" i="0" u="none" strike="noStrike" kern="0" cap="none" spc="0" normalizeH="0" baseline="0" noProof="0">
              <a:ln>
                <a:noFill/>
              </a:ln>
              <a:solidFill>
                <a:srgbClr val="581D74">
                  <a:lumMod val="7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E3BE573-ACD1-2BD1-A3CD-FCE350DB6851}"/>
              </a:ext>
            </a:extLst>
          </p:cNvPr>
          <p:cNvSpPr/>
          <p:nvPr/>
        </p:nvSpPr>
        <p:spPr>
          <a:xfrm>
            <a:off x="3156990" y="2765694"/>
            <a:ext cx="1283887" cy="505301"/>
          </a:xfrm>
          <a:prstGeom prst="rect">
            <a:avLst/>
          </a:prstGeom>
          <a:solidFill>
            <a:srgbClr val="A5CC74"/>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panose="020B0604020202020204"/>
                <a:ea typeface="+mn-ea"/>
                <a:cs typeface="+mn-cs"/>
              </a:rPr>
              <a:t>Emission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FFFFFF"/>
                </a:solidFill>
                <a:effectLst/>
                <a:uLnTx/>
                <a:uFillTx/>
                <a:latin typeface="Arial" panose="020B0604020202020204"/>
                <a:ea typeface="+mn-ea"/>
                <a:cs typeface="+mn-cs"/>
              </a:rPr>
              <a:t>des factures</a:t>
            </a:r>
          </a:p>
        </p:txBody>
      </p:sp>
      <p:sp>
        <p:nvSpPr>
          <p:cNvPr id="11" name="Rectangle 10">
            <a:extLst>
              <a:ext uri="{FF2B5EF4-FFF2-40B4-BE49-F238E27FC236}">
                <a16:creationId xmlns:a16="http://schemas.microsoft.com/office/drawing/2014/main" id="{1235B775-92F3-B341-1607-73C612C3F974}"/>
              </a:ext>
            </a:extLst>
          </p:cNvPr>
          <p:cNvSpPr/>
          <p:nvPr/>
        </p:nvSpPr>
        <p:spPr>
          <a:xfrm>
            <a:off x="3156990" y="3578984"/>
            <a:ext cx="1283887" cy="505301"/>
          </a:xfrm>
          <a:prstGeom prst="rect">
            <a:avLst/>
          </a:prstGeom>
          <a:solidFill>
            <a:srgbClr val="A5CC74"/>
          </a:solidFill>
          <a:ln w="12700" cap="flat" cmpd="sng" algn="ctr">
            <a:solidFill>
              <a:srgbClr val="A5CC7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Arial" panose="020B0604020202020204"/>
                <a:ea typeface="+mn-ea"/>
                <a:cs typeface="+mn-cs"/>
              </a:rPr>
              <a:t>Réception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FFFFFF"/>
                </a:solidFill>
                <a:effectLst/>
                <a:uLnTx/>
                <a:uFillTx/>
                <a:latin typeface="Arial" panose="020B0604020202020204"/>
                <a:ea typeface="+mn-ea"/>
                <a:cs typeface="+mn-cs"/>
              </a:rPr>
              <a:t>des factures</a:t>
            </a:r>
          </a:p>
        </p:txBody>
      </p:sp>
      <p:sp>
        <p:nvSpPr>
          <p:cNvPr id="12" name="ZoneTexte 11">
            <a:extLst>
              <a:ext uri="{FF2B5EF4-FFF2-40B4-BE49-F238E27FC236}">
                <a16:creationId xmlns:a16="http://schemas.microsoft.com/office/drawing/2014/main" id="{E13AD10C-B70B-142D-7EDE-24165B2A1377}"/>
              </a:ext>
            </a:extLst>
          </p:cNvPr>
          <p:cNvSpPr txBox="1"/>
          <p:nvPr/>
        </p:nvSpPr>
        <p:spPr>
          <a:xfrm>
            <a:off x="5697643" y="1829731"/>
            <a:ext cx="1381242"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000000"/>
                </a:solidFill>
                <a:effectLst/>
                <a:uLnTx/>
                <a:uFillTx/>
              </a:rPr>
              <a:t>2026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rPr>
              <a:t>1</a:t>
            </a:r>
            <a:r>
              <a:rPr kumimoji="0" lang="fr-FR" sz="1400" b="0" i="0" u="none" strike="noStrike" kern="0" cap="none" spc="0" normalizeH="0" baseline="30000" noProof="0" dirty="0">
                <a:ln>
                  <a:noFill/>
                </a:ln>
                <a:solidFill>
                  <a:srgbClr val="000000"/>
                </a:solidFill>
                <a:effectLst/>
                <a:uLnTx/>
                <a:uFillTx/>
              </a:rPr>
              <a:t>er</a:t>
            </a:r>
            <a:r>
              <a:rPr kumimoji="0" lang="fr-FR" sz="1400" b="0" i="0" u="none" strike="noStrike" kern="0" cap="none" spc="0" normalizeH="0" baseline="0" noProof="0" dirty="0">
                <a:ln>
                  <a:noFill/>
                </a:ln>
                <a:solidFill>
                  <a:srgbClr val="000000"/>
                </a:solidFill>
                <a:effectLst/>
                <a:uLnTx/>
                <a:uFillTx/>
              </a:rPr>
              <a:t> septembre</a:t>
            </a:r>
          </a:p>
        </p:txBody>
      </p:sp>
      <p:sp>
        <p:nvSpPr>
          <p:cNvPr id="13" name="ZoneTexte 12">
            <a:extLst>
              <a:ext uri="{FF2B5EF4-FFF2-40B4-BE49-F238E27FC236}">
                <a16:creationId xmlns:a16="http://schemas.microsoft.com/office/drawing/2014/main" id="{1AE8F1E3-1221-881C-7E88-E0CC58DB132D}"/>
              </a:ext>
            </a:extLst>
          </p:cNvPr>
          <p:cNvSpPr txBox="1"/>
          <p:nvPr/>
        </p:nvSpPr>
        <p:spPr>
          <a:xfrm>
            <a:off x="4882411" y="3739743"/>
            <a:ext cx="251831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0000"/>
                </a:solidFill>
                <a:effectLst/>
                <a:uLnTx/>
                <a:uFillTx/>
              </a:rPr>
              <a:t>Toutes les entreprises</a:t>
            </a:r>
          </a:p>
        </p:txBody>
      </p:sp>
      <p:sp>
        <p:nvSpPr>
          <p:cNvPr id="14" name="ZoneTexte 13">
            <a:extLst>
              <a:ext uri="{FF2B5EF4-FFF2-40B4-BE49-F238E27FC236}">
                <a16:creationId xmlns:a16="http://schemas.microsoft.com/office/drawing/2014/main" id="{F4C69B98-1C63-78DC-7396-3CEDBEDC62C0}"/>
              </a:ext>
            </a:extLst>
          </p:cNvPr>
          <p:cNvSpPr txBox="1"/>
          <p:nvPr/>
        </p:nvSpPr>
        <p:spPr>
          <a:xfrm>
            <a:off x="8665822" y="1829731"/>
            <a:ext cx="1316386" cy="55399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000000"/>
                </a:solidFill>
                <a:effectLst/>
                <a:uLnTx/>
                <a:uFillTx/>
              </a:rPr>
              <a:t>2027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rPr>
              <a:t>1</a:t>
            </a:r>
            <a:r>
              <a:rPr kumimoji="0" lang="fr-FR" sz="1400" b="0" i="0" u="none" strike="noStrike" kern="0" cap="none" spc="0" normalizeH="0" baseline="30000" noProof="0" dirty="0">
                <a:ln>
                  <a:noFill/>
                </a:ln>
                <a:solidFill>
                  <a:srgbClr val="000000"/>
                </a:solidFill>
                <a:effectLst/>
                <a:uLnTx/>
                <a:uFillTx/>
              </a:rPr>
              <a:t>er</a:t>
            </a:r>
            <a:r>
              <a:rPr kumimoji="0" lang="fr-FR" sz="1400" b="0" i="0" u="none" strike="noStrike" kern="0" cap="none" spc="0" normalizeH="0" baseline="0" noProof="0" dirty="0">
                <a:ln>
                  <a:noFill/>
                </a:ln>
                <a:solidFill>
                  <a:srgbClr val="000000"/>
                </a:solidFill>
                <a:effectLst/>
                <a:uLnTx/>
                <a:uFillTx/>
              </a:rPr>
              <a:t> septembre</a:t>
            </a:r>
          </a:p>
        </p:txBody>
      </p:sp>
      <p:grpSp>
        <p:nvGrpSpPr>
          <p:cNvPr id="15" name="Groupe 14">
            <a:extLst>
              <a:ext uri="{FF2B5EF4-FFF2-40B4-BE49-F238E27FC236}">
                <a16:creationId xmlns:a16="http://schemas.microsoft.com/office/drawing/2014/main" id="{83DBC04E-09A7-51EE-F693-33B69584B615}"/>
              </a:ext>
            </a:extLst>
          </p:cNvPr>
          <p:cNvGrpSpPr/>
          <p:nvPr/>
        </p:nvGrpSpPr>
        <p:grpSpPr>
          <a:xfrm>
            <a:off x="8030561" y="2628250"/>
            <a:ext cx="2566258" cy="780189"/>
            <a:chOff x="7810641" y="1971272"/>
            <a:chExt cx="2507616" cy="699362"/>
          </a:xfrm>
        </p:grpSpPr>
        <p:grpSp>
          <p:nvGrpSpPr>
            <p:cNvPr id="16" name="Groupe 15">
              <a:extLst>
                <a:ext uri="{FF2B5EF4-FFF2-40B4-BE49-F238E27FC236}">
                  <a16:creationId xmlns:a16="http://schemas.microsoft.com/office/drawing/2014/main" id="{A2FAB5A4-201E-A85C-CD2D-776C7E3FA6A5}"/>
                </a:ext>
              </a:extLst>
            </p:cNvPr>
            <p:cNvGrpSpPr/>
            <p:nvPr/>
          </p:nvGrpSpPr>
          <p:grpSpPr>
            <a:xfrm>
              <a:off x="8107435" y="1993328"/>
              <a:ext cx="242613" cy="314967"/>
              <a:chOff x="8184871" y="2911245"/>
              <a:chExt cx="315912" cy="657225"/>
            </a:xfrm>
          </p:grpSpPr>
          <p:sp>
            <p:nvSpPr>
              <p:cNvPr id="85" name="Line 177">
                <a:extLst>
                  <a:ext uri="{FF2B5EF4-FFF2-40B4-BE49-F238E27FC236}">
                    <a16:creationId xmlns:a16="http://schemas.microsoft.com/office/drawing/2014/main" id="{A0814D97-0E85-8A5C-285F-2648A4CD9549}"/>
                  </a:ext>
                </a:extLst>
              </p:cNvPr>
              <p:cNvSpPr>
                <a:spLocks noChangeShapeType="1"/>
              </p:cNvSpPr>
              <p:nvPr/>
            </p:nvSpPr>
            <p:spPr bwMode="auto">
              <a:xfrm>
                <a:off x="831663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6" name="Line 178">
                <a:extLst>
                  <a:ext uri="{FF2B5EF4-FFF2-40B4-BE49-F238E27FC236}">
                    <a16:creationId xmlns:a16="http://schemas.microsoft.com/office/drawing/2014/main" id="{FB4182A0-0964-2342-4E0E-0E373F63AC42}"/>
                  </a:ext>
                </a:extLst>
              </p:cNvPr>
              <p:cNvSpPr>
                <a:spLocks noChangeShapeType="1"/>
              </p:cNvSpPr>
              <p:nvPr/>
            </p:nvSpPr>
            <p:spPr bwMode="auto">
              <a:xfrm>
                <a:off x="836108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7" name="Freeform 179">
                <a:extLst>
                  <a:ext uri="{FF2B5EF4-FFF2-40B4-BE49-F238E27FC236}">
                    <a16:creationId xmlns:a16="http://schemas.microsoft.com/office/drawing/2014/main" id="{48763991-B5C7-D5A6-C336-38023EC97511}"/>
                  </a:ext>
                </a:extLst>
              </p:cNvPr>
              <p:cNvSpPr>
                <a:spLocks/>
              </p:cNvSpPr>
              <p:nvPr/>
            </p:nvSpPr>
            <p:spPr bwMode="auto">
              <a:xfrm>
                <a:off x="8329333" y="3054120"/>
                <a:ext cx="15875" cy="3175"/>
              </a:xfrm>
              <a:custGeom>
                <a:avLst/>
                <a:gdLst>
                  <a:gd name="T0" fmla="*/ 5 w 5"/>
                  <a:gd name="T1" fmla="*/ 0 h 1"/>
                  <a:gd name="T2" fmla="*/ 3 w 5"/>
                  <a:gd name="T3" fmla="*/ 1 h 1"/>
                  <a:gd name="T4" fmla="*/ 0 w 5"/>
                  <a:gd name="T5" fmla="*/ 0 h 1"/>
                </a:gdLst>
                <a:ahLst/>
                <a:cxnLst>
                  <a:cxn ang="0">
                    <a:pos x="T0" y="T1"/>
                  </a:cxn>
                  <a:cxn ang="0">
                    <a:pos x="T2" y="T3"/>
                  </a:cxn>
                  <a:cxn ang="0">
                    <a:pos x="T4" y="T5"/>
                  </a:cxn>
                </a:cxnLst>
                <a:rect l="0" t="0" r="r" b="b"/>
                <a:pathLst>
                  <a:path w="5" h="1">
                    <a:moveTo>
                      <a:pt x="5" y="0"/>
                    </a:moveTo>
                    <a:cubicBezTo>
                      <a:pt x="5" y="1"/>
                      <a:pt x="4" y="1"/>
                      <a:pt x="3" y="1"/>
                    </a:cubicBezTo>
                    <a:cubicBezTo>
                      <a:pt x="2" y="1"/>
                      <a:pt x="1" y="1"/>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8" name="Freeform 180">
                <a:extLst>
                  <a:ext uri="{FF2B5EF4-FFF2-40B4-BE49-F238E27FC236}">
                    <a16:creationId xmlns:a16="http://schemas.microsoft.com/office/drawing/2014/main" id="{2D7693B6-BB40-AD8D-B50D-3F6DBA39CD31}"/>
                  </a:ext>
                </a:extLst>
              </p:cNvPr>
              <p:cNvSpPr>
                <a:spLocks/>
              </p:cNvSpPr>
              <p:nvPr/>
            </p:nvSpPr>
            <p:spPr bwMode="auto">
              <a:xfrm>
                <a:off x="8284883" y="3025545"/>
                <a:ext cx="107950" cy="60325"/>
              </a:xfrm>
              <a:custGeom>
                <a:avLst/>
                <a:gdLst>
                  <a:gd name="T0" fmla="*/ 34 w 34"/>
                  <a:gd name="T1" fmla="*/ 0 h 19"/>
                  <a:gd name="T2" fmla="*/ 17 w 34"/>
                  <a:gd name="T3" fmla="*/ 19 h 19"/>
                  <a:gd name="T4" fmla="*/ 0 w 34"/>
                  <a:gd name="T5" fmla="*/ 0 h 19"/>
                </a:gdLst>
                <a:ahLst/>
                <a:cxnLst>
                  <a:cxn ang="0">
                    <a:pos x="T0" y="T1"/>
                  </a:cxn>
                  <a:cxn ang="0">
                    <a:pos x="T2" y="T3"/>
                  </a:cxn>
                  <a:cxn ang="0">
                    <a:pos x="T4" y="T5"/>
                  </a:cxn>
                </a:cxnLst>
                <a:rect l="0" t="0" r="r" b="b"/>
                <a:pathLst>
                  <a:path w="34" h="19">
                    <a:moveTo>
                      <a:pt x="34" y="0"/>
                    </a:moveTo>
                    <a:cubicBezTo>
                      <a:pt x="34" y="10"/>
                      <a:pt x="26" y="19"/>
                      <a:pt x="17" y="19"/>
                    </a:cubicBezTo>
                    <a:cubicBezTo>
                      <a:pt x="7" y="19"/>
                      <a:pt x="0" y="10"/>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9" name="Freeform 181">
                <a:extLst>
                  <a:ext uri="{FF2B5EF4-FFF2-40B4-BE49-F238E27FC236}">
                    <a16:creationId xmlns:a16="http://schemas.microsoft.com/office/drawing/2014/main" id="{3699ED10-F0A3-D0EB-8737-77177291552C}"/>
                  </a:ext>
                </a:extLst>
              </p:cNvPr>
              <p:cNvSpPr>
                <a:spLocks/>
              </p:cNvSpPr>
              <p:nvPr/>
            </p:nvSpPr>
            <p:spPr bwMode="auto">
              <a:xfrm>
                <a:off x="8284883" y="2955695"/>
                <a:ext cx="107950" cy="60325"/>
              </a:xfrm>
              <a:custGeom>
                <a:avLst/>
                <a:gdLst>
                  <a:gd name="T0" fmla="*/ 0 w 34"/>
                  <a:gd name="T1" fmla="*/ 18 h 19"/>
                  <a:gd name="T2" fmla="*/ 9 w 34"/>
                  <a:gd name="T3" fmla="*/ 2 h 19"/>
                  <a:gd name="T4" fmla="*/ 19 w 34"/>
                  <a:gd name="T5" fmla="*/ 7 h 19"/>
                  <a:gd name="T6" fmla="*/ 24 w 34"/>
                  <a:gd name="T7" fmla="*/ 2 h 19"/>
                  <a:gd name="T8" fmla="*/ 34 w 34"/>
                  <a:gd name="T9" fmla="*/ 19 h 19"/>
                </a:gdLst>
                <a:ahLst/>
                <a:cxnLst>
                  <a:cxn ang="0">
                    <a:pos x="T0" y="T1"/>
                  </a:cxn>
                  <a:cxn ang="0">
                    <a:pos x="T2" y="T3"/>
                  </a:cxn>
                  <a:cxn ang="0">
                    <a:pos x="T4" y="T5"/>
                  </a:cxn>
                  <a:cxn ang="0">
                    <a:pos x="T6" y="T7"/>
                  </a:cxn>
                  <a:cxn ang="0">
                    <a:pos x="T8" y="T9"/>
                  </a:cxn>
                </a:cxnLst>
                <a:rect l="0" t="0" r="r" b="b"/>
                <a:pathLst>
                  <a:path w="34" h="19">
                    <a:moveTo>
                      <a:pt x="0" y="18"/>
                    </a:moveTo>
                    <a:cubicBezTo>
                      <a:pt x="0" y="18"/>
                      <a:pt x="0" y="0"/>
                      <a:pt x="9" y="2"/>
                    </a:cubicBezTo>
                    <a:cubicBezTo>
                      <a:pt x="17" y="3"/>
                      <a:pt x="19" y="7"/>
                      <a:pt x="19" y="7"/>
                    </a:cubicBezTo>
                    <a:cubicBezTo>
                      <a:pt x="19" y="7"/>
                      <a:pt x="25" y="7"/>
                      <a:pt x="24" y="2"/>
                    </a:cubicBezTo>
                    <a:cubicBezTo>
                      <a:pt x="24" y="2"/>
                      <a:pt x="34" y="3"/>
                      <a:pt x="34" y="19"/>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0" name="Freeform 182">
                <a:extLst>
                  <a:ext uri="{FF2B5EF4-FFF2-40B4-BE49-F238E27FC236}">
                    <a16:creationId xmlns:a16="http://schemas.microsoft.com/office/drawing/2014/main" id="{7DB59F25-8CD7-55CE-C644-E7091AC1F134}"/>
                  </a:ext>
                </a:extLst>
              </p:cNvPr>
              <p:cNvSpPr>
                <a:spLocks/>
              </p:cNvSpPr>
              <p:nvPr/>
            </p:nvSpPr>
            <p:spPr bwMode="auto">
              <a:xfrm>
                <a:off x="8265833" y="2911245"/>
                <a:ext cx="142875" cy="101600"/>
              </a:xfrm>
              <a:custGeom>
                <a:avLst/>
                <a:gdLst>
                  <a:gd name="T0" fmla="*/ 4 w 45"/>
                  <a:gd name="T1" fmla="*/ 32 h 32"/>
                  <a:gd name="T2" fmla="*/ 6 w 45"/>
                  <a:gd name="T3" fmla="*/ 15 h 32"/>
                  <a:gd name="T4" fmla="*/ 13 w 45"/>
                  <a:gd name="T5" fmla="*/ 8 h 32"/>
                  <a:gd name="T6" fmla="*/ 13 w 45"/>
                  <a:gd name="T7" fmla="*/ 4 h 32"/>
                  <a:gd name="T8" fmla="*/ 29 w 45"/>
                  <a:gd name="T9" fmla="*/ 5 h 32"/>
                  <a:gd name="T10" fmla="*/ 35 w 45"/>
                  <a:gd name="T11" fmla="*/ 9 h 32"/>
                  <a:gd name="T12" fmla="*/ 43 w 45"/>
                  <a:gd name="T13" fmla="*/ 14 h 32"/>
                  <a:gd name="T14" fmla="*/ 41 w 45"/>
                  <a:gd name="T15" fmla="*/ 16 h 32"/>
                  <a:gd name="T16" fmla="*/ 41 w 4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2">
                    <a:moveTo>
                      <a:pt x="4" y="32"/>
                    </a:moveTo>
                    <a:cubicBezTo>
                      <a:pt x="4" y="32"/>
                      <a:pt x="0" y="19"/>
                      <a:pt x="6" y="15"/>
                    </a:cubicBezTo>
                    <a:cubicBezTo>
                      <a:pt x="6" y="15"/>
                      <a:pt x="4" y="9"/>
                      <a:pt x="13" y="8"/>
                    </a:cubicBezTo>
                    <a:cubicBezTo>
                      <a:pt x="13" y="8"/>
                      <a:pt x="14" y="6"/>
                      <a:pt x="13" y="4"/>
                    </a:cubicBezTo>
                    <a:cubicBezTo>
                      <a:pt x="13" y="4"/>
                      <a:pt x="23" y="0"/>
                      <a:pt x="29" y="5"/>
                    </a:cubicBezTo>
                    <a:cubicBezTo>
                      <a:pt x="29" y="5"/>
                      <a:pt x="34" y="4"/>
                      <a:pt x="35" y="9"/>
                    </a:cubicBezTo>
                    <a:cubicBezTo>
                      <a:pt x="35" y="9"/>
                      <a:pt x="41" y="9"/>
                      <a:pt x="43" y="14"/>
                    </a:cubicBezTo>
                    <a:cubicBezTo>
                      <a:pt x="43" y="14"/>
                      <a:pt x="41" y="14"/>
                      <a:pt x="41" y="16"/>
                    </a:cubicBezTo>
                    <a:cubicBezTo>
                      <a:pt x="41" y="16"/>
                      <a:pt x="45" y="24"/>
                      <a:pt x="41" y="3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1" name="Freeform 183">
                <a:extLst>
                  <a:ext uri="{FF2B5EF4-FFF2-40B4-BE49-F238E27FC236}">
                    <a16:creationId xmlns:a16="http://schemas.microsoft.com/office/drawing/2014/main" id="{199F3C8D-8957-7B6D-0180-3B46B074B64F}"/>
                  </a:ext>
                </a:extLst>
              </p:cNvPr>
              <p:cNvSpPr>
                <a:spLocks/>
              </p:cNvSpPr>
              <p:nvPr/>
            </p:nvSpPr>
            <p:spPr bwMode="auto">
              <a:xfrm>
                <a:off x="8272183" y="3166833"/>
                <a:ext cx="3175" cy="50800"/>
              </a:xfrm>
              <a:custGeom>
                <a:avLst/>
                <a:gdLst>
                  <a:gd name="T0" fmla="*/ 0 w 1"/>
                  <a:gd name="T1" fmla="*/ 16 h 16"/>
                  <a:gd name="T2" fmla="*/ 1 w 1"/>
                  <a:gd name="T3" fmla="*/ 0 h 16"/>
                </a:gdLst>
                <a:ahLst/>
                <a:cxnLst>
                  <a:cxn ang="0">
                    <a:pos x="T0" y="T1"/>
                  </a:cxn>
                  <a:cxn ang="0">
                    <a:pos x="T2" y="T3"/>
                  </a:cxn>
                </a:cxnLst>
                <a:rect l="0" t="0" r="r" b="b"/>
                <a:pathLst>
                  <a:path w="1" h="16">
                    <a:moveTo>
                      <a:pt x="0" y="16"/>
                    </a:moveTo>
                    <a:cubicBezTo>
                      <a:pt x="0" y="10"/>
                      <a:pt x="0" y="5"/>
                      <a:pt x="1"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2" name="Freeform 184">
                <a:extLst>
                  <a:ext uri="{FF2B5EF4-FFF2-40B4-BE49-F238E27FC236}">
                    <a16:creationId xmlns:a16="http://schemas.microsoft.com/office/drawing/2014/main" id="{CDC7A991-9808-22C9-C5F4-AC5F39388484}"/>
                  </a:ext>
                </a:extLst>
              </p:cNvPr>
              <p:cNvSpPr>
                <a:spLocks/>
              </p:cNvSpPr>
              <p:nvPr/>
            </p:nvSpPr>
            <p:spPr bwMode="auto">
              <a:xfrm>
                <a:off x="8272183" y="3382733"/>
                <a:ext cx="57150" cy="157163"/>
              </a:xfrm>
              <a:custGeom>
                <a:avLst/>
                <a:gdLst>
                  <a:gd name="T0" fmla="*/ 18 w 18"/>
                  <a:gd name="T1" fmla="*/ 0 h 49"/>
                  <a:gd name="T2" fmla="*/ 11 w 18"/>
                  <a:gd name="T3" fmla="*/ 49 h 49"/>
                  <a:gd name="T4" fmla="*/ 2 w 18"/>
                  <a:gd name="T5" fmla="*/ 49 h 49"/>
                  <a:gd name="T6" fmla="*/ 0 w 18"/>
                  <a:gd name="T7" fmla="*/ 0 h 49"/>
                </a:gdLst>
                <a:ahLst/>
                <a:cxnLst>
                  <a:cxn ang="0">
                    <a:pos x="T0" y="T1"/>
                  </a:cxn>
                  <a:cxn ang="0">
                    <a:pos x="T2" y="T3"/>
                  </a:cxn>
                  <a:cxn ang="0">
                    <a:pos x="T4" y="T5"/>
                  </a:cxn>
                  <a:cxn ang="0">
                    <a:pos x="T6" y="T7"/>
                  </a:cxn>
                </a:cxnLst>
                <a:rect l="0" t="0" r="r" b="b"/>
                <a:pathLst>
                  <a:path w="18" h="49">
                    <a:moveTo>
                      <a:pt x="18" y="0"/>
                    </a:moveTo>
                    <a:cubicBezTo>
                      <a:pt x="11" y="49"/>
                      <a:pt x="11" y="49"/>
                      <a:pt x="11" y="49"/>
                    </a:cubicBezTo>
                    <a:cubicBezTo>
                      <a:pt x="2" y="49"/>
                      <a:pt x="2" y="49"/>
                      <a:pt x="2" y="49"/>
                    </a:cubicBezTo>
                    <a:cubicBezTo>
                      <a:pt x="2" y="49"/>
                      <a:pt x="1" y="28"/>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3" name="Freeform 185">
                <a:extLst>
                  <a:ext uri="{FF2B5EF4-FFF2-40B4-BE49-F238E27FC236}">
                    <a16:creationId xmlns:a16="http://schemas.microsoft.com/office/drawing/2014/main" id="{C1B700C1-77C7-8792-74AF-A919B6CB5BA6}"/>
                  </a:ext>
                </a:extLst>
              </p:cNvPr>
              <p:cNvSpPr>
                <a:spLocks/>
              </p:cNvSpPr>
              <p:nvPr/>
            </p:nvSpPr>
            <p:spPr bwMode="auto">
              <a:xfrm>
                <a:off x="8345208" y="3382733"/>
                <a:ext cx="60325" cy="153988"/>
              </a:xfrm>
              <a:custGeom>
                <a:avLst/>
                <a:gdLst>
                  <a:gd name="T0" fmla="*/ 38 w 38"/>
                  <a:gd name="T1" fmla="*/ 0 h 97"/>
                  <a:gd name="T2" fmla="*/ 34 w 38"/>
                  <a:gd name="T3" fmla="*/ 97 h 97"/>
                  <a:gd name="T4" fmla="*/ 16 w 38"/>
                  <a:gd name="T5" fmla="*/ 97 h 97"/>
                  <a:gd name="T6" fmla="*/ 0 w 38"/>
                  <a:gd name="T7" fmla="*/ 0 h 97"/>
                </a:gdLst>
                <a:ahLst/>
                <a:cxnLst>
                  <a:cxn ang="0">
                    <a:pos x="T0" y="T1"/>
                  </a:cxn>
                  <a:cxn ang="0">
                    <a:pos x="T2" y="T3"/>
                  </a:cxn>
                  <a:cxn ang="0">
                    <a:pos x="T4" y="T5"/>
                  </a:cxn>
                  <a:cxn ang="0">
                    <a:pos x="T6" y="T7"/>
                  </a:cxn>
                </a:cxnLst>
                <a:rect l="0" t="0" r="r" b="b"/>
                <a:pathLst>
                  <a:path w="38" h="97">
                    <a:moveTo>
                      <a:pt x="38" y="0"/>
                    </a:moveTo>
                    <a:lnTo>
                      <a:pt x="34" y="97"/>
                    </a:lnTo>
                    <a:lnTo>
                      <a:pt x="16" y="97"/>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4" name="Line 186">
                <a:extLst>
                  <a:ext uri="{FF2B5EF4-FFF2-40B4-BE49-F238E27FC236}">
                    <a16:creationId xmlns:a16="http://schemas.microsoft.com/office/drawing/2014/main" id="{67D20E8E-5374-E711-DB1C-FA4D7941FD09}"/>
                  </a:ext>
                </a:extLst>
              </p:cNvPr>
              <p:cNvSpPr>
                <a:spLocks noChangeShapeType="1"/>
              </p:cNvSpPr>
              <p:nvPr/>
            </p:nvSpPr>
            <p:spPr bwMode="auto">
              <a:xfrm>
                <a:off x="8405533" y="3163658"/>
                <a:ext cx="3175" cy="53975"/>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5" name="Freeform 187">
                <a:extLst>
                  <a:ext uri="{FF2B5EF4-FFF2-40B4-BE49-F238E27FC236}">
                    <a16:creationId xmlns:a16="http://schemas.microsoft.com/office/drawing/2014/main" id="{42DB1C32-4A96-450D-86FC-55EC86D485DC}"/>
                  </a:ext>
                </a:extLst>
              </p:cNvPr>
              <p:cNvSpPr>
                <a:spLocks/>
              </p:cNvSpPr>
              <p:nvPr/>
            </p:nvSpPr>
            <p:spPr bwMode="auto">
              <a:xfrm>
                <a:off x="8367433" y="3089045"/>
                <a:ext cx="133350" cy="198438"/>
              </a:xfrm>
              <a:custGeom>
                <a:avLst/>
                <a:gdLst>
                  <a:gd name="T0" fmla="*/ 0 w 42"/>
                  <a:gd name="T1" fmla="*/ 3 h 62"/>
                  <a:gd name="T2" fmla="*/ 26 w 42"/>
                  <a:gd name="T3" fmla="*/ 14 h 62"/>
                  <a:gd name="T4" fmla="*/ 40 w 42"/>
                  <a:gd name="T5" fmla="*/ 39 h 62"/>
                  <a:gd name="T6" fmla="*/ 21 w 42"/>
                  <a:gd name="T7" fmla="*/ 62 h 62"/>
                </a:gdLst>
                <a:ahLst/>
                <a:cxnLst>
                  <a:cxn ang="0">
                    <a:pos x="T0" y="T1"/>
                  </a:cxn>
                  <a:cxn ang="0">
                    <a:pos x="T2" y="T3"/>
                  </a:cxn>
                  <a:cxn ang="0">
                    <a:pos x="T4" y="T5"/>
                  </a:cxn>
                  <a:cxn ang="0">
                    <a:pos x="T6" y="T7"/>
                  </a:cxn>
                </a:cxnLst>
                <a:rect l="0" t="0" r="r" b="b"/>
                <a:pathLst>
                  <a:path w="42" h="62">
                    <a:moveTo>
                      <a:pt x="0" y="3"/>
                    </a:moveTo>
                    <a:cubicBezTo>
                      <a:pt x="0" y="3"/>
                      <a:pt x="17" y="0"/>
                      <a:pt x="26" y="14"/>
                    </a:cubicBezTo>
                    <a:cubicBezTo>
                      <a:pt x="40" y="39"/>
                      <a:pt x="40" y="39"/>
                      <a:pt x="40" y="39"/>
                    </a:cubicBezTo>
                    <a:cubicBezTo>
                      <a:pt x="40" y="39"/>
                      <a:pt x="42" y="50"/>
                      <a:pt x="21" y="6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6" name="Line 188">
                <a:extLst>
                  <a:ext uri="{FF2B5EF4-FFF2-40B4-BE49-F238E27FC236}">
                    <a16:creationId xmlns:a16="http://schemas.microsoft.com/office/drawing/2014/main" id="{15A769A7-3C44-0837-367A-7F0C13052D36}"/>
                  </a:ext>
                </a:extLst>
              </p:cNvPr>
              <p:cNvSpPr>
                <a:spLocks noChangeShapeType="1"/>
              </p:cNvSpPr>
              <p:nvPr/>
            </p:nvSpPr>
            <p:spPr bwMode="auto">
              <a:xfrm>
                <a:off x="8415058" y="333510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7" name="Line 189">
                <a:extLst>
                  <a:ext uri="{FF2B5EF4-FFF2-40B4-BE49-F238E27FC236}">
                    <a16:creationId xmlns:a16="http://schemas.microsoft.com/office/drawing/2014/main" id="{48F9A8CA-DA94-4CB1-7822-7E0C9678CF68}"/>
                  </a:ext>
                </a:extLst>
              </p:cNvPr>
              <p:cNvSpPr>
                <a:spLocks noChangeShapeType="1"/>
              </p:cNvSpPr>
              <p:nvPr/>
            </p:nvSpPr>
            <p:spPr bwMode="auto">
              <a:xfrm>
                <a:off x="8294408" y="3095395"/>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8" name="Freeform 190">
                <a:extLst>
                  <a:ext uri="{FF2B5EF4-FFF2-40B4-BE49-F238E27FC236}">
                    <a16:creationId xmlns:a16="http://schemas.microsoft.com/office/drawing/2014/main" id="{46BB557F-58A9-124B-790D-2DCA4C05FCC8}"/>
                  </a:ext>
                </a:extLst>
              </p:cNvPr>
              <p:cNvSpPr>
                <a:spLocks/>
              </p:cNvSpPr>
              <p:nvPr/>
            </p:nvSpPr>
            <p:spPr bwMode="auto">
              <a:xfrm>
                <a:off x="8376958" y="3539895"/>
                <a:ext cx="44450" cy="25400"/>
              </a:xfrm>
              <a:custGeom>
                <a:avLst/>
                <a:gdLst>
                  <a:gd name="T0" fmla="*/ 12 w 28"/>
                  <a:gd name="T1" fmla="*/ 0 h 16"/>
                  <a:gd name="T2" fmla="*/ 28 w 28"/>
                  <a:gd name="T3" fmla="*/ 16 h 16"/>
                  <a:gd name="T4" fmla="*/ 0 w 28"/>
                  <a:gd name="T5" fmla="*/ 16 h 16"/>
                  <a:gd name="T6" fmla="*/ 0 w 28"/>
                  <a:gd name="T7" fmla="*/ 0 h 16"/>
                </a:gdLst>
                <a:ahLst/>
                <a:cxnLst>
                  <a:cxn ang="0">
                    <a:pos x="T0" y="T1"/>
                  </a:cxn>
                  <a:cxn ang="0">
                    <a:pos x="T2" y="T3"/>
                  </a:cxn>
                  <a:cxn ang="0">
                    <a:pos x="T4" y="T5"/>
                  </a:cxn>
                  <a:cxn ang="0">
                    <a:pos x="T6" y="T7"/>
                  </a:cxn>
                </a:cxnLst>
                <a:rect l="0" t="0" r="r" b="b"/>
                <a:pathLst>
                  <a:path w="28" h="16">
                    <a:moveTo>
                      <a:pt x="12" y="0"/>
                    </a:moveTo>
                    <a:lnTo>
                      <a:pt x="28" y="16"/>
                    </a:lnTo>
                    <a:lnTo>
                      <a:pt x="0" y="16"/>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99" name="Line 191">
                <a:extLst>
                  <a:ext uri="{FF2B5EF4-FFF2-40B4-BE49-F238E27FC236}">
                    <a16:creationId xmlns:a16="http://schemas.microsoft.com/office/drawing/2014/main" id="{3A25A271-400B-9F67-736A-BA254A6FE467}"/>
                  </a:ext>
                </a:extLst>
              </p:cNvPr>
              <p:cNvSpPr>
                <a:spLocks noChangeShapeType="1"/>
              </p:cNvSpPr>
              <p:nvPr/>
            </p:nvSpPr>
            <p:spPr bwMode="auto">
              <a:xfrm>
                <a:off x="8396008" y="3536720"/>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0" name="Freeform 192">
                <a:extLst>
                  <a:ext uri="{FF2B5EF4-FFF2-40B4-BE49-F238E27FC236}">
                    <a16:creationId xmlns:a16="http://schemas.microsoft.com/office/drawing/2014/main" id="{5B7D2311-03E4-F094-9C68-2E1C625A90B8}"/>
                  </a:ext>
                </a:extLst>
              </p:cNvPr>
              <p:cNvSpPr>
                <a:spLocks/>
              </p:cNvSpPr>
              <p:nvPr/>
            </p:nvSpPr>
            <p:spPr bwMode="auto">
              <a:xfrm>
                <a:off x="8262658" y="3539895"/>
                <a:ext cx="41275" cy="25400"/>
              </a:xfrm>
              <a:custGeom>
                <a:avLst/>
                <a:gdLst>
                  <a:gd name="T0" fmla="*/ 26 w 26"/>
                  <a:gd name="T1" fmla="*/ 0 h 16"/>
                  <a:gd name="T2" fmla="*/ 26 w 26"/>
                  <a:gd name="T3" fmla="*/ 16 h 16"/>
                  <a:gd name="T4" fmla="*/ 0 w 26"/>
                  <a:gd name="T5" fmla="*/ 16 h 16"/>
                  <a:gd name="T6" fmla="*/ 14 w 26"/>
                  <a:gd name="T7" fmla="*/ 2 h 16"/>
                </a:gdLst>
                <a:ahLst/>
                <a:cxnLst>
                  <a:cxn ang="0">
                    <a:pos x="T0" y="T1"/>
                  </a:cxn>
                  <a:cxn ang="0">
                    <a:pos x="T2" y="T3"/>
                  </a:cxn>
                  <a:cxn ang="0">
                    <a:pos x="T4" y="T5"/>
                  </a:cxn>
                  <a:cxn ang="0">
                    <a:pos x="T6" y="T7"/>
                  </a:cxn>
                </a:cxnLst>
                <a:rect l="0" t="0" r="r" b="b"/>
                <a:pathLst>
                  <a:path w="26" h="16">
                    <a:moveTo>
                      <a:pt x="26" y="0"/>
                    </a:moveTo>
                    <a:lnTo>
                      <a:pt x="26" y="16"/>
                    </a:lnTo>
                    <a:lnTo>
                      <a:pt x="0" y="16"/>
                    </a:lnTo>
                    <a:lnTo>
                      <a:pt x="14" y="2"/>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1" name="Line 193">
                <a:extLst>
                  <a:ext uri="{FF2B5EF4-FFF2-40B4-BE49-F238E27FC236}">
                    <a16:creationId xmlns:a16="http://schemas.microsoft.com/office/drawing/2014/main" id="{98A31F29-276E-F22E-2F53-FF2CDA15DE3F}"/>
                  </a:ext>
                </a:extLst>
              </p:cNvPr>
              <p:cNvSpPr>
                <a:spLocks noChangeShapeType="1"/>
              </p:cNvSpPr>
              <p:nvPr/>
            </p:nvSpPr>
            <p:spPr bwMode="auto">
              <a:xfrm>
                <a:off x="8207096" y="3568470"/>
                <a:ext cx="268288"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2" name="Freeform 194">
                <a:extLst>
                  <a:ext uri="{FF2B5EF4-FFF2-40B4-BE49-F238E27FC236}">
                    <a16:creationId xmlns:a16="http://schemas.microsoft.com/office/drawing/2014/main" id="{A8FB68C1-4EA0-CF96-2393-04AD013E99BD}"/>
                  </a:ext>
                </a:extLst>
              </p:cNvPr>
              <p:cNvSpPr>
                <a:spLocks/>
              </p:cNvSpPr>
              <p:nvPr/>
            </p:nvSpPr>
            <p:spPr bwMode="auto">
              <a:xfrm>
                <a:off x="8237258" y="3092220"/>
                <a:ext cx="73025" cy="109538"/>
              </a:xfrm>
              <a:custGeom>
                <a:avLst/>
                <a:gdLst>
                  <a:gd name="T0" fmla="*/ 23 w 23"/>
                  <a:gd name="T1" fmla="*/ 2 h 34"/>
                  <a:gd name="T2" fmla="*/ 2 w 23"/>
                  <a:gd name="T3" fmla="*/ 34 h 34"/>
                </a:gdLst>
                <a:ahLst/>
                <a:cxnLst>
                  <a:cxn ang="0">
                    <a:pos x="T0" y="T1"/>
                  </a:cxn>
                  <a:cxn ang="0">
                    <a:pos x="T2" y="T3"/>
                  </a:cxn>
                </a:cxnLst>
                <a:rect l="0" t="0" r="r" b="b"/>
                <a:pathLst>
                  <a:path w="23" h="34">
                    <a:moveTo>
                      <a:pt x="23" y="2"/>
                    </a:moveTo>
                    <a:cubicBezTo>
                      <a:pt x="23" y="2"/>
                      <a:pt x="0" y="0"/>
                      <a:pt x="2" y="34"/>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3" name="Line 195">
                <a:extLst>
                  <a:ext uri="{FF2B5EF4-FFF2-40B4-BE49-F238E27FC236}">
                    <a16:creationId xmlns:a16="http://schemas.microsoft.com/office/drawing/2014/main" id="{C5D3B71D-0BE1-E10D-2E32-12513AC8F874}"/>
                  </a:ext>
                </a:extLst>
              </p:cNvPr>
              <p:cNvSpPr>
                <a:spLocks noChangeShapeType="1"/>
              </p:cNvSpPr>
              <p:nvPr/>
            </p:nvSpPr>
            <p:spPr bwMode="auto">
              <a:xfrm flipV="1">
                <a:off x="8310283" y="3079520"/>
                <a:ext cx="0" cy="190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4" name="Freeform 196">
                <a:extLst>
                  <a:ext uri="{FF2B5EF4-FFF2-40B4-BE49-F238E27FC236}">
                    <a16:creationId xmlns:a16="http://schemas.microsoft.com/office/drawing/2014/main" id="{87DF1324-0D6D-D39E-52DE-B5D7C26271EC}"/>
                  </a:ext>
                </a:extLst>
              </p:cNvPr>
              <p:cNvSpPr>
                <a:spLocks/>
              </p:cNvSpPr>
              <p:nvPr/>
            </p:nvSpPr>
            <p:spPr bwMode="auto">
              <a:xfrm>
                <a:off x="8262658" y="3150958"/>
                <a:ext cx="152400" cy="231775"/>
              </a:xfrm>
              <a:custGeom>
                <a:avLst/>
                <a:gdLst>
                  <a:gd name="T0" fmla="*/ 13 w 48"/>
                  <a:gd name="T1" fmla="*/ 0 h 73"/>
                  <a:gd name="T2" fmla="*/ 35 w 48"/>
                  <a:gd name="T3" fmla="*/ 0 h 73"/>
                  <a:gd name="T4" fmla="*/ 38 w 48"/>
                  <a:gd name="T5" fmla="*/ 3 h 73"/>
                  <a:gd name="T6" fmla="*/ 46 w 48"/>
                  <a:gd name="T7" fmla="*/ 21 h 73"/>
                  <a:gd name="T8" fmla="*/ 48 w 48"/>
                  <a:gd name="T9" fmla="*/ 24 h 73"/>
                  <a:gd name="T10" fmla="*/ 48 w 48"/>
                  <a:gd name="T11" fmla="*/ 70 h 73"/>
                  <a:gd name="T12" fmla="*/ 46 w 48"/>
                  <a:gd name="T13" fmla="*/ 73 h 73"/>
                  <a:gd name="T14" fmla="*/ 3 w 48"/>
                  <a:gd name="T15" fmla="*/ 73 h 73"/>
                  <a:gd name="T16" fmla="*/ 0 w 48"/>
                  <a:gd name="T17" fmla="*/ 70 h 73"/>
                  <a:gd name="T18" fmla="*/ 0 w 48"/>
                  <a:gd name="T19" fmla="*/ 24 h 73"/>
                  <a:gd name="T20" fmla="*/ 2 w 48"/>
                  <a:gd name="T21" fmla="*/ 21 h 73"/>
                  <a:gd name="T22" fmla="*/ 10 w 48"/>
                  <a:gd name="T23" fmla="*/ 3 h 73"/>
                  <a:gd name="T24" fmla="*/ 13 w 48"/>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73">
                    <a:moveTo>
                      <a:pt x="13" y="0"/>
                    </a:moveTo>
                    <a:cubicBezTo>
                      <a:pt x="35" y="0"/>
                      <a:pt x="35" y="0"/>
                      <a:pt x="35" y="0"/>
                    </a:cubicBezTo>
                    <a:cubicBezTo>
                      <a:pt x="37" y="0"/>
                      <a:pt x="38" y="1"/>
                      <a:pt x="38" y="3"/>
                    </a:cubicBezTo>
                    <a:cubicBezTo>
                      <a:pt x="38" y="8"/>
                      <a:pt x="38" y="19"/>
                      <a:pt x="46" y="21"/>
                    </a:cubicBezTo>
                    <a:cubicBezTo>
                      <a:pt x="47" y="21"/>
                      <a:pt x="48" y="22"/>
                      <a:pt x="48" y="24"/>
                    </a:cubicBezTo>
                    <a:cubicBezTo>
                      <a:pt x="48" y="70"/>
                      <a:pt x="48" y="70"/>
                      <a:pt x="48" y="70"/>
                    </a:cubicBezTo>
                    <a:cubicBezTo>
                      <a:pt x="48" y="72"/>
                      <a:pt x="47" y="73"/>
                      <a:pt x="46" y="73"/>
                    </a:cubicBezTo>
                    <a:cubicBezTo>
                      <a:pt x="3" y="73"/>
                      <a:pt x="3" y="73"/>
                      <a:pt x="3" y="73"/>
                    </a:cubicBezTo>
                    <a:cubicBezTo>
                      <a:pt x="1" y="73"/>
                      <a:pt x="0" y="72"/>
                      <a:pt x="0" y="70"/>
                    </a:cubicBezTo>
                    <a:cubicBezTo>
                      <a:pt x="0" y="24"/>
                      <a:pt x="0" y="24"/>
                      <a:pt x="0" y="24"/>
                    </a:cubicBezTo>
                    <a:cubicBezTo>
                      <a:pt x="0" y="23"/>
                      <a:pt x="1" y="22"/>
                      <a:pt x="2" y="21"/>
                    </a:cubicBezTo>
                    <a:cubicBezTo>
                      <a:pt x="5" y="21"/>
                      <a:pt x="10" y="17"/>
                      <a:pt x="10" y="3"/>
                    </a:cubicBezTo>
                    <a:cubicBezTo>
                      <a:pt x="10" y="1"/>
                      <a:pt x="11" y="0"/>
                      <a:pt x="13" y="0"/>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5" name="Freeform 197">
                <a:extLst>
                  <a:ext uri="{FF2B5EF4-FFF2-40B4-BE49-F238E27FC236}">
                    <a16:creationId xmlns:a16="http://schemas.microsoft.com/office/drawing/2014/main" id="{2CD63072-2C94-5949-A52A-FDE1841AB8D1}"/>
                  </a:ext>
                </a:extLst>
              </p:cNvPr>
              <p:cNvSpPr>
                <a:spLocks/>
              </p:cNvSpPr>
              <p:nvPr/>
            </p:nvSpPr>
            <p:spPr bwMode="auto">
              <a:xfrm>
                <a:off x="8319808" y="3179533"/>
                <a:ext cx="38100" cy="34925"/>
              </a:xfrm>
              <a:custGeom>
                <a:avLst/>
                <a:gdLst>
                  <a:gd name="T0" fmla="*/ 9 w 12"/>
                  <a:gd name="T1" fmla="*/ 11 h 11"/>
                  <a:gd name="T2" fmla="*/ 3 w 12"/>
                  <a:gd name="T3" fmla="*/ 11 h 11"/>
                  <a:gd name="T4" fmla="*/ 0 w 12"/>
                  <a:gd name="T5" fmla="*/ 7 h 11"/>
                  <a:gd name="T6" fmla="*/ 0 w 12"/>
                  <a:gd name="T7" fmla="*/ 0 h 11"/>
                  <a:gd name="T8" fmla="*/ 12 w 12"/>
                  <a:gd name="T9" fmla="*/ 0 h 11"/>
                  <a:gd name="T10" fmla="*/ 12 w 12"/>
                  <a:gd name="T11" fmla="*/ 7 h 11"/>
                  <a:gd name="T12" fmla="*/ 9 w 1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 h="11">
                    <a:moveTo>
                      <a:pt x="9" y="11"/>
                    </a:moveTo>
                    <a:cubicBezTo>
                      <a:pt x="3" y="11"/>
                      <a:pt x="3" y="11"/>
                      <a:pt x="3" y="11"/>
                    </a:cubicBezTo>
                    <a:cubicBezTo>
                      <a:pt x="1" y="11"/>
                      <a:pt x="0" y="9"/>
                      <a:pt x="0" y="7"/>
                    </a:cubicBezTo>
                    <a:cubicBezTo>
                      <a:pt x="0" y="0"/>
                      <a:pt x="0" y="0"/>
                      <a:pt x="0" y="0"/>
                    </a:cubicBezTo>
                    <a:cubicBezTo>
                      <a:pt x="12" y="0"/>
                      <a:pt x="12" y="0"/>
                      <a:pt x="12" y="0"/>
                    </a:cubicBezTo>
                    <a:cubicBezTo>
                      <a:pt x="12" y="7"/>
                      <a:pt x="12" y="7"/>
                      <a:pt x="12" y="7"/>
                    </a:cubicBezTo>
                    <a:cubicBezTo>
                      <a:pt x="12" y="9"/>
                      <a:pt x="11" y="11"/>
                      <a:pt x="9" y="11"/>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6" name="Freeform 198">
                <a:extLst>
                  <a:ext uri="{FF2B5EF4-FFF2-40B4-BE49-F238E27FC236}">
                    <a16:creationId xmlns:a16="http://schemas.microsoft.com/office/drawing/2014/main" id="{E937EEB5-A244-B652-8261-E5167EF60A95}"/>
                  </a:ext>
                </a:extLst>
              </p:cNvPr>
              <p:cNvSpPr>
                <a:spLocks/>
              </p:cNvSpPr>
              <p:nvPr/>
            </p:nvSpPr>
            <p:spPr bwMode="auto">
              <a:xfrm>
                <a:off x="8288058" y="3277958"/>
                <a:ext cx="101600" cy="57150"/>
              </a:xfrm>
              <a:custGeom>
                <a:avLst/>
                <a:gdLst>
                  <a:gd name="T0" fmla="*/ 28 w 32"/>
                  <a:gd name="T1" fmla="*/ 18 h 18"/>
                  <a:gd name="T2" fmla="*/ 4 w 32"/>
                  <a:gd name="T3" fmla="*/ 18 h 18"/>
                  <a:gd name="T4" fmla="*/ 0 w 32"/>
                  <a:gd name="T5" fmla="*/ 13 h 18"/>
                  <a:gd name="T6" fmla="*/ 0 w 32"/>
                  <a:gd name="T7" fmla="*/ 0 h 18"/>
                  <a:gd name="T8" fmla="*/ 32 w 32"/>
                  <a:gd name="T9" fmla="*/ 0 h 18"/>
                  <a:gd name="T10" fmla="*/ 32 w 32"/>
                  <a:gd name="T11" fmla="*/ 13 h 18"/>
                  <a:gd name="T12" fmla="*/ 28 w 3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2" h="18">
                    <a:moveTo>
                      <a:pt x="28" y="18"/>
                    </a:moveTo>
                    <a:cubicBezTo>
                      <a:pt x="4" y="18"/>
                      <a:pt x="4" y="18"/>
                      <a:pt x="4" y="18"/>
                    </a:cubicBezTo>
                    <a:cubicBezTo>
                      <a:pt x="2" y="18"/>
                      <a:pt x="0" y="16"/>
                      <a:pt x="0" y="13"/>
                    </a:cubicBezTo>
                    <a:cubicBezTo>
                      <a:pt x="0" y="0"/>
                      <a:pt x="0" y="0"/>
                      <a:pt x="0" y="0"/>
                    </a:cubicBezTo>
                    <a:cubicBezTo>
                      <a:pt x="32" y="0"/>
                      <a:pt x="32" y="0"/>
                      <a:pt x="32" y="0"/>
                    </a:cubicBezTo>
                    <a:cubicBezTo>
                      <a:pt x="32" y="13"/>
                      <a:pt x="32" y="13"/>
                      <a:pt x="32" y="13"/>
                    </a:cubicBezTo>
                    <a:cubicBezTo>
                      <a:pt x="32" y="16"/>
                      <a:pt x="30" y="18"/>
                      <a:pt x="28" y="18"/>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7" name="Freeform 199">
                <a:extLst>
                  <a:ext uri="{FF2B5EF4-FFF2-40B4-BE49-F238E27FC236}">
                    <a16:creationId xmlns:a16="http://schemas.microsoft.com/office/drawing/2014/main" id="{67BC69ED-F84A-A48D-EB8B-89B53F4B32B2}"/>
                  </a:ext>
                </a:extLst>
              </p:cNvPr>
              <p:cNvSpPr>
                <a:spLocks/>
              </p:cNvSpPr>
              <p:nvPr/>
            </p:nvSpPr>
            <p:spPr bwMode="auto">
              <a:xfrm>
                <a:off x="8300758"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8" name="Freeform 200">
                <a:extLst>
                  <a:ext uri="{FF2B5EF4-FFF2-40B4-BE49-F238E27FC236}">
                    <a16:creationId xmlns:a16="http://schemas.microsoft.com/office/drawing/2014/main" id="{CF01C135-3767-89E7-EDB9-0C98DEEAFFA4}"/>
                  </a:ext>
                </a:extLst>
              </p:cNvPr>
              <p:cNvSpPr>
                <a:spLocks/>
              </p:cNvSpPr>
              <p:nvPr/>
            </p:nvSpPr>
            <p:spPr bwMode="auto">
              <a:xfrm>
                <a:off x="8332508" y="3249383"/>
                <a:ext cx="15875" cy="25400"/>
              </a:xfrm>
              <a:custGeom>
                <a:avLst/>
                <a:gdLst>
                  <a:gd name="T0" fmla="*/ 0 w 5"/>
                  <a:gd name="T1" fmla="*/ 8 h 8"/>
                  <a:gd name="T2" fmla="*/ 0 w 5"/>
                  <a:gd name="T3" fmla="*/ 2 h 8"/>
                  <a:gd name="T4" fmla="*/ 2 w 5"/>
                  <a:gd name="T5" fmla="*/ 0 h 8"/>
                  <a:gd name="T6" fmla="*/ 2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2" y="0"/>
                    </a:cubicBezTo>
                    <a:cubicBezTo>
                      <a:pt x="2" y="0"/>
                      <a:pt x="2" y="0"/>
                      <a:pt x="2" y="0"/>
                    </a:cubicBezTo>
                    <a:cubicBezTo>
                      <a:pt x="3"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09" name="Freeform 201">
                <a:extLst>
                  <a:ext uri="{FF2B5EF4-FFF2-40B4-BE49-F238E27FC236}">
                    <a16:creationId xmlns:a16="http://schemas.microsoft.com/office/drawing/2014/main" id="{F191A038-DDE3-D0CB-876C-02AA2A02ED27}"/>
                  </a:ext>
                </a:extLst>
              </p:cNvPr>
              <p:cNvSpPr>
                <a:spLocks/>
              </p:cNvSpPr>
              <p:nvPr/>
            </p:nvSpPr>
            <p:spPr bwMode="auto">
              <a:xfrm>
                <a:off x="8361083"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0" name="Line 202">
                <a:extLst>
                  <a:ext uri="{FF2B5EF4-FFF2-40B4-BE49-F238E27FC236}">
                    <a16:creationId xmlns:a16="http://schemas.microsoft.com/office/drawing/2014/main" id="{63343010-2D05-C134-B5C9-AE1C540081AD}"/>
                  </a:ext>
                </a:extLst>
              </p:cNvPr>
              <p:cNvSpPr>
                <a:spLocks noChangeShapeType="1"/>
              </p:cNvSpPr>
              <p:nvPr/>
            </p:nvSpPr>
            <p:spPr bwMode="auto">
              <a:xfrm flipV="1">
                <a:off x="830393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1" name="Line 203">
                <a:extLst>
                  <a:ext uri="{FF2B5EF4-FFF2-40B4-BE49-F238E27FC236}">
                    <a16:creationId xmlns:a16="http://schemas.microsoft.com/office/drawing/2014/main" id="{7C501F8C-1586-BB14-5861-B5BA0F294359}"/>
                  </a:ext>
                </a:extLst>
              </p:cNvPr>
              <p:cNvSpPr>
                <a:spLocks noChangeShapeType="1"/>
              </p:cNvSpPr>
              <p:nvPr/>
            </p:nvSpPr>
            <p:spPr bwMode="auto">
              <a:xfrm flipV="1">
                <a:off x="8313458" y="3112858"/>
                <a:ext cx="0" cy="3810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2" name="Line 204">
                <a:extLst>
                  <a:ext uri="{FF2B5EF4-FFF2-40B4-BE49-F238E27FC236}">
                    <a16:creationId xmlns:a16="http://schemas.microsoft.com/office/drawing/2014/main" id="{D0DF2C96-7D20-7826-2E9C-6B7EF3F8B5E1}"/>
                  </a:ext>
                </a:extLst>
              </p:cNvPr>
              <p:cNvSpPr>
                <a:spLocks noChangeShapeType="1"/>
              </p:cNvSpPr>
              <p:nvPr/>
            </p:nvSpPr>
            <p:spPr bwMode="auto">
              <a:xfrm flipV="1">
                <a:off x="837378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3" name="Line 205">
                <a:extLst>
                  <a:ext uri="{FF2B5EF4-FFF2-40B4-BE49-F238E27FC236}">
                    <a16:creationId xmlns:a16="http://schemas.microsoft.com/office/drawing/2014/main" id="{CCD692DD-E055-1C55-F7EC-F46E85E6AA71}"/>
                  </a:ext>
                </a:extLst>
              </p:cNvPr>
              <p:cNvSpPr>
                <a:spLocks noChangeShapeType="1"/>
              </p:cNvSpPr>
              <p:nvPr/>
            </p:nvSpPr>
            <p:spPr bwMode="auto">
              <a:xfrm flipV="1">
                <a:off x="8361083" y="3116033"/>
                <a:ext cx="0" cy="317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4" name="Freeform 206">
                <a:extLst>
                  <a:ext uri="{FF2B5EF4-FFF2-40B4-BE49-F238E27FC236}">
                    <a16:creationId xmlns:a16="http://schemas.microsoft.com/office/drawing/2014/main" id="{ED15D995-3519-B207-3145-2B62EECD5FD9}"/>
                  </a:ext>
                </a:extLst>
              </p:cNvPr>
              <p:cNvSpPr>
                <a:spLocks/>
              </p:cNvSpPr>
              <p:nvPr/>
            </p:nvSpPr>
            <p:spPr bwMode="auto">
              <a:xfrm>
                <a:off x="8191221" y="3066820"/>
                <a:ext cx="61913" cy="22225"/>
              </a:xfrm>
              <a:custGeom>
                <a:avLst/>
                <a:gdLst>
                  <a:gd name="T0" fmla="*/ 0 w 19"/>
                  <a:gd name="T1" fmla="*/ 0 h 7"/>
                  <a:gd name="T2" fmla="*/ 0 w 19"/>
                  <a:gd name="T3" fmla="*/ 7 h 7"/>
                  <a:gd name="T4" fmla="*/ 19 w 19"/>
                  <a:gd name="T5" fmla="*/ 7 h 7"/>
                  <a:gd name="T6" fmla="*/ 19 w 19"/>
                  <a:gd name="T7" fmla="*/ 3 h 7"/>
                  <a:gd name="T8" fmla="*/ 15 w 19"/>
                  <a:gd name="T9" fmla="*/ 3 h 7"/>
                  <a:gd name="T10" fmla="*/ 11 w 19"/>
                  <a:gd name="T11" fmla="*/ 0 h 7"/>
                  <a:gd name="T12" fmla="*/ 0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0" y="0"/>
                    </a:moveTo>
                    <a:cubicBezTo>
                      <a:pt x="0" y="7"/>
                      <a:pt x="0" y="7"/>
                      <a:pt x="0" y="7"/>
                    </a:cubicBezTo>
                    <a:cubicBezTo>
                      <a:pt x="19" y="7"/>
                      <a:pt x="19" y="7"/>
                      <a:pt x="19" y="7"/>
                    </a:cubicBezTo>
                    <a:cubicBezTo>
                      <a:pt x="19" y="3"/>
                      <a:pt x="19" y="3"/>
                      <a:pt x="19" y="3"/>
                    </a:cubicBezTo>
                    <a:cubicBezTo>
                      <a:pt x="15" y="3"/>
                      <a:pt x="15" y="3"/>
                      <a:pt x="15" y="3"/>
                    </a:cubicBezTo>
                    <a:cubicBezTo>
                      <a:pt x="15" y="3"/>
                      <a:pt x="11" y="3"/>
                      <a:pt x="11" y="0"/>
                    </a:cubicBezTo>
                    <a:lnTo>
                      <a:pt x="0" y="0"/>
                    </a:ln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5" name="Line 207">
                <a:extLst>
                  <a:ext uri="{FF2B5EF4-FFF2-40B4-BE49-F238E27FC236}">
                    <a16:creationId xmlns:a16="http://schemas.microsoft.com/office/drawing/2014/main" id="{40B4BFED-1970-3D1D-1C5C-6968F6EEC053}"/>
                  </a:ext>
                </a:extLst>
              </p:cNvPr>
              <p:cNvSpPr>
                <a:spLocks noChangeShapeType="1"/>
              </p:cNvSpPr>
              <p:nvPr/>
            </p:nvSpPr>
            <p:spPr bwMode="auto">
              <a:xfrm>
                <a:off x="8213446" y="3089045"/>
                <a:ext cx="0" cy="5873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6" name="Line 208">
                <a:extLst>
                  <a:ext uri="{FF2B5EF4-FFF2-40B4-BE49-F238E27FC236}">
                    <a16:creationId xmlns:a16="http://schemas.microsoft.com/office/drawing/2014/main" id="{C3E2FE28-73F0-C0D3-BA1A-43F733E6B129}"/>
                  </a:ext>
                </a:extLst>
              </p:cNvPr>
              <p:cNvSpPr>
                <a:spLocks noChangeShapeType="1"/>
              </p:cNvSpPr>
              <p:nvPr/>
            </p:nvSpPr>
            <p:spPr bwMode="auto">
              <a:xfrm>
                <a:off x="8227733" y="3089045"/>
                <a:ext cx="0" cy="61913"/>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7" name="Freeform 209">
                <a:extLst>
                  <a:ext uri="{FF2B5EF4-FFF2-40B4-BE49-F238E27FC236}">
                    <a16:creationId xmlns:a16="http://schemas.microsoft.com/office/drawing/2014/main" id="{7ADE9886-E5CA-8E2C-E23A-B4E5E84003A2}"/>
                  </a:ext>
                </a:extLst>
              </p:cNvPr>
              <p:cNvSpPr>
                <a:spLocks/>
              </p:cNvSpPr>
              <p:nvPr/>
            </p:nvSpPr>
            <p:spPr bwMode="auto">
              <a:xfrm>
                <a:off x="8213446" y="3185883"/>
                <a:ext cx="14288" cy="19050"/>
              </a:xfrm>
              <a:custGeom>
                <a:avLst/>
                <a:gdLst>
                  <a:gd name="T0" fmla="*/ 0 w 9"/>
                  <a:gd name="T1" fmla="*/ 2 h 12"/>
                  <a:gd name="T2" fmla="*/ 0 w 9"/>
                  <a:gd name="T3" fmla="*/ 12 h 12"/>
                  <a:gd name="T4" fmla="*/ 9 w 9"/>
                  <a:gd name="T5" fmla="*/ 12 h 12"/>
                  <a:gd name="T6" fmla="*/ 9 w 9"/>
                  <a:gd name="T7" fmla="*/ 0 h 12"/>
                </a:gdLst>
                <a:ahLst/>
                <a:cxnLst>
                  <a:cxn ang="0">
                    <a:pos x="T0" y="T1"/>
                  </a:cxn>
                  <a:cxn ang="0">
                    <a:pos x="T2" y="T3"/>
                  </a:cxn>
                  <a:cxn ang="0">
                    <a:pos x="T4" y="T5"/>
                  </a:cxn>
                  <a:cxn ang="0">
                    <a:pos x="T6" y="T7"/>
                  </a:cxn>
                </a:cxnLst>
                <a:rect l="0" t="0" r="r" b="b"/>
                <a:pathLst>
                  <a:path w="9" h="12">
                    <a:moveTo>
                      <a:pt x="0" y="2"/>
                    </a:moveTo>
                    <a:lnTo>
                      <a:pt x="0" y="12"/>
                    </a:lnTo>
                    <a:lnTo>
                      <a:pt x="9" y="12"/>
                    </a:lnTo>
                    <a:lnTo>
                      <a:pt x="9"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8" name="Freeform 210">
                <a:extLst>
                  <a:ext uri="{FF2B5EF4-FFF2-40B4-BE49-F238E27FC236}">
                    <a16:creationId xmlns:a16="http://schemas.microsoft.com/office/drawing/2014/main" id="{8A331B3D-8C53-FD0D-FA56-BB88EC2E7A48}"/>
                  </a:ext>
                </a:extLst>
              </p:cNvPr>
              <p:cNvSpPr>
                <a:spLocks/>
              </p:cNvSpPr>
              <p:nvPr/>
            </p:nvSpPr>
            <p:spPr bwMode="auto">
              <a:xfrm>
                <a:off x="8194396" y="3147783"/>
                <a:ext cx="39688" cy="41275"/>
              </a:xfrm>
              <a:custGeom>
                <a:avLst/>
                <a:gdLst>
                  <a:gd name="T0" fmla="*/ 0 w 12"/>
                  <a:gd name="T1" fmla="*/ 7 h 13"/>
                  <a:gd name="T2" fmla="*/ 6 w 12"/>
                  <a:gd name="T3" fmla="*/ 0 h 13"/>
                  <a:gd name="T4" fmla="*/ 12 w 12"/>
                  <a:gd name="T5" fmla="*/ 7 h 13"/>
                  <a:gd name="T6" fmla="*/ 6 w 12"/>
                  <a:gd name="T7" fmla="*/ 13 h 13"/>
                </a:gdLst>
                <a:ahLst/>
                <a:cxnLst>
                  <a:cxn ang="0">
                    <a:pos x="T0" y="T1"/>
                  </a:cxn>
                  <a:cxn ang="0">
                    <a:pos x="T2" y="T3"/>
                  </a:cxn>
                  <a:cxn ang="0">
                    <a:pos x="T4" y="T5"/>
                  </a:cxn>
                  <a:cxn ang="0">
                    <a:pos x="T6" y="T7"/>
                  </a:cxn>
                </a:cxnLst>
                <a:rect l="0" t="0" r="r" b="b"/>
                <a:pathLst>
                  <a:path w="12" h="13">
                    <a:moveTo>
                      <a:pt x="0" y="7"/>
                    </a:moveTo>
                    <a:cubicBezTo>
                      <a:pt x="0" y="3"/>
                      <a:pt x="3" y="0"/>
                      <a:pt x="6" y="0"/>
                    </a:cubicBezTo>
                    <a:cubicBezTo>
                      <a:pt x="10" y="0"/>
                      <a:pt x="12" y="3"/>
                      <a:pt x="12" y="7"/>
                    </a:cubicBezTo>
                    <a:cubicBezTo>
                      <a:pt x="12" y="10"/>
                      <a:pt x="10" y="13"/>
                      <a:pt x="6" y="1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19" name="Line 211">
                <a:extLst>
                  <a:ext uri="{FF2B5EF4-FFF2-40B4-BE49-F238E27FC236}">
                    <a16:creationId xmlns:a16="http://schemas.microsoft.com/office/drawing/2014/main" id="{2173FC36-DBE7-84E3-FB91-23E62E84E48E}"/>
                  </a:ext>
                </a:extLst>
              </p:cNvPr>
              <p:cNvSpPr>
                <a:spLocks noChangeShapeType="1"/>
              </p:cNvSpPr>
              <p:nvPr/>
            </p:nvSpPr>
            <p:spPr bwMode="auto">
              <a:xfrm>
                <a:off x="8213446" y="318905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20" name="Freeform 212">
                <a:extLst>
                  <a:ext uri="{FF2B5EF4-FFF2-40B4-BE49-F238E27FC236}">
                    <a16:creationId xmlns:a16="http://schemas.microsoft.com/office/drawing/2014/main" id="{BB6185E6-A3CF-453F-3543-218D662B1540}"/>
                  </a:ext>
                </a:extLst>
              </p:cNvPr>
              <p:cNvSpPr>
                <a:spLocks/>
              </p:cNvSpPr>
              <p:nvPr/>
            </p:nvSpPr>
            <p:spPr bwMode="auto">
              <a:xfrm>
                <a:off x="8184871" y="3170008"/>
                <a:ext cx="74613" cy="104775"/>
              </a:xfrm>
              <a:custGeom>
                <a:avLst/>
                <a:gdLst>
                  <a:gd name="T0" fmla="*/ 3 w 23"/>
                  <a:gd name="T1" fmla="*/ 0 h 33"/>
                  <a:gd name="T2" fmla="*/ 23 w 23"/>
                  <a:gd name="T3" fmla="*/ 33 h 33"/>
                </a:gdLst>
                <a:ahLst/>
                <a:cxnLst>
                  <a:cxn ang="0">
                    <a:pos x="T0" y="T1"/>
                  </a:cxn>
                  <a:cxn ang="0">
                    <a:pos x="T2" y="T3"/>
                  </a:cxn>
                </a:cxnLst>
                <a:rect l="0" t="0" r="r" b="b"/>
                <a:pathLst>
                  <a:path w="23" h="33">
                    <a:moveTo>
                      <a:pt x="3" y="0"/>
                    </a:moveTo>
                    <a:cubicBezTo>
                      <a:pt x="3" y="0"/>
                      <a:pt x="0" y="33"/>
                      <a:pt x="23" y="3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21" name="Freeform 213">
                <a:extLst>
                  <a:ext uri="{FF2B5EF4-FFF2-40B4-BE49-F238E27FC236}">
                    <a16:creationId xmlns:a16="http://schemas.microsoft.com/office/drawing/2014/main" id="{BB1E880B-3F08-41A4-0F31-F942B61AF948}"/>
                  </a:ext>
                </a:extLst>
              </p:cNvPr>
              <p:cNvSpPr>
                <a:spLocks/>
              </p:cNvSpPr>
              <p:nvPr/>
            </p:nvSpPr>
            <p:spPr bwMode="auto">
              <a:xfrm>
                <a:off x="8408708" y="3176358"/>
                <a:ext cx="34925" cy="92075"/>
              </a:xfrm>
              <a:custGeom>
                <a:avLst/>
                <a:gdLst>
                  <a:gd name="T0" fmla="*/ 0 w 22"/>
                  <a:gd name="T1" fmla="*/ 0 h 58"/>
                  <a:gd name="T2" fmla="*/ 22 w 22"/>
                  <a:gd name="T3" fmla="*/ 26 h 58"/>
                  <a:gd name="T4" fmla="*/ 6 w 22"/>
                  <a:gd name="T5" fmla="*/ 58 h 58"/>
                </a:gdLst>
                <a:ahLst/>
                <a:cxnLst>
                  <a:cxn ang="0">
                    <a:pos x="T0" y="T1"/>
                  </a:cxn>
                  <a:cxn ang="0">
                    <a:pos x="T2" y="T3"/>
                  </a:cxn>
                  <a:cxn ang="0">
                    <a:pos x="T4" y="T5"/>
                  </a:cxn>
                </a:cxnLst>
                <a:rect l="0" t="0" r="r" b="b"/>
                <a:pathLst>
                  <a:path w="22" h="58">
                    <a:moveTo>
                      <a:pt x="0" y="0"/>
                    </a:moveTo>
                    <a:lnTo>
                      <a:pt x="22" y="26"/>
                    </a:lnTo>
                    <a:lnTo>
                      <a:pt x="6" y="58"/>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22" name="Freeform 214">
                <a:extLst>
                  <a:ext uri="{FF2B5EF4-FFF2-40B4-BE49-F238E27FC236}">
                    <a16:creationId xmlns:a16="http://schemas.microsoft.com/office/drawing/2014/main" id="{47FC270B-678F-50BF-F3DF-934878FF289A}"/>
                  </a:ext>
                </a:extLst>
              </p:cNvPr>
              <p:cNvSpPr>
                <a:spLocks/>
              </p:cNvSpPr>
              <p:nvPr/>
            </p:nvSpPr>
            <p:spPr bwMode="auto">
              <a:xfrm>
                <a:off x="8443633" y="3198583"/>
                <a:ext cx="50800" cy="19050"/>
              </a:xfrm>
              <a:custGeom>
                <a:avLst/>
                <a:gdLst>
                  <a:gd name="T0" fmla="*/ 0 w 16"/>
                  <a:gd name="T1" fmla="*/ 6 h 6"/>
                  <a:gd name="T2" fmla="*/ 16 w 16"/>
                  <a:gd name="T3" fmla="*/ 5 h 6"/>
                </a:gdLst>
                <a:ahLst/>
                <a:cxnLst>
                  <a:cxn ang="0">
                    <a:pos x="T0" y="T1"/>
                  </a:cxn>
                  <a:cxn ang="0">
                    <a:pos x="T2" y="T3"/>
                  </a:cxn>
                </a:cxnLst>
                <a:rect l="0" t="0" r="r" b="b"/>
                <a:pathLst>
                  <a:path w="16" h="6">
                    <a:moveTo>
                      <a:pt x="0" y="6"/>
                    </a:moveTo>
                    <a:cubicBezTo>
                      <a:pt x="0" y="6"/>
                      <a:pt x="6" y="0"/>
                      <a:pt x="16" y="5"/>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23" name="Freeform 215">
                <a:extLst>
                  <a:ext uri="{FF2B5EF4-FFF2-40B4-BE49-F238E27FC236}">
                    <a16:creationId xmlns:a16="http://schemas.microsoft.com/office/drawing/2014/main" id="{1346DA27-6098-7EB3-CC97-1760F415E1FC}"/>
                  </a:ext>
                </a:extLst>
              </p:cNvPr>
              <p:cNvSpPr>
                <a:spLocks/>
              </p:cNvSpPr>
              <p:nvPr/>
            </p:nvSpPr>
            <p:spPr bwMode="auto">
              <a:xfrm>
                <a:off x="8430933" y="3189058"/>
                <a:ext cx="28575" cy="12700"/>
              </a:xfrm>
              <a:custGeom>
                <a:avLst/>
                <a:gdLst>
                  <a:gd name="T0" fmla="*/ 0 w 9"/>
                  <a:gd name="T1" fmla="*/ 4 h 4"/>
                  <a:gd name="T2" fmla="*/ 9 w 9"/>
                  <a:gd name="T3" fmla="*/ 0 h 4"/>
                </a:gdLst>
                <a:ahLst/>
                <a:cxnLst>
                  <a:cxn ang="0">
                    <a:pos x="T0" y="T1"/>
                  </a:cxn>
                  <a:cxn ang="0">
                    <a:pos x="T2" y="T3"/>
                  </a:cxn>
                </a:cxnLst>
                <a:rect l="0" t="0" r="r" b="b"/>
                <a:pathLst>
                  <a:path w="9" h="4">
                    <a:moveTo>
                      <a:pt x="0" y="4"/>
                    </a:moveTo>
                    <a:cubicBezTo>
                      <a:pt x="0" y="4"/>
                      <a:pt x="2" y="0"/>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24" name="Freeform 216">
                <a:extLst>
                  <a:ext uri="{FF2B5EF4-FFF2-40B4-BE49-F238E27FC236}">
                    <a16:creationId xmlns:a16="http://schemas.microsoft.com/office/drawing/2014/main" id="{AC314927-9493-7A2B-1989-568B12DC6A49}"/>
                  </a:ext>
                </a:extLst>
              </p:cNvPr>
              <p:cNvSpPr>
                <a:spLocks/>
              </p:cNvSpPr>
              <p:nvPr/>
            </p:nvSpPr>
            <p:spPr bwMode="auto">
              <a:xfrm>
                <a:off x="8415058" y="3284308"/>
                <a:ext cx="28575" cy="34925"/>
              </a:xfrm>
              <a:custGeom>
                <a:avLst/>
                <a:gdLst>
                  <a:gd name="T0" fmla="*/ 0 w 9"/>
                  <a:gd name="T1" fmla="*/ 7 h 11"/>
                  <a:gd name="T2" fmla="*/ 9 w 9"/>
                  <a:gd name="T3" fmla="*/ 0 h 11"/>
                </a:gdLst>
                <a:ahLst/>
                <a:cxnLst>
                  <a:cxn ang="0">
                    <a:pos x="T0" y="T1"/>
                  </a:cxn>
                  <a:cxn ang="0">
                    <a:pos x="T2" y="T3"/>
                  </a:cxn>
                </a:cxnLst>
                <a:rect l="0" t="0" r="r" b="b"/>
                <a:pathLst>
                  <a:path w="9" h="11">
                    <a:moveTo>
                      <a:pt x="0" y="7"/>
                    </a:moveTo>
                    <a:cubicBezTo>
                      <a:pt x="0" y="7"/>
                      <a:pt x="8" y="11"/>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grpSp>
          <p:nvGrpSpPr>
            <p:cNvPr id="17" name="Groupe 16">
              <a:extLst>
                <a:ext uri="{FF2B5EF4-FFF2-40B4-BE49-F238E27FC236}">
                  <a16:creationId xmlns:a16="http://schemas.microsoft.com/office/drawing/2014/main" id="{9576EF10-8ED0-6DD0-B8F3-0A588AC4BFC3}"/>
                </a:ext>
              </a:extLst>
            </p:cNvPr>
            <p:cNvGrpSpPr/>
            <p:nvPr/>
          </p:nvGrpSpPr>
          <p:grpSpPr>
            <a:xfrm>
              <a:off x="8823254" y="2072540"/>
              <a:ext cx="422684" cy="266314"/>
              <a:chOff x="1890713" y="2446338"/>
              <a:chExt cx="889001" cy="468313"/>
            </a:xfrm>
          </p:grpSpPr>
          <p:sp>
            <p:nvSpPr>
              <p:cNvPr id="59" name="Freeform 129">
                <a:extLst>
                  <a:ext uri="{FF2B5EF4-FFF2-40B4-BE49-F238E27FC236}">
                    <a16:creationId xmlns:a16="http://schemas.microsoft.com/office/drawing/2014/main" id="{FDC3151C-6116-3EBE-80DA-EE08756FEAF2}"/>
                  </a:ext>
                </a:extLst>
              </p:cNvPr>
              <p:cNvSpPr>
                <a:spLocks/>
              </p:cNvSpPr>
              <p:nvPr/>
            </p:nvSpPr>
            <p:spPr bwMode="auto">
              <a:xfrm>
                <a:off x="2584451" y="2506663"/>
                <a:ext cx="150813" cy="68263"/>
              </a:xfrm>
              <a:custGeom>
                <a:avLst/>
                <a:gdLst>
                  <a:gd name="T0" fmla="*/ 53 w 53"/>
                  <a:gd name="T1" fmla="*/ 21 h 24"/>
                  <a:gd name="T2" fmla="*/ 37 w 53"/>
                  <a:gd name="T3" fmla="*/ 21 h 24"/>
                  <a:gd name="T4" fmla="*/ 30 w 53"/>
                  <a:gd name="T5" fmla="*/ 13 h 24"/>
                  <a:gd name="T6" fmla="*/ 21 w 53"/>
                  <a:gd name="T7" fmla="*/ 0 h 24"/>
                  <a:gd name="T8" fmla="*/ 12 w 53"/>
                  <a:gd name="T9" fmla="*/ 13 h 24"/>
                  <a:gd name="T10" fmla="*/ 1 w 53"/>
                  <a:gd name="T11" fmla="*/ 24 h 24"/>
                </a:gdLst>
                <a:ahLst/>
                <a:cxnLst>
                  <a:cxn ang="0">
                    <a:pos x="T0" y="T1"/>
                  </a:cxn>
                  <a:cxn ang="0">
                    <a:pos x="T2" y="T3"/>
                  </a:cxn>
                  <a:cxn ang="0">
                    <a:pos x="T4" y="T5"/>
                  </a:cxn>
                  <a:cxn ang="0">
                    <a:pos x="T6" y="T7"/>
                  </a:cxn>
                  <a:cxn ang="0">
                    <a:pos x="T8" y="T9"/>
                  </a:cxn>
                  <a:cxn ang="0">
                    <a:pos x="T10" y="T11"/>
                  </a:cxn>
                </a:cxnLst>
                <a:rect l="0" t="0" r="r" b="b"/>
                <a:pathLst>
                  <a:path w="53" h="24">
                    <a:moveTo>
                      <a:pt x="53" y="21"/>
                    </a:moveTo>
                    <a:cubicBezTo>
                      <a:pt x="37" y="21"/>
                      <a:pt x="37" y="21"/>
                      <a:pt x="37" y="21"/>
                    </a:cubicBezTo>
                    <a:cubicBezTo>
                      <a:pt x="37" y="21"/>
                      <a:pt x="38" y="12"/>
                      <a:pt x="30" y="13"/>
                    </a:cubicBezTo>
                    <a:cubicBezTo>
                      <a:pt x="30" y="13"/>
                      <a:pt x="31" y="0"/>
                      <a:pt x="21" y="0"/>
                    </a:cubicBezTo>
                    <a:cubicBezTo>
                      <a:pt x="12" y="1"/>
                      <a:pt x="11" y="10"/>
                      <a:pt x="12" y="13"/>
                    </a:cubicBezTo>
                    <a:cubicBezTo>
                      <a:pt x="12" y="13"/>
                      <a:pt x="0" y="12"/>
                      <a:pt x="1" y="24"/>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0" name="Freeform 130">
                <a:extLst>
                  <a:ext uri="{FF2B5EF4-FFF2-40B4-BE49-F238E27FC236}">
                    <a16:creationId xmlns:a16="http://schemas.microsoft.com/office/drawing/2014/main" id="{6E715710-09F3-74F6-6157-5585294AE6DC}"/>
                  </a:ext>
                </a:extLst>
              </p:cNvPr>
              <p:cNvSpPr>
                <a:spLocks/>
              </p:cNvSpPr>
              <p:nvPr/>
            </p:nvSpPr>
            <p:spPr bwMode="auto">
              <a:xfrm>
                <a:off x="2647951" y="2446338"/>
                <a:ext cx="131763" cy="60325"/>
              </a:xfrm>
              <a:custGeom>
                <a:avLst/>
                <a:gdLst>
                  <a:gd name="T0" fmla="*/ 1 w 47"/>
                  <a:gd name="T1" fmla="*/ 21 h 21"/>
                  <a:gd name="T2" fmla="*/ 12 w 47"/>
                  <a:gd name="T3" fmla="*/ 13 h 21"/>
                  <a:gd name="T4" fmla="*/ 22 w 47"/>
                  <a:gd name="T5" fmla="*/ 0 h 21"/>
                  <a:gd name="T6" fmla="*/ 32 w 47"/>
                  <a:gd name="T7" fmla="*/ 13 h 21"/>
                  <a:gd name="T8" fmla="*/ 39 w 47"/>
                  <a:gd name="T9" fmla="*/ 20 h 21"/>
                  <a:gd name="T10" fmla="*/ 47 w 47"/>
                  <a:gd name="T11" fmla="*/ 20 h 21"/>
                </a:gdLst>
                <a:ahLst/>
                <a:cxnLst>
                  <a:cxn ang="0">
                    <a:pos x="T0" y="T1"/>
                  </a:cxn>
                  <a:cxn ang="0">
                    <a:pos x="T2" y="T3"/>
                  </a:cxn>
                  <a:cxn ang="0">
                    <a:pos x="T4" y="T5"/>
                  </a:cxn>
                  <a:cxn ang="0">
                    <a:pos x="T6" y="T7"/>
                  </a:cxn>
                  <a:cxn ang="0">
                    <a:pos x="T8" y="T9"/>
                  </a:cxn>
                  <a:cxn ang="0">
                    <a:pos x="T10" y="T11"/>
                  </a:cxn>
                </a:cxnLst>
                <a:rect l="0" t="0" r="r" b="b"/>
                <a:pathLst>
                  <a:path w="47" h="21">
                    <a:moveTo>
                      <a:pt x="1" y="21"/>
                    </a:moveTo>
                    <a:cubicBezTo>
                      <a:pt x="1" y="21"/>
                      <a:pt x="0" y="11"/>
                      <a:pt x="12" y="13"/>
                    </a:cubicBezTo>
                    <a:cubicBezTo>
                      <a:pt x="12" y="13"/>
                      <a:pt x="10" y="1"/>
                      <a:pt x="22" y="0"/>
                    </a:cubicBezTo>
                    <a:cubicBezTo>
                      <a:pt x="33" y="0"/>
                      <a:pt x="32" y="13"/>
                      <a:pt x="32" y="13"/>
                    </a:cubicBezTo>
                    <a:cubicBezTo>
                      <a:pt x="32" y="13"/>
                      <a:pt x="40" y="13"/>
                      <a:pt x="39" y="20"/>
                    </a:cubicBezTo>
                    <a:cubicBezTo>
                      <a:pt x="47" y="20"/>
                      <a:pt x="47" y="20"/>
                      <a:pt x="47" y="20"/>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1" name="Line 131">
                <a:extLst>
                  <a:ext uri="{FF2B5EF4-FFF2-40B4-BE49-F238E27FC236}">
                    <a16:creationId xmlns:a16="http://schemas.microsoft.com/office/drawing/2014/main" id="{D8A4ED5C-A06A-721B-EAA8-0F3CE2A78F93}"/>
                  </a:ext>
                </a:extLst>
              </p:cNvPr>
              <p:cNvSpPr>
                <a:spLocks noChangeShapeType="1"/>
              </p:cNvSpPr>
              <p:nvPr/>
            </p:nvSpPr>
            <p:spPr bwMode="auto">
              <a:xfrm>
                <a:off x="2760663" y="2565401"/>
                <a:ext cx="111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2" name="Freeform 132">
                <a:extLst>
                  <a:ext uri="{FF2B5EF4-FFF2-40B4-BE49-F238E27FC236}">
                    <a16:creationId xmlns:a16="http://schemas.microsoft.com/office/drawing/2014/main" id="{FB33A943-97DF-EBAA-4375-5F9A593F9E58}"/>
                  </a:ext>
                </a:extLst>
              </p:cNvPr>
              <p:cNvSpPr>
                <a:spLocks/>
              </p:cNvSpPr>
              <p:nvPr/>
            </p:nvSpPr>
            <p:spPr bwMode="auto">
              <a:xfrm>
                <a:off x="1938338" y="2468563"/>
                <a:ext cx="147638" cy="442913"/>
              </a:xfrm>
              <a:custGeom>
                <a:avLst/>
                <a:gdLst>
                  <a:gd name="T0" fmla="*/ 0 w 93"/>
                  <a:gd name="T1" fmla="*/ 279 h 279"/>
                  <a:gd name="T2" fmla="*/ 0 w 93"/>
                  <a:gd name="T3" fmla="*/ 0 h 279"/>
                  <a:gd name="T4" fmla="*/ 93 w 93"/>
                  <a:gd name="T5" fmla="*/ 0 h 279"/>
                  <a:gd name="T6" fmla="*/ 93 w 93"/>
                  <a:gd name="T7" fmla="*/ 193 h 279"/>
                </a:gdLst>
                <a:ahLst/>
                <a:cxnLst>
                  <a:cxn ang="0">
                    <a:pos x="T0" y="T1"/>
                  </a:cxn>
                  <a:cxn ang="0">
                    <a:pos x="T2" y="T3"/>
                  </a:cxn>
                  <a:cxn ang="0">
                    <a:pos x="T4" y="T5"/>
                  </a:cxn>
                  <a:cxn ang="0">
                    <a:pos x="T6" y="T7"/>
                  </a:cxn>
                </a:cxnLst>
                <a:rect l="0" t="0" r="r" b="b"/>
                <a:pathLst>
                  <a:path w="93" h="279">
                    <a:moveTo>
                      <a:pt x="0" y="279"/>
                    </a:moveTo>
                    <a:lnTo>
                      <a:pt x="0" y="0"/>
                    </a:lnTo>
                    <a:lnTo>
                      <a:pt x="93" y="0"/>
                    </a:lnTo>
                    <a:lnTo>
                      <a:pt x="93"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3" name="Freeform 133">
                <a:extLst>
                  <a:ext uri="{FF2B5EF4-FFF2-40B4-BE49-F238E27FC236}">
                    <a16:creationId xmlns:a16="http://schemas.microsoft.com/office/drawing/2014/main" id="{A299AD4A-18ED-7194-EDD7-0CE96A1807F0}"/>
                  </a:ext>
                </a:extLst>
              </p:cNvPr>
              <p:cNvSpPr>
                <a:spLocks/>
              </p:cNvSpPr>
              <p:nvPr/>
            </p:nvSpPr>
            <p:spPr bwMode="auto">
              <a:xfrm>
                <a:off x="2085976" y="2601913"/>
                <a:ext cx="366713" cy="306388"/>
              </a:xfrm>
              <a:custGeom>
                <a:avLst/>
                <a:gdLst>
                  <a:gd name="T0" fmla="*/ 0 w 231"/>
                  <a:gd name="T1" fmla="*/ 57 h 193"/>
                  <a:gd name="T2" fmla="*/ 80 w 231"/>
                  <a:gd name="T3" fmla="*/ 0 h 193"/>
                  <a:gd name="T4" fmla="*/ 80 w 231"/>
                  <a:gd name="T5" fmla="*/ 50 h 193"/>
                  <a:gd name="T6" fmla="*/ 153 w 231"/>
                  <a:gd name="T7" fmla="*/ 0 h 193"/>
                  <a:gd name="T8" fmla="*/ 153 w 231"/>
                  <a:gd name="T9" fmla="*/ 49 h 193"/>
                  <a:gd name="T10" fmla="*/ 231 w 231"/>
                  <a:gd name="T11" fmla="*/ 0 h 193"/>
                  <a:gd name="T12" fmla="*/ 231 w 231"/>
                  <a:gd name="T13" fmla="*/ 193 h 193"/>
                </a:gdLst>
                <a:ahLst/>
                <a:cxnLst>
                  <a:cxn ang="0">
                    <a:pos x="T0" y="T1"/>
                  </a:cxn>
                  <a:cxn ang="0">
                    <a:pos x="T2" y="T3"/>
                  </a:cxn>
                  <a:cxn ang="0">
                    <a:pos x="T4" y="T5"/>
                  </a:cxn>
                  <a:cxn ang="0">
                    <a:pos x="T6" y="T7"/>
                  </a:cxn>
                  <a:cxn ang="0">
                    <a:pos x="T8" y="T9"/>
                  </a:cxn>
                  <a:cxn ang="0">
                    <a:pos x="T10" y="T11"/>
                  </a:cxn>
                  <a:cxn ang="0">
                    <a:pos x="T12" y="T13"/>
                  </a:cxn>
                </a:cxnLst>
                <a:rect l="0" t="0" r="r" b="b"/>
                <a:pathLst>
                  <a:path w="231" h="193">
                    <a:moveTo>
                      <a:pt x="0" y="57"/>
                    </a:moveTo>
                    <a:lnTo>
                      <a:pt x="80" y="0"/>
                    </a:lnTo>
                    <a:lnTo>
                      <a:pt x="80" y="50"/>
                    </a:lnTo>
                    <a:lnTo>
                      <a:pt x="153" y="0"/>
                    </a:lnTo>
                    <a:lnTo>
                      <a:pt x="153" y="49"/>
                    </a:lnTo>
                    <a:lnTo>
                      <a:pt x="231" y="0"/>
                    </a:lnTo>
                    <a:lnTo>
                      <a:pt x="231"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4" name="Line 134">
                <a:extLst>
                  <a:ext uri="{FF2B5EF4-FFF2-40B4-BE49-F238E27FC236}">
                    <a16:creationId xmlns:a16="http://schemas.microsoft.com/office/drawing/2014/main" id="{2574131B-45DB-6F41-2CBE-23D82C3F1C0A}"/>
                  </a:ext>
                </a:extLst>
              </p:cNvPr>
              <p:cNvSpPr>
                <a:spLocks noChangeShapeType="1"/>
              </p:cNvSpPr>
              <p:nvPr/>
            </p:nvSpPr>
            <p:spPr bwMode="auto">
              <a:xfrm>
                <a:off x="1985963" y="2511426"/>
                <a:ext cx="0" cy="2873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5" name="Line 135">
                <a:extLst>
                  <a:ext uri="{FF2B5EF4-FFF2-40B4-BE49-F238E27FC236}">
                    <a16:creationId xmlns:a16="http://schemas.microsoft.com/office/drawing/2014/main" id="{36F9583C-E790-2BBA-5A5D-9A565C1705F7}"/>
                  </a:ext>
                </a:extLst>
              </p:cNvPr>
              <p:cNvSpPr>
                <a:spLocks noChangeShapeType="1"/>
              </p:cNvSpPr>
              <p:nvPr/>
            </p:nvSpPr>
            <p:spPr bwMode="auto">
              <a:xfrm>
                <a:off x="2036763" y="2551113"/>
                <a:ext cx="0" cy="24765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6" name="Line 136">
                <a:extLst>
                  <a:ext uri="{FF2B5EF4-FFF2-40B4-BE49-F238E27FC236}">
                    <a16:creationId xmlns:a16="http://schemas.microsoft.com/office/drawing/2014/main" id="{77842318-123D-59B2-1668-A703B43C3CEE}"/>
                  </a:ext>
                </a:extLst>
              </p:cNvPr>
              <p:cNvSpPr>
                <a:spLocks noChangeShapeType="1"/>
              </p:cNvSpPr>
              <p:nvPr/>
            </p:nvSpPr>
            <p:spPr bwMode="auto">
              <a:xfrm>
                <a:off x="1890713" y="2914651"/>
                <a:ext cx="8636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7" name="Freeform 137">
                <a:extLst>
                  <a:ext uri="{FF2B5EF4-FFF2-40B4-BE49-F238E27FC236}">
                    <a16:creationId xmlns:a16="http://schemas.microsoft.com/office/drawing/2014/main" id="{E231B123-1493-2DC9-1AFB-E652D3F86564}"/>
                  </a:ext>
                </a:extLst>
              </p:cNvPr>
              <p:cNvSpPr>
                <a:spLocks/>
              </p:cNvSpPr>
              <p:nvPr/>
            </p:nvSpPr>
            <p:spPr bwMode="auto">
              <a:xfrm>
                <a:off x="2125663" y="2811463"/>
                <a:ext cx="117475" cy="100013"/>
              </a:xfrm>
              <a:custGeom>
                <a:avLst/>
                <a:gdLst>
                  <a:gd name="T0" fmla="*/ 0 w 74"/>
                  <a:gd name="T1" fmla="*/ 61 h 63"/>
                  <a:gd name="T2" fmla="*/ 0 w 74"/>
                  <a:gd name="T3" fmla="*/ 0 h 63"/>
                  <a:gd name="T4" fmla="*/ 74 w 74"/>
                  <a:gd name="T5" fmla="*/ 0 h 63"/>
                  <a:gd name="T6" fmla="*/ 74 w 74"/>
                  <a:gd name="T7" fmla="*/ 63 h 63"/>
                </a:gdLst>
                <a:ahLst/>
                <a:cxnLst>
                  <a:cxn ang="0">
                    <a:pos x="T0" y="T1"/>
                  </a:cxn>
                  <a:cxn ang="0">
                    <a:pos x="T2" y="T3"/>
                  </a:cxn>
                  <a:cxn ang="0">
                    <a:pos x="T4" y="T5"/>
                  </a:cxn>
                  <a:cxn ang="0">
                    <a:pos x="T6" y="T7"/>
                  </a:cxn>
                </a:cxnLst>
                <a:rect l="0" t="0" r="r" b="b"/>
                <a:pathLst>
                  <a:path w="74" h="63">
                    <a:moveTo>
                      <a:pt x="0" y="61"/>
                    </a:moveTo>
                    <a:lnTo>
                      <a:pt x="0" y="0"/>
                    </a:lnTo>
                    <a:lnTo>
                      <a:pt x="74" y="0"/>
                    </a:lnTo>
                    <a:lnTo>
                      <a:pt x="74" y="6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8" name="Line 138">
                <a:extLst>
                  <a:ext uri="{FF2B5EF4-FFF2-40B4-BE49-F238E27FC236}">
                    <a16:creationId xmlns:a16="http://schemas.microsoft.com/office/drawing/2014/main" id="{94800AA4-046C-37A4-D921-1521D7D69F8F}"/>
                  </a:ext>
                </a:extLst>
              </p:cNvPr>
              <p:cNvSpPr>
                <a:spLocks noChangeShapeType="1"/>
              </p:cNvSpPr>
              <p:nvPr/>
            </p:nvSpPr>
            <p:spPr bwMode="auto">
              <a:xfrm>
                <a:off x="2127251" y="2836863"/>
                <a:ext cx="1158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69" name="Line 139">
                <a:extLst>
                  <a:ext uri="{FF2B5EF4-FFF2-40B4-BE49-F238E27FC236}">
                    <a16:creationId xmlns:a16="http://schemas.microsoft.com/office/drawing/2014/main" id="{6A318755-A7BC-F67E-E3CF-87460AC282EF}"/>
                  </a:ext>
                </a:extLst>
              </p:cNvPr>
              <p:cNvSpPr>
                <a:spLocks noChangeShapeType="1"/>
              </p:cNvSpPr>
              <p:nvPr/>
            </p:nvSpPr>
            <p:spPr bwMode="auto">
              <a:xfrm>
                <a:off x="2130426"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0" name="Line 140">
                <a:extLst>
                  <a:ext uri="{FF2B5EF4-FFF2-40B4-BE49-F238E27FC236}">
                    <a16:creationId xmlns:a16="http://schemas.microsoft.com/office/drawing/2014/main" id="{A5E0E7B1-F585-F808-1C7B-A992791A012C}"/>
                  </a:ext>
                </a:extLst>
              </p:cNvPr>
              <p:cNvSpPr>
                <a:spLocks noChangeShapeType="1"/>
              </p:cNvSpPr>
              <p:nvPr/>
            </p:nvSpPr>
            <p:spPr bwMode="auto">
              <a:xfrm>
                <a:off x="2127251"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1" name="Freeform 141">
                <a:extLst>
                  <a:ext uri="{FF2B5EF4-FFF2-40B4-BE49-F238E27FC236}">
                    <a16:creationId xmlns:a16="http://schemas.microsoft.com/office/drawing/2014/main" id="{62729AF2-B55C-D846-727C-FA89721D4C90}"/>
                  </a:ext>
                </a:extLst>
              </p:cNvPr>
              <p:cNvSpPr>
                <a:spLocks/>
              </p:cNvSpPr>
              <p:nvPr/>
            </p:nvSpPr>
            <p:spPr bwMode="auto">
              <a:xfrm>
                <a:off x="2554288" y="2809876"/>
                <a:ext cx="119063" cy="101600"/>
              </a:xfrm>
              <a:custGeom>
                <a:avLst/>
                <a:gdLst>
                  <a:gd name="T0" fmla="*/ 0 w 75"/>
                  <a:gd name="T1" fmla="*/ 60 h 64"/>
                  <a:gd name="T2" fmla="*/ 0 w 75"/>
                  <a:gd name="T3" fmla="*/ 0 h 64"/>
                  <a:gd name="T4" fmla="*/ 75 w 75"/>
                  <a:gd name="T5" fmla="*/ 0 h 64"/>
                  <a:gd name="T6" fmla="*/ 75 w 75"/>
                  <a:gd name="T7" fmla="*/ 64 h 64"/>
                </a:gdLst>
                <a:ahLst/>
                <a:cxnLst>
                  <a:cxn ang="0">
                    <a:pos x="T0" y="T1"/>
                  </a:cxn>
                  <a:cxn ang="0">
                    <a:pos x="T2" y="T3"/>
                  </a:cxn>
                  <a:cxn ang="0">
                    <a:pos x="T4" y="T5"/>
                  </a:cxn>
                  <a:cxn ang="0">
                    <a:pos x="T6" y="T7"/>
                  </a:cxn>
                </a:cxnLst>
                <a:rect l="0" t="0" r="r" b="b"/>
                <a:pathLst>
                  <a:path w="75" h="64">
                    <a:moveTo>
                      <a:pt x="0" y="60"/>
                    </a:moveTo>
                    <a:lnTo>
                      <a:pt x="0" y="0"/>
                    </a:lnTo>
                    <a:lnTo>
                      <a:pt x="75" y="0"/>
                    </a:lnTo>
                    <a:lnTo>
                      <a:pt x="75" y="64"/>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2" name="Line 142">
                <a:extLst>
                  <a:ext uri="{FF2B5EF4-FFF2-40B4-BE49-F238E27FC236}">
                    <a16:creationId xmlns:a16="http://schemas.microsoft.com/office/drawing/2014/main" id="{6C543203-EACC-1E15-464D-92C376059B02}"/>
                  </a:ext>
                </a:extLst>
              </p:cNvPr>
              <p:cNvSpPr>
                <a:spLocks noChangeShapeType="1"/>
              </p:cNvSpPr>
              <p:nvPr/>
            </p:nvSpPr>
            <p:spPr bwMode="auto">
              <a:xfrm>
                <a:off x="2557463" y="2835276"/>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3" name="Line 143">
                <a:extLst>
                  <a:ext uri="{FF2B5EF4-FFF2-40B4-BE49-F238E27FC236}">
                    <a16:creationId xmlns:a16="http://schemas.microsoft.com/office/drawing/2014/main" id="{BBC8349C-1404-CF35-49EE-F2D167CF7AAA}"/>
                  </a:ext>
                </a:extLst>
              </p:cNvPr>
              <p:cNvSpPr>
                <a:spLocks noChangeShapeType="1"/>
              </p:cNvSpPr>
              <p:nvPr/>
            </p:nvSpPr>
            <p:spPr bwMode="auto">
              <a:xfrm>
                <a:off x="2559051"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4" name="Line 144">
                <a:extLst>
                  <a:ext uri="{FF2B5EF4-FFF2-40B4-BE49-F238E27FC236}">
                    <a16:creationId xmlns:a16="http://schemas.microsoft.com/office/drawing/2014/main" id="{874C9C62-BE19-2C7A-47D6-5AA738523CDB}"/>
                  </a:ext>
                </a:extLst>
              </p:cNvPr>
              <p:cNvSpPr>
                <a:spLocks noChangeShapeType="1"/>
              </p:cNvSpPr>
              <p:nvPr/>
            </p:nvSpPr>
            <p:spPr bwMode="auto">
              <a:xfrm>
                <a:off x="2557463"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5" name="Line 145">
                <a:extLst>
                  <a:ext uri="{FF2B5EF4-FFF2-40B4-BE49-F238E27FC236}">
                    <a16:creationId xmlns:a16="http://schemas.microsoft.com/office/drawing/2014/main" id="{1075B631-A126-FA55-A599-21C293F09B4B}"/>
                  </a:ext>
                </a:extLst>
              </p:cNvPr>
              <p:cNvSpPr>
                <a:spLocks noChangeShapeType="1"/>
              </p:cNvSpPr>
              <p:nvPr/>
            </p:nvSpPr>
            <p:spPr bwMode="auto">
              <a:xfrm>
                <a:off x="2125663" y="2720976"/>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6" name="Line 146">
                <a:extLst>
                  <a:ext uri="{FF2B5EF4-FFF2-40B4-BE49-F238E27FC236}">
                    <a16:creationId xmlns:a16="http://schemas.microsoft.com/office/drawing/2014/main" id="{32E78975-2E86-5605-DCF6-40A7D7B544F0}"/>
                  </a:ext>
                </a:extLst>
              </p:cNvPr>
              <p:cNvSpPr>
                <a:spLocks noChangeShapeType="1"/>
              </p:cNvSpPr>
              <p:nvPr/>
            </p:nvSpPr>
            <p:spPr bwMode="auto">
              <a:xfrm>
                <a:off x="2238376"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7" name="Line 147">
                <a:extLst>
                  <a:ext uri="{FF2B5EF4-FFF2-40B4-BE49-F238E27FC236}">
                    <a16:creationId xmlns:a16="http://schemas.microsoft.com/office/drawing/2014/main" id="{3CE411ED-E012-C7AA-35BB-818009B15E12}"/>
                  </a:ext>
                </a:extLst>
              </p:cNvPr>
              <p:cNvSpPr>
                <a:spLocks noChangeShapeType="1"/>
              </p:cNvSpPr>
              <p:nvPr/>
            </p:nvSpPr>
            <p:spPr bwMode="auto">
              <a:xfrm>
                <a:off x="2238376"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8" name="Line 148">
                <a:extLst>
                  <a:ext uri="{FF2B5EF4-FFF2-40B4-BE49-F238E27FC236}">
                    <a16:creationId xmlns:a16="http://schemas.microsoft.com/office/drawing/2014/main" id="{822AAF45-57A7-E865-1AEC-B36A004C400C}"/>
                  </a:ext>
                </a:extLst>
              </p:cNvPr>
              <p:cNvSpPr>
                <a:spLocks noChangeShapeType="1"/>
              </p:cNvSpPr>
              <p:nvPr/>
            </p:nvSpPr>
            <p:spPr bwMode="auto">
              <a:xfrm>
                <a:off x="2351088"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79" name="Line 149">
                <a:extLst>
                  <a:ext uri="{FF2B5EF4-FFF2-40B4-BE49-F238E27FC236}">
                    <a16:creationId xmlns:a16="http://schemas.microsoft.com/office/drawing/2014/main" id="{19BFEB71-0663-5377-1192-25C3F00AA91C}"/>
                  </a:ext>
                </a:extLst>
              </p:cNvPr>
              <p:cNvSpPr>
                <a:spLocks noChangeShapeType="1"/>
              </p:cNvSpPr>
              <p:nvPr/>
            </p:nvSpPr>
            <p:spPr bwMode="auto">
              <a:xfrm>
                <a:off x="2351088"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0" name="Rectangle 150">
                <a:extLst>
                  <a:ext uri="{FF2B5EF4-FFF2-40B4-BE49-F238E27FC236}">
                    <a16:creationId xmlns:a16="http://schemas.microsoft.com/office/drawing/2014/main" id="{3D1C58E5-E88F-505E-515A-23A955C14482}"/>
                  </a:ext>
                </a:extLst>
              </p:cNvPr>
              <p:cNvSpPr>
                <a:spLocks noChangeArrowheads="1"/>
              </p:cNvSpPr>
              <p:nvPr/>
            </p:nvSpPr>
            <p:spPr bwMode="auto">
              <a:xfrm>
                <a:off x="1984376" y="2832101"/>
                <a:ext cx="61913" cy="82550"/>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1" name="Freeform 151">
                <a:extLst>
                  <a:ext uri="{FF2B5EF4-FFF2-40B4-BE49-F238E27FC236}">
                    <a16:creationId xmlns:a16="http://schemas.microsoft.com/office/drawing/2014/main" id="{0A1C4B59-28A3-8DEF-F92F-53DB3F3413B1}"/>
                  </a:ext>
                </a:extLst>
              </p:cNvPr>
              <p:cNvSpPr>
                <a:spLocks/>
              </p:cNvSpPr>
              <p:nvPr/>
            </p:nvSpPr>
            <p:spPr bwMode="auto">
              <a:xfrm>
                <a:off x="2522538" y="2705101"/>
                <a:ext cx="184150" cy="209550"/>
              </a:xfrm>
              <a:custGeom>
                <a:avLst/>
                <a:gdLst>
                  <a:gd name="T0" fmla="*/ 0 w 116"/>
                  <a:gd name="T1" fmla="*/ 132 h 132"/>
                  <a:gd name="T2" fmla="*/ 0 w 116"/>
                  <a:gd name="T3" fmla="*/ 0 h 132"/>
                  <a:gd name="T4" fmla="*/ 116 w 116"/>
                  <a:gd name="T5" fmla="*/ 39 h 132"/>
                  <a:gd name="T6" fmla="*/ 116 w 116"/>
                  <a:gd name="T7" fmla="*/ 130 h 132"/>
                </a:gdLst>
                <a:ahLst/>
                <a:cxnLst>
                  <a:cxn ang="0">
                    <a:pos x="T0" y="T1"/>
                  </a:cxn>
                  <a:cxn ang="0">
                    <a:pos x="T2" y="T3"/>
                  </a:cxn>
                  <a:cxn ang="0">
                    <a:pos x="T4" y="T5"/>
                  </a:cxn>
                  <a:cxn ang="0">
                    <a:pos x="T6" y="T7"/>
                  </a:cxn>
                </a:cxnLst>
                <a:rect l="0" t="0" r="r" b="b"/>
                <a:pathLst>
                  <a:path w="116" h="132">
                    <a:moveTo>
                      <a:pt x="0" y="132"/>
                    </a:moveTo>
                    <a:lnTo>
                      <a:pt x="0" y="0"/>
                    </a:lnTo>
                    <a:lnTo>
                      <a:pt x="116" y="39"/>
                    </a:lnTo>
                    <a:lnTo>
                      <a:pt x="116" y="13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2" name="Line 152">
                <a:extLst>
                  <a:ext uri="{FF2B5EF4-FFF2-40B4-BE49-F238E27FC236}">
                    <a16:creationId xmlns:a16="http://schemas.microsoft.com/office/drawing/2014/main" id="{CE2FAD56-1819-97C1-9E20-043849A8061F}"/>
                  </a:ext>
                </a:extLst>
              </p:cNvPr>
              <p:cNvSpPr>
                <a:spLocks noChangeShapeType="1"/>
              </p:cNvSpPr>
              <p:nvPr/>
            </p:nvSpPr>
            <p:spPr bwMode="auto">
              <a:xfrm flipH="1">
                <a:off x="2455863" y="2774951"/>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3" name="Freeform 153">
                <a:extLst>
                  <a:ext uri="{FF2B5EF4-FFF2-40B4-BE49-F238E27FC236}">
                    <a16:creationId xmlns:a16="http://schemas.microsoft.com/office/drawing/2014/main" id="{2F00ADD7-6CA7-0183-C44C-ADD34560B7E2}"/>
                  </a:ext>
                </a:extLst>
              </p:cNvPr>
              <p:cNvSpPr>
                <a:spLocks/>
              </p:cNvSpPr>
              <p:nvPr/>
            </p:nvSpPr>
            <p:spPr bwMode="auto">
              <a:xfrm>
                <a:off x="2576513" y="2600326"/>
                <a:ext cx="57150" cy="134938"/>
              </a:xfrm>
              <a:custGeom>
                <a:avLst/>
                <a:gdLst>
                  <a:gd name="T0" fmla="*/ 0 w 36"/>
                  <a:gd name="T1" fmla="*/ 76 h 85"/>
                  <a:gd name="T2" fmla="*/ 7 w 36"/>
                  <a:gd name="T3" fmla="*/ 0 h 85"/>
                  <a:gd name="T4" fmla="*/ 27 w 36"/>
                  <a:gd name="T5" fmla="*/ 0 h 85"/>
                  <a:gd name="T6" fmla="*/ 36 w 36"/>
                  <a:gd name="T7" fmla="*/ 85 h 85"/>
                </a:gdLst>
                <a:ahLst/>
                <a:cxnLst>
                  <a:cxn ang="0">
                    <a:pos x="T0" y="T1"/>
                  </a:cxn>
                  <a:cxn ang="0">
                    <a:pos x="T2" y="T3"/>
                  </a:cxn>
                  <a:cxn ang="0">
                    <a:pos x="T4" y="T5"/>
                  </a:cxn>
                  <a:cxn ang="0">
                    <a:pos x="T6" y="T7"/>
                  </a:cxn>
                </a:cxnLst>
                <a:rect l="0" t="0" r="r" b="b"/>
                <a:pathLst>
                  <a:path w="36" h="85">
                    <a:moveTo>
                      <a:pt x="0" y="76"/>
                    </a:moveTo>
                    <a:lnTo>
                      <a:pt x="7" y="0"/>
                    </a:lnTo>
                    <a:lnTo>
                      <a:pt x="27" y="0"/>
                    </a:lnTo>
                    <a:lnTo>
                      <a:pt x="36" y="85"/>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84" name="Line 154">
                <a:extLst>
                  <a:ext uri="{FF2B5EF4-FFF2-40B4-BE49-F238E27FC236}">
                    <a16:creationId xmlns:a16="http://schemas.microsoft.com/office/drawing/2014/main" id="{2A274139-6F8C-9405-68A0-1114323FB0D5}"/>
                  </a:ext>
                </a:extLst>
              </p:cNvPr>
              <p:cNvSpPr>
                <a:spLocks noChangeShapeType="1"/>
              </p:cNvSpPr>
              <p:nvPr/>
            </p:nvSpPr>
            <p:spPr bwMode="auto">
              <a:xfrm>
                <a:off x="2582863" y="2692401"/>
                <a:ext cx="190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grpSp>
          <p:nvGrpSpPr>
            <p:cNvPr id="18" name="Groupe 17">
              <a:extLst>
                <a:ext uri="{FF2B5EF4-FFF2-40B4-BE49-F238E27FC236}">
                  <a16:creationId xmlns:a16="http://schemas.microsoft.com/office/drawing/2014/main" id="{F7C789B2-73D2-9FC3-8C21-D37FC90724FE}"/>
                </a:ext>
              </a:extLst>
            </p:cNvPr>
            <p:cNvGrpSpPr/>
            <p:nvPr/>
          </p:nvGrpSpPr>
          <p:grpSpPr>
            <a:xfrm>
              <a:off x="9643506" y="1971272"/>
              <a:ext cx="350384" cy="382236"/>
              <a:chOff x="3228976" y="2395538"/>
              <a:chExt cx="496888" cy="519113"/>
            </a:xfrm>
          </p:grpSpPr>
          <p:sp>
            <p:nvSpPr>
              <p:cNvPr id="22" name="Line 5">
                <a:extLst>
                  <a:ext uri="{FF2B5EF4-FFF2-40B4-BE49-F238E27FC236}">
                    <a16:creationId xmlns:a16="http://schemas.microsoft.com/office/drawing/2014/main" id="{376EBEE1-281D-01DD-4235-920501637A1E}"/>
                  </a:ext>
                </a:extLst>
              </p:cNvPr>
              <p:cNvSpPr>
                <a:spLocks noChangeShapeType="1"/>
              </p:cNvSpPr>
              <p:nvPr/>
            </p:nvSpPr>
            <p:spPr bwMode="auto">
              <a:xfrm>
                <a:off x="3324226" y="2914651"/>
                <a:ext cx="4016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 name="Line 6">
                <a:extLst>
                  <a:ext uri="{FF2B5EF4-FFF2-40B4-BE49-F238E27FC236}">
                    <a16:creationId xmlns:a16="http://schemas.microsoft.com/office/drawing/2014/main" id="{964130E4-6A38-A632-48A9-87CA36768E47}"/>
                  </a:ext>
                </a:extLst>
              </p:cNvPr>
              <p:cNvSpPr>
                <a:spLocks noChangeShapeType="1"/>
              </p:cNvSpPr>
              <p:nvPr/>
            </p:nvSpPr>
            <p:spPr bwMode="auto">
              <a:xfrm>
                <a:off x="3228976" y="2914651"/>
                <a:ext cx="539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 name="Line 7">
                <a:extLst>
                  <a:ext uri="{FF2B5EF4-FFF2-40B4-BE49-F238E27FC236}">
                    <a16:creationId xmlns:a16="http://schemas.microsoft.com/office/drawing/2014/main" id="{C482B631-F518-4557-AD8D-D71F7CDDBE47}"/>
                  </a:ext>
                </a:extLst>
              </p:cNvPr>
              <p:cNvSpPr>
                <a:spLocks noChangeShapeType="1"/>
              </p:cNvSpPr>
              <p:nvPr/>
            </p:nvSpPr>
            <p:spPr bwMode="auto">
              <a:xfrm>
                <a:off x="3359151" y="2843213"/>
                <a:ext cx="0" cy="682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 name="Freeform 8">
                <a:extLst>
                  <a:ext uri="{FF2B5EF4-FFF2-40B4-BE49-F238E27FC236}">
                    <a16:creationId xmlns:a16="http://schemas.microsoft.com/office/drawing/2014/main" id="{FE4B9760-7A3D-469A-50E7-81A7DB4B8D57}"/>
                  </a:ext>
                </a:extLst>
              </p:cNvPr>
              <p:cNvSpPr>
                <a:spLocks/>
              </p:cNvSpPr>
              <p:nvPr/>
            </p:nvSpPr>
            <p:spPr bwMode="auto">
              <a:xfrm>
                <a:off x="3338513" y="2809876"/>
                <a:ext cx="42863" cy="80963"/>
              </a:xfrm>
              <a:custGeom>
                <a:avLst/>
                <a:gdLst>
                  <a:gd name="T0" fmla="*/ 7 w 15"/>
                  <a:gd name="T1" fmla="*/ 29 h 29"/>
                  <a:gd name="T2" fmla="*/ 7 w 15"/>
                  <a:gd name="T3" fmla="*/ 29 h 29"/>
                  <a:gd name="T4" fmla="*/ 0 w 15"/>
                  <a:gd name="T5" fmla="*/ 21 h 29"/>
                  <a:gd name="T6" fmla="*/ 0 w 15"/>
                  <a:gd name="T7" fmla="*/ 8 h 29"/>
                  <a:gd name="T8" fmla="*/ 7 w 15"/>
                  <a:gd name="T9" fmla="*/ 0 h 29"/>
                  <a:gd name="T10" fmla="*/ 7 w 15"/>
                  <a:gd name="T11" fmla="*/ 0 h 29"/>
                  <a:gd name="T12" fmla="*/ 15 w 15"/>
                  <a:gd name="T13" fmla="*/ 8 h 29"/>
                  <a:gd name="T14" fmla="*/ 15 w 15"/>
                  <a:gd name="T15" fmla="*/ 21 h 29"/>
                  <a:gd name="T16" fmla="*/ 7 w 15"/>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7" y="29"/>
                    </a:moveTo>
                    <a:cubicBezTo>
                      <a:pt x="7" y="29"/>
                      <a:pt x="7" y="29"/>
                      <a:pt x="7" y="29"/>
                    </a:cubicBezTo>
                    <a:cubicBezTo>
                      <a:pt x="3" y="29"/>
                      <a:pt x="0" y="25"/>
                      <a:pt x="0" y="21"/>
                    </a:cubicBezTo>
                    <a:cubicBezTo>
                      <a:pt x="0" y="8"/>
                      <a:pt x="0" y="8"/>
                      <a:pt x="0" y="8"/>
                    </a:cubicBezTo>
                    <a:cubicBezTo>
                      <a:pt x="0" y="3"/>
                      <a:pt x="3" y="0"/>
                      <a:pt x="7" y="0"/>
                    </a:cubicBezTo>
                    <a:cubicBezTo>
                      <a:pt x="7" y="0"/>
                      <a:pt x="7" y="0"/>
                      <a:pt x="7" y="0"/>
                    </a:cubicBezTo>
                    <a:cubicBezTo>
                      <a:pt x="12" y="0"/>
                      <a:pt x="15" y="3"/>
                      <a:pt x="15" y="8"/>
                    </a:cubicBezTo>
                    <a:cubicBezTo>
                      <a:pt x="15" y="21"/>
                      <a:pt x="15" y="21"/>
                      <a:pt x="15" y="21"/>
                    </a:cubicBezTo>
                    <a:cubicBezTo>
                      <a:pt x="15" y="25"/>
                      <a:pt x="12" y="29"/>
                      <a:pt x="7" y="29"/>
                    </a:cubicBezTo>
                    <a:close/>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 name="Oval 9">
                <a:extLst>
                  <a:ext uri="{FF2B5EF4-FFF2-40B4-BE49-F238E27FC236}">
                    <a16:creationId xmlns:a16="http://schemas.microsoft.com/office/drawing/2014/main" id="{1D66298B-38FB-2A90-24AD-EEBBC6D8ACF6}"/>
                  </a:ext>
                </a:extLst>
              </p:cNvPr>
              <p:cNvSpPr>
                <a:spLocks noChangeArrowheads="1"/>
              </p:cNvSpPr>
              <p:nvPr/>
            </p:nvSpPr>
            <p:spPr bwMode="auto">
              <a:xfrm>
                <a:off x="3400426" y="2840038"/>
                <a:ext cx="49213" cy="49213"/>
              </a:xfrm>
              <a:prstGeom prst="ellips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 name="Line 10">
                <a:extLst>
                  <a:ext uri="{FF2B5EF4-FFF2-40B4-BE49-F238E27FC236}">
                    <a16:creationId xmlns:a16="http://schemas.microsoft.com/office/drawing/2014/main" id="{2913E507-6F03-F658-981C-3E4454C20937}"/>
                  </a:ext>
                </a:extLst>
              </p:cNvPr>
              <p:cNvSpPr>
                <a:spLocks noChangeShapeType="1"/>
              </p:cNvSpPr>
              <p:nvPr/>
            </p:nvSpPr>
            <p:spPr bwMode="auto">
              <a:xfrm>
                <a:off x="3425826" y="2863851"/>
                <a:ext cx="0" cy="508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 name="Freeform 11">
                <a:extLst>
                  <a:ext uri="{FF2B5EF4-FFF2-40B4-BE49-F238E27FC236}">
                    <a16:creationId xmlns:a16="http://schemas.microsoft.com/office/drawing/2014/main" id="{84075593-0077-A4D3-55AA-6DCC2B488DC2}"/>
                  </a:ext>
                </a:extLst>
              </p:cNvPr>
              <p:cNvSpPr>
                <a:spLocks/>
              </p:cNvSpPr>
              <p:nvPr/>
            </p:nvSpPr>
            <p:spPr bwMode="auto">
              <a:xfrm>
                <a:off x="3468688" y="2560638"/>
                <a:ext cx="200025" cy="350838"/>
              </a:xfrm>
              <a:custGeom>
                <a:avLst/>
                <a:gdLst>
                  <a:gd name="T0" fmla="*/ 0 w 71"/>
                  <a:gd name="T1" fmla="*/ 116 h 124"/>
                  <a:gd name="T2" fmla="*/ 0 w 71"/>
                  <a:gd name="T3" fmla="*/ 3 h 124"/>
                  <a:gd name="T4" fmla="*/ 3 w 71"/>
                  <a:gd name="T5" fmla="*/ 0 h 124"/>
                  <a:gd name="T6" fmla="*/ 68 w 71"/>
                  <a:gd name="T7" fmla="*/ 0 h 124"/>
                  <a:gd name="T8" fmla="*/ 71 w 71"/>
                  <a:gd name="T9" fmla="*/ 3 h 124"/>
                  <a:gd name="T10" fmla="*/ 71 w 71"/>
                  <a:gd name="T11" fmla="*/ 124 h 124"/>
                </a:gdLst>
                <a:ahLst/>
                <a:cxnLst>
                  <a:cxn ang="0">
                    <a:pos x="T0" y="T1"/>
                  </a:cxn>
                  <a:cxn ang="0">
                    <a:pos x="T2" y="T3"/>
                  </a:cxn>
                  <a:cxn ang="0">
                    <a:pos x="T4" y="T5"/>
                  </a:cxn>
                  <a:cxn ang="0">
                    <a:pos x="T6" y="T7"/>
                  </a:cxn>
                  <a:cxn ang="0">
                    <a:pos x="T8" y="T9"/>
                  </a:cxn>
                  <a:cxn ang="0">
                    <a:pos x="T10" y="T11"/>
                  </a:cxn>
                </a:cxnLst>
                <a:rect l="0" t="0" r="r" b="b"/>
                <a:pathLst>
                  <a:path w="71" h="124">
                    <a:moveTo>
                      <a:pt x="0" y="116"/>
                    </a:moveTo>
                    <a:cubicBezTo>
                      <a:pt x="0" y="3"/>
                      <a:pt x="0" y="3"/>
                      <a:pt x="0" y="3"/>
                    </a:cubicBezTo>
                    <a:cubicBezTo>
                      <a:pt x="0" y="1"/>
                      <a:pt x="1" y="0"/>
                      <a:pt x="3" y="0"/>
                    </a:cubicBezTo>
                    <a:cubicBezTo>
                      <a:pt x="68" y="0"/>
                      <a:pt x="68" y="0"/>
                      <a:pt x="68" y="0"/>
                    </a:cubicBezTo>
                    <a:cubicBezTo>
                      <a:pt x="70" y="0"/>
                      <a:pt x="71" y="1"/>
                      <a:pt x="71" y="3"/>
                    </a:cubicBezTo>
                    <a:cubicBezTo>
                      <a:pt x="71" y="124"/>
                      <a:pt x="71" y="124"/>
                      <a:pt x="71" y="124"/>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 name="Freeform 12">
                <a:extLst>
                  <a:ext uri="{FF2B5EF4-FFF2-40B4-BE49-F238E27FC236}">
                    <a16:creationId xmlns:a16="http://schemas.microsoft.com/office/drawing/2014/main" id="{6536FF5B-A412-D8E7-8D94-0C674A10D15D}"/>
                  </a:ext>
                </a:extLst>
              </p:cNvPr>
              <p:cNvSpPr>
                <a:spLocks/>
              </p:cNvSpPr>
              <p:nvPr/>
            </p:nvSpPr>
            <p:spPr bwMode="auto">
              <a:xfrm>
                <a:off x="3508376" y="2593976"/>
                <a:ext cx="120650" cy="33338"/>
              </a:xfrm>
              <a:custGeom>
                <a:avLst/>
                <a:gdLst>
                  <a:gd name="T0" fmla="*/ 0 w 76"/>
                  <a:gd name="T1" fmla="*/ 0 h 21"/>
                  <a:gd name="T2" fmla="*/ 0 w 76"/>
                  <a:gd name="T3" fmla="*/ 21 h 21"/>
                  <a:gd name="T4" fmla="*/ 76 w 76"/>
                  <a:gd name="T5" fmla="*/ 21 h 21"/>
                  <a:gd name="T6" fmla="*/ 76 w 76"/>
                  <a:gd name="T7" fmla="*/ 0 h 21"/>
                  <a:gd name="T8" fmla="*/ 23 w 76"/>
                  <a:gd name="T9" fmla="*/ 0 h 21"/>
                </a:gdLst>
                <a:ahLst/>
                <a:cxnLst>
                  <a:cxn ang="0">
                    <a:pos x="T0" y="T1"/>
                  </a:cxn>
                  <a:cxn ang="0">
                    <a:pos x="T2" y="T3"/>
                  </a:cxn>
                  <a:cxn ang="0">
                    <a:pos x="T4" y="T5"/>
                  </a:cxn>
                  <a:cxn ang="0">
                    <a:pos x="T6" y="T7"/>
                  </a:cxn>
                  <a:cxn ang="0">
                    <a:pos x="T8" y="T9"/>
                  </a:cxn>
                </a:cxnLst>
                <a:rect l="0" t="0" r="r" b="b"/>
                <a:pathLst>
                  <a:path w="76" h="21">
                    <a:moveTo>
                      <a:pt x="0" y="0"/>
                    </a:moveTo>
                    <a:lnTo>
                      <a:pt x="0" y="21"/>
                    </a:lnTo>
                    <a:lnTo>
                      <a:pt x="76" y="21"/>
                    </a:lnTo>
                    <a:lnTo>
                      <a:pt x="76" y="0"/>
                    </a:lnTo>
                    <a:lnTo>
                      <a:pt x="23"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0" name="Freeform 13">
                <a:extLst>
                  <a:ext uri="{FF2B5EF4-FFF2-40B4-BE49-F238E27FC236}">
                    <a16:creationId xmlns:a16="http://schemas.microsoft.com/office/drawing/2014/main" id="{38A66D6A-3225-A615-5670-B7642B7EF829}"/>
                  </a:ext>
                </a:extLst>
              </p:cNvPr>
              <p:cNvSpPr>
                <a:spLocks/>
              </p:cNvSpPr>
              <p:nvPr/>
            </p:nvSpPr>
            <p:spPr bwMode="auto">
              <a:xfrm>
                <a:off x="3508376" y="2651126"/>
                <a:ext cx="120650" cy="33338"/>
              </a:xfrm>
              <a:custGeom>
                <a:avLst/>
                <a:gdLst>
                  <a:gd name="T0" fmla="*/ 0 w 76"/>
                  <a:gd name="T1" fmla="*/ 0 h 21"/>
                  <a:gd name="T2" fmla="*/ 76 w 76"/>
                  <a:gd name="T3" fmla="*/ 0 h 21"/>
                  <a:gd name="T4" fmla="*/ 76 w 76"/>
                  <a:gd name="T5" fmla="*/ 21 h 21"/>
                  <a:gd name="T6" fmla="*/ 0 w 76"/>
                  <a:gd name="T7" fmla="*/ 21 h 21"/>
                </a:gdLst>
                <a:ahLst/>
                <a:cxnLst>
                  <a:cxn ang="0">
                    <a:pos x="T0" y="T1"/>
                  </a:cxn>
                  <a:cxn ang="0">
                    <a:pos x="T2" y="T3"/>
                  </a:cxn>
                  <a:cxn ang="0">
                    <a:pos x="T4" y="T5"/>
                  </a:cxn>
                  <a:cxn ang="0">
                    <a:pos x="T6" y="T7"/>
                  </a:cxn>
                </a:cxnLst>
                <a:rect l="0" t="0" r="r" b="b"/>
                <a:pathLst>
                  <a:path w="76" h="21">
                    <a:moveTo>
                      <a:pt x="0" y="0"/>
                    </a:moveTo>
                    <a:lnTo>
                      <a:pt x="76" y="0"/>
                    </a:lnTo>
                    <a:lnTo>
                      <a:pt x="76" y="21"/>
                    </a:lnTo>
                    <a:lnTo>
                      <a:pt x="0" y="2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 name="Freeform 14">
                <a:extLst>
                  <a:ext uri="{FF2B5EF4-FFF2-40B4-BE49-F238E27FC236}">
                    <a16:creationId xmlns:a16="http://schemas.microsoft.com/office/drawing/2014/main" id="{8BCA00CF-1B7C-C7DC-1E20-9987EA542CC9}"/>
                  </a:ext>
                </a:extLst>
              </p:cNvPr>
              <p:cNvSpPr>
                <a:spLocks/>
              </p:cNvSpPr>
              <p:nvPr/>
            </p:nvSpPr>
            <p:spPr bwMode="auto">
              <a:xfrm>
                <a:off x="3508376" y="2709863"/>
                <a:ext cx="120650" cy="34925"/>
              </a:xfrm>
              <a:custGeom>
                <a:avLst/>
                <a:gdLst>
                  <a:gd name="T0" fmla="*/ 76 w 76"/>
                  <a:gd name="T1" fmla="*/ 22 h 22"/>
                  <a:gd name="T2" fmla="*/ 0 w 76"/>
                  <a:gd name="T3" fmla="*/ 22 h 22"/>
                  <a:gd name="T4" fmla="*/ 0 w 76"/>
                  <a:gd name="T5" fmla="*/ 0 h 22"/>
                  <a:gd name="T6" fmla="*/ 76 w 76"/>
                  <a:gd name="T7" fmla="*/ 0 h 22"/>
                </a:gdLst>
                <a:ahLst/>
                <a:cxnLst>
                  <a:cxn ang="0">
                    <a:pos x="T0" y="T1"/>
                  </a:cxn>
                  <a:cxn ang="0">
                    <a:pos x="T2" y="T3"/>
                  </a:cxn>
                  <a:cxn ang="0">
                    <a:pos x="T4" y="T5"/>
                  </a:cxn>
                  <a:cxn ang="0">
                    <a:pos x="T6" y="T7"/>
                  </a:cxn>
                </a:cxnLst>
                <a:rect l="0" t="0" r="r" b="b"/>
                <a:pathLst>
                  <a:path w="76" h="22">
                    <a:moveTo>
                      <a:pt x="76" y="22"/>
                    </a:moveTo>
                    <a:lnTo>
                      <a:pt x="0" y="22"/>
                    </a:lnTo>
                    <a:lnTo>
                      <a:pt x="0" y="0"/>
                    </a:lnTo>
                    <a:lnTo>
                      <a:pt x="76"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 name="Freeform 15">
                <a:extLst>
                  <a:ext uri="{FF2B5EF4-FFF2-40B4-BE49-F238E27FC236}">
                    <a16:creationId xmlns:a16="http://schemas.microsoft.com/office/drawing/2014/main" id="{F225B677-23B4-AD88-BFA2-DD7D7B580499}"/>
                  </a:ext>
                </a:extLst>
              </p:cNvPr>
              <p:cNvSpPr>
                <a:spLocks/>
              </p:cNvSpPr>
              <p:nvPr/>
            </p:nvSpPr>
            <p:spPr bwMode="auto">
              <a:xfrm>
                <a:off x="3508376" y="2767013"/>
                <a:ext cx="120650" cy="33338"/>
              </a:xfrm>
              <a:custGeom>
                <a:avLst/>
                <a:gdLst>
                  <a:gd name="T0" fmla="*/ 76 w 76"/>
                  <a:gd name="T1" fmla="*/ 21 h 21"/>
                  <a:gd name="T2" fmla="*/ 76 w 76"/>
                  <a:gd name="T3" fmla="*/ 0 h 21"/>
                  <a:gd name="T4" fmla="*/ 0 w 76"/>
                  <a:gd name="T5" fmla="*/ 0 h 21"/>
                  <a:gd name="T6" fmla="*/ 0 w 76"/>
                  <a:gd name="T7" fmla="*/ 21 h 21"/>
                  <a:gd name="T8" fmla="*/ 48 w 76"/>
                  <a:gd name="T9" fmla="*/ 21 h 21"/>
                </a:gdLst>
                <a:ahLst/>
                <a:cxnLst>
                  <a:cxn ang="0">
                    <a:pos x="T0" y="T1"/>
                  </a:cxn>
                  <a:cxn ang="0">
                    <a:pos x="T2" y="T3"/>
                  </a:cxn>
                  <a:cxn ang="0">
                    <a:pos x="T4" y="T5"/>
                  </a:cxn>
                  <a:cxn ang="0">
                    <a:pos x="T6" y="T7"/>
                  </a:cxn>
                  <a:cxn ang="0">
                    <a:pos x="T8" y="T9"/>
                  </a:cxn>
                </a:cxnLst>
                <a:rect l="0" t="0" r="r" b="b"/>
                <a:pathLst>
                  <a:path w="76" h="21">
                    <a:moveTo>
                      <a:pt x="76" y="21"/>
                    </a:moveTo>
                    <a:lnTo>
                      <a:pt x="76" y="0"/>
                    </a:lnTo>
                    <a:lnTo>
                      <a:pt x="0" y="0"/>
                    </a:lnTo>
                    <a:lnTo>
                      <a:pt x="0" y="21"/>
                    </a:lnTo>
                    <a:lnTo>
                      <a:pt x="48" y="2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 name="Freeform 16">
                <a:extLst>
                  <a:ext uri="{FF2B5EF4-FFF2-40B4-BE49-F238E27FC236}">
                    <a16:creationId xmlns:a16="http://schemas.microsoft.com/office/drawing/2014/main" id="{7858229E-5C11-0D8A-7B26-21A3803B719A}"/>
                  </a:ext>
                </a:extLst>
              </p:cNvPr>
              <p:cNvSpPr>
                <a:spLocks/>
              </p:cNvSpPr>
              <p:nvPr/>
            </p:nvSpPr>
            <p:spPr bwMode="auto">
              <a:xfrm>
                <a:off x="3489326" y="2535238"/>
                <a:ext cx="157163" cy="25400"/>
              </a:xfrm>
              <a:custGeom>
                <a:avLst/>
                <a:gdLst>
                  <a:gd name="T0" fmla="*/ 0 w 99"/>
                  <a:gd name="T1" fmla="*/ 16 h 16"/>
                  <a:gd name="T2" fmla="*/ 0 w 99"/>
                  <a:gd name="T3" fmla="*/ 0 h 16"/>
                  <a:gd name="T4" fmla="*/ 99 w 99"/>
                  <a:gd name="T5" fmla="*/ 0 h 16"/>
                </a:gdLst>
                <a:ahLst/>
                <a:cxnLst>
                  <a:cxn ang="0">
                    <a:pos x="T0" y="T1"/>
                  </a:cxn>
                  <a:cxn ang="0">
                    <a:pos x="T2" y="T3"/>
                  </a:cxn>
                  <a:cxn ang="0">
                    <a:pos x="T4" y="T5"/>
                  </a:cxn>
                </a:cxnLst>
                <a:rect l="0" t="0" r="r" b="b"/>
                <a:pathLst>
                  <a:path w="99" h="16">
                    <a:moveTo>
                      <a:pt x="0" y="16"/>
                    </a:moveTo>
                    <a:lnTo>
                      <a:pt x="0" y="0"/>
                    </a:lnTo>
                    <a:lnTo>
                      <a:pt x="99"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 name="Freeform 17">
                <a:extLst>
                  <a:ext uri="{FF2B5EF4-FFF2-40B4-BE49-F238E27FC236}">
                    <a16:creationId xmlns:a16="http://schemas.microsoft.com/office/drawing/2014/main" id="{AC570DE9-F230-43AF-646E-C339B188EF5B}"/>
                  </a:ext>
                </a:extLst>
              </p:cNvPr>
              <p:cNvSpPr>
                <a:spLocks/>
              </p:cNvSpPr>
              <p:nvPr/>
            </p:nvSpPr>
            <p:spPr bwMode="auto">
              <a:xfrm>
                <a:off x="3349626" y="2395538"/>
                <a:ext cx="169863" cy="271463"/>
              </a:xfrm>
              <a:custGeom>
                <a:avLst/>
                <a:gdLst>
                  <a:gd name="T0" fmla="*/ 107 w 107"/>
                  <a:gd name="T1" fmla="*/ 73 h 171"/>
                  <a:gd name="T2" fmla="*/ 107 w 107"/>
                  <a:gd name="T3" fmla="*/ 0 h 171"/>
                  <a:gd name="T4" fmla="*/ 0 w 107"/>
                  <a:gd name="T5" fmla="*/ 0 h 171"/>
                  <a:gd name="T6" fmla="*/ 0 w 107"/>
                  <a:gd name="T7" fmla="*/ 168 h 171"/>
                  <a:gd name="T8" fmla="*/ 0 w 107"/>
                  <a:gd name="T9" fmla="*/ 171 h 171"/>
                </a:gdLst>
                <a:ahLst/>
                <a:cxnLst>
                  <a:cxn ang="0">
                    <a:pos x="T0" y="T1"/>
                  </a:cxn>
                  <a:cxn ang="0">
                    <a:pos x="T2" y="T3"/>
                  </a:cxn>
                  <a:cxn ang="0">
                    <a:pos x="T4" y="T5"/>
                  </a:cxn>
                  <a:cxn ang="0">
                    <a:pos x="T6" y="T7"/>
                  </a:cxn>
                  <a:cxn ang="0">
                    <a:pos x="T8" y="T9"/>
                  </a:cxn>
                </a:cxnLst>
                <a:rect l="0" t="0" r="r" b="b"/>
                <a:pathLst>
                  <a:path w="107" h="171">
                    <a:moveTo>
                      <a:pt x="107" y="73"/>
                    </a:moveTo>
                    <a:lnTo>
                      <a:pt x="107" y="0"/>
                    </a:lnTo>
                    <a:lnTo>
                      <a:pt x="0" y="0"/>
                    </a:lnTo>
                    <a:lnTo>
                      <a:pt x="0" y="168"/>
                    </a:lnTo>
                    <a:lnTo>
                      <a:pt x="0" y="17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 name="Freeform 18">
                <a:extLst>
                  <a:ext uri="{FF2B5EF4-FFF2-40B4-BE49-F238E27FC236}">
                    <a16:creationId xmlns:a16="http://schemas.microsoft.com/office/drawing/2014/main" id="{97FB42F9-92F1-2DC8-53A9-AEE0F39AC19A}"/>
                  </a:ext>
                </a:extLst>
              </p:cNvPr>
              <p:cNvSpPr>
                <a:spLocks/>
              </p:cNvSpPr>
              <p:nvPr/>
            </p:nvSpPr>
            <p:spPr bwMode="auto">
              <a:xfrm>
                <a:off x="3527426" y="2825751"/>
                <a:ext cx="82550" cy="82550"/>
              </a:xfrm>
              <a:custGeom>
                <a:avLst/>
                <a:gdLst>
                  <a:gd name="T0" fmla="*/ 0 w 52"/>
                  <a:gd name="T1" fmla="*/ 52 h 52"/>
                  <a:gd name="T2" fmla="*/ 0 w 52"/>
                  <a:gd name="T3" fmla="*/ 0 h 52"/>
                  <a:gd name="T4" fmla="*/ 52 w 52"/>
                  <a:gd name="T5" fmla="*/ 0 h 52"/>
                  <a:gd name="T6" fmla="*/ 52 w 52"/>
                  <a:gd name="T7" fmla="*/ 52 h 52"/>
                </a:gdLst>
                <a:ahLst/>
                <a:cxnLst>
                  <a:cxn ang="0">
                    <a:pos x="T0" y="T1"/>
                  </a:cxn>
                  <a:cxn ang="0">
                    <a:pos x="T2" y="T3"/>
                  </a:cxn>
                  <a:cxn ang="0">
                    <a:pos x="T4" y="T5"/>
                  </a:cxn>
                  <a:cxn ang="0">
                    <a:pos x="T6" y="T7"/>
                  </a:cxn>
                </a:cxnLst>
                <a:rect l="0" t="0" r="r" b="b"/>
                <a:pathLst>
                  <a:path w="52" h="52">
                    <a:moveTo>
                      <a:pt x="0" y="52"/>
                    </a:moveTo>
                    <a:lnTo>
                      <a:pt x="0" y="0"/>
                    </a:lnTo>
                    <a:lnTo>
                      <a:pt x="52" y="0"/>
                    </a:lnTo>
                    <a:lnTo>
                      <a:pt x="52" y="52"/>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6" name="Line 19">
                <a:extLst>
                  <a:ext uri="{FF2B5EF4-FFF2-40B4-BE49-F238E27FC236}">
                    <a16:creationId xmlns:a16="http://schemas.microsoft.com/office/drawing/2014/main" id="{41EC76E6-DDFF-8E4F-59C5-FCCEFDBEEDAB}"/>
                  </a:ext>
                </a:extLst>
              </p:cNvPr>
              <p:cNvSpPr>
                <a:spLocks noChangeShapeType="1"/>
              </p:cNvSpPr>
              <p:nvPr/>
            </p:nvSpPr>
            <p:spPr bwMode="auto">
              <a:xfrm>
                <a:off x="3567113" y="2843213"/>
                <a:ext cx="0" cy="619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7" name="Line 20">
                <a:extLst>
                  <a:ext uri="{FF2B5EF4-FFF2-40B4-BE49-F238E27FC236}">
                    <a16:creationId xmlns:a16="http://schemas.microsoft.com/office/drawing/2014/main" id="{CB6E0F00-A7DA-935F-7890-687EAC61DAC0}"/>
                  </a:ext>
                </a:extLst>
              </p:cNvPr>
              <p:cNvSpPr>
                <a:spLocks noChangeShapeType="1"/>
              </p:cNvSpPr>
              <p:nvPr/>
            </p:nvSpPr>
            <p:spPr bwMode="auto">
              <a:xfrm>
                <a:off x="3475038" y="2427288"/>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8" name="Line 21">
                <a:extLst>
                  <a:ext uri="{FF2B5EF4-FFF2-40B4-BE49-F238E27FC236}">
                    <a16:creationId xmlns:a16="http://schemas.microsoft.com/office/drawing/2014/main" id="{199B41C7-0270-C5E8-47B5-D62DCC84B02B}"/>
                  </a:ext>
                </a:extLst>
              </p:cNvPr>
              <p:cNvSpPr>
                <a:spLocks noChangeShapeType="1"/>
              </p:cNvSpPr>
              <p:nvPr/>
            </p:nvSpPr>
            <p:spPr bwMode="auto">
              <a:xfrm>
                <a:off x="3475038" y="2452688"/>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9" name="Line 22">
                <a:extLst>
                  <a:ext uri="{FF2B5EF4-FFF2-40B4-BE49-F238E27FC236}">
                    <a16:creationId xmlns:a16="http://schemas.microsoft.com/office/drawing/2014/main" id="{E3BC8907-ABA9-AEC4-4270-11A47742A62C}"/>
                  </a:ext>
                </a:extLst>
              </p:cNvPr>
              <p:cNvSpPr>
                <a:spLocks noChangeShapeType="1"/>
              </p:cNvSpPr>
              <p:nvPr/>
            </p:nvSpPr>
            <p:spPr bwMode="auto">
              <a:xfrm>
                <a:off x="3475038" y="2481263"/>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0" name="Line 23">
                <a:extLst>
                  <a:ext uri="{FF2B5EF4-FFF2-40B4-BE49-F238E27FC236}">
                    <a16:creationId xmlns:a16="http://schemas.microsoft.com/office/drawing/2014/main" id="{FDF6F8BA-A404-CA85-39B6-447404660476}"/>
                  </a:ext>
                </a:extLst>
              </p:cNvPr>
              <p:cNvSpPr>
                <a:spLocks noChangeShapeType="1"/>
              </p:cNvSpPr>
              <p:nvPr/>
            </p:nvSpPr>
            <p:spPr bwMode="auto">
              <a:xfrm>
                <a:off x="3381376" y="242728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1" name="Line 24">
                <a:extLst>
                  <a:ext uri="{FF2B5EF4-FFF2-40B4-BE49-F238E27FC236}">
                    <a16:creationId xmlns:a16="http://schemas.microsoft.com/office/drawing/2014/main" id="{6D185615-B781-0701-F1DF-6E04B2DB3F3E}"/>
                  </a:ext>
                </a:extLst>
              </p:cNvPr>
              <p:cNvSpPr>
                <a:spLocks noChangeShapeType="1"/>
              </p:cNvSpPr>
              <p:nvPr/>
            </p:nvSpPr>
            <p:spPr bwMode="auto">
              <a:xfrm>
                <a:off x="3381376" y="245268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2" name="Line 25">
                <a:extLst>
                  <a:ext uri="{FF2B5EF4-FFF2-40B4-BE49-F238E27FC236}">
                    <a16:creationId xmlns:a16="http://schemas.microsoft.com/office/drawing/2014/main" id="{50716013-89CD-0D71-E85A-DFE5F2FD18A6}"/>
                  </a:ext>
                </a:extLst>
              </p:cNvPr>
              <p:cNvSpPr>
                <a:spLocks noChangeShapeType="1"/>
              </p:cNvSpPr>
              <p:nvPr/>
            </p:nvSpPr>
            <p:spPr bwMode="auto">
              <a:xfrm>
                <a:off x="3381376" y="248126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3" name="Line 26">
                <a:extLst>
                  <a:ext uri="{FF2B5EF4-FFF2-40B4-BE49-F238E27FC236}">
                    <a16:creationId xmlns:a16="http://schemas.microsoft.com/office/drawing/2014/main" id="{77D661DA-C6D2-0919-8847-C1F72B8B8682}"/>
                  </a:ext>
                </a:extLst>
              </p:cNvPr>
              <p:cNvSpPr>
                <a:spLocks noChangeShapeType="1"/>
              </p:cNvSpPr>
              <p:nvPr/>
            </p:nvSpPr>
            <p:spPr bwMode="auto">
              <a:xfrm>
                <a:off x="3381376" y="250666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4" name="Line 27">
                <a:extLst>
                  <a:ext uri="{FF2B5EF4-FFF2-40B4-BE49-F238E27FC236}">
                    <a16:creationId xmlns:a16="http://schemas.microsoft.com/office/drawing/2014/main" id="{6B2E8A6A-93B7-56B6-866B-567679C23535}"/>
                  </a:ext>
                </a:extLst>
              </p:cNvPr>
              <p:cNvSpPr>
                <a:spLocks noChangeShapeType="1"/>
              </p:cNvSpPr>
              <p:nvPr/>
            </p:nvSpPr>
            <p:spPr bwMode="auto">
              <a:xfrm>
                <a:off x="3381376" y="253523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5" name="Line 28">
                <a:extLst>
                  <a:ext uri="{FF2B5EF4-FFF2-40B4-BE49-F238E27FC236}">
                    <a16:creationId xmlns:a16="http://schemas.microsoft.com/office/drawing/2014/main" id="{9FE9D611-CD99-A1FE-0A15-4AC5418400DC}"/>
                  </a:ext>
                </a:extLst>
              </p:cNvPr>
              <p:cNvSpPr>
                <a:spLocks noChangeShapeType="1"/>
              </p:cNvSpPr>
              <p:nvPr/>
            </p:nvSpPr>
            <p:spPr bwMode="auto">
              <a:xfrm>
                <a:off x="3381376" y="256063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6" name="Line 29">
                <a:extLst>
                  <a:ext uri="{FF2B5EF4-FFF2-40B4-BE49-F238E27FC236}">
                    <a16:creationId xmlns:a16="http://schemas.microsoft.com/office/drawing/2014/main" id="{245063CC-431B-299D-9849-3AC490C1BF1B}"/>
                  </a:ext>
                </a:extLst>
              </p:cNvPr>
              <p:cNvSpPr>
                <a:spLocks noChangeShapeType="1"/>
              </p:cNvSpPr>
              <p:nvPr/>
            </p:nvSpPr>
            <p:spPr bwMode="auto">
              <a:xfrm>
                <a:off x="3381376" y="258762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7" name="Line 30">
                <a:extLst>
                  <a:ext uri="{FF2B5EF4-FFF2-40B4-BE49-F238E27FC236}">
                    <a16:creationId xmlns:a16="http://schemas.microsoft.com/office/drawing/2014/main" id="{295E122A-C3D7-CF3D-4F17-415CBD7E6520}"/>
                  </a:ext>
                </a:extLst>
              </p:cNvPr>
              <p:cNvSpPr>
                <a:spLocks noChangeShapeType="1"/>
              </p:cNvSpPr>
              <p:nvPr/>
            </p:nvSpPr>
            <p:spPr bwMode="auto">
              <a:xfrm>
                <a:off x="3381376" y="261302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8" name="Line 31">
                <a:extLst>
                  <a:ext uri="{FF2B5EF4-FFF2-40B4-BE49-F238E27FC236}">
                    <a16:creationId xmlns:a16="http://schemas.microsoft.com/office/drawing/2014/main" id="{316A1941-7257-3A11-94F3-73D24FBBC290}"/>
                  </a:ext>
                </a:extLst>
              </p:cNvPr>
              <p:cNvSpPr>
                <a:spLocks noChangeShapeType="1"/>
              </p:cNvSpPr>
              <p:nvPr/>
            </p:nvSpPr>
            <p:spPr bwMode="auto">
              <a:xfrm>
                <a:off x="3475038" y="2506663"/>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49" name="Freeform 32">
                <a:extLst>
                  <a:ext uri="{FF2B5EF4-FFF2-40B4-BE49-F238E27FC236}">
                    <a16:creationId xmlns:a16="http://schemas.microsoft.com/office/drawing/2014/main" id="{B116C3C4-AC5D-9BAF-735F-47E66E9B21C2}"/>
                  </a:ext>
                </a:extLst>
              </p:cNvPr>
              <p:cNvSpPr>
                <a:spLocks/>
              </p:cNvSpPr>
              <p:nvPr/>
            </p:nvSpPr>
            <p:spPr bwMode="auto">
              <a:xfrm>
                <a:off x="3287713" y="2692401"/>
                <a:ext cx="177800" cy="111125"/>
              </a:xfrm>
              <a:custGeom>
                <a:avLst/>
                <a:gdLst>
                  <a:gd name="T0" fmla="*/ 0 w 112"/>
                  <a:gd name="T1" fmla="*/ 70 h 70"/>
                  <a:gd name="T2" fmla="*/ 0 w 112"/>
                  <a:gd name="T3" fmla="*/ 0 h 70"/>
                  <a:gd name="T4" fmla="*/ 112 w 112"/>
                  <a:gd name="T5" fmla="*/ 0 h 70"/>
                </a:gdLst>
                <a:ahLst/>
                <a:cxnLst>
                  <a:cxn ang="0">
                    <a:pos x="T0" y="T1"/>
                  </a:cxn>
                  <a:cxn ang="0">
                    <a:pos x="T2" y="T3"/>
                  </a:cxn>
                  <a:cxn ang="0">
                    <a:pos x="T4" y="T5"/>
                  </a:cxn>
                </a:cxnLst>
                <a:rect l="0" t="0" r="r" b="b"/>
                <a:pathLst>
                  <a:path w="112" h="70">
                    <a:moveTo>
                      <a:pt x="0" y="70"/>
                    </a:moveTo>
                    <a:lnTo>
                      <a:pt x="0" y="0"/>
                    </a:lnTo>
                    <a:lnTo>
                      <a:pt x="112"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0" name="Freeform 33">
                <a:extLst>
                  <a:ext uri="{FF2B5EF4-FFF2-40B4-BE49-F238E27FC236}">
                    <a16:creationId xmlns:a16="http://schemas.microsoft.com/office/drawing/2014/main" id="{875C393B-4DA0-821E-7436-93929D03D1D6}"/>
                  </a:ext>
                </a:extLst>
              </p:cNvPr>
              <p:cNvSpPr>
                <a:spLocks/>
              </p:cNvSpPr>
              <p:nvPr/>
            </p:nvSpPr>
            <p:spPr bwMode="auto">
              <a:xfrm>
                <a:off x="3316288" y="2670176"/>
                <a:ext cx="123825" cy="20638"/>
              </a:xfrm>
              <a:custGeom>
                <a:avLst/>
                <a:gdLst>
                  <a:gd name="T0" fmla="*/ 0 w 78"/>
                  <a:gd name="T1" fmla="*/ 13 h 13"/>
                  <a:gd name="T2" fmla="*/ 0 w 78"/>
                  <a:gd name="T3" fmla="*/ 0 h 13"/>
                  <a:gd name="T4" fmla="*/ 78 w 78"/>
                  <a:gd name="T5" fmla="*/ 0 h 13"/>
                </a:gdLst>
                <a:ahLst/>
                <a:cxnLst>
                  <a:cxn ang="0">
                    <a:pos x="T0" y="T1"/>
                  </a:cxn>
                  <a:cxn ang="0">
                    <a:pos x="T2" y="T3"/>
                  </a:cxn>
                  <a:cxn ang="0">
                    <a:pos x="T4" y="T5"/>
                  </a:cxn>
                </a:cxnLst>
                <a:rect l="0" t="0" r="r" b="b"/>
                <a:pathLst>
                  <a:path w="78" h="13">
                    <a:moveTo>
                      <a:pt x="0" y="13"/>
                    </a:moveTo>
                    <a:lnTo>
                      <a:pt x="0" y="0"/>
                    </a:lnTo>
                    <a:lnTo>
                      <a:pt x="78"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1" name="Line 34">
                <a:extLst>
                  <a:ext uri="{FF2B5EF4-FFF2-40B4-BE49-F238E27FC236}">
                    <a16:creationId xmlns:a16="http://schemas.microsoft.com/office/drawing/2014/main" id="{CD263989-726D-2732-B9F8-8B4490AB20B0}"/>
                  </a:ext>
                </a:extLst>
              </p:cNvPr>
              <p:cNvSpPr>
                <a:spLocks noChangeShapeType="1"/>
              </p:cNvSpPr>
              <p:nvPr/>
            </p:nvSpPr>
            <p:spPr bwMode="auto">
              <a:xfrm>
                <a:off x="3432176" y="2719388"/>
                <a:ext cx="0" cy="984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2" name="Line 35">
                <a:extLst>
                  <a:ext uri="{FF2B5EF4-FFF2-40B4-BE49-F238E27FC236}">
                    <a16:creationId xmlns:a16="http://schemas.microsoft.com/office/drawing/2014/main" id="{E9EECFA0-6930-3577-E0F8-3E447C7B48D4}"/>
                  </a:ext>
                </a:extLst>
              </p:cNvPr>
              <p:cNvSpPr>
                <a:spLocks noChangeShapeType="1"/>
              </p:cNvSpPr>
              <p:nvPr/>
            </p:nvSpPr>
            <p:spPr bwMode="auto">
              <a:xfrm>
                <a:off x="3395663" y="2719388"/>
                <a:ext cx="0" cy="841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3" name="Line 36">
                <a:extLst>
                  <a:ext uri="{FF2B5EF4-FFF2-40B4-BE49-F238E27FC236}">
                    <a16:creationId xmlns:a16="http://schemas.microsoft.com/office/drawing/2014/main" id="{32D936AA-F23F-BDFE-0B80-05DC745EB4FE}"/>
                  </a:ext>
                </a:extLst>
              </p:cNvPr>
              <p:cNvSpPr>
                <a:spLocks noChangeShapeType="1"/>
              </p:cNvSpPr>
              <p:nvPr/>
            </p:nvSpPr>
            <p:spPr bwMode="auto">
              <a:xfrm>
                <a:off x="3359151" y="2719388"/>
                <a:ext cx="0" cy="6508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4" name="Line 37">
                <a:extLst>
                  <a:ext uri="{FF2B5EF4-FFF2-40B4-BE49-F238E27FC236}">
                    <a16:creationId xmlns:a16="http://schemas.microsoft.com/office/drawing/2014/main" id="{006E788C-D589-DBD8-21E7-065708618F30}"/>
                  </a:ext>
                </a:extLst>
              </p:cNvPr>
              <p:cNvSpPr>
                <a:spLocks noChangeShapeType="1"/>
              </p:cNvSpPr>
              <p:nvPr/>
            </p:nvSpPr>
            <p:spPr bwMode="auto">
              <a:xfrm>
                <a:off x="3322638" y="2719388"/>
                <a:ext cx="0" cy="841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5" name="Freeform 38">
                <a:extLst>
                  <a:ext uri="{FF2B5EF4-FFF2-40B4-BE49-F238E27FC236}">
                    <a16:creationId xmlns:a16="http://schemas.microsoft.com/office/drawing/2014/main" id="{DFD3F59D-730A-3EF6-EEE0-C51D0A1C5F19}"/>
                  </a:ext>
                </a:extLst>
              </p:cNvPr>
              <p:cNvSpPr>
                <a:spLocks/>
              </p:cNvSpPr>
              <p:nvPr/>
            </p:nvSpPr>
            <p:spPr bwMode="auto">
              <a:xfrm>
                <a:off x="3663951" y="2428876"/>
                <a:ext cx="58738" cy="46038"/>
              </a:xfrm>
              <a:custGeom>
                <a:avLst/>
                <a:gdLst>
                  <a:gd name="T0" fmla="*/ 8 w 21"/>
                  <a:gd name="T1" fmla="*/ 2 h 16"/>
                  <a:gd name="T2" fmla="*/ 13 w 21"/>
                  <a:gd name="T3" fmla="*/ 0 h 16"/>
                  <a:gd name="T4" fmla="*/ 21 w 21"/>
                  <a:gd name="T5" fmla="*/ 8 h 16"/>
                  <a:gd name="T6" fmla="*/ 13 w 21"/>
                  <a:gd name="T7" fmla="*/ 16 h 16"/>
                  <a:gd name="T8" fmla="*/ 0 w 21"/>
                  <a:gd name="T9" fmla="*/ 16 h 16"/>
                </a:gdLst>
                <a:ahLst/>
                <a:cxnLst>
                  <a:cxn ang="0">
                    <a:pos x="T0" y="T1"/>
                  </a:cxn>
                  <a:cxn ang="0">
                    <a:pos x="T2" y="T3"/>
                  </a:cxn>
                  <a:cxn ang="0">
                    <a:pos x="T4" y="T5"/>
                  </a:cxn>
                  <a:cxn ang="0">
                    <a:pos x="T6" y="T7"/>
                  </a:cxn>
                  <a:cxn ang="0">
                    <a:pos x="T8" y="T9"/>
                  </a:cxn>
                </a:cxnLst>
                <a:rect l="0" t="0" r="r" b="b"/>
                <a:pathLst>
                  <a:path w="21" h="16">
                    <a:moveTo>
                      <a:pt x="8" y="2"/>
                    </a:moveTo>
                    <a:cubicBezTo>
                      <a:pt x="10" y="1"/>
                      <a:pt x="11" y="0"/>
                      <a:pt x="13" y="0"/>
                    </a:cubicBezTo>
                    <a:cubicBezTo>
                      <a:pt x="18" y="0"/>
                      <a:pt x="21" y="4"/>
                      <a:pt x="21" y="8"/>
                    </a:cubicBezTo>
                    <a:cubicBezTo>
                      <a:pt x="21" y="13"/>
                      <a:pt x="18" y="16"/>
                      <a:pt x="13" y="16"/>
                    </a:cubicBezTo>
                    <a:cubicBezTo>
                      <a:pt x="0" y="16"/>
                      <a:pt x="0" y="16"/>
                      <a:pt x="0" y="16"/>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6" name="Freeform 39">
                <a:extLst>
                  <a:ext uri="{FF2B5EF4-FFF2-40B4-BE49-F238E27FC236}">
                    <a16:creationId xmlns:a16="http://schemas.microsoft.com/office/drawing/2014/main" id="{53CDEA3C-F554-9B53-3A22-7162BFA2CD5B}"/>
                  </a:ext>
                </a:extLst>
              </p:cNvPr>
              <p:cNvSpPr>
                <a:spLocks/>
              </p:cNvSpPr>
              <p:nvPr/>
            </p:nvSpPr>
            <p:spPr bwMode="auto">
              <a:xfrm>
                <a:off x="3629026" y="2406651"/>
                <a:ext cx="57150" cy="28575"/>
              </a:xfrm>
              <a:custGeom>
                <a:avLst/>
                <a:gdLst>
                  <a:gd name="T0" fmla="*/ 0 w 20"/>
                  <a:gd name="T1" fmla="*/ 10 h 10"/>
                  <a:gd name="T2" fmla="*/ 10 w 20"/>
                  <a:gd name="T3" fmla="*/ 0 h 10"/>
                  <a:gd name="T4" fmla="*/ 20 w 20"/>
                  <a:gd name="T5" fmla="*/ 10 h 10"/>
                </a:gdLst>
                <a:ahLst/>
                <a:cxnLst>
                  <a:cxn ang="0">
                    <a:pos x="T0" y="T1"/>
                  </a:cxn>
                  <a:cxn ang="0">
                    <a:pos x="T2" y="T3"/>
                  </a:cxn>
                  <a:cxn ang="0">
                    <a:pos x="T4" y="T5"/>
                  </a:cxn>
                </a:cxnLst>
                <a:rect l="0" t="0" r="r" b="b"/>
                <a:pathLst>
                  <a:path w="20" h="10">
                    <a:moveTo>
                      <a:pt x="0" y="10"/>
                    </a:moveTo>
                    <a:cubicBezTo>
                      <a:pt x="0" y="5"/>
                      <a:pt x="5" y="0"/>
                      <a:pt x="10" y="0"/>
                    </a:cubicBezTo>
                    <a:cubicBezTo>
                      <a:pt x="16" y="0"/>
                      <a:pt x="20" y="5"/>
                      <a:pt x="20" y="10"/>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7" name="Freeform 40">
                <a:extLst>
                  <a:ext uri="{FF2B5EF4-FFF2-40B4-BE49-F238E27FC236}">
                    <a16:creationId xmlns:a16="http://schemas.microsoft.com/office/drawing/2014/main" id="{3CDF86E0-40D2-5EBB-4DD0-62D672F777B1}"/>
                  </a:ext>
                </a:extLst>
              </p:cNvPr>
              <p:cNvSpPr>
                <a:spLocks/>
              </p:cNvSpPr>
              <p:nvPr/>
            </p:nvSpPr>
            <p:spPr bwMode="auto">
              <a:xfrm>
                <a:off x="3590926" y="2428876"/>
                <a:ext cx="47625" cy="26988"/>
              </a:xfrm>
              <a:custGeom>
                <a:avLst/>
                <a:gdLst>
                  <a:gd name="T0" fmla="*/ 0 w 17"/>
                  <a:gd name="T1" fmla="*/ 9 h 9"/>
                  <a:gd name="T2" fmla="*/ 8 w 17"/>
                  <a:gd name="T3" fmla="*/ 0 h 9"/>
                  <a:gd name="T4" fmla="*/ 17 w 17"/>
                  <a:gd name="T5" fmla="*/ 6 h 9"/>
                </a:gdLst>
                <a:ahLst/>
                <a:cxnLst>
                  <a:cxn ang="0">
                    <a:pos x="T0" y="T1"/>
                  </a:cxn>
                  <a:cxn ang="0">
                    <a:pos x="T2" y="T3"/>
                  </a:cxn>
                  <a:cxn ang="0">
                    <a:pos x="T4" y="T5"/>
                  </a:cxn>
                </a:cxnLst>
                <a:rect l="0" t="0" r="r" b="b"/>
                <a:pathLst>
                  <a:path w="17" h="9">
                    <a:moveTo>
                      <a:pt x="0" y="9"/>
                    </a:moveTo>
                    <a:cubicBezTo>
                      <a:pt x="0" y="4"/>
                      <a:pt x="4" y="0"/>
                      <a:pt x="8" y="0"/>
                    </a:cubicBezTo>
                    <a:cubicBezTo>
                      <a:pt x="12" y="0"/>
                      <a:pt x="15" y="3"/>
                      <a:pt x="17" y="6"/>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58" name="Line 41">
                <a:extLst>
                  <a:ext uri="{FF2B5EF4-FFF2-40B4-BE49-F238E27FC236}">
                    <a16:creationId xmlns:a16="http://schemas.microsoft.com/office/drawing/2014/main" id="{190B35BB-7A5A-2B4A-C67A-FF3E11067D63}"/>
                  </a:ext>
                </a:extLst>
              </p:cNvPr>
              <p:cNvSpPr>
                <a:spLocks noChangeShapeType="1"/>
              </p:cNvSpPr>
              <p:nvPr/>
            </p:nvSpPr>
            <p:spPr bwMode="auto">
              <a:xfrm>
                <a:off x="3287713" y="2828926"/>
                <a:ext cx="0" cy="222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cxnSp>
          <p:nvCxnSpPr>
            <p:cNvPr id="19" name="Connecteur droit 18">
              <a:extLst>
                <a:ext uri="{FF2B5EF4-FFF2-40B4-BE49-F238E27FC236}">
                  <a16:creationId xmlns:a16="http://schemas.microsoft.com/office/drawing/2014/main" id="{326E68CA-D722-911E-881B-5F5E23A7801B}"/>
                </a:ext>
              </a:extLst>
            </p:cNvPr>
            <p:cNvCxnSpPr/>
            <p:nvPr/>
          </p:nvCxnSpPr>
          <p:spPr>
            <a:xfrm flipV="1">
              <a:off x="8550561" y="2083032"/>
              <a:ext cx="119526" cy="340696"/>
            </a:xfrm>
            <a:prstGeom prst="line">
              <a:avLst/>
            </a:prstGeom>
            <a:noFill/>
            <a:ln w="6350" cap="flat" cmpd="sng" algn="ctr">
              <a:solidFill>
                <a:srgbClr val="A5CC74"/>
              </a:solidFill>
              <a:prstDash val="solid"/>
              <a:miter lim="800000"/>
            </a:ln>
            <a:effectLst/>
          </p:spPr>
        </p:cxnSp>
        <p:cxnSp>
          <p:nvCxnSpPr>
            <p:cNvPr id="20" name="Connecteur droit 19">
              <a:extLst>
                <a:ext uri="{FF2B5EF4-FFF2-40B4-BE49-F238E27FC236}">
                  <a16:creationId xmlns:a16="http://schemas.microsoft.com/office/drawing/2014/main" id="{C97469A2-1917-70CB-21F6-9C164F331D21}"/>
                </a:ext>
              </a:extLst>
            </p:cNvPr>
            <p:cNvCxnSpPr/>
            <p:nvPr/>
          </p:nvCxnSpPr>
          <p:spPr>
            <a:xfrm flipV="1">
              <a:off x="9429719" y="2083032"/>
              <a:ext cx="119526" cy="340696"/>
            </a:xfrm>
            <a:prstGeom prst="line">
              <a:avLst/>
            </a:prstGeom>
            <a:noFill/>
            <a:ln w="6350" cap="flat" cmpd="sng" algn="ctr">
              <a:solidFill>
                <a:srgbClr val="A5CC74"/>
              </a:solidFill>
              <a:prstDash val="solid"/>
              <a:miter lim="800000"/>
            </a:ln>
            <a:effectLst/>
          </p:spPr>
        </p:cxnSp>
        <p:sp>
          <p:nvSpPr>
            <p:cNvPr id="21" name="ZoneTexte 20">
              <a:extLst>
                <a:ext uri="{FF2B5EF4-FFF2-40B4-BE49-F238E27FC236}">
                  <a16:creationId xmlns:a16="http://schemas.microsoft.com/office/drawing/2014/main" id="{A0ED8310-2AC9-EBA2-2B86-D01606952C0C}"/>
                </a:ext>
              </a:extLst>
            </p:cNvPr>
            <p:cNvSpPr txBox="1"/>
            <p:nvPr/>
          </p:nvSpPr>
          <p:spPr>
            <a:xfrm>
              <a:off x="7810641" y="2416718"/>
              <a:ext cx="2507616"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000000"/>
                  </a:solidFill>
                  <a:effectLst/>
                  <a:uLnTx/>
                  <a:uFillTx/>
                </a:rPr>
                <a:t>Micro-entreprises / TPE / PME</a:t>
              </a:r>
            </a:p>
          </p:txBody>
        </p:sp>
      </p:grpSp>
      <p:cxnSp>
        <p:nvCxnSpPr>
          <p:cNvPr id="125" name="Connecteur droit 124">
            <a:extLst>
              <a:ext uri="{FF2B5EF4-FFF2-40B4-BE49-F238E27FC236}">
                <a16:creationId xmlns:a16="http://schemas.microsoft.com/office/drawing/2014/main" id="{11985BC1-6A32-BDC8-FB93-03D2CE1CC1F9}"/>
              </a:ext>
            </a:extLst>
          </p:cNvPr>
          <p:cNvCxnSpPr/>
          <p:nvPr/>
        </p:nvCxnSpPr>
        <p:spPr>
          <a:xfrm>
            <a:off x="4660865" y="3542025"/>
            <a:ext cx="5652000" cy="29624"/>
          </a:xfrm>
          <a:prstGeom prst="line">
            <a:avLst/>
          </a:prstGeom>
          <a:noFill/>
          <a:ln w="6350" cap="flat" cmpd="sng" algn="ctr">
            <a:solidFill>
              <a:srgbClr val="D7000F">
                <a:lumMod val="20000"/>
                <a:lumOff val="80000"/>
              </a:srgbClr>
            </a:solidFill>
            <a:prstDash val="solid"/>
            <a:miter lim="800000"/>
          </a:ln>
          <a:effectLst/>
        </p:spPr>
      </p:cxnSp>
      <p:sp>
        <p:nvSpPr>
          <p:cNvPr id="126" name="ZoneTexte 125">
            <a:extLst>
              <a:ext uri="{FF2B5EF4-FFF2-40B4-BE49-F238E27FC236}">
                <a16:creationId xmlns:a16="http://schemas.microsoft.com/office/drawing/2014/main" id="{9B64B101-8D27-FB0F-83DB-025611683497}"/>
              </a:ext>
            </a:extLst>
          </p:cNvPr>
          <p:cNvSpPr txBox="1"/>
          <p:nvPr/>
        </p:nvSpPr>
        <p:spPr>
          <a:xfrm>
            <a:off x="2985202" y="4486076"/>
            <a:ext cx="1850572" cy="9002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000000"/>
                </a:solidFill>
                <a:effectLst/>
                <a:uLnTx/>
                <a:uFillTx/>
              </a:rPr>
              <a:t>Transmission des données de transactions pour les opérations réalisées en B2C et B2B international*</a:t>
            </a:r>
          </a:p>
        </p:txBody>
      </p:sp>
      <p:sp>
        <p:nvSpPr>
          <p:cNvPr id="127" name="ZoneTexte 126">
            <a:extLst>
              <a:ext uri="{FF2B5EF4-FFF2-40B4-BE49-F238E27FC236}">
                <a16:creationId xmlns:a16="http://schemas.microsoft.com/office/drawing/2014/main" id="{D6374C15-8C34-1FC5-A7C7-6D1CD04F3766}"/>
              </a:ext>
            </a:extLst>
          </p:cNvPr>
          <p:cNvSpPr txBox="1"/>
          <p:nvPr/>
        </p:nvSpPr>
        <p:spPr>
          <a:xfrm>
            <a:off x="1478501" y="2377102"/>
            <a:ext cx="1388611" cy="1876223"/>
          </a:xfrm>
          <a:prstGeom prst="rect">
            <a:avLst/>
          </a:prstGeom>
          <a:solidFill>
            <a:srgbClr val="FFFFFF"/>
          </a:solidFill>
          <a:ln w="19050" cap="flat" cmpd="sng" algn="ctr">
            <a:solidFill>
              <a:srgbClr val="A5CC74"/>
            </a:solidFill>
            <a:prstDash val="solid"/>
            <a:miter lim="800000"/>
          </a:ln>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81D74">
                    <a:lumMod val="75000"/>
                  </a:srgbClr>
                </a:solidFill>
                <a:effectLst/>
                <a:uLnTx/>
                <a:uFillTx/>
                <a:latin typeface="Arial" panose="020B0604020202020204"/>
                <a:ea typeface="+mn-ea"/>
                <a:cs typeface="+mn-cs"/>
              </a:rPr>
              <a:t>Facture électronique ou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81D74">
                    <a:lumMod val="75000"/>
                  </a:srgbClr>
                </a:solidFill>
                <a:effectLst/>
                <a:uLnTx/>
                <a:uFillTx/>
                <a:latin typeface="Arial" panose="020B0604020202020204"/>
                <a:ea typeface="+mn-ea"/>
                <a:cs typeface="+mn-cs"/>
              </a:rPr>
              <a:t>E-</a:t>
            </a:r>
            <a:r>
              <a:rPr kumimoji="0" lang="fr-FR" sz="1400" b="1" i="0" u="none" strike="noStrike" kern="0" cap="none" spc="0" normalizeH="0" baseline="0" noProof="0" err="1">
                <a:ln>
                  <a:noFill/>
                </a:ln>
                <a:solidFill>
                  <a:srgbClr val="581D74">
                    <a:lumMod val="75000"/>
                  </a:srgbClr>
                </a:solidFill>
                <a:effectLst/>
                <a:uLnTx/>
                <a:uFillTx/>
                <a:latin typeface="Arial" panose="020B0604020202020204"/>
                <a:ea typeface="+mn-ea"/>
                <a:cs typeface="+mn-cs"/>
              </a:rPr>
              <a:t>Invoicing</a:t>
            </a:r>
            <a:endParaRPr kumimoji="0" lang="fr-FR" sz="1400" b="1" i="0" u="none" strike="noStrike" kern="0" cap="none" spc="0" normalizeH="0" baseline="0" noProof="0">
              <a:ln>
                <a:noFill/>
              </a:ln>
              <a:solidFill>
                <a:srgbClr val="581D74">
                  <a:lumMod val="75000"/>
                </a:srgbClr>
              </a:solidFill>
              <a:effectLst/>
              <a:uLnTx/>
              <a:uFillTx/>
              <a:latin typeface="Arial" panose="020B0604020202020204"/>
              <a:ea typeface="+mn-ea"/>
              <a:cs typeface="+mn-cs"/>
            </a:endParaRPr>
          </a:p>
        </p:txBody>
      </p:sp>
      <p:sp>
        <p:nvSpPr>
          <p:cNvPr id="128" name="ZoneTexte 127">
            <a:extLst>
              <a:ext uri="{FF2B5EF4-FFF2-40B4-BE49-F238E27FC236}">
                <a16:creationId xmlns:a16="http://schemas.microsoft.com/office/drawing/2014/main" id="{161E5EFB-6F77-3621-1B8D-831295F226D2}"/>
              </a:ext>
            </a:extLst>
          </p:cNvPr>
          <p:cNvSpPr txBox="1"/>
          <p:nvPr/>
        </p:nvSpPr>
        <p:spPr>
          <a:xfrm>
            <a:off x="1478501" y="4374021"/>
            <a:ext cx="1388611" cy="1156137"/>
          </a:xfrm>
          <a:prstGeom prst="rect">
            <a:avLst/>
          </a:prstGeom>
          <a:solidFill>
            <a:srgbClr val="FFFFFF"/>
          </a:solidFill>
          <a:ln w="19050" cap="flat" cmpd="sng" algn="ctr">
            <a:solidFill>
              <a:srgbClr val="A5CC74"/>
            </a:solidFill>
            <a:prstDash val="solid"/>
            <a:miter lim="800000"/>
          </a:ln>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81D74">
                    <a:lumMod val="75000"/>
                  </a:srgbClr>
                </a:solidFill>
                <a:effectLst/>
                <a:uLnTx/>
                <a:uFillTx/>
                <a:latin typeface="Arial" panose="020B0604020202020204"/>
                <a:ea typeface="+mn-ea"/>
                <a:cs typeface="+mn-cs"/>
              </a:rPr>
              <a:t>E-</a:t>
            </a:r>
            <a:r>
              <a:rPr kumimoji="0" lang="fr-FR" sz="1400" b="1" i="0" u="none" strike="noStrike" kern="0" cap="none" spc="0" normalizeH="0" baseline="0" noProof="0" err="1">
                <a:ln>
                  <a:noFill/>
                </a:ln>
                <a:solidFill>
                  <a:srgbClr val="581D74">
                    <a:lumMod val="75000"/>
                  </a:srgbClr>
                </a:solidFill>
                <a:effectLst/>
                <a:uLnTx/>
                <a:uFillTx/>
                <a:latin typeface="Arial" panose="020B0604020202020204"/>
                <a:ea typeface="+mn-ea"/>
                <a:cs typeface="+mn-cs"/>
              </a:rPr>
              <a:t>Reporting</a:t>
            </a:r>
            <a:endParaRPr kumimoji="0" lang="fr-FR" sz="1400" b="1" i="0" u="none" strike="noStrike" kern="0" cap="none" spc="0" normalizeH="0" baseline="0" noProof="0">
              <a:ln>
                <a:noFill/>
              </a:ln>
              <a:solidFill>
                <a:srgbClr val="581D74">
                  <a:lumMod val="75000"/>
                </a:srgbClr>
              </a:solidFill>
              <a:effectLst/>
              <a:uLnTx/>
              <a:uFillTx/>
              <a:latin typeface="Arial" panose="020B0604020202020204"/>
              <a:ea typeface="+mn-ea"/>
              <a:cs typeface="+mn-cs"/>
            </a:endParaRPr>
          </a:p>
        </p:txBody>
      </p:sp>
      <p:sp>
        <p:nvSpPr>
          <p:cNvPr id="129" name="ZoneTexte 128">
            <a:extLst>
              <a:ext uri="{FF2B5EF4-FFF2-40B4-BE49-F238E27FC236}">
                <a16:creationId xmlns:a16="http://schemas.microsoft.com/office/drawing/2014/main" id="{DF894409-02D4-3D58-4519-9636DD1E13CF}"/>
              </a:ext>
            </a:extLst>
          </p:cNvPr>
          <p:cNvSpPr txBox="1"/>
          <p:nvPr/>
        </p:nvSpPr>
        <p:spPr>
          <a:xfrm>
            <a:off x="1478501" y="5627248"/>
            <a:ext cx="1388611" cy="655733"/>
          </a:xfrm>
          <a:prstGeom prst="rect">
            <a:avLst/>
          </a:prstGeom>
          <a:noFill/>
          <a:ln w="38100">
            <a:solidFill>
              <a:srgbClr val="D7000F"/>
            </a:solidFill>
          </a:ln>
        </p:spPr>
        <p:txBody>
          <a:bodyPr wrap="squar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3E454A"/>
                </a:solidFill>
                <a:effectLst/>
                <a:uLnTx/>
                <a:uFillTx/>
              </a:rPr>
              <a:t>A retenir</a:t>
            </a:r>
          </a:p>
        </p:txBody>
      </p:sp>
      <p:sp>
        <p:nvSpPr>
          <p:cNvPr id="130" name="ZoneTexte 129">
            <a:extLst>
              <a:ext uri="{FF2B5EF4-FFF2-40B4-BE49-F238E27FC236}">
                <a16:creationId xmlns:a16="http://schemas.microsoft.com/office/drawing/2014/main" id="{F35E6906-2820-133A-2457-E31F5EF22895}"/>
              </a:ext>
            </a:extLst>
          </p:cNvPr>
          <p:cNvSpPr txBox="1"/>
          <p:nvPr/>
        </p:nvSpPr>
        <p:spPr>
          <a:xfrm>
            <a:off x="2976638" y="5627249"/>
            <a:ext cx="7857266" cy="655734"/>
          </a:xfrm>
          <a:prstGeom prst="rect">
            <a:avLst/>
          </a:prstGeom>
          <a:solidFill>
            <a:srgbClr val="D7000F">
              <a:lumMod val="20000"/>
              <a:lumOff val="80000"/>
            </a:srgbClr>
          </a:solidFill>
        </p:spPr>
        <p:txBody>
          <a:bodyPr wrap="square" rtlCol="0" anchor="ctr" anchorCtr="0">
            <a:noAutofit/>
          </a:bodyPr>
          <a:lstStyle>
            <a:defPPr>
              <a:defRPr lang="fr-FR"/>
            </a:defPPr>
            <a:lvl1pPr>
              <a:defRPr sz="1600" b="1"/>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000000"/>
                </a:solidFill>
                <a:effectLst/>
                <a:uLnTx/>
                <a:uFillTx/>
              </a:rPr>
              <a:t>Toutes les entreprises assujetties à la TVA seront concernées dès 2026 par la réception de factures électroniques </a:t>
            </a:r>
            <a:r>
              <a:rPr kumimoji="0" lang="fr-FR" sz="1600" b="0" i="0" u="none" strike="noStrike" kern="0" cap="none" spc="0" normalizeH="0" baseline="0" noProof="0" dirty="0">
                <a:ln>
                  <a:noFill/>
                </a:ln>
                <a:solidFill>
                  <a:srgbClr val="000000"/>
                </a:solidFill>
                <a:effectLst/>
                <a:uLnTx/>
                <a:uFillTx/>
              </a:rPr>
              <a:t>(ex : facture d’électricité ou de téléphonie)</a:t>
            </a:r>
          </a:p>
        </p:txBody>
      </p:sp>
      <p:grpSp>
        <p:nvGrpSpPr>
          <p:cNvPr id="131" name="Groupe 130">
            <a:extLst>
              <a:ext uri="{FF2B5EF4-FFF2-40B4-BE49-F238E27FC236}">
                <a16:creationId xmlns:a16="http://schemas.microsoft.com/office/drawing/2014/main" id="{9037CBBE-4DF3-7230-7C48-CF3698A1EFD5}"/>
              </a:ext>
            </a:extLst>
          </p:cNvPr>
          <p:cNvGrpSpPr/>
          <p:nvPr/>
        </p:nvGrpSpPr>
        <p:grpSpPr>
          <a:xfrm>
            <a:off x="4773466" y="4495176"/>
            <a:ext cx="3033945" cy="920243"/>
            <a:chOff x="4362504" y="1992052"/>
            <a:chExt cx="3033945" cy="920243"/>
          </a:xfrm>
        </p:grpSpPr>
        <p:grpSp>
          <p:nvGrpSpPr>
            <p:cNvPr id="132" name="Groupe 131">
              <a:extLst>
                <a:ext uri="{FF2B5EF4-FFF2-40B4-BE49-F238E27FC236}">
                  <a16:creationId xmlns:a16="http://schemas.microsoft.com/office/drawing/2014/main" id="{51036BE2-C2AC-387D-0710-A9D38121F276}"/>
                </a:ext>
              </a:extLst>
            </p:cNvPr>
            <p:cNvGrpSpPr/>
            <p:nvPr/>
          </p:nvGrpSpPr>
          <p:grpSpPr>
            <a:xfrm>
              <a:off x="6396764" y="1992052"/>
              <a:ext cx="470750" cy="370656"/>
              <a:chOff x="760413" y="2370138"/>
              <a:chExt cx="663575" cy="544513"/>
            </a:xfrm>
          </p:grpSpPr>
          <p:sp>
            <p:nvSpPr>
              <p:cNvPr id="167" name="Freeform 195">
                <a:extLst>
                  <a:ext uri="{FF2B5EF4-FFF2-40B4-BE49-F238E27FC236}">
                    <a16:creationId xmlns:a16="http://schemas.microsoft.com/office/drawing/2014/main" id="{4AAE3BFF-895F-542C-4670-473229D15A92}"/>
                  </a:ext>
                </a:extLst>
              </p:cNvPr>
              <p:cNvSpPr>
                <a:spLocks/>
              </p:cNvSpPr>
              <p:nvPr/>
            </p:nvSpPr>
            <p:spPr bwMode="auto">
              <a:xfrm>
                <a:off x="1042988" y="2455863"/>
                <a:ext cx="342900" cy="455613"/>
              </a:xfrm>
              <a:custGeom>
                <a:avLst/>
                <a:gdLst>
                  <a:gd name="T0" fmla="*/ 0 w 216"/>
                  <a:gd name="T1" fmla="*/ 287 h 287"/>
                  <a:gd name="T2" fmla="*/ 0 w 216"/>
                  <a:gd name="T3" fmla="*/ 0 h 287"/>
                  <a:gd name="T4" fmla="*/ 216 w 216"/>
                  <a:gd name="T5" fmla="*/ 0 h 287"/>
                  <a:gd name="T6" fmla="*/ 216 w 216"/>
                  <a:gd name="T7" fmla="*/ 287 h 287"/>
                </a:gdLst>
                <a:ahLst/>
                <a:cxnLst>
                  <a:cxn ang="0">
                    <a:pos x="T0" y="T1"/>
                  </a:cxn>
                  <a:cxn ang="0">
                    <a:pos x="T2" y="T3"/>
                  </a:cxn>
                  <a:cxn ang="0">
                    <a:pos x="T4" y="T5"/>
                  </a:cxn>
                  <a:cxn ang="0">
                    <a:pos x="T6" y="T7"/>
                  </a:cxn>
                </a:cxnLst>
                <a:rect l="0" t="0" r="r" b="b"/>
                <a:pathLst>
                  <a:path w="216" h="287">
                    <a:moveTo>
                      <a:pt x="0" y="287"/>
                    </a:moveTo>
                    <a:lnTo>
                      <a:pt x="0" y="0"/>
                    </a:lnTo>
                    <a:lnTo>
                      <a:pt x="216" y="0"/>
                    </a:lnTo>
                    <a:lnTo>
                      <a:pt x="216" y="287"/>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8" name="Rectangle 196">
                <a:extLst>
                  <a:ext uri="{FF2B5EF4-FFF2-40B4-BE49-F238E27FC236}">
                    <a16:creationId xmlns:a16="http://schemas.microsoft.com/office/drawing/2014/main" id="{CAD63EBF-8B1E-A30F-B7DD-3EA0B51C68FD}"/>
                  </a:ext>
                </a:extLst>
              </p:cNvPr>
              <p:cNvSpPr>
                <a:spLocks noChangeArrowheads="1"/>
              </p:cNvSpPr>
              <p:nvPr/>
            </p:nvSpPr>
            <p:spPr bwMode="auto">
              <a:xfrm>
                <a:off x="1077913" y="2417763"/>
                <a:ext cx="273050" cy="34925"/>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9" name="Line 197">
                <a:extLst>
                  <a:ext uri="{FF2B5EF4-FFF2-40B4-BE49-F238E27FC236}">
                    <a16:creationId xmlns:a16="http://schemas.microsoft.com/office/drawing/2014/main" id="{B6CAD1FB-9CB5-19B5-021E-AE192E767DB5}"/>
                  </a:ext>
                </a:extLst>
              </p:cNvPr>
              <p:cNvSpPr>
                <a:spLocks noChangeShapeType="1"/>
              </p:cNvSpPr>
              <p:nvPr/>
            </p:nvSpPr>
            <p:spPr bwMode="auto">
              <a:xfrm flipV="1">
                <a:off x="1303338" y="2370138"/>
                <a:ext cx="0" cy="476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0" name="Line 198">
                <a:extLst>
                  <a:ext uri="{FF2B5EF4-FFF2-40B4-BE49-F238E27FC236}">
                    <a16:creationId xmlns:a16="http://schemas.microsoft.com/office/drawing/2014/main" id="{28AFF447-1D15-B744-03EA-9DD5F436015D}"/>
                  </a:ext>
                </a:extLst>
              </p:cNvPr>
              <p:cNvSpPr>
                <a:spLocks noChangeShapeType="1"/>
              </p:cNvSpPr>
              <p:nvPr/>
            </p:nvSpPr>
            <p:spPr bwMode="auto">
              <a:xfrm>
                <a:off x="1042988" y="2571751"/>
                <a:ext cx="3032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1" name="Line 199">
                <a:extLst>
                  <a:ext uri="{FF2B5EF4-FFF2-40B4-BE49-F238E27FC236}">
                    <a16:creationId xmlns:a16="http://schemas.microsoft.com/office/drawing/2014/main" id="{E8E42DAC-C252-6438-EDC3-440CF200272D}"/>
                  </a:ext>
                </a:extLst>
              </p:cNvPr>
              <p:cNvSpPr>
                <a:spLocks noChangeShapeType="1"/>
              </p:cNvSpPr>
              <p:nvPr/>
            </p:nvSpPr>
            <p:spPr bwMode="auto">
              <a:xfrm flipH="1">
                <a:off x="1046163" y="2684463"/>
                <a:ext cx="3397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2" name="Line 200">
                <a:extLst>
                  <a:ext uri="{FF2B5EF4-FFF2-40B4-BE49-F238E27FC236}">
                    <a16:creationId xmlns:a16="http://schemas.microsoft.com/office/drawing/2014/main" id="{053968B5-D251-2923-CC44-EFEDA819C8FE}"/>
                  </a:ext>
                </a:extLst>
              </p:cNvPr>
              <p:cNvSpPr>
                <a:spLocks noChangeShapeType="1"/>
              </p:cNvSpPr>
              <p:nvPr/>
            </p:nvSpPr>
            <p:spPr bwMode="auto">
              <a:xfrm>
                <a:off x="1046163" y="2798763"/>
                <a:ext cx="3016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3" name="Line 201">
                <a:extLst>
                  <a:ext uri="{FF2B5EF4-FFF2-40B4-BE49-F238E27FC236}">
                    <a16:creationId xmlns:a16="http://schemas.microsoft.com/office/drawing/2014/main" id="{35A87109-1EBC-ABBE-9341-68AE2F54DA0A}"/>
                  </a:ext>
                </a:extLst>
              </p:cNvPr>
              <p:cNvSpPr>
                <a:spLocks noChangeShapeType="1"/>
              </p:cNvSpPr>
              <p:nvPr/>
            </p:nvSpPr>
            <p:spPr bwMode="auto">
              <a:xfrm>
                <a:off x="1300163" y="2457451"/>
                <a:ext cx="0" cy="1111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4" name="Line 202">
                <a:extLst>
                  <a:ext uri="{FF2B5EF4-FFF2-40B4-BE49-F238E27FC236}">
                    <a16:creationId xmlns:a16="http://schemas.microsoft.com/office/drawing/2014/main" id="{B94FE579-2AA2-EDD8-7FFA-9AAEE873430D}"/>
                  </a:ext>
                </a:extLst>
              </p:cNvPr>
              <p:cNvSpPr>
                <a:spLocks noChangeShapeType="1"/>
              </p:cNvSpPr>
              <p:nvPr/>
            </p:nvSpPr>
            <p:spPr bwMode="auto">
              <a:xfrm flipV="1">
                <a:off x="1300163" y="2608263"/>
                <a:ext cx="0" cy="3000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5" name="Line 203">
                <a:extLst>
                  <a:ext uri="{FF2B5EF4-FFF2-40B4-BE49-F238E27FC236}">
                    <a16:creationId xmlns:a16="http://schemas.microsoft.com/office/drawing/2014/main" id="{1904A62F-4914-8C02-B642-932F46710429}"/>
                  </a:ext>
                </a:extLst>
              </p:cNvPr>
              <p:cNvSpPr>
                <a:spLocks noChangeShapeType="1"/>
              </p:cNvSpPr>
              <p:nvPr/>
            </p:nvSpPr>
            <p:spPr bwMode="auto">
              <a:xfrm>
                <a:off x="1216026" y="2457451"/>
                <a:ext cx="0" cy="2238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6" name="Line 204">
                <a:extLst>
                  <a:ext uri="{FF2B5EF4-FFF2-40B4-BE49-F238E27FC236}">
                    <a16:creationId xmlns:a16="http://schemas.microsoft.com/office/drawing/2014/main" id="{922367A7-DC6C-80DE-1A82-62DAB2021F51}"/>
                  </a:ext>
                </a:extLst>
              </p:cNvPr>
              <p:cNvSpPr>
                <a:spLocks noChangeShapeType="1"/>
              </p:cNvSpPr>
              <p:nvPr/>
            </p:nvSpPr>
            <p:spPr bwMode="auto">
              <a:xfrm flipV="1">
                <a:off x="1216026" y="2720976"/>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7" name="Line 206">
                <a:extLst>
                  <a:ext uri="{FF2B5EF4-FFF2-40B4-BE49-F238E27FC236}">
                    <a16:creationId xmlns:a16="http://schemas.microsoft.com/office/drawing/2014/main" id="{D1577A61-32D5-9169-5E99-917AE37DC54E}"/>
                  </a:ext>
                </a:extLst>
              </p:cNvPr>
              <p:cNvSpPr>
                <a:spLocks noChangeShapeType="1"/>
              </p:cNvSpPr>
              <p:nvPr/>
            </p:nvSpPr>
            <p:spPr bwMode="auto">
              <a:xfrm flipV="1">
                <a:off x="1130300" y="2835276"/>
                <a:ext cx="0" cy="730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8" name="Line 207">
                <a:extLst>
                  <a:ext uri="{FF2B5EF4-FFF2-40B4-BE49-F238E27FC236}">
                    <a16:creationId xmlns:a16="http://schemas.microsoft.com/office/drawing/2014/main" id="{05C1BA2F-50E9-87C6-4AF4-61B015CCC625}"/>
                  </a:ext>
                </a:extLst>
              </p:cNvPr>
              <p:cNvSpPr>
                <a:spLocks noChangeShapeType="1"/>
              </p:cNvSpPr>
              <p:nvPr/>
            </p:nvSpPr>
            <p:spPr bwMode="auto">
              <a:xfrm flipV="1">
                <a:off x="1128713" y="2611438"/>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79" name="Line 208">
                <a:extLst>
                  <a:ext uri="{FF2B5EF4-FFF2-40B4-BE49-F238E27FC236}">
                    <a16:creationId xmlns:a16="http://schemas.microsoft.com/office/drawing/2014/main" id="{C4803EF9-C6C5-F773-9570-28EEDD52485A}"/>
                  </a:ext>
                </a:extLst>
              </p:cNvPr>
              <p:cNvSpPr>
                <a:spLocks noChangeShapeType="1"/>
              </p:cNvSpPr>
              <p:nvPr/>
            </p:nvSpPr>
            <p:spPr bwMode="auto">
              <a:xfrm flipV="1">
                <a:off x="1133475" y="2463801"/>
                <a:ext cx="0" cy="1047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0" name="Line 209">
                <a:extLst>
                  <a:ext uri="{FF2B5EF4-FFF2-40B4-BE49-F238E27FC236}">
                    <a16:creationId xmlns:a16="http://schemas.microsoft.com/office/drawing/2014/main" id="{B2089F9E-DAA4-AD6E-9895-0A276E3B0CE6}"/>
                  </a:ext>
                </a:extLst>
              </p:cNvPr>
              <p:cNvSpPr>
                <a:spLocks noChangeShapeType="1"/>
              </p:cNvSpPr>
              <p:nvPr/>
            </p:nvSpPr>
            <p:spPr bwMode="auto">
              <a:xfrm flipH="1">
                <a:off x="760413" y="2914651"/>
                <a:ext cx="6635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1" name="Freeform 210">
                <a:extLst>
                  <a:ext uri="{FF2B5EF4-FFF2-40B4-BE49-F238E27FC236}">
                    <a16:creationId xmlns:a16="http://schemas.microsoft.com/office/drawing/2014/main" id="{3BA5629E-D37D-9E99-8675-4B047FA00CD4}"/>
                  </a:ext>
                </a:extLst>
              </p:cNvPr>
              <p:cNvSpPr>
                <a:spLocks/>
              </p:cNvSpPr>
              <p:nvPr/>
            </p:nvSpPr>
            <p:spPr bwMode="auto">
              <a:xfrm>
                <a:off x="823913" y="2574926"/>
                <a:ext cx="171450" cy="339725"/>
              </a:xfrm>
              <a:custGeom>
                <a:avLst/>
                <a:gdLst>
                  <a:gd name="T0" fmla="*/ 0 w 108"/>
                  <a:gd name="T1" fmla="*/ 214 h 214"/>
                  <a:gd name="T2" fmla="*/ 0 w 108"/>
                  <a:gd name="T3" fmla="*/ 0 h 214"/>
                  <a:gd name="T4" fmla="*/ 108 w 108"/>
                  <a:gd name="T5" fmla="*/ 0 h 214"/>
                  <a:gd name="T6" fmla="*/ 108 w 108"/>
                  <a:gd name="T7" fmla="*/ 214 h 214"/>
                </a:gdLst>
                <a:ahLst/>
                <a:cxnLst>
                  <a:cxn ang="0">
                    <a:pos x="T0" y="T1"/>
                  </a:cxn>
                  <a:cxn ang="0">
                    <a:pos x="T2" y="T3"/>
                  </a:cxn>
                  <a:cxn ang="0">
                    <a:pos x="T4" y="T5"/>
                  </a:cxn>
                  <a:cxn ang="0">
                    <a:pos x="T6" y="T7"/>
                  </a:cxn>
                </a:cxnLst>
                <a:rect l="0" t="0" r="r" b="b"/>
                <a:pathLst>
                  <a:path w="108" h="214">
                    <a:moveTo>
                      <a:pt x="0" y="214"/>
                    </a:moveTo>
                    <a:lnTo>
                      <a:pt x="0" y="0"/>
                    </a:lnTo>
                    <a:lnTo>
                      <a:pt x="108" y="0"/>
                    </a:lnTo>
                    <a:lnTo>
                      <a:pt x="108" y="214"/>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2" name="Line 211">
                <a:extLst>
                  <a:ext uri="{FF2B5EF4-FFF2-40B4-BE49-F238E27FC236}">
                    <a16:creationId xmlns:a16="http://schemas.microsoft.com/office/drawing/2014/main" id="{0821F7B8-F7C8-7C25-F95C-338940D9E04C}"/>
                  </a:ext>
                </a:extLst>
              </p:cNvPr>
              <p:cNvSpPr>
                <a:spLocks noChangeShapeType="1"/>
              </p:cNvSpPr>
              <p:nvPr/>
            </p:nvSpPr>
            <p:spPr bwMode="auto">
              <a:xfrm>
                <a:off x="995363" y="2625726"/>
                <a:ext cx="460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3" name="Line 212">
                <a:extLst>
                  <a:ext uri="{FF2B5EF4-FFF2-40B4-BE49-F238E27FC236}">
                    <a16:creationId xmlns:a16="http://schemas.microsoft.com/office/drawing/2014/main" id="{2A37D8C1-ECB4-9F76-B859-DC57F7249C1E}"/>
                  </a:ext>
                </a:extLst>
              </p:cNvPr>
              <p:cNvSpPr>
                <a:spLocks noChangeShapeType="1"/>
              </p:cNvSpPr>
              <p:nvPr/>
            </p:nvSpPr>
            <p:spPr bwMode="auto">
              <a:xfrm flipV="1">
                <a:off x="868363" y="2616201"/>
                <a:ext cx="0" cy="2524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4" name="Line 213">
                <a:extLst>
                  <a:ext uri="{FF2B5EF4-FFF2-40B4-BE49-F238E27FC236}">
                    <a16:creationId xmlns:a16="http://schemas.microsoft.com/office/drawing/2014/main" id="{EAC0E322-2FF4-AE4A-FC34-B2E0BBA2589F}"/>
                  </a:ext>
                </a:extLst>
              </p:cNvPr>
              <p:cNvSpPr>
                <a:spLocks noChangeShapeType="1"/>
              </p:cNvSpPr>
              <p:nvPr/>
            </p:nvSpPr>
            <p:spPr bwMode="auto">
              <a:xfrm flipV="1">
                <a:off x="908050" y="2616201"/>
                <a:ext cx="0" cy="2524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5" name="Line 214">
                <a:extLst>
                  <a:ext uri="{FF2B5EF4-FFF2-40B4-BE49-F238E27FC236}">
                    <a16:creationId xmlns:a16="http://schemas.microsoft.com/office/drawing/2014/main" id="{29006CEF-607E-2FF8-030E-B5515496C844}"/>
                  </a:ext>
                </a:extLst>
              </p:cNvPr>
              <p:cNvSpPr>
                <a:spLocks noChangeShapeType="1"/>
              </p:cNvSpPr>
              <p:nvPr/>
            </p:nvSpPr>
            <p:spPr bwMode="auto">
              <a:xfrm flipV="1">
                <a:off x="947738" y="2616201"/>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6" name="Freeform 215">
                <a:extLst>
                  <a:ext uri="{FF2B5EF4-FFF2-40B4-BE49-F238E27FC236}">
                    <a16:creationId xmlns:a16="http://schemas.microsoft.com/office/drawing/2014/main" id="{881DA75F-A542-911A-A718-E051FA33A15F}"/>
                  </a:ext>
                </a:extLst>
              </p:cNvPr>
              <p:cNvSpPr>
                <a:spLocks/>
              </p:cNvSpPr>
              <p:nvPr/>
            </p:nvSpPr>
            <p:spPr bwMode="auto">
              <a:xfrm>
                <a:off x="850900" y="2557463"/>
                <a:ext cx="88900" cy="19050"/>
              </a:xfrm>
              <a:custGeom>
                <a:avLst/>
                <a:gdLst>
                  <a:gd name="T0" fmla="*/ 0 w 56"/>
                  <a:gd name="T1" fmla="*/ 12 h 12"/>
                  <a:gd name="T2" fmla="*/ 0 w 56"/>
                  <a:gd name="T3" fmla="*/ 0 h 12"/>
                  <a:gd name="T4" fmla="*/ 56 w 56"/>
                  <a:gd name="T5" fmla="*/ 0 h 12"/>
                </a:gdLst>
                <a:ahLst/>
                <a:cxnLst>
                  <a:cxn ang="0">
                    <a:pos x="T0" y="T1"/>
                  </a:cxn>
                  <a:cxn ang="0">
                    <a:pos x="T2" y="T3"/>
                  </a:cxn>
                  <a:cxn ang="0">
                    <a:pos x="T4" y="T5"/>
                  </a:cxn>
                </a:cxnLst>
                <a:rect l="0" t="0" r="r" b="b"/>
                <a:pathLst>
                  <a:path w="56" h="12">
                    <a:moveTo>
                      <a:pt x="0" y="12"/>
                    </a:moveTo>
                    <a:lnTo>
                      <a:pt x="0" y="0"/>
                    </a:lnTo>
                    <a:lnTo>
                      <a:pt x="56"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7" name="Line 216">
                <a:extLst>
                  <a:ext uri="{FF2B5EF4-FFF2-40B4-BE49-F238E27FC236}">
                    <a16:creationId xmlns:a16="http://schemas.microsoft.com/office/drawing/2014/main" id="{7640F333-3854-11BB-3924-977C26C7F7DB}"/>
                  </a:ext>
                </a:extLst>
              </p:cNvPr>
              <p:cNvSpPr>
                <a:spLocks noChangeShapeType="1"/>
              </p:cNvSpPr>
              <p:nvPr/>
            </p:nvSpPr>
            <p:spPr bwMode="auto">
              <a:xfrm>
                <a:off x="1066800" y="2478088"/>
                <a:ext cx="36513" cy="539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8" name="Line 217">
                <a:extLst>
                  <a:ext uri="{FF2B5EF4-FFF2-40B4-BE49-F238E27FC236}">
                    <a16:creationId xmlns:a16="http://schemas.microsoft.com/office/drawing/2014/main" id="{2B0EF60F-975D-118A-579B-52DC15E3864C}"/>
                  </a:ext>
                </a:extLst>
              </p:cNvPr>
              <p:cNvSpPr>
                <a:spLocks noChangeShapeType="1"/>
              </p:cNvSpPr>
              <p:nvPr/>
            </p:nvSpPr>
            <p:spPr bwMode="auto">
              <a:xfrm>
                <a:off x="1325563" y="2608263"/>
                <a:ext cx="36513" cy="508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89" name="Line 218">
                <a:extLst>
                  <a:ext uri="{FF2B5EF4-FFF2-40B4-BE49-F238E27FC236}">
                    <a16:creationId xmlns:a16="http://schemas.microsoft.com/office/drawing/2014/main" id="{B4872B5D-6E67-60FB-C92A-CBDE5D17AA9B}"/>
                  </a:ext>
                </a:extLst>
              </p:cNvPr>
              <p:cNvSpPr>
                <a:spLocks noChangeShapeType="1"/>
              </p:cNvSpPr>
              <p:nvPr/>
            </p:nvSpPr>
            <p:spPr bwMode="auto">
              <a:xfrm>
                <a:off x="1154113" y="2828926"/>
                <a:ext cx="36513" cy="539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sp>
          <p:nvSpPr>
            <p:cNvPr id="133" name="ZoneTexte 132">
              <a:extLst>
                <a:ext uri="{FF2B5EF4-FFF2-40B4-BE49-F238E27FC236}">
                  <a16:creationId xmlns:a16="http://schemas.microsoft.com/office/drawing/2014/main" id="{D0E7A7BA-D839-6C95-B649-A868FDC0EE19}"/>
                </a:ext>
              </a:extLst>
            </p:cNvPr>
            <p:cNvSpPr txBox="1"/>
            <p:nvPr/>
          </p:nvSpPr>
          <p:spPr>
            <a:xfrm>
              <a:off x="5867829" y="2358297"/>
              <a:ext cx="1528620"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000000"/>
                  </a:solidFill>
                  <a:effectLst/>
                  <a:uLnTx/>
                  <a:uFillTx/>
                </a:rPr>
                <a:t>Entreprises de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000000"/>
                  </a:solidFill>
                  <a:effectLst/>
                  <a:uLnTx/>
                  <a:uFillTx/>
                </a:rPr>
                <a:t>taille intermédiaires (ETI)</a:t>
              </a:r>
            </a:p>
          </p:txBody>
        </p:sp>
        <p:sp>
          <p:nvSpPr>
            <p:cNvPr id="134" name="ZoneTexte 133">
              <a:extLst>
                <a:ext uri="{FF2B5EF4-FFF2-40B4-BE49-F238E27FC236}">
                  <a16:creationId xmlns:a16="http://schemas.microsoft.com/office/drawing/2014/main" id="{A02A81E8-422A-7040-B9EA-4A2A6CB9FB10}"/>
                </a:ext>
              </a:extLst>
            </p:cNvPr>
            <p:cNvSpPr txBox="1"/>
            <p:nvPr/>
          </p:nvSpPr>
          <p:spPr>
            <a:xfrm>
              <a:off x="4362504" y="2442281"/>
              <a:ext cx="1605181" cy="4385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000000"/>
                  </a:solidFill>
                  <a:effectLst/>
                  <a:uLnTx/>
                  <a:uFillTx/>
                </a:rPr>
                <a:t>Grandes entreprises </a:t>
              </a:r>
              <a:r>
                <a:rPr kumimoji="0" lang="fr-FR" sz="600" b="1" i="0" u="none" strike="noStrike" kern="0" cap="none" spc="0" normalizeH="0" baseline="0" noProof="0" dirty="0">
                  <a:ln>
                    <a:noFill/>
                  </a:ln>
                  <a:solidFill>
                    <a:srgbClr val="000000"/>
                  </a:solidFill>
                  <a:effectLst/>
                  <a:uLnTx/>
                  <a:uFillTx/>
                </a:rPr>
                <a:t>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000000"/>
                  </a:solidFill>
                  <a:effectLst/>
                  <a:uLnTx/>
                  <a:uFillTx/>
                </a:rPr>
                <a:t>toutes entreprises membres d’un Groupe TVA </a:t>
              </a:r>
              <a:endParaRPr kumimoji="0" lang="fr-FR" sz="1050" b="1" i="0" u="none" strike="noStrike" kern="0" cap="none" spc="0" normalizeH="0" baseline="0" noProof="0" dirty="0">
                <a:ln>
                  <a:noFill/>
                </a:ln>
                <a:solidFill>
                  <a:srgbClr val="000000"/>
                </a:solidFill>
                <a:effectLst/>
                <a:uLnTx/>
                <a:uFillTx/>
              </a:endParaRPr>
            </a:p>
          </p:txBody>
        </p:sp>
        <p:grpSp>
          <p:nvGrpSpPr>
            <p:cNvPr id="135" name="Groupe 134">
              <a:extLst>
                <a:ext uri="{FF2B5EF4-FFF2-40B4-BE49-F238E27FC236}">
                  <a16:creationId xmlns:a16="http://schemas.microsoft.com/office/drawing/2014/main" id="{7297D633-D580-C643-7AEC-C8E39A86AF60}"/>
                </a:ext>
              </a:extLst>
            </p:cNvPr>
            <p:cNvGrpSpPr/>
            <p:nvPr/>
          </p:nvGrpSpPr>
          <p:grpSpPr>
            <a:xfrm>
              <a:off x="4879632" y="2004113"/>
              <a:ext cx="570924" cy="361674"/>
              <a:chOff x="6376988" y="1319213"/>
              <a:chExt cx="477838" cy="582613"/>
            </a:xfrm>
          </p:grpSpPr>
          <p:sp>
            <p:nvSpPr>
              <p:cNvPr id="137" name="Rectangle 99">
                <a:extLst>
                  <a:ext uri="{FF2B5EF4-FFF2-40B4-BE49-F238E27FC236}">
                    <a16:creationId xmlns:a16="http://schemas.microsoft.com/office/drawing/2014/main" id="{D4A4CC80-22A1-0E9E-19E3-13FBAAFBEEDA}"/>
                  </a:ext>
                </a:extLst>
              </p:cNvPr>
              <p:cNvSpPr>
                <a:spLocks noChangeArrowheads="1"/>
              </p:cNvSpPr>
              <p:nvPr/>
            </p:nvSpPr>
            <p:spPr bwMode="auto">
              <a:xfrm>
                <a:off x="6413501" y="1517651"/>
                <a:ext cx="180975" cy="382588"/>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38" name="Rectangle 100">
                <a:extLst>
                  <a:ext uri="{FF2B5EF4-FFF2-40B4-BE49-F238E27FC236}">
                    <a16:creationId xmlns:a16="http://schemas.microsoft.com/office/drawing/2014/main" id="{C59F2C0C-5D76-932D-3D12-5B388189986D}"/>
                  </a:ext>
                </a:extLst>
              </p:cNvPr>
              <p:cNvSpPr>
                <a:spLocks noChangeArrowheads="1"/>
              </p:cNvSpPr>
              <p:nvPr/>
            </p:nvSpPr>
            <p:spPr bwMode="auto">
              <a:xfrm>
                <a:off x="6597651" y="1677988"/>
                <a:ext cx="141288" cy="222250"/>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39" name="Freeform 101">
                <a:extLst>
                  <a:ext uri="{FF2B5EF4-FFF2-40B4-BE49-F238E27FC236}">
                    <a16:creationId xmlns:a16="http://schemas.microsoft.com/office/drawing/2014/main" id="{E0FC3B22-2DD2-A19B-5F59-2297DF1F1736}"/>
                  </a:ext>
                </a:extLst>
              </p:cNvPr>
              <p:cNvSpPr>
                <a:spLocks/>
              </p:cNvSpPr>
              <p:nvPr/>
            </p:nvSpPr>
            <p:spPr bwMode="auto">
              <a:xfrm>
                <a:off x="6659563" y="1373188"/>
                <a:ext cx="157163" cy="528638"/>
              </a:xfrm>
              <a:custGeom>
                <a:avLst/>
                <a:gdLst>
                  <a:gd name="T0" fmla="*/ 0 w 99"/>
                  <a:gd name="T1" fmla="*/ 192 h 333"/>
                  <a:gd name="T2" fmla="*/ 0 w 99"/>
                  <a:gd name="T3" fmla="*/ 0 h 333"/>
                  <a:gd name="T4" fmla="*/ 99 w 99"/>
                  <a:gd name="T5" fmla="*/ 51 h 333"/>
                  <a:gd name="T6" fmla="*/ 99 w 99"/>
                  <a:gd name="T7" fmla="*/ 333 h 333"/>
                </a:gdLst>
                <a:ahLst/>
                <a:cxnLst>
                  <a:cxn ang="0">
                    <a:pos x="T0" y="T1"/>
                  </a:cxn>
                  <a:cxn ang="0">
                    <a:pos x="T2" y="T3"/>
                  </a:cxn>
                  <a:cxn ang="0">
                    <a:pos x="T4" y="T5"/>
                  </a:cxn>
                  <a:cxn ang="0">
                    <a:pos x="T6" y="T7"/>
                  </a:cxn>
                </a:cxnLst>
                <a:rect l="0" t="0" r="r" b="b"/>
                <a:pathLst>
                  <a:path w="99" h="333">
                    <a:moveTo>
                      <a:pt x="0" y="192"/>
                    </a:moveTo>
                    <a:lnTo>
                      <a:pt x="0" y="0"/>
                    </a:lnTo>
                    <a:lnTo>
                      <a:pt x="99" y="51"/>
                    </a:lnTo>
                    <a:lnTo>
                      <a:pt x="99" y="33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0" name="Line 102">
                <a:extLst>
                  <a:ext uri="{FF2B5EF4-FFF2-40B4-BE49-F238E27FC236}">
                    <a16:creationId xmlns:a16="http://schemas.microsoft.com/office/drawing/2014/main" id="{25E37FDC-BD75-D292-8181-ED08EBA2827D}"/>
                  </a:ext>
                </a:extLst>
              </p:cNvPr>
              <p:cNvSpPr>
                <a:spLocks noChangeShapeType="1"/>
              </p:cNvSpPr>
              <p:nvPr/>
            </p:nvSpPr>
            <p:spPr bwMode="auto">
              <a:xfrm>
                <a:off x="6376988" y="1901826"/>
                <a:ext cx="4778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1" name="Freeform 103">
                <a:extLst>
                  <a:ext uri="{FF2B5EF4-FFF2-40B4-BE49-F238E27FC236}">
                    <a16:creationId xmlns:a16="http://schemas.microsoft.com/office/drawing/2014/main" id="{EDDD8DF9-20F0-DDC8-9DA9-02A6550827CD}"/>
                  </a:ext>
                </a:extLst>
              </p:cNvPr>
              <p:cNvSpPr>
                <a:spLocks/>
              </p:cNvSpPr>
              <p:nvPr/>
            </p:nvSpPr>
            <p:spPr bwMode="auto">
              <a:xfrm>
                <a:off x="6503988" y="1427163"/>
                <a:ext cx="149225" cy="87313"/>
              </a:xfrm>
              <a:custGeom>
                <a:avLst/>
                <a:gdLst>
                  <a:gd name="T0" fmla="*/ 0 w 94"/>
                  <a:gd name="T1" fmla="*/ 55 h 55"/>
                  <a:gd name="T2" fmla="*/ 0 w 94"/>
                  <a:gd name="T3" fmla="*/ 0 h 55"/>
                  <a:gd name="T4" fmla="*/ 94 w 94"/>
                  <a:gd name="T5" fmla="*/ 0 h 55"/>
                </a:gdLst>
                <a:ahLst/>
                <a:cxnLst>
                  <a:cxn ang="0">
                    <a:pos x="T0" y="T1"/>
                  </a:cxn>
                  <a:cxn ang="0">
                    <a:pos x="T2" y="T3"/>
                  </a:cxn>
                  <a:cxn ang="0">
                    <a:pos x="T4" y="T5"/>
                  </a:cxn>
                </a:cxnLst>
                <a:rect l="0" t="0" r="r" b="b"/>
                <a:pathLst>
                  <a:path w="94" h="55">
                    <a:moveTo>
                      <a:pt x="0" y="55"/>
                    </a:moveTo>
                    <a:lnTo>
                      <a:pt x="0" y="0"/>
                    </a:lnTo>
                    <a:lnTo>
                      <a:pt x="94"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2" name="Freeform 104">
                <a:extLst>
                  <a:ext uri="{FF2B5EF4-FFF2-40B4-BE49-F238E27FC236}">
                    <a16:creationId xmlns:a16="http://schemas.microsoft.com/office/drawing/2014/main" id="{11D23428-7836-CD80-6270-7EAFD423E134}"/>
                  </a:ext>
                </a:extLst>
              </p:cNvPr>
              <p:cNvSpPr>
                <a:spLocks/>
              </p:cNvSpPr>
              <p:nvPr/>
            </p:nvSpPr>
            <p:spPr bwMode="auto">
              <a:xfrm>
                <a:off x="6535738" y="1389063"/>
                <a:ext cx="92075" cy="34925"/>
              </a:xfrm>
              <a:custGeom>
                <a:avLst/>
                <a:gdLst>
                  <a:gd name="T0" fmla="*/ 0 w 58"/>
                  <a:gd name="T1" fmla="*/ 22 h 22"/>
                  <a:gd name="T2" fmla="*/ 0 w 58"/>
                  <a:gd name="T3" fmla="*/ 0 h 22"/>
                  <a:gd name="T4" fmla="*/ 58 w 58"/>
                  <a:gd name="T5" fmla="*/ 0 h 22"/>
                  <a:gd name="T6" fmla="*/ 58 w 58"/>
                  <a:gd name="T7" fmla="*/ 22 h 22"/>
                </a:gdLst>
                <a:ahLst/>
                <a:cxnLst>
                  <a:cxn ang="0">
                    <a:pos x="T0" y="T1"/>
                  </a:cxn>
                  <a:cxn ang="0">
                    <a:pos x="T2" y="T3"/>
                  </a:cxn>
                  <a:cxn ang="0">
                    <a:pos x="T4" y="T5"/>
                  </a:cxn>
                  <a:cxn ang="0">
                    <a:pos x="T6" y="T7"/>
                  </a:cxn>
                </a:cxnLst>
                <a:rect l="0" t="0" r="r" b="b"/>
                <a:pathLst>
                  <a:path w="58" h="22">
                    <a:moveTo>
                      <a:pt x="0" y="22"/>
                    </a:moveTo>
                    <a:lnTo>
                      <a:pt x="0" y="0"/>
                    </a:lnTo>
                    <a:lnTo>
                      <a:pt x="58" y="0"/>
                    </a:lnTo>
                    <a:lnTo>
                      <a:pt x="58" y="22"/>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3" name="Line 105">
                <a:extLst>
                  <a:ext uri="{FF2B5EF4-FFF2-40B4-BE49-F238E27FC236}">
                    <a16:creationId xmlns:a16="http://schemas.microsoft.com/office/drawing/2014/main" id="{C3800410-D181-1EBA-D817-ED07E9B8BAFF}"/>
                  </a:ext>
                </a:extLst>
              </p:cNvPr>
              <p:cNvSpPr>
                <a:spLocks noChangeShapeType="1"/>
              </p:cNvSpPr>
              <p:nvPr/>
            </p:nvSpPr>
            <p:spPr bwMode="auto">
              <a:xfrm flipV="1">
                <a:off x="6580188" y="1319213"/>
                <a:ext cx="0" cy="682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4" name="Rectangle 106">
                <a:extLst>
                  <a:ext uri="{FF2B5EF4-FFF2-40B4-BE49-F238E27FC236}">
                    <a16:creationId xmlns:a16="http://schemas.microsoft.com/office/drawing/2014/main" id="{39E814FF-DD6D-AA18-3F13-CB41467EAABE}"/>
                  </a:ext>
                </a:extLst>
              </p:cNvPr>
              <p:cNvSpPr>
                <a:spLocks noChangeArrowheads="1"/>
              </p:cNvSpPr>
              <p:nvPr/>
            </p:nvSpPr>
            <p:spPr bwMode="auto">
              <a:xfrm>
                <a:off x="6472238" y="1795463"/>
                <a:ext cx="49213" cy="104775"/>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5" name="Line 107">
                <a:extLst>
                  <a:ext uri="{FF2B5EF4-FFF2-40B4-BE49-F238E27FC236}">
                    <a16:creationId xmlns:a16="http://schemas.microsoft.com/office/drawing/2014/main" id="{7DEA8357-C700-7703-C926-4B8D57D5D996}"/>
                  </a:ext>
                </a:extLst>
              </p:cNvPr>
              <p:cNvSpPr>
                <a:spLocks noChangeShapeType="1"/>
              </p:cNvSpPr>
              <p:nvPr/>
            </p:nvSpPr>
            <p:spPr bwMode="auto">
              <a:xfrm>
                <a:off x="6783388" y="1471613"/>
                <a:ext cx="0" cy="3286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6" name="Line 108">
                <a:extLst>
                  <a:ext uri="{FF2B5EF4-FFF2-40B4-BE49-F238E27FC236}">
                    <a16:creationId xmlns:a16="http://schemas.microsoft.com/office/drawing/2014/main" id="{90BB8A6E-E77C-8B5B-23BC-96D4037FB925}"/>
                  </a:ext>
                </a:extLst>
              </p:cNvPr>
              <p:cNvSpPr>
                <a:spLocks noChangeShapeType="1"/>
              </p:cNvSpPr>
              <p:nvPr/>
            </p:nvSpPr>
            <p:spPr bwMode="auto">
              <a:xfrm>
                <a:off x="6740526" y="1468438"/>
                <a:ext cx="0" cy="17938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7" name="Line 109">
                <a:extLst>
                  <a:ext uri="{FF2B5EF4-FFF2-40B4-BE49-F238E27FC236}">
                    <a16:creationId xmlns:a16="http://schemas.microsoft.com/office/drawing/2014/main" id="{33FF1E78-E3F9-BB27-CAC3-71150F5596B9}"/>
                  </a:ext>
                </a:extLst>
              </p:cNvPr>
              <p:cNvSpPr>
                <a:spLocks noChangeShapeType="1"/>
              </p:cNvSpPr>
              <p:nvPr/>
            </p:nvSpPr>
            <p:spPr bwMode="auto">
              <a:xfrm>
                <a:off x="6699251" y="1466851"/>
                <a:ext cx="0" cy="1746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8" name="Line 110">
                <a:extLst>
                  <a:ext uri="{FF2B5EF4-FFF2-40B4-BE49-F238E27FC236}">
                    <a16:creationId xmlns:a16="http://schemas.microsoft.com/office/drawing/2014/main" id="{DC98696C-F3F7-8B77-7DA8-E8352F075185}"/>
                  </a:ext>
                </a:extLst>
              </p:cNvPr>
              <p:cNvSpPr>
                <a:spLocks noChangeShapeType="1"/>
              </p:cNvSpPr>
              <p:nvPr/>
            </p:nvSpPr>
            <p:spPr bwMode="auto">
              <a:xfrm>
                <a:off x="6442076"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49" name="Line 111">
                <a:extLst>
                  <a:ext uri="{FF2B5EF4-FFF2-40B4-BE49-F238E27FC236}">
                    <a16:creationId xmlns:a16="http://schemas.microsoft.com/office/drawing/2014/main" id="{867A3ADA-0124-99B8-9513-40A2C03F66B7}"/>
                  </a:ext>
                </a:extLst>
              </p:cNvPr>
              <p:cNvSpPr>
                <a:spLocks noChangeShapeType="1"/>
              </p:cNvSpPr>
              <p:nvPr/>
            </p:nvSpPr>
            <p:spPr bwMode="auto">
              <a:xfrm>
                <a:off x="6442076"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0" name="Line 112">
                <a:extLst>
                  <a:ext uri="{FF2B5EF4-FFF2-40B4-BE49-F238E27FC236}">
                    <a16:creationId xmlns:a16="http://schemas.microsoft.com/office/drawing/2014/main" id="{2B74E6C8-DA8D-1D38-7D9D-43C2B1B513AC}"/>
                  </a:ext>
                </a:extLst>
              </p:cNvPr>
              <p:cNvSpPr>
                <a:spLocks noChangeShapeType="1"/>
              </p:cNvSpPr>
              <p:nvPr/>
            </p:nvSpPr>
            <p:spPr bwMode="auto">
              <a:xfrm>
                <a:off x="6442076"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1" name="Line 113">
                <a:extLst>
                  <a:ext uri="{FF2B5EF4-FFF2-40B4-BE49-F238E27FC236}">
                    <a16:creationId xmlns:a16="http://schemas.microsoft.com/office/drawing/2014/main" id="{DE932C7D-D1B1-AF6C-3A54-58E67C0D8226}"/>
                  </a:ext>
                </a:extLst>
              </p:cNvPr>
              <p:cNvSpPr>
                <a:spLocks noChangeShapeType="1"/>
              </p:cNvSpPr>
              <p:nvPr/>
            </p:nvSpPr>
            <p:spPr bwMode="auto">
              <a:xfrm>
                <a:off x="6442076"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2" name="Line 114">
                <a:extLst>
                  <a:ext uri="{FF2B5EF4-FFF2-40B4-BE49-F238E27FC236}">
                    <a16:creationId xmlns:a16="http://schemas.microsoft.com/office/drawing/2014/main" id="{FE1CE7AD-4E30-31B6-2D64-755817C38C74}"/>
                  </a:ext>
                </a:extLst>
              </p:cNvPr>
              <p:cNvSpPr>
                <a:spLocks noChangeShapeType="1"/>
              </p:cNvSpPr>
              <p:nvPr/>
            </p:nvSpPr>
            <p:spPr bwMode="auto">
              <a:xfrm>
                <a:off x="6481763"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3" name="Line 115">
                <a:extLst>
                  <a:ext uri="{FF2B5EF4-FFF2-40B4-BE49-F238E27FC236}">
                    <a16:creationId xmlns:a16="http://schemas.microsoft.com/office/drawing/2014/main" id="{4A1436DC-23C9-07E3-E0BD-3310DFAB1B97}"/>
                  </a:ext>
                </a:extLst>
              </p:cNvPr>
              <p:cNvSpPr>
                <a:spLocks noChangeShapeType="1"/>
              </p:cNvSpPr>
              <p:nvPr/>
            </p:nvSpPr>
            <p:spPr bwMode="auto">
              <a:xfrm>
                <a:off x="6481763"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4" name="Line 116">
                <a:extLst>
                  <a:ext uri="{FF2B5EF4-FFF2-40B4-BE49-F238E27FC236}">
                    <a16:creationId xmlns:a16="http://schemas.microsoft.com/office/drawing/2014/main" id="{F2752FFD-C54D-EFDB-2EEE-3686A8CF085C}"/>
                  </a:ext>
                </a:extLst>
              </p:cNvPr>
              <p:cNvSpPr>
                <a:spLocks noChangeShapeType="1"/>
              </p:cNvSpPr>
              <p:nvPr/>
            </p:nvSpPr>
            <p:spPr bwMode="auto">
              <a:xfrm>
                <a:off x="6481763"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5" name="Line 117">
                <a:extLst>
                  <a:ext uri="{FF2B5EF4-FFF2-40B4-BE49-F238E27FC236}">
                    <a16:creationId xmlns:a16="http://schemas.microsoft.com/office/drawing/2014/main" id="{F5B9C6DB-0220-C0D0-5087-2E829E3502C6}"/>
                  </a:ext>
                </a:extLst>
              </p:cNvPr>
              <p:cNvSpPr>
                <a:spLocks noChangeShapeType="1"/>
              </p:cNvSpPr>
              <p:nvPr/>
            </p:nvSpPr>
            <p:spPr bwMode="auto">
              <a:xfrm>
                <a:off x="6481763"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6" name="Line 118">
                <a:extLst>
                  <a:ext uri="{FF2B5EF4-FFF2-40B4-BE49-F238E27FC236}">
                    <a16:creationId xmlns:a16="http://schemas.microsoft.com/office/drawing/2014/main" id="{550D3921-6EA7-CAF6-683A-D63C0D2E011C}"/>
                  </a:ext>
                </a:extLst>
              </p:cNvPr>
              <p:cNvSpPr>
                <a:spLocks noChangeShapeType="1"/>
              </p:cNvSpPr>
              <p:nvPr/>
            </p:nvSpPr>
            <p:spPr bwMode="auto">
              <a:xfrm>
                <a:off x="6523038"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7" name="Line 119">
                <a:extLst>
                  <a:ext uri="{FF2B5EF4-FFF2-40B4-BE49-F238E27FC236}">
                    <a16:creationId xmlns:a16="http://schemas.microsoft.com/office/drawing/2014/main" id="{D0C99CB2-602A-1075-4724-22B464F3924B}"/>
                  </a:ext>
                </a:extLst>
              </p:cNvPr>
              <p:cNvSpPr>
                <a:spLocks noChangeShapeType="1"/>
              </p:cNvSpPr>
              <p:nvPr/>
            </p:nvSpPr>
            <p:spPr bwMode="auto">
              <a:xfrm>
                <a:off x="6523038"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8" name="Line 120">
                <a:extLst>
                  <a:ext uri="{FF2B5EF4-FFF2-40B4-BE49-F238E27FC236}">
                    <a16:creationId xmlns:a16="http://schemas.microsoft.com/office/drawing/2014/main" id="{E19D36B3-9CD4-FF9E-6F9E-D3C26674BBED}"/>
                  </a:ext>
                </a:extLst>
              </p:cNvPr>
              <p:cNvSpPr>
                <a:spLocks noChangeShapeType="1"/>
              </p:cNvSpPr>
              <p:nvPr/>
            </p:nvSpPr>
            <p:spPr bwMode="auto">
              <a:xfrm>
                <a:off x="6523038"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59" name="Line 121">
                <a:extLst>
                  <a:ext uri="{FF2B5EF4-FFF2-40B4-BE49-F238E27FC236}">
                    <a16:creationId xmlns:a16="http://schemas.microsoft.com/office/drawing/2014/main" id="{A4797677-8EB4-8098-718D-194BCDBA7814}"/>
                  </a:ext>
                </a:extLst>
              </p:cNvPr>
              <p:cNvSpPr>
                <a:spLocks noChangeShapeType="1"/>
              </p:cNvSpPr>
              <p:nvPr/>
            </p:nvSpPr>
            <p:spPr bwMode="auto">
              <a:xfrm>
                <a:off x="6523038"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0" name="Line 122">
                <a:extLst>
                  <a:ext uri="{FF2B5EF4-FFF2-40B4-BE49-F238E27FC236}">
                    <a16:creationId xmlns:a16="http://schemas.microsoft.com/office/drawing/2014/main" id="{EF23E4E5-921C-E8B2-4446-83D982C72B3E}"/>
                  </a:ext>
                </a:extLst>
              </p:cNvPr>
              <p:cNvSpPr>
                <a:spLocks noChangeShapeType="1"/>
              </p:cNvSpPr>
              <p:nvPr/>
            </p:nvSpPr>
            <p:spPr bwMode="auto">
              <a:xfrm>
                <a:off x="6562726"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1" name="Line 123">
                <a:extLst>
                  <a:ext uri="{FF2B5EF4-FFF2-40B4-BE49-F238E27FC236}">
                    <a16:creationId xmlns:a16="http://schemas.microsoft.com/office/drawing/2014/main" id="{7A7AF475-8F6A-19E8-208C-ACA06537B90A}"/>
                  </a:ext>
                </a:extLst>
              </p:cNvPr>
              <p:cNvSpPr>
                <a:spLocks noChangeShapeType="1"/>
              </p:cNvSpPr>
              <p:nvPr/>
            </p:nvSpPr>
            <p:spPr bwMode="auto">
              <a:xfrm>
                <a:off x="6562726"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2" name="Line 124">
                <a:extLst>
                  <a:ext uri="{FF2B5EF4-FFF2-40B4-BE49-F238E27FC236}">
                    <a16:creationId xmlns:a16="http://schemas.microsoft.com/office/drawing/2014/main" id="{BDFE5B13-C4EA-389C-9396-B02C9DD5072A}"/>
                  </a:ext>
                </a:extLst>
              </p:cNvPr>
              <p:cNvSpPr>
                <a:spLocks noChangeShapeType="1"/>
              </p:cNvSpPr>
              <p:nvPr/>
            </p:nvSpPr>
            <p:spPr bwMode="auto">
              <a:xfrm>
                <a:off x="6562726"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3" name="Line 125">
                <a:extLst>
                  <a:ext uri="{FF2B5EF4-FFF2-40B4-BE49-F238E27FC236}">
                    <a16:creationId xmlns:a16="http://schemas.microsoft.com/office/drawing/2014/main" id="{C1AC76C6-3217-E8ED-11F0-63DC67638B47}"/>
                  </a:ext>
                </a:extLst>
              </p:cNvPr>
              <p:cNvSpPr>
                <a:spLocks noChangeShapeType="1"/>
              </p:cNvSpPr>
              <p:nvPr/>
            </p:nvSpPr>
            <p:spPr bwMode="auto">
              <a:xfrm>
                <a:off x="6540501" y="1466851"/>
                <a:ext cx="793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4" name="Line 126">
                <a:extLst>
                  <a:ext uri="{FF2B5EF4-FFF2-40B4-BE49-F238E27FC236}">
                    <a16:creationId xmlns:a16="http://schemas.microsoft.com/office/drawing/2014/main" id="{7660854D-5DD7-4FB1-E701-86B8914AB6B4}"/>
                  </a:ext>
                </a:extLst>
              </p:cNvPr>
              <p:cNvSpPr>
                <a:spLocks noChangeShapeType="1"/>
              </p:cNvSpPr>
              <p:nvPr/>
            </p:nvSpPr>
            <p:spPr bwMode="auto">
              <a:xfrm>
                <a:off x="6630988"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5" name="Line 127">
                <a:extLst>
                  <a:ext uri="{FF2B5EF4-FFF2-40B4-BE49-F238E27FC236}">
                    <a16:creationId xmlns:a16="http://schemas.microsoft.com/office/drawing/2014/main" id="{262E4C72-E8AB-7F0D-4A01-81F6C46FD25B}"/>
                  </a:ext>
                </a:extLst>
              </p:cNvPr>
              <p:cNvSpPr>
                <a:spLocks noChangeShapeType="1"/>
              </p:cNvSpPr>
              <p:nvPr/>
            </p:nvSpPr>
            <p:spPr bwMode="auto">
              <a:xfrm>
                <a:off x="6667501"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66" name="Line 128">
                <a:extLst>
                  <a:ext uri="{FF2B5EF4-FFF2-40B4-BE49-F238E27FC236}">
                    <a16:creationId xmlns:a16="http://schemas.microsoft.com/office/drawing/2014/main" id="{7DEC7895-BC9D-FC5C-5748-E1D564390637}"/>
                  </a:ext>
                </a:extLst>
              </p:cNvPr>
              <p:cNvSpPr>
                <a:spLocks noChangeShapeType="1"/>
              </p:cNvSpPr>
              <p:nvPr/>
            </p:nvSpPr>
            <p:spPr bwMode="auto">
              <a:xfrm>
                <a:off x="6702426"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cxnSp>
          <p:nvCxnSpPr>
            <p:cNvPr id="136" name="Connecteur droit 135">
              <a:extLst>
                <a:ext uri="{FF2B5EF4-FFF2-40B4-BE49-F238E27FC236}">
                  <a16:creationId xmlns:a16="http://schemas.microsoft.com/office/drawing/2014/main" id="{9EA51BC1-E026-7DA1-A793-1C29FC5951A0}"/>
                </a:ext>
              </a:extLst>
            </p:cNvPr>
            <p:cNvCxnSpPr/>
            <p:nvPr/>
          </p:nvCxnSpPr>
          <p:spPr>
            <a:xfrm flipV="1">
              <a:off x="5887502" y="2008785"/>
              <a:ext cx="119526" cy="340696"/>
            </a:xfrm>
            <a:prstGeom prst="line">
              <a:avLst/>
            </a:prstGeom>
            <a:noFill/>
            <a:ln w="6350" cap="flat" cmpd="sng" algn="ctr">
              <a:solidFill>
                <a:srgbClr val="A5CC74"/>
              </a:solidFill>
              <a:prstDash val="solid"/>
              <a:miter lim="800000"/>
            </a:ln>
            <a:effectLst/>
          </p:spPr>
        </p:cxnSp>
      </p:grpSp>
      <p:grpSp>
        <p:nvGrpSpPr>
          <p:cNvPr id="190" name="Groupe 189">
            <a:extLst>
              <a:ext uri="{FF2B5EF4-FFF2-40B4-BE49-F238E27FC236}">
                <a16:creationId xmlns:a16="http://schemas.microsoft.com/office/drawing/2014/main" id="{EFD216AF-258B-B950-8D2E-FC768DE2ACA4}"/>
              </a:ext>
            </a:extLst>
          </p:cNvPr>
          <p:cNvGrpSpPr/>
          <p:nvPr/>
        </p:nvGrpSpPr>
        <p:grpSpPr>
          <a:xfrm>
            <a:off x="8028850" y="4515149"/>
            <a:ext cx="2566258" cy="780189"/>
            <a:chOff x="7810641" y="1971272"/>
            <a:chExt cx="2507616" cy="699362"/>
          </a:xfrm>
        </p:grpSpPr>
        <p:grpSp>
          <p:nvGrpSpPr>
            <p:cNvPr id="191" name="Groupe 190">
              <a:extLst>
                <a:ext uri="{FF2B5EF4-FFF2-40B4-BE49-F238E27FC236}">
                  <a16:creationId xmlns:a16="http://schemas.microsoft.com/office/drawing/2014/main" id="{76299B8B-2854-2589-D57C-88BF744BF691}"/>
                </a:ext>
              </a:extLst>
            </p:cNvPr>
            <p:cNvGrpSpPr/>
            <p:nvPr/>
          </p:nvGrpSpPr>
          <p:grpSpPr>
            <a:xfrm>
              <a:off x="8107435" y="1993328"/>
              <a:ext cx="242613" cy="314967"/>
              <a:chOff x="8184871" y="2911245"/>
              <a:chExt cx="315912" cy="657225"/>
            </a:xfrm>
          </p:grpSpPr>
          <p:sp>
            <p:nvSpPr>
              <p:cNvPr id="260" name="Line 177">
                <a:extLst>
                  <a:ext uri="{FF2B5EF4-FFF2-40B4-BE49-F238E27FC236}">
                    <a16:creationId xmlns:a16="http://schemas.microsoft.com/office/drawing/2014/main" id="{2BC43A2A-4785-EE41-E737-0B5830F97B8B}"/>
                  </a:ext>
                </a:extLst>
              </p:cNvPr>
              <p:cNvSpPr>
                <a:spLocks noChangeShapeType="1"/>
              </p:cNvSpPr>
              <p:nvPr/>
            </p:nvSpPr>
            <p:spPr bwMode="auto">
              <a:xfrm>
                <a:off x="831663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1" name="Line 178">
                <a:extLst>
                  <a:ext uri="{FF2B5EF4-FFF2-40B4-BE49-F238E27FC236}">
                    <a16:creationId xmlns:a16="http://schemas.microsoft.com/office/drawing/2014/main" id="{0103A08A-973E-4E04-8EC9-6780B9E19B20}"/>
                  </a:ext>
                </a:extLst>
              </p:cNvPr>
              <p:cNvSpPr>
                <a:spLocks noChangeShapeType="1"/>
              </p:cNvSpPr>
              <p:nvPr/>
            </p:nvSpPr>
            <p:spPr bwMode="auto">
              <a:xfrm>
                <a:off x="8361083" y="3016020"/>
                <a:ext cx="0" cy="63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2" name="Freeform 179">
                <a:extLst>
                  <a:ext uri="{FF2B5EF4-FFF2-40B4-BE49-F238E27FC236}">
                    <a16:creationId xmlns:a16="http://schemas.microsoft.com/office/drawing/2014/main" id="{2576DD75-E934-2093-C100-DC8273B71BFA}"/>
                  </a:ext>
                </a:extLst>
              </p:cNvPr>
              <p:cNvSpPr>
                <a:spLocks/>
              </p:cNvSpPr>
              <p:nvPr/>
            </p:nvSpPr>
            <p:spPr bwMode="auto">
              <a:xfrm>
                <a:off x="8329333" y="3054120"/>
                <a:ext cx="15875" cy="3175"/>
              </a:xfrm>
              <a:custGeom>
                <a:avLst/>
                <a:gdLst>
                  <a:gd name="T0" fmla="*/ 5 w 5"/>
                  <a:gd name="T1" fmla="*/ 0 h 1"/>
                  <a:gd name="T2" fmla="*/ 3 w 5"/>
                  <a:gd name="T3" fmla="*/ 1 h 1"/>
                  <a:gd name="T4" fmla="*/ 0 w 5"/>
                  <a:gd name="T5" fmla="*/ 0 h 1"/>
                </a:gdLst>
                <a:ahLst/>
                <a:cxnLst>
                  <a:cxn ang="0">
                    <a:pos x="T0" y="T1"/>
                  </a:cxn>
                  <a:cxn ang="0">
                    <a:pos x="T2" y="T3"/>
                  </a:cxn>
                  <a:cxn ang="0">
                    <a:pos x="T4" y="T5"/>
                  </a:cxn>
                </a:cxnLst>
                <a:rect l="0" t="0" r="r" b="b"/>
                <a:pathLst>
                  <a:path w="5" h="1">
                    <a:moveTo>
                      <a:pt x="5" y="0"/>
                    </a:moveTo>
                    <a:cubicBezTo>
                      <a:pt x="5" y="1"/>
                      <a:pt x="4" y="1"/>
                      <a:pt x="3" y="1"/>
                    </a:cubicBezTo>
                    <a:cubicBezTo>
                      <a:pt x="2" y="1"/>
                      <a:pt x="1" y="1"/>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3" name="Freeform 180">
                <a:extLst>
                  <a:ext uri="{FF2B5EF4-FFF2-40B4-BE49-F238E27FC236}">
                    <a16:creationId xmlns:a16="http://schemas.microsoft.com/office/drawing/2014/main" id="{66F16B83-8DCE-B61D-0D4E-D9278B089300}"/>
                  </a:ext>
                </a:extLst>
              </p:cNvPr>
              <p:cNvSpPr>
                <a:spLocks/>
              </p:cNvSpPr>
              <p:nvPr/>
            </p:nvSpPr>
            <p:spPr bwMode="auto">
              <a:xfrm>
                <a:off x="8284883" y="3025545"/>
                <a:ext cx="107950" cy="60325"/>
              </a:xfrm>
              <a:custGeom>
                <a:avLst/>
                <a:gdLst>
                  <a:gd name="T0" fmla="*/ 34 w 34"/>
                  <a:gd name="T1" fmla="*/ 0 h 19"/>
                  <a:gd name="T2" fmla="*/ 17 w 34"/>
                  <a:gd name="T3" fmla="*/ 19 h 19"/>
                  <a:gd name="T4" fmla="*/ 0 w 34"/>
                  <a:gd name="T5" fmla="*/ 0 h 19"/>
                </a:gdLst>
                <a:ahLst/>
                <a:cxnLst>
                  <a:cxn ang="0">
                    <a:pos x="T0" y="T1"/>
                  </a:cxn>
                  <a:cxn ang="0">
                    <a:pos x="T2" y="T3"/>
                  </a:cxn>
                  <a:cxn ang="0">
                    <a:pos x="T4" y="T5"/>
                  </a:cxn>
                </a:cxnLst>
                <a:rect l="0" t="0" r="r" b="b"/>
                <a:pathLst>
                  <a:path w="34" h="19">
                    <a:moveTo>
                      <a:pt x="34" y="0"/>
                    </a:moveTo>
                    <a:cubicBezTo>
                      <a:pt x="34" y="10"/>
                      <a:pt x="26" y="19"/>
                      <a:pt x="17" y="19"/>
                    </a:cubicBezTo>
                    <a:cubicBezTo>
                      <a:pt x="7" y="19"/>
                      <a:pt x="0" y="10"/>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4" name="Freeform 181">
                <a:extLst>
                  <a:ext uri="{FF2B5EF4-FFF2-40B4-BE49-F238E27FC236}">
                    <a16:creationId xmlns:a16="http://schemas.microsoft.com/office/drawing/2014/main" id="{859C9A6F-B0C7-D5BD-802A-479FF0CBA801}"/>
                  </a:ext>
                </a:extLst>
              </p:cNvPr>
              <p:cNvSpPr>
                <a:spLocks/>
              </p:cNvSpPr>
              <p:nvPr/>
            </p:nvSpPr>
            <p:spPr bwMode="auto">
              <a:xfrm>
                <a:off x="8284883" y="2955695"/>
                <a:ext cx="107950" cy="60325"/>
              </a:xfrm>
              <a:custGeom>
                <a:avLst/>
                <a:gdLst>
                  <a:gd name="T0" fmla="*/ 0 w 34"/>
                  <a:gd name="T1" fmla="*/ 18 h 19"/>
                  <a:gd name="T2" fmla="*/ 9 w 34"/>
                  <a:gd name="T3" fmla="*/ 2 h 19"/>
                  <a:gd name="T4" fmla="*/ 19 w 34"/>
                  <a:gd name="T5" fmla="*/ 7 h 19"/>
                  <a:gd name="T6" fmla="*/ 24 w 34"/>
                  <a:gd name="T7" fmla="*/ 2 h 19"/>
                  <a:gd name="T8" fmla="*/ 34 w 34"/>
                  <a:gd name="T9" fmla="*/ 19 h 19"/>
                </a:gdLst>
                <a:ahLst/>
                <a:cxnLst>
                  <a:cxn ang="0">
                    <a:pos x="T0" y="T1"/>
                  </a:cxn>
                  <a:cxn ang="0">
                    <a:pos x="T2" y="T3"/>
                  </a:cxn>
                  <a:cxn ang="0">
                    <a:pos x="T4" y="T5"/>
                  </a:cxn>
                  <a:cxn ang="0">
                    <a:pos x="T6" y="T7"/>
                  </a:cxn>
                  <a:cxn ang="0">
                    <a:pos x="T8" y="T9"/>
                  </a:cxn>
                </a:cxnLst>
                <a:rect l="0" t="0" r="r" b="b"/>
                <a:pathLst>
                  <a:path w="34" h="19">
                    <a:moveTo>
                      <a:pt x="0" y="18"/>
                    </a:moveTo>
                    <a:cubicBezTo>
                      <a:pt x="0" y="18"/>
                      <a:pt x="0" y="0"/>
                      <a:pt x="9" y="2"/>
                    </a:cubicBezTo>
                    <a:cubicBezTo>
                      <a:pt x="17" y="3"/>
                      <a:pt x="19" y="7"/>
                      <a:pt x="19" y="7"/>
                    </a:cubicBezTo>
                    <a:cubicBezTo>
                      <a:pt x="19" y="7"/>
                      <a:pt x="25" y="7"/>
                      <a:pt x="24" y="2"/>
                    </a:cubicBezTo>
                    <a:cubicBezTo>
                      <a:pt x="24" y="2"/>
                      <a:pt x="34" y="3"/>
                      <a:pt x="34" y="19"/>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5" name="Freeform 182">
                <a:extLst>
                  <a:ext uri="{FF2B5EF4-FFF2-40B4-BE49-F238E27FC236}">
                    <a16:creationId xmlns:a16="http://schemas.microsoft.com/office/drawing/2014/main" id="{071830CD-285B-D0BD-B2E9-CA5EA9E7F340}"/>
                  </a:ext>
                </a:extLst>
              </p:cNvPr>
              <p:cNvSpPr>
                <a:spLocks/>
              </p:cNvSpPr>
              <p:nvPr/>
            </p:nvSpPr>
            <p:spPr bwMode="auto">
              <a:xfrm>
                <a:off x="8265833" y="2911245"/>
                <a:ext cx="142875" cy="101600"/>
              </a:xfrm>
              <a:custGeom>
                <a:avLst/>
                <a:gdLst>
                  <a:gd name="T0" fmla="*/ 4 w 45"/>
                  <a:gd name="T1" fmla="*/ 32 h 32"/>
                  <a:gd name="T2" fmla="*/ 6 w 45"/>
                  <a:gd name="T3" fmla="*/ 15 h 32"/>
                  <a:gd name="T4" fmla="*/ 13 w 45"/>
                  <a:gd name="T5" fmla="*/ 8 h 32"/>
                  <a:gd name="T6" fmla="*/ 13 w 45"/>
                  <a:gd name="T7" fmla="*/ 4 h 32"/>
                  <a:gd name="T8" fmla="*/ 29 w 45"/>
                  <a:gd name="T9" fmla="*/ 5 h 32"/>
                  <a:gd name="T10" fmla="*/ 35 w 45"/>
                  <a:gd name="T11" fmla="*/ 9 h 32"/>
                  <a:gd name="T12" fmla="*/ 43 w 45"/>
                  <a:gd name="T13" fmla="*/ 14 h 32"/>
                  <a:gd name="T14" fmla="*/ 41 w 45"/>
                  <a:gd name="T15" fmla="*/ 16 h 32"/>
                  <a:gd name="T16" fmla="*/ 41 w 4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2">
                    <a:moveTo>
                      <a:pt x="4" y="32"/>
                    </a:moveTo>
                    <a:cubicBezTo>
                      <a:pt x="4" y="32"/>
                      <a:pt x="0" y="19"/>
                      <a:pt x="6" y="15"/>
                    </a:cubicBezTo>
                    <a:cubicBezTo>
                      <a:pt x="6" y="15"/>
                      <a:pt x="4" y="9"/>
                      <a:pt x="13" y="8"/>
                    </a:cubicBezTo>
                    <a:cubicBezTo>
                      <a:pt x="13" y="8"/>
                      <a:pt x="14" y="6"/>
                      <a:pt x="13" y="4"/>
                    </a:cubicBezTo>
                    <a:cubicBezTo>
                      <a:pt x="13" y="4"/>
                      <a:pt x="23" y="0"/>
                      <a:pt x="29" y="5"/>
                    </a:cubicBezTo>
                    <a:cubicBezTo>
                      <a:pt x="29" y="5"/>
                      <a:pt x="34" y="4"/>
                      <a:pt x="35" y="9"/>
                    </a:cubicBezTo>
                    <a:cubicBezTo>
                      <a:pt x="35" y="9"/>
                      <a:pt x="41" y="9"/>
                      <a:pt x="43" y="14"/>
                    </a:cubicBezTo>
                    <a:cubicBezTo>
                      <a:pt x="43" y="14"/>
                      <a:pt x="41" y="14"/>
                      <a:pt x="41" y="16"/>
                    </a:cubicBezTo>
                    <a:cubicBezTo>
                      <a:pt x="41" y="16"/>
                      <a:pt x="45" y="24"/>
                      <a:pt x="41" y="3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6" name="Freeform 183">
                <a:extLst>
                  <a:ext uri="{FF2B5EF4-FFF2-40B4-BE49-F238E27FC236}">
                    <a16:creationId xmlns:a16="http://schemas.microsoft.com/office/drawing/2014/main" id="{FDA6AC46-5875-E115-F292-41B903DA6A6D}"/>
                  </a:ext>
                </a:extLst>
              </p:cNvPr>
              <p:cNvSpPr>
                <a:spLocks/>
              </p:cNvSpPr>
              <p:nvPr/>
            </p:nvSpPr>
            <p:spPr bwMode="auto">
              <a:xfrm>
                <a:off x="8272183" y="3166833"/>
                <a:ext cx="3175" cy="50800"/>
              </a:xfrm>
              <a:custGeom>
                <a:avLst/>
                <a:gdLst>
                  <a:gd name="T0" fmla="*/ 0 w 1"/>
                  <a:gd name="T1" fmla="*/ 16 h 16"/>
                  <a:gd name="T2" fmla="*/ 1 w 1"/>
                  <a:gd name="T3" fmla="*/ 0 h 16"/>
                </a:gdLst>
                <a:ahLst/>
                <a:cxnLst>
                  <a:cxn ang="0">
                    <a:pos x="T0" y="T1"/>
                  </a:cxn>
                  <a:cxn ang="0">
                    <a:pos x="T2" y="T3"/>
                  </a:cxn>
                </a:cxnLst>
                <a:rect l="0" t="0" r="r" b="b"/>
                <a:pathLst>
                  <a:path w="1" h="16">
                    <a:moveTo>
                      <a:pt x="0" y="16"/>
                    </a:moveTo>
                    <a:cubicBezTo>
                      <a:pt x="0" y="10"/>
                      <a:pt x="0" y="5"/>
                      <a:pt x="1"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7" name="Freeform 184">
                <a:extLst>
                  <a:ext uri="{FF2B5EF4-FFF2-40B4-BE49-F238E27FC236}">
                    <a16:creationId xmlns:a16="http://schemas.microsoft.com/office/drawing/2014/main" id="{A20167B5-CDF4-B791-BFA4-BB3C61B290AD}"/>
                  </a:ext>
                </a:extLst>
              </p:cNvPr>
              <p:cNvSpPr>
                <a:spLocks/>
              </p:cNvSpPr>
              <p:nvPr/>
            </p:nvSpPr>
            <p:spPr bwMode="auto">
              <a:xfrm>
                <a:off x="8272183" y="3382733"/>
                <a:ext cx="57150" cy="157163"/>
              </a:xfrm>
              <a:custGeom>
                <a:avLst/>
                <a:gdLst>
                  <a:gd name="T0" fmla="*/ 18 w 18"/>
                  <a:gd name="T1" fmla="*/ 0 h 49"/>
                  <a:gd name="T2" fmla="*/ 11 w 18"/>
                  <a:gd name="T3" fmla="*/ 49 h 49"/>
                  <a:gd name="T4" fmla="*/ 2 w 18"/>
                  <a:gd name="T5" fmla="*/ 49 h 49"/>
                  <a:gd name="T6" fmla="*/ 0 w 18"/>
                  <a:gd name="T7" fmla="*/ 0 h 49"/>
                </a:gdLst>
                <a:ahLst/>
                <a:cxnLst>
                  <a:cxn ang="0">
                    <a:pos x="T0" y="T1"/>
                  </a:cxn>
                  <a:cxn ang="0">
                    <a:pos x="T2" y="T3"/>
                  </a:cxn>
                  <a:cxn ang="0">
                    <a:pos x="T4" y="T5"/>
                  </a:cxn>
                  <a:cxn ang="0">
                    <a:pos x="T6" y="T7"/>
                  </a:cxn>
                </a:cxnLst>
                <a:rect l="0" t="0" r="r" b="b"/>
                <a:pathLst>
                  <a:path w="18" h="49">
                    <a:moveTo>
                      <a:pt x="18" y="0"/>
                    </a:moveTo>
                    <a:cubicBezTo>
                      <a:pt x="11" y="49"/>
                      <a:pt x="11" y="49"/>
                      <a:pt x="11" y="49"/>
                    </a:cubicBezTo>
                    <a:cubicBezTo>
                      <a:pt x="2" y="49"/>
                      <a:pt x="2" y="49"/>
                      <a:pt x="2" y="49"/>
                    </a:cubicBezTo>
                    <a:cubicBezTo>
                      <a:pt x="2" y="49"/>
                      <a:pt x="1" y="28"/>
                      <a:pt x="0"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8" name="Freeform 185">
                <a:extLst>
                  <a:ext uri="{FF2B5EF4-FFF2-40B4-BE49-F238E27FC236}">
                    <a16:creationId xmlns:a16="http://schemas.microsoft.com/office/drawing/2014/main" id="{17069079-F927-8736-02BB-A6C404C02611}"/>
                  </a:ext>
                </a:extLst>
              </p:cNvPr>
              <p:cNvSpPr>
                <a:spLocks/>
              </p:cNvSpPr>
              <p:nvPr/>
            </p:nvSpPr>
            <p:spPr bwMode="auto">
              <a:xfrm>
                <a:off x="8345208" y="3382733"/>
                <a:ext cx="60325" cy="153988"/>
              </a:xfrm>
              <a:custGeom>
                <a:avLst/>
                <a:gdLst>
                  <a:gd name="T0" fmla="*/ 38 w 38"/>
                  <a:gd name="T1" fmla="*/ 0 h 97"/>
                  <a:gd name="T2" fmla="*/ 34 w 38"/>
                  <a:gd name="T3" fmla="*/ 97 h 97"/>
                  <a:gd name="T4" fmla="*/ 16 w 38"/>
                  <a:gd name="T5" fmla="*/ 97 h 97"/>
                  <a:gd name="T6" fmla="*/ 0 w 38"/>
                  <a:gd name="T7" fmla="*/ 0 h 97"/>
                </a:gdLst>
                <a:ahLst/>
                <a:cxnLst>
                  <a:cxn ang="0">
                    <a:pos x="T0" y="T1"/>
                  </a:cxn>
                  <a:cxn ang="0">
                    <a:pos x="T2" y="T3"/>
                  </a:cxn>
                  <a:cxn ang="0">
                    <a:pos x="T4" y="T5"/>
                  </a:cxn>
                  <a:cxn ang="0">
                    <a:pos x="T6" y="T7"/>
                  </a:cxn>
                </a:cxnLst>
                <a:rect l="0" t="0" r="r" b="b"/>
                <a:pathLst>
                  <a:path w="38" h="97">
                    <a:moveTo>
                      <a:pt x="38" y="0"/>
                    </a:moveTo>
                    <a:lnTo>
                      <a:pt x="34" y="97"/>
                    </a:lnTo>
                    <a:lnTo>
                      <a:pt x="16" y="97"/>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69" name="Line 186">
                <a:extLst>
                  <a:ext uri="{FF2B5EF4-FFF2-40B4-BE49-F238E27FC236}">
                    <a16:creationId xmlns:a16="http://schemas.microsoft.com/office/drawing/2014/main" id="{2BF5A5A3-D3C1-6CDA-24DF-5FE9BB6F830A}"/>
                  </a:ext>
                </a:extLst>
              </p:cNvPr>
              <p:cNvSpPr>
                <a:spLocks noChangeShapeType="1"/>
              </p:cNvSpPr>
              <p:nvPr/>
            </p:nvSpPr>
            <p:spPr bwMode="auto">
              <a:xfrm>
                <a:off x="8405533" y="3163658"/>
                <a:ext cx="3175" cy="53975"/>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0" name="Freeform 187">
                <a:extLst>
                  <a:ext uri="{FF2B5EF4-FFF2-40B4-BE49-F238E27FC236}">
                    <a16:creationId xmlns:a16="http://schemas.microsoft.com/office/drawing/2014/main" id="{E1CC92BE-1A6A-499B-F360-06823C7003E6}"/>
                  </a:ext>
                </a:extLst>
              </p:cNvPr>
              <p:cNvSpPr>
                <a:spLocks/>
              </p:cNvSpPr>
              <p:nvPr/>
            </p:nvSpPr>
            <p:spPr bwMode="auto">
              <a:xfrm>
                <a:off x="8367433" y="3089045"/>
                <a:ext cx="133350" cy="198438"/>
              </a:xfrm>
              <a:custGeom>
                <a:avLst/>
                <a:gdLst>
                  <a:gd name="T0" fmla="*/ 0 w 42"/>
                  <a:gd name="T1" fmla="*/ 3 h 62"/>
                  <a:gd name="T2" fmla="*/ 26 w 42"/>
                  <a:gd name="T3" fmla="*/ 14 h 62"/>
                  <a:gd name="T4" fmla="*/ 40 w 42"/>
                  <a:gd name="T5" fmla="*/ 39 h 62"/>
                  <a:gd name="T6" fmla="*/ 21 w 42"/>
                  <a:gd name="T7" fmla="*/ 62 h 62"/>
                </a:gdLst>
                <a:ahLst/>
                <a:cxnLst>
                  <a:cxn ang="0">
                    <a:pos x="T0" y="T1"/>
                  </a:cxn>
                  <a:cxn ang="0">
                    <a:pos x="T2" y="T3"/>
                  </a:cxn>
                  <a:cxn ang="0">
                    <a:pos x="T4" y="T5"/>
                  </a:cxn>
                  <a:cxn ang="0">
                    <a:pos x="T6" y="T7"/>
                  </a:cxn>
                </a:cxnLst>
                <a:rect l="0" t="0" r="r" b="b"/>
                <a:pathLst>
                  <a:path w="42" h="62">
                    <a:moveTo>
                      <a:pt x="0" y="3"/>
                    </a:moveTo>
                    <a:cubicBezTo>
                      <a:pt x="0" y="3"/>
                      <a:pt x="17" y="0"/>
                      <a:pt x="26" y="14"/>
                    </a:cubicBezTo>
                    <a:cubicBezTo>
                      <a:pt x="40" y="39"/>
                      <a:pt x="40" y="39"/>
                      <a:pt x="40" y="39"/>
                    </a:cubicBezTo>
                    <a:cubicBezTo>
                      <a:pt x="40" y="39"/>
                      <a:pt x="42" y="50"/>
                      <a:pt x="21" y="62"/>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1" name="Line 188">
                <a:extLst>
                  <a:ext uri="{FF2B5EF4-FFF2-40B4-BE49-F238E27FC236}">
                    <a16:creationId xmlns:a16="http://schemas.microsoft.com/office/drawing/2014/main" id="{16F9909B-4D6E-174F-EFCF-19781602F3FC}"/>
                  </a:ext>
                </a:extLst>
              </p:cNvPr>
              <p:cNvSpPr>
                <a:spLocks noChangeShapeType="1"/>
              </p:cNvSpPr>
              <p:nvPr/>
            </p:nvSpPr>
            <p:spPr bwMode="auto">
              <a:xfrm>
                <a:off x="8415058" y="333510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2" name="Line 189">
                <a:extLst>
                  <a:ext uri="{FF2B5EF4-FFF2-40B4-BE49-F238E27FC236}">
                    <a16:creationId xmlns:a16="http://schemas.microsoft.com/office/drawing/2014/main" id="{B025CA41-6A2F-299D-862B-C0A1B344CF32}"/>
                  </a:ext>
                </a:extLst>
              </p:cNvPr>
              <p:cNvSpPr>
                <a:spLocks noChangeShapeType="1"/>
              </p:cNvSpPr>
              <p:nvPr/>
            </p:nvSpPr>
            <p:spPr bwMode="auto">
              <a:xfrm>
                <a:off x="8294408" y="3095395"/>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3" name="Freeform 190">
                <a:extLst>
                  <a:ext uri="{FF2B5EF4-FFF2-40B4-BE49-F238E27FC236}">
                    <a16:creationId xmlns:a16="http://schemas.microsoft.com/office/drawing/2014/main" id="{43AAF59F-B1A8-1841-A036-E3282D856AE3}"/>
                  </a:ext>
                </a:extLst>
              </p:cNvPr>
              <p:cNvSpPr>
                <a:spLocks/>
              </p:cNvSpPr>
              <p:nvPr/>
            </p:nvSpPr>
            <p:spPr bwMode="auto">
              <a:xfrm>
                <a:off x="8376958" y="3539895"/>
                <a:ext cx="44450" cy="25400"/>
              </a:xfrm>
              <a:custGeom>
                <a:avLst/>
                <a:gdLst>
                  <a:gd name="T0" fmla="*/ 12 w 28"/>
                  <a:gd name="T1" fmla="*/ 0 h 16"/>
                  <a:gd name="T2" fmla="*/ 28 w 28"/>
                  <a:gd name="T3" fmla="*/ 16 h 16"/>
                  <a:gd name="T4" fmla="*/ 0 w 28"/>
                  <a:gd name="T5" fmla="*/ 16 h 16"/>
                  <a:gd name="T6" fmla="*/ 0 w 28"/>
                  <a:gd name="T7" fmla="*/ 0 h 16"/>
                </a:gdLst>
                <a:ahLst/>
                <a:cxnLst>
                  <a:cxn ang="0">
                    <a:pos x="T0" y="T1"/>
                  </a:cxn>
                  <a:cxn ang="0">
                    <a:pos x="T2" y="T3"/>
                  </a:cxn>
                  <a:cxn ang="0">
                    <a:pos x="T4" y="T5"/>
                  </a:cxn>
                  <a:cxn ang="0">
                    <a:pos x="T6" y="T7"/>
                  </a:cxn>
                </a:cxnLst>
                <a:rect l="0" t="0" r="r" b="b"/>
                <a:pathLst>
                  <a:path w="28" h="16">
                    <a:moveTo>
                      <a:pt x="12" y="0"/>
                    </a:moveTo>
                    <a:lnTo>
                      <a:pt x="28" y="16"/>
                    </a:lnTo>
                    <a:lnTo>
                      <a:pt x="0" y="16"/>
                    </a:lnTo>
                    <a:lnTo>
                      <a:pt x="0"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4" name="Line 191">
                <a:extLst>
                  <a:ext uri="{FF2B5EF4-FFF2-40B4-BE49-F238E27FC236}">
                    <a16:creationId xmlns:a16="http://schemas.microsoft.com/office/drawing/2014/main" id="{478ED6AE-064D-E47A-0BE1-D92938565976}"/>
                  </a:ext>
                </a:extLst>
              </p:cNvPr>
              <p:cNvSpPr>
                <a:spLocks noChangeShapeType="1"/>
              </p:cNvSpPr>
              <p:nvPr/>
            </p:nvSpPr>
            <p:spPr bwMode="auto">
              <a:xfrm>
                <a:off x="8396008" y="3536720"/>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5" name="Freeform 192">
                <a:extLst>
                  <a:ext uri="{FF2B5EF4-FFF2-40B4-BE49-F238E27FC236}">
                    <a16:creationId xmlns:a16="http://schemas.microsoft.com/office/drawing/2014/main" id="{08EAE09D-897D-6C19-A003-805C7B1AA214}"/>
                  </a:ext>
                </a:extLst>
              </p:cNvPr>
              <p:cNvSpPr>
                <a:spLocks/>
              </p:cNvSpPr>
              <p:nvPr/>
            </p:nvSpPr>
            <p:spPr bwMode="auto">
              <a:xfrm>
                <a:off x="8262658" y="3539895"/>
                <a:ext cx="41275" cy="25400"/>
              </a:xfrm>
              <a:custGeom>
                <a:avLst/>
                <a:gdLst>
                  <a:gd name="T0" fmla="*/ 26 w 26"/>
                  <a:gd name="T1" fmla="*/ 0 h 16"/>
                  <a:gd name="T2" fmla="*/ 26 w 26"/>
                  <a:gd name="T3" fmla="*/ 16 h 16"/>
                  <a:gd name="T4" fmla="*/ 0 w 26"/>
                  <a:gd name="T5" fmla="*/ 16 h 16"/>
                  <a:gd name="T6" fmla="*/ 14 w 26"/>
                  <a:gd name="T7" fmla="*/ 2 h 16"/>
                </a:gdLst>
                <a:ahLst/>
                <a:cxnLst>
                  <a:cxn ang="0">
                    <a:pos x="T0" y="T1"/>
                  </a:cxn>
                  <a:cxn ang="0">
                    <a:pos x="T2" y="T3"/>
                  </a:cxn>
                  <a:cxn ang="0">
                    <a:pos x="T4" y="T5"/>
                  </a:cxn>
                  <a:cxn ang="0">
                    <a:pos x="T6" y="T7"/>
                  </a:cxn>
                </a:cxnLst>
                <a:rect l="0" t="0" r="r" b="b"/>
                <a:pathLst>
                  <a:path w="26" h="16">
                    <a:moveTo>
                      <a:pt x="26" y="0"/>
                    </a:moveTo>
                    <a:lnTo>
                      <a:pt x="26" y="16"/>
                    </a:lnTo>
                    <a:lnTo>
                      <a:pt x="0" y="16"/>
                    </a:lnTo>
                    <a:lnTo>
                      <a:pt x="14" y="2"/>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6" name="Line 193">
                <a:extLst>
                  <a:ext uri="{FF2B5EF4-FFF2-40B4-BE49-F238E27FC236}">
                    <a16:creationId xmlns:a16="http://schemas.microsoft.com/office/drawing/2014/main" id="{868A661D-01BA-A7DD-CD81-7F6759EE2525}"/>
                  </a:ext>
                </a:extLst>
              </p:cNvPr>
              <p:cNvSpPr>
                <a:spLocks noChangeShapeType="1"/>
              </p:cNvSpPr>
              <p:nvPr/>
            </p:nvSpPr>
            <p:spPr bwMode="auto">
              <a:xfrm>
                <a:off x="8207096" y="3568470"/>
                <a:ext cx="268288"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7" name="Freeform 194">
                <a:extLst>
                  <a:ext uri="{FF2B5EF4-FFF2-40B4-BE49-F238E27FC236}">
                    <a16:creationId xmlns:a16="http://schemas.microsoft.com/office/drawing/2014/main" id="{C6411B3C-666C-3574-E094-7060ED8CEFC0}"/>
                  </a:ext>
                </a:extLst>
              </p:cNvPr>
              <p:cNvSpPr>
                <a:spLocks/>
              </p:cNvSpPr>
              <p:nvPr/>
            </p:nvSpPr>
            <p:spPr bwMode="auto">
              <a:xfrm>
                <a:off x="8237258" y="3092220"/>
                <a:ext cx="73025" cy="109538"/>
              </a:xfrm>
              <a:custGeom>
                <a:avLst/>
                <a:gdLst>
                  <a:gd name="T0" fmla="*/ 23 w 23"/>
                  <a:gd name="T1" fmla="*/ 2 h 34"/>
                  <a:gd name="T2" fmla="*/ 2 w 23"/>
                  <a:gd name="T3" fmla="*/ 34 h 34"/>
                </a:gdLst>
                <a:ahLst/>
                <a:cxnLst>
                  <a:cxn ang="0">
                    <a:pos x="T0" y="T1"/>
                  </a:cxn>
                  <a:cxn ang="0">
                    <a:pos x="T2" y="T3"/>
                  </a:cxn>
                </a:cxnLst>
                <a:rect l="0" t="0" r="r" b="b"/>
                <a:pathLst>
                  <a:path w="23" h="34">
                    <a:moveTo>
                      <a:pt x="23" y="2"/>
                    </a:moveTo>
                    <a:cubicBezTo>
                      <a:pt x="23" y="2"/>
                      <a:pt x="0" y="0"/>
                      <a:pt x="2" y="34"/>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8" name="Line 195">
                <a:extLst>
                  <a:ext uri="{FF2B5EF4-FFF2-40B4-BE49-F238E27FC236}">
                    <a16:creationId xmlns:a16="http://schemas.microsoft.com/office/drawing/2014/main" id="{479E0A3E-1F57-6141-D25C-44753E33AA20}"/>
                  </a:ext>
                </a:extLst>
              </p:cNvPr>
              <p:cNvSpPr>
                <a:spLocks noChangeShapeType="1"/>
              </p:cNvSpPr>
              <p:nvPr/>
            </p:nvSpPr>
            <p:spPr bwMode="auto">
              <a:xfrm flipV="1">
                <a:off x="8310283" y="3079520"/>
                <a:ext cx="0" cy="190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79" name="Freeform 196">
                <a:extLst>
                  <a:ext uri="{FF2B5EF4-FFF2-40B4-BE49-F238E27FC236}">
                    <a16:creationId xmlns:a16="http://schemas.microsoft.com/office/drawing/2014/main" id="{E5605A1C-B9EB-F3A2-0EEB-D0BEE7E49BF0}"/>
                  </a:ext>
                </a:extLst>
              </p:cNvPr>
              <p:cNvSpPr>
                <a:spLocks/>
              </p:cNvSpPr>
              <p:nvPr/>
            </p:nvSpPr>
            <p:spPr bwMode="auto">
              <a:xfrm>
                <a:off x="8262658" y="3150958"/>
                <a:ext cx="152400" cy="231775"/>
              </a:xfrm>
              <a:custGeom>
                <a:avLst/>
                <a:gdLst>
                  <a:gd name="T0" fmla="*/ 13 w 48"/>
                  <a:gd name="T1" fmla="*/ 0 h 73"/>
                  <a:gd name="T2" fmla="*/ 35 w 48"/>
                  <a:gd name="T3" fmla="*/ 0 h 73"/>
                  <a:gd name="T4" fmla="*/ 38 w 48"/>
                  <a:gd name="T5" fmla="*/ 3 h 73"/>
                  <a:gd name="T6" fmla="*/ 46 w 48"/>
                  <a:gd name="T7" fmla="*/ 21 h 73"/>
                  <a:gd name="T8" fmla="*/ 48 w 48"/>
                  <a:gd name="T9" fmla="*/ 24 h 73"/>
                  <a:gd name="T10" fmla="*/ 48 w 48"/>
                  <a:gd name="T11" fmla="*/ 70 h 73"/>
                  <a:gd name="T12" fmla="*/ 46 w 48"/>
                  <a:gd name="T13" fmla="*/ 73 h 73"/>
                  <a:gd name="T14" fmla="*/ 3 w 48"/>
                  <a:gd name="T15" fmla="*/ 73 h 73"/>
                  <a:gd name="T16" fmla="*/ 0 w 48"/>
                  <a:gd name="T17" fmla="*/ 70 h 73"/>
                  <a:gd name="T18" fmla="*/ 0 w 48"/>
                  <a:gd name="T19" fmla="*/ 24 h 73"/>
                  <a:gd name="T20" fmla="*/ 2 w 48"/>
                  <a:gd name="T21" fmla="*/ 21 h 73"/>
                  <a:gd name="T22" fmla="*/ 10 w 48"/>
                  <a:gd name="T23" fmla="*/ 3 h 73"/>
                  <a:gd name="T24" fmla="*/ 13 w 48"/>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73">
                    <a:moveTo>
                      <a:pt x="13" y="0"/>
                    </a:moveTo>
                    <a:cubicBezTo>
                      <a:pt x="35" y="0"/>
                      <a:pt x="35" y="0"/>
                      <a:pt x="35" y="0"/>
                    </a:cubicBezTo>
                    <a:cubicBezTo>
                      <a:pt x="37" y="0"/>
                      <a:pt x="38" y="1"/>
                      <a:pt x="38" y="3"/>
                    </a:cubicBezTo>
                    <a:cubicBezTo>
                      <a:pt x="38" y="8"/>
                      <a:pt x="38" y="19"/>
                      <a:pt x="46" y="21"/>
                    </a:cubicBezTo>
                    <a:cubicBezTo>
                      <a:pt x="47" y="21"/>
                      <a:pt x="48" y="22"/>
                      <a:pt x="48" y="24"/>
                    </a:cubicBezTo>
                    <a:cubicBezTo>
                      <a:pt x="48" y="70"/>
                      <a:pt x="48" y="70"/>
                      <a:pt x="48" y="70"/>
                    </a:cubicBezTo>
                    <a:cubicBezTo>
                      <a:pt x="48" y="72"/>
                      <a:pt x="47" y="73"/>
                      <a:pt x="46" y="73"/>
                    </a:cubicBezTo>
                    <a:cubicBezTo>
                      <a:pt x="3" y="73"/>
                      <a:pt x="3" y="73"/>
                      <a:pt x="3" y="73"/>
                    </a:cubicBezTo>
                    <a:cubicBezTo>
                      <a:pt x="1" y="73"/>
                      <a:pt x="0" y="72"/>
                      <a:pt x="0" y="70"/>
                    </a:cubicBezTo>
                    <a:cubicBezTo>
                      <a:pt x="0" y="24"/>
                      <a:pt x="0" y="24"/>
                      <a:pt x="0" y="24"/>
                    </a:cubicBezTo>
                    <a:cubicBezTo>
                      <a:pt x="0" y="23"/>
                      <a:pt x="1" y="22"/>
                      <a:pt x="2" y="21"/>
                    </a:cubicBezTo>
                    <a:cubicBezTo>
                      <a:pt x="5" y="21"/>
                      <a:pt x="10" y="17"/>
                      <a:pt x="10" y="3"/>
                    </a:cubicBezTo>
                    <a:cubicBezTo>
                      <a:pt x="10" y="1"/>
                      <a:pt x="11" y="0"/>
                      <a:pt x="13" y="0"/>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0" name="Freeform 197">
                <a:extLst>
                  <a:ext uri="{FF2B5EF4-FFF2-40B4-BE49-F238E27FC236}">
                    <a16:creationId xmlns:a16="http://schemas.microsoft.com/office/drawing/2014/main" id="{98F223A7-5C75-70FB-A120-C2B8FE40BC09}"/>
                  </a:ext>
                </a:extLst>
              </p:cNvPr>
              <p:cNvSpPr>
                <a:spLocks/>
              </p:cNvSpPr>
              <p:nvPr/>
            </p:nvSpPr>
            <p:spPr bwMode="auto">
              <a:xfrm>
                <a:off x="8319808" y="3179533"/>
                <a:ext cx="38100" cy="34925"/>
              </a:xfrm>
              <a:custGeom>
                <a:avLst/>
                <a:gdLst>
                  <a:gd name="T0" fmla="*/ 9 w 12"/>
                  <a:gd name="T1" fmla="*/ 11 h 11"/>
                  <a:gd name="T2" fmla="*/ 3 w 12"/>
                  <a:gd name="T3" fmla="*/ 11 h 11"/>
                  <a:gd name="T4" fmla="*/ 0 w 12"/>
                  <a:gd name="T5" fmla="*/ 7 h 11"/>
                  <a:gd name="T6" fmla="*/ 0 w 12"/>
                  <a:gd name="T7" fmla="*/ 0 h 11"/>
                  <a:gd name="T8" fmla="*/ 12 w 12"/>
                  <a:gd name="T9" fmla="*/ 0 h 11"/>
                  <a:gd name="T10" fmla="*/ 12 w 12"/>
                  <a:gd name="T11" fmla="*/ 7 h 11"/>
                  <a:gd name="T12" fmla="*/ 9 w 1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2" h="11">
                    <a:moveTo>
                      <a:pt x="9" y="11"/>
                    </a:moveTo>
                    <a:cubicBezTo>
                      <a:pt x="3" y="11"/>
                      <a:pt x="3" y="11"/>
                      <a:pt x="3" y="11"/>
                    </a:cubicBezTo>
                    <a:cubicBezTo>
                      <a:pt x="1" y="11"/>
                      <a:pt x="0" y="9"/>
                      <a:pt x="0" y="7"/>
                    </a:cubicBezTo>
                    <a:cubicBezTo>
                      <a:pt x="0" y="0"/>
                      <a:pt x="0" y="0"/>
                      <a:pt x="0" y="0"/>
                    </a:cubicBezTo>
                    <a:cubicBezTo>
                      <a:pt x="12" y="0"/>
                      <a:pt x="12" y="0"/>
                      <a:pt x="12" y="0"/>
                    </a:cubicBezTo>
                    <a:cubicBezTo>
                      <a:pt x="12" y="7"/>
                      <a:pt x="12" y="7"/>
                      <a:pt x="12" y="7"/>
                    </a:cubicBezTo>
                    <a:cubicBezTo>
                      <a:pt x="12" y="9"/>
                      <a:pt x="11" y="11"/>
                      <a:pt x="9" y="11"/>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1" name="Freeform 198">
                <a:extLst>
                  <a:ext uri="{FF2B5EF4-FFF2-40B4-BE49-F238E27FC236}">
                    <a16:creationId xmlns:a16="http://schemas.microsoft.com/office/drawing/2014/main" id="{6B1F6AFB-6063-0E2A-677B-84A461901921}"/>
                  </a:ext>
                </a:extLst>
              </p:cNvPr>
              <p:cNvSpPr>
                <a:spLocks/>
              </p:cNvSpPr>
              <p:nvPr/>
            </p:nvSpPr>
            <p:spPr bwMode="auto">
              <a:xfrm>
                <a:off x="8288058" y="3277958"/>
                <a:ext cx="101600" cy="57150"/>
              </a:xfrm>
              <a:custGeom>
                <a:avLst/>
                <a:gdLst>
                  <a:gd name="T0" fmla="*/ 28 w 32"/>
                  <a:gd name="T1" fmla="*/ 18 h 18"/>
                  <a:gd name="T2" fmla="*/ 4 w 32"/>
                  <a:gd name="T3" fmla="*/ 18 h 18"/>
                  <a:gd name="T4" fmla="*/ 0 w 32"/>
                  <a:gd name="T5" fmla="*/ 13 h 18"/>
                  <a:gd name="T6" fmla="*/ 0 w 32"/>
                  <a:gd name="T7" fmla="*/ 0 h 18"/>
                  <a:gd name="T8" fmla="*/ 32 w 32"/>
                  <a:gd name="T9" fmla="*/ 0 h 18"/>
                  <a:gd name="T10" fmla="*/ 32 w 32"/>
                  <a:gd name="T11" fmla="*/ 13 h 18"/>
                  <a:gd name="T12" fmla="*/ 28 w 3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2" h="18">
                    <a:moveTo>
                      <a:pt x="28" y="18"/>
                    </a:moveTo>
                    <a:cubicBezTo>
                      <a:pt x="4" y="18"/>
                      <a:pt x="4" y="18"/>
                      <a:pt x="4" y="18"/>
                    </a:cubicBezTo>
                    <a:cubicBezTo>
                      <a:pt x="2" y="18"/>
                      <a:pt x="0" y="16"/>
                      <a:pt x="0" y="13"/>
                    </a:cubicBezTo>
                    <a:cubicBezTo>
                      <a:pt x="0" y="0"/>
                      <a:pt x="0" y="0"/>
                      <a:pt x="0" y="0"/>
                    </a:cubicBezTo>
                    <a:cubicBezTo>
                      <a:pt x="32" y="0"/>
                      <a:pt x="32" y="0"/>
                      <a:pt x="32" y="0"/>
                    </a:cubicBezTo>
                    <a:cubicBezTo>
                      <a:pt x="32" y="13"/>
                      <a:pt x="32" y="13"/>
                      <a:pt x="32" y="13"/>
                    </a:cubicBezTo>
                    <a:cubicBezTo>
                      <a:pt x="32" y="16"/>
                      <a:pt x="30" y="18"/>
                      <a:pt x="28" y="18"/>
                    </a:cubicBez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2" name="Freeform 199">
                <a:extLst>
                  <a:ext uri="{FF2B5EF4-FFF2-40B4-BE49-F238E27FC236}">
                    <a16:creationId xmlns:a16="http://schemas.microsoft.com/office/drawing/2014/main" id="{9FFDD741-581A-1474-9776-7655391FB5A9}"/>
                  </a:ext>
                </a:extLst>
              </p:cNvPr>
              <p:cNvSpPr>
                <a:spLocks/>
              </p:cNvSpPr>
              <p:nvPr/>
            </p:nvSpPr>
            <p:spPr bwMode="auto">
              <a:xfrm>
                <a:off x="8300758"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3" name="Freeform 200">
                <a:extLst>
                  <a:ext uri="{FF2B5EF4-FFF2-40B4-BE49-F238E27FC236}">
                    <a16:creationId xmlns:a16="http://schemas.microsoft.com/office/drawing/2014/main" id="{299BA0C6-CD7B-2DBC-AD6A-B1AB51FC12AD}"/>
                  </a:ext>
                </a:extLst>
              </p:cNvPr>
              <p:cNvSpPr>
                <a:spLocks/>
              </p:cNvSpPr>
              <p:nvPr/>
            </p:nvSpPr>
            <p:spPr bwMode="auto">
              <a:xfrm>
                <a:off x="8332508" y="3249383"/>
                <a:ext cx="15875" cy="25400"/>
              </a:xfrm>
              <a:custGeom>
                <a:avLst/>
                <a:gdLst>
                  <a:gd name="T0" fmla="*/ 0 w 5"/>
                  <a:gd name="T1" fmla="*/ 8 h 8"/>
                  <a:gd name="T2" fmla="*/ 0 w 5"/>
                  <a:gd name="T3" fmla="*/ 2 h 8"/>
                  <a:gd name="T4" fmla="*/ 2 w 5"/>
                  <a:gd name="T5" fmla="*/ 0 h 8"/>
                  <a:gd name="T6" fmla="*/ 2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2" y="0"/>
                    </a:cubicBezTo>
                    <a:cubicBezTo>
                      <a:pt x="2" y="0"/>
                      <a:pt x="2" y="0"/>
                      <a:pt x="2" y="0"/>
                    </a:cubicBezTo>
                    <a:cubicBezTo>
                      <a:pt x="3"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4" name="Freeform 201">
                <a:extLst>
                  <a:ext uri="{FF2B5EF4-FFF2-40B4-BE49-F238E27FC236}">
                    <a16:creationId xmlns:a16="http://schemas.microsoft.com/office/drawing/2014/main" id="{8AC35E3C-78D7-9F20-1409-A4411F56A24A}"/>
                  </a:ext>
                </a:extLst>
              </p:cNvPr>
              <p:cNvSpPr>
                <a:spLocks/>
              </p:cNvSpPr>
              <p:nvPr/>
            </p:nvSpPr>
            <p:spPr bwMode="auto">
              <a:xfrm>
                <a:off x="8361083" y="3249383"/>
                <a:ext cx="15875" cy="25400"/>
              </a:xfrm>
              <a:custGeom>
                <a:avLst/>
                <a:gdLst>
                  <a:gd name="T0" fmla="*/ 0 w 5"/>
                  <a:gd name="T1" fmla="*/ 8 h 8"/>
                  <a:gd name="T2" fmla="*/ 0 w 5"/>
                  <a:gd name="T3" fmla="*/ 2 h 8"/>
                  <a:gd name="T4" fmla="*/ 3 w 5"/>
                  <a:gd name="T5" fmla="*/ 0 h 8"/>
                  <a:gd name="T6" fmla="*/ 3 w 5"/>
                  <a:gd name="T7" fmla="*/ 0 h 8"/>
                  <a:gd name="T8" fmla="*/ 5 w 5"/>
                  <a:gd name="T9" fmla="*/ 2 h 8"/>
                  <a:gd name="T10" fmla="*/ 5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0" y="8"/>
                    </a:moveTo>
                    <a:cubicBezTo>
                      <a:pt x="0" y="2"/>
                      <a:pt x="0" y="2"/>
                      <a:pt x="0" y="2"/>
                    </a:cubicBezTo>
                    <a:cubicBezTo>
                      <a:pt x="0" y="1"/>
                      <a:pt x="1" y="0"/>
                      <a:pt x="3" y="0"/>
                    </a:cubicBezTo>
                    <a:cubicBezTo>
                      <a:pt x="3" y="0"/>
                      <a:pt x="3" y="0"/>
                      <a:pt x="3" y="0"/>
                    </a:cubicBezTo>
                    <a:cubicBezTo>
                      <a:pt x="4" y="0"/>
                      <a:pt x="5" y="1"/>
                      <a:pt x="5" y="2"/>
                    </a:cubicBezTo>
                    <a:cubicBezTo>
                      <a:pt x="5" y="8"/>
                      <a:pt x="5" y="8"/>
                      <a:pt x="5" y="8"/>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5" name="Line 202">
                <a:extLst>
                  <a:ext uri="{FF2B5EF4-FFF2-40B4-BE49-F238E27FC236}">
                    <a16:creationId xmlns:a16="http://schemas.microsoft.com/office/drawing/2014/main" id="{455BC898-B385-E80D-4ADA-B6946BE1FA37}"/>
                  </a:ext>
                </a:extLst>
              </p:cNvPr>
              <p:cNvSpPr>
                <a:spLocks noChangeShapeType="1"/>
              </p:cNvSpPr>
              <p:nvPr/>
            </p:nvSpPr>
            <p:spPr bwMode="auto">
              <a:xfrm flipV="1">
                <a:off x="830393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6" name="Line 203">
                <a:extLst>
                  <a:ext uri="{FF2B5EF4-FFF2-40B4-BE49-F238E27FC236}">
                    <a16:creationId xmlns:a16="http://schemas.microsoft.com/office/drawing/2014/main" id="{0B7CC278-DBE6-AE05-E764-AAD9851CEA4A}"/>
                  </a:ext>
                </a:extLst>
              </p:cNvPr>
              <p:cNvSpPr>
                <a:spLocks noChangeShapeType="1"/>
              </p:cNvSpPr>
              <p:nvPr/>
            </p:nvSpPr>
            <p:spPr bwMode="auto">
              <a:xfrm flipV="1">
                <a:off x="8313458" y="3112858"/>
                <a:ext cx="0" cy="3810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7" name="Line 204">
                <a:extLst>
                  <a:ext uri="{FF2B5EF4-FFF2-40B4-BE49-F238E27FC236}">
                    <a16:creationId xmlns:a16="http://schemas.microsoft.com/office/drawing/2014/main" id="{28F60830-371F-C9AE-9D2D-298ED9ACB23D}"/>
                  </a:ext>
                </a:extLst>
              </p:cNvPr>
              <p:cNvSpPr>
                <a:spLocks noChangeShapeType="1"/>
              </p:cNvSpPr>
              <p:nvPr/>
            </p:nvSpPr>
            <p:spPr bwMode="auto">
              <a:xfrm flipV="1">
                <a:off x="8373783" y="3098570"/>
                <a:ext cx="0" cy="5238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8" name="Line 205">
                <a:extLst>
                  <a:ext uri="{FF2B5EF4-FFF2-40B4-BE49-F238E27FC236}">
                    <a16:creationId xmlns:a16="http://schemas.microsoft.com/office/drawing/2014/main" id="{8F30485D-1764-4FB1-E03B-BD0FF826185F}"/>
                  </a:ext>
                </a:extLst>
              </p:cNvPr>
              <p:cNvSpPr>
                <a:spLocks noChangeShapeType="1"/>
              </p:cNvSpPr>
              <p:nvPr/>
            </p:nvSpPr>
            <p:spPr bwMode="auto">
              <a:xfrm flipV="1">
                <a:off x="8361083" y="3116033"/>
                <a:ext cx="0" cy="3175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89" name="Freeform 206">
                <a:extLst>
                  <a:ext uri="{FF2B5EF4-FFF2-40B4-BE49-F238E27FC236}">
                    <a16:creationId xmlns:a16="http://schemas.microsoft.com/office/drawing/2014/main" id="{67CD67F2-ECC5-2E5E-7997-16E7A35F8FA6}"/>
                  </a:ext>
                </a:extLst>
              </p:cNvPr>
              <p:cNvSpPr>
                <a:spLocks/>
              </p:cNvSpPr>
              <p:nvPr/>
            </p:nvSpPr>
            <p:spPr bwMode="auto">
              <a:xfrm>
                <a:off x="8191221" y="3066820"/>
                <a:ext cx="61913" cy="22225"/>
              </a:xfrm>
              <a:custGeom>
                <a:avLst/>
                <a:gdLst>
                  <a:gd name="T0" fmla="*/ 0 w 19"/>
                  <a:gd name="T1" fmla="*/ 0 h 7"/>
                  <a:gd name="T2" fmla="*/ 0 w 19"/>
                  <a:gd name="T3" fmla="*/ 7 h 7"/>
                  <a:gd name="T4" fmla="*/ 19 w 19"/>
                  <a:gd name="T5" fmla="*/ 7 h 7"/>
                  <a:gd name="T6" fmla="*/ 19 w 19"/>
                  <a:gd name="T7" fmla="*/ 3 h 7"/>
                  <a:gd name="T8" fmla="*/ 15 w 19"/>
                  <a:gd name="T9" fmla="*/ 3 h 7"/>
                  <a:gd name="T10" fmla="*/ 11 w 19"/>
                  <a:gd name="T11" fmla="*/ 0 h 7"/>
                  <a:gd name="T12" fmla="*/ 0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0" y="0"/>
                    </a:moveTo>
                    <a:cubicBezTo>
                      <a:pt x="0" y="7"/>
                      <a:pt x="0" y="7"/>
                      <a:pt x="0" y="7"/>
                    </a:cubicBezTo>
                    <a:cubicBezTo>
                      <a:pt x="19" y="7"/>
                      <a:pt x="19" y="7"/>
                      <a:pt x="19" y="7"/>
                    </a:cubicBezTo>
                    <a:cubicBezTo>
                      <a:pt x="19" y="3"/>
                      <a:pt x="19" y="3"/>
                      <a:pt x="19" y="3"/>
                    </a:cubicBezTo>
                    <a:cubicBezTo>
                      <a:pt x="15" y="3"/>
                      <a:pt x="15" y="3"/>
                      <a:pt x="15" y="3"/>
                    </a:cubicBezTo>
                    <a:cubicBezTo>
                      <a:pt x="15" y="3"/>
                      <a:pt x="11" y="3"/>
                      <a:pt x="11" y="0"/>
                    </a:cubicBezTo>
                    <a:lnTo>
                      <a:pt x="0" y="0"/>
                    </a:lnTo>
                    <a:close/>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0" name="Line 207">
                <a:extLst>
                  <a:ext uri="{FF2B5EF4-FFF2-40B4-BE49-F238E27FC236}">
                    <a16:creationId xmlns:a16="http://schemas.microsoft.com/office/drawing/2014/main" id="{D0A7EE24-0EE3-15A2-299E-11F5E41E94FF}"/>
                  </a:ext>
                </a:extLst>
              </p:cNvPr>
              <p:cNvSpPr>
                <a:spLocks noChangeShapeType="1"/>
              </p:cNvSpPr>
              <p:nvPr/>
            </p:nvSpPr>
            <p:spPr bwMode="auto">
              <a:xfrm>
                <a:off x="8213446" y="3089045"/>
                <a:ext cx="0" cy="58738"/>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1" name="Line 208">
                <a:extLst>
                  <a:ext uri="{FF2B5EF4-FFF2-40B4-BE49-F238E27FC236}">
                    <a16:creationId xmlns:a16="http://schemas.microsoft.com/office/drawing/2014/main" id="{1CAF925F-2275-2352-DC1F-7FE4B1FBD57D}"/>
                  </a:ext>
                </a:extLst>
              </p:cNvPr>
              <p:cNvSpPr>
                <a:spLocks noChangeShapeType="1"/>
              </p:cNvSpPr>
              <p:nvPr/>
            </p:nvSpPr>
            <p:spPr bwMode="auto">
              <a:xfrm>
                <a:off x="8227733" y="3089045"/>
                <a:ext cx="0" cy="61913"/>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2" name="Freeform 209">
                <a:extLst>
                  <a:ext uri="{FF2B5EF4-FFF2-40B4-BE49-F238E27FC236}">
                    <a16:creationId xmlns:a16="http://schemas.microsoft.com/office/drawing/2014/main" id="{754B6835-EBE7-4BA5-5826-08B300EEDE4C}"/>
                  </a:ext>
                </a:extLst>
              </p:cNvPr>
              <p:cNvSpPr>
                <a:spLocks/>
              </p:cNvSpPr>
              <p:nvPr/>
            </p:nvSpPr>
            <p:spPr bwMode="auto">
              <a:xfrm>
                <a:off x="8213446" y="3185883"/>
                <a:ext cx="14288" cy="19050"/>
              </a:xfrm>
              <a:custGeom>
                <a:avLst/>
                <a:gdLst>
                  <a:gd name="T0" fmla="*/ 0 w 9"/>
                  <a:gd name="T1" fmla="*/ 2 h 12"/>
                  <a:gd name="T2" fmla="*/ 0 w 9"/>
                  <a:gd name="T3" fmla="*/ 12 h 12"/>
                  <a:gd name="T4" fmla="*/ 9 w 9"/>
                  <a:gd name="T5" fmla="*/ 12 h 12"/>
                  <a:gd name="T6" fmla="*/ 9 w 9"/>
                  <a:gd name="T7" fmla="*/ 0 h 12"/>
                </a:gdLst>
                <a:ahLst/>
                <a:cxnLst>
                  <a:cxn ang="0">
                    <a:pos x="T0" y="T1"/>
                  </a:cxn>
                  <a:cxn ang="0">
                    <a:pos x="T2" y="T3"/>
                  </a:cxn>
                  <a:cxn ang="0">
                    <a:pos x="T4" y="T5"/>
                  </a:cxn>
                  <a:cxn ang="0">
                    <a:pos x="T6" y="T7"/>
                  </a:cxn>
                </a:cxnLst>
                <a:rect l="0" t="0" r="r" b="b"/>
                <a:pathLst>
                  <a:path w="9" h="12">
                    <a:moveTo>
                      <a:pt x="0" y="2"/>
                    </a:moveTo>
                    <a:lnTo>
                      <a:pt x="0" y="12"/>
                    </a:lnTo>
                    <a:lnTo>
                      <a:pt x="9" y="12"/>
                    </a:lnTo>
                    <a:lnTo>
                      <a:pt x="9" y="0"/>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3" name="Freeform 210">
                <a:extLst>
                  <a:ext uri="{FF2B5EF4-FFF2-40B4-BE49-F238E27FC236}">
                    <a16:creationId xmlns:a16="http://schemas.microsoft.com/office/drawing/2014/main" id="{BC6CC9B8-110B-61EF-4273-11BD4A61EEAA}"/>
                  </a:ext>
                </a:extLst>
              </p:cNvPr>
              <p:cNvSpPr>
                <a:spLocks/>
              </p:cNvSpPr>
              <p:nvPr/>
            </p:nvSpPr>
            <p:spPr bwMode="auto">
              <a:xfrm>
                <a:off x="8194396" y="3147783"/>
                <a:ext cx="39688" cy="41275"/>
              </a:xfrm>
              <a:custGeom>
                <a:avLst/>
                <a:gdLst>
                  <a:gd name="T0" fmla="*/ 0 w 12"/>
                  <a:gd name="T1" fmla="*/ 7 h 13"/>
                  <a:gd name="T2" fmla="*/ 6 w 12"/>
                  <a:gd name="T3" fmla="*/ 0 h 13"/>
                  <a:gd name="T4" fmla="*/ 12 w 12"/>
                  <a:gd name="T5" fmla="*/ 7 h 13"/>
                  <a:gd name="T6" fmla="*/ 6 w 12"/>
                  <a:gd name="T7" fmla="*/ 13 h 13"/>
                </a:gdLst>
                <a:ahLst/>
                <a:cxnLst>
                  <a:cxn ang="0">
                    <a:pos x="T0" y="T1"/>
                  </a:cxn>
                  <a:cxn ang="0">
                    <a:pos x="T2" y="T3"/>
                  </a:cxn>
                  <a:cxn ang="0">
                    <a:pos x="T4" y="T5"/>
                  </a:cxn>
                  <a:cxn ang="0">
                    <a:pos x="T6" y="T7"/>
                  </a:cxn>
                </a:cxnLst>
                <a:rect l="0" t="0" r="r" b="b"/>
                <a:pathLst>
                  <a:path w="12" h="13">
                    <a:moveTo>
                      <a:pt x="0" y="7"/>
                    </a:moveTo>
                    <a:cubicBezTo>
                      <a:pt x="0" y="3"/>
                      <a:pt x="3" y="0"/>
                      <a:pt x="6" y="0"/>
                    </a:cubicBezTo>
                    <a:cubicBezTo>
                      <a:pt x="10" y="0"/>
                      <a:pt x="12" y="3"/>
                      <a:pt x="12" y="7"/>
                    </a:cubicBezTo>
                    <a:cubicBezTo>
                      <a:pt x="12" y="10"/>
                      <a:pt x="10" y="13"/>
                      <a:pt x="6" y="1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4" name="Line 211">
                <a:extLst>
                  <a:ext uri="{FF2B5EF4-FFF2-40B4-BE49-F238E27FC236}">
                    <a16:creationId xmlns:a16="http://schemas.microsoft.com/office/drawing/2014/main" id="{A02A6F13-590D-DD0E-9FC7-A8E225E84DBF}"/>
                  </a:ext>
                </a:extLst>
              </p:cNvPr>
              <p:cNvSpPr>
                <a:spLocks noChangeShapeType="1"/>
              </p:cNvSpPr>
              <p:nvPr/>
            </p:nvSpPr>
            <p:spPr bwMode="auto">
              <a:xfrm>
                <a:off x="8213446" y="3189058"/>
                <a:ext cx="0" cy="0"/>
              </a:xfrm>
              <a:prstGeom prst="line">
                <a:avLst/>
              </a:pr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5" name="Freeform 212">
                <a:extLst>
                  <a:ext uri="{FF2B5EF4-FFF2-40B4-BE49-F238E27FC236}">
                    <a16:creationId xmlns:a16="http://schemas.microsoft.com/office/drawing/2014/main" id="{4D2A76CA-B7DC-6D3A-7C9B-3941787386F2}"/>
                  </a:ext>
                </a:extLst>
              </p:cNvPr>
              <p:cNvSpPr>
                <a:spLocks/>
              </p:cNvSpPr>
              <p:nvPr/>
            </p:nvSpPr>
            <p:spPr bwMode="auto">
              <a:xfrm>
                <a:off x="8184871" y="3170008"/>
                <a:ext cx="74613" cy="104775"/>
              </a:xfrm>
              <a:custGeom>
                <a:avLst/>
                <a:gdLst>
                  <a:gd name="T0" fmla="*/ 3 w 23"/>
                  <a:gd name="T1" fmla="*/ 0 h 33"/>
                  <a:gd name="T2" fmla="*/ 23 w 23"/>
                  <a:gd name="T3" fmla="*/ 33 h 33"/>
                </a:gdLst>
                <a:ahLst/>
                <a:cxnLst>
                  <a:cxn ang="0">
                    <a:pos x="T0" y="T1"/>
                  </a:cxn>
                  <a:cxn ang="0">
                    <a:pos x="T2" y="T3"/>
                  </a:cxn>
                </a:cxnLst>
                <a:rect l="0" t="0" r="r" b="b"/>
                <a:pathLst>
                  <a:path w="23" h="33">
                    <a:moveTo>
                      <a:pt x="3" y="0"/>
                    </a:moveTo>
                    <a:cubicBezTo>
                      <a:pt x="3" y="0"/>
                      <a:pt x="0" y="33"/>
                      <a:pt x="23" y="33"/>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6" name="Freeform 213">
                <a:extLst>
                  <a:ext uri="{FF2B5EF4-FFF2-40B4-BE49-F238E27FC236}">
                    <a16:creationId xmlns:a16="http://schemas.microsoft.com/office/drawing/2014/main" id="{C551B096-14AA-71C3-E6C1-C34DF2161B3B}"/>
                  </a:ext>
                </a:extLst>
              </p:cNvPr>
              <p:cNvSpPr>
                <a:spLocks/>
              </p:cNvSpPr>
              <p:nvPr/>
            </p:nvSpPr>
            <p:spPr bwMode="auto">
              <a:xfrm>
                <a:off x="8408708" y="3176358"/>
                <a:ext cx="34925" cy="92075"/>
              </a:xfrm>
              <a:custGeom>
                <a:avLst/>
                <a:gdLst>
                  <a:gd name="T0" fmla="*/ 0 w 22"/>
                  <a:gd name="T1" fmla="*/ 0 h 58"/>
                  <a:gd name="T2" fmla="*/ 22 w 22"/>
                  <a:gd name="T3" fmla="*/ 26 h 58"/>
                  <a:gd name="T4" fmla="*/ 6 w 22"/>
                  <a:gd name="T5" fmla="*/ 58 h 58"/>
                </a:gdLst>
                <a:ahLst/>
                <a:cxnLst>
                  <a:cxn ang="0">
                    <a:pos x="T0" y="T1"/>
                  </a:cxn>
                  <a:cxn ang="0">
                    <a:pos x="T2" y="T3"/>
                  </a:cxn>
                  <a:cxn ang="0">
                    <a:pos x="T4" y="T5"/>
                  </a:cxn>
                </a:cxnLst>
                <a:rect l="0" t="0" r="r" b="b"/>
                <a:pathLst>
                  <a:path w="22" h="58">
                    <a:moveTo>
                      <a:pt x="0" y="0"/>
                    </a:moveTo>
                    <a:lnTo>
                      <a:pt x="22" y="26"/>
                    </a:lnTo>
                    <a:lnTo>
                      <a:pt x="6" y="58"/>
                    </a:ln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7" name="Freeform 214">
                <a:extLst>
                  <a:ext uri="{FF2B5EF4-FFF2-40B4-BE49-F238E27FC236}">
                    <a16:creationId xmlns:a16="http://schemas.microsoft.com/office/drawing/2014/main" id="{F21E30ED-1583-A672-19CF-B28E9053B00C}"/>
                  </a:ext>
                </a:extLst>
              </p:cNvPr>
              <p:cNvSpPr>
                <a:spLocks/>
              </p:cNvSpPr>
              <p:nvPr/>
            </p:nvSpPr>
            <p:spPr bwMode="auto">
              <a:xfrm>
                <a:off x="8443633" y="3198583"/>
                <a:ext cx="50800" cy="19050"/>
              </a:xfrm>
              <a:custGeom>
                <a:avLst/>
                <a:gdLst>
                  <a:gd name="T0" fmla="*/ 0 w 16"/>
                  <a:gd name="T1" fmla="*/ 6 h 6"/>
                  <a:gd name="T2" fmla="*/ 16 w 16"/>
                  <a:gd name="T3" fmla="*/ 5 h 6"/>
                </a:gdLst>
                <a:ahLst/>
                <a:cxnLst>
                  <a:cxn ang="0">
                    <a:pos x="T0" y="T1"/>
                  </a:cxn>
                  <a:cxn ang="0">
                    <a:pos x="T2" y="T3"/>
                  </a:cxn>
                </a:cxnLst>
                <a:rect l="0" t="0" r="r" b="b"/>
                <a:pathLst>
                  <a:path w="16" h="6">
                    <a:moveTo>
                      <a:pt x="0" y="6"/>
                    </a:moveTo>
                    <a:cubicBezTo>
                      <a:pt x="0" y="6"/>
                      <a:pt x="6" y="0"/>
                      <a:pt x="16" y="5"/>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8" name="Freeform 215">
                <a:extLst>
                  <a:ext uri="{FF2B5EF4-FFF2-40B4-BE49-F238E27FC236}">
                    <a16:creationId xmlns:a16="http://schemas.microsoft.com/office/drawing/2014/main" id="{E319E607-50A7-1C41-F5DD-C24D608213BE}"/>
                  </a:ext>
                </a:extLst>
              </p:cNvPr>
              <p:cNvSpPr>
                <a:spLocks/>
              </p:cNvSpPr>
              <p:nvPr/>
            </p:nvSpPr>
            <p:spPr bwMode="auto">
              <a:xfrm>
                <a:off x="8430933" y="3189058"/>
                <a:ext cx="28575" cy="12700"/>
              </a:xfrm>
              <a:custGeom>
                <a:avLst/>
                <a:gdLst>
                  <a:gd name="T0" fmla="*/ 0 w 9"/>
                  <a:gd name="T1" fmla="*/ 4 h 4"/>
                  <a:gd name="T2" fmla="*/ 9 w 9"/>
                  <a:gd name="T3" fmla="*/ 0 h 4"/>
                </a:gdLst>
                <a:ahLst/>
                <a:cxnLst>
                  <a:cxn ang="0">
                    <a:pos x="T0" y="T1"/>
                  </a:cxn>
                  <a:cxn ang="0">
                    <a:pos x="T2" y="T3"/>
                  </a:cxn>
                </a:cxnLst>
                <a:rect l="0" t="0" r="r" b="b"/>
                <a:pathLst>
                  <a:path w="9" h="4">
                    <a:moveTo>
                      <a:pt x="0" y="4"/>
                    </a:moveTo>
                    <a:cubicBezTo>
                      <a:pt x="0" y="4"/>
                      <a:pt x="2" y="0"/>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99" name="Freeform 216">
                <a:extLst>
                  <a:ext uri="{FF2B5EF4-FFF2-40B4-BE49-F238E27FC236}">
                    <a16:creationId xmlns:a16="http://schemas.microsoft.com/office/drawing/2014/main" id="{BE4A3B9B-ECD0-FB06-D0E5-72049604A18C}"/>
                  </a:ext>
                </a:extLst>
              </p:cNvPr>
              <p:cNvSpPr>
                <a:spLocks/>
              </p:cNvSpPr>
              <p:nvPr/>
            </p:nvSpPr>
            <p:spPr bwMode="auto">
              <a:xfrm>
                <a:off x="8415058" y="3284308"/>
                <a:ext cx="28575" cy="34925"/>
              </a:xfrm>
              <a:custGeom>
                <a:avLst/>
                <a:gdLst>
                  <a:gd name="T0" fmla="*/ 0 w 9"/>
                  <a:gd name="T1" fmla="*/ 7 h 11"/>
                  <a:gd name="T2" fmla="*/ 9 w 9"/>
                  <a:gd name="T3" fmla="*/ 0 h 11"/>
                </a:gdLst>
                <a:ahLst/>
                <a:cxnLst>
                  <a:cxn ang="0">
                    <a:pos x="T0" y="T1"/>
                  </a:cxn>
                  <a:cxn ang="0">
                    <a:pos x="T2" y="T3"/>
                  </a:cxn>
                </a:cxnLst>
                <a:rect l="0" t="0" r="r" b="b"/>
                <a:pathLst>
                  <a:path w="9" h="11">
                    <a:moveTo>
                      <a:pt x="0" y="7"/>
                    </a:moveTo>
                    <a:cubicBezTo>
                      <a:pt x="0" y="7"/>
                      <a:pt x="8" y="11"/>
                      <a:pt x="9" y="0"/>
                    </a:cubicBezTo>
                  </a:path>
                </a:pathLst>
              </a:custGeom>
              <a:noFill/>
              <a:ln w="9525" cap="rnd">
                <a:solidFill>
                  <a:srgbClr val="3E454A">
                    <a:lumMod val="60000"/>
                    <a:lumOff val="4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grpSp>
          <p:nvGrpSpPr>
            <p:cNvPr id="192" name="Groupe 191">
              <a:extLst>
                <a:ext uri="{FF2B5EF4-FFF2-40B4-BE49-F238E27FC236}">
                  <a16:creationId xmlns:a16="http://schemas.microsoft.com/office/drawing/2014/main" id="{3E551157-BC21-FFDE-A2F4-B1C8FAFCAF54}"/>
                </a:ext>
              </a:extLst>
            </p:cNvPr>
            <p:cNvGrpSpPr/>
            <p:nvPr/>
          </p:nvGrpSpPr>
          <p:grpSpPr>
            <a:xfrm>
              <a:off x="8823254" y="2072540"/>
              <a:ext cx="422684" cy="266314"/>
              <a:chOff x="1890713" y="2446338"/>
              <a:chExt cx="889001" cy="468313"/>
            </a:xfrm>
          </p:grpSpPr>
          <p:sp>
            <p:nvSpPr>
              <p:cNvPr id="234" name="Freeform 129">
                <a:extLst>
                  <a:ext uri="{FF2B5EF4-FFF2-40B4-BE49-F238E27FC236}">
                    <a16:creationId xmlns:a16="http://schemas.microsoft.com/office/drawing/2014/main" id="{07DD29C1-645F-7E0D-E4AF-57AE343051FB}"/>
                  </a:ext>
                </a:extLst>
              </p:cNvPr>
              <p:cNvSpPr>
                <a:spLocks/>
              </p:cNvSpPr>
              <p:nvPr/>
            </p:nvSpPr>
            <p:spPr bwMode="auto">
              <a:xfrm>
                <a:off x="2584451" y="2506663"/>
                <a:ext cx="150813" cy="68263"/>
              </a:xfrm>
              <a:custGeom>
                <a:avLst/>
                <a:gdLst>
                  <a:gd name="T0" fmla="*/ 53 w 53"/>
                  <a:gd name="T1" fmla="*/ 21 h 24"/>
                  <a:gd name="T2" fmla="*/ 37 w 53"/>
                  <a:gd name="T3" fmla="*/ 21 h 24"/>
                  <a:gd name="T4" fmla="*/ 30 w 53"/>
                  <a:gd name="T5" fmla="*/ 13 h 24"/>
                  <a:gd name="T6" fmla="*/ 21 w 53"/>
                  <a:gd name="T7" fmla="*/ 0 h 24"/>
                  <a:gd name="T8" fmla="*/ 12 w 53"/>
                  <a:gd name="T9" fmla="*/ 13 h 24"/>
                  <a:gd name="T10" fmla="*/ 1 w 53"/>
                  <a:gd name="T11" fmla="*/ 24 h 24"/>
                </a:gdLst>
                <a:ahLst/>
                <a:cxnLst>
                  <a:cxn ang="0">
                    <a:pos x="T0" y="T1"/>
                  </a:cxn>
                  <a:cxn ang="0">
                    <a:pos x="T2" y="T3"/>
                  </a:cxn>
                  <a:cxn ang="0">
                    <a:pos x="T4" y="T5"/>
                  </a:cxn>
                  <a:cxn ang="0">
                    <a:pos x="T6" y="T7"/>
                  </a:cxn>
                  <a:cxn ang="0">
                    <a:pos x="T8" y="T9"/>
                  </a:cxn>
                  <a:cxn ang="0">
                    <a:pos x="T10" y="T11"/>
                  </a:cxn>
                </a:cxnLst>
                <a:rect l="0" t="0" r="r" b="b"/>
                <a:pathLst>
                  <a:path w="53" h="24">
                    <a:moveTo>
                      <a:pt x="53" y="21"/>
                    </a:moveTo>
                    <a:cubicBezTo>
                      <a:pt x="37" y="21"/>
                      <a:pt x="37" y="21"/>
                      <a:pt x="37" y="21"/>
                    </a:cubicBezTo>
                    <a:cubicBezTo>
                      <a:pt x="37" y="21"/>
                      <a:pt x="38" y="12"/>
                      <a:pt x="30" y="13"/>
                    </a:cubicBezTo>
                    <a:cubicBezTo>
                      <a:pt x="30" y="13"/>
                      <a:pt x="31" y="0"/>
                      <a:pt x="21" y="0"/>
                    </a:cubicBezTo>
                    <a:cubicBezTo>
                      <a:pt x="12" y="1"/>
                      <a:pt x="11" y="10"/>
                      <a:pt x="12" y="13"/>
                    </a:cubicBezTo>
                    <a:cubicBezTo>
                      <a:pt x="12" y="13"/>
                      <a:pt x="0" y="12"/>
                      <a:pt x="1" y="24"/>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5" name="Freeform 130">
                <a:extLst>
                  <a:ext uri="{FF2B5EF4-FFF2-40B4-BE49-F238E27FC236}">
                    <a16:creationId xmlns:a16="http://schemas.microsoft.com/office/drawing/2014/main" id="{81C097D6-5941-0A63-EF12-8946CCE04B3D}"/>
                  </a:ext>
                </a:extLst>
              </p:cNvPr>
              <p:cNvSpPr>
                <a:spLocks/>
              </p:cNvSpPr>
              <p:nvPr/>
            </p:nvSpPr>
            <p:spPr bwMode="auto">
              <a:xfrm>
                <a:off x="2647951" y="2446338"/>
                <a:ext cx="131763" cy="60325"/>
              </a:xfrm>
              <a:custGeom>
                <a:avLst/>
                <a:gdLst>
                  <a:gd name="T0" fmla="*/ 1 w 47"/>
                  <a:gd name="T1" fmla="*/ 21 h 21"/>
                  <a:gd name="T2" fmla="*/ 12 w 47"/>
                  <a:gd name="T3" fmla="*/ 13 h 21"/>
                  <a:gd name="T4" fmla="*/ 22 w 47"/>
                  <a:gd name="T5" fmla="*/ 0 h 21"/>
                  <a:gd name="T6" fmla="*/ 32 w 47"/>
                  <a:gd name="T7" fmla="*/ 13 h 21"/>
                  <a:gd name="T8" fmla="*/ 39 w 47"/>
                  <a:gd name="T9" fmla="*/ 20 h 21"/>
                  <a:gd name="T10" fmla="*/ 47 w 47"/>
                  <a:gd name="T11" fmla="*/ 20 h 21"/>
                </a:gdLst>
                <a:ahLst/>
                <a:cxnLst>
                  <a:cxn ang="0">
                    <a:pos x="T0" y="T1"/>
                  </a:cxn>
                  <a:cxn ang="0">
                    <a:pos x="T2" y="T3"/>
                  </a:cxn>
                  <a:cxn ang="0">
                    <a:pos x="T4" y="T5"/>
                  </a:cxn>
                  <a:cxn ang="0">
                    <a:pos x="T6" y="T7"/>
                  </a:cxn>
                  <a:cxn ang="0">
                    <a:pos x="T8" y="T9"/>
                  </a:cxn>
                  <a:cxn ang="0">
                    <a:pos x="T10" y="T11"/>
                  </a:cxn>
                </a:cxnLst>
                <a:rect l="0" t="0" r="r" b="b"/>
                <a:pathLst>
                  <a:path w="47" h="21">
                    <a:moveTo>
                      <a:pt x="1" y="21"/>
                    </a:moveTo>
                    <a:cubicBezTo>
                      <a:pt x="1" y="21"/>
                      <a:pt x="0" y="11"/>
                      <a:pt x="12" y="13"/>
                    </a:cubicBezTo>
                    <a:cubicBezTo>
                      <a:pt x="12" y="13"/>
                      <a:pt x="10" y="1"/>
                      <a:pt x="22" y="0"/>
                    </a:cubicBezTo>
                    <a:cubicBezTo>
                      <a:pt x="33" y="0"/>
                      <a:pt x="32" y="13"/>
                      <a:pt x="32" y="13"/>
                    </a:cubicBezTo>
                    <a:cubicBezTo>
                      <a:pt x="32" y="13"/>
                      <a:pt x="40" y="13"/>
                      <a:pt x="39" y="20"/>
                    </a:cubicBezTo>
                    <a:cubicBezTo>
                      <a:pt x="47" y="20"/>
                      <a:pt x="47" y="20"/>
                      <a:pt x="47" y="20"/>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6" name="Line 131">
                <a:extLst>
                  <a:ext uri="{FF2B5EF4-FFF2-40B4-BE49-F238E27FC236}">
                    <a16:creationId xmlns:a16="http://schemas.microsoft.com/office/drawing/2014/main" id="{03B65043-30D1-E63B-120C-7684E816591C}"/>
                  </a:ext>
                </a:extLst>
              </p:cNvPr>
              <p:cNvSpPr>
                <a:spLocks noChangeShapeType="1"/>
              </p:cNvSpPr>
              <p:nvPr/>
            </p:nvSpPr>
            <p:spPr bwMode="auto">
              <a:xfrm>
                <a:off x="2760663" y="2565401"/>
                <a:ext cx="111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7" name="Freeform 132">
                <a:extLst>
                  <a:ext uri="{FF2B5EF4-FFF2-40B4-BE49-F238E27FC236}">
                    <a16:creationId xmlns:a16="http://schemas.microsoft.com/office/drawing/2014/main" id="{7CBF96B7-8124-696B-CC81-7ED498FFF1AA}"/>
                  </a:ext>
                </a:extLst>
              </p:cNvPr>
              <p:cNvSpPr>
                <a:spLocks/>
              </p:cNvSpPr>
              <p:nvPr/>
            </p:nvSpPr>
            <p:spPr bwMode="auto">
              <a:xfrm>
                <a:off x="1938338" y="2468563"/>
                <a:ext cx="147638" cy="442913"/>
              </a:xfrm>
              <a:custGeom>
                <a:avLst/>
                <a:gdLst>
                  <a:gd name="T0" fmla="*/ 0 w 93"/>
                  <a:gd name="T1" fmla="*/ 279 h 279"/>
                  <a:gd name="T2" fmla="*/ 0 w 93"/>
                  <a:gd name="T3" fmla="*/ 0 h 279"/>
                  <a:gd name="T4" fmla="*/ 93 w 93"/>
                  <a:gd name="T5" fmla="*/ 0 h 279"/>
                  <a:gd name="T6" fmla="*/ 93 w 93"/>
                  <a:gd name="T7" fmla="*/ 193 h 279"/>
                </a:gdLst>
                <a:ahLst/>
                <a:cxnLst>
                  <a:cxn ang="0">
                    <a:pos x="T0" y="T1"/>
                  </a:cxn>
                  <a:cxn ang="0">
                    <a:pos x="T2" y="T3"/>
                  </a:cxn>
                  <a:cxn ang="0">
                    <a:pos x="T4" y="T5"/>
                  </a:cxn>
                  <a:cxn ang="0">
                    <a:pos x="T6" y="T7"/>
                  </a:cxn>
                </a:cxnLst>
                <a:rect l="0" t="0" r="r" b="b"/>
                <a:pathLst>
                  <a:path w="93" h="279">
                    <a:moveTo>
                      <a:pt x="0" y="279"/>
                    </a:moveTo>
                    <a:lnTo>
                      <a:pt x="0" y="0"/>
                    </a:lnTo>
                    <a:lnTo>
                      <a:pt x="93" y="0"/>
                    </a:lnTo>
                    <a:lnTo>
                      <a:pt x="93"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8" name="Freeform 133">
                <a:extLst>
                  <a:ext uri="{FF2B5EF4-FFF2-40B4-BE49-F238E27FC236}">
                    <a16:creationId xmlns:a16="http://schemas.microsoft.com/office/drawing/2014/main" id="{1C3D4D98-2517-2AD3-572A-913A56ED34C9}"/>
                  </a:ext>
                </a:extLst>
              </p:cNvPr>
              <p:cNvSpPr>
                <a:spLocks/>
              </p:cNvSpPr>
              <p:nvPr/>
            </p:nvSpPr>
            <p:spPr bwMode="auto">
              <a:xfrm>
                <a:off x="2085976" y="2601913"/>
                <a:ext cx="366713" cy="306388"/>
              </a:xfrm>
              <a:custGeom>
                <a:avLst/>
                <a:gdLst>
                  <a:gd name="T0" fmla="*/ 0 w 231"/>
                  <a:gd name="T1" fmla="*/ 57 h 193"/>
                  <a:gd name="T2" fmla="*/ 80 w 231"/>
                  <a:gd name="T3" fmla="*/ 0 h 193"/>
                  <a:gd name="T4" fmla="*/ 80 w 231"/>
                  <a:gd name="T5" fmla="*/ 50 h 193"/>
                  <a:gd name="T6" fmla="*/ 153 w 231"/>
                  <a:gd name="T7" fmla="*/ 0 h 193"/>
                  <a:gd name="T8" fmla="*/ 153 w 231"/>
                  <a:gd name="T9" fmla="*/ 49 h 193"/>
                  <a:gd name="T10" fmla="*/ 231 w 231"/>
                  <a:gd name="T11" fmla="*/ 0 h 193"/>
                  <a:gd name="T12" fmla="*/ 231 w 231"/>
                  <a:gd name="T13" fmla="*/ 193 h 193"/>
                </a:gdLst>
                <a:ahLst/>
                <a:cxnLst>
                  <a:cxn ang="0">
                    <a:pos x="T0" y="T1"/>
                  </a:cxn>
                  <a:cxn ang="0">
                    <a:pos x="T2" y="T3"/>
                  </a:cxn>
                  <a:cxn ang="0">
                    <a:pos x="T4" y="T5"/>
                  </a:cxn>
                  <a:cxn ang="0">
                    <a:pos x="T6" y="T7"/>
                  </a:cxn>
                  <a:cxn ang="0">
                    <a:pos x="T8" y="T9"/>
                  </a:cxn>
                  <a:cxn ang="0">
                    <a:pos x="T10" y="T11"/>
                  </a:cxn>
                  <a:cxn ang="0">
                    <a:pos x="T12" y="T13"/>
                  </a:cxn>
                </a:cxnLst>
                <a:rect l="0" t="0" r="r" b="b"/>
                <a:pathLst>
                  <a:path w="231" h="193">
                    <a:moveTo>
                      <a:pt x="0" y="57"/>
                    </a:moveTo>
                    <a:lnTo>
                      <a:pt x="80" y="0"/>
                    </a:lnTo>
                    <a:lnTo>
                      <a:pt x="80" y="50"/>
                    </a:lnTo>
                    <a:lnTo>
                      <a:pt x="153" y="0"/>
                    </a:lnTo>
                    <a:lnTo>
                      <a:pt x="153" y="49"/>
                    </a:lnTo>
                    <a:lnTo>
                      <a:pt x="231" y="0"/>
                    </a:lnTo>
                    <a:lnTo>
                      <a:pt x="231" y="19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9" name="Line 134">
                <a:extLst>
                  <a:ext uri="{FF2B5EF4-FFF2-40B4-BE49-F238E27FC236}">
                    <a16:creationId xmlns:a16="http://schemas.microsoft.com/office/drawing/2014/main" id="{8A5891C0-7948-0594-39BD-AE39E423EAE6}"/>
                  </a:ext>
                </a:extLst>
              </p:cNvPr>
              <p:cNvSpPr>
                <a:spLocks noChangeShapeType="1"/>
              </p:cNvSpPr>
              <p:nvPr/>
            </p:nvSpPr>
            <p:spPr bwMode="auto">
              <a:xfrm>
                <a:off x="1985963" y="2511426"/>
                <a:ext cx="0" cy="2873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0" name="Line 135">
                <a:extLst>
                  <a:ext uri="{FF2B5EF4-FFF2-40B4-BE49-F238E27FC236}">
                    <a16:creationId xmlns:a16="http://schemas.microsoft.com/office/drawing/2014/main" id="{DEA2CF59-6C7D-EAB6-5D90-690B02BAA50C}"/>
                  </a:ext>
                </a:extLst>
              </p:cNvPr>
              <p:cNvSpPr>
                <a:spLocks noChangeShapeType="1"/>
              </p:cNvSpPr>
              <p:nvPr/>
            </p:nvSpPr>
            <p:spPr bwMode="auto">
              <a:xfrm>
                <a:off x="2036763" y="2551113"/>
                <a:ext cx="0" cy="24765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1" name="Line 136">
                <a:extLst>
                  <a:ext uri="{FF2B5EF4-FFF2-40B4-BE49-F238E27FC236}">
                    <a16:creationId xmlns:a16="http://schemas.microsoft.com/office/drawing/2014/main" id="{56E83C59-38D9-304D-89D9-348CA4AF59AD}"/>
                  </a:ext>
                </a:extLst>
              </p:cNvPr>
              <p:cNvSpPr>
                <a:spLocks noChangeShapeType="1"/>
              </p:cNvSpPr>
              <p:nvPr/>
            </p:nvSpPr>
            <p:spPr bwMode="auto">
              <a:xfrm>
                <a:off x="1890713" y="2914651"/>
                <a:ext cx="8636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2" name="Freeform 137">
                <a:extLst>
                  <a:ext uri="{FF2B5EF4-FFF2-40B4-BE49-F238E27FC236}">
                    <a16:creationId xmlns:a16="http://schemas.microsoft.com/office/drawing/2014/main" id="{B0C41A38-3BEA-002D-FD2D-5F036B6BC826}"/>
                  </a:ext>
                </a:extLst>
              </p:cNvPr>
              <p:cNvSpPr>
                <a:spLocks/>
              </p:cNvSpPr>
              <p:nvPr/>
            </p:nvSpPr>
            <p:spPr bwMode="auto">
              <a:xfrm>
                <a:off x="2125663" y="2811463"/>
                <a:ext cx="117475" cy="100013"/>
              </a:xfrm>
              <a:custGeom>
                <a:avLst/>
                <a:gdLst>
                  <a:gd name="T0" fmla="*/ 0 w 74"/>
                  <a:gd name="T1" fmla="*/ 61 h 63"/>
                  <a:gd name="T2" fmla="*/ 0 w 74"/>
                  <a:gd name="T3" fmla="*/ 0 h 63"/>
                  <a:gd name="T4" fmla="*/ 74 w 74"/>
                  <a:gd name="T5" fmla="*/ 0 h 63"/>
                  <a:gd name="T6" fmla="*/ 74 w 74"/>
                  <a:gd name="T7" fmla="*/ 63 h 63"/>
                </a:gdLst>
                <a:ahLst/>
                <a:cxnLst>
                  <a:cxn ang="0">
                    <a:pos x="T0" y="T1"/>
                  </a:cxn>
                  <a:cxn ang="0">
                    <a:pos x="T2" y="T3"/>
                  </a:cxn>
                  <a:cxn ang="0">
                    <a:pos x="T4" y="T5"/>
                  </a:cxn>
                  <a:cxn ang="0">
                    <a:pos x="T6" y="T7"/>
                  </a:cxn>
                </a:cxnLst>
                <a:rect l="0" t="0" r="r" b="b"/>
                <a:pathLst>
                  <a:path w="74" h="63">
                    <a:moveTo>
                      <a:pt x="0" y="61"/>
                    </a:moveTo>
                    <a:lnTo>
                      <a:pt x="0" y="0"/>
                    </a:lnTo>
                    <a:lnTo>
                      <a:pt x="74" y="0"/>
                    </a:lnTo>
                    <a:lnTo>
                      <a:pt x="74" y="6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3" name="Line 138">
                <a:extLst>
                  <a:ext uri="{FF2B5EF4-FFF2-40B4-BE49-F238E27FC236}">
                    <a16:creationId xmlns:a16="http://schemas.microsoft.com/office/drawing/2014/main" id="{905FB4DB-7BBC-852E-856C-C4E2BC88650C}"/>
                  </a:ext>
                </a:extLst>
              </p:cNvPr>
              <p:cNvSpPr>
                <a:spLocks noChangeShapeType="1"/>
              </p:cNvSpPr>
              <p:nvPr/>
            </p:nvSpPr>
            <p:spPr bwMode="auto">
              <a:xfrm>
                <a:off x="2127251" y="2836863"/>
                <a:ext cx="1158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4" name="Line 139">
                <a:extLst>
                  <a:ext uri="{FF2B5EF4-FFF2-40B4-BE49-F238E27FC236}">
                    <a16:creationId xmlns:a16="http://schemas.microsoft.com/office/drawing/2014/main" id="{47F50DC0-86AA-D82C-9CE0-FDCCC2CD4B33}"/>
                  </a:ext>
                </a:extLst>
              </p:cNvPr>
              <p:cNvSpPr>
                <a:spLocks noChangeShapeType="1"/>
              </p:cNvSpPr>
              <p:nvPr/>
            </p:nvSpPr>
            <p:spPr bwMode="auto">
              <a:xfrm>
                <a:off x="2130426"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5" name="Line 140">
                <a:extLst>
                  <a:ext uri="{FF2B5EF4-FFF2-40B4-BE49-F238E27FC236}">
                    <a16:creationId xmlns:a16="http://schemas.microsoft.com/office/drawing/2014/main" id="{EE07EC98-ECC5-D46E-090E-C7AFBC90945A}"/>
                  </a:ext>
                </a:extLst>
              </p:cNvPr>
              <p:cNvSpPr>
                <a:spLocks noChangeShapeType="1"/>
              </p:cNvSpPr>
              <p:nvPr/>
            </p:nvSpPr>
            <p:spPr bwMode="auto">
              <a:xfrm>
                <a:off x="2127251"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6" name="Freeform 141">
                <a:extLst>
                  <a:ext uri="{FF2B5EF4-FFF2-40B4-BE49-F238E27FC236}">
                    <a16:creationId xmlns:a16="http://schemas.microsoft.com/office/drawing/2014/main" id="{0CBDCE5B-905D-E516-4FD2-731EB7E00A4A}"/>
                  </a:ext>
                </a:extLst>
              </p:cNvPr>
              <p:cNvSpPr>
                <a:spLocks/>
              </p:cNvSpPr>
              <p:nvPr/>
            </p:nvSpPr>
            <p:spPr bwMode="auto">
              <a:xfrm>
                <a:off x="2554288" y="2809876"/>
                <a:ext cx="119063" cy="101600"/>
              </a:xfrm>
              <a:custGeom>
                <a:avLst/>
                <a:gdLst>
                  <a:gd name="T0" fmla="*/ 0 w 75"/>
                  <a:gd name="T1" fmla="*/ 60 h 64"/>
                  <a:gd name="T2" fmla="*/ 0 w 75"/>
                  <a:gd name="T3" fmla="*/ 0 h 64"/>
                  <a:gd name="T4" fmla="*/ 75 w 75"/>
                  <a:gd name="T5" fmla="*/ 0 h 64"/>
                  <a:gd name="T6" fmla="*/ 75 w 75"/>
                  <a:gd name="T7" fmla="*/ 64 h 64"/>
                </a:gdLst>
                <a:ahLst/>
                <a:cxnLst>
                  <a:cxn ang="0">
                    <a:pos x="T0" y="T1"/>
                  </a:cxn>
                  <a:cxn ang="0">
                    <a:pos x="T2" y="T3"/>
                  </a:cxn>
                  <a:cxn ang="0">
                    <a:pos x="T4" y="T5"/>
                  </a:cxn>
                  <a:cxn ang="0">
                    <a:pos x="T6" y="T7"/>
                  </a:cxn>
                </a:cxnLst>
                <a:rect l="0" t="0" r="r" b="b"/>
                <a:pathLst>
                  <a:path w="75" h="64">
                    <a:moveTo>
                      <a:pt x="0" y="60"/>
                    </a:moveTo>
                    <a:lnTo>
                      <a:pt x="0" y="0"/>
                    </a:lnTo>
                    <a:lnTo>
                      <a:pt x="75" y="0"/>
                    </a:lnTo>
                    <a:lnTo>
                      <a:pt x="75" y="64"/>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7" name="Line 142">
                <a:extLst>
                  <a:ext uri="{FF2B5EF4-FFF2-40B4-BE49-F238E27FC236}">
                    <a16:creationId xmlns:a16="http://schemas.microsoft.com/office/drawing/2014/main" id="{EE0A4EF2-98CC-4793-7088-C8C8AB4D2FF9}"/>
                  </a:ext>
                </a:extLst>
              </p:cNvPr>
              <p:cNvSpPr>
                <a:spLocks noChangeShapeType="1"/>
              </p:cNvSpPr>
              <p:nvPr/>
            </p:nvSpPr>
            <p:spPr bwMode="auto">
              <a:xfrm>
                <a:off x="2557463" y="2835276"/>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8" name="Line 143">
                <a:extLst>
                  <a:ext uri="{FF2B5EF4-FFF2-40B4-BE49-F238E27FC236}">
                    <a16:creationId xmlns:a16="http://schemas.microsoft.com/office/drawing/2014/main" id="{F8E3F8B8-AB1D-5F9F-6793-37EBB659C81E}"/>
                  </a:ext>
                </a:extLst>
              </p:cNvPr>
              <p:cNvSpPr>
                <a:spLocks noChangeShapeType="1"/>
              </p:cNvSpPr>
              <p:nvPr/>
            </p:nvSpPr>
            <p:spPr bwMode="auto">
              <a:xfrm>
                <a:off x="2559051" y="2863851"/>
                <a:ext cx="1079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49" name="Line 144">
                <a:extLst>
                  <a:ext uri="{FF2B5EF4-FFF2-40B4-BE49-F238E27FC236}">
                    <a16:creationId xmlns:a16="http://schemas.microsoft.com/office/drawing/2014/main" id="{926F67FA-0B8E-5DD4-6E23-937D27B85469}"/>
                  </a:ext>
                </a:extLst>
              </p:cNvPr>
              <p:cNvSpPr>
                <a:spLocks noChangeShapeType="1"/>
              </p:cNvSpPr>
              <p:nvPr/>
            </p:nvSpPr>
            <p:spPr bwMode="auto">
              <a:xfrm>
                <a:off x="2557463" y="2890838"/>
                <a:ext cx="1127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0" name="Line 145">
                <a:extLst>
                  <a:ext uri="{FF2B5EF4-FFF2-40B4-BE49-F238E27FC236}">
                    <a16:creationId xmlns:a16="http://schemas.microsoft.com/office/drawing/2014/main" id="{26FAE48E-82A8-8D1E-511C-39940508525C}"/>
                  </a:ext>
                </a:extLst>
              </p:cNvPr>
              <p:cNvSpPr>
                <a:spLocks noChangeShapeType="1"/>
              </p:cNvSpPr>
              <p:nvPr/>
            </p:nvSpPr>
            <p:spPr bwMode="auto">
              <a:xfrm>
                <a:off x="2125663" y="2720976"/>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1" name="Line 146">
                <a:extLst>
                  <a:ext uri="{FF2B5EF4-FFF2-40B4-BE49-F238E27FC236}">
                    <a16:creationId xmlns:a16="http://schemas.microsoft.com/office/drawing/2014/main" id="{7F72B377-E32C-3E6E-4EC2-6581F31A5585}"/>
                  </a:ext>
                </a:extLst>
              </p:cNvPr>
              <p:cNvSpPr>
                <a:spLocks noChangeShapeType="1"/>
              </p:cNvSpPr>
              <p:nvPr/>
            </p:nvSpPr>
            <p:spPr bwMode="auto">
              <a:xfrm>
                <a:off x="2238376"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2" name="Line 147">
                <a:extLst>
                  <a:ext uri="{FF2B5EF4-FFF2-40B4-BE49-F238E27FC236}">
                    <a16:creationId xmlns:a16="http://schemas.microsoft.com/office/drawing/2014/main" id="{7BF2B80B-D880-2333-9211-3272C05348B9}"/>
                  </a:ext>
                </a:extLst>
              </p:cNvPr>
              <p:cNvSpPr>
                <a:spLocks noChangeShapeType="1"/>
              </p:cNvSpPr>
              <p:nvPr/>
            </p:nvSpPr>
            <p:spPr bwMode="auto">
              <a:xfrm>
                <a:off x="2238376"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3" name="Line 148">
                <a:extLst>
                  <a:ext uri="{FF2B5EF4-FFF2-40B4-BE49-F238E27FC236}">
                    <a16:creationId xmlns:a16="http://schemas.microsoft.com/office/drawing/2014/main" id="{34966853-3E7D-FA33-B07E-582743D5543B}"/>
                  </a:ext>
                </a:extLst>
              </p:cNvPr>
              <p:cNvSpPr>
                <a:spLocks noChangeShapeType="1"/>
              </p:cNvSpPr>
              <p:nvPr/>
            </p:nvSpPr>
            <p:spPr bwMode="auto">
              <a:xfrm>
                <a:off x="2351088" y="276701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4" name="Line 149">
                <a:extLst>
                  <a:ext uri="{FF2B5EF4-FFF2-40B4-BE49-F238E27FC236}">
                    <a16:creationId xmlns:a16="http://schemas.microsoft.com/office/drawing/2014/main" id="{870A6C1B-4DBB-F5FD-8DE7-B46A6DB9BA4E}"/>
                  </a:ext>
                </a:extLst>
              </p:cNvPr>
              <p:cNvSpPr>
                <a:spLocks noChangeShapeType="1"/>
              </p:cNvSpPr>
              <p:nvPr/>
            </p:nvSpPr>
            <p:spPr bwMode="auto">
              <a:xfrm>
                <a:off x="2351088" y="272097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5" name="Rectangle 150">
                <a:extLst>
                  <a:ext uri="{FF2B5EF4-FFF2-40B4-BE49-F238E27FC236}">
                    <a16:creationId xmlns:a16="http://schemas.microsoft.com/office/drawing/2014/main" id="{60D12E9F-A9E4-08A8-0B88-584253A6DB55}"/>
                  </a:ext>
                </a:extLst>
              </p:cNvPr>
              <p:cNvSpPr>
                <a:spLocks noChangeArrowheads="1"/>
              </p:cNvSpPr>
              <p:nvPr/>
            </p:nvSpPr>
            <p:spPr bwMode="auto">
              <a:xfrm>
                <a:off x="1984376" y="2832101"/>
                <a:ext cx="61913" cy="82550"/>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6" name="Freeform 151">
                <a:extLst>
                  <a:ext uri="{FF2B5EF4-FFF2-40B4-BE49-F238E27FC236}">
                    <a16:creationId xmlns:a16="http://schemas.microsoft.com/office/drawing/2014/main" id="{D613C8D6-BFBF-C93D-D12C-B05168A9F789}"/>
                  </a:ext>
                </a:extLst>
              </p:cNvPr>
              <p:cNvSpPr>
                <a:spLocks/>
              </p:cNvSpPr>
              <p:nvPr/>
            </p:nvSpPr>
            <p:spPr bwMode="auto">
              <a:xfrm>
                <a:off x="2522538" y="2705101"/>
                <a:ext cx="184150" cy="209550"/>
              </a:xfrm>
              <a:custGeom>
                <a:avLst/>
                <a:gdLst>
                  <a:gd name="T0" fmla="*/ 0 w 116"/>
                  <a:gd name="T1" fmla="*/ 132 h 132"/>
                  <a:gd name="T2" fmla="*/ 0 w 116"/>
                  <a:gd name="T3" fmla="*/ 0 h 132"/>
                  <a:gd name="T4" fmla="*/ 116 w 116"/>
                  <a:gd name="T5" fmla="*/ 39 h 132"/>
                  <a:gd name="T6" fmla="*/ 116 w 116"/>
                  <a:gd name="T7" fmla="*/ 130 h 132"/>
                </a:gdLst>
                <a:ahLst/>
                <a:cxnLst>
                  <a:cxn ang="0">
                    <a:pos x="T0" y="T1"/>
                  </a:cxn>
                  <a:cxn ang="0">
                    <a:pos x="T2" y="T3"/>
                  </a:cxn>
                  <a:cxn ang="0">
                    <a:pos x="T4" y="T5"/>
                  </a:cxn>
                  <a:cxn ang="0">
                    <a:pos x="T6" y="T7"/>
                  </a:cxn>
                </a:cxnLst>
                <a:rect l="0" t="0" r="r" b="b"/>
                <a:pathLst>
                  <a:path w="116" h="132">
                    <a:moveTo>
                      <a:pt x="0" y="132"/>
                    </a:moveTo>
                    <a:lnTo>
                      <a:pt x="0" y="0"/>
                    </a:lnTo>
                    <a:lnTo>
                      <a:pt x="116" y="39"/>
                    </a:lnTo>
                    <a:lnTo>
                      <a:pt x="116" y="13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7" name="Line 152">
                <a:extLst>
                  <a:ext uri="{FF2B5EF4-FFF2-40B4-BE49-F238E27FC236}">
                    <a16:creationId xmlns:a16="http://schemas.microsoft.com/office/drawing/2014/main" id="{88907857-9733-136F-9287-C09087F12D92}"/>
                  </a:ext>
                </a:extLst>
              </p:cNvPr>
              <p:cNvSpPr>
                <a:spLocks noChangeShapeType="1"/>
              </p:cNvSpPr>
              <p:nvPr/>
            </p:nvSpPr>
            <p:spPr bwMode="auto">
              <a:xfrm flipH="1">
                <a:off x="2455863" y="2774951"/>
                <a:ext cx="6350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8" name="Freeform 153">
                <a:extLst>
                  <a:ext uri="{FF2B5EF4-FFF2-40B4-BE49-F238E27FC236}">
                    <a16:creationId xmlns:a16="http://schemas.microsoft.com/office/drawing/2014/main" id="{2941AEB6-60A5-949B-DB2A-FD11A781D820}"/>
                  </a:ext>
                </a:extLst>
              </p:cNvPr>
              <p:cNvSpPr>
                <a:spLocks/>
              </p:cNvSpPr>
              <p:nvPr/>
            </p:nvSpPr>
            <p:spPr bwMode="auto">
              <a:xfrm>
                <a:off x="2576513" y="2600326"/>
                <a:ext cx="57150" cy="134938"/>
              </a:xfrm>
              <a:custGeom>
                <a:avLst/>
                <a:gdLst>
                  <a:gd name="T0" fmla="*/ 0 w 36"/>
                  <a:gd name="T1" fmla="*/ 76 h 85"/>
                  <a:gd name="T2" fmla="*/ 7 w 36"/>
                  <a:gd name="T3" fmla="*/ 0 h 85"/>
                  <a:gd name="T4" fmla="*/ 27 w 36"/>
                  <a:gd name="T5" fmla="*/ 0 h 85"/>
                  <a:gd name="T6" fmla="*/ 36 w 36"/>
                  <a:gd name="T7" fmla="*/ 85 h 85"/>
                </a:gdLst>
                <a:ahLst/>
                <a:cxnLst>
                  <a:cxn ang="0">
                    <a:pos x="T0" y="T1"/>
                  </a:cxn>
                  <a:cxn ang="0">
                    <a:pos x="T2" y="T3"/>
                  </a:cxn>
                  <a:cxn ang="0">
                    <a:pos x="T4" y="T5"/>
                  </a:cxn>
                  <a:cxn ang="0">
                    <a:pos x="T6" y="T7"/>
                  </a:cxn>
                </a:cxnLst>
                <a:rect l="0" t="0" r="r" b="b"/>
                <a:pathLst>
                  <a:path w="36" h="85">
                    <a:moveTo>
                      <a:pt x="0" y="76"/>
                    </a:moveTo>
                    <a:lnTo>
                      <a:pt x="7" y="0"/>
                    </a:lnTo>
                    <a:lnTo>
                      <a:pt x="27" y="0"/>
                    </a:lnTo>
                    <a:lnTo>
                      <a:pt x="36" y="85"/>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59" name="Line 154">
                <a:extLst>
                  <a:ext uri="{FF2B5EF4-FFF2-40B4-BE49-F238E27FC236}">
                    <a16:creationId xmlns:a16="http://schemas.microsoft.com/office/drawing/2014/main" id="{82968994-323D-F703-8AE5-4124785D76E1}"/>
                  </a:ext>
                </a:extLst>
              </p:cNvPr>
              <p:cNvSpPr>
                <a:spLocks noChangeShapeType="1"/>
              </p:cNvSpPr>
              <p:nvPr/>
            </p:nvSpPr>
            <p:spPr bwMode="auto">
              <a:xfrm>
                <a:off x="2582863" y="2692401"/>
                <a:ext cx="19050"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grpSp>
          <p:nvGrpSpPr>
            <p:cNvPr id="193" name="Groupe 192">
              <a:extLst>
                <a:ext uri="{FF2B5EF4-FFF2-40B4-BE49-F238E27FC236}">
                  <a16:creationId xmlns:a16="http://schemas.microsoft.com/office/drawing/2014/main" id="{743064CB-374B-49C8-378A-DE4B8CC4918A}"/>
                </a:ext>
              </a:extLst>
            </p:cNvPr>
            <p:cNvGrpSpPr/>
            <p:nvPr/>
          </p:nvGrpSpPr>
          <p:grpSpPr>
            <a:xfrm>
              <a:off x="9643506" y="1971272"/>
              <a:ext cx="350384" cy="382236"/>
              <a:chOff x="3228976" y="2395538"/>
              <a:chExt cx="496888" cy="519113"/>
            </a:xfrm>
          </p:grpSpPr>
          <p:sp>
            <p:nvSpPr>
              <p:cNvPr id="197" name="Line 5">
                <a:extLst>
                  <a:ext uri="{FF2B5EF4-FFF2-40B4-BE49-F238E27FC236}">
                    <a16:creationId xmlns:a16="http://schemas.microsoft.com/office/drawing/2014/main" id="{E2622D28-E8D7-D49B-304D-8FDA8BD27E52}"/>
                  </a:ext>
                </a:extLst>
              </p:cNvPr>
              <p:cNvSpPr>
                <a:spLocks noChangeShapeType="1"/>
              </p:cNvSpPr>
              <p:nvPr/>
            </p:nvSpPr>
            <p:spPr bwMode="auto">
              <a:xfrm>
                <a:off x="3324226" y="2914651"/>
                <a:ext cx="4016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98" name="Line 6">
                <a:extLst>
                  <a:ext uri="{FF2B5EF4-FFF2-40B4-BE49-F238E27FC236}">
                    <a16:creationId xmlns:a16="http://schemas.microsoft.com/office/drawing/2014/main" id="{21D032D6-A4C7-42CC-F488-1A5C9B709866}"/>
                  </a:ext>
                </a:extLst>
              </p:cNvPr>
              <p:cNvSpPr>
                <a:spLocks noChangeShapeType="1"/>
              </p:cNvSpPr>
              <p:nvPr/>
            </p:nvSpPr>
            <p:spPr bwMode="auto">
              <a:xfrm>
                <a:off x="3228976" y="2914651"/>
                <a:ext cx="539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199" name="Line 7">
                <a:extLst>
                  <a:ext uri="{FF2B5EF4-FFF2-40B4-BE49-F238E27FC236}">
                    <a16:creationId xmlns:a16="http://schemas.microsoft.com/office/drawing/2014/main" id="{0D1D6F85-16E0-2D98-BFCF-3A2583248F65}"/>
                  </a:ext>
                </a:extLst>
              </p:cNvPr>
              <p:cNvSpPr>
                <a:spLocks noChangeShapeType="1"/>
              </p:cNvSpPr>
              <p:nvPr/>
            </p:nvSpPr>
            <p:spPr bwMode="auto">
              <a:xfrm>
                <a:off x="3359151" y="2843213"/>
                <a:ext cx="0" cy="682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0" name="Freeform 8">
                <a:extLst>
                  <a:ext uri="{FF2B5EF4-FFF2-40B4-BE49-F238E27FC236}">
                    <a16:creationId xmlns:a16="http://schemas.microsoft.com/office/drawing/2014/main" id="{A6D7AF17-176F-BA59-7EC3-1359D4B772ED}"/>
                  </a:ext>
                </a:extLst>
              </p:cNvPr>
              <p:cNvSpPr>
                <a:spLocks/>
              </p:cNvSpPr>
              <p:nvPr/>
            </p:nvSpPr>
            <p:spPr bwMode="auto">
              <a:xfrm>
                <a:off x="3338513" y="2809876"/>
                <a:ext cx="42863" cy="80963"/>
              </a:xfrm>
              <a:custGeom>
                <a:avLst/>
                <a:gdLst>
                  <a:gd name="T0" fmla="*/ 7 w 15"/>
                  <a:gd name="T1" fmla="*/ 29 h 29"/>
                  <a:gd name="T2" fmla="*/ 7 w 15"/>
                  <a:gd name="T3" fmla="*/ 29 h 29"/>
                  <a:gd name="T4" fmla="*/ 0 w 15"/>
                  <a:gd name="T5" fmla="*/ 21 h 29"/>
                  <a:gd name="T6" fmla="*/ 0 w 15"/>
                  <a:gd name="T7" fmla="*/ 8 h 29"/>
                  <a:gd name="T8" fmla="*/ 7 w 15"/>
                  <a:gd name="T9" fmla="*/ 0 h 29"/>
                  <a:gd name="T10" fmla="*/ 7 w 15"/>
                  <a:gd name="T11" fmla="*/ 0 h 29"/>
                  <a:gd name="T12" fmla="*/ 15 w 15"/>
                  <a:gd name="T13" fmla="*/ 8 h 29"/>
                  <a:gd name="T14" fmla="*/ 15 w 15"/>
                  <a:gd name="T15" fmla="*/ 21 h 29"/>
                  <a:gd name="T16" fmla="*/ 7 w 15"/>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7" y="29"/>
                    </a:moveTo>
                    <a:cubicBezTo>
                      <a:pt x="7" y="29"/>
                      <a:pt x="7" y="29"/>
                      <a:pt x="7" y="29"/>
                    </a:cubicBezTo>
                    <a:cubicBezTo>
                      <a:pt x="3" y="29"/>
                      <a:pt x="0" y="25"/>
                      <a:pt x="0" y="21"/>
                    </a:cubicBezTo>
                    <a:cubicBezTo>
                      <a:pt x="0" y="8"/>
                      <a:pt x="0" y="8"/>
                      <a:pt x="0" y="8"/>
                    </a:cubicBezTo>
                    <a:cubicBezTo>
                      <a:pt x="0" y="3"/>
                      <a:pt x="3" y="0"/>
                      <a:pt x="7" y="0"/>
                    </a:cubicBezTo>
                    <a:cubicBezTo>
                      <a:pt x="7" y="0"/>
                      <a:pt x="7" y="0"/>
                      <a:pt x="7" y="0"/>
                    </a:cubicBezTo>
                    <a:cubicBezTo>
                      <a:pt x="12" y="0"/>
                      <a:pt x="15" y="3"/>
                      <a:pt x="15" y="8"/>
                    </a:cubicBezTo>
                    <a:cubicBezTo>
                      <a:pt x="15" y="21"/>
                      <a:pt x="15" y="21"/>
                      <a:pt x="15" y="21"/>
                    </a:cubicBezTo>
                    <a:cubicBezTo>
                      <a:pt x="15" y="25"/>
                      <a:pt x="12" y="29"/>
                      <a:pt x="7" y="29"/>
                    </a:cubicBezTo>
                    <a:close/>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1" name="Oval 9">
                <a:extLst>
                  <a:ext uri="{FF2B5EF4-FFF2-40B4-BE49-F238E27FC236}">
                    <a16:creationId xmlns:a16="http://schemas.microsoft.com/office/drawing/2014/main" id="{0BC707B0-61CB-0359-1EA7-EE34D5E37B2B}"/>
                  </a:ext>
                </a:extLst>
              </p:cNvPr>
              <p:cNvSpPr>
                <a:spLocks noChangeArrowheads="1"/>
              </p:cNvSpPr>
              <p:nvPr/>
            </p:nvSpPr>
            <p:spPr bwMode="auto">
              <a:xfrm>
                <a:off x="3400426" y="2840038"/>
                <a:ext cx="49213" cy="49213"/>
              </a:xfrm>
              <a:prstGeom prst="ellips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2" name="Line 10">
                <a:extLst>
                  <a:ext uri="{FF2B5EF4-FFF2-40B4-BE49-F238E27FC236}">
                    <a16:creationId xmlns:a16="http://schemas.microsoft.com/office/drawing/2014/main" id="{67CB011E-C25D-2122-2648-6B1552BB0632}"/>
                  </a:ext>
                </a:extLst>
              </p:cNvPr>
              <p:cNvSpPr>
                <a:spLocks noChangeShapeType="1"/>
              </p:cNvSpPr>
              <p:nvPr/>
            </p:nvSpPr>
            <p:spPr bwMode="auto">
              <a:xfrm>
                <a:off x="3425826" y="2863851"/>
                <a:ext cx="0" cy="508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3" name="Freeform 11">
                <a:extLst>
                  <a:ext uri="{FF2B5EF4-FFF2-40B4-BE49-F238E27FC236}">
                    <a16:creationId xmlns:a16="http://schemas.microsoft.com/office/drawing/2014/main" id="{59464410-F012-9703-C5BB-732E6EFDF6B4}"/>
                  </a:ext>
                </a:extLst>
              </p:cNvPr>
              <p:cNvSpPr>
                <a:spLocks/>
              </p:cNvSpPr>
              <p:nvPr/>
            </p:nvSpPr>
            <p:spPr bwMode="auto">
              <a:xfrm>
                <a:off x="3468688" y="2560638"/>
                <a:ext cx="200025" cy="350838"/>
              </a:xfrm>
              <a:custGeom>
                <a:avLst/>
                <a:gdLst>
                  <a:gd name="T0" fmla="*/ 0 w 71"/>
                  <a:gd name="T1" fmla="*/ 116 h 124"/>
                  <a:gd name="T2" fmla="*/ 0 w 71"/>
                  <a:gd name="T3" fmla="*/ 3 h 124"/>
                  <a:gd name="T4" fmla="*/ 3 w 71"/>
                  <a:gd name="T5" fmla="*/ 0 h 124"/>
                  <a:gd name="T6" fmla="*/ 68 w 71"/>
                  <a:gd name="T7" fmla="*/ 0 h 124"/>
                  <a:gd name="T8" fmla="*/ 71 w 71"/>
                  <a:gd name="T9" fmla="*/ 3 h 124"/>
                  <a:gd name="T10" fmla="*/ 71 w 71"/>
                  <a:gd name="T11" fmla="*/ 124 h 124"/>
                </a:gdLst>
                <a:ahLst/>
                <a:cxnLst>
                  <a:cxn ang="0">
                    <a:pos x="T0" y="T1"/>
                  </a:cxn>
                  <a:cxn ang="0">
                    <a:pos x="T2" y="T3"/>
                  </a:cxn>
                  <a:cxn ang="0">
                    <a:pos x="T4" y="T5"/>
                  </a:cxn>
                  <a:cxn ang="0">
                    <a:pos x="T6" y="T7"/>
                  </a:cxn>
                  <a:cxn ang="0">
                    <a:pos x="T8" y="T9"/>
                  </a:cxn>
                  <a:cxn ang="0">
                    <a:pos x="T10" y="T11"/>
                  </a:cxn>
                </a:cxnLst>
                <a:rect l="0" t="0" r="r" b="b"/>
                <a:pathLst>
                  <a:path w="71" h="124">
                    <a:moveTo>
                      <a:pt x="0" y="116"/>
                    </a:moveTo>
                    <a:cubicBezTo>
                      <a:pt x="0" y="3"/>
                      <a:pt x="0" y="3"/>
                      <a:pt x="0" y="3"/>
                    </a:cubicBezTo>
                    <a:cubicBezTo>
                      <a:pt x="0" y="1"/>
                      <a:pt x="1" y="0"/>
                      <a:pt x="3" y="0"/>
                    </a:cubicBezTo>
                    <a:cubicBezTo>
                      <a:pt x="68" y="0"/>
                      <a:pt x="68" y="0"/>
                      <a:pt x="68" y="0"/>
                    </a:cubicBezTo>
                    <a:cubicBezTo>
                      <a:pt x="70" y="0"/>
                      <a:pt x="71" y="1"/>
                      <a:pt x="71" y="3"/>
                    </a:cubicBezTo>
                    <a:cubicBezTo>
                      <a:pt x="71" y="124"/>
                      <a:pt x="71" y="124"/>
                      <a:pt x="71" y="124"/>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4" name="Freeform 12">
                <a:extLst>
                  <a:ext uri="{FF2B5EF4-FFF2-40B4-BE49-F238E27FC236}">
                    <a16:creationId xmlns:a16="http://schemas.microsoft.com/office/drawing/2014/main" id="{9D56CB07-03F5-E177-1F7A-E18A5D6383B5}"/>
                  </a:ext>
                </a:extLst>
              </p:cNvPr>
              <p:cNvSpPr>
                <a:spLocks/>
              </p:cNvSpPr>
              <p:nvPr/>
            </p:nvSpPr>
            <p:spPr bwMode="auto">
              <a:xfrm>
                <a:off x="3508376" y="2593976"/>
                <a:ext cx="120650" cy="33338"/>
              </a:xfrm>
              <a:custGeom>
                <a:avLst/>
                <a:gdLst>
                  <a:gd name="T0" fmla="*/ 0 w 76"/>
                  <a:gd name="T1" fmla="*/ 0 h 21"/>
                  <a:gd name="T2" fmla="*/ 0 w 76"/>
                  <a:gd name="T3" fmla="*/ 21 h 21"/>
                  <a:gd name="T4" fmla="*/ 76 w 76"/>
                  <a:gd name="T5" fmla="*/ 21 h 21"/>
                  <a:gd name="T6" fmla="*/ 76 w 76"/>
                  <a:gd name="T7" fmla="*/ 0 h 21"/>
                  <a:gd name="T8" fmla="*/ 23 w 76"/>
                  <a:gd name="T9" fmla="*/ 0 h 21"/>
                </a:gdLst>
                <a:ahLst/>
                <a:cxnLst>
                  <a:cxn ang="0">
                    <a:pos x="T0" y="T1"/>
                  </a:cxn>
                  <a:cxn ang="0">
                    <a:pos x="T2" y="T3"/>
                  </a:cxn>
                  <a:cxn ang="0">
                    <a:pos x="T4" y="T5"/>
                  </a:cxn>
                  <a:cxn ang="0">
                    <a:pos x="T6" y="T7"/>
                  </a:cxn>
                  <a:cxn ang="0">
                    <a:pos x="T8" y="T9"/>
                  </a:cxn>
                </a:cxnLst>
                <a:rect l="0" t="0" r="r" b="b"/>
                <a:pathLst>
                  <a:path w="76" h="21">
                    <a:moveTo>
                      <a:pt x="0" y="0"/>
                    </a:moveTo>
                    <a:lnTo>
                      <a:pt x="0" y="21"/>
                    </a:lnTo>
                    <a:lnTo>
                      <a:pt x="76" y="21"/>
                    </a:lnTo>
                    <a:lnTo>
                      <a:pt x="76" y="0"/>
                    </a:lnTo>
                    <a:lnTo>
                      <a:pt x="23"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5" name="Freeform 13">
                <a:extLst>
                  <a:ext uri="{FF2B5EF4-FFF2-40B4-BE49-F238E27FC236}">
                    <a16:creationId xmlns:a16="http://schemas.microsoft.com/office/drawing/2014/main" id="{E8B2A267-63D2-C9A1-4BBB-AE44D8175AA6}"/>
                  </a:ext>
                </a:extLst>
              </p:cNvPr>
              <p:cNvSpPr>
                <a:spLocks/>
              </p:cNvSpPr>
              <p:nvPr/>
            </p:nvSpPr>
            <p:spPr bwMode="auto">
              <a:xfrm>
                <a:off x="3508376" y="2651126"/>
                <a:ext cx="120650" cy="33338"/>
              </a:xfrm>
              <a:custGeom>
                <a:avLst/>
                <a:gdLst>
                  <a:gd name="T0" fmla="*/ 0 w 76"/>
                  <a:gd name="T1" fmla="*/ 0 h 21"/>
                  <a:gd name="T2" fmla="*/ 76 w 76"/>
                  <a:gd name="T3" fmla="*/ 0 h 21"/>
                  <a:gd name="T4" fmla="*/ 76 w 76"/>
                  <a:gd name="T5" fmla="*/ 21 h 21"/>
                  <a:gd name="T6" fmla="*/ 0 w 76"/>
                  <a:gd name="T7" fmla="*/ 21 h 21"/>
                </a:gdLst>
                <a:ahLst/>
                <a:cxnLst>
                  <a:cxn ang="0">
                    <a:pos x="T0" y="T1"/>
                  </a:cxn>
                  <a:cxn ang="0">
                    <a:pos x="T2" y="T3"/>
                  </a:cxn>
                  <a:cxn ang="0">
                    <a:pos x="T4" y="T5"/>
                  </a:cxn>
                  <a:cxn ang="0">
                    <a:pos x="T6" y="T7"/>
                  </a:cxn>
                </a:cxnLst>
                <a:rect l="0" t="0" r="r" b="b"/>
                <a:pathLst>
                  <a:path w="76" h="21">
                    <a:moveTo>
                      <a:pt x="0" y="0"/>
                    </a:moveTo>
                    <a:lnTo>
                      <a:pt x="76" y="0"/>
                    </a:lnTo>
                    <a:lnTo>
                      <a:pt x="76" y="21"/>
                    </a:lnTo>
                    <a:lnTo>
                      <a:pt x="0" y="2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6" name="Freeform 14">
                <a:extLst>
                  <a:ext uri="{FF2B5EF4-FFF2-40B4-BE49-F238E27FC236}">
                    <a16:creationId xmlns:a16="http://schemas.microsoft.com/office/drawing/2014/main" id="{83AA86FE-56B2-5F93-80C6-578A1D53069B}"/>
                  </a:ext>
                </a:extLst>
              </p:cNvPr>
              <p:cNvSpPr>
                <a:spLocks/>
              </p:cNvSpPr>
              <p:nvPr/>
            </p:nvSpPr>
            <p:spPr bwMode="auto">
              <a:xfrm>
                <a:off x="3508376" y="2709863"/>
                <a:ext cx="120650" cy="34925"/>
              </a:xfrm>
              <a:custGeom>
                <a:avLst/>
                <a:gdLst>
                  <a:gd name="T0" fmla="*/ 76 w 76"/>
                  <a:gd name="T1" fmla="*/ 22 h 22"/>
                  <a:gd name="T2" fmla="*/ 0 w 76"/>
                  <a:gd name="T3" fmla="*/ 22 h 22"/>
                  <a:gd name="T4" fmla="*/ 0 w 76"/>
                  <a:gd name="T5" fmla="*/ 0 h 22"/>
                  <a:gd name="T6" fmla="*/ 76 w 76"/>
                  <a:gd name="T7" fmla="*/ 0 h 22"/>
                </a:gdLst>
                <a:ahLst/>
                <a:cxnLst>
                  <a:cxn ang="0">
                    <a:pos x="T0" y="T1"/>
                  </a:cxn>
                  <a:cxn ang="0">
                    <a:pos x="T2" y="T3"/>
                  </a:cxn>
                  <a:cxn ang="0">
                    <a:pos x="T4" y="T5"/>
                  </a:cxn>
                  <a:cxn ang="0">
                    <a:pos x="T6" y="T7"/>
                  </a:cxn>
                </a:cxnLst>
                <a:rect l="0" t="0" r="r" b="b"/>
                <a:pathLst>
                  <a:path w="76" h="22">
                    <a:moveTo>
                      <a:pt x="76" y="22"/>
                    </a:moveTo>
                    <a:lnTo>
                      <a:pt x="0" y="22"/>
                    </a:lnTo>
                    <a:lnTo>
                      <a:pt x="0" y="0"/>
                    </a:lnTo>
                    <a:lnTo>
                      <a:pt x="76"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7" name="Freeform 15">
                <a:extLst>
                  <a:ext uri="{FF2B5EF4-FFF2-40B4-BE49-F238E27FC236}">
                    <a16:creationId xmlns:a16="http://schemas.microsoft.com/office/drawing/2014/main" id="{26C79E8F-6284-86C0-E2AA-9252B809F50F}"/>
                  </a:ext>
                </a:extLst>
              </p:cNvPr>
              <p:cNvSpPr>
                <a:spLocks/>
              </p:cNvSpPr>
              <p:nvPr/>
            </p:nvSpPr>
            <p:spPr bwMode="auto">
              <a:xfrm>
                <a:off x="3508376" y="2767013"/>
                <a:ext cx="120650" cy="33338"/>
              </a:xfrm>
              <a:custGeom>
                <a:avLst/>
                <a:gdLst>
                  <a:gd name="T0" fmla="*/ 76 w 76"/>
                  <a:gd name="T1" fmla="*/ 21 h 21"/>
                  <a:gd name="T2" fmla="*/ 76 w 76"/>
                  <a:gd name="T3" fmla="*/ 0 h 21"/>
                  <a:gd name="T4" fmla="*/ 0 w 76"/>
                  <a:gd name="T5" fmla="*/ 0 h 21"/>
                  <a:gd name="T6" fmla="*/ 0 w 76"/>
                  <a:gd name="T7" fmla="*/ 21 h 21"/>
                  <a:gd name="T8" fmla="*/ 48 w 76"/>
                  <a:gd name="T9" fmla="*/ 21 h 21"/>
                </a:gdLst>
                <a:ahLst/>
                <a:cxnLst>
                  <a:cxn ang="0">
                    <a:pos x="T0" y="T1"/>
                  </a:cxn>
                  <a:cxn ang="0">
                    <a:pos x="T2" y="T3"/>
                  </a:cxn>
                  <a:cxn ang="0">
                    <a:pos x="T4" y="T5"/>
                  </a:cxn>
                  <a:cxn ang="0">
                    <a:pos x="T6" y="T7"/>
                  </a:cxn>
                  <a:cxn ang="0">
                    <a:pos x="T8" y="T9"/>
                  </a:cxn>
                </a:cxnLst>
                <a:rect l="0" t="0" r="r" b="b"/>
                <a:pathLst>
                  <a:path w="76" h="21">
                    <a:moveTo>
                      <a:pt x="76" y="21"/>
                    </a:moveTo>
                    <a:lnTo>
                      <a:pt x="76" y="0"/>
                    </a:lnTo>
                    <a:lnTo>
                      <a:pt x="0" y="0"/>
                    </a:lnTo>
                    <a:lnTo>
                      <a:pt x="0" y="21"/>
                    </a:lnTo>
                    <a:lnTo>
                      <a:pt x="48" y="2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8" name="Freeform 16">
                <a:extLst>
                  <a:ext uri="{FF2B5EF4-FFF2-40B4-BE49-F238E27FC236}">
                    <a16:creationId xmlns:a16="http://schemas.microsoft.com/office/drawing/2014/main" id="{8F98BF46-AA5F-1FB1-B275-E3BD11E9399B}"/>
                  </a:ext>
                </a:extLst>
              </p:cNvPr>
              <p:cNvSpPr>
                <a:spLocks/>
              </p:cNvSpPr>
              <p:nvPr/>
            </p:nvSpPr>
            <p:spPr bwMode="auto">
              <a:xfrm>
                <a:off x="3489326" y="2535238"/>
                <a:ext cx="157163" cy="25400"/>
              </a:xfrm>
              <a:custGeom>
                <a:avLst/>
                <a:gdLst>
                  <a:gd name="T0" fmla="*/ 0 w 99"/>
                  <a:gd name="T1" fmla="*/ 16 h 16"/>
                  <a:gd name="T2" fmla="*/ 0 w 99"/>
                  <a:gd name="T3" fmla="*/ 0 h 16"/>
                  <a:gd name="T4" fmla="*/ 99 w 99"/>
                  <a:gd name="T5" fmla="*/ 0 h 16"/>
                </a:gdLst>
                <a:ahLst/>
                <a:cxnLst>
                  <a:cxn ang="0">
                    <a:pos x="T0" y="T1"/>
                  </a:cxn>
                  <a:cxn ang="0">
                    <a:pos x="T2" y="T3"/>
                  </a:cxn>
                  <a:cxn ang="0">
                    <a:pos x="T4" y="T5"/>
                  </a:cxn>
                </a:cxnLst>
                <a:rect l="0" t="0" r="r" b="b"/>
                <a:pathLst>
                  <a:path w="99" h="16">
                    <a:moveTo>
                      <a:pt x="0" y="16"/>
                    </a:moveTo>
                    <a:lnTo>
                      <a:pt x="0" y="0"/>
                    </a:lnTo>
                    <a:lnTo>
                      <a:pt x="99"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09" name="Freeform 17">
                <a:extLst>
                  <a:ext uri="{FF2B5EF4-FFF2-40B4-BE49-F238E27FC236}">
                    <a16:creationId xmlns:a16="http://schemas.microsoft.com/office/drawing/2014/main" id="{E8659EE4-DFF0-51A6-E8AA-F2DA7118AA06}"/>
                  </a:ext>
                </a:extLst>
              </p:cNvPr>
              <p:cNvSpPr>
                <a:spLocks/>
              </p:cNvSpPr>
              <p:nvPr/>
            </p:nvSpPr>
            <p:spPr bwMode="auto">
              <a:xfrm>
                <a:off x="3349626" y="2395538"/>
                <a:ext cx="169863" cy="271463"/>
              </a:xfrm>
              <a:custGeom>
                <a:avLst/>
                <a:gdLst>
                  <a:gd name="T0" fmla="*/ 107 w 107"/>
                  <a:gd name="T1" fmla="*/ 73 h 171"/>
                  <a:gd name="T2" fmla="*/ 107 w 107"/>
                  <a:gd name="T3" fmla="*/ 0 h 171"/>
                  <a:gd name="T4" fmla="*/ 0 w 107"/>
                  <a:gd name="T5" fmla="*/ 0 h 171"/>
                  <a:gd name="T6" fmla="*/ 0 w 107"/>
                  <a:gd name="T7" fmla="*/ 168 h 171"/>
                  <a:gd name="T8" fmla="*/ 0 w 107"/>
                  <a:gd name="T9" fmla="*/ 171 h 171"/>
                </a:gdLst>
                <a:ahLst/>
                <a:cxnLst>
                  <a:cxn ang="0">
                    <a:pos x="T0" y="T1"/>
                  </a:cxn>
                  <a:cxn ang="0">
                    <a:pos x="T2" y="T3"/>
                  </a:cxn>
                  <a:cxn ang="0">
                    <a:pos x="T4" y="T5"/>
                  </a:cxn>
                  <a:cxn ang="0">
                    <a:pos x="T6" y="T7"/>
                  </a:cxn>
                  <a:cxn ang="0">
                    <a:pos x="T8" y="T9"/>
                  </a:cxn>
                </a:cxnLst>
                <a:rect l="0" t="0" r="r" b="b"/>
                <a:pathLst>
                  <a:path w="107" h="171">
                    <a:moveTo>
                      <a:pt x="107" y="73"/>
                    </a:moveTo>
                    <a:lnTo>
                      <a:pt x="107" y="0"/>
                    </a:lnTo>
                    <a:lnTo>
                      <a:pt x="0" y="0"/>
                    </a:lnTo>
                    <a:lnTo>
                      <a:pt x="0" y="168"/>
                    </a:lnTo>
                    <a:lnTo>
                      <a:pt x="0" y="171"/>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0" name="Freeform 18">
                <a:extLst>
                  <a:ext uri="{FF2B5EF4-FFF2-40B4-BE49-F238E27FC236}">
                    <a16:creationId xmlns:a16="http://schemas.microsoft.com/office/drawing/2014/main" id="{9557F2E6-3B02-AC43-5C95-2E32094AD558}"/>
                  </a:ext>
                </a:extLst>
              </p:cNvPr>
              <p:cNvSpPr>
                <a:spLocks/>
              </p:cNvSpPr>
              <p:nvPr/>
            </p:nvSpPr>
            <p:spPr bwMode="auto">
              <a:xfrm>
                <a:off x="3527426" y="2825751"/>
                <a:ext cx="82550" cy="82550"/>
              </a:xfrm>
              <a:custGeom>
                <a:avLst/>
                <a:gdLst>
                  <a:gd name="T0" fmla="*/ 0 w 52"/>
                  <a:gd name="T1" fmla="*/ 52 h 52"/>
                  <a:gd name="T2" fmla="*/ 0 w 52"/>
                  <a:gd name="T3" fmla="*/ 0 h 52"/>
                  <a:gd name="T4" fmla="*/ 52 w 52"/>
                  <a:gd name="T5" fmla="*/ 0 h 52"/>
                  <a:gd name="T6" fmla="*/ 52 w 52"/>
                  <a:gd name="T7" fmla="*/ 52 h 52"/>
                </a:gdLst>
                <a:ahLst/>
                <a:cxnLst>
                  <a:cxn ang="0">
                    <a:pos x="T0" y="T1"/>
                  </a:cxn>
                  <a:cxn ang="0">
                    <a:pos x="T2" y="T3"/>
                  </a:cxn>
                  <a:cxn ang="0">
                    <a:pos x="T4" y="T5"/>
                  </a:cxn>
                  <a:cxn ang="0">
                    <a:pos x="T6" y="T7"/>
                  </a:cxn>
                </a:cxnLst>
                <a:rect l="0" t="0" r="r" b="b"/>
                <a:pathLst>
                  <a:path w="52" h="52">
                    <a:moveTo>
                      <a:pt x="0" y="52"/>
                    </a:moveTo>
                    <a:lnTo>
                      <a:pt x="0" y="0"/>
                    </a:lnTo>
                    <a:lnTo>
                      <a:pt x="52" y="0"/>
                    </a:lnTo>
                    <a:lnTo>
                      <a:pt x="52" y="52"/>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1" name="Line 19">
                <a:extLst>
                  <a:ext uri="{FF2B5EF4-FFF2-40B4-BE49-F238E27FC236}">
                    <a16:creationId xmlns:a16="http://schemas.microsoft.com/office/drawing/2014/main" id="{F76C7A00-74B1-7771-7BF3-811D1C61A000}"/>
                  </a:ext>
                </a:extLst>
              </p:cNvPr>
              <p:cNvSpPr>
                <a:spLocks noChangeShapeType="1"/>
              </p:cNvSpPr>
              <p:nvPr/>
            </p:nvSpPr>
            <p:spPr bwMode="auto">
              <a:xfrm>
                <a:off x="3567113" y="2843213"/>
                <a:ext cx="0" cy="619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2" name="Line 20">
                <a:extLst>
                  <a:ext uri="{FF2B5EF4-FFF2-40B4-BE49-F238E27FC236}">
                    <a16:creationId xmlns:a16="http://schemas.microsoft.com/office/drawing/2014/main" id="{BC20ECFC-DD39-E918-E36C-72F9513D8074}"/>
                  </a:ext>
                </a:extLst>
              </p:cNvPr>
              <p:cNvSpPr>
                <a:spLocks noChangeShapeType="1"/>
              </p:cNvSpPr>
              <p:nvPr/>
            </p:nvSpPr>
            <p:spPr bwMode="auto">
              <a:xfrm>
                <a:off x="3475038" y="2427288"/>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3" name="Line 21">
                <a:extLst>
                  <a:ext uri="{FF2B5EF4-FFF2-40B4-BE49-F238E27FC236}">
                    <a16:creationId xmlns:a16="http://schemas.microsoft.com/office/drawing/2014/main" id="{D19E1B58-ACDB-6AE4-0308-549DA2B1ECB3}"/>
                  </a:ext>
                </a:extLst>
              </p:cNvPr>
              <p:cNvSpPr>
                <a:spLocks noChangeShapeType="1"/>
              </p:cNvSpPr>
              <p:nvPr/>
            </p:nvSpPr>
            <p:spPr bwMode="auto">
              <a:xfrm>
                <a:off x="3475038" y="2452688"/>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4" name="Line 22">
                <a:extLst>
                  <a:ext uri="{FF2B5EF4-FFF2-40B4-BE49-F238E27FC236}">
                    <a16:creationId xmlns:a16="http://schemas.microsoft.com/office/drawing/2014/main" id="{46DFCB7E-558E-5C9E-ACC9-E2ABC30BD8AB}"/>
                  </a:ext>
                </a:extLst>
              </p:cNvPr>
              <p:cNvSpPr>
                <a:spLocks noChangeShapeType="1"/>
              </p:cNvSpPr>
              <p:nvPr/>
            </p:nvSpPr>
            <p:spPr bwMode="auto">
              <a:xfrm>
                <a:off x="3475038" y="2481263"/>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5" name="Line 23">
                <a:extLst>
                  <a:ext uri="{FF2B5EF4-FFF2-40B4-BE49-F238E27FC236}">
                    <a16:creationId xmlns:a16="http://schemas.microsoft.com/office/drawing/2014/main" id="{D4695AD3-E141-6E2B-F8F8-51A4DCF3E2BD}"/>
                  </a:ext>
                </a:extLst>
              </p:cNvPr>
              <p:cNvSpPr>
                <a:spLocks noChangeShapeType="1"/>
              </p:cNvSpPr>
              <p:nvPr/>
            </p:nvSpPr>
            <p:spPr bwMode="auto">
              <a:xfrm>
                <a:off x="3381376" y="242728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6" name="Line 24">
                <a:extLst>
                  <a:ext uri="{FF2B5EF4-FFF2-40B4-BE49-F238E27FC236}">
                    <a16:creationId xmlns:a16="http://schemas.microsoft.com/office/drawing/2014/main" id="{86EBDA73-7449-C5EF-3703-D5975CDF0D13}"/>
                  </a:ext>
                </a:extLst>
              </p:cNvPr>
              <p:cNvSpPr>
                <a:spLocks noChangeShapeType="1"/>
              </p:cNvSpPr>
              <p:nvPr/>
            </p:nvSpPr>
            <p:spPr bwMode="auto">
              <a:xfrm>
                <a:off x="3381376" y="245268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7" name="Line 25">
                <a:extLst>
                  <a:ext uri="{FF2B5EF4-FFF2-40B4-BE49-F238E27FC236}">
                    <a16:creationId xmlns:a16="http://schemas.microsoft.com/office/drawing/2014/main" id="{B675CAE2-FBEC-8584-F793-4A851AF7A21D}"/>
                  </a:ext>
                </a:extLst>
              </p:cNvPr>
              <p:cNvSpPr>
                <a:spLocks noChangeShapeType="1"/>
              </p:cNvSpPr>
              <p:nvPr/>
            </p:nvSpPr>
            <p:spPr bwMode="auto">
              <a:xfrm>
                <a:off x="3381376" y="248126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8" name="Line 26">
                <a:extLst>
                  <a:ext uri="{FF2B5EF4-FFF2-40B4-BE49-F238E27FC236}">
                    <a16:creationId xmlns:a16="http://schemas.microsoft.com/office/drawing/2014/main" id="{68E4C01D-2CC4-681F-8B2B-E5F4702B5352}"/>
                  </a:ext>
                </a:extLst>
              </p:cNvPr>
              <p:cNvSpPr>
                <a:spLocks noChangeShapeType="1"/>
              </p:cNvSpPr>
              <p:nvPr/>
            </p:nvSpPr>
            <p:spPr bwMode="auto">
              <a:xfrm>
                <a:off x="3381376" y="2506663"/>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19" name="Line 27">
                <a:extLst>
                  <a:ext uri="{FF2B5EF4-FFF2-40B4-BE49-F238E27FC236}">
                    <a16:creationId xmlns:a16="http://schemas.microsoft.com/office/drawing/2014/main" id="{5494FB5C-B465-3284-3F40-B091E5E88870}"/>
                  </a:ext>
                </a:extLst>
              </p:cNvPr>
              <p:cNvSpPr>
                <a:spLocks noChangeShapeType="1"/>
              </p:cNvSpPr>
              <p:nvPr/>
            </p:nvSpPr>
            <p:spPr bwMode="auto">
              <a:xfrm>
                <a:off x="3381376" y="253523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0" name="Line 28">
                <a:extLst>
                  <a:ext uri="{FF2B5EF4-FFF2-40B4-BE49-F238E27FC236}">
                    <a16:creationId xmlns:a16="http://schemas.microsoft.com/office/drawing/2014/main" id="{41281FF1-0E16-CBD6-B2EE-5424B2857E09}"/>
                  </a:ext>
                </a:extLst>
              </p:cNvPr>
              <p:cNvSpPr>
                <a:spLocks noChangeShapeType="1"/>
              </p:cNvSpPr>
              <p:nvPr/>
            </p:nvSpPr>
            <p:spPr bwMode="auto">
              <a:xfrm>
                <a:off x="3381376" y="2560638"/>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1" name="Line 29">
                <a:extLst>
                  <a:ext uri="{FF2B5EF4-FFF2-40B4-BE49-F238E27FC236}">
                    <a16:creationId xmlns:a16="http://schemas.microsoft.com/office/drawing/2014/main" id="{A1CB37E4-02B6-676B-E963-467E3D4B17AC}"/>
                  </a:ext>
                </a:extLst>
              </p:cNvPr>
              <p:cNvSpPr>
                <a:spLocks noChangeShapeType="1"/>
              </p:cNvSpPr>
              <p:nvPr/>
            </p:nvSpPr>
            <p:spPr bwMode="auto">
              <a:xfrm>
                <a:off x="3381376" y="258762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2" name="Line 30">
                <a:extLst>
                  <a:ext uri="{FF2B5EF4-FFF2-40B4-BE49-F238E27FC236}">
                    <a16:creationId xmlns:a16="http://schemas.microsoft.com/office/drawing/2014/main" id="{58537335-5A0E-1FFD-7BF0-ADDA09846ABB}"/>
                  </a:ext>
                </a:extLst>
              </p:cNvPr>
              <p:cNvSpPr>
                <a:spLocks noChangeShapeType="1"/>
              </p:cNvSpPr>
              <p:nvPr/>
            </p:nvSpPr>
            <p:spPr bwMode="auto">
              <a:xfrm>
                <a:off x="3381376" y="2613026"/>
                <a:ext cx="6508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3" name="Line 31">
                <a:extLst>
                  <a:ext uri="{FF2B5EF4-FFF2-40B4-BE49-F238E27FC236}">
                    <a16:creationId xmlns:a16="http://schemas.microsoft.com/office/drawing/2014/main" id="{96F60097-DD07-584D-0389-4A944B1E1674}"/>
                  </a:ext>
                </a:extLst>
              </p:cNvPr>
              <p:cNvSpPr>
                <a:spLocks noChangeShapeType="1"/>
              </p:cNvSpPr>
              <p:nvPr/>
            </p:nvSpPr>
            <p:spPr bwMode="auto">
              <a:xfrm>
                <a:off x="3475038" y="2506663"/>
                <a:ext cx="222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4" name="Freeform 32">
                <a:extLst>
                  <a:ext uri="{FF2B5EF4-FFF2-40B4-BE49-F238E27FC236}">
                    <a16:creationId xmlns:a16="http://schemas.microsoft.com/office/drawing/2014/main" id="{FDB09BF4-199E-47C9-DD99-3D9967EBE9E2}"/>
                  </a:ext>
                </a:extLst>
              </p:cNvPr>
              <p:cNvSpPr>
                <a:spLocks/>
              </p:cNvSpPr>
              <p:nvPr/>
            </p:nvSpPr>
            <p:spPr bwMode="auto">
              <a:xfrm>
                <a:off x="3287713" y="2692401"/>
                <a:ext cx="177800" cy="111125"/>
              </a:xfrm>
              <a:custGeom>
                <a:avLst/>
                <a:gdLst>
                  <a:gd name="T0" fmla="*/ 0 w 112"/>
                  <a:gd name="T1" fmla="*/ 70 h 70"/>
                  <a:gd name="T2" fmla="*/ 0 w 112"/>
                  <a:gd name="T3" fmla="*/ 0 h 70"/>
                  <a:gd name="T4" fmla="*/ 112 w 112"/>
                  <a:gd name="T5" fmla="*/ 0 h 70"/>
                </a:gdLst>
                <a:ahLst/>
                <a:cxnLst>
                  <a:cxn ang="0">
                    <a:pos x="T0" y="T1"/>
                  </a:cxn>
                  <a:cxn ang="0">
                    <a:pos x="T2" y="T3"/>
                  </a:cxn>
                  <a:cxn ang="0">
                    <a:pos x="T4" y="T5"/>
                  </a:cxn>
                </a:cxnLst>
                <a:rect l="0" t="0" r="r" b="b"/>
                <a:pathLst>
                  <a:path w="112" h="70">
                    <a:moveTo>
                      <a:pt x="0" y="70"/>
                    </a:moveTo>
                    <a:lnTo>
                      <a:pt x="0" y="0"/>
                    </a:lnTo>
                    <a:lnTo>
                      <a:pt x="112"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5" name="Freeform 33">
                <a:extLst>
                  <a:ext uri="{FF2B5EF4-FFF2-40B4-BE49-F238E27FC236}">
                    <a16:creationId xmlns:a16="http://schemas.microsoft.com/office/drawing/2014/main" id="{4796C8D4-0258-291A-1374-FDE533597D0F}"/>
                  </a:ext>
                </a:extLst>
              </p:cNvPr>
              <p:cNvSpPr>
                <a:spLocks/>
              </p:cNvSpPr>
              <p:nvPr/>
            </p:nvSpPr>
            <p:spPr bwMode="auto">
              <a:xfrm>
                <a:off x="3316288" y="2670176"/>
                <a:ext cx="123825" cy="20638"/>
              </a:xfrm>
              <a:custGeom>
                <a:avLst/>
                <a:gdLst>
                  <a:gd name="T0" fmla="*/ 0 w 78"/>
                  <a:gd name="T1" fmla="*/ 13 h 13"/>
                  <a:gd name="T2" fmla="*/ 0 w 78"/>
                  <a:gd name="T3" fmla="*/ 0 h 13"/>
                  <a:gd name="T4" fmla="*/ 78 w 78"/>
                  <a:gd name="T5" fmla="*/ 0 h 13"/>
                </a:gdLst>
                <a:ahLst/>
                <a:cxnLst>
                  <a:cxn ang="0">
                    <a:pos x="T0" y="T1"/>
                  </a:cxn>
                  <a:cxn ang="0">
                    <a:pos x="T2" y="T3"/>
                  </a:cxn>
                  <a:cxn ang="0">
                    <a:pos x="T4" y="T5"/>
                  </a:cxn>
                </a:cxnLst>
                <a:rect l="0" t="0" r="r" b="b"/>
                <a:pathLst>
                  <a:path w="78" h="13">
                    <a:moveTo>
                      <a:pt x="0" y="13"/>
                    </a:moveTo>
                    <a:lnTo>
                      <a:pt x="0" y="0"/>
                    </a:lnTo>
                    <a:lnTo>
                      <a:pt x="78"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6" name="Line 34">
                <a:extLst>
                  <a:ext uri="{FF2B5EF4-FFF2-40B4-BE49-F238E27FC236}">
                    <a16:creationId xmlns:a16="http://schemas.microsoft.com/office/drawing/2014/main" id="{57FFBDE1-268D-FF55-C93F-F3B1DF83DCF9}"/>
                  </a:ext>
                </a:extLst>
              </p:cNvPr>
              <p:cNvSpPr>
                <a:spLocks noChangeShapeType="1"/>
              </p:cNvSpPr>
              <p:nvPr/>
            </p:nvSpPr>
            <p:spPr bwMode="auto">
              <a:xfrm>
                <a:off x="3432176" y="2719388"/>
                <a:ext cx="0" cy="984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7" name="Line 35">
                <a:extLst>
                  <a:ext uri="{FF2B5EF4-FFF2-40B4-BE49-F238E27FC236}">
                    <a16:creationId xmlns:a16="http://schemas.microsoft.com/office/drawing/2014/main" id="{A299D321-3358-61FA-C62B-7EC2C2C2C4F1}"/>
                  </a:ext>
                </a:extLst>
              </p:cNvPr>
              <p:cNvSpPr>
                <a:spLocks noChangeShapeType="1"/>
              </p:cNvSpPr>
              <p:nvPr/>
            </p:nvSpPr>
            <p:spPr bwMode="auto">
              <a:xfrm>
                <a:off x="3395663" y="2719388"/>
                <a:ext cx="0" cy="841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8" name="Line 36">
                <a:extLst>
                  <a:ext uri="{FF2B5EF4-FFF2-40B4-BE49-F238E27FC236}">
                    <a16:creationId xmlns:a16="http://schemas.microsoft.com/office/drawing/2014/main" id="{23B74EF3-25F1-A52F-9308-4C38434A9A84}"/>
                  </a:ext>
                </a:extLst>
              </p:cNvPr>
              <p:cNvSpPr>
                <a:spLocks noChangeShapeType="1"/>
              </p:cNvSpPr>
              <p:nvPr/>
            </p:nvSpPr>
            <p:spPr bwMode="auto">
              <a:xfrm>
                <a:off x="3359151" y="2719388"/>
                <a:ext cx="0" cy="6508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29" name="Line 37">
                <a:extLst>
                  <a:ext uri="{FF2B5EF4-FFF2-40B4-BE49-F238E27FC236}">
                    <a16:creationId xmlns:a16="http://schemas.microsoft.com/office/drawing/2014/main" id="{E864C32A-6D3C-3C11-F9DE-6ACA0079E440}"/>
                  </a:ext>
                </a:extLst>
              </p:cNvPr>
              <p:cNvSpPr>
                <a:spLocks noChangeShapeType="1"/>
              </p:cNvSpPr>
              <p:nvPr/>
            </p:nvSpPr>
            <p:spPr bwMode="auto">
              <a:xfrm>
                <a:off x="3322638" y="2719388"/>
                <a:ext cx="0" cy="841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0" name="Freeform 38">
                <a:extLst>
                  <a:ext uri="{FF2B5EF4-FFF2-40B4-BE49-F238E27FC236}">
                    <a16:creationId xmlns:a16="http://schemas.microsoft.com/office/drawing/2014/main" id="{257B6F77-2703-F3C9-E500-CCC5043291BA}"/>
                  </a:ext>
                </a:extLst>
              </p:cNvPr>
              <p:cNvSpPr>
                <a:spLocks/>
              </p:cNvSpPr>
              <p:nvPr/>
            </p:nvSpPr>
            <p:spPr bwMode="auto">
              <a:xfrm>
                <a:off x="3663951" y="2428876"/>
                <a:ext cx="58738" cy="46038"/>
              </a:xfrm>
              <a:custGeom>
                <a:avLst/>
                <a:gdLst>
                  <a:gd name="T0" fmla="*/ 8 w 21"/>
                  <a:gd name="T1" fmla="*/ 2 h 16"/>
                  <a:gd name="T2" fmla="*/ 13 w 21"/>
                  <a:gd name="T3" fmla="*/ 0 h 16"/>
                  <a:gd name="T4" fmla="*/ 21 w 21"/>
                  <a:gd name="T5" fmla="*/ 8 h 16"/>
                  <a:gd name="T6" fmla="*/ 13 w 21"/>
                  <a:gd name="T7" fmla="*/ 16 h 16"/>
                  <a:gd name="T8" fmla="*/ 0 w 21"/>
                  <a:gd name="T9" fmla="*/ 16 h 16"/>
                </a:gdLst>
                <a:ahLst/>
                <a:cxnLst>
                  <a:cxn ang="0">
                    <a:pos x="T0" y="T1"/>
                  </a:cxn>
                  <a:cxn ang="0">
                    <a:pos x="T2" y="T3"/>
                  </a:cxn>
                  <a:cxn ang="0">
                    <a:pos x="T4" y="T5"/>
                  </a:cxn>
                  <a:cxn ang="0">
                    <a:pos x="T6" y="T7"/>
                  </a:cxn>
                  <a:cxn ang="0">
                    <a:pos x="T8" y="T9"/>
                  </a:cxn>
                </a:cxnLst>
                <a:rect l="0" t="0" r="r" b="b"/>
                <a:pathLst>
                  <a:path w="21" h="16">
                    <a:moveTo>
                      <a:pt x="8" y="2"/>
                    </a:moveTo>
                    <a:cubicBezTo>
                      <a:pt x="10" y="1"/>
                      <a:pt x="11" y="0"/>
                      <a:pt x="13" y="0"/>
                    </a:cubicBezTo>
                    <a:cubicBezTo>
                      <a:pt x="18" y="0"/>
                      <a:pt x="21" y="4"/>
                      <a:pt x="21" y="8"/>
                    </a:cubicBezTo>
                    <a:cubicBezTo>
                      <a:pt x="21" y="13"/>
                      <a:pt x="18" y="16"/>
                      <a:pt x="13" y="16"/>
                    </a:cubicBezTo>
                    <a:cubicBezTo>
                      <a:pt x="0" y="16"/>
                      <a:pt x="0" y="16"/>
                      <a:pt x="0" y="16"/>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1" name="Freeform 39">
                <a:extLst>
                  <a:ext uri="{FF2B5EF4-FFF2-40B4-BE49-F238E27FC236}">
                    <a16:creationId xmlns:a16="http://schemas.microsoft.com/office/drawing/2014/main" id="{A4283663-571E-6D15-C283-3C2DCE109C34}"/>
                  </a:ext>
                </a:extLst>
              </p:cNvPr>
              <p:cNvSpPr>
                <a:spLocks/>
              </p:cNvSpPr>
              <p:nvPr/>
            </p:nvSpPr>
            <p:spPr bwMode="auto">
              <a:xfrm>
                <a:off x="3629026" y="2406651"/>
                <a:ext cx="57150" cy="28575"/>
              </a:xfrm>
              <a:custGeom>
                <a:avLst/>
                <a:gdLst>
                  <a:gd name="T0" fmla="*/ 0 w 20"/>
                  <a:gd name="T1" fmla="*/ 10 h 10"/>
                  <a:gd name="T2" fmla="*/ 10 w 20"/>
                  <a:gd name="T3" fmla="*/ 0 h 10"/>
                  <a:gd name="T4" fmla="*/ 20 w 20"/>
                  <a:gd name="T5" fmla="*/ 10 h 10"/>
                </a:gdLst>
                <a:ahLst/>
                <a:cxnLst>
                  <a:cxn ang="0">
                    <a:pos x="T0" y="T1"/>
                  </a:cxn>
                  <a:cxn ang="0">
                    <a:pos x="T2" y="T3"/>
                  </a:cxn>
                  <a:cxn ang="0">
                    <a:pos x="T4" y="T5"/>
                  </a:cxn>
                </a:cxnLst>
                <a:rect l="0" t="0" r="r" b="b"/>
                <a:pathLst>
                  <a:path w="20" h="10">
                    <a:moveTo>
                      <a:pt x="0" y="10"/>
                    </a:moveTo>
                    <a:cubicBezTo>
                      <a:pt x="0" y="5"/>
                      <a:pt x="5" y="0"/>
                      <a:pt x="10" y="0"/>
                    </a:cubicBezTo>
                    <a:cubicBezTo>
                      <a:pt x="16" y="0"/>
                      <a:pt x="20" y="5"/>
                      <a:pt x="20" y="10"/>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2" name="Freeform 40">
                <a:extLst>
                  <a:ext uri="{FF2B5EF4-FFF2-40B4-BE49-F238E27FC236}">
                    <a16:creationId xmlns:a16="http://schemas.microsoft.com/office/drawing/2014/main" id="{7A12DEEE-081A-78B9-3425-4EAF05E2EAA3}"/>
                  </a:ext>
                </a:extLst>
              </p:cNvPr>
              <p:cNvSpPr>
                <a:spLocks/>
              </p:cNvSpPr>
              <p:nvPr/>
            </p:nvSpPr>
            <p:spPr bwMode="auto">
              <a:xfrm>
                <a:off x="3590926" y="2428876"/>
                <a:ext cx="47625" cy="26988"/>
              </a:xfrm>
              <a:custGeom>
                <a:avLst/>
                <a:gdLst>
                  <a:gd name="T0" fmla="*/ 0 w 17"/>
                  <a:gd name="T1" fmla="*/ 9 h 9"/>
                  <a:gd name="T2" fmla="*/ 8 w 17"/>
                  <a:gd name="T3" fmla="*/ 0 h 9"/>
                  <a:gd name="T4" fmla="*/ 17 w 17"/>
                  <a:gd name="T5" fmla="*/ 6 h 9"/>
                </a:gdLst>
                <a:ahLst/>
                <a:cxnLst>
                  <a:cxn ang="0">
                    <a:pos x="T0" y="T1"/>
                  </a:cxn>
                  <a:cxn ang="0">
                    <a:pos x="T2" y="T3"/>
                  </a:cxn>
                  <a:cxn ang="0">
                    <a:pos x="T4" y="T5"/>
                  </a:cxn>
                </a:cxnLst>
                <a:rect l="0" t="0" r="r" b="b"/>
                <a:pathLst>
                  <a:path w="17" h="9">
                    <a:moveTo>
                      <a:pt x="0" y="9"/>
                    </a:moveTo>
                    <a:cubicBezTo>
                      <a:pt x="0" y="4"/>
                      <a:pt x="4" y="0"/>
                      <a:pt x="8" y="0"/>
                    </a:cubicBezTo>
                    <a:cubicBezTo>
                      <a:pt x="12" y="0"/>
                      <a:pt x="15" y="3"/>
                      <a:pt x="17" y="6"/>
                    </a:cubicBez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233" name="Line 41">
                <a:extLst>
                  <a:ext uri="{FF2B5EF4-FFF2-40B4-BE49-F238E27FC236}">
                    <a16:creationId xmlns:a16="http://schemas.microsoft.com/office/drawing/2014/main" id="{CB1495FF-E98B-6C38-A8F7-C3B19802B3E8}"/>
                  </a:ext>
                </a:extLst>
              </p:cNvPr>
              <p:cNvSpPr>
                <a:spLocks noChangeShapeType="1"/>
              </p:cNvSpPr>
              <p:nvPr/>
            </p:nvSpPr>
            <p:spPr bwMode="auto">
              <a:xfrm>
                <a:off x="3287713" y="2828926"/>
                <a:ext cx="0" cy="222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cxnSp>
          <p:nvCxnSpPr>
            <p:cNvPr id="194" name="Connecteur droit 193">
              <a:extLst>
                <a:ext uri="{FF2B5EF4-FFF2-40B4-BE49-F238E27FC236}">
                  <a16:creationId xmlns:a16="http://schemas.microsoft.com/office/drawing/2014/main" id="{E4FB6D3E-9E12-C943-6F94-D44DC592C093}"/>
                </a:ext>
              </a:extLst>
            </p:cNvPr>
            <p:cNvCxnSpPr/>
            <p:nvPr/>
          </p:nvCxnSpPr>
          <p:spPr>
            <a:xfrm flipV="1">
              <a:off x="8550561" y="2083032"/>
              <a:ext cx="119526" cy="340696"/>
            </a:xfrm>
            <a:prstGeom prst="line">
              <a:avLst/>
            </a:prstGeom>
            <a:noFill/>
            <a:ln w="6350" cap="flat" cmpd="sng" algn="ctr">
              <a:solidFill>
                <a:srgbClr val="A5CC74"/>
              </a:solidFill>
              <a:prstDash val="solid"/>
              <a:miter lim="800000"/>
            </a:ln>
            <a:effectLst/>
          </p:spPr>
        </p:cxnSp>
        <p:cxnSp>
          <p:nvCxnSpPr>
            <p:cNvPr id="195" name="Connecteur droit 194">
              <a:extLst>
                <a:ext uri="{FF2B5EF4-FFF2-40B4-BE49-F238E27FC236}">
                  <a16:creationId xmlns:a16="http://schemas.microsoft.com/office/drawing/2014/main" id="{A568AB5A-18F2-C4CC-4B32-791A66524672}"/>
                </a:ext>
              </a:extLst>
            </p:cNvPr>
            <p:cNvCxnSpPr/>
            <p:nvPr/>
          </p:nvCxnSpPr>
          <p:spPr>
            <a:xfrm flipV="1">
              <a:off x="9429719" y="2083032"/>
              <a:ext cx="119526" cy="340696"/>
            </a:xfrm>
            <a:prstGeom prst="line">
              <a:avLst/>
            </a:prstGeom>
            <a:noFill/>
            <a:ln w="6350" cap="flat" cmpd="sng" algn="ctr">
              <a:solidFill>
                <a:srgbClr val="A5CC74"/>
              </a:solidFill>
              <a:prstDash val="solid"/>
              <a:miter lim="800000"/>
            </a:ln>
            <a:effectLst/>
          </p:spPr>
        </p:cxnSp>
        <p:sp>
          <p:nvSpPr>
            <p:cNvPr id="196" name="ZoneTexte 195">
              <a:extLst>
                <a:ext uri="{FF2B5EF4-FFF2-40B4-BE49-F238E27FC236}">
                  <a16:creationId xmlns:a16="http://schemas.microsoft.com/office/drawing/2014/main" id="{8F9F7AE5-71D1-321C-07DD-399D4B333377}"/>
                </a:ext>
              </a:extLst>
            </p:cNvPr>
            <p:cNvSpPr txBox="1"/>
            <p:nvPr/>
          </p:nvSpPr>
          <p:spPr>
            <a:xfrm>
              <a:off x="7810641" y="2416718"/>
              <a:ext cx="2507616"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000000"/>
                  </a:solidFill>
                  <a:effectLst/>
                  <a:uLnTx/>
                  <a:uFillTx/>
                </a:rPr>
                <a:t>Micro-entreprises / TPE / PME</a:t>
              </a:r>
            </a:p>
          </p:txBody>
        </p:sp>
      </p:grpSp>
      <p:grpSp>
        <p:nvGrpSpPr>
          <p:cNvPr id="300" name="Groupe 299">
            <a:extLst>
              <a:ext uri="{FF2B5EF4-FFF2-40B4-BE49-F238E27FC236}">
                <a16:creationId xmlns:a16="http://schemas.microsoft.com/office/drawing/2014/main" id="{0ECBE5F2-6539-A012-7A48-5F05644F524C}"/>
              </a:ext>
            </a:extLst>
          </p:cNvPr>
          <p:cNvGrpSpPr/>
          <p:nvPr/>
        </p:nvGrpSpPr>
        <p:grpSpPr>
          <a:xfrm>
            <a:off x="4771756" y="2558223"/>
            <a:ext cx="3033945" cy="920243"/>
            <a:chOff x="4362504" y="1992052"/>
            <a:chExt cx="3033945" cy="920243"/>
          </a:xfrm>
        </p:grpSpPr>
        <p:grpSp>
          <p:nvGrpSpPr>
            <p:cNvPr id="301" name="Groupe 300">
              <a:extLst>
                <a:ext uri="{FF2B5EF4-FFF2-40B4-BE49-F238E27FC236}">
                  <a16:creationId xmlns:a16="http://schemas.microsoft.com/office/drawing/2014/main" id="{2E9E8993-C75E-E85B-173C-7E0626BC3A64}"/>
                </a:ext>
              </a:extLst>
            </p:cNvPr>
            <p:cNvGrpSpPr/>
            <p:nvPr/>
          </p:nvGrpSpPr>
          <p:grpSpPr>
            <a:xfrm>
              <a:off x="6396764" y="1992052"/>
              <a:ext cx="470750" cy="370656"/>
              <a:chOff x="760413" y="2370138"/>
              <a:chExt cx="663575" cy="544513"/>
            </a:xfrm>
          </p:grpSpPr>
          <p:sp>
            <p:nvSpPr>
              <p:cNvPr id="336" name="Freeform 195">
                <a:extLst>
                  <a:ext uri="{FF2B5EF4-FFF2-40B4-BE49-F238E27FC236}">
                    <a16:creationId xmlns:a16="http://schemas.microsoft.com/office/drawing/2014/main" id="{1124049E-14D9-2341-1E27-D52EF5851A91}"/>
                  </a:ext>
                </a:extLst>
              </p:cNvPr>
              <p:cNvSpPr>
                <a:spLocks/>
              </p:cNvSpPr>
              <p:nvPr/>
            </p:nvSpPr>
            <p:spPr bwMode="auto">
              <a:xfrm>
                <a:off x="1042988" y="2455863"/>
                <a:ext cx="342900" cy="455613"/>
              </a:xfrm>
              <a:custGeom>
                <a:avLst/>
                <a:gdLst>
                  <a:gd name="T0" fmla="*/ 0 w 216"/>
                  <a:gd name="T1" fmla="*/ 287 h 287"/>
                  <a:gd name="T2" fmla="*/ 0 w 216"/>
                  <a:gd name="T3" fmla="*/ 0 h 287"/>
                  <a:gd name="T4" fmla="*/ 216 w 216"/>
                  <a:gd name="T5" fmla="*/ 0 h 287"/>
                  <a:gd name="T6" fmla="*/ 216 w 216"/>
                  <a:gd name="T7" fmla="*/ 287 h 287"/>
                </a:gdLst>
                <a:ahLst/>
                <a:cxnLst>
                  <a:cxn ang="0">
                    <a:pos x="T0" y="T1"/>
                  </a:cxn>
                  <a:cxn ang="0">
                    <a:pos x="T2" y="T3"/>
                  </a:cxn>
                  <a:cxn ang="0">
                    <a:pos x="T4" y="T5"/>
                  </a:cxn>
                  <a:cxn ang="0">
                    <a:pos x="T6" y="T7"/>
                  </a:cxn>
                </a:cxnLst>
                <a:rect l="0" t="0" r="r" b="b"/>
                <a:pathLst>
                  <a:path w="216" h="287">
                    <a:moveTo>
                      <a:pt x="0" y="287"/>
                    </a:moveTo>
                    <a:lnTo>
                      <a:pt x="0" y="0"/>
                    </a:lnTo>
                    <a:lnTo>
                      <a:pt x="216" y="0"/>
                    </a:lnTo>
                    <a:lnTo>
                      <a:pt x="216" y="287"/>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7" name="Rectangle 196">
                <a:extLst>
                  <a:ext uri="{FF2B5EF4-FFF2-40B4-BE49-F238E27FC236}">
                    <a16:creationId xmlns:a16="http://schemas.microsoft.com/office/drawing/2014/main" id="{3699A8CA-03A6-6AFD-BC07-C112DCDCECB3}"/>
                  </a:ext>
                </a:extLst>
              </p:cNvPr>
              <p:cNvSpPr>
                <a:spLocks noChangeArrowheads="1"/>
              </p:cNvSpPr>
              <p:nvPr/>
            </p:nvSpPr>
            <p:spPr bwMode="auto">
              <a:xfrm>
                <a:off x="1077913" y="2417763"/>
                <a:ext cx="273050" cy="34925"/>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8" name="Line 197">
                <a:extLst>
                  <a:ext uri="{FF2B5EF4-FFF2-40B4-BE49-F238E27FC236}">
                    <a16:creationId xmlns:a16="http://schemas.microsoft.com/office/drawing/2014/main" id="{AD137BC7-8FAB-9A8B-166B-697C82703882}"/>
                  </a:ext>
                </a:extLst>
              </p:cNvPr>
              <p:cNvSpPr>
                <a:spLocks noChangeShapeType="1"/>
              </p:cNvSpPr>
              <p:nvPr/>
            </p:nvSpPr>
            <p:spPr bwMode="auto">
              <a:xfrm flipV="1">
                <a:off x="1303338" y="2370138"/>
                <a:ext cx="0" cy="476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9" name="Line 198">
                <a:extLst>
                  <a:ext uri="{FF2B5EF4-FFF2-40B4-BE49-F238E27FC236}">
                    <a16:creationId xmlns:a16="http://schemas.microsoft.com/office/drawing/2014/main" id="{53F46DA1-0647-3692-84D7-4739E55573F5}"/>
                  </a:ext>
                </a:extLst>
              </p:cNvPr>
              <p:cNvSpPr>
                <a:spLocks noChangeShapeType="1"/>
              </p:cNvSpPr>
              <p:nvPr/>
            </p:nvSpPr>
            <p:spPr bwMode="auto">
              <a:xfrm>
                <a:off x="1042988" y="2571751"/>
                <a:ext cx="303213"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0" name="Line 199">
                <a:extLst>
                  <a:ext uri="{FF2B5EF4-FFF2-40B4-BE49-F238E27FC236}">
                    <a16:creationId xmlns:a16="http://schemas.microsoft.com/office/drawing/2014/main" id="{1AB7DCB2-25BD-37DC-4830-FC10B9D3545E}"/>
                  </a:ext>
                </a:extLst>
              </p:cNvPr>
              <p:cNvSpPr>
                <a:spLocks noChangeShapeType="1"/>
              </p:cNvSpPr>
              <p:nvPr/>
            </p:nvSpPr>
            <p:spPr bwMode="auto">
              <a:xfrm flipH="1">
                <a:off x="1046163" y="2684463"/>
                <a:ext cx="3397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1" name="Line 200">
                <a:extLst>
                  <a:ext uri="{FF2B5EF4-FFF2-40B4-BE49-F238E27FC236}">
                    <a16:creationId xmlns:a16="http://schemas.microsoft.com/office/drawing/2014/main" id="{8674ED0A-4174-EF85-D558-F3C8B2111D0F}"/>
                  </a:ext>
                </a:extLst>
              </p:cNvPr>
              <p:cNvSpPr>
                <a:spLocks noChangeShapeType="1"/>
              </p:cNvSpPr>
              <p:nvPr/>
            </p:nvSpPr>
            <p:spPr bwMode="auto">
              <a:xfrm>
                <a:off x="1046163" y="2798763"/>
                <a:ext cx="30162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2" name="Line 201">
                <a:extLst>
                  <a:ext uri="{FF2B5EF4-FFF2-40B4-BE49-F238E27FC236}">
                    <a16:creationId xmlns:a16="http://schemas.microsoft.com/office/drawing/2014/main" id="{A08E52DF-A67E-1959-BA49-AA0628254F2F}"/>
                  </a:ext>
                </a:extLst>
              </p:cNvPr>
              <p:cNvSpPr>
                <a:spLocks noChangeShapeType="1"/>
              </p:cNvSpPr>
              <p:nvPr/>
            </p:nvSpPr>
            <p:spPr bwMode="auto">
              <a:xfrm>
                <a:off x="1300163" y="2457451"/>
                <a:ext cx="0" cy="1111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3" name="Line 202">
                <a:extLst>
                  <a:ext uri="{FF2B5EF4-FFF2-40B4-BE49-F238E27FC236}">
                    <a16:creationId xmlns:a16="http://schemas.microsoft.com/office/drawing/2014/main" id="{7D646313-E9BC-9DC7-897D-33D27384477A}"/>
                  </a:ext>
                </a:extLst>
              </p:cNvPr>
              <p:cNvSpPr>
                <a:spLocks noChangeShapeType="1"/>
              </p:cNvSpPr>
              <p:nvPr/>
            </p:nvSpPr>
            <p:spPr bwMode="auto">
              <a:xfrm flipV="1">
                <a:off x="1300163" y="2608263"/>
                <a:ext cx="0" cy="3000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4" name="Line 203">
                <a:extLst>
                  <a:ext uri="{FF2B5EF4-FFF2-40B4-BE49-F238E27FC236}">
                    <a16:creationId xmlns:a16="http://schemas.microsoft.com/office/drawing/2014/main" id="{D67C933B-0DF3-3931-3D38-6F80C12627AE}"/>
                  </a:ext>
                </a:extLst>
              </p:cNvPr>
              <p:cNvSpPr>
                <a:spLocks noChangeShapeType="1"/>
              </p:cNvSpPr>
              <p:nvPr/>
            </p:nvSpPr>
            <p:spPr bwMode="auto">
              <a:xfrm>
                <a:off x="1216026" y="2457451"/>
                <a:ext cx="0" cy="22383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5" name="Line 204">
                <a:extLst>
                  <a:ext uri="{FF2B5EF4-FFF2-40B4-BE49-F238E27FC236}">
                    <a16:creationId xmlns:a16="http://schemas.microsoft.com/office/drawing/2014/main" id="{F5E3121C-C121-D505-B3B8-F4FAB5D9187D}"/>
                  </a:ext>
                </a:extLst>
              </p:cNvPr>
              <p:cNvSpPr>
                <a:spLocks noChangeShapeType="1"/>
              </p:cNvSpPr>
              <p:nvPr/>
            </p:nvSpPr>
            <p:spPr bwMode="auto">
              <a:xfrm flipV="1">
                <a:off x="1216026" y="2720976"/>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6" name="Line 206">
                <a:extLst>
                  <a:ext uri="{FF2B5EF4-FFF2-40B4-BE49-F238E27FC236}">
                    <a16:creationId xmlns:a16="http://schemas.microsoft.com/office/drawing/2014/main" id="{5CB8A4CA-9198-FDB2-F0D5-E77940E36597}"/>
                  </a:ext>
                </a:extLst>
              </p:cNvPr>
              <p:cNvSpPr>
                <a:spLocks noChangeShapeType="1"/>
              </p:cNvSpPr>
              <p:nvPr/>
            </p:nvSpPr>
            <p:spPr bwMode="auto">
              <a:xfrm flipV="1">
                <a:off x="1130300" y="2835276"/>
                <a:ext cx="0" cy="730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7" name="Line 207">
                <a:extLst>
                  <a:ext uri="{FF2B5EF4-FFF2-40B4-BE49-F238E27FC236}">
                    <a16:creationId xmlns:a16="http://schemas.microsoft.com/office/drawing/2014/main" id="{21B883EA-417C-7B88-BAC9-FA1C22468852}"/>
                  </a:ext>
                </a:extLst>
              </p:cNvPr>
              <p:cNvSpPr>
                <a:spLocks noChangeShapeType="1"/>
              </p:cNvSpPr>
              <p:nvPr/>
            </p:nvSpPr>
            <p:spPr bwMode="auto">
              <a:xfrm flipV="1">
                <a:off x="1128713" y="2611438"/>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8" name="Line 208">
                <a:extLst>
                  <a:ext uri="{FF2B5EF4-FFF2-40B4-BE49-F238E27FC236}">
                    <a16:creationId xmlns:a16="http://schemas.microsoft.com/office/drawing/2014/main" id="{2CCDD15B-77F6-7708-5132-450348A471BF}"/>
                  </a:ext>
                </a:extLst>
              </p:cNvPr>
              <p:cNvSpPr>
                <a:spLocks noChangeShapeType="1"/>
              </p:cNvSpPr>
              <p:nvPr/>
            </p:nvSpPr>
            <p:spPr bwMode="auto">
              <a:xfrm flipV="1">
                <a:off x="1133475" y="2463801"/>
                <a:ext cx="0" cy="1047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49" name="Line 209">
                <a:extLst>
                  <a:ext uri="{FF2B5EF4-FFF2-40B4-BE49-F238E27FC236}">
                    <a16:creationId xmlns:a16="http://schemas.microsoft.com/office/drawing/2014/main" id="{2D80E2C9-7CB6-61F2-D95B-8D420792713D}"/>
                  </a:ext>
                </a:extLst>
              </p:cNvPr>
              <p:cNvSpPr>
                <a:spLocks noChangeShapeType="1"/>
              </p:cNvSpPr>
              <p:nvPr/>
            </p:nvSpPr>
            <p:spPr bwMode="auto">
              <a:xfrm flipH="1">
                <a:off x="760413" y="2914651"/>
                <a:ext cx="6635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0" name="Freeform 210">
                <a:extLst>
                  <a:ext uri="{FF2B5EF4-FFF2-40B4-BE49-F238E27FC236}">
                    <a16:creationId xmlns:a16="http://schemas.microsoft.com/office/drawing/2014/main" id="{64A32D9F-A993-B088-AE7D-8BFDF00E5300}"/>
                  </a:ext>
                </a:extLst>
              </p:cNvPr>
              <p:cNvSpPr>
                <a:spLocks/>
              </p:cNvSpPr>
              <p:nvPr/>
            </p:nvSpPr>
            <p:spPr bwMode="auto">
              <a:xfrm>
                <a:off x="823913" y="2574926"/>
                <a:ext cx="171450" cy="339725"/>
              </a:xfrm>
              <a:custGeom>
                <a:avLst/>
                <a:gdLst>
                  <a:gd name="T0" fmla="*/ 0 w 108"/>
                  <a:gd name="T1" fmla="*/ 214 h 214"/>
                  <a:gd name="T2" fmla="*/ 0 w 108"/>
                  <a:gd name="T3" fmla="*/ 0 h 214"/>
                  <a:gd name="T4" fmla="*/ 108 w 108"/>
                  <a:gd name="T5" fmla="*/ 0 h 214"/>
                  <a:gd name="T6" fmla="*/ 108 w 108"/>
                  <a:gd name="T7" fmla="*/ 214 h 214"/>
                </a:gdLst>
                <a:ahLst/>
                <a:cxnLst>
                  <a:cxn ang="0">
                    <a:pos x="T0" y="T1"/>
                  </a:cxn>
                  <a:cxn ang="0">
                    <a:pos x="T2" y="T3"/>
                  </a:cxn>
                  <a:cxn ang="0">
                    <a:pos x="T4" y="T5"/>
                  </a:cxn>
                  <a:cxn ang="0">
                    <a:pos x="T6" y="T7"/>
                  </a:cxn>
                </a:cxnLst>
                <a:rect l="0" t="0" r="r" b="b"/>
                <a:pathLst>
                  <a:path w="108" h="214">
                    <a:moveTo>
                      <a:pt x="0" y="214"/>
                    </a:moveTo>
                    <a:lnTo>
                      <a:pt x="0" y="0"/>
                    </a:lnTo>
                    <a:lnTo>
                      <a:pt x="108" y="0"/>
                    </a:lnTo>
                    <a:lnTo>
                      <a:pt x="108" y="214"/>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1" name="Line 211">
                <a:extLst>
                  <a:ext uri="{FF2B5EF4-FFF2-40B4-BE49-F238E27FC236}">
                    <a16:creationId xmlns:a16="http://schemas.microsoft.com/office/drawing/2014/main" id="{87794131-1F53-C8B1-546B-0E11D25F836F}"/>
                  </a:ext>
                </a:extLst>
              </p:cNvPr>
              <p:cNvSpPr>
                <a:spLocks noChangeShapeType="1"/>
              </p:cNvSpPr>
              <p:nvPr/>
            </p:nvSpPr>
            <p:spPr bwMode="auto">
              <a:xfrm>
                <a:off x="995363" y="2625726"/>
                <a:ext cx="460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2" name="Line 212">
                <a:extLst>
                  <a:ext uri="{FF2B5EF4-FFF2-40B4-BE49-F238E27FC236}">
                    <a16:creationId xmlns:a16="http://schemas.microsoft.com/office/drawing/2014/main" id="{CBBF34B2-40D5-DCAE-04A0-6DF503ECE9A6}"/>
                  </a:ext>
                </a:extLst>
              </p:cNvPr>
              <p:cNvSpPr>
                <a:spLocks noChangeShapeType="1"/>
              </p:cNvSpPr>
              <p:nvPr/>
            </p:nvSpPr>
            <p:spPr bwMode="auto">
              <a:xfrm flipV="1">
                <a:off x="868363" y="2616201"/>
                <a:ext cx="0" cy="2524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3" name="Line 213">
                <a:extLst>
                  <a:ext uri="{FF2B5EF4-FFF2-40B4-BE49-F238E27FC236}">
                    <a16:creationId xmlns:a16="http://schemas.microsoft.com/office/drawing/2014/main" id="{1BE2F709-71AC-44F5-2567-D77D2142248D}"/>
                  </a:ext>
                </a:extLst>
              </p:cNvPr>
              <p:cNvSpPr>
                <a:spLocks noChangeShapeType="1"/>
              </p:cNvSpPr>
              <p:nvPr/>
            </p:nvSpPr>
            <p:spPr bwMode="auto">
              <a:xfrm flipV="1">
                <a:off x="908050" y="2616201"/>
                <a:ext cx="0" cy="2524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4" name="Line 214">
                <a:extLst>
                  <a:ext uri="{FF2B5EF4-FFF2-40B4-BE49-F238E27FC236}">
                    <a16:creationId xmlns:a16="http://schemas.microsoft.com/office/drawing/2014/main" id="{9A95E7D4-29CC-F76E-560C-45E227120445}"/>
                  </a:ext>
                </a:extLst>
              </p:cNvPr>
              <p:cNvSpPr>
                <a:spLocks noChangeShapeType="1"/>
              </p:cNvSpPr>
              <p:nvPr/>
            </p:nvSpPr>
            <p:spPr bwMode="auto">
              <a:xfrm flipV="1">
                <a:off x="947738" y="2616201"/>
                <a:ext cx="0" cy="1873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5" name="Freeform 215">
                <a:extLst>
                  <a:ext uri="{FF2B5EF4-FFF2-40B4-BE49-F238E27FC236}">
                    <a16:creationId xmlns:a16="http://schemas.microsoft.com/office/drawing/2014/main" id="{8C72E961-D008-6B80-3627-829B8697FF4E}"/>
                  </a:ext>
                </a:extLst>
              </p:cNvPr>
              <p:cNvSpPr>
                <a:spLocks/>
              </p:cNvSpPr>
              <p:nvPr/>
            </p:nvSpPr>
            <p:spPr bwMode="auto">
              <a:xfrm>
                <a:off x="850900" y="2557463"/>
                <a:ext cx="88900" cy="19050"/>
              </a:xfrm>
              <a:custGeom>
                <a:avLst/>
                <a:gdLst>
                  <a:gd name="T0" fmla="*/ 0 w 56"/>
                  <a:gd name="T1" fmla="*/ 12 h 12"/>
                  <a:gd name="T2" fmla="*/ 0 w 56"/>
                  <a:gd name="T3" fmla="*/ 0 h 12"/>
                  <a:gd name="T4" fmla="*/ 56 w 56"/>
                  <a:gd name="T5" fmla="*/ 0 h 12"/>
                </a:gdLst>
                <a:ahLst/>
                <a:cxnLst>
                  <a:cxn ang="0">
                    <a:pos x="T0" y="T1"/>
                  </a:cxn>
                  <a:cxn ang="0">
                    <a:pos x="T2" y="T3"/>
                  </a:cxn>
                  <a:cxn ang="0">
                    <a:pos x="T4" y="T5"/>
                  </a:cxn>
                </a:cxnLst>
                <a:rect l="0" t="0" r="r" b="b"/>
                <a:pathLst>
                  <a:path w="56" h="12">
                    <a:moveTo>
                      <a:pt x="0" y="12"/>
                    </a:moveTo>
                    <a:lnTo>
                      <a:pt x="0" y="0"/>
                    </a:lnTo>
                    <a:lnTo>
                      <a:pt x="56"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6" name="Line 216">
                <a:extLst>
                  <a:ext uri="{FF2B5EF4-FFF2-40B4-BE49-F238E27FC236}">
                    <a16:creationId xmlns:a16="http://schemas.microsoft.com/office/drawing/2014/main" id="{01D0A0C9-672D-F96D-358A-64512FD37937}"/>
                  </a:ext>
                </a:extLst>
              </p:cNvPr>
              <p:cNvSpPr>
                <a:spLocks noChangeShapeType="1"/>
              </p:cNvSpPr>
              <p:nvPr/>
            </p:nvSpPr>
            <p:spPr bwMode="auto">
              <a:xfrm>
                <a:off x="1066800" y="2478088"/>
                <a:ext cx="36513" cy="539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7" name="Line 217">
                <a:extLst>
                  <a:ext uri="{FF2B5EF4-FFF2-40B4-BE49-F238E27FC236}">
                    <a16:creationId xmlns:a16="http://schemas.microsoft.com/office/drawing/2014/main" id="{C86C7E36-FC4A-B3EC-DD7A-E78296DD01B0}"/>
                  </a:ext>
                </a:extLst>
              </p:cNvPr>
              <p:cNvSpPr>
                <a:spLocks noChangeShapeType="1"/>
              </p:cNvSpPr>
              <p:nvPr/>
            </p:nvSpPr>
            <p:spPr bwMode="auto">
              <a:xfrm>
                <a:off x="1325563" y="2608263"/>
                <a:ext cx="36513" cy="508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58" name="Line 218">
                <a:extLst>
                  <a:ext uri="{FF2B5EF4-FFF2-40B4-BE49-F238E27FC236}">
                    <a16:creationId xmlns:a16="http://schemas.microsoft.com/office/drawing/2014/main" id="{48D89B40-866E-3856-5CD4-50C22B321531}"/>
                  </a:ext>
                </a:extLst>
              </p:cNvPr>
              <p:cNvSpPr>
                <a:spLocks noChangeShapeType="1"/>
              </p:cNvSpPr>
              <p:nvPr/>
            </p:nvSpPr>
            <p:spPr bwMode="auto">
              <a:xfrm>
                <a:off x="1154113" y="2828926"/>
                <a:ext cx="36513" cy="5397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sp>
          <p:nvSpPr>
            <p:cNvPr id="302" name="ZoneTexte 301">
              <a:extLst>
                <a:ext uri="{FF2B5EF4-FFF2-40B4-BE49-F238E27FC236}">
                  <a16:creationId xmlns:a16="http://schemas.microsoft.com/office/drawing/2014/main" id="{FBA60011-31D4-56D6-FAA9-D1587CAF911C}"/>
                </a:ext>
              </a:extLst>
            </p:cNvPr>
            <p:cNvSpPr txBox="1"/>
            <p:nvPr/>
          </p:nvSpPr>
          <p:spPr>
            <a:xfrm>
              <a:off x="5867829" y="2358297"/>
              <a:ext cx="1528620"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000000"/>
                  </a:solidFill>
                  <a:effectLst/>
                  <a:uLnTx/>
                  <a:uFillTx/>
                </a:rPr>
                <a:t>Entreprises de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rgbClr val="000000"/>
                  </a:solidFill>
                  <a:effectLst/>
                  <a:uLnTx/>
                  <a:uFillTx/>
                </a:rPr>
                <a:t>taille intermédiaires (ETI)</a:t>
              </a:r>
            </a:p>
          </p:txBody>
        </p:sp>
        <p:sp>
          <p:nvSpPr>
            <p:cNvPr id="303" name="ZoneTexte 302">
              <a:extLst>
                <a:ext uri="{FF2B5EF4-FFF2-40B4-BE49-F238E27FC236}">
                  <a16:creationId xmlns:a16="http://schemas.microsoft.com/office/drawing/2014/main" id="{956247AA-4DB5-3E8C-2D10-8572057CCFF2}"/>
                </a:ext>
              </a:extLst>
            </p:cNvPr>
            <p:cNvSpPr txBox="1"/>
            <p:nvPr/>
          </p:nvSpPr>
          <p:spPr>
            <a:xfrm>
              <a:off x="4362504" y="2442281"/>
              <a:ext cx="1605181" cy="4385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000000"/>
                  </a:solidFill>
                  <a:effectLst/>
                  <a:uLnTx/>
                  <a:uFillTx/>
                </a:rPr>
                <a:t>Grandes entreprises </a:t>
              </a:r>
              <a:r>
                <a:rPr kumimoji="0" lang="fr-FR" sz="600" b="1" i="0" u="none" strike="noStrike" kern="0" cap="none" spc="0" normalizeH="0" baseline="0" noProof="0" dirty="0">
                  <a:ln>
                    <a:noFill/>
                  </a:ln>
                  <a:solidFill>
                    <a:srgbClr val="000000"/>
                  </a:solidFill>
                  <a:effectLst/>
                  <a:uLnTx/>
                  <a:uFillTx/>
                </a:rPr>
                <a:t>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600" b="1" i="0" u="none" strike="noStrike" kern="0" cap="none" spc="0" normalizeH="0" baseline="0" noProof="0" dirty="0">
                  <a:ln>
                    <a:noFill/>
                  </a:ln>
                  <a:solidFill>
                    <a:srgbClr val="000000"/>
                  </a:solidFill>
                  <a:effectLst/>
                  <a:uLnTx/>
                  <a:uFillTx/>
                </a:rPr>
                <a:t>toutes entreprises membres d’un Groupe TVA </a:t>
              </a:r>
              <a:endParaRPr kumimoji="0" lang="fr-FR" sz="1050" b="1" i="0" u="none" strike="noStrike" kern="0" cap="none" spc="0" normalizeH="0" baseline="0" noProof="0" dirty="0">
                <a:ln>
                  <a:noFill/>
                </a:ln>
                <a:solidFill>
                  <a:srgbClr val="000000"/>
                </a:solidFill>
                <a:effectLst/>
                <a:uLnTx/>
                <a:uFillTx/>
              </a:endParaRPr>
            </a:p>
          </p:txBody>
        </p:sp>
        <p:grpSp>
          <p:nvGrpSpPr>
            <p:cNvPr id="304" name="Groupe 303">
              <a:extLst>
                <a:ext uri="{FF2B5EF4-FFF2-40B4-BE49-F238E27FC236}">
                  <a16:creationId xmlns:a16="http://schemas.microsoft.com/office/drawing/2014/main" id="{34DCC9BC-235C-2DF0-3D42-EFAC2191260D}"/>
                </a:ext>
              </a:extLst>
            </p:cNvPr>
            <p:cNvGrpSpPr/>
            <p:nvPr/>
          </p:nvGrpSpPr>
          <p:grpSpPr>
            <a:xfrm>
              <a:off x="4879632" y="2004113"/>
              <a:ext cx="570924" cy="361674"/>
              <a:chOff x="6376988" y="1319213"/>
              <a:chExt cx="477838" cy="582613"/>
            </a:xfrm>
          </p:grpSpPr>
          <p:sp>
            <p:nvSpPr>
              <p:cNvPr id="306" name="Rectangle 99">
                <a:extLst>
                  <a:ext uri="{FF2B5EF4-FFF2-40B4-BE49-F238E27FC236}">
                    <a16:creationId xmlns:a16="http://schemas.microsoft.com/office/drawing/2014/main" id="{0E1E89BD-4CAE-9E48-73DA-23971232C6B3}"/>
                  </a:ext>
                </a:extLst>
              </p:cNvPr>
              <p:cNvSpPr>
                <a:spLocks noChangeArrowheads="1"/>
              </p:cNvSpPr>
              <p:nvPr/>
            </p:nvSpPr>
            <p:spPr bwMode="auto">
              <a:xfrm>
                <a:off x="6413501" y="1517651"/>
                <a:ext cx="180975" cy="382588"/>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07" name="Rectangle 100">
                <a:extLst>
                  <a:ext uri="{FF2B5EF4-FFF2-40B4-BE49-F238E27FC236}">
                    <a16:creationId xmlns:a16="http://schemas.microsoft.com/office/drawing/2014/main" id="{FE10DCC8-881B-E652-93D5-469ADAA916B6}"/>
                  </a:ext>
                </a:extLst>
              </p:cNvPr>
              <p:cNvSpPr>
                <a:spLocks noChangeArrowheads="1"/>
              </p:cNvSpPr>
              <p:nvPr/>
            </p:nvSpPr>
            <p:spPr bwMode="auto">
              <a:xfrm>
                <a:off x="6597651" y="1677988"/>
                <a:ext cx="141288" cy="222250"/>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08" name="Freeform 101">
                <a:extLst>
                  <a:ext uri="{FF2B5EF4-FFF2-40B4-BE49-F238E27FC236}">
                    <a16:creationId xmlns:a16="http://schemas.microsoft.com/office/drawing/2014/main" id="{C9FFBF20-7E81-81A6-CEA6-E3F52B522FCE}"/>
                  </a:ext>
                </a:extLst>
              </p:cNvPr>
              <p:cNvSpPr>
                <a:spLocks/>
              </p:cNvSpPr>
              <p:nvPr/>
            </p:nvSpPr>
            <p:spPr bwMode="auto">
              <a:xfrm>
                <a:off x="6659563" y="1373188"/>
                <a:ext cx="157163" cy="528638"/>
              </a:xfrm>
              <a:custGeom>
                <a:avLst/>
                <a:gdLst>
                  <a:gd name="T0" fmla="*/ 0 w 99"/>
                  <a:gd name="T1" fmla="*/ 192 h 333"/>
                  <a:gd name="T2" fmla="*/ 0 w 99"/>
                  <a:gd name="T3" fmla="*/ 0 h 333"/>
                  <a:gd name="T4" fmla="*/ 99 w 99"/>
                  <a:gd name="T5" fmla="*/ 51 h 333"/>
                  <a:gd name="T6" fmla="*/ 99 w 99"/>
                  <a:gd name="T7" fmla="*/ 333 h 333"/>
                </a:gdLst>
                <a:ahLst/>
                <a:cxnLst>
                  <a:cxn ang="0">
                    <a:pos x="T0" y="T1"/>
                  </a:cxn>
                  <a:cxn ang="0">
                    <a:pos x="T2" y="T3"/>
                  </a:cxn>
                  <a:cxn ang="0">
                    <a:pos x="T4" y="T5"/>
                  </a:cxn>
                  <a:cxn ang="0">
                    <a:pos x="T6" y="T7"/>
                  </a:cxn>
                </a:cxnLst>
                <a:rect l="0" t="0" r="r" b="b"/>
                <a:pathLst>
                  <a:path w="99" h="333">
                    <a:moveTo>
                      <a:pt x="0" y="192"/>
                    </a:moveTo>
                    <a:lnTo>
                      <a:pt x="0" y="0"/>
                    </a:lnTo>
                    <a:lnTo>
                      <a:pt x="99" y="51"/>
                    </a:lnTo>
                    <a:lnTo>
                      <a:pt x="99" y="333"/>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09" name="Line 102">
                <a:extLst>
                  <a:ext uri="{FF2B5EF4-FFF2-40B4-BE49-F238E27FC236}">
                    <a16:creationId xmlns:a16="http://schemas.microsoft.com/office/drawing/2014/main" id="{6A5AF6E7-5876-E15B-3A0C-873DBB7D52D9}"/>
                  </a:ext>
                </a:extLst>
              </p:cNvPr>
              <p:cNvSpPr>
                <a:spLocks noChangeShapeType="1"/>
              </p:cNvSpPr>
              <p:nvPr/>
            </p:nvSpPr>
            <p:spPr bwMode="auto">
              <a:xfrm>
                <a:off x="6376988" y="1901826"/>
                <a:ext cx="477838"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0" name="Freeform 103">
                <a:extLst>
                  <a:ext uri="{FF2B5EF4-FFF2-40B4-BE49-F238E27FC236}">
                    <a16:creationId xmlns:a16="http://schemas.microsoft.com/office/drawing/2014/main" id="{39AFDF7B-A1D4-8931-B662-D76D6124DB82}"/>
                  </a:ext>
                </a:extLst>
              </p:cNvPr>
              <p:cNvSpPr>
                <a:spLocks/>
              </p:cNvSpPr>
              <p:nvPr/>
            </p:nvSpPr>
            <p:spPr bwMode="auto">
              <a:xfrm>
                <a:off x="6503988" y="1427163"/>
                <a:ext cx="149225" cy="87313"/>
              </a:xfrm>
              <a:custGeom>
                <a:avLst/>
                <a:gdLst>
                  <a:gd name="T0" fmla="*/ 0 w 94"/>
                  <a:gd name="T1" fmla="*/ 55 h 55"/>
                  <a:gd name="T2" fmla="*/ 0 w 94"/>
                  <a:gd name="T3" fmla="*/ 0 h 55"/>
                  <a:gd name="T4" fmla="*/ 94 w 94"/>
                  <a:gd name="T5" fmla="*/ 0 h 55"/>
                </a:gdLst>
                <a:ahLst/>
                <a:cxnLst>
                  <a:cxn ang="0">
                    <a:pos x="T0" y="T1"/>
                  </a:cxn>
                  <a:cxn ang="0">
                    <a:pos x="T2" y="T3"/>
                  </a:cxn>
                  <a:cxn ang="0">
                    <a:pos x="T4" y="T5"/>
                  </a:cxn>
                </a:cxnLst>
                <a:rect l="0" t="0" r="r" b="b"/>
                <a:pathLst>
                  <a:path w="94" h="55">
                    <a:moveTo>
                      <a:pt x="0" y="55"/>
                    </a:moveTo>
                    <a:lnTo>
                      <a:pt x="0" y="0"/>
                    </a:lnTo>
                    <a:lnTo>
                      <a:pt x="94" y="0"/>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1" name="Freeform 104">
                <a:extLst>
                  <a:ext uri="{FF2B5EF4-FFF2-40B4-BE49-F238E27FC236}">
                    <a16:creationId xmlns:a16="http://schemas.microsoft.com/office/drawing/2014/main" id="{B9348855-DA94-F651-E311-464152FC0E5A}"/>
                  </a:ext>
                </a:extLst>
              </p:cNvPr>
              <p:cNvSpPr>
                <a:spLocks/>
              </p:cNvSpPr>
              <p:nvPr/>
            </p:nvSpPr>
            <p:spPr bwMode="auto">
              <a:xfrm>
                <a:off x="6535738" y="1389063"/>
                <a:ext cx="92075" cy="34925"/>
              </a:xfrm>
              <a:custGeom>
                <a:avLst/>
                <a:gdLst>
                  <a:gd name="T0" fmla="*/ 0 w 58"/>
                  <a:gd name="T1" fmla="*/ 22 h 22"/>
                  <a:gd name="T2" fmla="*/ 0 w 58"/>
                  <a:gd name="T3" fmla="*/ 0 h 22"/>
                  <a:gd name="T4" fmla="*/ 58 w 58"/>
                  <a:gd name="T5" fmla="*/ 0 h 22"/>
                  <a:gd name="T6" fmla="*/ 58 w 58"/>
                  <a:gd name="T7" fmla="*/ 22 h 22"/>
                </a:gdLst>
                <a:ahLst/>
                <a:cxnLst>
                  <a:cxn ang="0">
                    <a:pos x="T0" y="T1"/>
                  </a:cxn>
                  <a:cxn ang="0">
                    <a:pos x="T2" y="T3"/>
                  </a:cxn>
                  <a:cxn ang="0">
                    <a:pos x="T4" y="T5"/>
                  </a:cxn>
                  <a:cxn ang="0">
                    <a:pos x="T6" y="T7"/>
                  </a:cxn>
                </a:cxnLst>
                <a:rect l="0" t="0" r="r" b="b"/>
                <a:pathLst>
                  <a:path w="58" h="22">
                    <a:moveTo>
                      <a:pt x="0" y="22"/>
                    </a:moveTo>
                    <a:lnTo>
                      <a:pt x="0" y="0"/>
                    </a:lnTo>
                    <a:lnTo>
                      <a:pt x="58" y="0"/>
                    </a:lnTo>
                    <a:lnTo>
                      <a:pt x="58" y="22"/>
                    </a:lnTo>
                  </a:path>
                </a:pathLst>
              </a:cu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2" name="Line 105">
                <a:extLst>
                  <a:ext uri="{FF2B5EF4-FFF2-40B4-BE49-F238E27FC236}">
                    <a16:creationId xmlns:a16="http://schemas.microsoft.com/office/drawing/2014/main" id="{1524AC14-2765-D89D-5C8E-F76E0BBE5017}"/>
                  </a:ext>
                </a:extLst>
              </p:cNvPr>
              <p:cNvSpPr>
                <a:spLocks noChangeShapeType="1"/>
              </p:cNvSpPr>
              <p:nvPr/>
            </p:nvSpPr>
            <p:spPr bwMode="auto">
              <a:xfrm flipV="1">
                <a:off x="6580188" y="1319213"/>
                <a:ext cx="0" cy="682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3" name="Rectangle 106">
                <a:extLst>
                  <a:ext uri="{FF2B5EF4-FFF2-40B4-BE49-F238E27FC236}">
                    <a16:creationId xmlns:a16="http://schemas.microsoft.com/office/drawing/2014/main" id="{E0615513-51C2-07F2-9A8B-460D11B62DF1}"/>
                  </a:ext>
                </a:extLst>
              </p:cNvPr>
              <p:cNvSpPr>
                <a:spLocks noChangeArrowheads="1"/>
              </p:cNvSpPr>
              <p:nvPr/>
            </p:nvSpPr>
            <p:spPr bwMode="auto">
              <a:xfrm>
                <a:off x="6472238" y="1795463"/>
                <a:ext cx="49213" cy="104775"/>
              </a:xfrm>
              <a:prstGeom prst="rect">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4" name="Line 107">
                <a:extLst>
                  <a:ext uri="{FF2B5EF4-FFF2-40B4-BE49-F238E27FC236}">
                    <a16:creationId xmlns:a16="http://schemas.microsoft.com/office/drawing/2014/main" id="{87D38E43-8F42-FEE8-8EC4-DD37ECFC408E}"/>
                  </a:ext>
                </a:extLst>
              </p:cNvPr>
              <p:cNvSpPr>
                <a:spLocks noChangeShapeType="1"/>
              </p:cNvSpPr>
              <p:nvPr/>
            </p:nvSpPr>
            <p:spPr bwMode="auto">
              <a:xfrm>
                <a:off x="6783388" y="1471613"/>
                <a:ext cx="0" cy="32861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5" name="Line 108">
                <a:extLst>
                  <a:ext uri="{FF2B5EF4-FFF2-40B4-BE49-F238E27FC236}">
                    <a16:creationId xmlns:a16="http://schemas.microsoft.com/office/drawing/2014/main" id="{95852A79-9DE2-7D40-25DE-6184CD2AE365}"/>
                  </a:ext>
                </a:extLst>
              </p:cNvPr>
              <p:cNvSpPr>
                <a:spLocks noChangeShapeType="1"/>
              </p:cNvSpPr>
              <p:nvPr/>
            </p:nvSpPr>
            <p:spPr bwMode="auto">
              <a:xfrm>
                <a:off x="6740526" y="1468438"/>
                <a:ext cx="0" cy="179388"/>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6" name="Line 109">
                <a:extLst>
                  <a:ext uri="{FF2B5EF4-FFF2-40B4-BE49-F238E27FC236}">
                    <a16:creationId xmlns:a16="http://schemas.microsoft.com/office/drawing/2014/main" id="{72245557-9321-B656-7EB4-10EC6B76D74E}"/>
                  </a:ext>
                </a:extLst>
              </p:cNvPr>
              <p:cNvSpPr>
                <a:spLocks noChangeShapeType="1"/>
              </p:cNvSpPr>
              <p:nvPr/>
            </p:nvSpPr>
            <p:spPr bwMode="auto">
              <a:xfrm>
                <a:off x="6699251" y="1466851"/>
                <a:ext cx="0" cy="174625"/>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7" name="Line 110">
                <a:extLst>
                  <a:ext uri="{FF2B5EF4-FFF2-40B4-BE49-F238E27FC236}">
                    <a16:creationId xmlns:a16="http://schemas.microsoft.com/office/drawing/2014/main" id="{F3846A12-B1D6-8B3D-A0E8-FD50C810F625}"/>
                  </a:ext>
                </a:extLst>
              </p:cNvPr>
              <p:cNvSpPr>
                <a:spLocks noChangeShapeType="1"/>
              </p:cNvSpPr>
              <p:nvPr/>
            </p:nvSpPr>
            <p:spPr bwMode="auto">
              <a:xfrm>
                <a:off x="6442076"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8" name="Line 111">
                <a:extLst>
                  <a:ext uri="{FF2B5EF4-FFF2-40B4-BE49-F238E27FC236}">
                    <a16:creationId xmlns:a16="http://schemas.microsoft.com/office/drawing/2014/main" id="{860A25E3-790A-4233-122B-0702C16296CC}"/>
                  </a:ext>
                </a:extLst>
              </p:cNvPr>
              <p:cNvSpPr>
                <a:spLocks noChangeShapeType="1"/>
              </p:cNvSpPr>
              <p:nvPr/>
            </p:nvSpPr>
            <p:spPr bwMode="auto">
              <a:xfrm>
                <a:off x="6442076"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19" name="Line 112">
                <a:extLst>
                  <a:ext uri="{FF2B5EF4-FFF2-40B4-BE49-F238E27FC236}">
                    <a16:creationId xmlns:a16="http://schemas.microsoft.com/office/drawing/2014/main" id="{A6C9BE73-8A3E-CA03-AB6C-86065D486D8A}"/>
                  </a:ext>
                </a:extLst>
              </p:cNvPr>
              <p:cNvSpPr>
                <a:spLocks noChangeShapeType="1"/>
              </p:cNvSpPr>
              <p:nvPr/>
            </p:nvSpPr>
            <p:spPr bwMode="auto">
              <a:xfrm>
                <a:off x="6442076"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0" name="Line 113">
                <a:extLst>
                  <a:ext uri="{FF2B5EF4-FFF2-40B4-BE49-F238E27FC236}">
                    <a16:creationId xmlns:a16="http://schemas.microsoft.com/office/drawing/2014/main" id="{C0B8F898-BD7E-2673-8B12-CFD3BF604BE5}"/>
                  </a:ext>
                </a:extLst>
              </p:cNvPr>
              <p:cNvSpPr>
                <a:spLocks noChangeShapeType="1"/>
              </p:cNvSpPr>
              <p:nvPr/>
            </p:nvSpPr>
            <p:spPr bwMode="auto">
              <a:xfrm>
                <a:off x="6442076"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1" name="Line 114">
                <a:extLst>
                  <a:ext uri="{FF2B5EF4-FFF2-40B4-BE49-F238E27FC236}">
                    <a16:creationId xmlns:a16="http://schemas.microsoft.com/office/drawing/2014/main" id="{4DCD7FC3-2CE9-3B84-7879-79DFDAD56DF4}"/>
                  </a:ext>
                </a:extLst>
              </p:cNvPr>
              <p:cNvSpPr>
                <a:spLocks noChangeShapeType="1"/>
              </p:cNvSpPr>
              <p:nvPr/>
            </p:nvSpPr>
            <p:spPr bwMode="auto">
              <a:xfrm>
                <a:off x="6481763"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2" name="Line 115">
                <a:extLst>
                  <a:ext uri="{FF2B5EF4-FFF2-40B4-BE49-F238E27FC236}">
                    <a16:creationId xmlns:a16="http://schemas.microsoft.com/office/drawing/2014/main" id="{B3C73FCD-5F23-E832-6D8A-053AEA5435D6}"/>
                  </a:ext>
                </a:extLst>
              </p:cNvPr>
              <p:cNvSpPr>
                <a:spLocks noChangeShapeType="1"/>
              </p:cNvSpPr>
              <p:nvPr/>
            </p:nvSpPr>
            <p:spPr bwMode="auto">
              <a:xfrm>
                <a:off x="6481763"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3" name="Line 116">
                <a:extLst>
                  <a:ext uri="{FF2B5EF4-FFF2-40B4-BE49-F238E27FC236}">
                    <a16:creationId xmlns:a16="http://schemas.microsoft.com/office/drawing/2014/main" id="{28683B3E-D311-5BA3-CAF4-04FF3992C72C}"/>
                  </a:ext>
                </a:extLst>
              </p:cNvPr>
              <p:cNvSpPr>
                <a:spLocks noChangeShapeType="1"/>
              </p:cNvSpPr>
              <p:nvPr/>
            </p:nvSpPr>
            <p:spPr bwMode="auto">
              <a:xfrm>
                <a:off x="6481763"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4" name="Line 117">
                <a:extLst>
                  <a:ext uri="{FF2B5EF4-FFF2-40B4-BE49-F238E27FC236}">
                    <a16:creationId xmlns:a16="http://schemas.microsoft.com/office/drawing/2014/main" id="{B68206C1-C691-8227-A3C8-AB8412F8BDB9}"/>
                  </a:ext>
                </a:extLst>
              </p:cNvPr>
              <p:cNvSpPr>
                <a:spLocks noChangeShapeType="1"/>
              </p:cNvSpPr>
              <p:nvPr/>
            </p:nvSpPr>
            <p:spPr bwMode="auto">
              <a:xfrm>
                <a:off x="6481763"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5" name="Line 118">
                <a:extLst>
                  <a:ext uri="{FF2B5EF4-FFF2-40B4-BE49-F238E27FC236}">
                    <a16:creationId xmlns:a16="http://schemas.microsoft.com/office/drawing/2014/main" id="{A2196D1B-9023-9201-837E-430C4EB49E50}"/>
                  </a:ext>
                </a:extLst>
              </p:cNvPr>
              <p:cNvSpPr>
                <a:spLocks noChangeShapeType="1"/>
              </p:cNvSpPr>
              <p:nvPr/>
            </p:nvSpPr>
            <p:spPr bwMode="auto">
              <a:xfrm>
                <a:off x="6523038"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6" name="Line 119">
                <a:extLst>
                  <a:ext uri="{FF2B5EF4-FFF2-40B4-BE49-F238E27FC236}">
                    <a16:creationId xmlns:a16="http://schemas.microsoft.com/office/drawing/2014/main" id="{FDCABC4C-7A18-A51A-6DCE-E8CDC5D560A1}"/>
                  </a:ext>
                </a:extLst>
              </p:cNvPr>
              <p:cNvSpPr>
                <a:spLocks noChangeShapeType="1"/>
              </p:cNvSpPr>
              <p:nvPr/>
            </p:nvSpPr>
            <p:spPr bwMode="auto">
              <a:xfrm>
                <a:off x="6523038"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7" name="Line 120">
                <a:extLst>
                  <a:ext uri="{FF2B5EF4-FFF2-40B4-BE49-F238E27FC236}">
                    <a16:creationId xmlns:a16="http://schemas.microsoft.com/office/drawing/2014/main" id="{C7070E7C-F7FD-C844-4C0E-086D2606D77B}"/>
                  </a:ext>
                </a:extLst>
              </p:cNvPr>
              <p:cNvSpPr>
                <a:spLocks noChangeShapeType="1"/>
              </p:cNvSpPr>
              <p:nvPr/>
            </p:nvSpPr>
            <p:spPr bwMode="auto">
              <a:xfrm>
                <a:off x="6523038"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8" name="Line 121">
                <a:extLst>
                  <a:ext uri="{FF2B5EF4-FFF2-40B4-BE49-F238E27FC236}">
                    <a16:creationId xmlns:a16="http://schemas.microsoft.com/office/drawing/2014/main" id="{D722F2C5-A44C-81AB-03A3-E58C0169D98F}"/>
                  </a:ext>
                </a:extLst>
              </p:cNvPr>
              <p:cNvSpPr>
                <a:spLocks noChangeShapeType="1"/>
              </p:cNvSpPr>
              <p:nvPr/>
            </p:nvSpPr>
            <p:spPr bwMode="auto">
              <a:xfrm>
                <a:off x="6523038" y="1560513"/>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29" name="Line 122">
                <a:extLst>
                  <a:ext uri="{FF2B5EF4-FFF2-40B4-BE49-F238E27FC236}">
                    <a16:creationId xmlns:a16="http://schemas.microsoft.com/office/drawing/2014/main" id="{A8AFF025-68C6-D28E-A0E0-801068BF96A9}"/>
                  </a:ext>
                </a:extLst>
              </p:cNvPr>
              <p:cNvSpPr>
                <a:spLocks noChangeShapeType="1"/>
              </p:cNvSpPr>
              <p:nvPr/>
            </p:nvSpPr>
            <p:spPr bwMode="auto">
              <a:xfrm>
                <a:off x="6562726" y="1724026"/>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0" name="Line 123">
                <a:extLst>
                  <a:ext uri="{FF2B5EF4-FFF2-40B4-BE49-F238E27FC236}">
                    <a16:creationId xmlns:a16="http://schemas.microsoft.com/office/drawing/2014/main" id="{86AB3520-DFC0-9524-FBCC-00A278669983}"/>
                  </a:ext>
                </a:extLst>
              </p:cNvPr>
              <p:cNvSpPr>
                <a:spLocks noChangeShapeType="1"/>
              </p:cNvSpPr>
              <p:nvPr/>
            </p:nvSpPr>
            <p:spPr bwMode="auto">
              <a:xfrm>
                <a:off x="6562726" y="167005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1" name="Line 124">
                <a:extLst>
                  <a:ext uri="{FF2B5EF4-FFF2-40B4-BE49-F238E27FC236}">
                    <a16:creationId xmlns:a16="http://schemas.microsoft.com/office/drawing/2014/main" id="{DB4FD029-B1EF-4118-9344-222C27344B69}"/>
                  </a:ext>
                </a:extLst>
              </p:cNvPr>
              <p:cNvSpPr>
                <a:spLocks noChangeShapeType="1"/>
              </p:cNvSpPr>
              <p:nvPr/>
            </p:nvSpPr>
            <p:spPr bwMode="auto">
              <a:xfrm>
                <a:off x="6562726" y="1612901"/>
                <a:ext cx="0" cy="2540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2" name="Line 125">
                <a:extLst>
                  <a:ext uri="{FF2B5EF4-FFF2-40B4-BE49-F238E27FC236}">
                    <a16:creationId xmlns:a16="http://schemas.microsoft.com/office/drawing/2014/main" id="{89C45325-8129-CB38-5BF5-67945E2859A0}"/>
                  </a:ext>
                </a:extLst>
              </p:cNvPr>
              <p:cNvSpPr>
                <a:spLocks noChangeShapeType="1"/>
              </p:cNvSpPr>
              <p:nvPr/>
            </p:nvSpPr>
            <p:spPr bwMode="auto">
              <a:xfrm>
                <a:off x="6540501" y="1466851"/>
                <a:ext cx="79375" cy="0"/>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3" name="Line 126">
                <a:extLst>
                  <a:ext uri="{FF2B5EF4-FFF2-40B4-BE49-F238E27FC236}">
                    <a16:creationId xmlns:a16="http://schemas.microsoft.com/office/drawing/2014/main" id="{69200584-7988-F6EE-9BA7-EE880E9F20F9}"/>
                  </a:ext>
                </a:extLst>
              </p:cNvPr>
              <p:cNvSpPr>
                <a:spLocks noChangeShapeType="1"/>
              </p:cNvSpPr>
              <p:nvPr/>
            </p:nvSpPr>
            <p:spPr bwMode="auto">
              <a:xfrm>
                <a:off x="6630988"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4" name="Line 127">
                <a:extLst>
                  <a:ext uri="{FF2B5EF4-FFF2-40B4-BE49-F238E27FC236}">
                    <a16:creationId xmlns:a16="http://schemas.microsoft.com/office/drawing/2014/main" id="{E5BD875E-7779-1FD4-F3AF-CEF9F5D37F10}"/>
                  </a:ext>
                </a:extLst>
              </p:cNvPr>
              <p:cNvSpPr>
                <a:spLocks noChangeShapeType="1"/>
              </p:cNvSpPr>
              <p:nvPr/>
            </p:nvSpPr>
            <p:spPr bwMode="auto">
              <a:xfrm>
                <a:off x="6667501"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sp>
            <p:nvSpPr>
              <p:cNvPr id="335" name="Line 128">
                <a:extLst>
                  <a:ext uri="{FF2B5EF4-FFF2-40B4-BE49-F238E27FC236}">
                    <a16:creationId xmlns:a16="http://schemas.microsoft.com/office/drawing/2014/main" id="{3B6190E3-2963-27E8-B022-9CA39EE0ABDA}"/>
                  </a:ext>
                </a:extLst>
              </p:cNvPr>
              <p:cNvSpPr>
                <a:spLocks noChangeShapeType="1"/>
              </p:cNvSpPr>
              <p:nvPr/>
            </p:nvSpPr>
            <p:spPr bwMode="auto">
              <a:xfrm>
                <a:off x="6702426" y="1717676"/>
                <a:ext cx="0" cy="144463"/>
              </a:xfrm>
              <a:prstGeom prst="line">
                <a:avLst/>
              </a:prstGeom>
              <a:noFill/>
              <a:ln w="9525" cap="rnd">
                <a:solidFill>
                  <a:srgbClr val="3E454A">
                    <a:lumMod val="65000"/>
                    <a:lumOff val="35000"/>
                  </a:srgb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endParaRPr>
              </a:p>
            </p:txBody>
          </p:sp>
        </p:grpSp>
        <p:cxnSp>
          <p:nvCxnSpPr>
            <p:cNvPr id="305" name="Connecteur droit 304">
              <a:extLst>
                <a:ext uri="{FF2B5EF4-FFF2-40B4-BE49-F238E27FC236}">
                  <a16:creationId xmlns:a16="http://schemas.microsoft.com/office/drawing/2014/main" id="{AE041DAE-0F99-BE3F-56C8-635BDD65349A}"/>
                </a:ext>
              </a:extLst>
            </p:cNvPr>
            <p:cNvCxnSpPr/>
            <p:nvPr/>
          </p:nvCxnSpPr>
          <p:spPr>
            <a:xfrm flipV="1">
              <a:off x="5887502" y="2008785"/>
              <a:ext cx="119526" cy="340696"/>
            </a:xfrm>
            <a:prstGeom prst="line">
              <a:avLst/>
            </a:prstGeom>
            <a:noFill/>
            <a:ln w="6350" cap="flat" cmpd="sng" algn="ctr">
              <a:solidFill>
                <a:srgbClr val="A5CC74"/>
              </a:solidFill>
              <a:prstDash val="solid"/>
              <a:miter lim="800000"/>
            </a:ln>
            <a:effectLst/>
          </p:spPr>
        </p:cxnSp>
      </p:grpSp>
      <p:sp>
        <p:nvSpPr>
          <p:cNvPr id="359" name="ZoneTexte 358">
            <a:extLst>
              <a:ext uri="{FF2B5EF4-FFF2-40B4-BE49-F238E27FC236}">
                <a16:creationId xmlns:a16="http://schemas.microsoft.com/office/drawing/2014/main" id="{7A6D104D-8634-FEB6-205C-14BF6999451E}"/>
              </a:ext>
            </a:extLst>
          </p:cNvPr>
          <p:cNvSpPr txBox="1"/>
          <p:nvPr/>
        </p:nvSpPr>
        <p:spPr>
          <a:xfrm>
            <a:off x="1478501" y="6404600"/>
            <a:ext cx="6094070" cy="27699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solidFill>
                <a:effectLst/>
                <a:uLnTx/>
                <a:uFillTx/>
              </a:rPr>
              <a:t>* </a:t>
            </a:r>
            <a:r>
              <a:rPr kumimoji="0" lang="fr-FR" sz="1200" b="0" i="1" u="none" strike="noStrike" kern="0" cap="none" spc="0" normalizeH="0" baseline="0" noProof="0" dirty="0">
                <a:ln>
                  <a:noFill/>
                </a:ln>
                <a:solidFill>
                  <a:srgbClr val="000000"/>
                </a:solidFill>
                <a:effectLst/>
                <a:uLnTx/>
                <a:uFillTx/>
                <a:ea typeface="Times New Roman" panose="02020603050405020304" pitchFamily="18" charset="0"/>
              </a:rPr>
              <a:t>Report possible par décret d’un trimestre maximum</a:t>
            </a:r>
            <a:endParaRPr kumimoji="0" lang="fr-FR" sz="1200" b="0" i="0" u="none" strike="noStrike" kern="0" cap="none" spc="0" normalizeH="0" baseline="0" noProof="0" dirty="0">
              <a:ln>
                <a:noFill/>
              </a:ln>
              <a:solidFill>
                <a:srgbClr val="000000"/>
              </a:solidFill>
              <a:effectLst/>
              <a:uLnTx/>
              <a:uFillTx/>
              <a:ea typeface="Calibri" panose="020F0502020204030204" pitchFamily="34" charset="0"/>
            </a:endParaRPr>
          </a:p>
        </p:txBody>
      </p:sp>
    </p:spTree>
    <p:extLst>
      <p:ext uri="{BB962C8B-B14F-4D97-AF65-F5344CB8AC3E}">
        <p14:creationId xmlns:p14="http://schemas.microsoft.com/office/powerpoint/2010/main" val="277878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20DCE6-50B6-7D14-CF6D-E0BDABA85061}"/>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F5B24B87-25B5-8A62-E823-F489BCA35AE3}"/>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CC60664-A099-13C9-F0D6-130374FF58B1}"/>
              </a:ext>
            </a:extLst>
          </p:cNvPr>
          <p:cNvSpPr>
            <a:spLocks noGrp="1"/>
          </p:cNvSpPr>
          <p:nvPr>
            <p:ph type="body" sz="quarter" idx="16"/>
          </p:nvPr>
        </p:nvSpPr>
        <p:spPr/>
        <p:txBody>
          <a:bodyPr/>
          <a:lstStyle/>
          <a:p>
            <a:endParaRPr lang="fr-FR"/>
          </a:p>
        </p:txBody>
      </p:sp>
      <p:sp>
        <p:nvSpPr>
          <p:cNvPr id="6" name="Espace réservé du texte 4">
            <a:extLst>
              <a:ext uri="{FF2B5EF4-FFF2-40B4-BE49-F238E27FC236}">
                <a16:creationId xmlns:a16="http://schemas.microsoft.com/office/drawing/2014/main" id="{DA78F723-F9AD-237A-3370-CDC6C847232D}"/>
              </a:ext>
            </a:extLst>
          </p:cNvPr>
          <p:cNvSpPr txBox="1">
            <a:spLocks/>
          </p:cNvSpPr>
          <p:nvPr/>
        </p:nvSpPr>
        <p:spPr>
          <a:xfrm>
            <a:off x="919415" y="1291738"/>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Email reçu par le client suite à l’envoi du lead</a:t>
            </a:r>
          </a:p>
        </p:txBody>
      </p:sp>
      <p:sp>
        <p:nvSpPr>
          <p:cNvPr id="7" name="ZoneTexte 6">
            <a:extLst>
              <a:ext uri="{FF2B5EF4-FFF2-40B4-BE49-F238E27FC236}">
                <a16:creationId xmlns:a16="http://schemas.microsoft.com/office/drawing/2014/main" id="{250DC7E0-A9CB-A131-703C-76571EFE8534}"/>
              </a:ext>
            </a:extLst>
          </p:cNvPr>
          <p:cNvSpPr txBox="1"/>
          <p:nvPr/>
        </p:nvSpPr>
        <p:spPr>
          <a:xfrm>
            <a:off x="1178627" y="1752541"/>
            <a:ext cx="484928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C30F0F"/>
                </a:solidFill>
                <a:effectLst/>
                <a:uLnTx/>
                <a:uFillTx/>
              </a:rPr>
              <a:t>Mail adressé au client</a:t>
            </a:r>
          </a:p>
        </p:txBody>
      </p:sp>
      <p:pic>
        <p:nvPicPr>
          <p:cNvPr id="8" name="Image 7">
            <a:extLst>
              <a:ext uri="{FF2B5EF4-FFF2-40B4-BE49-F238E27FC236}">
                <a16:creationId xmlns:a16="http://schemas.microsoft.com/office/drawing/2014/main" id="{41BFADA5-8069-8CE0-C242-0A011D17715D}"/>
              </a:ext>
            </a:extLst>
          </p:cNvPr>
          <p:cNvPicPr>
            <a:picLocks noChangeAspect="1"/>
          </p:cNvPicPr>
          <p:nvPr/>
        </p:nvPicPr>
        <p:blipFill>
          <a:blip r:embed="rId2"/>
          <a:stretch>
            <a:fillRect/>
          </a:stretch>
        </p:blipFill>
        <p:spPr>
          <a:xfrm>
            <a:off x="6671771" y="1627068"/>
            <a:ext cx="3784600" cy="4254500"/>
          </a:xfrm>
          <a:prstGeom prst="rect">
            <a:avLst/>
          </a:prstGeom>
        </p:spPr>
      </p:pic>
      <p:pic>
        <p:nvPicPr>
          <p:cNvPr id="9" name="Image 8">
            <a:extLst>
              <a:ext uri="{FF2B5EF4-FFF2-40B4-BE49-F238E27FC236}">
                <a16:creationId xmlns:a16="http://schemas.microsoft.com/office/drawing/2014/main" id="{B4C5F707-77F6-0B96-0E93-C00CD28A56E4}"/>
              </a:ext>
            </a:extLst>
          </p:cNvPr>
          <p:cNvPicPr>
            <a:picLocks noChangeAspect="1"/>
          </p:cNvPicPr>
          <p:nvPr/>
        </p:nvPicPr>
        <p:blipFill>
          <a:blip r:embed="rId3"/>
          <a:stretch>
            <a:fillRect/>
          </a:stretch>
        </p:blipFill>
        <p:spPr>
          <a:xfrm>
            <a:off x="1042440" y="2048307"/>
            <a:ext cx="3771900" cy="4254500"/>
          </a:xfrm>
          <a:prstGeom prst="rect">
            <a:avLst/>
          </a:prstGeom>
        </p:spPr>
      </p:pic>
      <p:pic>
        <p:nvPicPr>
          <p:cNvPr id="10" name="Image 9">
            <a:extLst>
              <a:ext uri="{FF2B5EF4-FFF2-40B4-BE49-F238E27FC236}">
                <a16:creationId xmlns:a16="http://schemas.microsoft.com/office/drawing/2014/main" id="{F59511E7-42AE-5CD8-A13C-9A3163EFC284}"/>
              </a:ext>
            </a:extLst>
          </p:cNvPr>
          <p:cNvPicPr>
            <a:picLocks noChangeAspect="1"/>
          </p:cNvPicPr>
          <p:nvPr/>
        </p:nvPicPr>
        <p:blipFill>
          <a:blip r:embed="rId4"/>
          <a:stretch>
            <a:fillRect/>
          </a:stretch>
        </p:blipFill>
        <p:spPr>
          <a:xfrm>
            <a:off x="6671771" y="4962906"/>
            <a:ext cx="3609586" cy="1804793"/>
          </a:xfrm>
          <a:prstGeom prst="rect">
            <a:avLst/>
          </a:prstGeom>
        </p:spPr>
      </p:pic>
      <p:sp>
        <p:nvSpPr>
          <p:cNvPr id="11" name="ZoneTexte 10">
            <a:extLst>
              <a:ext uri="{FF2B5EF4-FFF2-40B4-BE49-F238E27FC236}">
                <a16:creationId xmlns:a16="http://schemas.microsoft.com/office/drawing/2014/main" id="{1B6A9F1C-170B-5A8B-02D2-888C1B3B6D75}"/>
              </a:ext>
            </a:extLst>
          </p:cNvPr>
          <p:cNvSpPr txBox="1"/>
          <p:nvPr/>
        </p:nvSpPr>
        <p:spPr>
          <a:xfrm>
            <a:off x="6870131" y="1331302"/>
            <a:ext cx="484928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C30F0F"/>
                </a:solidFill>
                <a:effectLst/>
                <a:uLnTx/>
                <a:uFillTx/>
              </a:rPr>
              <a:t>Mail adressé au conseiller</a:t>
            </a:r>
          </a:p>
        </p:txBody>
      </p:sp>
      <p:sp>
        <p:nvSpPr>
          <p:cNvPr id="12" name="ZoneTexte 11">
            <a:extLst>
              <a:ext uri="{FF2B5EF4-FFF2-40B4-BE49-F238E27FC236}">
                <a16:creationId xmlns:a16="http://schemas.microsoft.com/office/drawing/2014/main" id="{201E7D63-CC7F-C288-A2AA-8D5B40D9FB46}"/>
              </a:ext>
            </a:extLst>
          </p:cNvPr>
          <p:cNvSpPr txBox="1"/>
          <p:nvPr/>
        </p:nvSpPr>
        <p:spPr>
          <a:xfrm>
            <a:off x="7216389" y="828043"/>
            <a:ext cx="961797" cy="553998"/>
          </a:xfrm>
          <a:prstGeom prst="rect">
            <a:avLst/>
          </a:prstGeom>
          <a:solidFill>
            <a:srgbClr val="FFFFFF">
              <a:lumMod val="95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C30F0F"/>
                </a:solidFill>
                <a:effectLst/>
                <a:uLnTx/>
                <a:uFillTx/>
                <a:ea typeface="Times New Roman" panose="02020603050405020304" pitchFamily="18" charset="0"/>
              </a:rPr>
              <a:t>Confirmation de la prise de rdv par mail </a:t>
            </a:r>
            <a:endParaRPr kumimoji="0" lang="fr-FR" sz="1000" b="0" i="0" u="none" strike="noStrike" kern="0" cap="none" spc="0" normalizeH="0" baseline="0" noProof="0" dirty="0">
              <a:ln>
                <a:noFill/>
              </a:ln>
              <a:solidFill>
                <a:srgbClr val="C30F0F"/>
              </a:solidFill>
              <a:effectLst/>
              <a:uLnTx/>
              <a:uFillTx/>
            </a:endParaRPr>
          </a:p>
        </p:txBody>
      </p:sp>
      <p:sp>
        <p:nvSpPr>
          <p:cNvPr id="13" name="ZoneTexte 12">
            <a:extLst>
              <a:ext uri="{FF2B5EF4-FFF2-40B4-BE49-F238E27FC236}">
                <a16:creationId xmlns:a16="http://schemas.microsoft.com/office/drawing/2014/main" id="{1F14D361-D398-E39A-9D16-DD3BDAD64F2B}"/>
              </a:ext>
            </a:extLst>
          </p:cNvPr>
          <p:cNvSpPr txBox="1"/>
          <p:nvPr/>
        </p:nvSpPr>
        <p:spPr>
          <a:xfrm>
            <a:off x="8200999" y="808052"/>
            <a:ext cx="852241"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ea typeface="Times New Roman" panose="02020603050405020304" pitchFamily="18" charset="0"/>
              </a:rPr>
              <a:t>Rappel du rdv par mail</a:t>
            </a:r>
            <a:endParaRPr kumimoji="0" lang="fr-FR" sz="1000" b="0" i="0" u="none" strike="noStrike" kern="0" cap="none" spc="0" normalizeH="0" baseline="0" noProof="0" dirty="0">
              <a:ln>
                <a:noFill/>
              </a:ln>
              <a:solidFill>
                <a:srgbClr val="3E454A"/>
              </a:solidFill>
              <a:effectLst/>
              <a:uLnTx/>
              <a:uFillTx/>
            </a:endParaRPr>
          </a:p>
        </p:txBody>
      </p:sp>
      <p:sp>
        <p:nvSpPr>
          <p:cNvPr id="14" name="ZoneTexte 13">
            <a:extLst>
              <a:ext uri="{FF2B5EF4-FFF2-40B4-BE49-F238E27FC236}">
                <a16:creationId xmlns:a16="http://schemas.microsoft.com/office/drawing/2014/main" id="{DD8F9135-61F8-08A6-2F85-3C001118DD04}"/>
              </a:ext>
            </a:extLst>
          </p:cNvPr>
          <p:cNvSpPr txBox="1"/>
          <p:nvPr/>
        </p:nvSpPr>
        <p:spPr>
          <a:xfrm>
            <a:off x="9021052" y="808052"/>
            <a:ext cx="852242" cy="55399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ea typeface="Times New Roman" panose="02020603050405020304" pitchFamily="18" charset="0"/>
              </a:rPr>
              <a:t>Rappel du rdv par SMS</a:t>
            </a:r>
            <a:endParaRPr kumimoji="0" lang="fr-FR" sz="1000" b="0" i="0" u="none" strike="noStrike" kern="0" cap="none" spc="0" normalizeH="0" baseline="0" noProof="0" dirty="0">
              <a:ln>
                <a:noFill/>
              </a:ln>
              <a:solidFill>
                <a:srgbClr val="3E454A"/>
              </a:solidFill>
              <a:effectLst/>
              <a:uLnTx/>
              <a:uFillTx/>
            </a:endParaRPr>
          </a:p>
        </p:txBody>
      </p:sp>
      <p:sp>
        <p:nvSpPr>
          <p:cNvPr id="15" name="ZoneTexte 14">
            <a:extLst>
              <a:ext uri="{FF2B5EF4-FFF2-40B4-BE49-F238E27FC236}">
                <a16:creationId xmlns:a16="http://schemas.microsoft.com/office/drawing/2014/main" id="{6C61068B-5D50-82B5-FC90-C9FCE2213EB8}"/>
              </a:ext>
            </a:extLst>
          </p:cNvPr>
          <p:cNvSpPr txBox="1"/>
          <p:nvPr/>
        </p:nvSpPr>
        <p:spPr>
          <a:xfrm>
            <a:off x="9808496" y="795793"/>
            <a:ext cx="756196" cy="55399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3E454A"/>
                </a:solidFill>
                <a:effectLst/>
                <a:uLnTx/>
                <a:uFillTx/>
                <a:ea typeface="Times New Roman" panose="02020603050405020304" pitchFamily="18" charset="0"/>
              </a:rPr>
              <a:t>Rappel du rdv par mail</a:t>
            </a:r>
            <a:endParaRPr kumimoji="0" lang="fr-FR" sz="1000" b="0" i="0" u="none" strike="noStrike" kern="0" cap="none" spc="0" normalizeH="0" baseline="0" noProof="0" dirty="0">
              <a:ln>
                <a:noFill/>
              </a:ln>
              <a:solidFill>
                <a:srgbClr val="3E454A"/>
              </a:solidFill>
              <a:effectLst/>
              <a:uLnTx/>
              <a:uFillTx/>
            </a:endParaRPr>
          </a:p>
        </p:txBody>
      </p:sp>
      <p:sp>
        <p:nvSpPr>
          <p:cNvPr id="16" name="ZoneTexte 15">
            <a:extLst>
              <a:ext uri="{FF2B5EF4-FFF2-40B4-BE49-F238E27FC236}">
                <a16:creationId xmlns:a16="http://schemas.microsoft.com/office/drawing/2014/main" id="{F3C1ADFC-85A0-ACCB-C9DA-189E1C4C071C}"/>
              </a:ext>
            </a:extLst>
          </p:cNvPr>
          <p:cNvSpPr txBox="1"/>
          <p:nvPr/>
        </p:nvSpPr>
        <p:spPr>
          <a:xfrm>
            <a:off x="8432566" y="382017"/>
            <a:ext cx="389107"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3E454A"/>
                </a:solidFill>
                <a:effectLst/>
                <a:uLnTx/>
                <a:uFillTx/>
              </a:rPr>
              <a:t>J-2</a:t>
            </a:r>
          </a:p>
        </p:txBody>
      </p:sp>
      <p:sp>
        <p:nvSpPr>
          <p:cNvPr id="17" name="ZoneTexte 16">
            <a:extLst>
              <a:ext uri="{FF2B5EF4-FFF2-40B4-BE49-F238E27FC236}">
                <a16:creationId xmlns:a16="http://schemas.microsoft.com/office/drawing/2014/main" id="{D3D14F7A-BC27-DA9B-2984-7A7F14FCEA8D}"/>
              </a:ext>
            </a:extLst>
          </p:cNvPr>
          <p:cNvSpPr txBox="1"/>
          <p:nvPr/>
        </p:nvSpPr>
        <p:spPr>
          <a:xfrm>
            <a:off x="9252620" y="382017"/>
            <a:ext cx="389107"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3E454A"/>
                </a:solidFill>
                <a:effectLst/>
                <a:uLnTx/>
                <a:uFillTx/>
              </a:rPr>
              <a:t>J-1</a:t>
            </a:r>
          </a:p>
        </p:txBody>
      </p:sp>
      <p:sp>
        <p:nvSpPr>
          <p:cNvPr id="18" name="ZoneTexte 17">
            <a:extLst>
              <a:ext uri="{FF2B5EF4-FFF2-40B4-BE49-F238E27FC236}">
                <a16:creationId xmlns:a16="http://schemas.microsoft.com/office/drawing/2014/main" id="{8ECA1711-8540-6432-5D4F-485A1342591B}"/>
              </a:ext>
            </a:extLst>
          </p:cNvPr>
          <p:cNvSpPr txBox="1"/>
          <p:nvPr/>
        </p:nvSpPr>
        <p:spPr>
          <a:xfrm>
            <a:off x="9952755" y="382017"/>
            <a:ext cx="467679"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3E454A"/>
                </a:solidFill>
                <a:effectLst/>
                <a:uLnTx/>
                <a:uFillTx/>
              </a:rPr>
              <a:t>H-1</a:t>
            </a:r>
          </a:p>
        </p:txBody>
      </p:sp>
      <p:cxnSp>
        <p:nvCxnSpPr>
          <p:cNvPr id="19" name="Connecteur droit avec flèche 18">
            <a:extLst>
              <a:ext uri="{FF2B5EF4-FFF2-40B4-BE49-F238E27FC236}">
                <a16:creationId xmlns:a16="http://schemas.microsoft.com/office/drawing/2014/main" id="{F998D5DD-259A-59E5-EC18-9E52029C7855}"/>
              </a:ext>
            </a:extLst>
          </p:cNvPr>
          <p:cNvCxnSpPr>
            <a:cxnSpLocks/>
          </p:cNvCxnSpPr>
          <p:nvPr/>
        </p:nvCxnSpPr>
        <p:spPr>
          <a:xfrm>
            <a:off x="7734203" y="720908"/>
            <a:ext cx="3096000" cy="0"/>
          </a:xfrm>
          <a:prstGeom prst="straightConnector1">
            <a:avLst/>
          </a:prstGeom>
          <a:noFill/>
          <a:ln w="6350" cap="flat" cmpd="sng" algn="ctr">
            <a:solidFill>
              <a:srgbClr val="3E454A"/>
            </a:solidFill>
            <a:prstDash val="solid"/>
            <a:miter lim="800000"/>
            <a:tailEnd type="triangle"/>
          </a:ln>
          <a:effectLst/>
        </p:spPr>
      </p:cxnSp>
      <p:sp>
        <p:nvSpPr>
          <p:cNvPr id="20" name="ZoneTexte 19">
            <a:extLst>
              <a:ext uri="{FF2B5EF4-FFF2-40B4-BE49-F238E27FC236}">
                <a16:creationId xmlns:a16="http://schemas.microsoft.com/office/drawing/2014/main" id="{7039DCCE-59A9-81D9-65BF-22235E45F06B}"/>
              </a:ext>
            </a:extLst>
          </p:cNvPr>
          <p:cNvSpPr txBox="1"/>
          <p:nvPr/>
        </p:nvSpPr>
        <p:spPr>
          <a:xfrm>
            <a:off x="10957793" y="831630"/>
            <a:ext cx="1231838"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srgbClr val="3E454A"/>
                </a:solidFill>
                <a:effectLst/>
                <a:uLnTx/>
                <a:uFillTx/>
              </a:rPr>
              <a:t>Présentation </a:t>
            </a:r>
            <a:r>
              <a:rPr kumimoji="0" lang="fr-FR" sz="1100" b="1" i="0" u="none" strike="noStrike" kern="0" cap="none" spc="0" normalizeH="0" baseline="0" noProof="0" dirty="0" err="1">
                <a:ln>
                  <a:noFill/>
                </a:ln>
                <a:solidFill>
                  <a:srgbClr val="3E454A"/>
                </a:solidFill>
                <a:effectLst/>
                <a:uLnTx/>
                <a:uFillTx/>
              </a:rPr>
              <a:t>iPaidThat</a:t>
            </a:r>
            <a:endParaRPr kumimoji="0" lang="fr-FR" sz="1100" b="1" i="0" u="none" strike="noStrike" kern="0" cap="none" spc="0" normalizeH="0" baseline="0" noProof="0" dirty="0">
              <a:ln>
                <a:noFill/>
              </a:ln>
              <a:solidFill>
                <a:srgbClr val="3E454A"/>
              </a:solidFill>
              <a:effectLst/>
              <a:uLnTx/>
              <a:uFillTx/>
            </a:endParaRPr>
          </a:p>
        </p:txBody>
      </p:sp>
      <p:sp>
        <p:nvSpPr>
          <p:cNvPr id="21" name="Ellipse 20">
            <a:extLst>
              <a:ext uri="{FF2B5EF4-FFF2-40B4-BE49-F238E27FC236}">
                <a16:creationId xmlns:a16="http://schemas.microsoft.com/office/drawing/2014/main" id="{FAD0A7B2-41C9-D4CA-347D-E40CD9165754}"/>
              </a:ext>
            </a:extLst>
          </p:cNvPr>
          <p:cNvSpPr/>
          <p:nvPr/>
        </p:nvSpPr>
        <p:spPr>
          <a:xfrm>
            <a:off x="7643287" y="666908"/>
            <a:ext cx="108000" cy="108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Ellipse 21">
            <a:extLst>
              <a:ext uri="{FF2B5EF4-FFF2-40B4-BE49-F238E27FC236}">
                <a16:creationId xmlns:a16="http://schemas.microsoft.com/office/drawing/2014/main" id="{94845367-CEE3-5810-5A47-DDAFD1984CC1}"/>
              </a:ext>
            </a:extLst>
          </p:cNvPr>
          <p:cNvSpPr/>
          <p:nvPr/>
        </p:nvSpPr>
        <p:spPr>
          <a:xfrm>
            <a:off x="8573119" y="666908"/>
            <a:ext cx="108000" cy="108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 name="Ellipse 22">
            <a:extLst>
              <a:ext uri="{FF2B5EF4-FFF2-40B4-BE49-F238E27FC236}">
                <a16:creationId xmlns:a16="http://schemas.microsoft.com/office/drawing/2014/main" id="{BA885344-6074-EEC1-852B-61E988DA8967}"/>
              </a:ext>
            </a:extLst>
          </p:cNvPr>
          <p:cNvSpPr/>
          <p:nvPr/>
        </p:nvSpPr>
        <p:spPr>
          <a:xfrm>
            <a:off x="9393173" y="666908"/>
            <a:ext cx="108000" cy="108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 name="Ellipse 23">
            <a:extLst>
              <a:ext uri="{FF2B5EF4-FFF2-40B4-BE49-F238E27FC236}">
                <a16:creationId xmlns:a16="http://schemas.microsoft.com/office/drawing/2014/main" id="{876446A6-B565-5A94-A506-EA29C3E49E70}"/>
              </a:ext>
            </a:extLst>
          </p:cNvPr>
          <p:cNvSpPr/>
          <p:nvPr/>
        </p:nvSpPr>
        <p:spPr>
          <a:xfrm>
            <a:off x="10132594" y="666908"/>
            <a:ext cx="108000" cy="108000"/>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25" name="Google Shape;677;p35">
            <a:extLst>
              <a:ext uri="{FF2B5EF4-FFF2-40B4-BE49-F238E27FC236}">
                <a16:creationId xmlns:a16="http://schemas.microsoft.com/office/drawing/2014/main" id="{FA90B3EF-EBFB-50DC-A0C8-561A971A0D68}"/>
              </a:ext>
            </a:extLst>
          </p:cNvPr>
          <p:cNvPicPr preferRelativeResize="0"/>
          <p:nvPr/>
        </p:nvPicPr>
        <p:blipFill>
          <a:blip r:embed="rId5">
            <a:alphaModFix/>
            <a:extLst>
              <a:ext uri="{28A0092B-C50C-407E-A947-70E740481C1C}">
                <a14:useLocalDpi xmlns:a14="http://schemas.microsoft.com/office/drawing/2010/main" val="0"/>
              </a:ext>
            </a:extLst>
          </a:blip>
          <a:stretch>
            <a:fillRect/>
          </a:stretch>
        </p:blipFill>
        <p:spPr>
          <a:xfrm>
            <a:off x="11091961" y="303313"/>
            <a:ext cx="963502" cy="474888"/>
          </a:xfrm>
          <a:prstGeom prst="rect">
            <a:avLst/>
          </a:prstGeom>
          <a:noFill/>
          <a:ln>
            <a:noFill/>
          </a:ln>
        </p:spPr>
      </p:pic>
    </p:spTree>
    <p:extLst>
      <p:ext uri="{BB962C8B-B14F-4D97-AF65-F5344CB8AC3E}">
        <p14:creationId xmlns:p14="http://schemas.microsoft.com/office/powerpoint/2010/main" val="3870962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sp>
        <p:nvSpPr>
          <p:cNvPr id="6" name="Espace réservé du texte 4">
            <a:extLst>
              <a:ext uri="{FF2B5EF4-FFF2-40B4-BE49-F238E27FC236}">
                <a16:creationId xmlns:a16="http://schemas.microsoft.com/office/drawing/2014/main" id="{517A4E14-B554-F78D-0E02-35AE3E0D0CB7}"/>
              </a:ext>
            </a:extLst>
          </p:cNvPr>
          <p:cNvSpPr txBox="1">
            <a:spLocks/>
          </p:cNvSpPr>
          <p:nvPr/>
        </p:nvSpPr>
        <p:spPr>
          <a:xfrm>
            <a:off x="632383" y="1280076"/>
            <a:ext cx="10799999" cy="432000"/>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Détails des fonctionnalités </a:t>
            </a:r>
            <a:r>
              <a:rPr lang="fr-FR" dirty="0" err="1"/>
              <a:t>iPaidThat</a:t>
            </a:r>
            <a:r>
              <a:rPr lang="fr-FR" dirty="0"/>
              <a:t> (1/9)</a:t>
            </a:r>
          </a:p>
        </p:txBody>
      </p:sp>
      <p:sp>
        <p:nvSpPr>
          <p:cNvPr id="8" name="Google Shape;122;p19">
            <a:extLst>
              <a:ext uri="{FF2B5EF4-FFF2-40B4-BE49-F238E27FC236}">
                <a16:creationId xmlns:a16="http://schemas.microsoft.com/office/drawing/2014/main" id="{F5C495C1-A243-7437-951E-0B8C4CED53B1}"/>
              </a:ext>
            </a:extLst>
          </p:cNvPr>
          <p:cNvSpPr txBox="1"/>
          <p:nvPr/>
        </p:nvSpPr>
        <p:spPr>
          <a:xfrm>
            <a:off x="6096000" y="887880"/>
            <a:ext cx="6096000" cy="902835"/>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fr" sz="4267" b="0" i="0" u="none" strike="noStrike" kern="0" cap="none" spc="0" normalizeH="0" baseline="0" noProof="0" dirty="0">
                <a:ln>
                  <a:noFill/>
                </a:ln>
                <a:solidFill>
                  <a:srgbClr val="000000"/>
                </a:solidFill>
                <a:effectLst/>
                <a:uLnTx/>
                <a:uFillTx/>
                <a:latin typeface="Questrial"/>
                <a:ea typeface="Questrial"/>
                <a:cs typeface="Questrial"/>
                <a:sym typeface="Questrial"/>
              </a:rPr>
              <a:t>Pré-comptabilité</a:t>
            </a:r>
            <a:endParaRPr kumimoji="0" sz="4267" b="0" i="0" u="none" strike="noStrike" kern="0" cap="none" spc="0" normalizeH="0" baseline="0" noProof="0" dirty="0">
              <a:ln>
                <a:noFill/>
              </a:ln>
              <a:solidFill>
                <a:srgbClr val="000000"/>
              </a:solidFill>
              <a:effectLst/>
              <a:uLnTx/>
              <a:uFillTx/>
              <a:latin typeface="Questrial"/>
              <a:ea typeface="Questrial"/>
              <a:cs typeface="Questrial"/>
              <a:sym typeface="Questrial"/>
            </a:endParaRPr>
          </a:p>
        </p:txBody>
      </p:sp>
      <p:pic>
        <p:nvPicPr>
          <p:cNvPr id="9" name="Google Shape;123;p19">
            <a:extLst>
              <a:ext uri="{FF2B5EF4-FFF2-40B4-BE49-F238E27FC236}">
                <a16:creationId xmlns:a16="http://schemas.microsoft.com/office/drawing/2014/main" id="{4BB38AAE-2809-7738-E542-18A1C313EF7C}"/>
              </a:ext>
            </a:extLst>
          </p:cNvPr>
          <p:cNvPicPr preferRelativeResize="0"/>
          <p:nvPr/>
        </p:nvPicPr>
        <p:blipFill>
          <a:blip r:embed="rId2">
            <a:alphaModFix/>
          </a:blip>
          <a:stretch>
            <a:fillRect/>
          </a:stretch>
        </p:blipFill>
        <p:spPr>
          <a:xfrm>
            <a:off x="5880000" y="1605659"/>
            <a:ext cx="6311997" cy="4559079"/>
          </a:xfrm>
          <a:prstGeom prst="rect">
            <a:avLst/>
          </a:prstGeom>
          <a:noFill/>
          <a:ln>
            <a:noFill/>
          </a:ln>
        </p:spPr>
      </p:pic>
      <p:pic>
        <p:nvPicPr>
          <p:cNvPr id="10" name="Google Shape;124;p19">
            <a:extLst>
              <a:ext uri="{FF2B5EF4-FFF2-40B4-BE49-F238E27FC236}">
                <a16:creationId xmlns:a16="http://schemas.microsoft.com/office/drawing/2014/main" id="{0E77966A-FC2B-4CA4-E684-A1DE4F338813}"/>
              </a:ext>
            </a:extLst>
          </p:cNvPr>
          <p:cNvPicPr preferRelativeResize="0"/>
          <p:nvPr/>
        </p:nvPicPr>
        <p:blipFill>
          <a:blip r:embed="rId3">
            <a:alphaModFix/>
          </a:blip>
          <a:stretch>
            <a:fillRect/>
          </a:stretch>
        </p:blipFill>
        <p:spPr>
          <a:xfrm>
            <a:off x="10243734" y="477865"/>
            <a:ext cx="1547503" cy="367200"/>
          </a:xfrm>
          <a:prstGeom prst="rect">
            <a:avLst/>
          </a:prstGeom>
          <a:noFill/>
          <a:ln>
            <a:noFill/>
          </a:ln>
        </p:spPr>
      </p:pic>
      <p:sp>
        <p:nvSpPr>
          <p:cNvPr id="11" name="Google Shape;121;p19">
            <a:extLst>
              <a:ext uri="{FF2B5EF4-FFF2-40B4-BE49-F238E27FC236}">
                <a16:creationId xmlns:a16="http://schemas.microsoft.com/office/drawing/2014/main" id="{74862AA2-CA38-4499-7685-0E4FB4EC049B}"/>
              </a:ext>
            </a:extLst>
          </p:cNvPr>
          <p:cNvSpPr txBox="1">
            <a:spLocks/>
          </p:cNvSpPr>
          <p:nvPr/>
        </p:nvSpPr>
        <p:spPr>
          <a:xfrm>
            <a:off x="393700" y="1897476"/>
            <a:ext cx="6312000" cy="4432800"/>
          </a:xfrm>
          <a:prstGeom prst="rect">
            <a:avLst/>
          </a:prstGeom>
        </p:spPr>
        <p:txBody>
          <a:bodyPr spcFirstLastPara="1" vert="horz" wrap="square" lIns="121900" tIns="121900" rIns="121900" bIns="121900" rtlCol="0" anchor="t" anchorCtr="0">
            <a:normAutofit fontScale="90000"/>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marR="0" lvl="0" indent="-419090" algn="l" defTabSz="1219170" rtl="0" eaLnBrk="1" fontAlgn="auto" latinLnBrk="0" hangingPunct="1">
              <a:lnSpc>
                <a:spcPct val="115000"/>
              </a:lnSpc>
              <a:spcBef>
                <a:spcPts val="0"/>
              </a:spcBef>
              <a:spcAft>
                <a:spcPts val="0"/>
              </a:spcAft>
              <a:buClrTx/>
              <a:buSzPct val="100000"/>
              <a:buFont typeface="Questrial"/>
              <a:buChar char="❏"/>
              <a:tabLst/>
              <a:defRPr/>
            </a:pP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Récupération automatique des factures</a:t>
            </a:r>
            <a:b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b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reçues par e-mail</a:t>
            </a:r>
          </a:p>
          <a:p>
            <a:pPr marL="609585" marR="0" lvl="0" indent="0" algn="l" defTabSz="1219170" rtl="0" eaLnBrk="1" fontAlgn="auto" latinLnBrk="0" hangingPunct="1">
              <a:lnSpc>
                <a:spcPct val="115000"/>
              </a:lnSpc>
              <a:spcBef>
                <a:spcPts val="0"/>
              </a:spcBef>
              <a:spcAft>
                <a:spcPts val="0"/>
              </a:spcAft>
              <a:buClrTx/>
              <a:buSzPts val="2800"/>
              <a:buFontTx/>
              <a:buNone/>
              <a:tabLst/>
              <a:defRPr/>
            </a:pPr>
            <a:endPar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endParaRPr>
          </a:p>
          <a:p>
            <a:pPr marL="609585" marR="0" lvl="0" indent="-419090" algn="l" defTabSz="1219170" rtl="0" eaLnBrk="1" fontAlgn="auto" latinLnBrk="0" hangingPunct="1">
              <a:lnSpc>
                <a:spcPct val="115000"/>
              </a:lnSpc>
              <a:spcBef>
                <a:spcPts val="0"/>
              </a:spcBef>
              <a:spcAft>
                <a:spcPts val="0"/>
              </a:spcAft>
              <a:buClrTx/>
              <a:buSzPct val="100000"/>
              <a:buFont typeface="Questrial"/>
              <a:buChar char="❏"/>
              <a:tabLst/>
              <a:defRPr/>
            </a:pP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Récupération automatique des factures</a:t>
            </a:r>
            <a:b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b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sur les espaces clients</a:t>
            </a:r>
          </a:p>
          <a:p>
            <a:pPr marL="609585" marR="0" lvl="0" indent="0" algn="l" defTabSz="1219170" rtl="0" eaLnBrk="1" fontAlgn="auto" latinLnBrk="0" hangingPunct="1">
              <a:lnSpc>
                <a:spcPct val="115000"/>
              </a:lnSpc>
              <a:spcBef>
                <a:spcPts val="0"/>
              </a:spcBef>
              <a:spcAft>
                <a:spcPts val="0"/>
              </a:spcAft>
              <a:buClrTx/>
              <a:buSzPts val="2800"/>
              <a:buFontTx/>
              <a:buNone/>
              <a:tabLst/>
              <a:defRPr/>
            </a:pPr>
            <a:endPar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endParaRPr>
          </a:p>
          <a:p>
            <a:pPr marL="609585" marR="0" lvl="0" indent="-419090" algn="l" defTabSz="1219170" rtl="0" eaLnBrk="1" fontAlgn="auto" latinLnBrk="0" hangingPunct="1">
              <a:lnSpc>
                <a:spcPct val="115000"/>
              </a:lnSpc>
              <a:spcBef>
                <a:spcPts val="0"/>
              </a:spcBef>
              <a:spcAft>
                <a:spcPts val="0"/>
              </a:spcAft>
              <a:buClrTx/>
              <a:buSzPct val="100000"/>
              <a:buFont typeface="Questrial"/>
              <a:buChar char="❏"/>
              <a:tabLst/>
              <a:defRPr/>
            </a:pP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Détection et extraction automatique</a:t>
            </a:r>
            <a:b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b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des informations clés</a:t>
            </a:r>
          </a:p>
          <a:p>
            <a:pPr marL="609585" marR="0" lvl="0" indent="0" algn="l" defTabSz="1219170" rtl="0" eaLnBrk="1" fontAlgn="auto" latinLnBrk="0" hangingPunct="1">
              <a:lnSpc>
                <a:spcPct val="115000"/>
              </a:lnSpc>
              <a:spcBef>
                <a:spcPts val="0"/>
              </a:spcBef>
              <a:spcAft>
                <a:spcPts val="0"/>
              </a:spcAft>
              <a:buClrTx/>
              <a:buSzPts val="2800"/>
              <a:buFontTx/>
              <a:buNone/>
              <a:tabLst/>
              <a:defRPr/>
            </a:pPr>
            <a:endPar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endParaRPr>
          </a:p>
          <a:p>
            <a:pPr marL="609585" marR="0" lvl="0" indent="-419090" algn="l" defTabSz="1219170" rtl="0" eaLnBrk="1" fontAlgn="auto" latinLnBrk="0" hangingPunct="1">
              <a:lnSpc>
                <a:spcPct val="115000"/>
              </a:lnSpc>
              <a:spcBef>
                <a:spcPts val="0"/>
              </a:spcBef>
              <a:spcAft>
                <a:spcPts val="0"/>
              </a:spcAft>
              <a:buClrTx/>
              <a:buSzPct val="100000"/>
              <a:buFont typeface="Questrial"/>
              <a:buChar char="❏"/>
              <a:tabLst/>
              <a:defRPr/>
            </a:pP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Rapprochement bancaire entre les factures</a:t>
            </a:r>
            <a:b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b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et les transactions bancaires</a:t>
            </a:r>
          </a:p>
          <a:p>
            <a:pPr marL="609585" marR="0" lvl="0" indent="0" algn="l" defTabSz="1219170" rtl="0" eaLnBrk="1" fontAlgn="auto" latinLnBrk="0" hangingPunct="1">
              <a:lnSpc>
                <a:spcPct val="115000"/>
              </a:lnSpc>
              <a:spcBef>
                <a:spcPts val="0"/>
              </a:spcBef>
              <a:spcAft>
                <a:spcPts val="0"/>
              </a:spcAft>
              <a:buClrTx/>
              <a:buSzPts val="2800"/>
              <a:buFontTx/>
              <a:buNone/>
              <a:tabLst/>
              <a:defRPr/>
            </a:pPr>
            <a:endPar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endParaRPr>
          </a:p>
          <a:p>
            <a:pPr marL="609585" marR="0" lvl="0" indent="-419090" algn="l" defTabSz="1219170" rtl="0" eaLnBrk="1" fontAlgn="auto" latinLnBrk="0" hangingPunct="1">
              <a:lnSpc>
                <a:spcPct val="115000"/>
              </a:lnSpc>
              <a:spcBef>
                <a:spcPts val="0"/>
              </a:spcBef>
              <a:spcAft>
                <a:spcPts val="0"/>
              </a:spcAft>
              <a:buClrTx/>
              <a:buSzPct val="100000"/>
              <a:buFont typeface="Questrial"/>
              <a:buChar char="❏"/>
              <a:tabLst/>
              <a:defRPr/>
            </a:pPr>
            <a:r>
              <a:rPr kumimoji="0" lang="fr-FR" sz="2000" b="1" i="0" u="none" strike="noStrike" kern="1200" cap="none" spc="0" normalizeH="0" baseline="0" noProof="0">
                <a:ln>
                  <a:noFill/>
                </a:ln>
                <a:solidFill>
                  <a:srgbClr val="3E454A"/>
                </a:solidFill>
                <a:effectLst/>
                <a:uLnTx/>
                <a:uFillTx/>
                <a:latin typeface="Questrial"/>
                <a:ea typeface="Questrial"/>
                <a:cs typeface="Questrial"/>
                <a:sym typeface="Questrial"/>
              </a:rPr>
              <a:t>Alerte intelligente en cas de factures manquantes</a:t>
            </a:r>
            <a:endParaRPr kumimoji="0" lang="fr-FR" sz="2000" b="1" i="0" u="none" strike="noStrike" kern="1200" cap="none" spc="0" normalizeH="0" baseline="0" noProof="0" dirty="0">
              <a:ln>
                <a:noFill/>
              </a:ln>
              <a:solidFill>
                <a:srgbClr val="3E454A"/>
              </a:solidFill>
              <a:effectLst/>
              <a:uLnTx/>
              <a:uFillTx/>
              <a:latin typeface="Questrial"/>
              <a:ea typeface="Questrial"/>
              <a:cs typeface="Questrial"/>
              <a:sym typeface="Questrial"/>
            </a:endParaRPr>
          </a:p>
        </p:txBody>
      </p:sp>
    </p:spTree>
    <p:extLst>
      <p:ext uri="{BB962C8B-B14F-4D97-AF65-F5344CB8AC3E}">
        <p14:creationId xmlns:p14="http://schemas.microsoft.com/office/powerpoint/2010/main" val="553641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sp>
        <p:nvSpPr>
          <p:cNvPr id="2" name="Espace réservé du texte 4">
            <a:extLst>
              <a:ext uri="{FF2B5EF4-FFF2-40B4-BE49-F238E27FC236}">
                <a16:creationId xmlns:a16="http://schemas.microsoft.com/office/drawing/2014/main" id="{3018D86A-38A8-5CA0-8A4D-40C2D070A801}"/>
              </a:ext>
            </a:extLst>
          </p:cNvPr>
          <p:cNvSpPr txBox="1">
            <a:spLocks/>
          </p:cNvSpPr>
          <p:nvPr/>
        </p:nvSpPr>
        <p:spPr>
          <a:xfrm>
            <a:off x="632383" y="1249254"/>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(2/9)</a:t>
            </a:r>
          </a:p>
        </p:txBody>
      </p:sp>
      <p:sp>
        <p:nvSpPr>
          <p:cNvPr id="6" name="Google Shape;129;p20">
            <a:extLst>
              <a:ext uri="{FF2B5EF4-FFF2-40B4-BE49-F238E27FC236}">
                <a16:creationId xmlns:a16="http://schemas.microsoft.com/office/drawing/2014/main" id="{865CC19C-77B2-C559-DE8A-B841926D4B5E}"/>
              </a:ext>
            </a:extLst>
          </p:cNvPr>
          <p:cNvSpPr txBox="1">
            <a:spLocks/>
          </p:cNvSpPr>
          <p:nvPr/>
        </p:nvSpPr>
        <p:spPr>
          <a:xfrm>
            <a:off x="67900" y="2021533"/>
            <a:ext cx="5943600" cy="43940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a:lnSpc>
                <a:spcPct val="115000"/>
              </a:lnSpc>
            </a:pPr>
            <a:r>
              <a:rPr lang="fr-FR" sz="1800" dirty="0">
                <a:solidFill>
                  <a:srgbClr val="3E454A"/>
                </a:solidFill>
                <a:latin typeface="Questrial"/>
                <a:ea typeface="Questrial"/>
                <a:cs typeface="Questrial"/>
                <a:sym typeface="Questrial"/>
              </a:rPr>
              <a:t>❏ Connexion et synchronisation avec plus de 400 banques</a:t>
            </a:r>
          </a:p>
          <a:p>
            <a:pPr marL="609585">
              <a:lnSpc>
                <a:spcPct val="115000"/>
              </a:lnSpc>
            </a:pPr>
            <a:endParaRPr lang="fr-FR" sz="1800" dirty="0">
              <a:solidFill>
                <a:srgbClr val="3E454A"/>
              </a:solidFill>
              <a:latin typeface="Questrial"/>
              <a:ea typeface="Questrial"/>
              <a:cs typeface="Questrial"/>
              <a:sym typeface="Questrial"/>
            </a:endParaRPr>
          </a:p>
          <a:p>
            <a:pPr marL="609585">
              <a:lnSpc>
                <a:spcPct val="115000"/>
              </a:lnSpc>
            </a:pPr>
            <a:r>
              <a:rPr lang="fr-FR" sz="1800" dirty="0">
                <a:solidFill>
                  <a:srgbClr val="3E454A"/>
                </a:solidFill>
                <a:latin typeface="Questrial"/>
                <a:ea typeface="Questrial"/>
                <a:cs typeface="Questrial"/>
                <a:sym typeface="Questrial"/>
              </a:rPr>
              <a:t>❏ Intégration bancaire avec So </a:t>
            </a:r>
            <a:r>
              <a:rPr lang="fr-FR" sz="1800" dirty="0" err="1">
                <a:solidFill>
                  <a:srgbClr val="3E454A"/>
                </a:solidFill>
                <a:latin typeface="Questrial"/>
                <a:ea typeface="Questrial"/>
                <a:cs typeface="Questrial"/>
                <a:sym typeface="Questrial"/>
              </a:rPr>
              <a:t>bank</a:t>
            </a:r>
            <a:r>
              <a:rPr lang="fr-FR" sz="1800" dirty="0">
                <a:solidFill>
                  <a:srgbClr val="3E454A"/>
                </a:solidFill>
                <a:latin typeface="Questrial"/>
                <a:ea typeface="Questrial"/>
                <a:cs typeface="Questrial"/>
                <a:sym typeface="Questrial"/>
              </a:rPr>
              <a:t>, </a:t>
            </a:r>
            <a:r>
              <a:rPr lang="fr-FR" sz="1800" dirty="0" err="1">
                <a:solidFill>
                  <a:srgbClr val="3E454A"/>
                </a:solidFill>
                <a:latin typeface="Questrial"/>
                <a:ea typeface="Questrial"/>
                <a:cs typeface="Questrial"/>
                <a:sym typeface="Questrial"/>
              </a:rPr>
              <a:t>Jedeclare</a:t>
            </a:r>
            <a:endParaRPr lang="fr-FR" sz="1800" dirty="0">
              <a:solidFill>
                <a:srgbClr val="3E454A"/>
              </a:solidFill>
              <a:latin typeface="Questrial"/>
              <a:ea typeface="Questrial"/>
              <a:cs typeface="Questrial"/>
              <a:sym typeface="Questrial"/>
            </a:endParaRPr>
          </a:p>
          <a:p>
            <a:pPr marL="609585">
              <a:lnSpc>
                <a:spcPct val="115000"/>
              </a:lnSpc>
            </a:pPr>
            <a:endParaRPr lang="fr-FR" sz="1800" dirty="0">
              <a:solidFill>
                <a:srgbClr val="3E454A"/>
              </a:solidFill>
              <a:latin typeface="Questrial"/>
              <a:ea typeface="Questrial"/>
              <a:cs typeface="Questrial"/>
              <a:sym typeface="Questrial"/>
            </a:endParaRPr>
          </a:p>
          <a:p>
            <a:pPr marL="609585">
              <a:lnSpc>
                <a:spcPct val="115000"/>
              </a:lnSpc>
            </a:pPr>
            <a:r>
              <a:rPr lang="fr-FR" sz="1800" dirty="0">
                <a:solidFill>
                  <a:srgbClr val="3E454A"/>
                </a:solidFill>
                <a:latin typeface="Questrial"/>
                <a:ea typeface="Questrial"/>
                <a:cs typeface="Questrial"/>
                <a:sym typeface="Questrial"/>
              </a:rPr>
              <a:t>❏ Réconciliation bancaire automatisée</a:t>
            </a:r>
          </a:p>
          <a:p>
            <a:pPr marL="609585">
              <a:lnSpc>
                <a:spcPct val="115000"/>
              </a:lnSpc>
            </a:pPr>
            <a:endParaRPr lang="fr-FR" sz="1800" dirty="0">
              <a:solidFill>
                <a:srgbClr val="3E454A"/>
              </a:solidFill>
              <a:latin typeface="Questrial"/>
              <a:ea typeface="Questrial"/>
              <a:cs typeface="Questrial"/>
              <a:sym typeface="Questrial"/>
            </a:endParaRPr>
          </a:p>
          <a:p>
            <a:pPr marL="609585">
              <a:lnSpc>
                <a:spcPct val="115000"/>
              </a:lnSpc>
            </a:pPr>
            <a:r>
              <a:rPr lang="fr-FR" sz="1800" dirty="0">
                <a:solidFill>
                  <a:srgbClr val="3E454A"/>
                </a:solidFill>
                <a:latin typeface="Questrial"/>
                <a:ea typeface="Questrial"/>
                <a:cs typeface="Questrial"/>
                <a:sym typeface="Questrial"/>
              </a:rPr>
              <a:t>❏ Détection des pièces manquantes</a:t>
            </a:r>
          </a:p>
          <a:p>
            <a:pPr marL="609585">
              <a:lnSpc>
                <a:spcPct val="115000"/>
              </a:lnSpc>
            </a:pPr>
            <a:endParaRPr lang="fr-FR" sz="1800" dirty="0">
              <a:solidFill>
                <a:srgbClr val="3E454A"/>
              </a:solidFill>
              <a:latin typeface="Questrial"/>
              <a:ea typeface="Questrial"/>
              <a:cs typeface="Questrial"/>
              <a:sym typeface="Questrial"/>
            </a:endParaRPr>
          </a:p>
          <a:p>
            <a:pPr marL="609585">
              <a:lnSpc>
                <a:spcPct val="115000"/>
              </a:lnSpc>
            </a:pPr>
            <a:r>
              <a:rPr lang="fr-FR" sz="1800" dirty="0">
                <a:solidFill>
                  <a:srgbClr val="3E454A"/>
                </a:solidFill>
                <a:latin typeface="Questrial"/>
                <a:ea typeface="Questrial"/>
                <a:cs typeface="Questrial"/>
                <a:sym typeface="Questrial"/>
              </a:rPr>
              <a:t>❏ Suivi des dettes et des créances</a:t>
            </a:r>
          </a:p>
          <a:p>
            <a:pPr marL="609585">
              <a:lnSpc>
                <a:spcPct val="115000"/>
              </a:lnSpc>
            </a:pPr>
            <a:endParaRPr lang="fr-FR" sz="1800" dirty="0">
              <a:solidFill>
                <a:srgbClr val="3E454A"/>
              </a:solidFill>
              <a:latin typeface="Questrial"/>
              <a:ea typeface="Questrial"/>
              <a:cs typeface="Questrial"/>
              <a:sym typeface="Questrial"/>
            </a:endParaRPr>
          </a:p>
          <a:p>
            <a:pPr marL="609585">
              <a:lnSpc>
                <a:spcPct val="115000"/>
              </a:lnSpc>
            </a:pPr>
            <a:r>
              <a:rPr lang="fr-FR" sz="1800" dirty="0">
                <a:solidFill>
                  <a:srgbClr val="3E454A"/>
                </a:solidFill>
                <a:latin typeface="Questrial"/>
                <a:ea typeface="Questrial"/>
                <a:cs typeface="Questrial"/>
                <a:sym typeface="Questrial"/>
              </a:rPr>
              <a:t>❏ Contrôle de la trésorerie</a:t>
            </a:r>
          </a:p>
          <a:p>
            <a:pPr marL="609585">
              <a:lnSpc>
                <a:spcPct val="115000"/>
              </a:lnSpc>
            </a:pPr>
            <a:endParaRPr lang="fr-FR" sz="1800" dirty="0">
              <a:solidFill>
                <a:srgbClr val="3E454A"/>
              </a:solidFill>
              <a:latin typeface="Questrial"/>
              <a:ea typeface="Questrial"/>
              <a:cs typeface="Questrial"/>
              <a:sym typeface="Questrial"/>
            </a:endParaRPr>
          </a:p>
        </p:txBody>
      </p:sp>
      <p:pic>
        <p:nvPicPr>
          <p:cNvPr id="7" name="Google Shape;131;p20">
            <a:extLst>
              <a:ext uri="{FF2B5EF4-FFF2-40B4-BE49-F238E27FC236}">
                <a16:creationId xmlns:a16="http://schemas.microsoft.com/office/drawing/2014/main" id="{93B88C00-6C66-59F0-6FD8-E8FDF51D2A54}"/>
              </a:ext>
            </a:extLst>
          </p:cNvPr>
          <p:cNvPicPr preferRelativeResize="0"/>
          <p:nvPr/>
        </p:nvPicPr>
        <p:blipFill>
          <a:blip r:embed="rId2">
            <a:alphaModFix/>
          </a:blip>
          <a:stretch>
            <a:fillRect/>
          </a:stretch>
        </p:blipFill>
        <p:spPr>
          <a:xfrm>
            <a:off x="7234667" y="1748143"/>
            <a:ext cx="3090433" cy="4394002"/>
          </a:xfrm>
          <a:prstGeom prst="rect">
            <a:avLst/>
          </a:prstGeom>
          <a:noFill/>
          <a:ln>
            <a:noFill/>
          </a:ln>
        </p:spPr>
      </p:pic>
      <p:sp>
        <p:nvSpPr>
          <p:cNvPr id="8" name="Google Shape;122;p19">
            <a:extLst>
              <a:ext uri="{FF2B5EF4-FFF2-40B4-BE49-F238E27FC236}">
                <a16:creationId xmlns:a16="http://schemas.microsoft.com/office/drawing/2014/main" id="{44574C69-8E96-34D7-A267-C2FB53F3A39D}"/>
              </a:ext>
            </a:extLst>
          </p:cNvPr>
          <p:cNvSpPr txBox="1"/>
          <p:nvPr/>
        </p:nvSpPr>
        <p:spPr>
          <a:xfrm>
            <a:off x="6011500" y="1044015"/>
            <a:ext cx="6365199"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FR" sz="4267" kern="0" dirty="0">
                <a:solidFill>
                  <a:srgbClr val="000000"/>
                </a:solidFill>
                <a:latin typeface="Questrial"/>
                <a:ea typeface="Questrial"/>
                <a:cs typeface="Questrial"/>
                <a:sym typeface="Questrial"/>
              </a:rPr>
              <a:t>Réconciliation bancaire</a:t>
            </a:r>
          </a:p>
        </p:txBody>
      </p:sp>
      <p:pic>
        <p:nvPicPr>
          <p:cNvPr id="9" name="Google Shape;124;p19">
            <a:extLst>
              <a:ext uri="{FF2B5EF4-FFF2-40B4-BE49-F238E27FC236}">
                <a16:creationId xmlns:a16="http://schemas.microsoft.com/office/drawing/2014/main" id="{1D5144F8-63F0-B718-AB4A-16202E411E9D}"/>
              </a:ext>
            </a:extLst>
          </p:cNvPr>
          <p:cNvPicPr preferRelativeResize="0"/>
          <p:nvPr/>
        </p:nvPicPr>
        <p:blipFill>
          <a:blip r:embed="rId3">
            <a:alphaModFix/>
          </a:blip>
          <a:stretch>
            <a:fillRect/>
          </a:stretch>
        </p:blipFill>
        <p:spPr>
          <a:xfrm>
            <a:off x="10243734" y="477865"/>
            <a:ext cx="1547503" cy="367200"/>
          </a:xfrm>
          <a:prstGeom prst="rect">
            <a:avLst/>
          </a:prstGeom>
          <a:noFill/>
          <a:ln>
            <a:noFill/>
          </a:ln>
        </p:spPr>
      </p:pic>
    </p:spTree>
    <p:extLst>
      <p:ext uri="{BB962C8B-B14F-4D97-AF65-F5344CB8AC3E}">
        <p14:creationId xmlns:p14="http://schemas.microsoft.com/office/powerpoint/2010/main" val="2075467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sp>
        <p:nvSpPr>
          <p:cNvPr id="2" name="Espace réservé du texte 4">
            <a:extLst>
              <a:ext uri="{FF2B5EF4-FFF2-40B4-BE49-F238E27FC236}">
                <a16:creationId xmlns:a16="http://schemas.microsoft.com/office/drawing/2014/main" id="{45BE2DFE-F61A-12D4-5D91-8D64704253BC}"/>
              </a:ext>
            </a:extLst>
          </p:cNvPr>
          <p:cNvSpPr txBox="1">
            <a:spLocks/>
          </p:cNvSpPr>
          <p:nvPr/>
        </p:nvSpPr>
        <p:spPr>
          <a:xfrm>
            <a:off x="632383" y="1290349"/>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(3/9)</a:t>
            </a:r>
          </a:p>
        </p:txBody>
      </p:sp>
      <p:pic>
        <p:nvPicPr>
          <p:cNvPr id="6" name="Google Shape;124;p19">
            <a:extLst>
              <a:ext uri="{FF2B5EF4-FFF2-40B4-BE49-F238E27FC236}">
                <a16:creationId xmlns:a16="http://schemas.microsoft.com/office/drawing/2014/main" id="{F459A996-EF73-000A-2C73-2EBD90918B29}"/>
              </a:ext>
            </a:extLst>
          </p:cNvPr>
          <p:cNvPicPr preferRelativeResize="0"/>
          <p:nvPr/>
        </p:nvPicPr>
        <p:blipFill>
          <a:blip r:embed="rId2">
            <a:alphaModFix/>
          </a:blip>
          <a:stretch>
            <a:fillRect/>
          </a:stretch>
        </p:blipFill>
        <p:spPr>
          <a:xfrm>
            <a:off x="10243734" y="334029"/>
            <a:ext cx="1547503" cy="367200"/>
          </a:xfrm>
          <a:prstGeom prst="rect">
            <a:avLst/>
          </a:prstGeom>
          <a:noFill/>
          <a:ln>
            <a:noFill/>
          </a:ln>
        </p:spPr>
      </p:pic>
      <p:sp>
        <p:nvSpPr>
          <p:cNvPr id="7" name="Google Shape;137;p21">
            <a:extLst>
              <a:ext uri="{FF2B5EF4-FFF2-40B4-BE49-F238E27FC236}">
                <a16:creationId xmlns:a16="http://schemas.microsoft.com/office/drawing/2014/main" id="{331C8E5B-3A0A-63AF-B734-18612A8F8FB1}"/>
              </a:ext>
            </a:extLst>
          </p:cNvPr>
          <p:cNvSpPr txBox="1">
            <a:spLocks/>
          </p:cNvSpPr>
          <p:nvPr/>
        </p:nvSpPr>
        <p:spPr>
          <a:xfrm>
            <a:off x="393700" y="1933767"/>
            <a:ext cx="5943600" cy="40072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Application mobile pour gérer et scanner</a:t>
            </a:r>
          </a:p>
          <a:p>
            <a:pPr marL="609585">
              <a:lnSpc>
                <a:spcPct val="115000"/>
              </a:lnSpc>
            </a:pPr>
            <a:r>
              <a:rPr lang="fr-FR" sz="1800">
                <a:solidFill>
                  <a:srgbClr val="3E454A"/>
                </a:solidFill>
                <a:latin typeface="Questrial"/>
                <a:ea typeface="Questrial"/>
                <a:cs typeface="Questrial"/>
                <a:sym typeface="Questrial"/>
              </a:rPr>
              <a:t>toutes vos notes de frais et factures papier</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Centralisation des notes de frais</a:t>
            </a:r>
          </a:p>
          <a:p>
            <a:pPr marL="609585">
              <a:lnSpc>
                <a:spcPct val="115000"/>
              </a:lnSpc>
            </a:pPr>
            <a:r>
              <a:rPr lang="fr-FR" sz="1800">
                <a:solidFill>
                  <a:srgbClr val="3E454A"/>
                </a:solidFill>
                <a:latin typeface="Questrial"/>
                <a:ea typeface="Questrial"/>
                <a:cs typeface="Questrial"/>
                <a:sym typeface="Questrial"/>
              </a:rPr>
              <a:t>de toute l’entreprise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Gestion des indemnités et frais kilométriques</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Suivi des remboursements en temps réel</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Notes de frais à valeur probante</a:t>
            </a:r>
          </a:p>
          <a:p>
            <a:pPr>
              <a:lnSpc>
                <a:spcPct val="115000"/>
              </a:lnSpc>
            </a:pPr>
            <a:endParaRPr lang="fr-FR" sz="1800" dirty="0">
              <a:solidFill>
                <a:srgbClr val="3E454A"/>
              </a:solidFill>
              <a:latin typeface="Questrial"/>
              <a:ea typeface="Questrial"/>
              <a:cs typeface="Questrial"/>
              <a:sym typeface="Questrial"/>
            </a:endParaRPr>
          </a:p>
        </p:txBody>
      </p:sp>
      <p:sp>
        <p:nvSpPr>
          <p:cNvPr id="8" name="Google Shape;138;p21">
            <a:extLst>
              <a:ext uri="{FF2B5EF4-FFF2-40B4-BE49-F238E27FC236}">
                <a16:creationId xmlns:a16="http://schemas.microsoft.com/office/drawing/2014/main" id="{B50B3485-AB5E-AD4C-3184-30CF16808562}"/>
              </a:ext>
            </a:extLst>
          </p:cNvPr>
          <p:cNvSpPr txBox="1"/>
          <p:nvPr/>
        </p:nvSpPr>
        <p:spPr>
          <a:xfrm>
            <a:off x="6587787" y="415191"/>
            <a:ext cx="8336400"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FR" sz="4267" kern="0" dirty="0">
                <a:solidFill>
                  <a:srgbClr val="000000"/>
                </a:solidFill>
                <a:latin typeface="Questrial"/>
                <a:ea typeface="Questrial"/>
                <a:cs typeface="Questrial"/>
                <a:sym typeface="Questrial"/>
              </a:rPr>
              <a:t>Note de frais</a:t>
            </a:r>
          </a:p>
        </p:txBody>
      </p:sp>
      <p:pic>
        <p:nvPicPr>
          <p:cNvPr id="9" name="Google Shape;139;p21">
            <a:extLst>
              <a:ext uri="{FF2B5EF4-FFF2-40B4-BE49-F238E27FC236}">
                <a16:creationId xmlns:a16="http://schemas.microsoft.com/office/drawing/2014/main" id="{1043225E-7232-136E-C255-17B618D404BF}"/>
              </a:ext>
            </a:extLst>
          </p:cNvPr>
          <p:cNvPicPr preferRelativeResize="0"/>
          <p:nvPr/>
        </p:nvPicPr>
        <p:blipFill rotWithShape="1">
          <a:blip r:embed="rId3">
            <a:alphaModFix/>
          </a:blip>
          <a:srcRect t="16948"/>
          <a:stretch/>
        </p:blipFill>
        <p:spPr>
          <a:xfrm>
            <a:off x="5640962" y="1162311"/>
            <a:ext cx="6551037" cy="5695693"/>
          </a:xfrm>
          <a:prstGeom prst="rect">
            <a:avLst/>
          </a:prstGeom>
          <a:noFill/>
          <a:ln>
            <a:noFill/>
          </a:ln>
        </p:spPr>
      </p:pic>
    </p:spTree>
    <p:extLst>
      <p:ext uri="{BB962C8B-B14F-4D97-AF65-F5344CB8AC3E}">
        <p14:creationId xmlns:p14="http://schemas.microsoft.com/office/powerpoint/2010/main" val="4085089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2">
            <a:alphaModFix/>
          </a:blip>
          <a:stretch>
            <a:fillRect/>
          </a:stretch>
        </p:blipFill>
        <p:spPr>
          <a:xfrm>
            <a:off x="10243734" y="488139"/>
            <a:ext cx="1547503" cy="367200"/>
          </a:xfrm>
          <a:prstGeom prst="rect">
            <a:avLst/>
          </a:prstGeom>
          <a:noFill/>
          <a:ln>
            <a:noFill/>
          </a:ln>
        </p:spPr>
      </p:pic>
      <p:sp>
        <p:nvSpPr>
          <p:cNvPr id="6" name="Espace réservé du texte 4">
            <a:extLst>
              <a:ext uri="{FF2B5EF4-FFF2-40B4-BE49-F238E27FC236}">
                <a16:creationId xmlns:a16="http://schemas.microsoft.com/office/drawing/2014/main" id="{ED265397-6398-42CF-2D67-D6556A7EE7F7}"/>
              </a:ext>
            </a:extLst>
          </p:cNvPr>
          <p:cNvSpPr txBox="1">
            <a:spLocks/>
          </p:cNvSpPr>
          <p:nvPr/>
        </p:nvSpPr>
        <p:spPr>
          <a:xfrm>
            <a:off x="632383" y="1218431"/>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a:ln>
                  <a:noFill/>
                </a:ln>
                <a:solidFill>
                  <a:srgbClr val="3E454A"/>
                </a:solidFill>
                <a:effectLst/>
                <a:uLnTx/>
                <a:uFillTx/>
                <a:latin typeface="Arial" panose="020B0604020202020204"/>
                <a:ea typeface="+mn-ea"/>
                <a:cs typeface="+mn-cs"/>
              </a:rPr>
              <a:t>Détails des fonctionnalités iPaidThat (4/9)</a:t>
            </a: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 name="Google Shape;145;p22">
            <a:extLst>
              <a:ext uri="{FF2B5EF4-FFF2-40B4-BE49-F238E27FC236}">
                <a16:creationId xmlns:a16="http://schemas.microsoft.com/office/drawing/2014/main" id="{D57DF0B3-6CCB-E27A-59D2-CAA5CBD81E5E}"/>
              </a:ext>
            </a:extLst>
          </p:cNvPr>
          <p:cNvSpPr txBox="1"/>
          <p:nvPr/>
        </p:nvSpPr>
        <p:spPr>
          <a:xfrm>
            <a:off x="6536344" y="1129740"/>
            <a:ext cx="5254893"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 sz="4267" kern="0" dirty="0">
                <a:solidFill>
                  <a:srgbClr val="000000"/>
                </a:solidFill>
                <a:latin typeface="Questrial"/>
                <a:ea typeface="Questrial"/>
                <a:cs typeface="Questrial"/>
                <a:sym typeface="Questrial"/>
              </a:rPr>
              <a:t>Éditeur de factures</a:t>
            </a:r>
            <a:endParaRPr sz="4267" kern="0" dirty="0">
              <a:solidFill>
                <a:srgbClr val="000000"/>
              </a:solidFill>
              <a:latin typeface="Questrial"/>
              <a:ea typeface="Questrial"/>
              <a:cs typeface="Questrial"/>
              <a:sym typeface="Questrial"/>
            </a:endParaRPr>
          </a:p>
        </p:txBody>
      </p:sp>
      <p:pic>
        <p:nvPicPr>
          <p:cNvPr id="8" name="Google Shape;146;p22">
            <a:extLst>
              <a:ext uri="{FF2B5EF4-FFF2-40B4-BE49-F238E27FC236}">
                <a16:creationId xmlns:a16="http://schemas.microsoft.com/office/drawing/2014/main" id="{9485C67E-A413-7606-4C21-E43652BCA8D2}"/>
              </a:ext>
            </a:extLst>
          </p:cNvPr>
          <p:cNvPicPr preferRelativeResize="0"/>
          <p:nvPr/>
        </p:nvPicPr>
        <p:blipFill>
          <a:blip r:embed="rId3">
            <a:alphaModFix/>
          </a:blip>
          <a:stretch>
            <a:fillRect/>
          </a:stretch>
        </p:blipFill>
        <p:spPr>
          <a:xfrm>
            <a:off x="6463634" y="1640175"/>
            <a:ext cx="5728365" cy="4594376"/>
          </a:xfrm>
          <a:prstGeom prst="rect">
            <a:avLst/>
          </a:prstGeom>
          <a:noFill/>
          <a:ln>
            <a:noFill/>
          </a:ln>
        </p:spPr>
      </p:pic>
      <p:sp>
        <p:nvSpPr>
          <p:cNvPr id="9" name="Google Shape;144;p22">
            <a:extLst>
              <a:ext uri="{FF2B5EF4-FFF2-40B4-BE49-F238E27FC236}">
                <a16:creationId xmlns:a16="http://schemas.microsoft.com/office/drawing/2014/main" id="{03CE504E-1723-483F-975E-7E9BEB7D2C8D}"/>
              </a:ext>
            </a:extLst>
          </p:cNvPr>
          <p:cNvSpPr txBox="1">
            <a:spLocks/>
          </p:cNvSpPr>
          <p:nvPr/>
        </p:nvSpPr>
        <p:spPr>
          <a:xfrm>
            <a:off x="546100" y="2086167"/>
            <a:ext cx="5943600" cy="4007200"/>
          </a:xfrm>
          <a:prstGeom prst="rect">
            <a:avLst/>
          </a:prstGeom>
        </p:spPr>
        <p:txBody>
          <a:bodyPr spcFirstLastPara="1" vert="horz" wrap="square" lIns="121900" tIns="121900" rIns="121900" bIns="121900" rtlCol="0" anchor="t" anchorCtr="0">
            <a:normAutofit fontScale="97500" lnSpcReduction="10000"/>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Candidat PDP (Plateforme de Dématérialisation Partenaire)</a:t>
            </a:r>
          </a:p>
          <a:p>
            <a:pPr marL="609585">
              <a:lnSpc>
                <a:spcPct val="115000"/>
              </a:lnSpc>
            </a:pPr>
            <a:endParaRPr lang="fr-FR" sz="1800">
              <a:solidFill>
                <a:srgbClr val="3E454A"/>
              </a:solidFill>
              <a:latin typeface="Questrial"/>
              <a:ea typeface="Questrial"/>
              <a:cs typeface="Questrial"/>
              <a:sym typeface="Questrial"/>
            </a:endParaRPr>
          </a:p>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Personnalisation des factures à l'image de l'entreprise</a:t>
            </a:r>
          </a:p>
          <a:p>
            <a:pPr marL="609585">
              <a:lnSpc>
                <a:spcPct val="115000"/>
              </a:lnSpc>
            </a:pPr>
            <a:endParaRPr lang="fr-FR" sz="1800">
              <a:solidFill>
                <a:srgbClr val="3E454A"/>
              </a:solidFill>
              <a:latin typeface="Questrial"/>
              <a:ea typeface="Questrial"/>
              <a:cs typeface="Questrial"/>
              <a:sym typeface="Questrial"/>
            </a:endParaRPr>
          </a:p>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Gestion simplifiée des articles, produits et clients</a:t>
            </a:r>
          </a:p>
          <a:p>
            <a:pPr marL="609585">
              <a:lnSpc>
                <a:spcPct val="115000"/>
              </a:lnSpc>
            </a:pPr>
            <a:endParaRPr lang="fr-FR" sz="1800">
              <a:solidFill>
                <a:srgbClr val="3E454A"/>
              </a:solidFill>
              <a:latin typeface="Questrial"/>
              <a:ea typeface="Questrial"/>
              <a:cs typeface="Questrial"/>
              <a:sym typeface="Questrial"/>
            </a:endParaRPr>
          </a:p>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Programmation et envoi automatique de factures</a:t>
            </a:r>
          </a:p>
          <a:p>
            <a:pPr marL="609585">
              <a:lnSpc>
                <a:spcPct val="115000"/>
              </a:lnSpc>
            </a:pPr>
            <a:endParaRPr lang="fr-FR" sz="1800">
              <a:solidFill>
                <a:srgbClr val="3E454A"/>
              </a:solidFill>
              <a:latin typeface="Questrial"/>
              <a:ea typeface="Questrial"/>
              <a:cs typeface="Questrial"/>
              <a:sym typeface="Questrial"/>
            </a:endParaRPr>
          </a:p>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Intégration avec les CRM &amp; ERP</a:t>
            </a:r>
          </a:p>
          <a:p>
            <a:pPr marL="609585">
              <a:lnSpc>
                <a:spcPct val="115000"/>
              </a:lnSpc>
            </a:pPr>
            <a:endParaRPr lang="fr-FR" sz="1800">
              <a:solidFill>
                <a:srgbClr val="3E454A"/>
              </a:solidFill>
              <a:latin typeface="Questrial"/>
              <a:ea typeface="Questrial"/>
              <a:cs typeface="Questrial"/>
              <a:sym typeface="Questrial"/>
            </a:endParaRPr>
          </a:p>
          <a:p>
            <a:pPr marL="609585" indent="-407659">
              <a:lnSpc>
                <a:spcPct val="115000"/>
              </a:lnSpc>
              <a:buSzPct val="100000"/>
              <a:buFont typeface="Questrial"/>
              <a:buChar char="❏"/>
            </a:pPr>
            <a:r>
              <a:rPr lang="fr-FR" sz="1800">
                <a:solidFill>
                  <a:srgbClr val="3E454A"/>
                </a:solidFill>
                <a:latin typeface="Questrial"/>
                <a:ea typeface="Questrial"/>
                <a:cs typeface="Questrial"/>
                <a:sym typeface="Questrial"/>
              </a:rPr>
              <a:t>Lien de paiement généré automatiquement</a:t>
            </a:r>
          </a:p>
        </p:txBody>
      </p:sp>
    </p:spTree>
    <p:extLst>
      <p:ext uri="{BB962C8B-B14F-4D97-AF65-F5344CB8AC3E}">
        <p14:creationId xmlns:p14="http://schemas.microsoft.com/office/powerpoint/2010/main" val="3358385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2">
            <a:alphaModFix/>
          </a:blip>
          <a:stretch>
            <a:fillRect/>
          </a:stretch>
        </p:blipFill>
        <p:spPr>
          <a:xfrm>
            <a:off x="10243734" y="488139"/>
            <a:ext cx="1547503" cy="367200"/>
          </a:xfrm>
          <a:prstGeom prst="rect">
            <a:avLst/>
          </a:prstGeom>
          <a:noFill/>
          <a:ln>
            <a:noFill/>
          </a:ln>
        </p:spPr>
      </p:pic>
      <p:sp>
        <p:nvSpPr>
          <p:cNvPr id="6" name="Espace réservé du texte 4">
            <a:extLst>
              <a:ext uri="{FF2B5EF4-FFF2-40B4-BE49-F238E27FC236}">
                <a16:creationId xmlns:a16="http://schemas.microsoft.com/office/drawing/2014/main" id="{DB6E20E2-888F-A86F-423C-7C37486095DC}"/>
              </a:ext>
            </a:extLst>
          </p:cNvPr>
          <p:cNvSpPr txBox="1">
            <a:spLocks/>
          </p:cNvSpPr>
          <p:nvPr/>
        </p:nvSpPr>
        <p:spPr>
          <a:xfrm>
            <a:off x="632383" y="1197882"/>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(5/9)</a:t>
            </a:r>
          </a:p>
        </p:txBody>
      </p:sp>
      <p:sp>
        <p:nvSpPr>
          <p:cNvPr id="7" name="Google Shape;145;p22">
            <a:extLst>
              <a:ext uri="{FF2B5EF4-FFF2-40B4-BE49-F238E27FC236}">
                <a16:creationId xmlns:a16="http://schemas.microsoft.com/office/drawing/2014/main" id="{B1D00ABD-5DA5-0B09-78B7-C276CC922FFF}"/>
              </a:ext>
            </a:extLst>
          </p:cNvPr>
          <p:cNvSpPr txBox="1"/>
          <p:nvPr/>
        </p:nvSpPr>
        <p:spPr>
          <a:xfrm>
            <a:off x="6334126" y="1129740"/>
            <a:ext cx="5514262"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FR" sz="4267" kern="0" dirty="0">
                <a:solidFill>
                  <a:srgbClr val="000000"/>
                </a:solidFill>
                <a:latin typeface="Questrial"/>
                <a:ea typeface="Questrial"/>
                <a:cs typeface="Questrial"/>
                <a:sym typeface="Questrial"/>
              </a:rPr>
              <a:t>Initiation de paiement</a:t>
            </a:r>
          </a:p>
        </p:txBody>
      </p:sp>
      <p:sp>
        <p:nvSpPr>
          <p:cNvPr id="8" name="Google Shape;152;p23">
            <a:extLst>
              <a:ext uri="{FF2B5EF4-FFF2-40B4-BE49-F238E27FC236}">
                <a16:creationId xmlns:a16="http://schemas.microsoft.com/office/drawing/2014/main" id="{5E426B1F-8256-1BED-DF8D-A055CE4C96B3}"/>
              </a:ext>
            </a:extLst>
          </p:cNvPr>
          <p:cNvSpPr txBox="1">
            <a:spLocks/>
          </p:cNvSpPr>
          <p:nvPr/>
        </p:nvSpPr>
        <p:spPr>
          <a:xfrm>
            <a:off x="475200" y="2112917"/>
            <a:ext cx="5620800" cy="3483200"/>
          </a:xfrm>
          <a:prstGeom prst="rect">
            <a:avLst/>
          </a:prstGeom>
        </p:spPr>
        <p:txBody>
          <a:bodyPr spcFirstLastPara="1" vert="horz" wrap="square" lIns="121900" tIns="121900" rIns="121900" bIns="121900" rtlCol="0" anchor="t" anchorCtr="0">
            <a:normAutofit lnSpcReduction="10000"/>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dirty="0">
                <a:solidFill>
                  <a:srgbClr val="3E454A"/>
                </a:solidFill>
                <a:latin typeface="Questrial"/>
                <a:ea typeface="Questrial"/>
                <a:cs typeface="Questrial"/>
                <a:sym typeface="Questrial"/>
              </a:rPr>
              <a:t>Paiement en quelques clics des factures d'achats</a:t>
            </a:r>
          </a:p>
          <a:p>
            <a:pPr marL="609585">
              <a:lnSpc>
                <a:spcPct val="115000"/>
              </a:lnSpc>
            </a:pPr>
            <a:endParaRPr lang="fr-FR" sz="1800" dirty="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dirty="0">
                <a:solidFill>
                  <a:srgbClr val="3E454A"/>
                </a:solidFill>
                <a:latin typeface="Questrial"/>
                <a:ea typeface="Questrial"/>
                <a:cs typeface="Questrial"/>
                <a:sym typeface="Questrial"/>
              </a:rPr>
              <a:t>Suivi de tous les paiements effectués</a:t>
            </a:r>
          </a:p>
          <a:p>
            <a:pPr marL="609585">
              <a:lnSpc>
                <a:spcPct val="115000"/>
              </a:lnSpc>
            </a:pPr>
            <a:endParaRPr lang="fr-FR" sz="1800" dirty="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dirty="0">
                <a:solidFill>
                  <a:srgbClr val="3E454A"/>
                </a:solidFill>
                <a:latin typeface="Questrial"/>
                <a:ea typeface="Questrial"/>
                <a:cs typeface="Questrial"/>
                <a:sym typeface="Questrial"/>
              </a:rPr>
              <a:t>Accès partagé avec les collaborateurs de l'entreprise</a:t>
            </a:r>
          </a:p>
          <a:p>
            <a:pPr marL="609585">
              <a:lnSpc>
                <a:spcPct val="115000"/>
              </a:lnSpc>
            </a:pPr>
            <a:endParaRPr lang="fr-FR" sz="1800" dirty="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dirty="0">
                <a:solidFill>
                  <a:srgbClr val="3E454A"/>
                </a:solidFill>
                <a:latin typeface="Questrial"/>
                <a:ea typeface="Questrial"/>
                <a:cs typeface="Questrial"/>
                <a:sym typeface="Questrial"/>
              </a:rPr>
              <a:t>Consultation de l'historique de paiement</a:t>
            </a:r>
          </a:p>
          <a:p>
            <a:pPr marL="609585">
              <a:lnSpc>
                <a:spcPct val="115000"/>
              </a:lnSpc>
            </a:pPr>
            <a:endParaRPr lang="fr-FR" sz="1800" dirty="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dirty="0">
                <a:solidFill>
                  <a:srgbClr val="3E454A"/>
                </a:solidFill>
                <a:latin typeface="Questrial"/>
                <a:ea typeface="Questrial"/>
                <a:cs typeface="Questrial"/>
                <a:sym typeface="Questrial"/>
              </a:rPr>
              <a:t>Sécurisation de l'ensemble des paiements</a:t>
            </a:r>
          </a:p>
        </p:txBody>
      </p:sp>
      <p:pic>
        <p:nvPicPr>
          <p:cNvPr id="9" name="Google Shape;154;p23">
            <a:extLst>
              <a:ext uri="{FF2B5EF4-FFF2-40B4-BE49-F238E27FC236}">
                <a16:creationId xmlns:a16="http://schemas.microsoft.com/office/drawing/2014/main" id="{15B34424-483B-BBC7-A6B6-09A37B48633B}"/>
              </a:ext>
            </a:extLst>
          </p:cNvPr>
          <p:cNvPicPr preferRelativeResize="0"/>
          <p:nvPr/>
        </p:nvPicPr>
        <p:blipFill>
          <a:blip r:embed="rId3">
            <a:alphaModFix/>
          </a:blip>
          <a:stretch>
            <a:fillRect/>
          </a:stretch>
        </p:blipFill>
        <p:spPr>
          <a:xfrm>
            <a:off x="6096000" y="2105075"/>
            <a:ext cx="6190032" cy="4004768"/>
          </a:xfrm>
          <a:prstGeom prst="rect">
            <a:avLst/>
          </a:prstGeom>
          <a:noFill/>
          <a:ln>
            <a:noFill/>
          </a:ln>
        </p:spPr>
      </p:pic>
    </p:spTree>
    <p:extLst>
      <p:ext uri="{BB962C8B-B14F-4D97-AF65-F5344CB8AC3E}">
        <p14:creationId xmlns:p14="http://schemas.microsoft.com/office/powerpoint/2010/main" val="3209842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2">
            <a:alphaModFix/>
          </a:blip>
          <a:stretch>
            <a:fillRect/>
          </a:stretch>
        </p:blipFill>
        <p:spPr>
          <a:xfrm>
            <a:off x="10243734" y="488139"/>
            <a:ext cx="1547503" cy="367200"/>
          </a:xfrm>
          <a:prstGeom prst="rect">
            <a:avLst/>
          </a:prstGeom>
          <a:noFill/>
          <a:ln>
            <a:noFill/>
          </a:ln>
        </p:spPr>
      </p:pic>
      <p:sp>
        <p:nvSpPr>
          <p:cNvPr id="6" name="Espace réservé du texte 4">
            <a:extLst>
              <a:ext uri="{FF2B5EF4-FFF2-40B4-BE49-F238E27FC236}">
                <a16:creationId xmlns:a16="http://schemas.microsoft.com/office/drawing/2014/main" id="{9D5090B1-7D73-B8F2-F1C6-AA3CAAE97884}"/>
              </a:ext>
            </a:extLst>
          </p:cNvPr>
          <p:cNvSpPr txBox="1">
            <a:spLocks/>
          </p:cNvSpPr>
          <p:nvPr/>
        </p:nvSpPr>
        <p:spPr>
          <a:xfrm>
            <a:off x="632383" y="1372544"/>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(6/9)</a:t>
            </a:r>
          </a:p>
        </p:txBody>
      </p:sp>
      <p:sp>
        <p:nvSpPr>
          <p:cNvPr id="7" name="Google Shape;160;p24">
            <a:extLst>
              <a:ext uri="{FF2B5EF4-FFF2-40B4-BE49-F238E27FC236}">
                <a16:creationId xmlns:a16="http://schemas.microsoft.com/office/drawing/2014/main" id="{45E95943-A650-1FD5-AAF8-EC3AF2806374}"/>
              </a:ext>
            </a:extLst>
          </p:cNvPr>
          <p:cNvSpPr txBox="1">
            <a:spLocks/>
          </p:cNvSpPr>
          <p:nvPr/>
        </p:nvSpPr>
        <p:spPr>
          <a:xfrm>
            <a:off x="600533" y="2261300"/>
            <a:ext cx="6041600" cy="37424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Tableau de gestion de trésorerie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Synchronisation avec les comptes bancaires de l'entreprise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Catégorisation intelligente et automatisée des transactions bancaires</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Création et suivi des objectifs prévisionnels</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Exportation simplifiée des tableaux de trésorerie</a:t>
            </a:r>
            <a:endParaRPr lang="fr-FR" sz="1800" dirty="0">
              <a:solidFill>
                <a:srgbClr val="3E454A"/>
              </a:solidFill>
              <a:latin typeface="Questrial"/>
              <a:ea typeface="Questrial"/>
              <a:cs typeface="Questrial"/>
              <a:sym typeface="Questrial"/>
            </a:endParaRPr>
          </a:p>
        </p:txBody>
      </p:sp>
      <p:sp>
        <p:nvSpPr>
          <p:cNvPr id="8" name="Google Shape;163;p24">
            <a:extLst>
              <a:ext uri="{FF2B5EF4-FFF2-40B4-BE49-F238E27FC236}">
                <a16:creationId xmlns:a16="http://schemas.microsoft.com/office/drawing/2014/main" id="{915ABEEB-E40A-A156-404C-7DBB6394283B}"/>
              </a:ext>
            </a:extLst>
          </p:cNvPr>
          <p:cNvSpPr txBox="1"/>
          <p:nvPr/>
        </p:nvSpPr>
        <p:spPr>
          <a:xfrm>
            <a:off x="6762750" y="1286324"/>
            <a:ext cx="5231454"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 sz="4267" kern="0" dirty="0">
                <a:solidFill>
                  <a:srgbClr val="000000"/>
                </a:solidFill>
                <a:latin typeface="Questrial"/>
                <a:ea typeface="Questrial"/>
                <a:cs typeface="Questrial"/>
                <a:sym typeface="Questrial"/>
              </a:rPr>
              <a:t>Trésorerie</a:t>
            </a:r>
            <a:endParaRPr sz="4267" kern="0" dirty="0">
              <a:solidFill>
                <a:srgbClr val="000000"/>
              </a:solidFill>
              <a:latin typeface="Questrial"/>
              <a:ea typeface="Questrial"/>
              <a:cs typeface="Questrial"/>
              <a:sym typeface="Questrial"/>
            </a:endParaRPr>
          </a:p>
        </p:txBody>
      </p:sp>
      <p:pic>
        <p:nvPicPr>
          <p:cNvPr id="9" name="Google Shape;161;p24">
            <a:extLst>
              <a:ext uri="{FF2B5EF4-FFF2-40B4-BE49-F238E27FC236}">
                <a16:creationId xmlns:a16="http://schemas.microsoft.com/office/drawing/2014/main" id="{1BADC57D-C870-4987-81CB-046315D759C6}"/>
              </a:ext>
            </a:extLst>
          </p:cNvPr>
          <p:cNvPicPr preferRelativeResize="0"/>
          <p:nvPr/>
        </p:nvPicPr>
        <p:blipFill>
          <a:blip r:embed="rId3">
            <a:alphaModFix/>
          </a:blip>
          <a:stretch>
            <a:fillRect/>
          </a:stretch>
        </p:blipFill>
        <p:spPr>
          <a:xfrm>
            <a:off x="6642133" y="2030883"/>
            <a:ext cx="5549867" cy="4153792"/>
          </a:xfrm>
          <a:prstGeom prst="rect">
            <a:avLst/>
          </a:prstGeom>
          <a:noFill/>
          <a:ln>
            <a:noFill/>
          </a:ln>
        </p:spPr>
      </p:pic>
    </p:spTree>
    <p:extLst>
      <p:ext uri="{BB962C8B-B14F-4D97-AF65-F5344CB8AC3E}">
        <p14:creationId xmlns:p14="http://schemas.microsoft.com/office/powerpoint/2010/main" val="4175078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4">
            <a:extLst>
              <a:ext uri="{FF2B5EF4-FFF2-40B4-BE49-F238E27FC236}">
                <a16:creationId xmlns:a16="http://schemas.microsoft.com/office/drawing/2014/main" id="{4258CF25-392C-BB22-77B4-E81CB9A51A1B}"/>
              </a:ext>
            </a:extLst>
          </p:cNvPr>
          <p:cNvSpPr txBox="1">
            <a:spLocks/>
          </p:cNvSpPr>
          <p:nvPr/>
        </p:nvSpPr>
        <p:spPr>
          <a:xfrm>
            <a:off x="632383" y="1228707"/>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(7/9)</a:t>
            </a:r>
          </a:p>
        </p:txBody>
      </p:sp>
      <p:sp>
        <p:nvSpPr>
          <p:cNvPr id="7" name="Google Shape;168;p25">
            <a:extLst>
              <a:ext uri="{FF2B5EF4-FFF2-40B4-BE49-F238E27FC236}">
                <a16:creationId xmlns:a16="http://schemas.microsoft.com/office/drawing/2014/main" id="{D60F8814-9555-FF98-DE24-C3E1872AB718}"/>
              </a:ext>
            </a:extLst>
          </p:cNvPr>
          <p:cNvSpPr txBox="1">
            <a:spLocks/>
          </p:cNvSpPr>
          <p:nvPr/>
        </p:nvSpPr>
        <p:spPr>
          <a:xfrm>
            <a:off x="393700" y="2848167"/>
            <a:ext cx="5943600" cy="40072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Nombre d’utilisateurs illimités</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Multi-règle d’approbation</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Centralisation des documents</a:t>
            </a:r>
          </a:p>
          <a:p>
            <a:pPr marL="609585">
              <a:lnSpc>
                <a:spcPct val="115000"/>
              </a:lnSpc>
            </a:pPr>
            <a:r>
              <a:rPr lang="fr-FR" sz="1800">
                <a:solidFill>
                  <a:srgbClr val="3E454A"/>
                </a:solidFill>
                <a:latin typeface="Questrial"/>
                <a:ea typeface="Questrial"/>
                <a:cs typeface="Questrial"/>
                <a:sym typeface="Questrial"/>
              </a:rPr>
              <a:t>à approuver</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Gestion des approbateurs</a:t>
            </a:r>
            <a:endParaRPr lang="fr-FR" sz="1800" dirty="0">
              <a:solidFill>
                <a:srgbClr val="3E454A"/>
              </a:solidFill>
              <a:latin typeface="Questrial"/>
              <a:ea typeface="Questrial"/>
              <a:cs typeface="Questrial"/>
              <a:sym typeface="Questrial"/>
            </a:endParaRPr>
          </a:p>
        </p:txBody>
      </p:sp>
      <p:sp>
        <p:nvSpPr>
          <p:cNvPr id="8" name="Google Shape;169;p25">
            <a:extLst>
              <a:ext uri="{FF2B5EF4-FFF2-40B4-BE49-F238E27FC236}">
                <a16:creationId xmlns:a16="http://schemas.microsoft.com/office/drawing/2014/main" id="{95D769A5-DF73-42B1-0E4D-775F5B508072}"/>
              </a:ext>
            </a:extLst>
          </p:cNvPr>
          <p:cNvSpPr txBox="1"/>
          <p:nvPr/>
        </p:nvSpPr>
        <p:spPr>
          <a:xfrm>
            <a:off x="508000" y="1497451"/>
            <a:ext cx="8336400"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 sz="4267" kern="0" dirty="0">
                <a:solidFill>
                  <a:srgbClr val="000000"/>
                </a:solidFill>
                <a:latin typeface="Questrial"/>
                <a:ea typeface="Questrial"/>
                <a:cs typeface="Questrial"/>
                <a:sym typeface="Questrial"/>
              </a:rPr>
              <a:t>Workflow</a:t>
            </a:r>
            <a:endParaRPr sz="4267" kern="0" dirty="0">
              <a:solidFill>
                <a:srgbClr val="000000"/>
              </a:solidFill>
              <a:latin typeface="Questrial"/>
              <a:ea typeface="Questrial"/>
              <a:cs typeface="Questrial"/>
              <a:sym typeface="Questrial"/>
            </a:endParaRPr>
          </a:p>
        </p:txBody>
      </p:sp>
      <p:pic>
        <p:nvPicPr>
          <p:cNvPr id="9" name="Google Shape;170;p25">
            <a:extLst>
              <a:ext uri="{FF2B5EF4-FFF2-40B4-BE49-F238E27FC236}">
                <a16:creationId xmlns:a16="http://schemas.microsoft.com/office/drawing/2014/main" id="{C3053A5D-C9C9-F9A6-5F68-5403A4291760}"/>
              </a:ext>
            </a:extLst>
          </p:cNvPr>
          <p:cNvPicPr preferRelativeResize="0"/>
          <p:nvPr/>
        </p:nvPicPr>
        <p:blipFill>
          <a:blip r:embed="rId2">
            <a:alphaModFix/>
          </a:blip>
          <a:stretch>
            <a:fillRect/>
          </a:stretch>
        </p:blipFill>
        <p:spPr>
          <a:xfrm>
            <a:off x="6095982" y="7"/>
            <a:ext cx="6096021" cy="6857997"/>
          </a:xfrm>
          <a:prstGeom prst="rect">
            <a:avLst/>
          </a:prstGeom>
          <a:noFill/>
          <a:ln>
            <a:noFill/>
          </a:ln>
        </p:spPr>
      </p:pic>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3">
            <a:alphaModFix/>
          </a:blip>
          <a:stretch>
            <a:fillRect/>
          </a:stretch>
        </p:blipFill>
        <p:spPr>
          <a:xfrm>
            <a:off x="10243734" y="488139"/>
            <a:ext cx="1547503" cy="367200"/>
          </a:xfrm>
          <a:prstGeom prst="rect">
            <a:avLst/>
          </a:prstGeom>
          <a:noFill/>
          <a:ln>
            <a:noFill/>
          </a:ln>
        </p:spPr>
      </p:pic>
    </p:spTree>
    <p:extLst>
      <p:ext uri="{BB962C8B-B14F-4D97-AF65-F5344CB8AC3E}">
        <p14:creationId xmlns:p14="http://schemas.microsoft.com/office/powerpoint/2010/main" val="16463122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oogle Shape;178;p26">
            <a:extLst>
              <a:ext uri="{FF2B5EF4-FFF2-40B4-BE49-F238E27FC236}">
                <a16:creationId xmlns:a16="http://schemas.microsoft.com/office/drawing/2014/main" id="{02AC8B3C-F178-823A-EE09-F0C2CC3407D1}"/>
              </a:ext>
            </a:extLst>
          </p:cNvPr>
          <p:cNvPicPr preferRelativeResize="0"/>
          <p:nvPr/>
        </p:nvPicPr>
        <p:blipFill>
          <a:blip r:embed="rId2">
            <a:alphaModFix/>
          </a:blip>
          <a:stretch>
            <a:fillRect/>
          </a:stretch>
        </p:blipFill>
        <p:spPr>
          <a:xfrm>
            <a:off x="6030480" y="10"/>
            <a:ext cx="6161528" cy="6858001"/>
          </a:xfrm>
          <a:prstGeom prst="rect">
            <a:avLst/>
          </a:prstGeom>
          <a:noFill/>
          <a:ln>
            <a:noFill/>
          </a:ln>
        </p:spPr>
      </p:pic>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3">
            <a:alphaModFix/>
          </a:blip>
          <a:stretch>
            <a:fillRect/>
          </a:stretch>
        </p:blipFill>
        <p:spPr>
          <a:xfrm>
            <a:off x="10243734" y="488139"/>
            <a:ext cx="1547503" cy="367200"/>
          </a:xfrm>
          <a:prstGeom prst="rect">
            <a:avLst/>
          </a:prstGeom>
          <a:noFill/>
          <a:ln>
            <a:noFill/>
          </a:ln>
        </p:spPr>
      </p:pic>
      <p:sp>
        <p:nvSpPr>
          <p:cNvPr id="6" name="Espace réservé du texte 4">
            <a:extLst>
              <a:ext uri="{FF2B5EF4-FFF2-40B4-BE49-F238E27FC236}">
                <a16:creationId xmlns:a16="http://schemas.microsoft.com/office/drawing/2014/main" id="{6FB88355-3568-0489-20CB-13DB90FB6696}"/>
              </a:ext>
            </a:extLst>
          </p:cNvPr>
          <p:cNvSpPr txBox="1">
            <a:spLocks/>
          </p:cNvSpPr>
          <p:nvPr/>
        </p:nvSpPr>
        <p:spPr>
          <a:xfrm>
            <a:off x="632383" y="1197879"/>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Détails des fonctionnalités </a:t>
            </a:r>
            <a:r>
              <a:rPr kumimoji="0" lang="fr-FR" sz="1900" b="1" i="0" u="none" strike="noStrike" kern="1200" cap="none" spc="0" normalizeH="0" baseline="0" noProof="0" dirty="0" err="1">
                <a:ln>
                  <a:noFill/>
                </a:ln>
                <a:solidFill>
                  <a:srgbClr val="3E454A"/>
                </a:solidFill>
                <a:effectLst/>
                <a:uLnTx/>
                <a:uFillTx/>
                <a:latin typeface="Arial" panose="020B0604020202020204"/>
                <a:ea typeface="+mn-ea"/>
                <a:cs typeface="+mn-cs"/>
              </a:rPr>
              <a:t>iPaidThat</a:t>
            </a:r>
            <a:r>
              <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rPr>
              <a:t> (8/9)</a:t>
            </a:r>
          </a:p>
        </p:txBody>
      </p:sp>
      <p:sp>
        <p:nvSpPr>
          <p:cNvPr id="7" name="Google Shape;176;p26">
            <a:extLst>
              <a:ext uri="{FF2B5EF4-FFF2-40B4-BE49-F238E27FC236}">
                <a16:creationId xmlns:a16="http://schemas.microsoft.com/office/drawing/2014/main" id="{173294AB-45F6-AAD8-609C-4418394A91AD}"/>
              </a:ext>
            </a:extLst>
          </p:cNvPr>
          <p:cNvSpPr txBox="1">
            <a:spLocks/>
          </p:cNvSpPr>
          <p:nvPr/>
        </p:nvSpPr>
        <p:spPr>
          <a:xfrm>
            <a:off x="393700" y="2366600"/>
            <a:ext cx="5365600" cy="40072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Génération des écritures</a:t>
            </a:r>
            <a:br>
              <a:rPr lang="fr-FR" sz="1800">
                <a:solidFill>
                  <a:srgbClr val="3E454A"/>
                </a:solidFill>
                <a:latin typeface="Questrial"/>
                <a:ea typeface="Questrial"/>
                <a:cs typeface="Questrial"/>
                <a:sym typeface="Questrial"/>
              </a:rPr>
            </a:br>
            <a:r>
              <a:rPr lang="fr-FR" sz="1800">
                <a:solidFill>
                  <a:srgbClr val="3E454A"/>
                </a:solidFill>
                <a:latin typeface="Questrial"/>
                <a:ea typeface="Questrial"/>
                <a:cs typeface="Questrial"/>
                <a:sym typeface="Questrial"/>
              </a:rPr>
              <a:t>pour le cabinet comptable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Export du journal de banque, achat et vente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Format des exports compatible à votre</a:t>
            </a:r>
            <a:br>
              <a:rPr lang="fr-FR" sz="1800">
                <a:solidFill>
                  <a:srgbClr val="3E454A"/>
                </a:solidFill>
                <a:latin typeface="Questrial"/>
                <a:ea typeface="Questrial"/>
                <a:cs typeface="Questrial"/>
                <a:sym typeface="Questrial"/>
              </a:rPr>
            </a:br>
            <a:r>
              <a:rPr lang="fr-FR" sz="1800">
                <a:solidFill>
                  <a:srgbClr val="3E454A"/>
                </a:solidFill>
                <a:latin typeface="Questrial"/>
                <a:ea typeface="Questrial"/>
                <a:cs typeface="Questrial"/>
                <a:sym typeface="Questrial"/>
              </a:rPr>
              <a:t>logiciel de production comptable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Facilite la transmission des documents</a:t>
            </a:r>
            <a:br>
              <a:rPr lang="fr-FR" sz="1800">
                <a:solidFill>
                  <a:srgbClr val="3E454A"/>
                </a:solidFill>
                <a:latin typeface="Questrial"/>
                <a:ea typeface="Questrial"/>
                <a:cs typeface="Questrial"/>
                <a:sym typeface="Questrial"/>
              </a:rPr>
            </a:br>
            <a:endParaRPr lang="fr-FR" sz="1800">
              <a:solidFill>
                <a:srgbClr val="3E454A"/>
              </a:solidFill>
              <a:latin typeface="Questrial"/>
              <a:ea typeface="Questrial"/>
              <a:cs typeface="Questrial"/>
              <a:sym typeface="Questrial"/>
            </a:endParaRPr>
          </a:p>
        </p:txBody>
      </p:sp>
      <p:pic>
        <p:nvPicPr>
          <p:cNvPr id="8" name="Google Shape;180;p26">
            <a:extLst>
              <a:ext uri="{FF2B5EF4-FFF2-40B4-BE49-F238E27FC236}">
                <a16:creationId xmlns:a16="http://schemas.microsoft.com/office/drawing/2014/main" id="{E5A0F7D1-C3F4-39A2-2449-8E7B9D55FCD4}"/>
              </a:ext>
            </a:extLst>
          </p:cNvPr>
          <p:cNvPicPr preferRelativeResize="0"/>
          <p:nvPr/>
        </p:nvPicPr>
        <p:blipFill>
          <a:blip r:embed="rId4">
            <a:alphaModFix/>
          </a:blip>
          <a:stretch>
            <a:fillRect/>
          </a:stretch>
        </p:blipFill>
        <p:spPr>
          <a:xfrm>
            <a:off x="6689632" y="2708133"/>
            <a:ext cx="1129333" cy="464567"/>
          </a:xfrm>
          <a:prstGeom prst="rect">
            <a:avLst/>
          </a:prstGeom>
          <a:noFill/>
          <a:ln>
            <a:noFill/>
          </a:ln>
        </p:spPr>
      </p:pic>
      <p:pic>
        <p:nvPicPr>
          <p:cNvPr id="9" name="Google Shape;181;p26">
            <a:extLst>
              <a:ext uri="{FF2B5EF4-FFF2-40B4-BE49-F238E27FC236}">
                <a16:creationId xmlns:a16="http://schemas.microsoft.com/office/drawing/2014/main" id="{E8C185DC-53A1-4037-5AA1-167E5E53889C}"/>
              </a:ext>
            </a:extLst>
          </p:cNvPr>
          <p:cNvPicPr preferRelativeResize="0"/>
          <p:nvPr/>
        </p:nvPicPr>
        <p:blipFill>
          <a:blip r:embed="rId5">
            <a:alphaModFix/>
          </a:blip>
          <a:stretch>
            <a:fillRect/>
          </a:stretch>
        </p:blipFill>
        <p:spPr>
          <a:xfrm>
            <a:off x="8531000" y="2623501"/>
            <a:ext cx="1129333" cy="633833"/>
          </a:xfrm>
          <a:prstGeom prst="rect">
            <a:avLst/>
          </a:prstGeom>
          <a:noFill/>
          <a:ln>
            <a:noFill/>
          </a:ln>
        </p:spPr>
      </p:pic>
      <p:pic>
        <p:nvPicPr>
          <p:cNvPr id="10" name="Google Shape;182;p26">
            <a:extLst>
              <a:ext uri="{FF2B5EF4-FFF2-40B4-BE49-F238E27FC236}">
                <a16:creationId xmlns:a16="http://schemas.microsoft.com/office/drawing/2014/main" id="{451AC622-0F20-DEF1-EFC0-02735D00563E}"/>
              </a:ext>
            </a:extLst>
          </p:cNvPr>
          <p:cNvPicPr preferRelativeResize="0"/>
          <p:nvPr/>
        </p:nvPicPr>
        <p:blipFill>
          <a:blip r:embed="rId6">
            <a:alphaModFix/>
          </a:blip>
          <a:stretch>
            <a:fillRect/>
          </a:stretch>
        </p:blipFill>
        <p:spPr>
          <a:xfrm>
            <a:off x="10372355" y="2623485"/>
            <a:ext cx="1129333" cy="522199"/>
          </a:xfrm>
          <a:prstGeom prst="rect">
            <a:avLst/>
          </a:prstGeom>
          <a:noFill/>
          <a:ln>
            <a:noFill/>
          </a:ln>
        </p:spPr>
      </p:pic>
      <p:pic>
        <p:nvPicPr>
          <p:cNvPr id="11" name="Google Shape;183;p26">
            <a:extLst>
              <a:ext uri="{FF2B5EF4-FFF2-40B4-BE49-F238E27FC236}">
                <a16:creationId xmlns:a16="http://schemas.microsoft.com/office/drawing/2014/main" id="{FEBAD743-583E-91B3-2458-E50E4EDA0A47}"/>
              </a:ext>
            </a:extLst>
          </p:cNvPr>
          <p:cNvPicPr preferRelativeResize="0"/>
          <p:nvPr/>
        </p:nvPicPr>
        <p:blipFill>
          <a:blip r:embed="rId7">
            <a:alphaModFix/>
          </a:blip>
          <a:stretch>
            <a:fillRect/>
          </a:stretch>
        </p:blipFill>
        <p:spPr>
          <a:xfrm>
            <a:off x="7818967" y="3788934"/>
            <a:ext cx="946867" cy="793533"/>
          </a:xfrm>
          <a:prstGeom prst="rect">
            <a:avLst/>
          </a:prstGeom>
          <a:noFill/>
          <a:ln>
            <a:noFill/>
          </a:ln>
        </p:spPr>
      </p:pic>
      <p:pic>
        <p:nvPicPr>
          <p:cNvPr id="12" name="Google Shape;184;p26">
            <a:extLst>
              <a:ext uri="{FF2B5EF4-FFF2-40B4-BE49-F238E27FC236}">
                <a16:creationId xmlns:a16="http://schemas.microsoft.com/office/drawing/2014/main" id="{600A7F99-66D6-D339-1922-E6B2E68081DA}"/>
              </a:ext>
            </a:extLst>
          </p:cNvPr>
          <p:cNvPicPr preferRelativeResize="0"/>
          <p:nvPr/>
        </p:nvPicPr>
        <p:blipFill>
          <a:blip r:embed="rId8">
            <a:alphaModFix/>
          </a:blip>
          <a:stretch>
            <a:fillRect/>
          </a:stretch>
        </p:blipFill>
        <p:spPr>
          <a:xfrm>
            <a:off x="9363134" y="3817534"/>
            <a:ext cx="1309033" cy="736332"/>
          </a:xfrm>
          <a:prstGeom prst="rect">
            <a:avLst/>
          </a:prstGeom>
          <a:noFill/>
          <a:ln>
            <a:noFill/>
          </a:ln>
        </p:spPr>
      </p:pic>
      <p:sp>
        <p:nvSpPr>
          <p:cNvPr id="13" name="Google Shape;177;p26">
            <a:extLst>
              <a:ext uri="{FF2B5EF4-FFF2-40B4-BE49-F238E27FC236}">
                <a16:creationId xmlns:a16="http://schemas.microsoft.com/office/drawing/2014/main" id="{B2AC2C16-DAA6-2EC0-CCCF-10584C759679}"/>
              </a:ext>
            </a:extLst>
          </p:cNvPr>
          <p:cNvSpPr txBox="1"/>
          <p:nvPr/>
        </p:nvSpPr>
        <p:spPr>
          <a:xfrm>
            <a:off x="498475" y="1456490"/>
            <a:ext cx="4417600"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 sz="4267" kern="0" dirty="0">
                <a:solidFill>
                  <a:srgbClr val="000000"/>
                </a:solidFill>
                <a:latin typeface="Questrial"/>
                <a:ea typeface="Questrial"/>
                <a:cs typeface="Questrial"/>
                <a:sym typeface="Questrial"/>
              </a:rPr>
              <a:t>Exports/Imports</a:t>
            </a:r>
            <a:endParaRPr sz="4267" kern="0" dirty="0">
              <a:solidFill>
                <a:srgbClr val="000000"/>
              </a:solidFill>
              <a:latin typeface="Questrial"/>
              <a:ea typeface="Questrial"/>
              <a:cs typeface="Questrial"/>
              <a:sym typeface="Questrial"/>
            </a:endParaRPr>
          </a:p>
        </p:txBody>
      </p:sp>
    </p:spTree>
    <p:extLst>
      <p:ext uri="{BB962C8B-B14F-4D97-AF65-F5344CB8AC3E}">
        <p14:creationId xmlns:p14="http://schemas.microsoft.com/office/powerpoint/2010/main" val="1385648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83C72EE-16FB-CF3F-03B5-F637CC393E3F}"/>
              </a:ext>
            </a:extLst>
          </p:cNvPr>
          <p:cNvSpPr>
            <a:spLocks noGrp="1"/>
          </p:cNvSpPr>
          <p:nvPr>
            <p:ph type="body" sz="quarter" idx="12"/>
          </p:nvPr>
        </p:nvSpPr>
        <p:spPr/>
        <p:txBody>
          <a:bodyPr/>
          <a:lstStyle/>
          <a:p>
            <a:r>
              <a:rPr lang="fr-FR" dirty="0"/>
              <a:t>Annexe</a:t>
            </a:r>
          </a:p>
        </p:txBody>
      </p:sp>
      <p:sp>
        <p:nvSpPr>
          <p:cNvPr id="4" name="Espace réservé du texte 3">
            <a:extLst>
              <a:ext uri="{FF2B5EF4-FFF2-40B4-BE49-F238E27FC236}">
                <a16:creationId xmlns:a16="http://schemas.microsoft.com/office/drawing/2014/main" id="{86E0EFE1-08D9-0529-CE4F-972C3FB38CA2}"/>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BE0D5837-708E-EE53-2368-CA37A82CEA5D}"/>
              </a:ext>
            </a:extLst>
          </p:cNvPr>
          <p:cNvSpPr>
            <a:spLocks noGrp="1"/>
          </p:cNvSpPr>
          <p:nvPr>
            <p:ph type="body" sz="quarter" idx="16"/>
          </p:nvPr>
        </p:nvSpPr>
        <p:spPr/>
        <p:txBody>
          <a:bodyPr/>
          <a:lstStyle/>
          <a:p>
            <a:endParaRPr lang="fr-FR"/>
          </a:p>
        </p:txBody>
      </p:sp>
      <p:pic>
        <p:nvPicPr>
          <p:cNvPr id="2" name="Google Shape;124;p19">
            <a:extLst>
              <a:ext uri="{FF2B5EF4-FFF2-40B4-BE49-F238E27FC236}">
                <a16:creationId xmlns:a16="http://schemas.microsoft.com/office/drawing/2014/main" id="{45041B4E-39E9-71AD-25D1-CECF5E41EBBC}"/>
              </a:ext>
            </a:extLst>
          </p:cNvPr>
          <p:cNvPicPr preferRelativeResize="0"/>
          <p:nvPr/>
        </p:nvPicPr>
        <p:blipFill>
          <a:blip r:embed="rId2">
            <a:alphaModFix/>
          </a:blip>
          <a:stretch>
            <a:fillRect/>
          </a:stretch>
        </p:blipFill>
        <p:spPr>
          <a:xfrm>
            <a:off x="10243734" y="488139"/>
            <a:ext cx="1547503" cy="367200"/>
          </a:xfrm>
          <a:prstGeom prst="rect">
            <a:avLst/>
          </a:prstGeom>
          <a:noFill/>
          <a:ln>
            <a:noFill/>
          </a:ln>
        </p:spPr>
      </p:pic>
      <p:sp>
        <p:nvSpPr>
          <p:cNvPr id="6" name="Espace réservé du texte 4">
            <a:extLst>
              <a:ext uri="{FF2B5EF4-FFF2-40B4-BE49-F238E27FC236}">
                <a16:creationId xmlns:a16="http://schemas.microsoft.com/office/drawing/2014/main" id="{B6009C25-DA3B-C32A-1E7C-FC975351527E}"/>
              </a:ext>
            </a:extLst>
          </p:cNvPr>
          <p:cNvSpPr txBox="1">
            <a:spLocks/>
          </p:cNvSpPr>
          <p:nvPr/>
        </p:nvSpPr>
        <p:spPr>
          <a:xfrm>
            <a:off x="632383" y="113623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900" b="1" i="0" u="none" strike="noStrike" kern="1200" cap="none" spc="0" normalizeH="0" baseline="0" noProof="0">
                <a:ln>
                  <a:noFill/>
                </a:ln>
                <a:solidFill>
                  <a:srgbClr val="3E454A"/>
                </a:solidFill>
                <a:effectLst/>
                <a:uLnTx/>
                <a:uFillTx/>
                <a:latin typeface="Arial" panose="020B0604020202020204"/>
                <a:ea typeface="+mn-ea"/>
                <a:cs typeface="+mn-cs"/>
              </a:rPr>
              <a:t>Détails des fonctionnalités iPaidThat (9/9)</a:t>
            </a:r>
            <a:endParaRPr kumimoji="0" lang="fr-FR" sz="1900"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7" name="Google Shape;189;p27">
            <a:extLst>
              <a:ext uri="{FF2B5EF4-FFF2-40B4-BE49-F238E27FC236}">
                <a16:creationId xmlns:a16="http://schemas.microsoft.com/office/drawing/2014/main" id="{A3674DAD-F4B7-2DF5-688A-4A9940A07191}"/>
              </a:ext>
            </a:extLst>
          </p:cNvPr>
          <p:cNvSpPr txBox="1">
            <a:spLocks/>
          </p:cNvSpPr>
          <p:nvPr/>
        </p:nvSpPr>
        <p:spPr>
          <a:xfrm>
            <a:off x="393700" y="2667192"/>
            <a:ext cx="5943600" cy="4007200"/>
          </a:xfrm>
          <a:prstGeom prst="rect">
            <a:avLst/>
          </a:prstGeom>
        </p:spPr>
        <p:txBody>
          <a:bodyPr spcFirstLastPara="1" vert="horz" wrap="square" lIns="121900" tIns="121900" rIns="121900" bIns="121900" rtlCol="0" anchor="t" anchorCtr="0">
            <a:normAutofit/>
          </a:bodyPr>
          <a:lstStyle>
            <a:lvl1pPr lvl="0" algn="l" defTabSz="1219170" rtl="0" eaLnBrk="1" latinLnBrk="0" hangingPunct="1">
              <a:lnSpc>
                <a:spcPct val="90000"/>
              </a:lnSpc>
              <a:spcBef>
                <a:spcPts val="0"/>
              </a:spcBef>
              <a:spcAft>
                <a:spcPts val="0"/>
              </a:spcAft>
              <a:buSzPts val="2800"/>
              <a:buNone/>
              <a:defRPr sz="2400" b="1" kern="1200">
                <a:solidFill>
                  <a:schemeClr val="tx1"/>
                </a:solidFill>
                <a:latin typeface="Montserrat SemiBold" panose="00000700000000000000" pitchFamily="2" charset="0"/>
                <a:ea typeface="+mj-ea"/>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Balance âgée</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Rapports de TVA</a:t>
            </a:r>
          </a:p>
          <a:p>
            <a:pPr>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Rapports par TAG (comptabilité analytique</a:t>
            </a:r>
          </a:p>
          <a:p>
            <a:pPr marL="609585">
              <a:lnSpc>
                <a:spcPct val="115000"/>
              </a:lnSpc>
            </a:pPr>
            <a:r>
              <a:rPr lang="fr-FR" sz="1800">
                <a:solidFill>
                  <a:srgbClr val="3E454A"/>
                </a:solidFill>
                <a:latin typeface="Questrial"/>
                <a:ea typeface="Questrial"/>
                <a:cs typeface="Questrial"/>
                <a:sym typeface="Questrial"/>
              </a:rPr>
              <a:t>par société ou employé)</a:t>
            </a:r>
          </a:p>
          <a:p>
            <a:pPr marL="609585">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Mise à jour en temps réel</a:t>
            </a:r>
          </a:p>
          <a:p>
            <a:pPr>
              <a:lnSpc>
                <a:spcPct val="115000"/>
              </a:lnSpc>
            </a:pPr>
            <a:endParaRPr lang="fr-FR" sz="1800">
              <a:solidFill>
                <a:srgbClr val="3E454A"/>
              </a:solidFill>
              <a:latin typeface="Questrial"/>
              <a:ea typeface="Questrial"/>
              <a:cs typeface="Questrial"/>
              <a:sym typeface="Questrial"/>
            </a:endParaRPr>
          </a:p>
          <a:p>
            <a:pPr marL="609585" indent="-419090">
              <a:lnSpc>
                <a:spcPct val="115000"/>
              </a:lnSpc>
              <a:buSzPts val="1350"/>
              <a:buFont typeface="Questrial"/>
              <a:buChar char="❏"/>
            </a:pPr>
            <a:r>
              <a:rPr lang="fr-FR" sz="1800">
                <a:solidFill>
                  <a:srgbClr val="3E454A"/>
                </a:solidFill>
                <a:latin typeface="Questrial"/>
                <a:ea typeface="Questrial"/>
                <a:cs typeface="Questrial"/>
                <a:sym typeface="Questrial"/>
              </a:rPr>
              <a:t>Exportable Excel et CSV</a:t>
            </a:r>
            <a:endParaRPr lang="fr-FR" sz="1800" dirty="0">
              <a:solidFill>
                <a:srgbClr val="3E454A"/>
              </a:solidFill>
              <a:latin typeface="Questrial"/>
              <a:ea typeface="Questrial"/>
              <a:cs typeface="Questrial"/>
              <a:sym typeface="Questrial"/>
            </a:endParaRPr>
          </a:p>
        </p:txBody>
      </p:sp>
      <p:sp>
        <p:nvSpPr>
          <p:cNvPr id="8" name="Google Shape;190;p27">
            <a:extLst>
              <a:ext uri="{FF2B5EF4-FFF2-40B4-BE49-F238E27FC236}">
                <a16:creationId xmlns:a16="http://schemas.microsoft.com/office/drawing/2014/main" id="{826B0E31-34D3-6102-33F6-2A33B5454F3F}"/>
              </a:ext>
            </a:extLst>
          </p:cNvPr>
          <p:cNvSpPr txBox="1"/>
          <p:nvPr/>
        </p:nvSpPr>
        <p:spPr>
          <a:xfrm>
            <a:off x="508000" y="1316476"/>
            <a:ext cx="8336400" cy="902835"/>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fr" sz="4267" kern="0">
                <a:solidFill>
                  <a:srgbClr val="000000"/>
                </a:solidFill>
                <a:latin typeface="Questrial"/>
                <a:ea typeface="Questrial"/>
                <a:cs typeface="Questrial"/>
                <a:sym typeface="Questrial"/>
              </a:rPr>
              <a:t>Rapports</a:t>
            </a:r>
            <a:endParaRPr sz="4267" kern="0">
              <a:solidFill>
                <a:srgbClr val="000000"/>
              </a:solidFill>
              <a:latin typeface="Questrial"/>
              <a:ea typeface="Questrial"/>
              <a:cs typeface="Questrial"/>
              <a:sym typeface="Questrial"/>
            </a:endParaRPr>
          </a:p>
        </p:txBody>
      </p:sp>
      <p:pic>
        <p:nvPicPr>
          <p:cNvPr id="9" name="Google Shape;191;p27">
            <a:extLst>
              <a:ext uri="{FF2B5EF4-FFF2-40B4-BE49-F238E27FC236}">
                <a16:creationId xmlns:a16="http://schemas.microsoft.com/office/drawing/2014/main" id="{05EF68E4-29DF-4D1E-CF38-02826287DAF2}"/>
              </a:ext>
            </a:extLst>
          </p:cNvPr>
          <p:cNvPicPr preferRelativeResize="0"/>
          <p:nvPr/>
        </p:nvPicPr>
        <p:blipFill>
          <a:blip r:embed="rId3">
            <a:alphaModFix/>
          </a:blip>
          <a:stretch>
            <a:fillRect/>
          </a:stretch>
        </p:blipFill>
        <p:spPr>
          <a:xfrm>
            <a:off x="6095982" y="7"/>
            <a:ext cx="6096021" cy="6857997"/>
          </a:xfrm>
          <a:prstGeom prst="rect">
            <a:avLst/>
          </a:prstGeom>
          <a:noFill/>
          <a:ln>
            <a:noFill/>
          </a:ln>
        </p:spPr>
      </p:pic>
      <p:pic>
        <p:nvPicPr>
          <p:cNvPr id="10" name="Google Shape;192;p27">
            <a:extLst>
              <a:ext uri="{FF2B5EF4-FFF2-40B4-BE49-F238E27FC236}">
                <a16:creationId xmlns:a16="http://schemas.microsoft.com/office/drawing/2014/main" id="{C73421DB-D2BA-6701-53B1-53E1A818348F}"/>
              </a:ext>
            </a:extLst>
          </p:cNvPr>
          <p:cNvPicPr preferRelativeResize="0"/>
          <p:nvPr/>
        </p:nvPicPr>
        <p:blipFill>
          <a:blip r:embed="rId2">
            <a:alphaModFix/>
          </a:blip>
          <a:stretch>
            <a:fillRect/>
          </a:stretch>
        </p:blipFill>
        <p:spPr>
          <a:xfrm>
            <a:off x="10243734" y="334029"/>
            <a:ext cx="1547503" cy="367200"/>
          </a:xfrm>
          <a:prstGeom prst="rect">
            <a:avLst/>
          </a:prstGeom>
          <a:noFill/>
          <a:ln>
            <a:noFill/>
          </a:ln>
        </p:spPr>
      </p:pic>
    </p:spTree>
    <p:extLst>
      <p:ext uri="{BB962C8B-B14F-4D97-AF65-F5344CB8AC3E}">
        <p14:creationId xmlns:p14="http://schemas.microsoft.com/office/powerpoint/2010/main" val="1688570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4145CDF3-986C-A678-5E47-8ED0AFA3C7ED}"/>
              </a:ext>
            </a:extLst>
          </p:cNvPr>
          <p:cNvSpPr>
            <a:spLocks noGrp="1"/>
          </p:cNvSpPr>
          <p:nvPr>
            <p:ph type="body" sz="quarter" idx="14"/>
          </p:nvPr>
        </p:nvSpPr>
        <p:spPr>
          <a:xfrm>
            <a:off x="9470571" y="1742570"/>
            <a:ext cx="2305938" cy="3372859"/>
          </a:xfrm>
        </p:spPr>
        <p:txBody>
          <a:bodyPr anchor="ctr" anchorCtr="0"/>
          <a:lstStyle/>
          <a:p>
            <a:r>
              <a:rPr lang="fr-FR" sz="2400" i="1" dirty="0"/>
              <a:t>A VOUS DE JOUER …</a:t>
            </a:r>
          </a:p>
        </p:txBody>
      </p:sp>
      <p:pic>
        <p:nvPicPr>
          <p:cNvPr id="8" name="Image 7" descr="Une image contenant personne, Visage humain, habits, ordinateur portable&#10;&#10;Description générée automatiquement">
            <a:extLst>
              <a:ext uri="{FF2B5EF4-FFF2-40B4-BE49-F238E27FC236}">
                <a16:creationId xmlns:a16="http://schemas.microsoft.com/office/drawing/2014/main" id="{6A796B1B-718E-8055-9049-2D13F8017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7161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F1864B0-3D4E-4B65-B7FC-819A385FB87B}"/>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927A869F-3AE8-479E-8594-E06AB283FBCE}"/>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9E056450-088D-4FC9-84F4-787DC1DE508A}"/>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AF03EC4B-CEC8-4680-ADA2-1844576FD0AF}"/>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4E19F3B7-8B0F-417A-888F-C9D97FA5DEBB}"/>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7779AC40-68FD-451C-A581-9CC95E880FA3}"/>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D0092C64-F9EC-4643-90C4-F3522E66D739}"/>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80371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1B93D31-E97C-4757-816B-1C2F6C0AAF71}"/>
              </a:ext>
            </a:extLst>
          </p:cNvPr>
          <p:cNvSpPr/>
          <p:nvPr/>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Ellipse 2">
            <a:extLst>
              <a:ext uri="{FF2B5EF4-FFF2-40B4-BE49-F238E27FC236}">
                <a16:creationId xmlns:a16="http://schemas.microsoft.com/office/drawing/2014/main" id="{719DF98A-4E16-48D1-BA40-A4833E521EEB}"/>
              </a:ext>
            </a:extLst>
          </p:cNvPr>
          <p:cNvSpPr/>
          <p:nvPr/>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e 3">
            <a:extLst>
              <a:ext uri="{FF2B5EF4-FFF2-40B4-BE49-F238E27FC236}">
                <a16:creationId xmlns:a16="http://schemas.microsoft.com/office/drawing/2014/main" id="{36F23D84-A91B-4349-9125-E60CB3A0E7EE}"/>
              </a:ext>
            </a:extLst>
          </p:cNvPr>
          <p:cNvGrpSpPr/>
          <p:nvPr/>
        </p:nvGrpSpPr>
        <p:grpSpPr>
          <a:xfrm>
            <a:off x="9626600" y="4661677"/>
            <a:ext cx="3534904" cy="3269163"/>
            <a:chOff x="10157374" y="5152550"/>
            <a:chExt cx="3004130" cy="2778291"/>
          </a:xfrm>
        </p:grpSpPr>
        <p:sp>
          <p:nvSpPr>
            <p:cNvPr id="5" name="Ellipse 4">
              <a:extLst>
                <a:ext uri="{FF2B5EF4-FFF2-40B4-BE49-F238E27FC236}">
                  <a16:creationId xmlns:a16="http://schemas.microsoft.com/office/drawing/2014/main" id="{63A0EC83-6A64-46C7-A2F5-526EBE17882D}"/>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Connecteur droit 5">
              <a:extLst>
                <a:ext uri="{FF2B5EF4-FFF2-40B4-BE49-F238E27FC236}">
                  <a16:creationId xmlns:a16="http://schemas.microsoft.com/office/drawing/2014/main" id="{C77FFB29-8749-4CAB-9EBF-CEF9E9385880}"/>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D04684C2-7125-4BF8-9231-4D76228BF754}"/>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2A0DA5C2-2FC4-4035-90E9-0CBA4082399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09340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hèmeCE" id="{E9A03F68-3A99-4209-B1F9-AD488FD2B108}" vid="{46134E11-2B25-4C24-ACF8-C88F04E0D309}"/>
    </a:ext>
  </a:extLst>
</a:theme>
</file>

<file path=ppt/theme/theme2.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01 06 - TEMPLATE BDD_16-9_V-JO.pptx  -  Lecture seule" id="{236E67B3-F0FD-4D04-BC84-BEF8CB2997ED}" vid="{A7B9A8D6-29C6-45ED-9945-E3020DBB42FA}"/>
    </a:ext>
  </a:extLst>
</a:theme>
</file>

<file path=ppt/theme/theme3.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4.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5.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6.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7.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AED28C84-2CD8-486A-83DC-C1EF672571EC}" vid="{CFA8B8B3-665C-4C98-8BF3-BB854104EF3D}"/>
    </a:ext>
  </a:extLst>
</a:theme>
</file>

<file path=ppt/theme/theme8.xml><?xml version="1.0" encoding="utf-8"?>
<a:theme xmlns:a="http://schemas.openxmlformats.org/drawingml/2006/main" name="4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9.xml><?xml version="1.0" encoding="utf-8"?>
<a:theme xmlns:a="http://schemas.openxmlformats.org/drawingml/2006/main" name="5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AED28C84-2CD8-486A-83DC-C1EF672571EC}" vid="{CFA8B8B3-665C-4C98-8BF3-BB854104EF3D}"/>
    </a:ext>
  </a:extLst>
</a:theme>
</file>

<file path=ppt/theme/theme10.xml><?xml version="1.0" encoding="utf-8"?>
<a:theme xmlns:a="http://schemas.openxmlformats.org/drawingml/2006/main" name="6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11.xml><?xml version="1.0" encoding="utf-8"?>
<a:theme xmlns:a="http://schemas.openxmlformats.org/drawingml/2006/main" name="1_Thème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hèmeCE" id="{E9A03F68-3A99-4209-B1F9-AD488FD2B108}" vid="{46134E11-2B25-4C24-ACF8-C88F04E0D309}"/>
    </a:ext>
  </a:extLst>
</a:theme>
</file>

<file path=ppt/theme/theme12.xml><?xml version="1.0" encoding="utf-8"?>
<a:theme xmlns:a="http://schemas.openxmlformats.org/drawingml/2006/main" name="1_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E8724888B27E408D1A4C25BE8E55F0" ma:contentTypeVersion="10" ma:contentTypeDescription="Create a new document." ma:contentTypeScope="" ma:versionID="b33adfcc779381d24f5e04c2b3ce0009">
  <xsd:schema xmlns:xsd="http://www.w3.org/2001/XMLSchema" xmlns:xs="http://www.w3.org/2001/XMLSchema" xmlns:p="http://schemas.microsoft.com/office/2006/metadata/properties" xmlns:ns2="39d7d3bd-68f9-414a-8edd-13134f3ab300" targetNamespace="http://schemas.microsoft.com/office/2006/metadata/properties" ma:root="true" ma:fieldsID="006637bc2d0885a42a661f9f96b9b9e9" ns2:_="">
    <xsd:import namespace="39d7d3bd-68f9-414a-8edd-13134f3ab30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d7d3bd-68f9-414a-8edd-13134f3ab3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39d7d3bd-68f9-414a-8edd-13134f3ab300"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E44F89-ADE3-4C52-972B-5269AD3C26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d7d3bd-68f9-414a-8edd-13134f3ab3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1FEEED-BF4A-4F60-AEB5-1E8DDE07D355}">
  <ds:schemaRefs>
    <ds:schemaRef ds:uri="Microsoft.SharePoint.Taxonomy.ContentTypeSync"/>
  </ds:schemaRefs>
</ds:datastoreItem>
</file>

<file path=customXml/itemProps3.xml><?xml version="1.0" encoding="utf-8"?>
<ds:datastoreItem xmlns:ds="http://schemas.openxmlformats.org/officeDocument/2006/customXml" ds:itemID="{505382DC-F2CA-47F4-A7D8-2A410176C1BF}">
  <ds:schemaRefs>
    <ds:schemaRef ds:uri="http://schemas.microsoft.com/office/2006/documentManagement/types"/>
    <ds:schemaRef ds:uri="http://purl.org/dc/elements/1.1/"/>
    <ds:schemaRef ds:uri="http://schemas.microsoft.com/office/2006/metadata/properties"/>
    <ds:schemaRef ds:uri="4d5e2d1e-6c91-4a69-8dcd-a8b9d0f1a686"/>
    <ds:schemaRef ds:uri="a1239ae7-cc99-47e0-b2d5-abd6c4c58aa9"/>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 ds:uri="39d7d3bd-68f9-414a-8edd-13134f3ab300"/>
  </ds:schemaRefs>
</ds:datastoreItem>
</file>

<file path=customXml/itemProps4.xml><?xml version="1.0" encoding="utf-8"?>
<ds:datastoreItem xmlns:ds="http://schemas.openxmlformats.org/officeDocument/2006/customXml" ds:itemID="{BB8EB480-26E0-4ECA-AF65-99043D2D9D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ThèmeCE</Template>
  <TotalTime>1780</TotalTime>
  <Words>3395</Words>
  <Application>Microsoft Office PowerPoint</Application>
  <PresentationFormat>Grand écran</PresentationFormat>
  <Paragraphs>563</Paragraphs>
  <Slides>45</Slides>
  <Notes>2</Notes>
  <HiddenSlides>0</HiddenSlides>
  <MMClips>0</MMClips>
  <ScaleCrop>false</ScaleCrop>
  <HeadingPairs>
    <vt:vector size="8" baseType="variant">
      <vt:variant>
        <vt:lpstr>Polices utilisées</vt:lpstr>
      </vt:variant>
      <vt:variant>
        <vt:i4>18</vt:i4>
      </vt:variant>
      <vt:variant>
        <vt:lpstr>Thème</vt:lpstr>
      </vt:variant>
      <vt:variant>
        <vt:i4>12</vt:i4>
      </vt:variant>
      <vt:variant>
        <vt:lpstr>Serveurs OLE incorporés</vt:lpstr>
      </vt:variant>
      <vt:variant>
        <vt:i4>1</vt:i4>
      </vt:variant>
      <vt:variant>
        <vt:lpstr>Titres des diapositives</vt:lpstr>
      </vt:variant>
      <vt:variant>
        <vt:i4>45</vt:i4>
      </vt:variant>
    </vt:vector>
  </HeadingPairs>
  <TitlesOfParts>
    <vt:vector size="76" baseType="lpstr">
      <vt:lpstr>Arial</vt:lpstr>
      <vt:lpstr>Arial Black</vt:lpstr>
      <vt:lpstr>Arial Narrow</vt:lpstr>
      <vt:lpstr>Cabin Condensed</vt:lpstr>
      <vt:lpstr>Calibri</vt:lpstr>
      <vt:lpstr>Cambria Math</vt:lpstr>
      <vt:lpstr>Courier New</vt:lpstr>
      <vt:lpstr>Gill Sans MT</vt:lpstr>
      <vt:lpstr>Montserrat</vt:lpstr>
      <vt:lpstr>Montserrat Black</vt:lpstr>
      <vt:lpstr>Montserrat ExtraBold</vt:lpstr>
      <vt:lpstr>Montserrat SemiBold</vt:lpstr>
      <vt:lpstr>Nunito</vt:lpstr>
      <vt:lpstr>Questrial</vt:lpstr>
      <vt:lpstr>Segoe UI</vt:lpstr>
      <vt:lpstr>Symbol</vt:lpstr>
      <vt:lpstr>Wingdings</vt:lpstr>
      <vt:lpstr>Wingdings 2</vt:lpstr>
      <vt:lpstr>ThèmeCE</vt:lpstr>
      <vt:lpstr>Thème Office</vt:lpstr>
      <vt:lpstr>Conception personnalisée</vt:lpstr>
      <vt:lpstr>1_Conception personnalisée</vt:lpstr>
      <vt:lpstr>2_Conception personnalisée</vt:lpstr>
      <vt:lpstr>Caisse d'Epargne</vt:lpstr>
      <vt:lpstr>3_Conception personnalisée</vt:lpstr>
      <vt:lpstr>4_Conception personnalisée</vt:lpstr>
      <vt:lpstr>5_Conception personnalisée</vt:lpstr>
      <vt:lpstr>6_Conception personnalisée</vt:lpstr>
      <vt:lpstr>1_ThèmeCE</vt:lpstr>
      <vt:lpstr>1_Thème Office</vt:lpstr>
      <vt:lpstr>Diapositive think-cell</vt:lpstr>
      <vt:lpstr>Offre de Gestion comptable et financière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POUSSE ALEXANDRE</dc:creator>
  <cp:lastModifiedBy>ZINCK Yves [CEGEE]</cp:lastModifiedBy>
  <cp:revision>12</cp:revision>
  <dcterms:created xsi:type="dcterms:W3CDTF">2023-05-16T08:08:01Z</dcterms:created>
  <dcterms:modified xsi:type="dcterms:W3CDTF">2024-04-19T12:59:27Z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2023-05-16T08:08:02Z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b32d1da4-0a56-4625-892b-b303c9ed72de</vt:lpwstr>
  </property>
  <property fmtid="{D5CDD505-2E9C-101B-9397-08002B2CF9AE}" pid="8" name="MSIP_Label_48a19f0c-bea1-442e-a475-ed109d9ec508_ContentBits">
    <vt:lpwstr>0</vt:lpwstr>
  </property>
  <property fmtid="{D5CDD505-2E9C-101B-9397-08002B2CF9AE}" pid="9" name="ContentTypeId">
    <vt:lpwstr>0x010100C5E8724888B27E408D1A4C25BE8E55F0</vt:lpwstr>
  </property>
  <property fmtid="{D5CDD505-2E9C-101B-9397-08002B2CF9AE}" pid="10" name="MediaServiceImageTags">
    <vt:lpwstr/>
  </property>
  <property fmtid="{D5CDD505-2E9C-101B-9397-08002B2CF9AE}" pid="11" name="Order">
    <vt:lpwstr>174200.000000000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