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8"/>
  </p:notesMasterIdLst>
  <p:sldIdLst>
    <p:sldId id="11209" r:id="rId6"/>
    <p:sldId id="266" r:id="rId7"/>
    <p:sldId id="11204" r:id="rId8"/>
    <p:sldId id="275" r:id="rId9"/>
    <p:sldId id="11195" r:id="rId10"/>
    <p:sldId id="11191" r:id="rId11"/>
    <p:sldId id="11196" r:id="rId12"/>
    <p:sldId id="11229" r:id="rId13"/>
    <p:sldId id="11220" r:id="rId14"/>
    <p:sldId id="11219" r:id="rId15"/>
    <p:sldId id="320" r:id="rId16"/>
    <p:sldId id="11211" r:id="rId17"/>
    <p:sldId id="626" r:id="rId18"/>
    <p:sldId id="11216" r:id="rId19"/>
    <p:sldId id="11213" r:id="rId20"/>
    <p:sldId id="11217" r:id="rId21"/>
    <p:sldId id="651" r:id="rId22"/>
    <p:sldId id="624" r:id="rId23"/>
    <p:sldId id="11218" r:id="rId24"/>
    <p:sldId id="11221" r:id="rId25"/>
    <p:sldId id="11224" r:id="rId26"/>
    <p:sldId id="11223" r:id="rId27"/>
    <p:sldId id="11230" r:id="rId28"/>
    <p:sldId id="11225" r:id="rId29"/>
    <p:sldId id="11222" r:id="rId30"/>
    <p:sldId id="11226" r:id="rId31"/>
    <p:sldId id="650" r:id="rId32"/>
    <p:sldId id="11197" r:id="rId33"/>
    <p:sldId id="11227" r:id="rId34"/>
    <p:sldId id="11228" r:id="rId35"/>
    <p:sldId id="11203" r:id="rId36"/>
    <p:sldId id="11205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153E"/>
    <a:srgbClr val="89272C"/>
    <a:srgbClr val="BF363C"/>
    <a:srgbClr val="404040"/>
    <a:srgbClr val="903D2E"/>
    <a:srgbClr val="712F2E"/>
    <a:srgbClr val="CC9155"/>
    <a:srgbClr val="9E6536"/>
    <a:srgbClr val="B8AA9F"/>
    <a:srgbClr val="F5B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77193" autoAdjust="0"/>
  </p:normalViewPr>
  <p:slideViewPr>
    <p:cSldViewPr snapToGrid="0">
      <p:cViewPr varScale="1">
        <p:scale>
          <a:sx n="51" d="100"/>
          <a:sy n="51" d="100"/>
        </p:scale>
        <p:origin x="15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dash"/>
            </a:ln>
            <a:effectLst/>
          </c:spPr>
          <c:invertIfNegative val="0"/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Feuil1!$B$2:$B$13</c:f>
              <c:numCache>
                <c:formatCode>0</c:formatCode>
                <c:ptCount val="12"/>
                <c:pt idx="0">
                  <c:v>3626</c:v>
                </c:pt>
                <c:pt idx="1">
                  <c:v>3074</c:v>
                </c:pt>
                <c:pt idx="2">
                  <c:v>3696</c:v>
                </c:pt>
                <c:pt idx="3">
                  <c:v>2778</c:v>
                </c:pt>
                <c:pt idx="4">
                  <c:v>3413</c:v>
                </c:pt>
                <c:pt idx="5">
                  <c:v>3035</c:v>
                </c:pt>
                <c:pt idx="6">
                  <c:v>2533</c:v>
                </c:pt>
                <c:pt idx="7">
                  <c:v>2694</c:v>
                </c:pt>
                <c:pt idx="8">
                  <c:v>2584</c:v>
                </c:pt>
                <c:pt idx="9">
                  <c:v>2487</c:v>
                </c:pt>
                <c:pt idx="10">
                  <c:v>2263</c:v>
                </c:pt>
                <c:pt idx="11">
                  <c:v>1605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C5-4689-8601-7D181075585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baseline="0" dirty="0"/>
                      <a:t> 893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3C5-4689-8601-7D1810755851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C5-4689-8601-7D1810755851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C5-4689-8601-7D18107558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Feuil1!$C$2:$C$13</c:f>
              <c:numCache>
                <c:formatCode>0</c:formatCode>
                <c:ptCount val="12"/>
                <c:pt idx="0">
                  <c:v>2782</c:v>
                </c:pt>
                <c:pt idx="1">
                  <c:v>2727</c:v>
                </c:pt>
                <c:pt idx="2">
                  <c:v>2893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C5-4689-8601-7D1810755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39"/>
        <c:axId val="388705840"/>
        <c:axId val="388709448"/>
      </c:barChart>
      <c:catAx>
        <c:axId val="38870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88709448"/>
        <c:crosses val="autoZero"/>
        <c:auto val="1"/>
        <c:lblAlgn val="ctr"/>
        <c:lblOffset val="100"/>
        <c:noMultiLvlLbl val="0"/>
      </c:catAx>
      <c:valAx>
        <c:axId val="38870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8870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3626</c:v>
                </c:pt>
                <c:pt idx="1">
                  <c:v>6700</c:v>
                </c:pt>
                <c:pt idx="2">
                  <c:v>10274</c:v>
                </c:pt>
                <c:pt idx="3">
                  <c:v>12987</c:v>
                </c:pt>
                <c:pt idx="4">
                  <c:v>16306</c:v>
                </c:pt>
                <c:pt idx="5">
                  <c:v>19275</c:v>
                </c:pt>
                <c:pt idx="6">
                  <c:v>21747</c:v>
                </c:pt>
                <c:pt idx="7">
                  <c:v>24347</c:v>
                </c:pt>
                <c:pt idx="8">
                  <c:v>27609</c:v>
                </c:pt>
                <c:pt idx="9">
                  <c:v>29226</c:v>
                </c:pt>
                <c:pt idx="10">
                  <c:v>31358</c:v>
                </c:pt>
                <c:pt idx="11">
                  <c:v>32827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A-4F06-A57F-5671712DACC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0AA-4F06-A57F-5671712DACC8}"/>
              </c:ext>
            </c:extLst>
          </c:dPt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AA-4F06-A57F-5671712DACC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AA-4F06-A57F-5671712DACC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AA-4F06-A57F-5671712DACC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AA-4F06-A57F-5671712DACC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AA-4F06-A57F-5671712DACC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AA-4F06-A57F-5671712DACC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AA-4F06-A57F-5671712DACC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0AA-4F06-A57F-5671712DACC8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0AA-4F06-A57F-5671712DACC8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0AA-4F06-A57F-5671712DAC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2782</c:v>
                </c:pt>
                <c:pt idx="1">
                  <c:v>5509</c:v>
                </c:pt>
                <c:pt idx="2">
                  <c:v>8402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0AA-4F06-A57F-5671712DA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60"/>
        <c:axId val="377318392"/>
        <c:axId val="377311832"/>
      </c:barChart>
      <c:lineChart>
        <c:grouping val="standard"/>
        <c:varyColors val="0"/>
        <c:ser>
          <c:idx val="2"/>
          <c:order val="2"/>
          <c:tx>
            <c:strRef>
              <c:f>Feuil1!$D$1</c:f>
              <c:strCache>
                <c:ptCount val="1"/>
                <c:pt idx="0">
                  <c:v>Objectif</c:v>
                </c:pt>
              </c:strCache>
            </c:strRef>
          </c:tx>
          <c:spPr>
            <a:ln w="1905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Feuil1!$A$2:$A$13</c:f>
              <c:strCache>
                <c:ptCount val="12"/>
                <c:pt idx="0">
                  <c:v>janv.</c:v>
                </c:pt>
                <c:pt idx="1">
                  <c:v>févr.</c:v>
                </c:pt>
                <c:pt idx="2">
                  <c:v>mars</c:v>
                </c:pt>
                <c:pt idx="3">
                  <c:v>avr.</c:v>
                </c:pt>
                <c:pt idx="4">
                  <c:v>mai</c:v>
                </c:pt>
                <c:pt idx="5">
                  <c:v>juin</c:v>
                </c:pt>
                <c:pt idx="6">
                  <c:v>juil.</c:v>
                </c:pt>
                <c:pt idx="7">
                  <c:v>août</c:v>
                </c:pt>
                <c:pt idx="8">
                  <c:v>sept.</c:v>
                </c:pt>
                <c:pt idx="9">
                  <c:v>oct.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Feuil1!$D$2:$D$13</c:f>
              <c:numCache>
                <c:formatCode>General</c:formatCode>
                <c:ptCount val="12"/>
                <c:pt idx="0">
                  <c:v>3850</c:v>
                </c:pt>
                <c:pt idx="1">
                  <c:v>7491</c:v>
                </c:pt>
                <c:pt idx="2">
                  <c:v>11005</c:v>
                </c:pt>
                <c:pt idx="3">
                  <c:v>14383</c:v>
                </c:pt>
                <c:pt idx="4">
                  <c:v>17429</c:v>
                </c:pt>
                <c:pt idx="5">
                  <c:v>21126</c:v>
                </c:pt>
                <c:pt idx="6">
                  <c:v>24340</c:v>
                </c:pt>
                <c:pt idx="7">
                  <c:v>26712</c:v>
                </c:pt>
                <c:pt idx="8">
                  <c:v>30477</c:v>
                </c:pt>
                <c:pt idx="9">
                  <c:v>34381</c:v>
                </c:pt>
                <c:pt idx="10">
                  <c:v>36908</c:v>
                </c:pt>
                <c:pt idx="11">
                  <c:v>39000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0AA-4F06-A57F-5671712DA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7318392"/>
        <c:axId val="377311832"/>
      </c:lineChart>
      <c:catAx>
        <c:axId val="377318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7311832"/>
        <c:crosses val="autoZero"/>
        <c:auto val="1"/>
        <c:lblAlgn val="ctr"/>
        <c:lblOffset val="100"/>
        <c:noMultiLvlLbl val="0"/>
      </c:catAx>
      <c:valAx>
        <c:axId val="377311832"/>
        <c:scaling>
          <c:orientation val="minMax"/>
          <c:max val="4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7318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57816724760799"/>
          <c:y val="4.1904545454545465E-2"/>
          <c:w val="0.75943158380515419"/>
          <c:h val="0.92586414141414131"/>
        </c:manualLayout>
      </c:layout>
      <c:doughnutChart>
        <c:varyColors val="1"/>
        <c:ser>
          <c:idx val="2"/>
          <c:order val="0"/>
          <c:tx>
            <c:strRef>
              <c:f>Feuil1!$A$4</c:f>
              <c:strCache>
                <c:ptCount val="1"/>
                <c:pt idx="0">
                  <c:v>obj. saisonnalisé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BB-4D4F-AE52-750144EB982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BB-4D4F-AE52-750144EB9820}"/>
              </c:ext>
            </c:extLst>
          </c:dPt>
          <c:cat>
            <c:strRef>
              <c:f>Feuil1!$B$1:$C$1</c:f>
              <c:strCache>
                <c:ptCount val="2"/>
                <c:pt idx="0">
                  <c:v>réalisations</c:v>
                </c:pt>
                <c:pt idx="1">
                  <c:v>reste</c:v>
                </c:pt>
              </c:strCache>
            </c:strRef>
          </c:cat>
          <c:val>
            <c:numRef>
              <c:f>Feuil1!$B$4:$C$4</c:f>
              <c:numCache>
                <c:formatCode>_-* #\ ##0\ _€_-;\-* #\ ##0\ _€_-;_-* "-"??\ _€_-;_-@_-</c:formatCode>
                <c:ptCount val="2"/>
                <c:pt idx="0">
                  <c:v>11005</c:v>
                </c:pt>
                <c:pt idx="1">
                  <c:v>40995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BB-4D4F-AE52-750144EB9820}"/>
            </c:ext>
          </c:extLst>
        </c:ser>
        <c:ser>
          <c:idx val="0"/>
          <c:order val="1"/>
          <c:tx>
            <c:strRef>
              <c:f>Feuil1!$A$2</c:f>
              <c:strCache>
                <c:ptCount val="1"/>
                <c:pt idx="0">
                  <c:v>objectif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FBB-4D4F-AE52-750144EB982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FBB-4D4F-AE52-750144EB9820}"/>
              </c:ext>
            </c:extLst>
          </c:dPt>
          <c:cat>
            <c:strRef>
              <c:f>Feuil1!$B$1:$C$1</c:f>
              <c:strCache>
                <c:ptCount val="2"/>
                <c:pt idx="0">
                  <c:v>réalisations</c:v>
                </c:pt>
                <c:pt idx="1">
                  <c:v>reste</c:v>
                </c:pt>
              </c:strCache>
            </c:strRef>
          </c:cat>
          <c:val>
            <c:numRef>
              <c:f>Feuil1!$B$2:$C$2</c:f>
              <c:numCache>
                <c:formatCode>_-* #\ ##0\ _€_-;\-* #\ ##0\ _€_-;_-* "-"??\ _€_-;_-@_-</c:formatCode>
                <c:ptCount val="2"/>
                <c:pt idx="0">
                  <c:v>39000</c:v>
                </c:pt>
                <c:pt idx="1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BB-4D4F-AE52-750144EB9820}"/>
            </c:ext>
          </c:extLst>
        </c:ser>
        <c:ser>
          <c:idx val="1"/>
          <c:order val="2"/>
          <c:tx>
            <c:strRef>
              <c:f>Feuil1!$A$3</c:f>
              <c:strCache>
                <c:ptCount val="1"/>
                <c:pt idx="0">
                  <c:v>production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 w="9525">
                <a:solidFill>
                  <a:schemeClr val="bg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BB-4D4F-AE52-750144EB982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FBB-4D4F-AE52-750144EB9820}"/>
              </c:ext>
            </c:extLst>
          </c:dPt>
          <c:cat>
            <c:strRef>
              <c:f>Feuil1!$B$1:$C$1</c:f>
              <c:strCache>
                <c:ptCount val="2"/>
                <c:pt idx="0">
                  <c:v>réalisations</c:v>
                </c:pt>
                <c:pt idx="1">
                  <c:v>reste</c:v>
                </c:pt>
              </c:strCache>
            </c:strRef>
          </c:cat>
          <c:val>
            <c:numRef>
              <c:f>Feuil1!$B$3:$C$3</c:f>
              <c:numCache>
                <c:formatCode>_-* #\ ##0\ _€_-;\-* #\ ##0\ _€_-;_-* "-"??\ _€_-;_-@_-</c:formatCode>
                <c:ptCount val="2"/>
                <c:pt idx="0">
                  <c:v>8402</c:v>
                </c:pt>
                <c:pt idx="1">
                  <c:v>43598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BB-4D4F-AE52-750144EB9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60"/>
      </c:doughnutChart>
      <c:spPr>
        <a:noFill/>
        <a:ln>
          <a:noFill/>
        </a:ln>
        <a:effectLst/>
      </c:spPr>
    </c:plotArea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19134039508259E-2"/>
          <c:y val="9.3240024785694778E-2"/>
          <c:w val="0.97436173192098352"/>
          <c:h val="0.6448171761340777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20232</c:v>
                </c:pt>
              </c:strCache>
            </c:strRef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fév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1</c:v>
                </c:pt>
                <c:pt idx="5">
                  <c:v>6</c:v>
                </c:pt>
                <c:pt idx="6">
                  <c:v>5</c:v>
                </c:pt>
                <c:pt idx="7">
                  <c:v>4</c:v>
                </c:pt>
                <c:pt idx="8">
                  <c:v>13</c:v>
                </c:pt>
                <c:pt idx="9">
                  <c:v>10</c:v>
                </c:pt>
                <c:pt idx="10">
                  <c:v>12</c:v>
                </c:pt>
                <c:pt idx="1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58-4F16-9453-3A719BFF252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lumMod val="75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Feuil1!$A$2:$A$13</c:f>
              <c:strCache>
                <c:ptCount val="12"/>
                <c:pt idx="0">
                  <c:v>jan</c:v>
                </c:pt>
                <c:pt idx="1">
                  <c:v>fév</c:v>
                </c:pt>
                <c:pt idx="2">
                  <c:v>mars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8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58-4F16-9453-3A719BFF2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9352624"/>
        <c:axId val="659353280"/>
      </c:lineChart>
      <c:catAx>
        <c:axId val="65935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9353280"/>
        <c:crosses val="autoZero"/>
        <c:auto val="1"/>
        <c:lblAlgn val="ctr"/>
        <c:lblOffset val="100"/>
        <c:tickLblSkip val="1"/>
        <c:noMultiLvlLbl val="0"/>
      </c:catAx>
      <c:valAx>
        <c:axId val="659353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5935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0B52-53B8-4347-BA44-AB5FB9892FCD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8814F-B3C5-4021-BC58-AA9BEED577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5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8814F-B3C5-4021-BC58-AA9BEED577F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07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4" name="Picture 4" descr="Vecteur gratuit succès de démarrage, lancement de projet d'entreprise.">
            <a:extLst>
              <a:ext uri="{FF2B5EF4-FFF2-40B4-BE49-F238E27FC236}">
                <a16:creationId xmlns:a16="http://schemas.microsoft.com/office/drawing/2014/main" id="{C0B14734-FCEC-73C7-A47F-728F3209A3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2652788"/>
            <a:ext cx="8410424" cy="420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08068" y="835468"/>
            <a:ext cx="9857421" cy="1817320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accent4">
                    <a:lumMod val="7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Les </a:t>
            </a:r>
            <a:r>
              <a:rPr lang="fr-FR" dirty="0" err="1"/>
              <a:t>Team’s</a:t>
            </a:r>
            <a:r>
              <a:rPr lang="fr-FR" dirty="0"/>
              <a:t> de la Conquête</a:t>
            </a:r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53FCA35C-7E87-F606-6274-CF586F33F2E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" b="97954" l="799" r="99042">
                        <a14:foregroundMark x1="31629" y1="61125" x2="10064" y2="29156"/>
                        <a14:foregroundMark x1="10064" y1="29156" x2="5431" y2="41688"/>
                        <a14:foregroundMark x1="5431" y1="41688" x2="7348" y2="64450"/>
                        <a14:foregroundMark x1="7348" y1="64450" x2="14696" y2="77494"/>
                        <a14:foregroundMark x1="14696" y1="77494" x2="34505" y2="87468"/>
                        <a14:foregroundMark x1="34505" y1="87468" x2="48722" y2="86701"/>
                        <a14:foregroundMark x1="48722" y1="86701" x2="55591" y2="87724"/>
                        <a14:foregroundMark x1="55591" y1="87724" x2="55591" y2="87724"/>
                        <a14:foregroundMark x1="49201" y1="43990" x2="71246" y2="64706"/>
                        <a14:foregroundMark x1="96326" y1="4604" x2="46645" y2="11253"/>
                        <a14:foregroundMark x1="46645" y1="11253" x2="2396" y2="10742"/>
                        <a14:foregroundMark x1="4952" y1="21228" x2="46006" y2="18926"/>
                        <a14:foregroundMark x1="53355" y1="6394" x2="3195" y2="5882"/>
                        <a14:foregroundMark x1="3195" y1="5882" x2="1118" y2="6905"/>
                        <a14:foregroundMark x1="1438" y1="4348" x2="31629" y2="12532"/>
                        <a14:foregroundMark x1="51438" y1="4092" x2="68530" y2="256"/>
                        <a14:foregroundMark x1="68530" y1="256" x2="96486" y2="12788"/>
                        <a14:foregroundMark x1="96486" y1="12788" x2="97444" y2="13555"/>
                        <a14:foregroundMark x1="50639" y1="20205" x2="65176" y2="14322"/>
                        <a14:foregroundMark x1="65176" y1="14322" x2="65495" y2="14066"/>
                        <a14:foregroundMark x1="69649" y1="14578" x2="92971" y2="43734"/>
                        <a14:foregroundMark x1="92971" y1="43734" x2="99361" y2="57545"/>
                        <a14:foregroundMark x1="99361" y1="57545" x2="99361" y2="57801"/>
                        <a14:foregroundMark x1="79872" y1="16113" x2="98562" y2="29412"/>
                        <a14:foregroundMark x1="98562" y1="29412" x2="98562" y2="29412"/>
                        <a14:foregroundMark x1="69808" y1="16624" x2="84665" y2="37084"/>
                        <a14:foregroundMark x1="84665" y1="37084" x2="93770" y2="58312"/>
                        <a14:foregroundMark x1="93770" y1="58312" x2="93770" y2="58568"/>
                        <a14:foregroundMark x1="52716" y1="45780" x2="91054" y2="43990"/>
                        <a14:foregroundMark x1="91054" y1="43990" x2="91693" y2="43990"/>
                        <a14:foregroundMark x1="52556" y1="20205" x2="53195" y2="44501"/>
                        <a14:foregroundMark x1="53195" y1="44501" x2="53195" y2="44501"/>
                        <a14:foregroundMark x1="68211" y1="56266" x2="89936" y2="53964"/>
                        <a14:foregroundMark x1="89936" y1="53964" x2="96326" y2="56266"/>
                        <a14:foregroundMark x1="66454" y1="78517" x2="97444" y2="67775"/>
                        <a14:foregroundMark x1="799" y1="84655" x2="8147" y2="61381"/>
                        <a14:foregroundMark x1="8147" y1="61381" x2="8147" y2="61381"/>
                        <a14:foregroundMark x1="15815" y1="58056" x2="19489" y2="72890"/>
                        <a14:foregroundMark x1="43450" y1="63171" x2="35144" y2="66240"/>
                        <a14:foregroundMark x1="39904" y1="61961" x2="36262" y2="62660"/>
                        <a14:foregroundMark x1="36262" y1="62660" x2="35942" y2="62916"/>
                        <a14:foregroundMark x1="45687" y1="90026" x2="54313" y2="90281"/>
                        <a14:foregroundMark x1="54313" y1="90281" x2="74920" y2="90026"/>
                        <a14:foregroundMark x1="74920" y1="90026" x2="79073" y2="90026"/>
                        <a14:foregroundMark x1="73962" y1="57289" x2="75559" y2="92839"/>
                        <a14:foregroundMark x1="75559" y1="92839" x2="75559" y2="92839"/>
                        <a14:foregroundMark x1="72204" y1="20716" x2="73802" y2="59591"/>
                        <a14:foregroundMark x1="98403" y1="5371" x2="85144" y2="64450"/>
                        <a14:foregroundMark x1="98403" y1="15090" x2="94249" y2="63427"/>
                        <a14:foregroundMark x1="8786" y1="4092" x2="27157" y2="767"/>
                        <a14:foregroundMark x1="27157" y1="767" x2="31470" y2="2302"/>
                        <a14:foregroundMark x1="31470" y1="2302" x2="35942" y2="9207"/>
                        <a14:foregroundMark x1="3355" y1="1023" x2="7508" y2="256"/>
                        <a14:foregroundMark x1="7508" y1="256" x2="23163" y2="2813"/>
                        <a14:foregroundMark x1="11661" y1="61381" x2="13419" y2="68798"/>
                        <a14:foregroundMark x1="13419" y1="68798" x2="13419" y2="68798"/>
                        <a14:foregroundMark x1="13099" y1="60102" x2="15655" y2="70077"/>
                        <a14:foregroundMark x1="15655" y1="70077" x2="15655" y2="70332"/>
                        <a14:foregroundMark x1="2396" y1="91816" x2="30990" y2="98721"/>
                        <a14:foregroundMark x1="30990" y1="98721" x2="46486" y2="96675"/>
                        <a14:foregroundMark x1="46486" y1="96675" x2="55431" y2="90281"/>
                        <a14:foregroundMark x1="55431" y1="90281" x2="85304" y2="94629"/>
                        <a14:foregroundMark x1="85304" y1="94629" x2="92332" y2="87980"/>
                        <a14:foregroundMark x1="92332" y1="87980" x2="85463" y2="79795"/>
                        <a14:foregroundMark x1="85463" y1="79795" x2="57827" y2="88747"/>
                        <a14:foregroundMark x1="57827" y1="88747" x2="54633" y2="87724"/>
                        <a14:foregroundMark x1="56550" y1="96675" x2="65815" y2="95652"/>
                        <a14:foregroundMark x1="65815" y1="95652" x2="84505" y2="97954"/>
                        <a14:foregroundMark x1="84505" y1="97954" x2="92173" y2="91560"/>
                        <a14:foregroundMark x1="92173" y1="91560" x2="91054" y2="79284"/>
                        <a14:foregroundMark x1="91054" y1="79284" x2="92332" y2="75959"/>
                        <a14:foregroundMark x1="43770" y1="64450" x2="48403" y2="59335"/>
                        <a14:foregroundMark x1="48403" y1="59335" x2="53834" y2="57545"/>
                        <a14:foregroundMark x1="60703" y1="20972" x2="60703" y2="20972"/>
                        <a14:foregroundMark x1="64058" y1="20972" x2="64058" y2="20972"/>
                        <a14:foregroundMark x1="59744" y1="21228" x2="67891" y2="20716"/>
                        <a14:foregroundMark x1="67891" y1="20716" x2="67891" y2="20716"/>
                        <a14:foregroundMark x1="55112" y1="21228" x2="60064" y2="20716"/>
                        <a14:backgroundMark x1="33067" y1="45780" x2="44409" y2="593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6704" r="73784" b="3238"/>
          <a:stretch/>
        </p:blipFill>
        <p:spPr bwMode="auto">
          <a:xfrm>
            <a:off x="515938" y="0"/>
            <a:ext cx="26801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325550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hyperlink" Target="http://commerciaux.celca.caisse-epargne.fr/download/499/les-partenaires-et-les-offres/30238/partenariat-nos-offres-commerciales-juin-2023.pptx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33.png"/><Relationship Id="rId18" Type="http://schemas.microsoft.com/office/2007/relationships/hdphoto" Target="../media/hdphoto5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image" Target="../media/image27.jpe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29.png"/><Relationship Id="rId15" Type="http://schemas.openxmlformats.org/officeDocument/2006/relationships/hyperlink" Target="http://commerciaux.celca.caisse-epargne.fr/download/501/modeles-de-conventions/26777/fiche-opportunite-de-partenariat.docx" TargetMode="External"/><Relationship Id="rId10" Type="http://schemas.openxmlformats.org/officeDocument/2006/relationships/image" Target="../media/image31.png"/><Relationship Id="rId19" Type="http://schemas.openxmlformats.org/officeDocument/2006/relationships/hyperlink" Target="mailto:valerie.valentin@cegee.caisse-epargne.fr?subject=Convention%20de%20partenariat" TargetMode="External"/><Relationship Id="rId4" Type="http://schemas.microsoft.com/office/2007/relationships/hdphoto" Target="../media/hdphoto7.wdp"/><Relationship Id="rId9" Type="http://schemas.openxmlformats.org/officeDocument/2006/relationships/hyperlink" Target="http://commerciaux.celca.caisse-epargne.fr/download/501/modeles-de-conventions/30237/convention-de-partenariat-2023.doc" TargetMode="External"/><Relationship Id="rId1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501/modeles-de-conventions/26776/convention-partenariat-mairies-2023.doc" TargetMode="External"/><Relationship Id="rId3" Type="http://schemas.openxmlformats.org/officeDocument/2006/relationships/hyperlink" Target="http://commerciaux.celca.caisse-epargne.fr/" TargetMode="External"/><Relationship Id="rId7" Type="http://schemas.openxmlformats.org/officeDocument/2006/relationships/hyperlink" Target="http://commerciaux.celca.caisse-epargne.fr/download/501/modeles-de-conventions/30237/convention-de-partenariat-2023.doc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501/modeles-de-conventions/26777/fiche-opportunite-de-partenariat.docx" TargetMode="External"/><Relationship Id="rId5" Type="http://schemas.openxmlformats.org/officeDocument/2006/relationships/hyperlink" Target="http://commerciaux.celca.caisse-epargne.fr/download/501/modeles-de-conventions/33153/convention-de-partenariat-2024.doc" TargetMode="Externa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2.wdp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commerciaux.celca.caisse-epargne.fr/download/2085/mode-operatoire-dispositif-partenariat/28133/support-de-presentation-du-partenariat-pour-les-bde-ce-document-peut-etre-presente-aux-presidents-des-bde.pptx" TargetMode="External"/><Relationship Id="rId7" Type="http://schemas.openxmlformats.org/officeDocument/2006/relationships/image" Target="../media/image5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3.wdp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7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download/1028/documents-hors-arbo-1/30320/2023-kit-animation-agence-v0-1.ppsx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hyperlink" Target="http://commerciaux.celca.caisse-epargne.fr/" TargetMode="Externa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eg"/><Relationship Id="rId11" Type="http://schemas.openxmlformats.org/officeDocument/2006/relationships/image" Target="../media/image38.png"/><Relationship Id="rId5" Type="http://schemas.openxmlformats.org/officeDocument/2006/relationships/image" Target="../media/image61.png"/><Relationship Id="rId10" Type="http://schemas.openxmlformats.org/officeDocument/2006/relationships/hyperlink" Target="http://commerciaux.celca.caisse-epargne.fr/" TargetMode="External"/><Relationship Id="rId4" Type="http://schemas.openxmlformats.org/officeDocument/2006/relationships/image" Target="../media/image60.png"/><Relationship Id="rId9" Type="http://schemas.microsoft.com/office/2007/relationships/hdphoto" Target="../media/hdphoto14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02754B0-2403-F3FB-B25F-784143892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761" y="2843672"/>
            <a:ext cx="1802675" cy="1299410"/>
          </a:xfrm>
          <a:prstGeom prst="rect">
            <a:avLst/>
          </a:prstGeom>
        </p:spPr>
      </p:pic>
      <p:pic>
        <p:nvPicPr>
          <p:cNvPr id="4098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3C132392-CDE5-1FD1-81D9-8B45595669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6" b="97954" l="799" r="99042">
                        <a14:foregroundMark x1="31629" y1="61125" x2="10064" y2="29156"/>
                        <a14:foregroundMark x1="10064" y1="29156" x2="5431" y2="41688"/>
                        <a14:foregroundMark x1="5431" y1="41688" x2="7348" y2="64450"/>
                        <a14:foregroundMark x1="7348" y1="64450" x2="14696" y2="77494"/>
                        <a14:foregroundMark x1="14696" y1="77494" x2="34505" y2="87468"/>
                        <a14:foregroundMark x1="34505" y1="87468" x2="48722" y2="86701"/>
                        <a14:foregroundMark x1="48722" y1="86701" x2="55591" y2="87724"/>
                        <a14:foregroundMark x1="55591" y1="87724" x2="55591" y2="87724"/>
                        <a14:foregroundMark x1="49201" y1="43990" x2="71246" y2="64706"/>
                        <a14:foregroundMark x1="96326" y1="4604" x2="46645" y2="11253"/>
                        <a14:foregroundMark x1="46645" y1="11253" x2="2396" y2="10742"/>
                        <a14:foregroundMark x1="4952" y1="21228" x2="46006" y2="18926"/>
                        <a14:foregroundMark x1="53355" y1="6394" x2="3195" y2="5882"/>
                        <a14:foregroundMark x1="3195" y1="5882" x2="1118" y2="6905"/>
                        <a14:foregroundMark x1="1438" y1="4348" x2="31629" y2="12532"/>
                        <a14:foregroundMark x1="51438" y1="4092" x2="68530" y2="256"/>
                        <a14:foregroundMark x1="68530" y1="256" x2="96486" y2="12788"/>
                        <a14:foregroundMark x1="96486" y1="12788" x2="97444" y2="13555"/>
                        <a14:foregroundMark x1="50639" y1="20205" x2="65176" y2="14322"/>
                        <a14:foregroundMark x1="65176" y1="14322" x2="65495" y2="14066"/>
                        <a14:foregroundMark x1="69649" y1="14578" x2="92971" y2="43734"/>
                        <a14:foregroundMark x1="92971" y1="43734" x2="99361" y2="57545"/>
                        <a14:foregroundMark x1="99361" y1="57545" x2="99361" y2="57801"/>
                        <a14:foregroundMark x1="79872" y1="16113" x2="98562" y2="29412"/>
                        <a14:foregroundMark x1="98562" y1="29412" x2="98562" y2="29412"/>
                        <a14:foregroundMark x1="69808" y1="16624" x2="84665" y2="37084"/>
                        <a14:foregroundMark x1="84665" y1="37084" x2="93770" y2="58312"/>
                        <a14:foregroundMark x1="93770" y1="58312" x2="93770" y2="58568"/>
                        <a14:foregroundMark x1="52716" y1="45780" x2="91054" y2="43990"/>
                        <a14:foregroundMark x1="91054" y1="43990" x2="91693" y2="43990"/>
                        <a14:foregroundMark x1="52556" y1="20205" x2="53195" y2="44501"/>
                        <a14:foregroundMark x1="53195" y1="44501" x2="53195" y2="44501"/>
                        <a14:foregroundMark x1="68211" y1="56266" x2="89936" y2="53964"/>
                        <a14:foregroundMark x1="89936" y1="53964" x2="96326" y2="56266"/>
                        <a14:foregroundMark x1="66454" y1="78517" x2="97444" y2="67775"/>
                        <a14:foregroundMark x1="799" y1="84655" x2="8147" y2="61381"/>
                        <a14:foregroundMark x1="8147" y1="61381" x2="8147" y2="61381"/>
                        <a14:foregroundMark x1="15815" y1="58056" x2="19489" y2="72890"/>
                        <a14:foregroundMark x1="43450" y1="63171" x2="35144" y2="66240"/>
                        <a14:foregroundMark x1="38282" y1="62272" x2="36262" y2="62660"/>
                        <a14:foregroundMark x1="39904" y1="61961" x2="38417" y2="62246"/>
                        <a14:foregroundMark x1="36262" y1="62660" x2="35942" y2="62916"/>
                        <a14:foregroundMark x1="45687" y1="90026" x2="54313" y2="90281"/>
                        <a14:foregroundMark x1="54313" y1="90281" x2="74920" y2="90026"/>
                        <a14:foregroundMark x1="74920" y1="90026" x2="79073" y2="90026"/>
                        <a14:foregroundMark x1="73962" y1="57289" x2="75559" y2="92839"/>
                        <a14:foregroundMark x1="75559" y1="92839" x2="75559" y2="92839"/>
                        <a14:foregroundMark x1="72204" y1="20716" x2="73802" y2="59591"/>
                        <a14:foregroundMark x1="98403" y1="5371" x2="85144" y2="64450"/>
                        <a14:foregroundMark x1="98403" y1="15090" x2="94249" y2="63427"/>
                        <a14:foregroundMark x1="8786" y1="4092" x2="27157" y2="767"/>
                        <a14:foregroundMark x1="27157" y1="767" x2="31470" y2="2302"/>
                        <a14:foregroundMark x1="31470" y1="2302" x2="35942" y2="9207"/>
                        <a14:foregroundMark x1="3355" y1="1023" x2="7508" y2="256"/>
                        <a14:foregroundMark x1="7508" y1="256" x2="23163" y2="2813"/>
                        <a14:foregroundMark x1="11661" y1="61381" x2="13419" y2="68798"/>
                        <a14:foregroundMark x1="13419" y1="68798" x2="13419" y2="68798"/>
                        <a14:foregroundMark x1="13099" y1="60102" x2="15655" y2="70077"/>
                        <a14:foregroundMark x1="15655" y1="70077" x2="15655" y2="70332"/>
                        <a14:foregroundMark x1="2396" y1="91816" x2="30990" y2="98721"/>
                        <a14:foregroundMark x1="30990" y1="98721" x2="46486" y2="96675"/>
                        <a14:foregroundMark x1="46486" y1="96675" x2="55431" y2="90281"/>
                        <a14:foregroundMark x1="55431" y1="90281" x2="85304" y2="94629"/>
                        <a14:foregroundMark x1="85304" y1="94629" x2="92332" y2="87980"/>
                        <a14:foregroundMark x1="92332" y1="87980" x2="85463" y2="79795"/>
                        <a14:foregroundMark x1="85463" y1="79795" x2="57827" y2="88747"/>
                        <a14:foregroundMark x1="57827" y1="88747" x2="54633" y2="87724"/>
                        <a14:foregroundMark x1="56550" y1="96675" x2="65815" y2="95652"/>
                        <a14:foregroundMark x1="65815" y1="95652" x2="84505" y2="97954"/>
                        <a14:foregroundMark x1="84505" y1="97954" x2="92173" y2="91560"/>
                        <a14:foregroundMark x1="92173" y1="91560" x2="91054" y2="79284"/>
                        <a14:foregroundMark x1="91054" y1="79284" x2="92332" y2="75959"/>
                        <a14:foregroundMark x1="43770" y1="64450" x2="48403" y2="59335"/>
                        <a14:foregroundMark x1="48403" y1="59335" x2="53834" y2="57545"/>
                        <a14:foregroundMark x1="60703" y1="20972" x2="60703" y2="20972"/>
                        <a14:foregroundMark x1="64058" y1="20972" x2="64058" y2="20972"/>
                        <a14:foregroundMark x1="59744" y1="21228" x2="67891" y2="20716"/>
                        <a14:foregroundMark x1="67891" y1="20716" x2="67891" y2="20716"/>
                        <a14:foregroundMark x1="55112" y1="21228" x2="60064" y2="20716"/>
                        <a14:foregroundMark x1="55591" y1="21228" x2="67732" y2="40665"/>
                        <a14:foregroundMark x1="89936" y1="96164" x2="95048" y2="94118"/>
                        <a14:foregroundMark x1="95048" y1="94118" x2="98083" y2="82353"/>
                        <a14:foregroundMark x1="98083" y1="82353" x2="96805" y2="72379"/>
                        <a14:foregroundMark x1="46006" y1="59335" x2="47284" y2="60870"/>
                        <a14:foregroundMark x1="45356" y1="58555" x2="46006" y2="59335"/>
                        <a14:foregroundMark x1="40575" y1="59079" x2="42013" y2="60870"/>
                        <a14:foregroundMark x1="40256" y1="58312" x2="42173" y2="61381"/>
                        <a14:backgroundMark x1="32748" y1="45269" x2="44569" y2="46803"/>
                        <a14:backgroundMark x1="44569" y1="46803" x2="44569" y2="53708"/>
                        <a14:backgroundMark x1="44569" y1="53708" x2="42842" y2="56473"/>
                        <a14:backgroundMark x1="40052" y1="58568" x2="37380" y2="58568"/>
                        <a14:backgroundMark x1="37380" y1="58568" x2="34185" y2="54731"/>
                        <a14:backgroundMark x1="34185" y1="54731" x2="34665" y2="48082"/>
                        <a14:backgroundMark x1="34665" y1="48082" x2="33067" y2="45524"/>
                        <a14:backgroundMark x1="41054" y1="55243" x2="36901" y2="48849"/>
                        <a14:backgroundMark x1="41534" y1="53708" x2="40256" y2="52174"/>
                        <a14:backgroundMark x1="45208" y1="59335" x2="45208" y2="59335"/>
                        <a14:backgroundMark x1="45367" y1="58568" x2="45367" y2="58568"/>
                        <a14:backgroundMark x1="45208" y1="58056" x2="45208" y2="5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05" r="30364" b="3238"/>
          <a:stretch/>
        </p:blipFill>
        <p:spPr bwMode="auto">
          <a:xfrm>
            <a:off x="3701990" y="0"/>
            <a:ext cx="84900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C8A240-0585-339F-72BD-B3A263999CE7}"/>
              </a:ext>
            </a:extLst>
          </p:cNvPr>
          <p:cNvSpPr/>
          <p:nvPr/>
        </p:nvSpPr>
        <p:spPr>
          <a:xfrm>
            <a:off x="10564345" y="1558834"/>
            <a:ext cx="1297576" cy="409303"/>
          </a:xfrm>
          <a:prstGeom prst="rect">
            <a:avLst/>
          </a:prstGeom>
          <a:gradFill flip="none" rotWithShape="1">
            <a:gsLst>
              <a:gs pos="0">
                <a:srgbClr val="71505C"/>
              </a:gs>
              <a:gs pos="100000">
                <a:srgbClr val="583E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0DF498-3072-D869-C40B-F18A172DEC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89" b="99087" l="9991" r="90282">
                        <a14:foregroundMark x1="59360" y1="51569" x2="65123" y2="51142"/>
                        <a14:foregroundMark x1="56165" y1="51806" x2="56273" y2="51798"/>
                        <a14:foregroundMark x1="65123" y1="51142" x2="76022" y2="52207"/>
                        <a14:foregroundMark x1="76022" y1="52207" x2="85831" y2="50076"/>
                        <a14:foregroundMark x1="85831" y1="50076" x2="90372" y2="50533"/>
                        <a14:foregroundMark x1="90372" y1="50533" x2="85468" y2="47336"/>
                        <a14:foregroundMark x1="85468" y1="47336" x2="62125" y2="49619"/>
                        <a14:foregroundMark x1="62125" y1="49619" x2="59295" y2="48799"/>
                        <a14:foregroundMark x1="59255" y1="47109" x2="61853" y2="45510"/>
                        <a14:foregroundMark x1="61853" y1="45510" x2="81290" y2="47032"/>
                        <a14:foregroundMark x1="81290" y1="47032" x2="86194" y2="45967"/>
                        <a14:foregroundMark x1="86194" y1="45967" x2="63397" y2="45205"/>
                        <a14:foregroundMark x1="44323" y1="12938" x2="47775" y2="16134"/>
                        <a14:foregroundMark x1="22707" y1="17352" x2="23070" y2="34855"/>
                        <a14:foregroundMark x1="23070" y1="34855" x2="23978" y2="40335"/>
                        <a14:foregroundMark x1="42144" y1="29528" x2="38874" y2="31963"/>
                        <a14:foregroundMark x1="16349" y1="58600" x2="16440" y2="52359"/>
                        <a14:foregroundMark x1="38420" y1="80365" x2="36966" y2="74429"/>
                        <a14:foregroundMark x1="22616" y1="88280" x2="21617" y2="83257"/>
                        <a14:foregroundMark x1="15622" y1="99239" x2="18347" y2="92390"/>
                        <a14:foregroundMark x1="18347" y1="92390" x2="35604" y2="89954"/>
                        <a14:foregroundMark x1="35604" y1="89954" x2="42234" y2="78539"/>
                        <a14:foregroundMark x1="42234" y1="78539" x2="46140" y2="85388"/>
                        <a14:foregroundMark x1="46140" y1="85388" x2="48411" y2="92390"/>
                        <a14:foregroundMark x1="48411" y1="92390" x2="43324" y2="97412"/>
                        <a14:foregroundMark x1="43324" y1="97412" x2="16440" y2="98174"/>
                        <a14:foregroundMark x1="19437" y1="86758" x2="15622" y2="95890"/>
                        <a14:foregroundMark x1="15622" y1="95890" x2="15077" y2="99087"/>
                        <a14:foregroundMark x1="20890" y1="87367" x2="16621" y2="94825"/>
                        <a14:foregroundMark x1="42870" y1="69559" x2="40145" y2="75647"/>
                        <a14:foregroundMark x1="40145" y1="75647" x2="28792" y2="89650"/>
                        <a14:foregroundMark x1="28792" y1="89650" x2="24342" y2="89650"/>
                        <a14:foregroundMark x1="53315" y1="95890" x2="44596" y2="75799"/>
                        <a14:foregroundMark x1="44596" y1="75799" x2="43233" y2="69406"/>
                        <a14:backgroundMark x1="51135" y1="43988" x2="58038" y2="61035"/>
                        <a14:backgroundMark x1="57584" y1="41857" x2="58038" y2="61035"/>
                      </a14:backgroundRemoval>
                    </a14:imgEffect>
                  </a14:imgLayer>
                </a14:imgProps>
              </a:ext>
            </a:extLst>
          </a:blip>
          <a:srcRect r="42105"/>
          <a:stretch/>
        </p:blipFill>
        <p:spPr>
          <a:xfrm>
            <a:off x="10564345" y="1276120"/>
            <a:ext cx="1182269" cy="1218574"/>
          </a:xfrm>
          <a:prstGeom prst="rect">
            <a:avLst/>
          </a:prstGeom>
        </p:spPr>
      </p:pic>
      <p:pic>
        <p:nvPicPr>
          <p:cNvPr id="8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2DD583D8-8107-DD74-9BA9-F230164E3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6" b="97954" l="799" r="99042">
                        <a14:foregroundMark x1="31629" y1="61125" x2="10064" y2="29156"/>
                        <a14:foregroundMark x1="10064" y1="29156" x2="5431" y2="41688"/>
                        <a14:foregroundMark x1="5431" y1="41688" x2="7348" y2="64450"/>
                        <a14:foregroundMark x1="7348" y1="64450" x2="14696" y2="77494"/>
                        <a14:foregroundMark x1="14696" y1="77494" x2="34505" y2="87468"/>
                        <a14:foregroundMark x1="34505" y1="87468" x2="48722" y2="86701"/>
                        <a14:foregroundMark x1="48722" y1="86701" x2="55591" y2="87724"/>
                        <a14:foregroundMark x1="55591" y1="87724" x2="55591" y2="87724"/>
                        <a14:foregroundMark x1="49201" y1="43990" x2="71246" y2="64706"/>
                        <a14:foregroundMark x1="96326" y1="4604" x2="46645" y2="11253"/>
                        <a14:foregroundMark x1="46645" y1="11253" x2="2396" y2="10742"/>
                        <a14:foregroundMark x1="4952" y1="21228" x2="46006" y2="18926"/>
                        <a14:foregroundMark x1="53355" y1="6394" x2="3195" y2="5882"/>
                        <a14:foregroundMark x1="3195" y1="5882" x2="1118" y2="6905"/>
                        <a14:foregroundMark x1="1438" y1="4348" x2="31629" y2="12532"/>
                        <a14:foregroundMark x1="51438" y1="4092" x2="68530" y2="256"/>
                        <a14:foregroundMark x1="68530" y1="256" x2="96486" y2="12788"/>
                        <a14:foregroundMark x1="96486" y1="12788" x2="97444" y2="13555"/>
                        <a14:foregroundMark x1="50639" y1="20205" x2="65176" y2="14322"/>
                        <a14:foregroundMark x1="65176" y1="14322" x2="65495" y2="14066"/>
                        <a14:foregroundMark x1="69649" y1="14578" x2="92971" y2="43734"/>
                        <a14:foregroundMark x1="92971" y1="43734" x2="99361" y2="57545"/>
                        <a14:foregroundMark x1="99361" y1="57545" x2="99361" y2="57801"/>
                        <a14:foregroundMark x1="79872" y1="16113" x2="98562" y2="29412"/>
                        <a14:foregroundMark x1="98562" y1="29412" x2="98562" y2="29412"/>
                        <a14:foregroundMark x1="69808" y1="16624" x2="84665" y2="37084"/>
                        <a14:foregroundMark x1="84665" y1="37084" x2="93770" y2="58312"/>
                        <a14:foregroundMark x1="93770" y1="58312" x2="93770" y2="58568"/>
                        <a14:foregroundMark x1="52716" y1="45780" x2="91054" y2="43990"/>
                        <a14:foregroundMark x1="91054" y1="43990" x2="91693" y2="43990"/>
                        <a14:foregroundMark x1="52556" y1="20205" x2="53195" y2="44501"/>
                        <a14:foregroundMark x1="53195" y1="44501" x2="53195" y2="44501"/>
                        <a14:foregroundMark x1="68211" y1="56266" x2="89936" y2="53964"/>
                        <a14:foregroundMark x1="89936" y1="53964" x2="96326" y2="56266"/>
                        <a14:foregroundMark x1="66454" y1="78517" x2="97444" y2="67775"/>
                        <a14:foregroundMark x1="799" y1="84655" x2="8147" y2="61381"/>
                        <a14:foregroundMark x1="8147" y1="61381" x2="8147" y2="61381"/>
                        <a14:foregroundMark x1="15815" y1="58056" x2="19489" y2="72890"/>
                        <a14:foregroundMark x1="43450" y1="63171" x2="35144" y2="66240"/>
                        <a14:foregroundMark x1="39904" y1="61961" x2="36262" y2="62660"/>
                        <a14:foregroundMark x1="36262" y1="62660" x2="35942" y2="62916"/>
                        <a14:foregroundMark x1="45687" y1="90026" x2="54313" y2="90281"/>
                        <a14:foregroundMark x1="54313" y1="90281" x2="74920" y2="90026"/>
                        <a14:foregroundMark x1="74920" y1="90026" x2="79073" y2="90026"/>
                        <a14:foregroundMark x1="73962" y1="57289" x2="75559" y2="92839"/>
                        <a14:foregroundMark x1="75559" y1="92839" x2="75559" y2="92839"/>
                        <a14:foregroundMark x1="72204" y1="20716" x2="73802" y2="59591"/>
                        <a14:foregroundMark x1="98403" y1="5371" x2="85144" y2="64450"/>
                        <a14:foregroundMark x1="98403" y1="15090" x2="94249" y2="63427"/>
                        <a14:foregroundMark x1="8786" y1="4092" x2="27157" y2="767"/>
                        <a14:foregroundMark x1="27157" y1="767" x2="31470" y2="2302"/>
                        <a14:foregroundMark x1="31470" y1="2302" x2="35942" y2="9207"/>
                        <a14:foregroundMark x1="3355" y1="1023" x2="7508" y2="256"/>
                        <a14:foregroundMark x1="7508" y1="256" x2="23163" y2="2813"/>
                        <a14:foregroundMark x1="11661" y1="61381" x2="13419" y2="68798"/>
                        <a14:foregroundMark x1="13419" y1="68798" x2="13419" y2="68798"/>
                        <a14:foregroundMark x1="13099" y1="60102" x2="15655" y2="70077"/>
                        <a14:foregroundMark x1="15655" y1="70077" x2="15655" y2="70332"/>
                        <a14:foregroundMark x1="2396" y1="91816" x2="30990" y2="98721"/>
                        <a14:foregroundMark x1="30990" y1="98721" x2="46486" y2="96675"/>
                        <a14:foregroundMark x1="46486" y1="96675" x2="55431" y2="90281"/>
                        <a14:foregroundMark x1="55431" y1="90281" x2="85304" y2="94629"/>
                        <a14:foregroundMark x1="85304" y1="94629" x2="92332" y2="87980"/>
                        <a14:foregroundMark x1="92332" y1="87980" x2="85463" y2="79795"/>
                        <a14:foregroundMark x1="85463" y1="79795" x2="57827" y2="88747"/>
                        <a14:foregroundMark x1="57827" y1="88747" x2="54633" y2="87724"/>
                        <a14:foregroundMark x1="56550" y1="96675" x2="65815" y2="95652"/>
                        <a14:foregroundMark x1="65815" y1="95652" x2="84505" y2="97954"/>
                        <a14:foregroundMark x1="84505" y1="97954" x2="92173" y2="91560"/>
                        <a14:foregroundMark x1="92173" y1="91560" x2="91054" y2="79284"/>
                        <a14:foregroundMark x1="91054" y1="79284" x2="92332" y2="75959"/>
                        <a14:foregroundMark x1="43770" y1="64450" x2="48403" y2="59335"/>
                        <a14:foregroundMark x1="48403" y1="59335" x2="53834" y2="57545"/>
                        <a14:foregroundMark x1="60703" y1="20972" x2="60703" y2="20972"/>
                        <a14:foregroundMark x1="64058" y1="20972" x2="64058" y2="20972"/>
                        <a14:foregroundMark x1="59744" y1="21228" x2="67891" y2="20716"/>
                        <a14:foregroundMark x1="67891" y1="20716" x2="67891" y2="20716"/>
                        <a14:foregroundMark x1="55112" y1="21228" x2="60064" y2="20716"/>
                        <a14:foregroundMark x1="55591" y1="21228" x2="67732" y2="40665"/>
                        <a14:foregroundMark x1="89936" y1="96164" x2="95048" y2="94118"/>
                        <a14:foregroundMark x1="95048" y1="94118" x2="98083" y2="82353"/>
                        <a14:foregroundMark x1="98083" y1="82353" x2="96805" y2="72379"/>
                        <a14:backgroundMark x1="33067" y1="45780" x2="44409" y2="593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5" t="38901" r="34781" b="59498"/>
          <a:stretch/>
        </p:blipFill>
        <p:spPr bwMode="auto">
          <a:xfrm>
            <a:off x="11313280" y="2455815"/>
            <a:ext cx="330925" cy="12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A08AAED-0765-DA89-28B9-E9E0BB88A81A}"/>
              </a:ext>
            </a:extLst>
          </p:cNvPr>
          <p:cNvSpPr txBox="1"/>
          <p:nvPr/>
        </p:nvSpPr>
        <p:spPr>
          <a:xfrm>
            <a:off x="0" y="4415332"/>
            <a:ext cx="3701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6436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Le dis</a:t>
            </a:r>
            <a:r>
              <a:rPr lang="fr-FR" sz="3200" b="1" dirty="0">
                <a:solidFill>
                  <a:srgbClr val="9E6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positi</a:t>
            </a:r>
            <a:r>
              <a:rPr lang="fr-FR" sz="3200" b="1" dirty="0">
                <a:solidFill>
                  <a:srgbClr val="CC9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f de </a:t>
            </a:r>
            <a:r>
              <a:rPr lang="fr-FR" sz="3200" b="1" dirty="0">
                <a:solidFill>
                  <a:srgbClr val="6436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part</a:t>
            </a:r>
            <a:r>
              <a:rPr lang="fr-FR" sz="3200" b="1" dirty="0">
                <a:solidFill>
                  <a:srgbClr val="9E6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enari</a:t>
            </a:r>
            <a:r>
              <a:rPr lang="fr-FR" sz="3200" b="1" dirty="0">
                <a:solidFill>
                  <a:srgbClr val="CC9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at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7D33651-21FF-6BEE-3111-0BFFD3C4609F}"/>
              </a:ext>
            </a:extLst>
          </p:cNvPr>
          <p:cNvSpPr txBox="1"/>
          <p:nvPr/>
        </p:nvSpPr>
        <p:spPr>
          <a:xfrm>
            <a:off x="-9272" y="3588798"/>
            <a:ext cx="3711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6436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-</a:t>
            </a:r>
            <a:r>
              <a:rPr lang="fr-FR" sz="4400" b="1" dirty="0">
                <a:solidFill>
                  <a:srgbClr val="7348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N</a:t>
            </a:r>
            <a:r>
              <a:rPr lang="fr-FR" sz="4400" b="1" dirty="0">
                <a:solidFill>
                  <a:srgbClr val="6436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°</a:t>
            </a:r>
            <a:r>
              <a:rPr lang="fr-FR" sz="4400" b="1" dirty="0">
                <a:solidFill>
                  <a:srgbClr val="804E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 </a:t>
            </a:r>
            <a:r>
              <a:rPr lang="fr-FR" sz="4400" b="1" dirty="0">
                <a:solidFill>
                  <a:srgbClr val="9E6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5</a:t>
            </a:r>
            <a:r>
              <a:rPr lang="fr-FR" sz="6000" b="1" dirty="0">
                <a:solidFill>
                  <a:srgbClr val="CC91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</a:rPr>
              <a:t>-</a:t>
            </a:r>
          </a:p>
        </p:txBody>
      </p:sp>
      <p:pic>
        <p:nvPicPr>
          <p:cNvPr id="4096" name="Image 4095">
            <a:extLst>
              <a:ext uri="{FF2B5EF4-FFF2-40B4-BE49-F238E27FC236}">
                <a16:creationId xmlns:a16="http://schemas.microsoft.com/office/drawing/2014/main" id="{16A55A9E-CF81-605E-0838-65BBF361C41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7968" y="1323142"/>
            <a:ext cx="2414831" cy="2043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0A94E1-38B1-3B28-10A8-65FE38FF7496}"/>
              </a:ext>
            </a:extLst>
          </p:cNvPr>
          <p:cNvSpPr/>
          <p:nvPr/>
        </p:nvSpPr>
        <p:spPr>
          <a:xfrm>
            <a:off x="355930" y="6400800"/>
            <a:ext cx="1632357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logoterritoiredavenir2.png">
            <a:extLst>
              <a:ext uri="{FF2B5EF4-FFF2-40B4-BE49-F238E27FC236}">
                <a16:creationId xmlns:a16="http://schemas.microsoft.com/office/drawing/2014/main" id="{8E5C4DC4-7FB9-2025-7D82-7A405C3B7C9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96" y="6438806"/>
            <a:ext cx="214185" cy="2341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B3DC3-9BBC-5DBD-51F0-AE85104592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18" y="6381462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0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01071" cy="4023689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dirty="0"/>
              <a:t>La thématique du mois : Notre dispositif de partenariat</a:t>
            </a: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416422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4" y="1779052"/>
            <a:ext cx="7909780" cy="4023689"/>
          </a:xfrm>
        </p:spPr>
        <p:txBody>
          <a:bodyPr/>
          <a:lstStyle/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dirty="0"/>
              <a:t>La thématique du mois : Notre dispositif de partenariat</a:t>
            </a: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2675246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5CB9B-E9EC-86EC-786F-8B77CB2D9F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2024, </a:t>
            </a:r>
            <a:r>
              <a:rPr lang="fr-FR" dirty="0">
                <a:solidFill>
                  <a:srgbClr val="404040"/>
                </a:solidFill>
              </a:rPr>
              <a:t>la CEGEE a capté 8 402 nouveaux clients</a:t>
            </a:r>
            <a:r>
              <a:rPr lang="fr-FR" dirty="0"/>
              <a:t>, une performance en recul dans un contexte de forte baisse de la production de Crédit Immobilier.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499DE1-40C5-7841-EBDB-F2509D67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11B36B-3DCF-22E8-9BAE-06F596BBFD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D7786AA-3A32-DF7A-B59E-3D0932C04CB0}"/>
              </a:ext>
            </a:extLst>
          </p:cNvPr>
          <p:cNvSpPr txBox="1">
            <a:spLocks/>
          </p:cNvSpPr>
          <p:nvPr/>
        </p:nvSpPr>
        <p:spPr>
          <a:xfrm>
            <a:off x="7276110" y="1404658"/>
            <a:ext cx="4575652" cy="389895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Conquête par mois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2023</a:t>
            </a:r>
            <a:r>
              <a:rPr lang="fr-FR" dirty="0"/>
              <a:t> –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2024</a:t>
            </a: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fr-FR" dirty="0"/>
              <a:t>Objectif 2024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35F6592B-A3D0-7C8B-44C1-8A2693256D43}"/>
              </a:ext>
            </a:extLst>
          </p:cNvPr>
          <p:cNvSpPr txBox="1">
            <a:spLocks/>
          </p:cNvSpPr>
          <p:nvPr/>
        </p:nvSpPr>
        <p:spPr>
          <a:xfrm>
            <a:off x="648944" y="1386331"/>
            <a:ext cx="10980738" cy="380190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Conquête cumulée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2023</a:t>
            </a:r>
            <a:r>
              <a:rPr lang="fr-FR" dirty="0"/>
              <a:t> -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2024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4D3ADD89-65A4-D29E-376F-C0061F446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282511"/>
              </p:ext>
            </p:extLst>
          </p:nvPr>
        </p:nvGraphicFramePr>
        <p:xfrm>
          <a:off x="7276110" y="1933617"/>
          <a:ext cx="4266946" cy="207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DA8081D-05C0-7845-FDBC-E4E5F99DEC5D}"/>
              </a:ext>
            </a:extLst>
          </p:cNvPr>
          <p:cNvSpPr txBox="1"/>
          <p:nvPr/>
        </p:nvSpPr>
        <p:spPr>
          <a:xfrm>
            <a:off x="9809776" y="6178409"/>
            <a:ext cx="16065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Suivi Activation BPCE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A0DC35-8B87-2B36-CB84-8235F9D16AB2}"/>
              </a:ext>
            </a:extLst>
          </p:cNvPr>
          <p:cNvSpPr txBox="1"/>
          <p:nvPr/>
        </p:nvSpPr>
        <p:spPr>
          <a:xfrm>
            <a:off x="7647835" y="2019993"/>
            <a:ext cx="4756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accent4">
                    <a:lumMod val="75000"/>
                  </a:schemeClr>
                </a:solidFill>
              </a:rPr>
              <a:t>2 782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294D76-6214-8011-73BF-F6E4C8593FEE}"/>
              </a:ext>
            </a:extLst>
          </p:cNvPr>
          <p:cNvSpPr txBox="1"/>
          <p:nvPr/>
        </p:nvSpPr>
        <p:spPr>
          <a:xfrm>
            <a:off x="3793171" y="1382470"/>
            <a:ext cx="219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fr-FR" sz="1600" dirty="0">
                <a:solidFill>
                  <a:srgbClr val="0070C0"/>
                </a:solidFill>
              </a:rPr>
              <a:t> Objectif saisonnalisé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0B7ACD-15F1-ECC2-E107-E52E0FEE588D}"/>
              </a:ext>
            </a:extLst>
          </p:cNvPr>
          <p:cNvSpPr txBox="1"/>
          <p:nvPr/>
        </p:nvSpPr>
        <p:spPr>
          <a:xfrm>
            <a:off x="7974583" y="2244992"/>
            <a:ext cx="4756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accent4">
                    <a:lumMod val="75000"/>
                  </a:schemeClr>
                </a:solidFill>
              </a:rPr>
              <a:t>2 727</a:t>
            </a: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22842BF3-7B5F-F4D9-FC6E-9D4295401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931388"/>
              </p:ext>
            </p:extLst>
          </p:nvPr>
        </p:nvGraphicFramePr>
        <p:xfrm>
          <a:off x="912650" y="1873445"/>
          <a:ext cx="6139168" cy="4304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25D6EFB7-8E74-3E67-B318-3761BCAC44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044324"/>
              </p:ext>
            </p:extLst>
          </p:nvPr>
        </p:nvGraphicFramePr>
        <p:xfrm>
          <a:off x="9424041" y="4659754"/>
          <a:ext cx="234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DB39CA87-1F04-AC71-4758-849E9B073A17}"/>
              </a:ext>
            </a:extLst>
          </p:cNvPr>
          <p:cNvSpPr txBox="1">
            <a:spLocks/>
          </p:cNvSpPr>
          <p:nvPr/>
        </p:nvSpPr>
        <p:spPr>
          <a:xfrm>
            <a:off x="7574839" y="4864955"/>
            <a:ext cx="2832001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Conquête cumulée :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r>
              <a:rPr lang="fr-FR" sz="1100" b="1" dirty="0">
                <a:solidFill>
                  <a:schemeClr val="accent4">
                    <a:lumMod val="75000"/>
                  </a:schemeClr>
                </a:solidFill>
                <a:latin typeface="Arial"/>
              </a:rPr>
              <a:t> 402</a:t>
            </a:r>
          </a:p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 annuel : </a:t>
            </a:r>
            <a:r>
              <a:rPr lang="fr-FR" sz="1100" b="1" dirty="0">
                <a:solidFill>
                  <a:srgbClr val="0070C0"/>
                </a:solidFill>
                <a:latin typeface="Arial"/>
              </a:rPr>
              <a:t>39 000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 saisonnalisé : 11 005</a:t>
            </a:r>
          </a:p>
        </p:txBody>
      </p:sp>
    </p:spTree>
    <p:extLst>
      <p:ext uri="{BB962C8B-B14F-4D97-AF65-F5344CB8AC3E}">
        <p14:creationId xmlns:p14="http://schemas.microsoft.com/office/powerpoint/2010/main" val="111309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866237" cy="4023689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Notre rang RCE</a:t>
            </a:r>
          </a:p>
          <a:p>
            <a:r>
              <a:rPr lang="fr-FR" sz="2600" dirty="0"/>
              <a:t>La thématique du mois : Notre dispositif de partenariat</a:t>
            </a: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334816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303AB32-A889-6C40-5FEA-BAF6121F6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76" y="1629295"/>
            <a:ext cx="2916957" cy="2942938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5CB9B-E9EC-86EC-786F-8B77CB2D9F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Notre dynamisme sur le mois de mars nous a permis de gagner 4 places, nous positionnant ainsi au 5</a:t>
            </a:r>
            <a:r>
              <a:rPr lang="fr-FR" baseline="30000" dirty="0"/>
              <a:t>ème</a:t>
            </a:r>
            <a:r>
              <a:rPr lang="fr-FR" dirty="0"/>
              <a:t> rang en cumulé, depuis le début de l’année.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499DE1-40C5-7841-EBDB-F2509D67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11B36B-3DCF-22E8-9BAE-06F596BBFD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B97541A-AA4B-7C48-4FB3-D10281CA5C69}"/>
              </a:ext>
            </a:extLst>
          </p:cNvPr>
          <p:cNvSpPr txBox="1"/>
          <p:nvPr/>
        </p:nvSpPr>
        <p:spPr>
          <a:xfrm>
            <a:off x="9809776" y="6457175"/>
            <a:ext cx="16065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: Suivi Activation BPCE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034FA5-ED09-108F-536A-8F48DE71F4C7}"/>
              </a:ext>
            </a:extLst>
          </p:cNvPr>
          <p:cNvSpPr/>
          <p:nvPr/>
        </p:nvSpPr>
        <p:spPr>
          <a:xfrm>
            <a:off x="822036" y="5179491"/>
            <a:ext cx="7980219" cy="914400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EC53160D-8D64-9A53-05A1-FE72DE9D0B84}"/>
              </a:ext>
            </a:extLst>
          </p:cNvPr>
          <p:cNvSpPr txBox="1">
            <a:spLocks/>
          </p:cNvSpPr>
          <p:nvPr/>
        </p:nvSpPr>
        <p:spPr>
          <a:xfrm>
            <a:off x="648944" y="1289281"/>
            <a:ext cx="9778911" cy="328295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Rang CEGEE à fin mars 2024</a:t>
            </a: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1100" dirty="0"/>
          </a:p>
          <a:p>
            <a:r>
              <a:rPr lang="fr-FR" dirty="0"/>
              <a:t>Evolution du rang mensuel CEGEE dans le RCE sur l’année</a:t>
            </a:r>
            <a:r>
              <a:rPr lang="fr-FR" dirty="0">
                <a:solidFill>
                  <a:srgbClr val="BFBFBF"/>
                </a:solidFill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2023</a:t>
            </a:r>
            <a:r>
              <a:rPr lang="fr-FR" dirty="0">
                <a:solidFill>
                  <a:srgbClr val="BFBFBF"/>
                </a:solidFill>
              </a:rPr>
              <a:t> </a:t>
            </a:r>
            <a:r>
              <a:rPr lang="fr-FR" dirty="0"/>
              <a:t>-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2024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AA7F6D-D332-F2F9-B9A3-CA65E3E68E0A}"/>
              </a:ext>
            </a:extLst>
          </p:cNvPr>
          <p:cNvSpPr/>
          <p:nvPr/>
        </p:nvSpPr>
        <p:spPr>
          <a:xfrm>
            <a:off x="928496" y="5095208"/>
            <a:ext cx="7980219" cy="914400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5C1D24-CAE1-CB7E-4045-B0D06B05121E}"/>
              </a:ext>
            </a:extLst>
          </p:cNvPr>
          <p:cNvSpPr/>
          <p:nvPr/>
        </p:nvSpPr>
        <p:spPr>
          <a:xfrm>
            <a:off x="1044106" y="5097317"/>
            <a:ext cx="10594453" cy="914400"/>
          </a:xfrm>
          <a:prstGeom prst="rect">
            <a:avLst/>
          </a:prstGeom>
          <a:gradFill flip="none" rotWithShape="1">
            <a:gsLst>
              <a:gs pos="0">
                <a:srgbClr val="F8696B"/>
              </a:gs>
              <a:gs pos="50000">
                <a:srgbClr val="FFEB84"/>
              </a:gs>
              <a:gs pos="100000">
                <a:srgbClr val="63BE7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57E7B8E0-331C-0C4F-4640-F552344D11D0}"/>
              </a:ext>
            </a:extLst>
          </p:cNvPr>
          <p:cNvSpPr txBox="1">
            <a:spLocks/>
          </p:cNvSpPr>
          <p:nvPr/>
        </p:nvSpPr>
        <p:spPr>
          <a:xfrm>
            <a:off x="4216156" y="1845286"/>
            <a:ext cx="6396885" cy="521792"/>
          </a:xfrm>
          <a:custGeom>
            <a:avLst/>
            <a:gdLst>
              <a:gd name="connsiteX0" fmla="*/ 0 w 6396885"/>
              <a:gd name="connsiteY0" fmla="*/ 0 h 521792"/>
              <a:gd name="connsiteX1" fmla="*/ 511751 w 6396885"/>
              <a:gd name="connsiteY1" fmla="*/ 0 h 521792"/>
              <a:gd name="connsiteX2" fmla="*/ 1087470 w 6396885"/>
              <a:gd name="connsiteY2" fmla="*/ 0 h 521792"/>
              <a:gd name="connsiteX3" fmla="*/ 1599221 w 6396885"/>
              <a:gd name="connsiteY3" fmla="*/ 0 h 521792"/>
              <a:gd name="connsiteX4" fmla="*/ 2366847 w 6396885"/>
              <a:gd name="connsiteY4" fmla="*/ 0 h 521792"/>
              <a:gd name="connsiteX5" fmla="*/ 2942567 w 6396885"/>
              <a:gd name="connsiteY5" fmla="*/ 0 h 521792"/>
              <a:gd name="connsiteX6" fmla="*/ 3518287 w 6396885"/>
              <a:gd name="connsiteY6" fmla="*/ 0 h 521792"/>
              <a:gd name="connsiteX7" fmla="*/ 4221944 w 6396885"/>
              <a:gd name="connsiteY7" fmla="*/ 0 h 521792"/>
              <a:gd name="connsiteX8" fmla="*/ 4861633 w 6396885"/>
              <a:gd name="connsiteY8" fmla="*/ 0 h 521792"/>
              <a:gd name="connsiteX9" fmla="*/ 5565290 w 6396885"/>
              <a:gd name="connsiteY9" fmla="*/ 0 h 521792"/>
              <a:gd name="connsiteX10" fmla="*/ 6396885 w 6396885"/>
              <a:gd name="connsiteY10" fmla="*/ 0 h 521792"/>
              <a:gd name="connsiteX11" fmla="*/ 6396885 w 6396885"/>
              <a:gd name="connsiteY11" fmla="*/ 521792 h 521792"/>
              <a:gd name="connsiteX12" fmla="*/ 5949103 w 6396885"/>
              <a:gd name="connsiteY12" fmla="*/ 521792 h 521792"/>
              <a:gd name="connsiteX13" fmla="*/ 5245446 w 6396885"/>
              <a:gd name="connsiteY13" fmla="*/ 521792 h 521792"/>
              <a:gd name="connsiteX14" fmla="*/ 4605757 w 6396885"/>
              <a:gd name="connsiteY14" fmla="*/ 521792 h 521792"/>
              <a:gd name="connsiteX15" fmla="*/ 3902100 w 6396885"/>
              <a:gd name="connsiteY15" fmla="*/ 521792 h 521792"/>
              <a:gd name="connsiteX16" fmla="*/ 3134474 w 6396885"/>
              <a:gd name="connsiteY16" fmla="*/ 521792 h 521792"/>
              <a:gd name="connsiteX17" fmla="*/ 2366847 w 6396885"/>
              <a:gd name="connsiteY17" fmla="*/ 521792 h 521792"/>
              <a:gd name="connsiteX18" fmla="*/ 1919066 w 6396885"/>
              <a:gd name="connsiteY18" fmla="*/ 521792 h 521792"/>
              <a:gd name="connsiteX19" fmla="*/ 1215408 w 6396885"/>
              <a:gd name="connsiteY19" fmla="*/ 521792 h 521792"/>
              <a:gd name="connsiteX20" fmla="*/ 0 w 6396885"/>
              <a:gd name="connsiteY20" fmla="*/ 521792 h 521792"/>
              <a:gd name="connsiteX21" fmla="*/ 0 w 6396885"/>
              <a:gd name="connsiteY21" fmla="*/ 0 h 521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96885" h="521792" fill="none" extrusionOk="0">
                <a:moveTo>
                  <a:pt x="0" y="0"/>
                </a:moveTo>
                <a:cubicBezTo>
                  <a:pt x="224134" y="23038"/>
                  <a:pt x="357413" y="4523"/>
                  <a:pt x="511751" y="0"/>
                </a:cubicBezTo>
                <a:cubicBezTo>
                  <a:pt x="666089" y="-4523"/>
                  <a:pt x="886707" y="-26923"/>
                  <a:pt x="1087470" y="0"/>
                </a:cubicBezTo>
                <a:cubicBezTo>
                  <a:pt x="1288233" y="26923"/>
                  <a:pt x="1408677" y="11163"/>
                  <a:pt x="1599221" y="0"/>
                </a:cubicBezTo>
                <a:cubicBezTo>
                  <a:pt x="1789765" y="-11163"/>
                  <a:pt x="2040583" y="-33019"/>
                  <a:pt x="2366847" y="0"/>
                </a:cubicBezTo>
                <a:cubicBezTo>
                  <a:pt x="2693111" y="33019"/>
                  <a:pt x="2758794" y="-24430"/>
                  <a:pt x="2942567" y="0"/>
                </a:cubicBezTo>
                <a:cubicBezTo>
                  <a:pt x="3126340" y="24430"/>
                  <a:pt x="3358395" y="-21155"/>
                  <a:pt x="3518287" y="0"/>
                </a:cubicBezTo>
                <a:cubicBezTo>
                  <a:pt x="3678179" y="21155"/>
                  <a:pt x="3981585" y="-22376"/>
                  <a:pt x="4221944" y="0"/>
                </a:cubicBezTo>
                <a:cubicBezTo>
                  <a:pt x="4462303" y="22376"/>
                  <a:pt x="4567862" y="28322"/>
                  <a:pt x="4861633" y="0"/>
                </a:cubicBezTo>
                <a:cubicBezTo>
                  <a:pt x="5155404" y="-28322"/>
                  <a:pt x="5315368" y="22365"/>
                  <a:pt x="5565290" y="0"/>
                </a:cubicBezTo>
                <a:cubicBezTo>
                  <a:pt x="5815212" y="-22365"/>
                  <a:pt x="6222702" y="-22458"/>
                  <a:pt x="6396885" y="0"/>
                </a:cubicBezTo>
                <a:cubicBezTo>
                  <a:pt x="6392316" y="236344"/>
                  <a:pt x="6389686" y="352964"/>
                  <a:pt x="6396885" y="521792"/>
                </a:cubicBezTo>
                <a:cubicBezTo>
                  <a:pt x="6267560" y="537077"/>
                  <a:pt x="6072708" y="509430"/>
                  <a:pt x="5949103" y="521792"/>
                </a:cubicBezTo>
                <a:cubicBezTo>
                  <a:pt x="5825498" y="534154"/>
                  <a:pt x="5419173" y="528868"/>
                  <a:pt x="5245446" y="521792"/>
                </a:cubicBezTo>
                <a:cubicBezTo>
                  <a:pt x="5071719" y="514716"/>
                  <a:pt x="4903314" y="507965"/>
                  <a:pt x="4605757" y="521792"/>
                </a:cubicBezTo>
                <a:cubicBezTo>
                  <a:pt x="4308200" y="535619"/>
                  <a:pt x="4145074" y="537491"/>
                  <a:pt x="3902100" y="521792"/>
                </a:cubicBezTo>
                <a:cubicBezTo>
                  <a:pt x="3659126" y="506093"/>
                  <a:pt x="3316316" y="554137"/>
                  <a:pt x="3134474" y="521792"/>
                </a:cubicBezTo>
                <a:cubicBezTo>
                  <a:pt x="2952632" y="489447"/>
                  <a:pt x="2600834" y="521825"/>
                  <a:pt x="2366847" y="521792"/>
                </a:cubicBezTo>
                <a:cubicBezTo>
                  <a:pt x="2132860" y="521759"/>
                  <a:pt x="2059470" y="520230"/>
                  <a:pt x="1919066" y="521792"/>
                </a:cubicBezTo>
                <a:cubicBezTo>
                  <a:pt x="1778662" y="523354"/>
                  <a:pt x="1507054" y="502488"/>
                  <a:pt x="1215408" y="521792"/>
                </a:cubicBezTo>
                <a:cubicBezTo>
                  <a:pt x="923762" y="541096"/>
                  <a:pt x="575828" y="465171"/>
                  <a:pt x="0" y="521792"/>
                </a:cubicBezTo>
                <a:cubicBezTo>
                  <a:pt x="21073" y="322654"/>
                  <a:pt x="885" y="106830"/>
                  <a:pt x="0" y="0"/>
                </a:cubicBezTo>
                <a:close/>
              </a:path>
              <a:path w="6396885" h="521792" stroke="0" extrusionOk="0">
                <a:moveTo>
                  <a:pt x="0" y="0"/>
                </a:moveTo>
                <a:cubicBezTo>
                  <a:pt x="177549" y="22670"/>
                  <a:pt x="393652" y="-21128"/>
                  <a:pt x="767626" y="0"/>
                </a:cubicBezTo>
                <a:cubicBezTo>
                  <a:pt x="1141600" y="21128"/>
                  <a:pt x="1170417" y="-18173"/>
                  <a:pt x="1279377" y="0"/>
                </a:cubicBezTo>
                <a:cubicBezTo>
                  <a:pt x="1388337" y="18173"/>
                  <a:pt x="1733661" y="-3849"/>
                  <a:pt x="1855097" y="0"/>
                </a:cubicBezTo>
                <a:cubicBezTo>
                  <a:pt x="1976533" y="3849"/>
                  <a:pt x="2158847" y="-12723"/>
                  <a:pt x="2366847" y="0"/>
                </a:cubicBezTo>
                <a:cubicBezTo>
                  <a:pt x="2574847" y="12723"/>
                  <a:pt x="2662688" y="12478"/>
                  <a:pt x="2814629" y="0"/>
                </a:cubicBezTo>
                <a:cubicBezTo>
                  <a:pt x="2966570" y="-12478"/>
                  <a:pt x="3121500" y="12702"/>
                  <a:pt x="3262411" y="0"/>
                </a:cubicBezTo>
                <a:cubicBezTo>
                  <a:pt x="3403322" y="-12702"/>
                  <a:pt x="3569301" y="-4144"/>
                  <a:pt x="3710193" y="0"/>
                </a:cubicBezTo>
                <a:cubicBezTo>
                  <a:pt x="3851085" y="4144"/>
                  <a:pt x="4127627" y="-15828"/>
                  <a:pt x="4349882" y="0"/>
                </a:cubicBezTo>
                <a:cubicBezTo>
                  <a:pt x="4572137" y="15828"/>
                  <a:pt x="4940380" y="-7441"/>
                  <a:pt x="5117508" y="0"/>
                </a:cubicBezTo>
                <a:cubicBezTo>
                  <a:pt x="5294636" y="7441"/>
                  <a:pt x="5515053" y="20590"/>
                  <a:pt x="5757197" y="0"/>
                </a:cubicBezTo>
                <a:cubicBezTo>
                  <a:pt x="5999341" y="-20590"/>
                  <a:pt x="6166192" y="3732"/>
                  <a:pt x="6396885" y="0"/>
                </a:cubicBezTo>
                <a:cubicBezTo>
                  <a:pt x="6395905" y="112826"/>
                  <a:pt x="6383471" y="325338"/>
                  <a:pt x="6396885" y="521792"/>
                </a:cubicBezTo>
                <a:cubicBezTo>
                  <a:pt x="6179092" y="516756"/>
                  <a:pt x="5975853" y="548628"/>
                  <a:pt x="5821165" y="521792"/>
                </a:cubicBezTo>
                <a:cubicBezTo>
                  <a:pt x="5666477" y="494956"/>
                  <a:pt x="5362605" y="488090"/>
                  <a:pt x="5117508" y="521792"/>
                </a:cubicBezTo>
                <a:cubicBezTo>
                  <a:pt x="4872411" y="555494"/>
                  <a:pt x="4712744" y="547948"/>
                  <a:pt x="4349882" y="521792"/>
                </a:cubicBezTo>
                <a:cubicBezTo>
                  <a:pt x="3987020" y="495636"/>
                  <a:pt x="4117706" y="525431"/>
                  <a:pt x="3902100" y="521792"/>
                </a:cubicBezTo>
                <a:cubicBezTo>
                  <a:pt x="3686494" y="518153"/>
                  <a:pt x="3585491" y="542164"/>
                  <a:pt x="3454318" y="521792"/>
                </a:cubicBezTo>
                <a:cubicBezTo>
                  <a:pt x="3323145" y="501420"/>
                  <a:pt x="3082735" y="548184"/>
                  <a:pt x="2814629" y="521792"/>
                </a:cubicBezTo>
                <a:cubicBezTo>
                  <a:pt x="2546523" y="495400"/>
                  <a:pt x="2448341" y="528023"/>
                  <a:pt x="2110972" y="521792"/>
                </a:cubicBezTo>
                <a:cubicBezTo>
                  <a:pt x="1773603" y="515561"/>
                  <a:pt x="1814056" y="522633"/>
                  <a:pt x="1535252" y="521792"/>
                </a:cubicBezTo>
                <a:cubicBezTo>
                  <a:pt x="1256448" y="520951"/>
                  <a:pt x="1202584" y="510358"/>
                  <a:pt x="1023502" y="521792"/>
                </a:cubicBezTo>
                <a:cubicBezTo>
                  <a:pt x="844420" y="533227"/>
                  <a:pt x="302514" y="504702"/>
                  <a:pt x="0" y="521792"/>
                </a:cubicBezTo>
                <a:cubicBezTo>
                  <a:pt x="4471" y="325487"/>
                  <a:pt x="12360" y="236311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27354333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b="1" dirty="0">
                <a:solidFill>
                  <a:schemeClr val="bg1"/>
                </a:solidFill>
              </a:rPr>
              <a:t>5</a:t>
            </a:r>
            <a:r>
              <a:rPr lang="fr-FR" sz="1400" b="1" baseline="30000" dirty="0">
                <a:solidFill>
                  <a:schemeClr val="bg1"/>
                </a:solidFill>
              </a:rPr>
              <a:t>ème</a:t>
            </a:r>
            <a:r>
              <a:rPr lang="fr-FR" sz="1400" b="1" dirty="0">
                <a:solidFill>
                  <a:schemeClr val="bg1"/>
                </a:solidFill>
              </a:rPr>
              <a:t> rang du RCE en cumulé depuis le 1</a:t>
            </a:r>
            <a:r>
              <a:rPr lang="fr-FR" sz="1400" b="1" baseline="30000" dirty="0">
                <a:solidFill>
                  <a:schemeClr val="bg1"/>
                </a:solidFill>
              </a:rPr>
              <a:t>er</a:t>
            </a:r>
            <a:r>
              <a:rPr lang="fr-FR" sz="1400" b="1" dirty="0">
                <a:solidFill>
                  <a:schemeClr val="bg1"/>
                </a:solidFill>
              </a:rPr>
              <a:t> janvier 2024 (vs 4</a:t>
            </a:r>
            <a:r>
              <a:rPr lang="fr-FR" sz="1400" b="1" baseline="30000" dirty="0">
                <a:solidFill>
                  <a:schemeClr val="bg1"/>
                </a:solidFill>
              </a:rPr>
              <a:t>ème</a:t>
            </a:r>
            <a:r>
              <a:rPr lang="fr-FR" sz="1400" b="1" dirty="0">
                <a:solidFill>
                  <a:schemeClr val="bg1"/>
                </a:solidFill>
              </a:rPr>
              <a:t> en 2023)</a:t>
            </a:r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0C2E76E8-6ACF-2FDF-A900-398C7A8C75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320670"/>
              </p:ext>
            </p:extLst>
          </p:nvPr>
        </p:nvGraphicFramePr>
        <p:xfrm>
          <a:off x="897643" y="4932276"/>
          <a:ext cx="10897772" cy="136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150DBF7E-C126-6A6C-AED7-984274953CD4}"/>
              </a:ext>
            </a:extLst>
          </p:cNvPr>
          <p:cNvSpPr/>
          <p:nvPr/>
        </p:nvSpPr>
        <p:spPr>
          <a:xfrm>
            <a:off x="934876" y="2752726"/>
            <a:ext cx="2986646" cy="17169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4" descr="Illustration De Jeux De Sport Plat 2021">
            <a:extLst>
              <a:ext uri="{FF2B5EF4-FFF2-40B4-BE49-F238E27FC236}">
                <a16:creationId xmlns:a16="http://schemas.microsoft.com/office/drawing/2014/main" id="{F83813ED-AFB9-F583-D3F2-5FF283411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9" b="65335" l="2716" r="99042">
                        <a14:foregroundMark x1="2716" y1="4952" x2="8946" y2="3674"/>
                        <a14:foregroundMark x1="28115" y1="1438" x2="41374" y2="2396"/>
                        <a14:foregroundMark x1="56230" y1="3035" x2="72524" y2="799"/>
                        <a14:foregroundMark x1="99201" y1="958" x2="89457" y2="16773"/>
                        <a14:foregroundMark x1="91534" y1="799" x2="91534" y2="799"/>
                        <a14:foregroundMark x1="68690" y1="3195" x2="63099" y2="18530"/>
                        <a14:foregroundMark x1="94249" y1="2236" x2="85623" y2="19010"/>
                        <a14:foregroundMark x1="85623" y1="19010" x2="84185" y2="20447"/>
                        <a14:foregroundMark x1="81150" y1="25879" x2="86741" y2="12460"/>
                        <a14:foregroundMark x1="35623" y1="3035" x2="36422" y2="11502"/>
                        <a14:foregroundMark x1="36422" y1="11502" x2="40575" y2="18530"/>
                        <a14:foregroundMark x1="40575" y1="18530" x2="40895" y2="18690"/>
                        <a14:foregroundMark x1="30032" y1="14856" x2="34026" y2="7827"/>
                        <a14:foregroundMark x1="34026" y1="7827" x2="37220" y2="6550"/>
                        <a14:foregroundMark x1="41534" y1="23482" x2="41054" y2="18690"/>
                        <a14:foregroundMark x1="7987" y1="10064" x2="10224" y2="9904"/>
                        <a14:foregroundMark x1="56390" y1="65335" x2="51917" y2="59585"/>
                        <a14:foregroundMark x1="11342" y1="13419" x2="11342" y2="13419"/>
                        <a14:foregroundMark x1="4313" y1="1278" x2="4313" y2="1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149"/>
          <a:stretch/>
        </p:blipFill>
        <p:spPr bwMode="auto">
          <a:xfrm>
            <a:off x="6273308" y="2714009"/>
            <a:ext cx="2541049" cy="172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DC867B-D3DB-69B6-B914-20D83B54BB49}"/>
              </a:ext>
            </a:extLst>
          </p:cNvPr>
          <p:cNvSpPr/>
          <p:nvPr/>
        </p:nvSpPr>
        <p:spPr>
          <a:xfrm>
            <a:off x="4216155" y="2531320"/>
            <a:ext cx="6396885" cy="464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Notre objectif : nous positionner dans le Top 3 du RCE</a:t>
            </a:r>
          </a:p>
        </p:txBody>
      </p:sp>
    </p:spTree>
    <p:extLst>
      <p:ext uri="{BB962C8B-B14F-4D97-AF65-F5344CB8AC3E}">
        <p14:creationId xmlns:p14="http://schemas.microsoft.com/office/powerpoint/2010/main" val="3880874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8275540" cy="4023689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401484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E2420C8-997D-F7B7-506C-1AF12CDB1F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305"/>
          <a:stretch/>
        </p:blipFill>
        <p:spPr>
          <a:xfrm>
            <a:off x="805029" y="1362115"/>
            <a:ext cx="9000791" cy="4819879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B182B8-0620-F612-0D79-0B06FBC3B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Ce dispositif de partenariats concerne tous les partenaires hors entreprises clientes et les mairies.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5492DA-438A-3FA1-84BE-D3C665705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6BF8E2E-45F4-66BB-08BD-DFF3A8BAC4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791AFF-FC80-90F6-3DD3-200351F8B772}"/>
              </a:ext>
            </a:extLst>
          </p:cNvPr>
          <p:cNvSpPr/>
          <p:nvPr/>
        </p:nvSpPr>
        <p:spPr>
          <a:xfrm>
            <a:off x="1236627" y="3763706"/>
            <a:ext cx="3185019" cy="1186236"/>
          </a:xfrm>
          <a:custGeom>
            <a:avLst/>
            <a:gdLst>
              <a:gd name="connsiteX0" fmla="*/ 0 w 3185019"/>
              <a:gd name="connsiteY0" fmla="*/ 197710 h 1186236"/>
              <a:gd name="connsiteX1" fmla="*/ 197710 w 3185019"/>
              <a:gd name="connsiteY1" fmla="*/ 0 h 1186236"/>
              <a:gd name="connsiteX2" fmla="*/ 950902 w 3185019"/>
              <a:gd name="connsiteY2" fmla="*/ 0 h 1186236"/>
              <a:gd name="connsiteX3" fmla="*/ 1564614 w 3185019"/>
              <a:gd name="connsiteY3" fmla="*/ 0 h 1186236"/>
              <a:gd name="connsiteX4" fmla="*/ 2206221 w 3185019"/>
              <a:gd name="connsiteY4" fmla="*/ 0 h 1186236"/>
              <a:gd name="connsiteX5" fmla="*/ 2987309 w 3185019"/>
              <a:gd name="connsiteY5" fmla="*/ 0 h 1186236"/>
              <a:gd name="connsiteX6" fmla="*/ 3185019 w 3185019"/>
              <a:gd name="connsiteY6" fmla="*/ 197710 h 1186236"/>
              <a:gd name="connsiteX7" fmla="*/ 3185019 w 3185019"/>
              <a:gd name="connsiteY7" fmla="*/ 577302 h 1186236"/>
              <a:gd name="connsiteX8" fmla="*/ 3185019 w 3185019"/>
              <a:gd name="connsiteY8" fmla="*/ 988526 h 1186236"/>
              <a:gd name="connsiteX9" fmla="*/ 2987309 w 3185019"/>
              <a:gd name="connsiteY9" fmla="*/ 1186236 h 1186236"/>
              <a:gd name="connsiteX10" fmla="*/ 2289909 w 3185019"/>
              <a:gd name="connsiteY10" fmla="*/ 1186236 h 1186236"/>
              <a:gd name="connsiteX11" fmla="*/ 1620405 w 3185019"/>
              <a:gd name="connsiteY11" fmla="*/ 1186236 h 1186236"/>
              <a:gd name="connsiteX12" fmla="*/ 978798 w 3185019"/>
              <a:gd name="connsiteY12" fmla="*/ 1186236 h 1186236"/>
              <a:gd name="connsiteX13" fmla="*/ 197710 w 3185019"/>
              <a:gd name="connsiteY13" fmla="*/ 1186236 h 1186236"/>
              <a:gd name="connsiteX14" fmla="*/ 0 w 3185019"/>
              <a:gd name="connsiteY14" fmla="*/ 988526 h 1186236"/>
              <a:gd name="connsiteX15" fmla="*/ 0 w 3185019"/>
              <a:gd name="connsiteY15" fmla="*/ 601026 h 1186236"/>
              <a:gd name="connsiteX16" fmla="*/ 0 w 3185019"/>
              <a:gd name="connsiteY16" fmla="*/ 197710 h 118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5019" h="1186236" extrusionOk="0">
                <a:moveTo>
                  <a:pt x="0" y="197710"/>
                </a:moveTo>
                <a:cubicBezTo>
                  <a:pt x="-3133" y="93558"/>
                  <a:pt x="74499" y="-4695"/>
                  <a:pt x="197710" y="0"/>
                </a:cubicBezTo>
                <a:cubicBezTo>
                  <a:pt x="454555" y="-13660"/>
                  <a:pt x="680962" y="24563"/>
                  <a:pt x="950902" y="0"/>
                </a:cubicBezTo>
                <a:cubicBezTo>
                  <a:pt x="1220842" y="-24563"/>
                  <a:pt x="1265486" y="10622"/>
                  <a:pt x="1564614" y="0"/>
                </a:cubicBezTo>
                <a:cubicBezTo>
                  <a:pt x="1863742" y="-10622"/>
                  <a:pt x="2065999" y="14616"/>
                  <a:pt x="2206221" y="0"/>
                </a:cubicBezTo>
                <a:cubicBezTo>
                  <a:pt x="2346443" y="-14616"/>
                  <a:pt x="2734576" y="10575"/>
                  <a:pt x="2987309" y="0"/>
                </a:cubicBezTo>
                <a:cubicBezTo>
                  <a:pt x="3089576" y="10383"/>
                  <a:pt x="3180547" y="83938"/>
                  <a:pt x="3185019" y="197710"/>
                </a:cubicBezTo>
                <a:cubicBezTo>
                  <a:pt x="3185233" y="338334"/>
                  <a:pt x="3199910" y="409162"/>
                  <a:pt x="3185019" y="577302"/>
                </a:cubicBezTo>
                <a:cubicBezTo>
                  <a:pt x="3170128" y="745442"/>
                  <a:pt x="3167352" y="906133"/>
                  <a:pt x="3185019" y="988526"/>
                </a:cubicBezTo>
                <a:cubicBezTo>
                  <a:pt x="3161823" y="1090851"/>
                  <a:pt x="3096033" y="1164149"/>
                  <a:pt x="2987309" y="1186236"/>
                </a:cubicBezTo>
                <a:cubicBezTo>
                  <a:pt x="2639942" y="1206626"/>
                  <a:pt x="2608399" y="1154339"/>
                  <a:pt x="2289909" y="1186236"/>
                </a:cubicBezTo>
                <a:cubicBezTo>
                  <a:pt x="1971419" y="1218133"/>
                  <a:pt x="1861954" y="1171876"/>
                  <a:pt x="1620405" y="1186236"/>
                </a:cubicBezTo>
                <a:cubicBezTo>
                  <a:pt x="1378856" y="1200596"/>
                  <a:pt x="1116347" y="1195897"/>
                  <a:pt x="978798" y="1186236"/>
                </a:cubicBezTo>
                <a:cubicBezTo>
                  <a:pt x="841249" y="1176575"/>
                  <a:pt x="400614" y="1152178"/>
                  <a:pt x="197710" y="1186236"/>
                </a:cubicBezTo>
                <a:cubicBezTo>
                  <a:pt x="75158" y="1193123"/>
                  <a:pt x="-25189" y="1104814"/>
                  <a:pt x="0" y="988526"/>
                </a:cubicBezTo>
                <a:cubicBezTo>
                  <a:pt x="-15580" y="851275"/>
                  <a:pt x="11028" y="775117"/>
                  <a:pt x="0" y="601026"/>
                </a:cubicBezTo>
                <a:cubicBezTo>
                  <a:pt x="-11028" y="426935"/>
                  <a:pt x="-12190" y="313498"/>
                  <a:pt x="0" y="197710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4103C04-ED1D-E76D-3CF3-71192DE9EA76}"/>
              </a:ext>
            </a:extLst>
          </p:cNvPr>
          <p:cNvSpPr/>
          <p:nvPr/>
        </p:nvSpPr>
        <p:spPr>
          <a:xfrm>
            <a:off x="5628101" y="3683346"/>
            <a:ext cx="3835329" cy="1719309"/>
          </a:xfrm>
          <a:custGeom>
            <a:avLst/>
            <a:gdLst>
              <a:gd name="connsiteX0" fmla="*/ 0 w 3835329"/>
              <a:gd name="connsiteY0" fmla="*/ 286557 h 1719309"/>
              <a:gd name="connsiteX1" fmla="*/ 286557 w 3835329"/>
              <a:gd name="connsiteY1" fmla="*/ 0 h 1719309"/>
              <a:gd name="connsiteX2" fmla="*/ 1004244 w 3835329"/>
              <a:gd name="connsiteY2" fmla="*/ 0 h 1719309"/>
              <a:gd name="connsiteX3" fmla="*/ 1558821 w 3835329"/>
              <a:gd name="connsiteY3" fmla="*/ 0 h 1719309"/>
              <a:gd name="connsiteX4" fmla="*/ 2146020 w 3835329"/>
              <a:gd name="connsiteY4" fmla="*/ 0 h 1719309"/>
              <a:gd name="connsiteX5" fmla="*/ 2798463 w 3835329"/>
              <a:gd name="connsiteY5" fmla="*/ 0 h 1719309"/>
              <a:gd name="connsiteX6" fmla="*/ 3548772 w 3835329"/>
              <a:gd name="connsiteY6" fmla="*/ 0 h 1719309"/>
              <a:gd name="connsiteX7" fmla="*/ 3835329 w 3835329"/>
              <a:gd name="connsiteY7" fmla="*/ 286557 h 1719309"/>
              <a:gd name="connsiteX8" fmla="*/ 3835329 w 3835329"/>
              <a:gd name="connsiteY8" fmla="*/ 836731 h 1719309"/>
              <a:gd name="connsiteX9" fmla="*/ 3835329 w 3835329"/>
              <a:gd name="connsiteY9" fmla="*/ 1432752 h 1719309"/>
              <a:gd name="connsiteX10" fmla="*/ 3548772 w 3835329"/>
              <a:gd name="connsiteY10" fmla="*/ 1719309 h 1719309"/>
              <a:gd name="connsiteX11" fmla="*/ 2928951 w 3835329"/>
              <a:gd name="connsiteY11" fmla="*/ 1719309 h 1719309"/>
              <a:gd name="connsiteX12" fmla="*/ 2341752 w 3835329"/>
              <a:gd name="connsiteY12" fmla="*/ 1719309 h 1719309"/>
              <a:gd name="connsiteX13" fmla="*/ 1787176 w 3835329"/>
              <a:gd name="connsiteY13" fmla="*/ 1719309 h 1719309"/>
              <a:gd name="connsiteX14" fmla="*/ 1232599 w 3835329"/>
              <a:gd name="connsiteY14" fmla="*/ 1719309 h 1719309"/>
              <a:gd name="connsiteX15" fmla="*/ 286557 w 3835329"/>
              <a:gd name="connsiteY15" fmla="*/ 1719309 h 1719309"/>
              <a:gd name="connsiteX16" fmla="*/ 0 w 3835329"/>
              <a:gd name="connsiteY16" fmla="*/ 1432752 h 1719309"/>
              <a:gd name="connsiteX17" fmla="*/ 0 w 3835329"/>
              <a:gd name="connsiteY17" fmla="*/ 882578 h 1719309"/>
              <a:gd name="connsiteX18" fmla="*/ 0 w 3835329"/>
              <a:gd name="connsiteY18" fmla="*/ 286557 h 1719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35329" h="1719309" extrusionOk="0">
                <a:moveTo>
                  <a:pt x="0" y="286557"/>
                </a:moveTo>
                <a:cubicBezTo>
                  <a:pt x="-16080" y="154167"/>
                  <a:pt x="115662" y="-4231"/>
                  <a:pt x="286557" y="0"/>
                </a:cubicBezTo>
                <a:cubicBezTo>
                  <a:pt x="533734" y="6824"/>
                  <a:pt x="860374" y="-14969"/>
                  <a:pt x="1004244" y="0"/>
                </a:cubicBezTo>
                <a:cubicBezTo>
                  <a:pt x="1148114" y="14969"/>
                  <a:pt x="1405184" y="2939"/>
                  <a:pt x="1558821" y="0"/>
                </a:cubicBezTo>
                <a:cubicBezTo>
                  <a:pt x="1712458" y="-2939"/>
                  <a:pt x="1895135" y="12407"/>
                  <a:pt x="2146020" y="0"/>
                </a:cubicBezTo>
                <a:cubicBezTo>
                  <a:pt x="2396905" y="-12407"/>
                  <a:pt x="2650815" y="-7479"/>
                  <a:pt x="2798463" y="0"/>
                </a:cubicBezTo>
                <a:cubicBezTo>
                  <a:pt x="2946111" y="7479"/>
                  <a:pt x="3391592" y="1529"/>
                  <a:pt x="3548772" y="0"/>
                </a:cubicBezTo>
                <a:cubicBezTo>
                  <a:pt x="3702105" y="-30480"/>
                  <a:pt x="3810001" y="153321"/>
                  <a:pt x="3835329" y="286557"/>
                </a:cubicBezTo>
                <a:cubicBezTo>
                  <a:pt x="3832874" y="469695"/>
                  <a:pt x="3833296" y="666009"/>
                  <a:pt x="3835329" y="836731"/>
                </a:cubicBezTo>
                <a:cubicBezTo>
                  <a:pt x="3837362" y="1007453"/>
                  <a:pt x="3814861" y="1175148"/>
                  <a:pt x="3835329" y="1432752"/>
                </a:cubicBezTo>
                <a:cubicBezTo>
                  <a:pt x="3856051" y="1605664"/>
                  <a:pt x="3705502" y="1711567"/>
                  <a:pt x="3548772" y="1719309"/>
                </a:cubicBezTo>
                <a:cubicBezTo>
                  <a:pt x="3368493" y="1720642"/>
                  <a:pt x="3098209" y="1716311"/>
                  <a:pt x="2928951" y="1719309"/>
                </a:cubicBezTo>
                <a:cubicBezTo>
                  <a:pt x="2759693" y="1722307"/>
                  <a:pt x="2479535" y="1714482"/>
                  <a:pt x="2341752" y="1719309"/>
                </a:cubicBezTo>
                <a:cubicBezTo>
                  <a:pt x="2203969" y="1724136"/>
                  <a:pt x="1943250" y="1695186"/>
                  <a:pt x="1787176" y="1719309"/>
                </a:cubicBezTo>
                <a:cubicBezTo>
                  <a:pt x="1631102" y="1743432"/>
                  <a:pt x="1410702" y="1723488"/>
                  <a:pt x="1232599" y="1719309"/>
                </a:cubicBezTo>
                <a:cubicBezTo>
                  <a:pt x="1054496" y="1715130"/>
                  <a:pt x="519626" y="1696856"/>
                  <a:pt x="286557" y="1719309"/>
                </a:cubicBezTo>
                <a:cubicBezTo>
                  <a:pt x="97000" y="1738262"/>
                  <a:pt x="-21823" y="1573147"/>
                  <a:pt x="0" y="1432752"/>
                </a:cubicBezTo>
                <a:cubicBezTo>
                  <a:pt x="12580" y="1296690"/>
                  <a:pt x="-17782" y="1132451"/>
                  <a:pt x="0" y="882578"/>
                </a:cubicBezTo>
                <a:cubicBezTo>
                  <a:pt x="17782" y="632705"/>
                  <a:pt x="-25342" y="414944"/>
                  <a:pt x="0" y="286557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4D80F18-F0A2-6C12-F2B0-00D647EFF6A5}"/>
              </a:ext>
            </a:extLst>
          </p:cNvPr>
          <p:cNvSpPr/>
          <p:nvPr/>
        </p:nvSpPr>
        <p:spPr>
          <a:xfrm>
            <a:off x="5628100" y="5493807"/>
            <a:ext cx="3835329" cy="521535"/>
          </a:xfrm>
          <a:custGeom>
            <a:avLst/>
            <a:gdLst>
              <a:gd name="connsiteX0" fmla="*/ 0 w 3835329"/>
              <a:gd name="connsiteY0" fmla="*/ 86924 h 521535"/>
              <a:gd name="connsiteX1" fmla="*/ 86924 w 3835329"/>
              <a:gd name="connsiteY1" fmla="*/ 0 h 521535"/>
              <a:gd name="connsiteX2" fmla="*/ 770400 w 3835329"/>
              <a:gd name="connsiteY2" fmla="*/ 0 h 521535"/>
              <a:gd name="connsiteX3" fmla="*/ 1270803 w 3835329"/>
              <a:gd name="connsiteY3" fmla="*/ 0 h 521535"/>
              <a:gd name="connsiteX4" fmla="*/ 1807820 w 3835329"/>
              <a:gd name="connsiteY4" fmla="*/ 0 h 521535"/>
              <a:gd name="connsiteX5" fmla="*/ 2418067 w 3835329"/>
              <a:gd name="connsiteY5" fmla="*/ 0 h 521535"/>
              <a:gd name="connsiteX6" fmla="*/ 2991699 w 3835329"/>
              <a:gd name="connsiteY6" fmla="*/ 0 h 521535"/>
              <a:gd name="connsiteX7" fmla="*/ 3748405 w 3835329"/>
              <a:gd name="connsiteY7" fmla="*/ 0 h 521535"/>
              <a:gd name="connsiteX8" fmla="*/ 3835329 w 3835329"/>
              <a:gd name="connsiteY8" fmla="*/ 86924 h 521535"/>
              <a:gd name="connsiteX9" fmla="*/ 3835329 w 3835329"/>
              <a:gd name="connsiteY9" fmla="*/ 434611 h 521535"/>
              <a:gd name="connsiteX10" fmla="*/ 3748405 w 3835329"/>
              <a:gd name="connsiteY10" fmla="*/ 521535 h 521535"/>
              <a:gd name="connsiteX11" fmla="*/ 3174773 w 3835329"/>
              <a:gd name="connsiteY11" fmla="*/ 521535 h 521535"/>
              <a:gd name="connsiteX12" fmla="*/ 2637756 w 3835329"/>
              <a:gd name="connsiteY12" fmla="*/ 521535 h 521535"/>
              <a:gd name="connsiteX13" fmla="*/ 2137353 w 3835329"/>
              <a:gd name="connsiteY13" fmla="*/ 521535 h 521535"/>
              <a:gd name="connsiteX14" fmla="*/ 1636951 w 3835329"/>
              <a:gd name="connsiteY14" fmla="*/ 521535 h 521535"/>
              <a:gd name="connsiteX15" fmla="*/ 1063319 w 3835329"/>
              <a:gd name="connsiteY15" fmla="*/ 521535 h 521535"/>
              <a:gd name="connsiteX16" fmla="*/ 86924 w 3835329"/>
              <a:gd name="connsiteY16" fmla="*/ 521535 h 521535"/>
              <a:gd name="connsiteX17" fmla="*/ 0 w 3835329"/>
              <a:gd name="connsiteY17" fmla="*/ 434611 h 521535"/>
              <a:gd name="connsiteX18" fmla="*/ 0 w 3835329"/>
              <a:gd name="connsiteY18" fmla="*/ 86924 h 521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35329" h="521535" extrusionOk="0">
                <a:moveTo>
                  <a:pt x="0" y="86924"/>
                </a:moveTo>
                <a:cubicBezTo>
                  <a:pt x="-6201" y="48893"/>
                  <a:pt x="31053" y="-2634"/>
                  <a:pt x="86924" y="0"/>
                </a:cubicBezTo>
                <a:cubicBezTo>
                  <a:pt x="235813" y="-9751"/>
                  <a:pt x="497390" y="-33484"/>
                  <a:pt x="770400" y="0"/>
                </a:cubicBezTo>
                <a:cubicBezTo>
                  <a:pt x="1043410" y="33484"/>
                  <a:pt x="1096526" y="17490"/>
                  <a:pt x="1270803" y="0"/>
                </a:cubicBezTo>
                <a:cubicBezTo>
                  <a:pt x="1445080" y="-17490"/>
                  <a:pt x="1628375" y="-2373"/>
                  <a:pt x="1807820" y="0"/>
                </a:cubicBezTo>
                <a:cubicBezTo>
                  <a:pt x="1987265" y="2373"/>
                  <a:pt x="2264819" y="20508"/>
                  <a:pt x="2418067" y="0"/>
                </a:cubicBezTo>
                <a:cubicBezTo>
                  <a:pt x="2571315" y="-20508"/>
                  <a:pt x="2762316" y="22361"/>
                  <a:pt x="2991699" y="0"/>
                </a:cubicBezTo>
                <a:cubicBezTo>
                  <a:pt x="3221082" y="-22361"/>
                  <a:pt x="3378107" y="24159"/>
                  <a:pt x="3748405" y="0"/>
                </a:cubicBezTo>
                <a:cubicBezTo>
                  <a:pt x="3791078" y="-9624"/>
                  <a:pt x="3842044" y="39018"/>
                  <a:pt x="3835329" y="86924"/>
                </a:cubicBezTo>
                <a:cubicBezTo>
                  <a:pt x="3818613" y="227205"/>
                  <a:pt x="3819354" y="353342"/>
                  <a:pt x="3835329" y="434611"/>
                </a:cubicBezTo>
                <a:cubicBezTo>
                  <a:pt x="3838359" y="484760"/>
                  <a:pt x="3794745" y="513106"/>
                  <a:pt x="3748405" y="521535"/>
                </a:cubicBezTo>
                <a:cubicBezTo>
                  <a:pt x="3494558" y="528435"/>
                  <a:pt x="3456933" y="492960"/>
                  <a:pt x="3174773" y="521535"/>
                </a:cubicBezTo>
                <a:cubicBezTo>
                  <a:pt x="2892613" y="550110"/>
                  <a:pt x="2894634" y="531741"/>
                  <a:pt x="2637756" y="521535"/>
                </a:cubicBezTo>
                <a:cubicBezTo>
                  <a:pt x="2380878" y="511329"/>
                  <a:pt x="2249159" y="516391"/>
                  <a:pt x="2137353" y="521535"/>
                </a:cubicBezTo>
                <a:cubicBezTo>
                  <a:pt x="2025547" y="526679"/>
                  <a:pt x="1815215" y="521437"/>
                  <a:pt x="1636951" y="521535"/>
                </a:cubicBezTo>
                <a:cubicBezTo>
                  <a:pt x="1458687" y="521633"/>
                  <a:pt x="1208082" y="520593"/>
                  <a:pt x="1063319" y="521535"/>
                </a:cubicBezTo>
                <a:cubicBezTo>
                  <a:pt x="918556" y="522477"/>
                  <a:pt x="439824" y="521188"/>
                  <a:pt x="86924" y="521535"/>
                </a:cubicBezTo>
                <a:cubicBezTo>
                  <a:pt x="40623" y="525056"/>
                  <a:pt x="-2623" y="483683"/>
                  <a:pt x="0" y="434611"/>
                </a:cubicBezTo>
                <a:cubicBezTo>
                  <a:pt x="2889" y="301134"/>
                  <a:pt x="-15934" y="230082"/>
                  <a:pt x="0" y="86924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3BAC1D-2A09-6995-337A-8890A0FCA971}"/>
              </a:ext>
            </a:extLst>
          </p:cNvPr>
          <p:cNvGrpSpPr/>
          <p:nvPr/>
        </p:nvGrpSpPr>
        <p:grpSpPr>
          <a:xfrm>
            <a:off x="7779824" y="3884300"/>
            <a:ext cx="3713323" cy="1747781"/>
            <a:chOff x="7779824" y="3884300"/>
            <a:chExt cx="3713323" cy="174778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84E7E0-9483-9822-1563-5C3FAD10BADC}"/>
                </a:ext>
              </a:extLst>
            </p:cNvPr>
            <p:cNvSpPr/>
            <p:nvPr/>
          </p:nvSpPr>
          <p:spPr>
            <a:xfrm>
              <a:off x="8450432" y="3884300"/>
              <a:ext cx="3042715" cy="1329753"/>
            </a:xfrm>
            <a:custGeom>
              <a:avLst/>
              <a:gdLst>
                <a:gd name="connsiteX0" fmla="*/ 0 w 3042715"/>
                <a:gd name="connsiteY0" fmla="*/ 0 h 1329753"/>
                <a:gd name="connsiteX1" fmla="*/ 415838 w 3042715"/>
                <a:gd name="connsiteY1" fmla="*/ 0 h 1329753"/>
                <a:gd name="connsiteX2" fmla="*/ 892530 w 3042715"/>
                <a:gd name="connsiteY2" fmla="*/ 0 h 1329753"/>
                <a:gd name="connsiteX3" fmla="*/ 1369222 w 3042715"/>
                <a:gd name="connsiteY3" fmla="*/ 0 h 1329753"/>
                <a:gd name="connsiteX4" fmla="*/ 1937195 w 3042715"/>
                <a:gd name="connsiteY4" fmla="*/ 0 h 1329753"/>
                <a:gd name="connsiteX5" fmla="*/ 2353033 w 3042715"/>
                <a:gd name="connsiteY5" fmla="*/ 0 h 1329753"/>
                <a:gd name="connsiteX6" fmla="*/ 3042715 w 3042715"/>
                <a:gd name="connsiteY6" fmla="*/ 0 h 1329753"/>
                <a:gd name="connsiteX7" fmla="*/ 3042715 w 3042715"/>
                <a:gd name="connsiteY7" fmla="*/ 456549 h 1329753"/>
                <a:gd name="connsiteX8" fmla="*/ 3042715 w 3042715"/>
                <a:gd name="connsiteY8" fmla="*/ 886502 h 1329753"/>
                <a:gd name="connsiteX9" fmla="*/ 3042715 w 3042715"/>
                <a:gd name="connsiteY9" fmla="*/ 1329753 h 1329753"/>
                <a:gd name="connsiteX10" fmla="*/ 2505169 w 3042715"/>
                <a:gd name="connsiteY10" fmla="*/ 1329753 h 1329753"/>
                <a:gd name="connsiteX11" fmla="*/ 2058904 w 3042715"/>
                <a:gd name="connsiteY11" fmla="*/ 1329753 h 1329753"/>
                <a:gd name="connsiteX12" fmla="*/ 1490930 w 3042715"/>
                <a:gd name="connsiteY12" fmla="*/ 1329753 h 1329753"/>
                <a:gd name="connsiteX13" fmla="*/ 1075093 w 3042715"/>
                <a:gd name="connsiteY13" fmla="*/ 1329753 h 1329753"/>
                <a:gd name="connsiteX14" fmla="*/ 507119 w 3042715"/>
                <a:gd name="connsiteY14" fmla="*/ 1329753 h 1329753"/>
                <a:gd name="connsiteX15" fmla="*/ 0 w 3042715"/>
                <a:gd name="connsiteY15" fmla="*/ 1329753 h 1329753"/>
                <a:gd name="connsiteX16" fmla="*/ 0 w 3042715"/>
                <a:gd name="connsiteY16" fmla="*/ 913097 h 1329753"/>
                <a:gd name="connsiteX17" fmla="*/ 0 w 3042715"/>
                <a:gd name="connsiteY17" fmla="*/ 469846 h 1329753"/>
                <a:gd name="connsiteX18" fmla="*/ 0 w 3042715"/>
                <a:gd name="connsiteY18" fmla="*/ 0 h 132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2715" h="1329753" fill="none" extrusionOk="0">
                  <a:moveTo>
                    <a:pt x="0" y="0"/>
                  </a:moveTo>
                  <a:cubicBezTo>
                    <a:pt x="136405" y="-40556"/>
                    <a:pt x="242597" y="44573"/>
                    <a:pt x="415838" y="0"/>
                  </a:cubicBezTo>
                  <a:cubicBezTo>
                    <a:pt x="589079" y="-44573"/>
                    <a:pt x="761447" y="19328"/>
                    <a:pt x="892530" y="0"/>
                  </a:cubicBezTo>
                  <a:cubicBezTo>
                    <a:pt x="1023613" y="-19328"/>
                    <a:pt x="1227528" y="45612"/>
                    <a:pt x="1369222" y="0"/>
                  </a:cubicBezTo>
                  <a:cubicBezTo>
                    <a:pt x="1510916" y="-45612"/>
                    <a:pt x="1659971" y="39690"/>
                    <a:pt x="1937195" y="0"/>
                  </a:cubicBezTo>
                  <a:cubicBezTo>
                    <a:pt x="2214419" y="-39690"/>
                    <a:pt x="2183461" y="25099"/>
                    <a:pt x="2353033" y="0"/>
                  </a:cubicBezTo>
                  <a:cubicBezTo>
                    <a:pt x="2522605" y="-25099"/>
                    <a:pt x="2706818" y="11559"/>
                    <a:pt x="3042715" y="0"/>
                  </a:cubicBezTo>
                  <a:cubicBezTo>
                    <a:pt x="3050465" y="175797"/>
                    <a:pt x="3019137" y="265879"/>
                    <a:pt x="3042715" y="456549"/>
                  </a:cubicBezTo>
                  <a:cubicBezTo>
                    <a:pt x="3066293" y="647219"/>
                    <a:pt x="3032916" y="792732"/>
                    <a:pt x="3042715" y="886502"/>
                  </a:cubicBezTo>
                  <a:cubicBezTo>
                    <a:pt x="3052514" y="980272"/>
                    <a:pt x="3035985" y="1220097"/>
                    <a:pt x="3042715" y="1329753"/>
                  </a:cubicBezTo>
                  <a:cubicBezTo>
                    <a:pt x="2868218" y="1362227"/>
                    <a:pt x="2710704" y="1323037"/>
                    <a:pt x="2505169" y="1329753"/>
                  </a:cubicBezTo>
                  <a:cubicBezTo>
                    <a:pt x="2299634" y="1336469"/>
                    <a:pt x="2160904" y="1328529"/>
                    <a:pt x="2058904" y="1329753"/>
                  </a:cubicBezTo>
                  <a:cubicBezTo>
                    <a:pt x="1956904" y="1330977"/>
                    <a:pt x="1715676" y="1285686"/>
                    <a:pt x="1490930" y="1329753"/>
                  </a:cubicBezTo>
                  <a:cubicBezTo>
                    <a:pt x="1266184" y="1373820"/>
                    <a:pt x="1206836" y="1296943"/>
                    <a:pt x="1075093" y="1329753"/>
                  </a:cubicBezTo>
                  <a:cubicBezTo>
                    <a:pt x="943350" y="1362563"/>
                    <a:pt x="747935" y="1272392"/>
                    <a:pt x="507119" y="1329753"/>
                  </a:cubicBezTo>
                  <a:cubicBezTo>
                    <a:pt x="266303" y="1387114"/>
                    <a:pt x="157717" y="1274305"/>
                    <a:pt x="0" y="1329753"/>
                  </a:cubicBezTo>
                  <a:cubicBezTo>
                    <a:pt x="-26013" y="1140063"/>
                    <a:pt x="19254" y="1105897"/>
                    <a:pt x="0" y="913097"/>
                  </a:cubicBezTo>
                  <a:cubicBezTo>
                    <a:pt x="-19254" y="720297"/>
                    <a:pt x="43013" y="559153"/>
                    <a:pt x="0" y="469846"/>
                  </a:cubicBezTo>
                  <a:cubicBezTo>
                    <a:pt x="-43013" y="380539"/>
                    <a:pt x="30714" y="96017"/>
                    <a:pt x="0" y="0"/>
                  </a:cubicBezTo>
                  <a:close/>
                </a:path>
                <a:path w="3042715" h="1329753" stroke="0" extrusionOk="0">
                  <a:moveTo>
                    <a:pt x="0" y="0"/>
                  </a:moveTo>
                  <a:cubicBezTo>
                    <a:pt x="191185" y="-28925"/>
                    <a:pt x="323620" y="38337"/>
                    <a:pt x="446265" y="0"/>
                  </a:cubicBezTo>
                  <a:cubicBezTo>
                    <a:pt x="568910" y="-38337"/>
                    <a:pt x="774199" y="28104"/>
                    <a:pt x="953384" y="0"/>
                  </a:cubicBezTo>
                  <a:cubicBezTo>
                    <a:pt x="1132569" y="-28104"/>
                    <a:pt x="1246065" y="58865"/>
                    <a:pt x="1521358" y="0"/>
                  </a:cubicBezTo>
                  <a:cubicBezTo>
                    <a:pt x="1796651" y="-58865"/>
                    <a:pt x="1808192" y="38065"/>
                    <a:pt x="2089331" y="0"/>
                  </a:cubicBezTo>
                  <a:cubicBezTo>
                    <a:pt x="2370470" y="-38065"/>
                    <a:pt x="2631244" y="77317"/>
                    <a:pt x="3042715" y="0"/>
                  </a:cubicBezTo>
                  <a:cubicBezTo>
                    <a:pt x="3065393" y="171229"/>
                    <a:pt x="3023020" y="214479"/>
                    <a:pt x="3042715" y="416656"/>
                  </a:cubicBezTo>
                  <a:cubicBezTo>
                    <a:pt x="3062410" y="618833"/>
                    <a:pt x="3032970" y="712201"/>
                    <a:pt x="3042715" y="820014"/>
                  </a:cubicBezTo>
                  <a:cubicBezTo>
                    <a:pt x="3052460" y="927827"/>
                    <a:pt x="3006454" y="1191476"/>
                    <a:pt x="3042715" y="1329753"/>
                  </a:cubicBezTo>
                  <a:cubicBezTo>
                    <a:pt x="2842616" y="1375078"/>
                    <a:pt x="2809777" y="1294622"/>
                    <a:pt x="2596450" y="1329753"/>
                  </a:cubicBezTo>
                  <a:cubicBezTo>
                    <a:pt x="2383124" y="1364884"/>
                    <a:pt x="2341568" y="1322439"/>
                    <a:pt x="2150185" y="1329753"/>
                  </a:cubicBezTo>
                  <a:cubicBezTo>
                    <a:pt x="1958802" y="1337067"/>
                    <a:pt x="1911657" y="1290896"/>
                    <a:pt x="1734348" y="1329753"/>
                  </a:cubicBezTo>
                  <a:cubicBezTo>
                    <a:pt x="1557039" y="1368610"/>
                    <a:pt x="1417619" y="1313370"/>
                    <a:pt x="1227228" y="1329753"/>
                  </a:cubicBezTo>
                  <a:cubicBezTo>
                    <a:pt x="1036837" y="1346136"/>
                    <a:pt x="872102" y="1328391"/>
                    <a:pt x="780964" y="1329753"/>
                  </a:cubicBezTo>
                  <a:cubicBezTo>
                    <a:pt x="689826" y="1331115"/>
                    <a:pt x="289631" y="1239174"/>
                    <a:pt x="0" y="1329753"/>
                  </a:cubicBezTo>
                  <a:cubicBezTo>
                    <a:pt x="-42227" y="1153714"/>
                    <a:pt x="16932" y="1052997"/>
                    <a:pt x="0" y="926395"/>
                  </a:cubicBezTo>
                  <a:cubicBezTo>
                    <a:pt x="-16932" y="799793"/>
                    <a:pt x="12150" y="619070"/>
                    <a:pt x="0" y="509739"/>
                  </a:cubicBezTo>
                  <a:cubicBezTo>
                    <a:pt x="-12150" y="400408"/>
                    <a:pt x="1312" y="113589"/>
                    <a:pt x="0" y="0"/>
                  </a:cubicBezTo>
                  <a:close/>
                </a:path>
              </a:pathLst>
            </a:custGeom>
            <a:solidFill>
              <a:srgbClr val="712F2E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07498815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/>
                <a:t> Entreprises clientes de la CEGEE : dispositif présenté lors du café conquête </a:t>
              </a:r>
            </a:p>
            <a:p>
              <a:pPr algn="ctr"/>
              <a:r>
                <a:rPr lang="fr-FR" sz="1600" dirty="0"/>
                <a:t>du 16 février</a:t>
              </a:r>
            </a:p>
          </p:txBody>
        </p:sp>
        <p:pic>
          <p:nvPicPr>
            <p:cNvPr id="4098" name="Picture 2" descr="Magnificateur isolé sur fond transparent">
              <a:extLst>
                <a:ext uri="{FF2B5EF4-FFF2-40B4-BE49-F238E27FC236}">
                  <a16:creationId xmlns:a16="http://schemas.microsoft.com/office/drawing/2014/main" id="{1098E1D6-4B23-5020-300E-866AC4FB3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79824" y="4012832"/>
              <a:ext cx="1362119" cy="1619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CFED495-E89B-CC86-DCCB-589926D5C786}"/>
              </a:ext>
            </a:extLst>
          </p:cNvPr>
          <p:cNvGrpSpPr/>
          <p:nvPr/>
        </p:nvGrpSpPr>
        <p:grpSpPr>
          <a:xfrm>
            <a:off x="9924106" y="2431164"/>
            <a:ext cx="2151005" cy="2906272"/>
            <a:chOff x="9525058" y="2496383"/>
            <a:chExt cx="2151005" cy="2906272"/>
          </a:xfrm>
        </p:grpSpPr>
        <p:sp>
          <p:nvSpPr>
            <p:cNvPr id="12" name="Bulle narrative : rectangle à coins arrondis 11">
              <a:extLst>
                <a:ext uri="{FF2B5EF4-FFF2-40B4-BE49-F238E27FC236}">
                  <a16:creationId xmlns:a16="http://schemas.microsoft.com/office/drawing/2014/main" id="{56959E0E-2795-7B87-BF20-E89CD5591675}"/>
                </a:ext>
              </a:extLst>
            </p:cNvPr>
            <p:cNvSpPr/>
            <p:nvPr/>
          </p:nvSpPr>
          <p:spPr>
            <a:xfrm>
              <a:off x="9525058" y="2863084"/>
              <a:ext cx="1469214" cy="612648"/>
            </a:xfrm>
            <a:custGeom>
              <a:avLst/>
              <a:gdLst>
                <a:gd name="connsiteX0" fmla="*/ 0 w 1469214"/>
                <a:gd name="connsiteY0" fmla="*/ 102110 h 612648"/>
                <a:gd name="connsiteX1" fmla="*/ 102110 w 1469214"/>
                <a:gd name="connsiteY1" fmla="*/ 0 h 612648"/>
                <a:gd name="connsiteX2" fmla="*/ 456928 w 1469214"/>
                <a:gd name="connsiteY2" fmla="*/ 0 h 612648"/>
                <a:gd name="connsiteX3" fmla="*/ 857042 w 1469214"/>
                <a:gd name="connsiteY3" fmla="*/ 0 h 612648"/>
                <a:gd name="connsiteX4" fmla="*/ 857042 w 1469214"/>
                <a:gd name="connsiteY4" fmla="*/ 0 h 612648"/>
                <a:gd name="connsiteX5" fmla="*/ 1224345 w 1469214"/>
                <a:gd name="connsiteY5" fmla="*/ 0 h 612648"/>
                <a:gd name="connsiteX6" fmla="*/ 1367104 w 1469214"/>
                <a:gd name="connsiteY6" fmla="*/ 0 h 612648"/>
                <a:gd name="connsiteX7" fmla="*/ 1469214 w 1469214"/>
                <a:gd name="connsiteY7" fmla="*/ 102110 h 612648"/>
                <a:gd name="connsiteX8" fmla="*/ 1469214 w 1469214"/>
                <a:gd name="connsiteY8" fmla="*/ 357378 h 612648"/>
                <a:gd name="connsiteX9" fmla="*/ 1469214 w 1469214"/>
                <a:gd name="connsiteY9" fmla="*/ 357378 h 612648"/>
                <a:gd name="connsiteX10" fmla="*/ 1469214 w 1469214"/>
                <a:gd name="connsiteY10" fmla="*/ 510540 h 612648"/>
                <a:gd name="connsiteX11" fmla="*/ 1469214 w 1469214"/>
                <a:gd name="connsiteY11" fmla="*/ 510538 h 612648"/>
                <a:gd name="connsiteX12" fmla="*/ 1367104 w 1469214"/>
                <a:gd name="connsiteY12" fmla="*/ 612648 h 612648"/>
                <a:gd name="connsiteX13" fmla="*/ 1224345 w 1469214"/>
                <a:gd name="connsiteY13" fmla="*/ 612648 h 612648"/>
                <a:gd name="connsiteX14" fmla="*/ 1350693 w 1469214"/>
                <a:gd name="connsiteY14" fmla="*/ 803531 h 612648"/>
                <a:gd name="connsiteX15" fmla="*/ 857042 w 1469214"/>
                <a:gd name="connsiteY15" fmla="*/ 612648 h 612648"/>
                <a:gd name="connsiteX16" fmla="*/ 502224 w 1469214"/>
                <a:gd name="connsiteY16" fmla="*/ 612648 h 612648"/>
                <a:gd name="connsiteX17" fmla="*/ 102110 w 1469214"/>
                <a:gd name="connsiteY17" fmla="*/ 612648 h 612648"/>
                <a:gd name="connsiteX18" fmla="*/ 0 w 1469214"/>
                <a:gd name="connsiteY18" fmla="*/ 510538 h 612648"/>
                <a:gd name="connsiteX19" fmla="*/ 0 w 1469214"/>
                <a:gd name="connsiteY19" fmla="*/ 510540 h 612648"/>
                <a:gd name="connsiteX20" fmla="*/ 0 w 1469214"/>
                <a:gd name="connsiteY20" fmla="*/ 357378 h 612648"/>
                <a:gd name="connsiteX21" fmla="*/ 0 w 1469214"/>
                <a:gd name="connsiteY21" fmla="*/ 357378 h 612648"/>
                <a:gd name="connsiteX22" fmla="*/ 0 w 1469214"/>
                <a:gd name="connsiteY22" fmla="*/ 102110 h 61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69214" h="612648" fill="none" extrusionOk="0">
                  <a:moveTo>
                    <a:pt x="0" y="102110"/>
                  </a:moveTo>
                  <a:cubicBezTo>
                    <a:pt x="213" y="49396"/>
                    <a:pt x="38618" y="-6500"/>
                    <a:pt x="102110" y="0"/>
                  </a:cubicBezTo>
                  <a:cubicBezTo>
                    <a:pt x="265022" y="7163"/>
                    <a:pt x="286233" y="-2192"/>
                    <a:pt x="456928" y="0"/>
                  </a:cubicBezTo>
                  <a:cubicBezTo>
                    <a:pt x="627623" y="2192"/>
                    <a:pt x="685137" y="3184"/>
                    <a:pt x="857042" y="0"/>
                  </a:cubicBezTo>
                  <a:lnTo>
                    <a:pt x="857042" y="0"/>
                  </a:lnTo>
                  <a:cubicBezTo>
                    <a:pt x="939226" y="-9268"/>
                    <a:pt x="1082399" y="3023"/>
                    <a:pt x="1224345" y="0"/>
                  </a:cubicBezTo>
                  <a:cubicBezTo>
                    <a:pt x="1295494" y="908"/>
                    <a:pt x="1324674" y="-2397"/>
                    <a:pt x="1367104" y="0"/>
                  </a:cubicBezTo>
                  <a:cubicBezTo>
                    <a:pt x="1424294" y="-1021"/>
                    <a:pt x="1473056" y="43638"/>
                    <a:pt x="1469214" y="102110"/>
                  </a:cubicBezTo>
                  <a:cubicBezTo>
                    <a:pt x="1462104" y="197225"/>
                    <a:pt x="1461186" y="231145"/>
                    <a:pt x="1469214" y="357378"/>
                  </a:cubicBezTo>
                  <a:lnTo>
                    <a:pt x="1469214" y="357378"/>
                  </a:lnTo>
                  <a:cubicBezTo>
                    <a:pt x="1473840" y="398166"/>
                    <a:pt x="1462073" y="452790"/>
                    <a:pt x="1469214" y="510540"/>
                  </a:cubicBezTo>
                  <a:lnTo>
                    <a:pt x="1469214" y="510538"/>
                  </a:lnTo>
                  <a:cubicBezTo>
                    <a:pt x="1461814" y="567031"/>
                    <a:pt x="1415712" y="611088"/>
                    <a:pt x="1367104" y="612648"/>
                  </a:cubicBezTo>
                  <a:cubicBezTo>
                    <a:pt x="1321000" y="617794"/>
                    <a:pt x="1295249" y="607247"/>
                    <a:pt x="1224345" y="612648"/>
                  </a:cubicBezTo>
                  <a:cubicBezTo>
                    <a:pt x="1289646" y="699751"/>
                    <a:pt x="1303016" y="714347"/>
                    <a:pt x="1350693" y="803531"/>
                  </a:cubicBezTo>
                  <a:cubicBezTo>
                    <a:pt x="1107782" y="710174"/>
                    <a:pt x="982395" y="655262"/>
                    <a:pt x="857042" y="612648"/>
                  </a:cubicBezTo>
                  <a:cubicBezTo>
                    <a:pt x="729812" y="617993"/>
                    <a:pt x="586362" y="605143"/>
                    <a:pt x="502224" y="612648"/>
                  </a:cubicBezTo>
                  <a:cubicBezTo>
                    <a:pt x="418086" y="620153"/>
                    <a:pt x="203509" y="617571"/>
                    <a:pt x="102110" y="612648"/>
                  </a:cubicBezTo>
                  <a:cubicBezTo>
                    <a:pt x="42175" y="613517"/>
                    <a:pt x="2978" y="560265"/>
                    <a:pt x="0" y="510538"/>
                  </a:cubicBezTo>
                  <a:lnTo>
                    <a:pt x="0" y="510540"/>
                  </a:lnTo>
                  <a:cubicBezTo>
                    <a:pt x="1149" y="479564"/>
                    <a:pt x="5200" y="389819"/>
                    <a:pt x="0" y="357378"/>
                  </a:cubicBezTo>
                  <a:lnTo>
                    <a:pt x="0" y="357378"/>
                  </a:lnTo>
                  <a:cubicBezTo>
                    <a:pt x="-3330" y="305342"/>
                    <a:pt x="976" y="178714"/>
                    <a:pt x="0" y="102110"/>
                  </a:cubicBezTo>
                  <a:close/>
                </a:path>
                <a:path w="1469214" h="612648" stroke="0" extrusionOk="0">
                  <a:moveTo>
                    <a:pt x="0" y="102110"/>
                  </a:moveTo>
                  <a:cubicBezTo>
                    <a:pt x="-4323" y="45334"/>
                    <a:pt x="50517" y="890"/>
                    <a:pt x="102110" y="0"/>
                  </a:cubicBezTo>
                  <a:cubicBezTo>
                    <a:pt x="277974" y="-15236"/>
                    <a:pt x="384759" y="-6913"/>
                    <a:pt x="456928" y="0"/>
                  </a:cubicBezTo>
                  <a:cubicBezTo>
                    <a:pt x="529097" y="6913"/>
                    <a:pt x="739783" y="210"/>
                    <a:pt x="857042" y="0"/>
                  </a:cubicBezTo>
                  <a:lnTo>
                    <a:pt x="857042" y="0"/>
                  </a:lnTo>
                  <a:cubicBezTo>
                    <a:pt x="950073" y="-12932"/>
                    <a:pt x="1113187" y="-16593"/>
                    <a:pt x="1224345" y="0"/>
                  </a:cubicBezTo>
                  <a:cubicBezTo>
                    <a:pt x="1274870" y="-2254"/>
                    <a:pt x="1331090" y="2773"/>
                    <a:pt x="1367104" y="0"/>
                  </a:cubicBezTo>
                  <a:cubicBezTo>
                    <a:pt x="1415008" y="-5277"/>
                    <a:pt x="1471185" y="51558"/>
                    <a:pt x="1469214" y="102110"/>
                  </a:cubicBezTo>
                  <a:cubicBezTo>
                    <a:pt x="1461952" y="223130"/>
                    <a:pt x="1463523" y="256519"/>
                    <a:pt x="1469214" y="357378"/>
                  </a:cubicBezTo>
                  <a:lnTo>
                    <a:pt x="1469214" y="357378"/>
                  </a:lnTo>
                  <a:cubicBezTo>
                    <a:pt x="1471543" y="393643"/>
                    <a:pt x="1473181" y="446370"/>
                    <a:pt x="1469214" y="510540"/>
                  </a:cubicBezTo>
                  <a:lnTo>
                    <a:pt x="1469214" y="510538"/>
                  </a:lnTo>
                  <a:cubicBezTo>
                    <a:pt x="1460490" y="577646"/>
                    <a:pt x="1418164" y="617221"/>
                    <a:pt x="1367104" y="612648"/>
                  </a:cubicBezTo>
                  <a:cubicBezTo>
                    <a:pt x="1298843" y="613637"/>
                    <a:pt x="1255429" y="606336"/>
                    <a:pt x="1224345" y="612648"/>
                  </a:cubicBezTo>
                  <a:cubicBezTo>
                    <a:pt x="1272762" y="679628"/>
                    <a:pt x="1309001" y="742484"/>
                    <a:pt x="1350693" y="803531"/>
                  </a:cubicBezTo>
                  <a:cubicBezTo>
                    <a:pt x="1129104" y="720328"/>
                    <a:pt x="1012324" y="700398"/>
                    <a:pt x="857042" y="612648"/>
                  </a:cubicBezTo>
                  <a:cubicBezTo>
                    <a:pt x="707899" y="617486"/>
                    <a:pt x="592088" y="610295"/>
                    <a:pt x="502224" y="612648"/>
                  </a:cubicBezTo>
                  <a:cubicBezTo>
                    <a:pt x="412360" y="615001"/>
                    <a:pt x="197192" y="615823"/>
                    <a:pt x="102110" y="612648"/>
                  </a:cubicBezTo>
                  <a:cubicBezTo>
                    <a:pt x="35913" y="611511"/>
                    <a:pt x="3874" y="575675"/>
                    <a:pt x="0" y="510538"/>
                  </a:cubicBezTo>
                  <a:lnTo>
                    <a:pt x="0" y="510540"/>
                  </a:lnTo>
                  <a:cubicBezTo>
                    <a:pt x="-5486" y="469184"/>
                    <a:pt x="-6114" y="390352"/>
                    <a:pt x="0" y="357378"/>
                  </a:cubicBezTo>
                  <a:lnTo>
                    <a:pt x="0" y="357378"/>
                  </a:lnTo>
                  <a:cubicBezTo>
                    <a:pt x="-10710" y="275867"/>
                    <a:pt x="-2653" y="220292"/>
                    <a:pt x="0" y="10211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4113405785">
                    <a:prstGeom prst="wedgeRoundRectCallout">
                      <a:avLst>
                        <a:gd name="adj1" fmla="val 41933"/>
                        <a:gd name="adj2" fmla="val 81157"/>
                        <a:gd name="adj3" fmla="val 16667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r>
                <a:rPr lang="fr-FR" sz="1600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er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contact : </a:t>
              </a:r>
            </a:p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 &amp; BDR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8D28D2-BCBB-7FBD-0D4D-E78F2605C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52" b="95062" l="3917" r="93000">
                          <a14:foregroundMark x1="2333" y1="11883" x2="5250" y2="5710"/>
                          <a14:foregroundMark x1="5250" y1="5710" x2="9667" y2="3549"/>
                          <a14:foregroundMark x1="9667" y1="3549" x2="14000" y2="5710"/>
                          <a14:foregroundMark x1="14000" y1="5710" x2="16167" y2="12654"/>
                          <a14:foregroundMark x1="16167" y1="12654" x2="16667" y2="20679"/>
                          <a14:foregroundMark x1="16667" y1="20679" x2="13917" y2="27315"/>
                          <a14:foregroundMark x1="13917" y1="27315" x2="10000" y2="30401"/>
                          <a14:foregroundMark x1="10000" y1="30401" x2="5500" y2="28241"/>
                          <a14:foregroundMark x1="5500" y1="28241" x2="2917" y2="22068"/>
                          <a14:foregroundMark x1="2917" y1="22068" x2="1583" y2="14506"/>
                          <a14:foregroundMark x1="1583" y1="14506" x2="4000" y2="7253"/>
                          <a14:foregroundMark x1="4000" y1="7253" x2="7917" y2="3395"/>
                          <a14:foregroundMark x1="7917" y1="3395" x2="12500" y2="4938"/>
                          <a14:foregroundMark x1="12500" y1="4938" x2="15583" y2="10185"/>
                          <a14:foregroundMark x1="15583" y1="10185" x2="16500" y2="17901"/>
                          <a14:foregroundMark x1="16500" y1="17901" x2="13667" y2="24383"/>
                          <a14:foregroundMark x1="13667" y1="24383" x2="9917" y2="28549"/>
                          <a14:foregroundMark x1="9917" y1="28549" x2="5417" y2="24228"/>
                          <a14:foregroundMark x1="5417" y1="24228" x2="3333" y2="16975"/>
                          <a14:foregroundMark x1="3333" y1="16975" x2="7667" y2="12500"/>
                          <a14:foregroundMark x1="7667" y1="12500" x2="9833" y2="19599"/>
                          <a14:foregroundMark x1="9833" y1="19599" x2="5917" y2="15278"/>
                          <a14:foregroundMark x1="5917" y1="15278" x2="12500" y2="9259"/>
                          <a14:foregroundMark x1="12500" y1="9259" x2="14750" y2="16821"/>
                          <a14:foregroundMark x1="14750" y1="16821" x2="9417" y2="19136"/>
                          <a14:foregroundMark x1="9417" y1="19136" x2="13833" y2="14815"/>
                          <a14:foregroundMark x1="13833" y1="14815" x2="12833" y2="24537"/>
                          <a14:foregroundMark x1="12833" y1="24537" x2="6250" y2="24691"/>
                          <a14:foregroundMark x1="6250" y1="24691" x2="5000" y2="15278"/>
                          <a14:foregroundMark x1="5000" y1="15278" x2="6917" y2="8179"/>
                          <a14:foregroundMark x1="6917" y1="8179" x2="11333" y2="5864"/>
                          <a14:foregroundMark x1="11333" y1="5864" x2="15000" y2="9722"/>
                          <a14:foregroundMark x1="15000" y1="9722" x2="8083" y2="13889"/>
                          <a14:foregroundMark x1="8083" y1="13889" x2="9333" y2="16049"/>
                          <a14:foregroundMark x1="13167" y1="4167" x2="8333" y2="2160"/>
                          <a14:foregroundMark x1="8333" y1="2160" x2="4583" y2="5864"/>
                          <a14:foregroundMark x1="4583" y1="5864" x2="1917" y2="12037"/>
                          <a14:foregroundMark x1="1917" y1="12037" x2="1417" y2="20370"/>
                          <a14:foregroundMark x1="1417" y1="20370" x2="3917" y2="26852"/>
                          <a14:foregroundMark x1="3917" y1="26852" x2="6083" y2="27778"/>
                          <a14:foregroundMark x1="13500" y1="4321" x2="9500" y2="2006"/>
                          <a14:foregroundMark x1="9500" y1="2006" x2="5833" y2="4938"/>
                          <a14:foregroundMark x1="27667" y1="16204" x2="42250" y2="18210"/>
                          <a14:foregroundMark x1="42250" y1="18210" x2="52250" y2="17593"/>
                          <a14:foregroundMark x1="52250" y1="17593" x2="73305" y2="19570"/>
                          <a14:foregroundMark x1="73681" y1="18658" x2="69500" y2="15741"/>
                          <a14:foregroundMark x1="69500" y1="15741" x2="27583" y2="18827"/>
                          <a14:foregroundMark x1="27583" y1="18827" x2="42833" y2="20833"/>
                          <a14:foregroundMark x1="42833" y1="20833" x2="52083" y2="20370"/>
                          <a14:foregroundMark x1="52083" y1="20370" x2="72535" y2="21444"/>
                          <a14:foregroundMark x1="72535" y1="21444" x2="28583" y2="19136"/>
                          <a14:foregroundMark x1="44167" y1="53241" x2="54333" y2="72377"/>
                          <a14:foregroundMark x1="54333" y1="72377" x2="57000" y2="79167"/>
                          <a14:foregroundMark x1="57000" y1="79167" x2="57833" y2="84414"/>
                          <a14:foregroundMark x1="62500" y1="79167" x2="57250" y2="59568"/>
                          <a14:foregroundMark x1="57250" y1="47222" x2="49083" y2="64352"/>
                          <a14:foregroundMark x1="63750" y1="63117" x2="59500" y2="60031"/>
                          <a14:foregroundMark x1="83833" y1="95216" x2="85583" y2="90586"/>
                          <a14:foregroundMark x1="89167" y1="95216" x2="90500" y2="89352"/>
                          <a14:foregroundMark x1="93083" y1="62809" x2="93000" y2="46451"/>
                          <a14:foregroundMark x1="93000" y1="46451" x2="92917" y2="46296"/>
                          <a14:foregroundMark x1="75500" y1="33796" x2="78000" y2="37963"/>
                          <a14:foregroundMark x1="89000" y1="20370" x2="87333" y2="29475"/>
                          <a14:foregroundMark x1="88917" y1="36728" x2="87583" y2="31944"/>
                          <a14:backgroundMark x1="80083" y1="26080" x2="74000" y2="13272"/>
                          <a14:backgroundMark x1="74000" y1="13272" x2="73333" y2="12809"/>
                          <a14:backgroundMark x1="78750" y1="12809" x2="73167" y2="26389"/>
                          <a14:backgroundMark x1="73750" y1="24691" x2="75167" y2="14660"/>
                          <a14:backgroundMark x1="75167" y1="14660" x2="74750" y2="11883"/>
                          <a14:backgroundMark x1="73833" y1="22068" x2="73417" y2="19907"/>
                        </a14:backgroundRemoval>
                      </a14:imgEffect>
                    </a14:imgLayer>
                  </a14:imgProps>
                </a:ext>
              </a:extLst>
            </a:blip>
            <a:srcRect l="75220"/>
            <a:stretch/>
          </p:blipFill>
          <p:spPr>
            <a:xfrm>
              <a:off x="10535889" y="2918053"/>
              <a:ext cx="1140174" cy="24846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0FA9DD3-AF53-3F0C-0FCC-8EE62424EC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52" b="95062" l="3917" r="93000">
                          <a14:foregroundMark x1="2333" y1="11883" x2="5250" y2="5710"/>
                          <a14:foregroundMark x1="5250" y1="5710" x2="9667" y2="3549"/>
                          <a14:foregroundMark x1="9667" y1="3549" x2="14000" y2="5710"/>
                          <a14:foregroundMark x1="14000" y1="5710" x2="16167" y2="12654"/>
                          <a14:foregroundMark x1="16167" y1="12654" x2="16667" y2="20679"/>
                          <a14:foregroundMark x1="16667" y1="20679" x2="13917" y2="27315"/>
                          <a14:foregroundMark x1="13917" y1="27315" x2="10000" y2="30401"/>
                          <a14:foregroundMark x1="10000" y1="30401" x2="5500" y2="28241"/>
                          <a14:foregroundMark x1="5500" y1="28241" x2="2917" y2="22068"/>
                          <a14:foregroundMark x1="2917" y1="22068" x2="1583" y2="14506"/>
                          <a14:foregroundMark x1="1583" y1="14506" x2="4000" y2="7253"/>
                          <a14:foregroundMark x1="4000" y1="7253" x2="7917" y2="3395"/>
                          <a14:foregroundMark x1="7917" y1="3395" x2="12500" y2="4938"/>
                          <a14:foregroundMark x1="12500" y1="4938" x2="15583" y2="10185"/>
                          <a14:foregroundMark x1="15583" y1="10185" x2="16500" y2="17901"/>
                          <a14:foregroundMark x1="16500" y1="17901" x2="13667" y2="24383"/>
                          <a14:foregroundMark x1="13667" y1="24383" x2="9917" y2="28549"/>
                          <a14:foregroundMark x1="9917" y1="28549" x2="5417" y2="24228"/>
                          <a14:foregroundMark x1="5417" y1="24228" x2="3333" y2="16975"/>
                          <a14:foregroundMark x1="3333" y1="16975" x2="7667" y2="12500"/>
                          <a14:foregroundMark x1="7667" y1="12500" x2="9833" y2="19599"/>
                          <a14:foregroundMark x1="9833" y1="19599" x2="5917" y2="15278"/>
                          <a14:foregroundMark x1="5917" y1="15278" x2="12500" y2="9259"/>
                          <a14:foregroundMark x1="12500" y1="9259" x2="14750" y2="16821"/>
                          <a14:foregroundMark x1="14750" y1="16821" x2="9417" y2="19136"/>
                          <a14:foregroundMark x1="9417" y1="19136" x2="13833" y2="14815"/>
                          <a14:foregroundMark x1="13833" y1="14815" x2="12833" y2="24537"/>
                          <a14:foregroundMark x1="12833" y1="24537" x2="6250" y2="24691"/>
                          <a14:foregroundMark x1="6250" y1="24691" x2="5000" y2="15278"/>
                          <a14:foregroundMark x1="5000" y1="15278" x2="6917" y2="8179"/>
                          <a14:foregroundMark x1="6917" y1="8179" x2="11333" y2="5864"/>
                          <a14:foregroundMark x1="11333" y1="5864" x2="15000" y2="9722"/>
                          <a14:foregroundMark x1="15000" y1="9722" x2="8083" y2="13889"/>
                          <a14:foregroundMark x1="8083" y1="13889" x2="9333" y2="16049"/>
                          <a14:foregroundMark x1="13167" y1="4167" x2="8333" y2="2160"/>
                          <a14:foregroundMark x1="8333" y1="2160" x2="4583" y2="5864"/>
                          <a14:foregroundMark x1="4583" y1="5864" x2="1917" y2="12037"/>
                          <a14:foregroundMark x1="1917" y1="12037" x2="1417" y2="20370"/>
                          <a14:foregroundMark x1="1417" y1="20370" x2="3917" y2="26852"/>
                          <a14:foregroundMark x1="3917" y1="26852" x2="6083" y2="27778"/>
                          <a14:foregroundMark x1="13500" y1="4321" x2="9500" y2="2006"/>
                          <a14:foregroundMark x1="9500" y1="2006" x2="5833" y2="4938"/>
                          <a14:foregroundMark x1="27667" y1="16204" x2="42250" y2="18210"/>
                          <a14:foregroundMark x1="42250" y1="18210" x2="52250" y2="17593"/>
                          <a14:foregroundMark x1="52250" y1="17593" x2="73305" y2="19570"/>
                          <a14:foregroundMark x1="73681" y1="18658" x2="69500" y2="15741"/>
                          <a14:foregroundMark x1="69500" y1="15741" x2="27583" y2="18827"/>
                          <a14:foregroundMark x1="27583" y1="18827" x2="42833" y2="20833"/>
                          <a14:foregroundMark x1="42833" y1="20833" x2="52083" y2="20370"/>
                          <a14:foregroundMark x1="52083" y1="20370" x2="72535" y2="21444"/>
                          <a14:foregroundMark x1="72535" y1="21444" x2="28583" y2="19136"/>
                          <a14:foregroundMark x1="44167" y1="53241" x2="54333" y2="72377"/>
                          <a14:foregroundMark x1="54333" y1="72377" x2="57000" y2="79167"/>
                          <a14:foregroundMark x1="57000" y1="79167" x2="57833" y2="84414"/>
                          <a14:foregroundMark x1="62500" y1="79167" x2="57250" y2="59568"/>
                          <a14:foregroundMark x1="57250" y1="47222" x2="49083" y2="64352"/>
                          <a14:foregroundMark x1="63750" y1="63117" x2="59500" y2="60031"/>
                          <a14:foregroundMark x1="83833" y1="95216" x2="85583" y2="90586"/>
                          <a14:foregroundMark x1="89167" y1="95216" x2="90500" y2="89352"/>
                          <a14:foregroundMark x1="93083" y1="62809" x2="93000" y2="46451"/>
                          <a14:foregroundMark x1="93000" y1="46451" x2="92917" y2="46296"/>
                          <a14:foregroundMark x1="75500" y1="33796" x2="78000" y2="37963"/>
                          <a14:foregroundMark x1="89000" y1="20370" x2="87333" y2="29475"/>
                          <a14:foregroundMark x1="88917" y1="36728" x2="87583" y2="31944"/>
                          <a14:backgroundMark x1="80083" y1="26080" x2="74000" y2="13272"/>
                          <a14:backgroundMark x1="74000" y1="13272" x2="73333" y2="12809"/>
                          <a14:backgroundMark x1="78750" y1="12809" x2="73167" y2="26389"/>
                          <a14:backgroundMark x1="73750" y1="24691" x2="75167" y2="14660"/>
                          <a14:backgroundMark x1="75167" y1="14660" x2="74750" y2="11883"/>
                          <a14:backgroundMark x1="73833" y1="22068" x2="73417" y2="19907"/>
                        </a14:backgroundRemoval>
                      </a14:imgEffect>
                    </a14:imgLayer>
                  </a14:imgProps>
                </a:ext>
              </a:extLst>
            </a:blip>
            <a:srcRect l="38551" t="32333" r="28742"/>
            <a:stretch/>
          </p:blipFill>
          <p:spPr>
            <a:xfrm>
              <a:off x="10065292" y="2496383"/>
              <a:ext cx="506639" cy="565992"/>
            </a:xfrm>
            <a:prstGeom prst="rect">
              <a:avLst/>
            </a:prstGeom>
          </p:spPr>
        </p:pic>
      </p:grpSp>
      <p:pic>
        <p:nvPicPr>
          <p:cNvPr id="4100" name="Picture 4" descr="Barre de progression dans le style de croquis de doodle. Chargement de l'image de l'icône. Illustration vectorielle dessinés à la main.">
            <a:extLst>
              <a:ext uri="{FF2B5EF4-FFF2-40B4-BE49-F238E27FC236}">
                <a16:creationId xmlns:a16="http://schemas.microsoft.com/office/drawing/2014/main" id="{449B4B35-249E-77D0-6C1F-9F6A0F7E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10" b="89873" l="9904" r="90256">
                        <a14:foregroundMark x1="89137" y1="52532" x2="76677" y2="38291"/>
                        <a14:foregroundMark x1="90256" y1="52848" x2="88818" y2="37975"/>
                        <a14:foregroundMark x1="25879" y1="36392" x2="28115" y2="49051"/>
                        <a14:foregroundMark x1="33546" y1="70253" x2="69010" y2="75000"/>
                        <a14:foregroundMark x1="69010" y1="75000" x2="69968" y2="75949"/>
                        <a14:foregroundMark x1="50319" y1="56329" x2="52236" y2="72152"/>
                        <a14:foregroundMark x1="60064" y1="87658" x2="57029" y2="718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062" y="4949057"/>
            <a:ext cx="3465403" cy="174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liquez sur le curseur de l'ordinateur de l'icône 3d à la main">
            <a:extLst>
              <a:ext uri="{FF2B5EF4-FFF2-40B4-BE49-F238E27FC236}">
                <a16:creationId xmlns:a16="http://schemas.microsoft.com/office/drawing/2014/main" id="{1A1EEA61-46F3-4D2B-3F0B-3D6D9962F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0" r="28437"/>
          <a:stretch/>
        </p:blipFill>
        <p:spPr bwMode="auto">
          <a:xfrm rot="18809503">
            <a:off x="3902037" y="3846379"/>
            <a:ext cx="1104427" cy="209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09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AA3EEA9-C710-4C4D-690D-D224F523D8E7}"/>
              </a:ext>
            </a:extLst>
          </p:cNvPr>
          <p:cNvSpPr/>
          <p:nvPr/>
        </p:nvSpPr>
        <p:spPr>
          <a:xfrm>
            <a:off x="695326" y="1388669"/>
            <a:ext cx="3107207" cy="2821382"/>
          </a:xfrm>
          <a:custGeom>
            <a:avLst/>
            <a:gdLst>
              <a:gd name="connsiteX0" fmla="*/ 0 w 3107207"/>
              <a:gd name="connsiteY0" fmla="*/ 0 h 2821382"/>
              <a:gd name="connsiteX1" fmla="*/ 652513 w 3107207"/>
              <a:gd name="connsiteY1" fmla="*/ 0 h 2821382"/>
              <a:gd name="connsiteX2" fmla="*/ 1211811 w 3107207"/>
              <a:gd name="connsiteY2" fmla="*/ 0 h 2821382"/>
              <a:gd name="connsiteX3" fmla="*/ 1802180 w 3107207"/>
              <a:gd name="connsiteY3" fmla="*/ 0 h 2821382"/>
              <a:gd name="connsiteX4" fmla="*/ 2361477 w 3107207"/>
              <a:gd name="connsiteY4" fmla="*/ 0 h 2821382"/>
              <a:gd name="connsiteX5" fmla="*/ 3107207 w 3107207"/>
              <a:gd name="connsiteY5" fmla="*/ 0 h 2821382"/>
              <a:gd name="connsiteX6" fmla="*/ 3107207 w 3107207"/>
              <a:gd name="connsiteY6" fmla="*/ 592490 h 2821382"/>
              <a:gd name="connsiteX7" fmla="*/ 3107207 w 3107207"/>
              <a:gd name="connsiteY7" fmla="*/ 1213194 h 2821382"/>
              <a:gd name="connsiteX8" fmla="*/ 3107207 w 3107207"/>
              <a:gd name="connsiteY8" fmla="*/ 1692829 h 2821382"/>
              <a:gd name="connsiteX9" fmla="*/ 3107207 w 3107207"/>
              <a:gd name="connsiteY9" fmla="*/ 2200678 h 2821382"/>
              <a:gd name="connsiteX10" fmla="*/ 3107207 w 3107207"/>
              <a:gd name="connsiteY10" fmla="*/ 2821382 h 2821382"/>
              <a:gd name="connsiteX11" fmla="*/ 2423621 w 3107207"/>
              <a:gd name="connsiteY11" fmla="*/ 2821382 h 2821382"/>
              <a:gd name="connsiteX12" fmla="*/ 1864324 w 3107207"/>
              <a:gd name="connsiteY12" fmla="*/ 2821382 h 2821382"/>
              <a:gd name="connsiteX13" fmla="*/ 1211811 w 3107207"/>
              <a:gd name="connsiteY13" fmla="*/ 2821382 h 2821382"/>
              <a:gd name="connsiteX14" fmla="*/ 652513 w 3107207"/>
              <a:gd name="connsiteY14" fmla="*/ 2821382 h 2821382"/>
              <a:gd name="connsiteX15" fmla="*/ 0 w 3107207"/>
              <a:gd name="connsiteY15" fmla="*/ 2821382 h 2821382"/>
              <a:gd name="connsiteX16" fmla="*/ 0 w 3107207"/>
              <a:gd name="connsiteY16" fmla="*/ 2200678 h 2821382"/>
              <a:gd name="connsiteX17" fmla="*/ 0 w 3107207"/>
              <a:gd name="connsiteY17" fmla="*/ 1721043 h 2821382"/>
              <a:gd name="connsiteX18" fmla="*/ 0 w 3107207"/>
              <a:gd name="connsiteY18" fmla="*/ 1100339 h 2821382"/>
              <a:gd name="connsiteX19" fmla="*/ 0 w 3107207"/>
              <a:gd name="connsiteY19" fmla="*/ 479635 h 2821382"/>
              <a:gd name="connsiteX20" fmla="*/ 0 w 3107207"/>
              <a:gd name="connsiteY20" fmla="*/ 0 h 282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07207" h="2821382" extrusionOk="0">
                <a:moveTo>
                  <a:pt x="0" y="0"/>
                </a:moveTo>
                <a:cubicBezTo>
                  <a:pt x="273073" y="-18098"/>
                  <a:pt x="428313" y="-1738"/>
                  <a:pt x="652513" y="0"/>
                </a:cubicBezTo>
                <a:cubicBezTo>
                  <a:pt x="876713" y="1738"/>
                  <a:pt x="974363" y="25712"/>
                  <a:pt x="1211811" y="0"/>
                </a:cubicBezTo>
                <a:cubicBezTo>
                  <a:pt x="1449259" y="-25712"/>
                  <a:pt x="1524115" y="-9824"/>
                  <a:pt x="1802180" y="0"/>
                </a:cubicBezTo>
                <a:cubicBezTo>
                  <a:pt x="2080245" y="9824"/>
                  <a:pt x="2217292" y="18431"/>
                  <a:pt x="2361477" y="0"/>
                </a:cubicBezTo>
                <a:cubicBezTo>
                  <a:pt x="2505662" y="-18431"/>
                  <a:pt x="2832467" y="7269"/>
                  <a:pt x="3107207" y="0"/>
                </a:cubicBezTo>
                <a:cubicBezTo>
                  <a:pt x="3086323" y="216291"/>
                  <a:pt x="3088270" y="418366"/>
                  <a:pt x="3107207" y="592490"/>
                </a:cubicBezTo>
                <a:cubicBezTo>
                  <a:pt x="3126145" y="766614"/>
                  <a:pt x="3092922" y="1080947"/>
                  <a:pt x="3107207" y="1213194"/>
                </a:cubicBezTo>
                <a:cubicBezTo>
                  <a:pt x="3121492" y="1345441"/>
                  <a:pt x="3116050" y="1470120"/>
                  <a:pt x="3107207" y="1692829"/>
                </a:cubicBezTo>
                <a:cubicBezTo>
                  <a:pt x="3098364" y="1915539"/>
                  <a:pt x="3088697" y="1950740"/>
                  <a:pt x="3107207" y="2200678"/>
                </a:cubicBezTo>
                <a:cubicBezTo>
                  <a:pt x="3125717" y="2450616"/>
                  <a:pt x="3121632" y="2623848"/>
                  <a:pt x="3107207" y="2821382"/>
                </a:cubicBezTo>
                <a:cubicBezTo>
                  <a:pt x="2766428" y="2831279"/>
                  <a:pt x="2749988" y="2825167"/>
                  <a:pt x="2423621" y="2821382"/>
                </a:cubicBezTo>
                <a:cubicBezTo>
                  <a:pt x="2097254" y="2817597"/>
                  <a:pt x="1980598" y="2815908"/>
                  <a:pt x="1864324" y="2821382"/>
                </a:cubicBezTo>
                <a:cubicBezTo>
                  <a:pt x="1748050" y="2826856"/>
                  <a:pt x="1437462" y="2834634"/>
                  <a:pt x="1211811" y="2821382"/>
                </a:cubicBezTo>
                <a:cubicBezTo>
                  <a:pt x="986160" y="2808130"/>
                  <a:pt x="770923" y="2815624"/>
                  <a:pt x="652513" y="2821382"/>
                </a:cubicBezTo>
                <a:cubicBezTo>
                  <a:pt x="534103" y="2827140"/>
                  <a:pt x="156583" y="2807262"/>
                  <a:pt x="0" y="2821382"/>
                </a:cubicBezTo>
                <a:cubicBezTo>
                  <a:pt x="10287" y="2588797"/>
                  <a:pt x="-30497" y="2348172"/>
                  <a:pt x="0" y="2200678"/>
                </a:cubicBezTo>
                <a:cubicBezTo>
                  <a:pt x="30497" y="2053184"/>
                  <a:pt x="-12932" y="1897497"/>
                  <a:pt x="0" y="1721043"/>
                </a:cubicBezTo>
                <a:cubicBezTo>
                  <a:pt x="12932" y="1544590"/>
                  <a:pt x="19073" y="1330130"/>
                  <a:pt x="0" y="1100339"/>
                </a:cubicBezTo>
                <a:cubicBezTo>
                  <a:pt x="-19073" y="870548"/>
                  <a:pt x="7136" y="607142"/>
                  <a:pt x="0" y="479635"/>
                </a:cubicBezTo>
                <a:cubicBezTo>
                  <a:pt x="-7136" y="352128"/>
                  <a:pt x="-20130" y="152158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383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B007A0-3C2E-D552-827D-00684DDAAD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Vous pouvez ainsi nouer des partenariats avec tous types de structures.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46B8E5-99AD-D965-385E-13C4F27BD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B2B821-A1B2-CF9C-A0DD-B2B6BD8155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Picture 2" descr="Vecteur gratuit ensemble de cartables primaires de dessin animé. sacs à dos scolaires enfantins avec des fournitures dans des poches ouvertes, des sacs colorés et des sacs à dos.">
            <a:extLst>
              <a:ext uri="{FF2B5EF4-FFF2-40B4-BE49-F238E27FC236}">
                <a16:creationId xmlns:a16="http://schemas.microsoft.com/office/drawing/2014/main" id="{285D3074-BDE7-FA05-B587-78E81C64FC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9" t="45107" r="29406" b="14582"/>
          <a:stretch/>
        </p:blipFill>
        <p:spPr bwMode="auto">
          <a:xfrm>
            <a:off x="1434328" y="1578149"/>
            <a:ext cx="1607601" cy="166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760B90-F571-195C-9AA7-194147E0FAA2}"/>
              </a:ext>
            </a:extLst>
          </p:cNvPr>
          <p:cNvSpPr txBox="1"/>
          <p:nvPr/>
        </p:nvSpPr>
        <p:spPr>
          <a:xfrm>
            <a:off x="695325" y="3289784"/>
            <a:ext cx="3095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volini" panose="03000502040302020204" pitchFamily="66" charset="0"/>
                <a:cs typeface="Cavolini" panose="03000502040302020204" pitchFamily="66" charset="0"/>
              </a:rPr>
              <a:t>Les écoles, bureaux des étudiants 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24C574-3CEB-3804-51BD-FB9E3CA53C9A}"/>
              </a:ext>
            </a:extLst>
          </p:cNvPr>
          <p:cNvSpPr txBox="1"/>
          <p:nvPr/>
        </p:nvSpPr>
        <p:spPr>
          <a:xfrm>
            <a:off x="4881504" y="1700917"/>
            <a:ext cx="241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volini" panose="03000502040302020204" pitchFamily="66" charset="0"/>
                <a:cs typeface="Cavolini" panose="03000502040302020204" pitchFamily="66" charset="0"/>
              </a:rPr>
              <a:t>Les associations</a:t>
            </a:r>
          </a:p>
        </p:txBody>
      </p:sp>
      <p:pic>
        <p:nvPicPr>
          <p:cNvPr id="13" name="Picture 10" descr="Vecteur gratuit jeu d'illustration plat boules colorées créatives">
            <a:extLst>
              <a:ext uri="{FF2B5EF4-FFF2-40B4-BE49-F238E27FC236}">
                <a16:creationId xmlns:a16="http://schemas.microsoft.com/office/drawing/2014/main" id="{8EE2222A-2921-D584-B437-8A146A6E1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47" t="6521" r="10128" b="68295"/>
          <a:stretch/>
        </p:blipFill>
        <p:spPr bwMode="auto">
          <a:xfrm>
            <a:off x="8622861" y="1552069"/>
            <a:ext cx="1675624" cy="173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FE7F87F-C011-0D5F-8B02-A0B99F6F77AF}"/>
              </a:ext>
            </a:extLst>
          </p:cNvPr>
          <p:cNvSpPr txBox="1"/>
          <p:nvPr/>
        </p:nvSpPr>
        <p:spPr>
          <a:xfrm>
            <a:off x="7924389" y="3443672"/>
            <a:ext cx="311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volini" panose="03000502040302020204" pitchFamily="66" charset="0"/>
                <a:cs typeface="Cavolini" panose="03000502040302020204" pitchFamily="66" charset="0"/>
              </a:rPr>
              <a:t>Les clubs de sport</a:t>
            </a:r>
          </a:p>
        </p:txBody>
      </p:sp>
      <p:pic>
        <p:nvPicPr>
          <p:cNvPr id="16" name="Picture 8" descr="Vecteur gratuit un homme assis à un ordinateur portable passe une commande en ligne, un homme d'affaires déplace le bouton de l'interrupteur à curseur pour un prix réglable ou des limites d'argent budgétaire, un enseignant et une écolière cartoon vector illustration">
            <a:extLst>
              <a:ext uri="{FF2B5EF4-FFF2-40B4-BE49-F238E27FC236}">
                <a16:creationId xmlns:a16="http://schemas.microsoft.com/office/drawing/2014/main" id="{D1C38FD7-E486-479A-D507-B72DAAA38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 t="18275" r="64605" b="9679"/>
          <a:stretch/>
        </p:blipFill>
        <p:spPr bwMode="auto">
          <a:xfrm>
            <a:off x="6475998" y="4479649"/>
            <a:ext cx="1720330" cy="160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0AADB41-CA9C-A81A-5849-8EE698C12051}"/>
              </a:ext>
            </a:extLst>
          </p:cNvPr>
          <p:cNvSpPr txBox="1"/>
          <p:nvPr/>
        </p:nvSpPr>
        <p:spPr>
          <a:xfrm>
            <a:off x="8188736" y="5057196"/>
            <a:ext cx="2630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volini" panose="03000502040302020204" pitchFamily="66" charset="0"/>
                <a:cs typeface="Cavolini" panose="03000502040302020204" pitchFamily="66" charset="0"/>
              </a:rPr>
              <a:t>Les entreprises</a:t>
            </a:r>
          </a:p>
        </p:txBody>
      </p:sp>
      <p:pic>
        <p:nvPicPr>
          <p:cNvPr id="19" name="Picture 16" descr="Vecteur gratuit conducteur heureux de fille s'asseyant dans la voiture rouge">
            <a:extLst>
              <a:ext uri="{FF2B5EF4-FFF2-40B4-BE49-F238E27FC236}">
                <a16:creationId xmlns:a16="http://schemas.microsoft.com/office/drawing/2014/main" id="{8AAA0E5B-19A3-F350-E9D4-AB045EAB98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12A2AB"/>
              </a:clrFrom>
              <a:clrTo>
                <a:srgbClr val="12A2A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14144" r="11734" b="9909"/>
          <a:stretch/>
        </p:blipFill>
        <p:spPr bwMode="auto">
          <a:xfrm>
            <a:off x="1038585" y="4875250"/>
            <a:ext cx="1864411" cy="9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73DEC60-15AC-0482-B9BF-AC22D595F1F1}"/>
              </a:ext>
            </a:extLst>
          </p:cNvPr>
          <p:cNvSpPr txBox="1"/>
          <p:nvPr/>
        </p:nvSpPr>
        <p:spPr>
          <a:xfrm>
            <a:off x="3017075" y="5129533"/>
            <a:ext cx="25356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volini" panose="03000502040302020204" pitchFamily="66" charset="0"/>
                <a:cs typeface="Cavolini" panose="03000502040302020204" pitchFamily="66" charset="0"/>
              </a:rPr>
              <a:t>Les Auto-écoles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D52FF2-2C10-CEDF-55AF-E46A2A0E332D}"/>
              </a:ext>
            </a:extLst>
          </p:cNvPr>
          <p:cNvSpPr/>
          <p:nvPr/>
        </p:nvSpPr>
        <p:spPr>
          <a:xfrm>
            <a:off x="6305551" y="4438218"/>
            <a:ext cx="4708725" cy="1638067"/>
          </a:xfrm>
          <a:custGeom>
            <a:avLst/>
            <a:gdLst>
              <a:gd name="connsiteX0" fmla="*/ 0 w 4708725"/>
              <a:gd name="connsiteY0" fmla="*/ 0 h 1638067"/>
              <a:gd name="connsiteX1" fmla="*/ 719762 w 4708725"/>
              <a:gd name="connsiteY1" fmla="*/ 0 h 1638067"/>
              <a:gd name="connsiteX2" fmla="*/ 1298263 w 4708725"/>
              <a:gd name="connsiteY2" fmla="*/ 0 h 1638067"/>
              <a:gd name="connsiteX3" fmla="*/ 1923850 w 4708725"/>
              <a:gd name="connsiteY3" fmla="*/ 0 h 1638067"/>
              <a:gd name="connsiteX4" fmla="*/ 2502351 w 4708725"/>
              <a:gd name="connsiteY4" fmla="*/ 0 h 1638067"/>
              <a:gd name="connsiteX5" fmla="*/ 3269200 w 4708725"/>
              <a:gd name="connsiteY5" fmla="*/ 0 h 1638067"/>
              <a:gd name="connsiteX6" fmla="*/ 3988963 w 4708725"/>
              <a:gd name="connsiteY6" fmla="*/ 0 h 1638067"/>
              <a:gd name="connsiteX7" fmla="*/ 4708725 w 4708725"/>
              <a:gd name="connsiteY7" fmla="*/ 0 h 1638067"/>
              <a:gd name="connsiteX8" fmla="*/ 4708725 w 4708725"/>
              <a:gd name="connsiteY8" fmla="*/ 496880 h 1638067"/>
              <a:gd name="connsiteX9" fmla="*/ 4708725 w 4708725"/>
              <a:gd name="connsiteY9" fmla="*/ 1010141 h 1638067"/>
              <a:gd name="connsiteX10" fmla="*/ 4708725 w 4708725"/>
              <a:gd name="connsiteY10" fmla="*/ 1638067 h 1638067"/>
              <a:gd name="connsiteX11" fmla="*/ 3941876 w 4708725"/>
              <a:gd name="connsiteY11" fmla="*/ 1638067 h 1638067"/>
              <a:gd name="connsiteX12" fmla="*/ 3363375 w 4708725"/>
              <a:gd name="connsiteY12" fmla="*/ 1638067 h 1638067"/>
              <a:gd name="connsiteX13" fmla="*/ 2643613 w 4708725"/>
              <a:gd name="connsiteY13" fmla="*/ 1638067 h 1638067"/>
              <a:gd name="connsiteX14" fmla="*/ 2065112 w 4708725"/>
              <a:gd name="connsiteY14" fmla="*/ 1638067 h 1638067"/>
              <a:gd name="connsiteX15" fmla="*/ 1392437 w 4708725"/>
              <a:gd name="connsiteY15" fmla="*/ 1638067 h 1638067"/>
              <a:gd name="connsiteX16" fmla="*/ 625588 w 4708725"/>
              <a:gd name="connsiteY16" fmla="*/ 1638067 h 1638067"/>
              <a:gd name="connsiteX17" fmla="*/ 0 w 4708725"/>
              <a:gd name="connsiteY17" fmla="*/ 1638067 h 1638067"/>
              <a:gd name="connsiteX18" fmla="*/ 0 w 4708725"/>
              <a:gd name="connsiteY18" fmla="*/ 1141187 h 1638067"/>
              <a:gd name="connsiteX19" fmla="*/ 0 w 4708725"/>
              <a:gd name="connsiteY19" fmla="*/ 562403 h 1638067"/>
              <a:gd name="connsiteX20" fmla="*/ 0 w 4708725"/>
              <a:gd name="connsiteY20" fmla="*/ 0 h 163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08725" h="1638067" extrusionOk="0">
                <a:moveTo>
                  <a:pt x="0" y="0"/>
                </a:moveTo>
                <a:cubicBezTo>
                  <a:pt x="342552" y="25191"/>
                  <a:pt x="513901" y="22145"/>
                  <a:pt x="719762" y="0"/>
                </a:cubicBezTo>
                <a:cubicBezTo>
                  <a:pt x="925623" y="-22145"/>
                  <a:pt x="1150858" y="-11618"/>
                  <a:pt x="1298263" y="0"/>
                </a:cubicBezTo>
                <a:cubicBezTo>
                  <a:pt x="1445668" y="11618"/>
                  <a:pt x="1762236" y="8385"/>
                  <a:pt x="1923850" y="0"/>
                </a:cubicBezTo>
                <a:cubicBezTo>
                  <a:pt x="2085464" y="-8385"/>
                  <a:pt x="2336997" y="-19945"/>
                  <a:pt x="2502351" y="0"/>
                </a:cubicBezTo>
                <a:cubicBezTo>
                  <a:pt x="2667705" y="19945"/>
                  <a:pt x="3034436" y="17711"/>
                  <a:pt x="3269200" y="0"/>
                </a:cubicBezTo>
                <a:cubicBezTo>
                  <a:pt x="3503964" y="-17711"/>
                  <a:pt x="3702064" y="34944"/>
                  <a:pt x="3988963" y="0"/>
                </a:cubicBezTo>
                <a:cubicBezTo>
                  <a:pt x="4275862" y="-34944"/>
                  <a:pt x="4423235" y="20316"/>
                  <a:pt x="4708725" y="0"/>
                </a:cubicBezTo>
                <a:cubicBezTo>
                  <a:pt x="4722567" y="175505"/>
                  <a:pt x="4686495" y="298165"/>
                  <a:pt x="4708725" y="496880"/>
                </a:cubicBezTo>
                <a:cubicBezTo>
                  <a:pt x="4730955" y="695595"/>
                  <a:pt x="4729945" y="865190"/>
                  <a:pt x="4708725" y="1010141"/>
                </a:cubicBezTo>
                <a:cubicBezTo>
                  <a:pt x="4687505" y="1155092"/>
                  <a:pt x="4691131" y="1468111"/>
                  <a:pt x="4708725" y="1638067"/>
                </a:cubicBezTo>
                <a:cubicBezTo>
                  <a:pt x="4517835" y="1656165"/>
                  <a:pt x="4126232" y="1634310"/>
                  <a:pt x="3941876" y="1638067"/>
                </a:cubicBezTo>
                <a:cubicBezTo>
                  <a:pt x="3757520" y="1641824"/>
                  <a:pt x="3527106" y="1638036"/>
                  <a:pt x="3363375" y="1638067"/>
                </a:cubicBezTo>
                <a:cubicBezTo>
                  <a:pt x="3199644" y="1638098"/>
                  <a:pt x="2926351" y="1656363"/>
                  <a:pt x="2643613" y="1638067"/>
                </a:cubicBezTo>
                <a:cubicBezTo>
                  <a:pt x="2360875" y="1619771"/>
                  <a:pt x="2187518" y="1629736"/>
                  <a:pt x="2065112" y="1638067"/>
                </a:cubicBezTo>
                <a:cubicBezTo>
                  <a:pt x="1942706" y="1646398"/>
                  <a:pt x="1620046" y="1610828"/>
                  <a:pt x="1392437" y="1638067"/>
                </a:cubicBezTo>
                <a:cubicBezTo>
                  <a:pt x="1164828" y="1665306"/>
                  <a:pt x="865748" y="1675012"/>
                  <a:pt x="625588" y="1638067"/>
                </a:cubicBezTo>
                <a:cubicBezTo>
                  <a:pt x="385428" y="1601122"/>
                  <a:pt x="140277" y="1611227"/>
                  <a:pt x="0" y="1638067"/>
                </a:cubicBezTo>
                <a:cubicBezTo>
                  <a:pt x="2737" y="1421328"/>
                  <a:pt x="-24371" y="1375594"/>
                  <a:pt x="0" y="1141187"/>
                </a:cubicBezTo>
                <a:cubicBezTo>
                  <a:pt x="24371" y="906780"/>
                  <a:pt x="-12342" y="772423"/>
                  <a:pt x="0" y="562403"/>
                </a:cubicBezTo>
                <a:cubicBezTo>
                  <a:pt x="12342" y="352383"/>
                  <a:pt x="-22266" y="212085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383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355E90-56DD-8F49-7B1A-8EC0C607507C}"/>
              </a:ext>
            </a:extLst>
          </p:cNvPr>
          <p:cNvSpPr/>
          <p:nvPr/>
        </p:nvSpPr>
        <p:spPr>
          <a:xfrm>
            <a:off x="706977" y="4481248"/>
            <a:ext cx="5103273" cy="1595037"/>
          </a:xfrm>
          <a:custGeom>
            <a:avLst/>
            <a:gdLst>
              <a:gd name="connsiteX0" fmla="*/ 0 w 5103273"/>
              <a:gd name="connsiteY0" fmla="*/ 0 h 1595037"/>
              <a:gd name="connsiteX1" fmla="*/ 688942 w 5103273"/>
              <a:gd name="connsiteY1" fmla="*/ 0 h 1595037"/>
              <a:gd name="connsiteX2" fmla="*/ 1224786 w 5103273"/>
              <a:gd name="connsiteY2" fmla="*/ 0 h 1595037"/>
              <a:gd name="connsiteX3" fmla="*/ 1811662 w 5103273"/>
              <a:gd name="connsiteY3" fmla="*/ 0 h 1595037"/>
              <a:gd name="connsiteX4" fmla="*/ 2347506 w 5103273"/>
              <a:gd name="connsiteY4" fmla="*/ 0 h 1595037"/>
              <a:gd name="connsiteX5" fmla="*/ 3087480 w 5103273"/>
              <a:gd name="connsiteY5" fmla="*/ 0 h 1595037"/>
              <a:gd name="connsiteX6" fmla="*/ 3776422 w 5103273"/>
              <a:gd name="connsiteY6" fmla="*/ 0 h 1595037"/>
              <a:gd name="connsiteX7" fmla="*/ 4414331 w 5103273"/>
              <a:gd name="connsiteY7" fmla="*/ 0 h 1595037"/>
              <a:gd name="connsiteX8" fmla="*/ 5103273 w 5103273"/>
              <a:gd name="connsiteY8" fmla="*/ 0 h 1595037"/>
              <a:gd name="connsiteX9" fmla="*/ 5103273 w 5103273"/>
              <a:gd name="connsiteY9" fmla="*/ 547629 h 1595037"/>
              <a:gd name="connsiteX10" fmla="*/ 5103273 w 5103273"/>
              <a:gd name="connsiteY10" fmla="*/ 1079308 h 1595037"/>
              <a:gd name="connsiteX11" fmla="*/ 5103273 w 5103273"/>
              <a:gd name="connsiteY11" fmla="*/ 1595037 h 1595037"/>
              <a:gd name="connsiteX12" fmla="*/ 4618462 w 5103273"/>
              <a:gd name="connsiteY12" fmla="*/ 1595037 h 1595037"/>
              <a:gd name="connsiteX13" fmla="*/ 3929520 w 5103273"/>
              <a:gd name="connsiteY13" fmla="*/ 1595037 h 1595037"/>
              <a:gd name="connsiteX14" fmla="*/ 3393677 w 5103273"/>
              <a:gd name="connsiteY14" fmla="*/ 1595037 h 1595037"/>
              <a:gd name="connsiteX15" fmla="*/ 2755767 w 5103273"/>
              <a:gd name="connsiteY15" fmla="*/ 1595037 h 1595037"/>
              <a:gd name="connsiteX16" fmla="*/ 2015793 w 5103273"/>
              <a:gd name="connsiteY16" fmla="*/ 1595037 h 1595037"/>
              <a:gd name="connsiteX17" fmla="*/ 1530982 w 5103273"/>
              <a:gd name="connsiteY17" fmla="*/ 1595037 h 1595037"/>
              <a:gd name="connsiteX18" fmla="*/ 1046171 w 5103273"/>
              <a:gd name="connsiteY18" fmla="*/ 1595037 h 1595037"/>
              <a:gd name="connsiteX19" fmla="*/ 561360 w 5103273"/>
              <a:gd name="connsiteY19" fmla="*/ 1595037 h 1595037"/>
              <a:gd name="connsiteX20" fmla="*/ 0 w 5103273"/>
              <a:gd name="connsiteY20" fmla="*/ 1595037 h 1595037"/>
              <a:gd name="connsiteX21" fmla="*/ 0 w 5103273"/>
              <a:gd name="connsiteY21" fmla="*/ 1047408 h 1595037"/>
              <a:gd name="connsiteX22" fmla="*/ 0 w 5103273"/>
              <a:gd name="connsiteY22" fmla="*/ 531679 h 1595037"/>
              <a:gd name="connsiteX23" fmla="*/ 0 w 5103273"/>
              <a:gd name="connsiteY23" fmla="*/ 0 h 159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103273" h="1595037" extrusionOk="0">
                <a:moveTo>
                  <a:pt x="0" y="0"/>
                </a:moveTo>
                <a:cubicBezTo>
                  <a:pt x="306693" y="-25432"/>
                  <a:pt x="465960" y="10300"/>
                  <a:pt x="688942" y="0"/>
                </a:cubicBezTo>
                <a:cubicBezTo>
                  <a:pt x="911924" y="-10300"/>
                  <a:pt x="1036379" y="5027"/>
                  <a:pt x="1224786" y="0"/>
                </a:cubicBezTo>
                <a:cubicBezTo>
                  <a:pt x="1413193" y="-5027"/>
                  <a:pt x="1580155" y="15497"/>
                  <a:pt x="1811662" y="0"/>
                </a:cubicBezTo>
                <a:cubicBezTo>
                  <a:pt x="2043169" y="-15497"/>
                  <a:pt x="2141348" y="8506"/>
                  <a:pt x="2347506" y="0"/>
                </a:cubicBezTo>
                <a:cubicBezTo>
                  <a:pt x="2553664" y="-8506"/>
                  <a:pt x="2917102" y="4553"/>
                  <a:pt x="3087480" y="0"/>
                </a:cubicBezTo>
                <a:cubicBezTo>
                  <a:pt x="3257858" y="-4553"/>
                  <a:pt x="3484962" y="-20117"/>
                  <a:pt x="3776422" y="0"/>
                </a:cubicBezTo>
                <a:cubicBezTo>
                  <a:pt x="4067882" y="20117"/>
                  <a:pt x="4104787" y="24180"/>
                  <a:pt x="4414331" y="0"/>
                </a:cubicBezTo>
                <a:cubicBezTo>
                  <a:pt x="4723875" y="-24180"/>
                  <a:pt x="4834998" y="34179"/>
                  <a:pt x="5103273" y="0"/>
                </a:cubicBezTo>
                <a:cubicBezTo>
                  <a:pt x="5120298" y="212930"/>
                  <a:pt x="5126334" y="333089"/>
                  <a:pt x="5103273" y="547629"/>
                </a:cubicBezTo>
                <a:cubicBezTo>
                  <a:pt x="5080212" y="762169"/>
                  <a:pt x="5083379" y="898964"/>
                  <a:pt x="5103273" y="1079308"/>
                </a:cubicBezTo>
                <a:cubicBezTo>
                  <a:pt x="5123167" y="1259652"/>
                  <a:pt x="5116301" y="1382092"/>
                  <a:pt x="5103273" y="1595037"/>
                </a:cubicBezTo>
                <a:cubicBezTo>
                  <a:pt x="4943970" y="1591873"/>
                  <a:pt x="4729476" y="1606375"/>
                  <a:pt x="4618462" y="1595037"/>
                </a:cubicBezTo>
                <a:cubicBezTo>
                  <a:pt x="4507448" y="1583699"/>
                  <a:pt x="4074935" y="1618227"/>
                  <a:pt x="3929520" y="1595037"/>
                </a:cubicBezTo>
                <a:cubicBezTo>
                  <a:pt x="3784105" y="1571847"/>
                  <a:pt x="3504145" y="1569659"/>
                  <a:pt x="3393677" y="1595037"/>
                </a:cubicBezTo>
                <a:cubicBezTo>
                  <a:pt x="3283209" y="1620415"/>
                  <a:pt x="2906634" y="1618024"/>
                  <a:pt x="2755767" y="1595037"/>
                </a:cubicBezTo>
                <a:cubicBezTo>
                  <a:pt x="2604900" y="1572051"/>
                  <a:pt x="2288281" y="1607083"/>
                  <a:pt x="2015793" y="1595037"/>
                </a:cubicBezTo>
                <a:cubicBezTo>
                  <a:pt x="1743305" y="1582991"/>
                  <a:pt x="1739497" y="1577243"/>
                  <a:pt x="1530982" y="1595037"/>
                </a:cubicBezTo>
                <a:cubicBezTo>
                  <a:pt x="1322467" y="1612831"/>
                  <a:pt x="1197875" y="1571103"/>
                  <a:pt x="1046171" y="1595037"/>
                </a:cubicBezTo>
                <a:cubicBezTo>
                  <a:pt x="894467" y="1618971"/>
                  <a:pt x="749663" y="1602811"/>
                  <a:pt x="561360" y="1595037"/>
                </a:cubicBezTo>
                <a:cubicBezTo>
                  <a:pt x="373057" y="1587263"/>
                  <a:pt x="166930" y="1622466"/>
                  <a:pt x="0" y="1595037"/>
                </a:cubicBezTo>
                <a:cubicBezTo>
                  <a:pt x="-738" y="1429207"/>
                  <a:pt x="21430" y="1211091"/>
                  <a:pt x="0" y="1047408"/>
                </a:cubicBezTo>
                <a:cubicBezTo>
                  <a:pt x="-21430" y="883725"/>
                  <a:pt x="14349" y="649241"/>
                  <a:pt x="0" y="531679"/>
                </a:cubicBezTo>
                <a:cubicBezTo>
                  <a:pt x="-14349" y="414117"/>
                  <a:pt x="16709" y="152036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383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54F507-991E-D1A2-D540-C002352B5661}"/>
              </a:ext>
            </a:extLst>
          </p:cNvPr>
          <p:cNvSpPr/>
          <p:nvPr/>
        </p:nvSpPr>
        <p:spPr>
          <a:xfrm>
            <a:off x="4226335" y="1388669"/>
            <a:ext cx="3107207" cy="2821382"/>
          </a:xfrm>
          <a:custGeom>
            <a:avLst/>
            <a:gdLst>
              <a:gd name="connsiteX0" fmla="*/ 0 w 3107207"/>
              <a:gd name="connsiteY0" fmla="*/ 0 h 2821382"/>
              <a:gd name="connsiteX1" fmla="*/ 652513 w 3107207"/>
              <a:gd name="connsiteY1" fmla="*/ 0 h 2821382"/>
              <a:gd name="connsiteX2" fmla="*/ 1211811 w 3107207"/>
              <a:gd name="connsiteY2" fmla="*/ 0 h 2821382"/>
              <a:gd name="connsiteX3" fmla="*/ 1802180 w 3107207"/>
              <a:gd name="connsiteY3" fmla="*/ 0 h 2821382"/>
              <a:gd name="connsiteX4" fmla="*/ 2361477 w 3107207"/>
              <a:gd name="connsiteY4" fmla="*/ 0 h 2821382"/>
              <a:gd name="connsiteX5" fmla="*/ 3107207 w 3107207"/>
              <a:gd name="connsiteY5" fmla="*/ 0 h 2821382"/>
              <a:gd name="connsiteX6" fmla="*/ 3107207 w 3107207"/>
              <a:gd name="connsiteY6" fmla="*/ 592490 h 2821382"/>
              <a:gd name="connsiteX7" fmla="*/ 3107207 w 3107207"/>
              <a:gd name="connsiteY7" fmla="*/ 1213194 h 2821382"/>
              <a:gd name="connsiteX8" fmla="*/ 3107207 w 3107207"/>
              <a:gd name="connsiteY8" fmla="*/ 1692829 h 2821382"/>
              <a:gd name="connsiteX9" fmla="*/ 3107207 w 3107207"/>
              <a:gd name="connsiteY9" fmla="*/ 2200678 h 2821382"/>
              <a:gd name="connsiteX10" fmla="*/ 3107207 w 3107207"/>
              <a:gd name="connsiteY10" fmla="*/ 2821382 h 2821382"/>
              <a:gd name="connsiteX11" fmla="*/ 2423621 w 3107207"/>
              <a:gd name="connsiteY11" fmla="*/ 2821382 h 2821382"/>
              <a:gd name="connsiteX12" fmla="*/ 1864324 w 3107207"/>
              <a:gd name="connsiteY12" fmla="*/ 2821382 h 2821382"/>
              <a:gd name="connsiteX13" fmla="*/ 1211811 w 3107207"/>
              <a:gd name="connsiteY13" fmla="*/ 2821382 h 2821382"/>
              <a:gd name="connsiteX14" fmla="*/ 652513 w 3107207"/>
              <a:gd name="connsiteY14" fmla="*/ 2821382 h 2821382"/>
              <a:gd name="connsiteX15" fmla="*/ 0 w 3107207"/>
              <a:gd name="connsiteY15" fmla="*/ 2821382 h 2821382"/>
              <a:gd name="connsiteX16" fmla="*/ 0 w 3107207"/>
              <a:gd name="connsiteY16" fmla="*/ 2200678 h 2821382"/>
              <a:gd name="connsiteX17" fmla="*/ 0 w 3107207"/>
              <a:gd name="connsiteY17" fmla="*/ 1721043 h 2821382"/>
              <a:gd name="connsiteX18" fmla="*/ 0 w 3107207"/>
              <a:gd name="connsiteY18" fmla="*/ 1100339 h 2821382"/>
              <a:gd name="connsiteX19" fmla="*/ 0 w 3107207"/>
              <a:gd name="connsiteY19" fmla="*/ 479635 h 2821382"/>
              <a:gd name="connsiteX20" fmla="*/ 0 w 3107207"/>
              <a:gd name="connsiteY20" fmla="*/ 0 h 282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07207" h="2821382" extrusionOk="0">
                <a:moveTo>
                  <a:pt x="0" y="0"/>
                </a:moveTo>
                <a:cubicBezTo>
                  <a:pt x="273073" y="-18098"/>
                  <a:pt x="428313" y="-1738"/>
                  <a:pt x="652513" y="0"/>
                </a:cubicBezTo>
                <a:cubicBezTo>
                  <a:pt x="876713" y="1738"/>
                  <a:pt x="974363" y="25712"/>
                  <a:pt x="1211811" y="0"/>
                </a:cubicBezTo>
                <a:cubicBezTo>
                  <a:pt x="1449259" y="-25712"/>
                  <a:pt x="1524115" y="-9824"/>
                  <a:pt x="1802180" y="0"/>
                </a:cubicBezTo>
                <a:cubicBezTo>
                  <a:pt x="2080245" y="9824"/>
                  <a:pt x="2217292" y="18431"/>
                  <a:pt x="2361477" y="0"/>
                </a:cubicBezTo>
                <a:cubicBezTo>
                  <a:pt x="2505662" y="-18431"/>
                  <a:pt x="2832467" y="7269"/>
                  <a:pt x="3107207" y="0"/>
                </a:cubicBezTo>
                <a:cubicBezTo>
                  <a:pt x="3086323" y="216291"/>
                  <a:pt x="3088270" y="418366"/>
                  <a:pt x="3107207" y="592490"/>
                </a:cubicBezTo>
                <a:cubicBezTo>
                  <a:pt x="3126145" y="766614"/>
                  <a:pt x="3092922" y="1080947"/>
                  <a:pt x="3107207" y="1213194"/>
                </a:cubicBezTo>
                <a:cubicBezTo>
                  <a:pt x="3121492" y="1345441"/>
                  <a:pt x="3116050" y="1470120"/>
                  <a:pt x="3107207" y="1692829"/>
                </a:cubicBezTo>
                <a:cubicBezTo>
                  <a:pt x="3098364" y="1915539"/>
                  <a:pt x="3088697" y="1950740"/>
                  <a:pt x="3107207" y="2200678"/>
                </a:cubicBezTo>
                <a:cubicBezTo>
                  <a:pt x="3125717" y="2450616"/>
                  <a:pt x="3121632" y="2623848"/>
                  <a:pt x="3107207" y="2821382"/>
                </a:cubicBezTo>
                <a:cubicBezTo>
                  <a:pt x="2766428" y="2831279"/>
                  <a:pt x="2749988" y="2825167"/>
                  <a:pt x="2423621" y="2821382"/>
                </a:cubicBezTo>
                <a:cubicBezTo>
                  <a:pt x="2097254" y="2817597"/>
                  <a:pt x="1980598" y="2815908"/>
                  <a:pt x="1864324" y="2821382"/>
                </a:cubicBezTo>
                <a:cubicBezTo>
                  <a:pt x="1748050" y="2826856"/>
                  <a:pt x="1437462" y="2834634"/>
                  <a:pt x="1211811" y="2821382"/>
                </a:cubicBezTo>
                <a:cubicBezTo>
                  <a:pt x="986160" y="2808130"/>
                  <a:pt x="770923" y="2815624"/>
                  <a:pt x="652513" y="2821382"/>
                </a:cubicBezTo>
                <a:cubicBezTo>
                  <a:pt x="534103" y="2827140"/>
                  <a:pt x="156583" y="2807262"/>
                  <a:pt x="0" y="2821382"/>
                </a:cubicBezTo>
                <a:cubicBezTo>
                  <a:pt x="10287" y="2588797"/>
                  <a:pt x="-30497" y="2348172"/>
                  <a:pt x="0" y="2200678"/>
                </a:cubicBezTo>
                <a:cubicBezTo>
                  <a:pt x="30497" y="2053184"/>
                  <a:pt x="-12932" y="1897497"/>
                  <a:pt x="0" y="1721043"/>
                </a:cubicBezTo>
                <a:cubicBezTo>
                  <a:pt x="12932" y="1544590"/>
                  <a:pt x="19073" y="1330130"/>
                  <a:pt x="0" y="1100339"/>
                </a:cubicBezTo>
                <a:cubicBezTo>
                  <a:pt x="-19073" y="870548"/>
                  <a:pt x="7136" y="607142"/>
                  <a:pt x="0" y="479635"/>
                </a:cubicBezTo>
                <a:cubicBezTo>
                  <a:pt x="-7136" y="352128"/>
                  <a:pt x="-20130" y="152158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383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C81649-2DDE-74AE-9501-5032EF9892D4}"/>
              </a:ext>
            </a:extLst>
          </p:cNvPr>
          <p:cNvSpPr/>
          <p:nvPr/>
        </p:nvSpPr>
        <p:spPr>
          <a:xfrm>
            <a:off x="7907070" y="1310866"/>
            <a:ext cx="3107207" cy="2821382"/>
          </a:xfrm>
          <a:custGeom>
            <a:avLst/>
            <a:gdLst>
              <a:gd name="connsiteX0" fmla="*/ 0 w 3107207"/>
              <a:gd name="connsiteY0" fmla="*/ 0 h 2821382"/>
              <a:gd name="connsiteX1" fmla="*/ 652513 w 3107207"/>
              <a:gd name="connsiteY1" fmla="*/ 0 h 2821382"/>
              <a:gd name="connsiteX2" fmla="*/ 1211811 w 3107207"/>
              <a:gd name="connsiteY2" fmla="*/ 0 h 2821382"/>
              <a:gd name="connsiteX3" fmla="*/ 1802180 w 3107207"/>
              <a:gd name="connsiteY3" fmla="*/ 0 h 2821382"/>
              <a:gd name="connsiteX4" fmla="*/ 2361477 w 3107207"/>
              <a:gd name="connsiteY4" fmla="*/ 0 h 2821382"/>
              <a:gd name="connsiteX5" fmla="*/ 3107207 w 3107207"/>
              <a:gd name="connsiteY5" fmla="*/ 0 h 2821382"/>
              <a:gd name="connsiteX6" fmla="*/ 3107207 w 3107207"/>
              <a:gd name="connsiteY6" fmla="*/ 592490 h 2821382"/>
              <a:gd name="connsiteX7" fmla="*/ 3107207 w 3107207"/>
              <a:gd name="connsiteY7" fmla="*/ 1213194 h 2821382"/>
              <a:gd name="connsiteX8" fmla="*/ 3107207 w 3107207"/>
              <a:gd name="connsiteY8" fmla="*/ 1692829 h 2821382"/>
              <a:gd name="connsiteX9" fmla="*/ 3107207 w 3107207"/>
              <a:gd name="connsiteY9" fmla="*/ 2200678 h 2821382"/>
              <a:gd name="connsiteX10" fmla="*/ 3107207 w 3107207"/>
              <a:gd name="connsiteY10" fmla="*/ 2821382 h 2821382"/>
              <a:gd name="connsiteX11" fmla="*/ 2423621 w 3107207"/>
              <a:gd name="connsiteY11" fmla="*/ 2821382 h 2821382"/>
              <a:gd name="connsiteX12" fmla="*/ 1864324 w 3107207"/>
              <a:gd name="connsiteY12" fmla="*/ 2821382 h 2821382"/>
              <a:gd name="connsiteX13" fmla="*/ 1211811 w 3107207"/>
              <a:gd name="connsiteY13" fmla="*/ 2821382 h 2821382"/>
              <a:gd name="connsiteX14" fmla="*/ 652513 w 3107207"/>
              <a:gd name="connsiteY14" fmla="*/ 2821382 h 2821382"/>
              <a:gd name="connsiteX15" fmla="*/ 0 w 3107207"/>
              <a:gd name="connsiteY15" fmla="*/ 2821382 h 2821382"/>
              <a:gd name="connsiteX16" fmla="*/ 0 w 3107207"/>
              <a:gd name="connsiteY16" fmla="*/ 2200678 h 2821382"/>
              <a:gd name="connsiteX17" fmla="*/ 0 w 3107207"/>
              <a:gd name="connsiteY17" fmla="*/ 1721043 h 2821382"/>
              <a:gd name="connsiteX18" fmla="*/ 0 w 3107207"/>
              <a:gd name="connsiteY18" fmla="*/ 1100339 h 2821382"/>
              <a:gd name="connsiteX19" fmla="*/ 0 w 3107207"/>
              <a:gd name="connsiteY19" fmla="*/ 479635 h 2821382"/>
              <a:gd name="connsiteX20" fmla="*/ 0 w 3107207"/>
              <a:gd name="connsiteY20" fmla="*/ 0 h 2821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07207" h="2821382" extrusionOk="0">
                <a:moveTo>
                  <a:pt x="0" y="0"/>
                </a:moveTo>
                <a:cubicBezTo>
                  <a:pt x="273073" y="-18098"/>
                  <a:pt x="428313" y="-1738"/>
                  <a:pt x="652513" y="0"/>
                </a:cubicBezTo>
                <a:cubicBezTo>
                  <a:pt x="876713" y="1738"/>
                  <a:pt x="974363" y="25712"/>
                  <a:pt x="1211811" y="0"/>
                </a:cubicBezTo>
                <a:cubicBezTo>
                  <a:pt x="1449259" y="-25712"/>
                  <a:pt x="1524115" y="-9824"/>
                  <a:pt x="1802180" y="0"/>
                </a:cubicBezTo>
                <a:cubicBezTo>
                  <a:pt x="2080245" y="9824"/>
                  <a:pt x="2217292" y="18431"/>
                  <a:pt x="2361477" y="0"/>
                </a:cubicBezTo>
                <a:cubicBezTo>
                  <a:pt x="2505662" y="-18431"/>
                  <a:pt x="2832467" y="7269"/>
                  <a:pt x="3107207" y="0"/>
                </a:cubicBezTo>
                <a:cubicBezTo>
                  <a:pt x="3086323" y="216291"/>
                  <a:pt x="3088270" y="418366"/>
                  <a:pt x="3107207" y="592490"/>
                </a:cubicBezTo>
                <a:cubicBezTo>
                  <a:pt x="3126145" y="766614"/>
                  <a:pt x="3092922" y="1080947"/>
                  <a:pt x="3107207" y="1213194"/>
                </a:cubicBezTo>
                <a:cubicBezTo>
                  <a:pt x="3121492" y="1345441"/>
                  <a:pt x="3116050" y="1470120"/>
                  <a:pt x="3107207" y="1692829"/>
                </a:cubicBezTo>
                <a:cubicBezTo>
                  <a:pt x="3098364" y="1915539"/>
                  <a:pt x="3088697" y="1950740"/>
                  <a:pt x="3107207" y="2200678"/>
                </a:cubicBezTo>
                <a:cubicBezTo>
                  <a:pt x="3125717" y="2450616"/>
                  <a:pt x="3121632" y="2623848"/>
                  <a:pt x="3107207" y="2821382"/>
                </a:cubicBezTo>
                <a:cubicBezTo>
                  <a:pt x="2766428" y="2831279"/>
                  <a:pt x="2749988" y="2825167"/>
                  <a:pt x="2423621" y="2821382"/>
                </a:cubicBezTo>
                <a:cubicBezTo>
                  <a:pt x="2097254" y="2817597"/>
                  <a:pt x="1980598" y="2815908"/>
                  <a:pt x="1864324" y="2821382"/>
                </a:cubicBezTo>
                <a:cubicBezTo>
                  <a:pt x="1748050" y="2826856"/>
                  <a:pt x="1437462" y="2834634"/>
                  <a:pt x="1211811" y="2821382"/>
                </a:cubicBezTo>
                <a:cubicBezTo>
                  <a:pt x="986160" y="2808130"/>
                  <a:pt x="770923" y="2815624"/>
                  <a:pt x="652513" y="2821382"/>
                </a:cubicBezTo>
                <a:cubicBezTo>
                  <a:pt x="534103" y="2827140"/>
                  <a:pt x="156583" y="2807262"/>
                  <a:pt x="0" y="2821382"/>
                </a:cubicBezTo>
                <a:cubicBezTo>
                  <a:pt x="10287" y="2588797"/>
                  <a:pt x="-30497" y="2348172"/>
                  <a:pt x="0" y="2200678"/>
                </a:cubicBezTo>
                <a:cubicBezTo>
                  <a:pt x="30497" y="2053184"/>
                  <a:pt x="-12932" y="1897497"/>
                  <a:pt x="0" y="1721043"/>
                </a:cubicBezTo>
                <a:cubicBezTo>
                  <a:pt x="12932" y="1544590"/>
                  <a:pt x="19073" y="1330130"/>
                  <a:pt x="0" y="1100339"/>
                </a:cubicBezTo>
                <a:cubicBezTo>
                  <a:pt x="-19073" y="870548"/>
                  <a:pt x="7136" y="607142"/>
                  <a:pt x="0" y="479635"/>
                </a:cubicBezTo>
                <a:cubicBezTo>
                  <a:pt x="-7136" y="352128"/>
                  <a:pt x="-20130" y="152158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563833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2" name="Picture 4" descr="Illustration de personnes dessinées à la main travaillant ensemble">
            <a:extLst>
              <a:ext uri="{FF2B5EF4-FFF2-40B4-BE49-F238E27FC236}">
                <a16:creationId xmlns:a16="http://schemas.microsoft.com/office/drawing/2014/main" id="{5E61166B-1AA6-E280-CD83-6E82EFB6F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6F1"/>
              </a:clrFrom>
              <a:clrTo>
                <a:srgbClr val="FFF6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83" y="1936682"/>
            <a:ext cx="3398480" cy="226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380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057276"/>
            <a:ext cx="8275540" cy="4745466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pPr lvl="2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Nos offres</a:t>
            </a:r>
          </a:p>
          <a:p>
            <a:pPr lvl="2"/>
            <a:r>
              <a:rPr lang="fr-FR" sz="2000" b="1" dirty="0"/>
              <a:t>Mode opératoire</a:t>
            </a:r>
          </a:p>
          <a:p>
            <a:pPr lvl="2"/>
            <a:r>
              <a:rPr lang="fr-FR" sz="2000" b="1" dirty="0"/>
              <a:t>Les modèles de convention</a:t>
            </a:r>
          </a:p>
          <a:p>
            <a:pPr lvl="2"/>
            <a:r>
              <a:rPr lang="fr-FR" sz="2000" b="1" dirty="0"/>
              <a:t>Les outils de communication</a:t>
            </a:r>
          </a:p>
          <a:p>
            <a:pPr lvl="2"/>
            <a:r>
              <a:rPr lang="fr-FR" sz="2000" b="1" dirty="0"/>
              <a:t>Les animations clients</a:t>
            </a:r>
            <a:endParaRPr lang="fr-FR" sz="2800" b="1" dirty="0"/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3118627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0" name="Connecteur droit 899">
            <a:extLst>
              <a:ext uri="{FF2B5EF4-FFF2-40B4-BE49-F238E27FC236}">
                <a16:creationId xmlns:a16="http://schemas.microsoft.com/office/drawing/2014/main" id="{05484DF5-DF36-4DCB-98F7-27F5E98B0888}"/>
              </a:ext>
            </a:extLst>
          </p:cNvPr>
          <p:cNvCxnSpPr>
            <a:cxnSpLocks/>
          </p:cNvCxnSpPr>
          <p:nvPr/>
        </p:nvCxnSpPr>
        <p:spPr>
          <a:xfrm>
            <a:off x="6811504" y="1831684"/>
            <a:ext cx="0" cy="4328312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550911" y="1355155"/>
            <a:ext cx="10909151" cy="4507129"/>
          </a:xfrm>
        </p:spPr>
        <p:txBody>
          <a:bodyPr/>
          <a:lstStyle/>
          <a:p>
            <a:r>
              <a:rPr lang="fr-FR" dirty="0"/>
              <a:t>Une offre unique et commune à tous les nouveaux clients issus d’un partenariat :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850554" cy="720000"/>
          </a:xfrm>
        </p:spPr>
        <p:txBody>
          <a:bodyPr>
            <a:normAutofit/>
          </a:bodyPr>
          <a:lstStyle/>
          <a:p>
            <a:r>
              <a:rPr lang="fr-FR" dirty="0"/>
              <a:t>Les nouveaux clients, issus de ces partenariats bénéficient d’offres commerciales offensives, véritables leviers de conquête.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2769326" y="137054"/>
            <a:ext cx="8906737" cy="231246"/>
          </a:xfrm>
        </p:spPr>
        <p:txBody>
          <a:bodyPr/>
          <a:lstStyle/>
          <a:p>
            <a:r>
              <a:rPr lang="fr-FR" dirty="0"/>
              <a:t>Les offres commerciales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954CE929-0414-4CF3-8B79-C7487737832A}"/>
              </a:ext>
            </a:extLst>
          </p:cNvPr>
          <p:cNvSpPr/>
          <p:nvPr/>
        </p:nvSpPr>
        <p:spPr>
          <a:xfrm>
            <a:off x="1339675" y="2317681"/>
            <a:ext cx="10042508" cy="692854"/>
          </a:xfrm>
          <a:custGeom>
            <a:avLst/>
            <a:gdLst>
              <a:gd name="connsiteX0" fmla="*/ 0 w 10042508"/>
              <a:gd name="connsiteY0" fmla="*/ 0 h 692854"/>
              <a:gd name="connsiteX1" fmla="*/ 468650 w 10042508"/>
              <a:gd name="connsiteY1" fmla="*/ 0 h 692854"/>
              <a:gd name="connsiteX2" fmla="*/ 937301 w 10042508"/>
              <a:gd name="connsiteY2" fmla="*/ 0 h 692854"/>
              <a:gd name="connsiteX3" fmla="*/ 1807651 w 10042508"/>
              <a:gd name="connsiteY3" fmla="*/ 0 h 692854"/>
              <a:gd name="connsiteX4" fmla="*/ 2376727 w 10042508"/>
              <a:gd name="connsiteY4" fmla="*/ 0 h 692854"/>
              <a:gd name="connsiteX5" fmla="*/ 3046227 w 10042508"/>
              <a:gd name="connsiteY5" fmla="*/ 0 h 692854"/>
              <a:gd name="connsiteX6" fmla="*/ 3715728 w 10042508"/>
              <a:gd name="connsiteY6" fmla="*/ 0 h 692854"/>
              <a:gd name="connsiteX7" fmla="*/ 4385228 w 10042508"/>
              <a:gd name="connsiteY7" fmla="*/ 0 h 692854"/>
              <a:gd name="connsiteX8" fmla="*/ 5155154 w 10042508"/>
              <a:gd name="connsiteY8" fmla="*/ 0 h 692854"/>
              <a:gd name="connsiteX9" fmla="*/ 5523379 w 10042508"/>
              <a:gd name="connsiteY9" fmla="*/ 0 h 692854"/>
              <a:gd name="connsiteX10" fmla="*/ 6293305 w 10042508"/>
              <a:gd name="connsiteY10" fmla="*/ 0 h 692854"/>
              <a:gd name="connsiteX11" fmla="*/ 7163656 w 10042508"/>
              <a:gd name="connsiteY11" fmla="*/ 0 h 692854"/>
              <a:gd name="connsiteX12" fmla="*/ 7833156 w 10042508"/>
              <a:gd name="connsiteY12" fmla="*/ 0 h 692854"/>
              <a:gd name="connsiteX13" fmla="*/ 8402232 w 10042508"/>
              <a:gd name="connsiteY13" fmla="*/ 0 h 692854"/>
              <a:gd name="connsiteX14" fmla="*/ 8770457 w 10042508"/>
              <a:gd name="connsiteY14" fmla="*/ 0 h 692854"/>
              <a:gd name="connsiteX15" fmla="*/ 10042508 w 10042508"/>
              <a:gd name="connsiteY15" fmla="*/ 0 h 692854"/>
              <a:gd name="connsiteX16" fmla="*/ 10042508 w 10042508"/>
              <a:gd name="connsiteY16" fmla="*/ 692854 h 692854"/>
              <a:gd name="connsiteX17" fmla="*/ 9573858 w 10042508"/>
              <a:gd name="connsiteY17" fmla="*/ 692854 h 692854"/>
              <a:gd name="connsiteX18" fmla="*/ 9105207 w 10042508"/>
              <a:gd name="connsiteY18" fmla="*/ 692854 h 692854"/>
              <a:gd name="connsiteX19" fmla="*/ 8636557 w 10042508"/>
              <a:gd name="connsiteY19" fmla="*/ 692854 h 692854"/>
              <a:gd name="connsiteX20" fmla="*/ 7866631 w 10042508"/>
              <a:gd name="connsiteY20" fmla="*/ 692854 h 692854"/>
              <a:gd name="connsiteX21" fmla="*/ 6996281 w 10042508"/>
              <a:gd name="connsiteY21" fmla="*/ 692854 h 692854"/>
              <a:gd name="connsiteX22" fmla="*/ 6527630 w 10042508"/>
              <a:gd name="connsiteY22" fmla="*/ 692854 h 692854"/>
              <a:gd name="connsiteX23" fmla="*/ 5858130 w 10042508"/>
              <a:gd name="connsiteY23" fmla="*/ 692854 h 692854"/>
              <a:gd name="connsiteX24" fmla="*/ 5289054 w 10042508"/>
              <a:gd name="connsiteY24" fmla="*/ 692854 h 692854"/>
              <a:gd name="connsiteX25" fmla="*/ 4920829 w 10042508"/>
              <a:gd name="connsiteY25" fmla="*/ 692854 h 692854"/>
              <a:gd name="connsiteX26" fmla="*/ 4251328 w 10042508"/>
              <a:gd name="connsiteY26" fmla="*/ 692854 h 692854"/>
              <a:gd name="connsiteX27" fmla="*/ 3883103 w 10042508"/>
              <a:gd name="connsiteY27" fmla="*/ 692854 h 692854"/>
              <a:gd name="connsiteX28" fmla="*/ 3012752 w 10042508"/>
              <a:gd name="connsiteY28" fmla="*/ 692854 h 692854"/>
              <a:gd name="connsiteX29" fmla="*/ 2343252 w 10042508"/>
              <a:gd name="connsiteY29" fmla="*/ 692854 h 692854"/>
              <a:gd name="connsiteX30" fmla="*/ 1874601 w 10042508"/>
              <a:gd name="connsiteY30" fmla="*/ 692854 h 692854"/>
              <a:gd name="connsiteX31" fmla="*/ 1405951 w 10042508"/>
              <a:gd name="connsiteY31" fmla="*/ 692854 h 692854"/>
              <a:gd name="connsiteX32" fmla="*/ 736451 w 10042508"/>
              <a:gd name="connsiteY32" fmla="*/ 692854 h 692854"/>
              <a:gd name="connsiteX33" fmla="*/ 0 w 10042508"/>
              <a:gd name="connsiteY33" fmla="*/ 692854 h 692854"/>
              <a:gd name="connsiteX34" fmla="*/ 0 w 10042508"/>
              <a:gd name="connsiteY34" fmla="*/ 0 h 69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042508" h="692854" fill="none" extrusionOk="0">
                <a:moveTo>
                  <a:pt x="0" y="0"/>
                </a:moveTo>
                <a:cubicBezTo>
                  <a:pt x="101752" y="-16822"/>
                  <a:pt x="363712" y="9671"/>
                  <a:pt x="468650" y="0"/>
                </a:cubicBezTo>
                <a:cubicBezTo>
                  <a:pt x="573588" y="-9671"/>
                  <a:pt x="733527" y="8194"/>
                  <a:pt x="937301" y="0"/>
                </a:cubicBezTo>
                <a:cubicBezTo>
                  <a:pt x="1141075" y="-8194"/>
                  <a:pt x="1596115" y="4789"/>
                  <a:pt x="1807651" y="0"/>
                </a:cubicBezTo>
                <a:cubicBezTo>
                  <a:pt x="2019187" y="-4789"/>
                  <a:pt x="2128344" y="11619"/>
                  <a:pt x="2376727" y="0"/>
                </a:cubicBezTo>
                <a:cubicBezTo>
                  <a:pt x="2625110" y="-11619"/>
                  <a:pt x="2725357" y="5216"/>
                  <a:pt x="3046227" y="0"/>
                </a:cubicBezTo>
                <a:cubicBezTo>
                  <a:pt x="3367097" y="-5216"/>
                  <a:pt x="3505616" y="-32297"/>
                  <a:pt x="3715728" y="0"/>
                </a:cubicBezTo>
                <a:cubicBezTo>
                  <a:pt x="3925840" y="32297"/>
                  <a:pt x="4105175" y="-22778"/>
                  <a:pt x="4385228" y="0"/>
                </a:cubicBezTo>
                <a:cubicBezTo>
                  <a:pt x="4665281" y="22778"/>
                  <a:pt x="4946143" y="-20128"/>
                  <a:pt x="5155154" y="0"/>
                </a:cubicBezTo>
                <a:cubicBezTo>
                  <a:pt x="5364165" y="20128"/>
                  <a:pt x="5362297" y="-8401"/>
                  <a:pt x="5523379" y="0"/>
                </a:cubicBezTo>
                <a:cubicBezTo>
                  <a:pt x="5684462" y="8401"/>
                  <a:pt x="5976500" y="28967"/>
                  <a:pt x="6293305" y="0"/>
                </a:cubicBezTo>
                <a:cubicBezTo>
                  <a:pt x="6610110" y="-28967"/>
                  <a:pt x="6875247" y="36619"/>
                  <a:pt x="7163656" y="0"/>
                </a:cubicBezTo>
                <a:cubicBezTo>
                  <a:pt x="7452065" y="-36619"/>
                  <a:pt x="7638588" y="31337"/>
                  <a:pt x="7833156" y="0"/>
                </a:cubicBezTo>
                <a:cubicBezTo>
                  <a:pt x="8027724" y="-31337"/>
                  <a:pt x="8176711" y="-15317"/>
                  <a:pt x="8402232" y="0"/>
                </a:cubicBezTo>
                <a:cubicBezTo>
                  <a:pt x="8627753" y="15317"/>
                  <a:pt x="8624430" y="-17132"/>
                  <a:pt x="8770457" y="0"/>
                </a:cubicBezTo>
                <a:cubicBezTo>
                  <a:pt x="8916485" y="17132"/>
                  <a:pt x="9423374" y="62680"/>
                  <a:pt x="10042508" y="0"/>
                </a:cubicBezTo>
                <a:cubicBezTo>
                  <a:pt x="10011258" y="292190"/>
                  <a:pt x="10073254" y="521128"/>
                  <a:pt x="10042508" y="692854"/>
                </a:cubicBezTo>
                <a:cubicBezTo>
                  <a:pt x="9819320" y="698402"/>
                  <a:pt x="9730895" y="695178"/>
                  <a:pt x="9573858" y="692854"/>
                </a:cubicBezTo>
                <a:cubicBezTo>
                  <a:pt x="9416821" y="690531"/>
                  <a:pt x="9318869" y="689019"/>
                  <a:pt x="9105207" y="692854"/>
                </a:cubicBezTo>
                <a:cubicBezTo>
                  <a:pt x="8891545" y="696689"/>
                  <a:pt x="8831045" y="687026"/>
                  <a:pt x="8636557" y="692854"/>
                </a:cubicBezTo>
                <a:cubicBezTo>
                  <a:pt x="8442069" y="698683"/>
                  <a:pt x="8187827" y="661273"/>
                  <a:pt x="7866631" y="692854"/>
                </a:cubicBezTo>
                <a:cubicBezTo>
                  <a:pt x="7545435" y="724435"/>
                  <a:pt x="7428762" y="702463"/>
                  <a:pt x="6996281" y="692854"/>
                </a:cubicBezTo>
                <a:cubicBezTo>
                  <a:pt x="6563800" y="683246"/>
                  <a:pt x="6641539" y="676884"/>
                  <a:pt x="6527630" y="692854"/>
                </a:cubicBezTo>
                <a:cubicBezTo>
                  <a:pt x="6413721" y="708824"/>
                  <a:pt x="6017502" y="712304"/>
                  <a:pt x="5858130" y="692854"/>
                </a:cubicBezTo>
                <a:cubicBezTo>
                  <a:pt x="5698758" y="673404"/>
                  <a:pt x="5415284" y="696309"/>
                  <a:pt x="5289054" y="692854"/>
                </a:cubicBezTo>
                <a:cubicBezTo>
                  <a:pt x="5162824" y="689399"/>
                  <a:pt x="5040698" y="681085"/>
                  <a:pt x="4920829" y="692854"/>
                </a:cubicBezTo>
                <a:cubicBezTo>
                  <a:pt x="4800960" y="704623"/>
                  <a:pt x="4434143" y="669704"/>
                  <a:pt x="4251328" y="692854"/>
                </a:cubicBezTo>
                <a:cubicBezTo>
                  <a:pt x="4068513" y="716004"/>
                  <a:pt x="4037052" y="689386"/>
                  <a:pt x="3883103" y="692854"/>
                </a:cubicBezTo>
                <a:cubicBezTo>
                  <a:pt x="3729154" y="696322"/>
                  <a:pt x="3424668" y="675450"/>
                  <a:pt x="3012752" y="692854"/>
                </a:cubicBezTo>
                <a:cubicBezTo>
                  <a:pt x="2600836" y="710258"/>
                  <a:pt x="2576779" y="689521"/>
                  <a:pt x="2343252" y="692854"/>
                </a:cubicBezTo>
                <a:cubicBezTo>
                  <a:pt x="2109725" y="696187"/>
                  <a:pt x="2051650" y="693567"/>
                  <a:pt x="1874601" y="692854"/>
                </a:cubicBezTo>
                <a:cubicBezTo>
                  <a:pt x="1697552" y="692141"/>
                  <a:pt x="1547606" y="698824"/>
                  <a:pt x="1405951" y="692854"/>
                </a:cubicBezTo>
                <a:cubicBezTo>
                  <a:pt x="1264296" y="686885"/>
                  <a:pt x="873950" y="710077"/>
                  <a:pt x="736451" y="692854"/>
                </a:cubicBezTo>
                <a:cubicBezTo>
                  <a:pt x="598952" y="675631"/>
                  <a:pt x="348285" y="683022"/>
                  <a:pt x="0" y="692854"/>
                </a:cubicBezTo>
                <a:cubicBezTo>
                  <a:pt x="-23773" y="379858"/>
                  <a:pt x="1604" y="316849"/>
                  <a:pt x="0" y="0"/>
                </a:cubicBezTo>
                <a:close/>
              </a:path>
              <a:path w="10042508" h="692854" stroke="0" extrusionOk="0">
                <a:moveTo>
                  <a:pt x="0" y="0"/>
                </a:moveTo>
                <a:cubicBezTo>
                  <a:pt x="214229" y="5422"/>
                  <a:pt x="429805" y="-18908"/>
                  <a:pt x="669501" y="0"/>
                </a:cubicBezTo>
                <a:cubicBezTo>
                  <a:pt x="909197" y="18908"/>
                  <a:pt x="1145890" y="38184"/>
                  <a:pt x="1439426" y="0"/>
                </a:cubicBezTo>
                <a:cubicBezTo>
                  <a:pt x="1732962" y="-38184"/>
                  <a:pt x="1825601" y="-24338"/>
                  <a:pt x="2108927" y="0"/>
                </a:cubicBezTo>
                <a:cubicBezTo>
                  <a:pt x="2392253" y="24338"/>
                  <a:pt x="2567870" y="-10588"/>
                  <a:pt x="2878852" y="0"/>
                </a:cubicBezTo>
                <a:cubicBezTo>
                  <a:pt x="3189834" y="10588"/>
                  <a:pt x="3380032" y="16295"/>
                  <a:pt x="3749203" y="0"/>
                </a:cubicBezTo>
                <a:cubicBezTo>
                  <a:pt x="4118374" y="-16295"/>
                  <a:pt x="4261793" y="16503"/>
                  <a:pt x="4418704" y="0"/>
                </a:cubicBezTo>
                <a:cubicBezTo>
                  <a:pt x="4575615" y="-16503"/>
                  <a:pt x="4850696" y="-28435"/>
                  <a:pt x="4987779" y="0"/>
                </a:cubicBezTo>
                <a:cubicBezTo>
                  <a:pt x="5124862" y="28435"/>
                  <a:pt x="5456177" y="-14908"/>
                  <a:pt x="5858130" y="0"/>
                </a:cubicBezTo>
                <a:cubicBezTo>
                  <a:pt x="6260083" y="14908"/>
                  <a:pt x="6120368" y="-14975"/>
                  <a:pt x="6226355" y="0"/>
                </a:cubicBezTo>
                <a:cubicBezTo>
                  <a:pt x="6332342" y="14975"/>
                  <a:pt x="6820306" y="23617"/>
                  <a:pt x="6996281" y="0"/>
                </a:cubicBezTo>
                <a:cubicBezTo>
                  <a:pt x="7172256" y="-23617"/>
                  <a:pt x="7554673" y="5170"/>
                  <a:pt x="7766206" y="0"/>
                </a:cubicBezTo>
                <a:cubicBezTo>
                  <a:pt x="7977740" y="-5170"/>
                  <a:pt x="8212590" y="18168"/>
                  <a:pt x="8435707" y="0"/>
                </a:cubicBezTo>
                <a:cubicBezTo>
                  <a:pt x="8658824" y="-18168"/>
                  <a:pt x="8966964" y="36186"/>
                  <a:pt x="9306057" y="0"/>
                </a:cubicBezTo>
                <a:cubicBezTo>
                  <a:pt x="9645150" y="-36186"/>
                  <a:pt x="9722830" y="-18799"/>
                  <a:pt x="10042508" y="0"/>
                </a:cubicBezTo>
                <a:cubicBezTo>
                  <a:pt x="10022043" y="149039"/>
                  <a:pt x="10045395" y="541615"/>
                  <a:pt x="10042508" y="692854"/>
                </a:cubicBezTo>
                <a:cubicBezTo>
                  <a:pt x="9716730" y="672383"/>
                  <a:pt x="9630907" y="721885"/>
                  <a:pt x="9373007" y="692854"/>
                </a:cubicBezTo>
                <a:cubicBezTo>
                  <a:pt x="9115107" y="663823"/>
                  <a:pt x="8762520" y="706237"/>
                  <a:pt x="8603082" y="692854"/>
                </a:cubicBezTo>
                <a:cubicBezTo>
                  <a:pt x="8443644" y="679471"/>
                  <a:pt x="8234161" y="685311"/>
                  <a:pt x="8034006" y="692854"/>
                </a:cubicBezTo>
                <a:cubicBezTo>
                  <a:pt x="7833851" y="700397"/>
                  <a:pt x="7726838" y="694416"/>
                  <a:pt x="7565356" y="692854"/>
                </a:cubicBezTo>
                <a:cubicBezTo>
                  <a:pt x="7403874" y="691293"/>
                  <a:pt x="7166030" y="674887"/>
                  <a:pt x="6996281" y="692854"/>
                </a:cubicBezTo>
                <a:cubicBezTo>
                  <a:pt x="6826533" y="710821"/>
                  <a:pt x="6716898" y="676864"/>
                  <a:pt x="6628055" y="692854"/>
                </a:cubicBezTo>
                <a:cubicBezTo>
                  <a:pt x="6539212" y="708844"/>
                  <a:pt x="6435741" y="690488"/>
                  <a:pt x="6259830" y="692854"/>
                </a:cubicBezTo>
                <a:cubicBezTo>
                  <a:pt x="6083919" y="695220"/>
                  <a:pt x="5706038" y="715408"/>
                  <a:pt x="5389479" y="692854"/>
                </a:cubicBezTo>
                <a:cubicBezTo>
                  <a:pt x="5072920" y="670300"/>
                  <a:pt x="4938540" y="700932"/>
                  <a:pt x="4820404" y="692854"/>
                </a:cubicBezTo>
                <a:cubicBezTo>
                  <a:pt x="4702268" y="684776"/>
                  <a:pt x="4375632" y="685657"/>
                  <a:pt x="4050478" y="692854"/>
                </a:cubicBezTo>
                <a:cubicBezTo>
                  <a:pt x="3725324" y="700051"/>
                  <a:pt x="3547298" y="690596"/>
                  <a:pt x="3180128" y="692854"/>
                </a:cubicBezTo>
                <a:cubicBezTo>
                  <a:pt x="2812958" y="695113"/>
                  <a:pt x="2978427" y="704405"/>
                  <a:pt x="2811902" y="692854"/>
                </a:cubicBezTo>
                <a:cubicBezTo>
                  <a:pt x="2645377" y="681303"/>
                  <a:pt x="2475979" y="660016"/>
                  <a:pt x="2142402" y="692854"/>
                </a:cubicBezTo>
                <a:cubicBezTo>
                  <a:pt x="1808825" y="725692"/>
                  <a:pt x="1608277" y="682289"/>
                  <a:pt x="1472901" y="692854"/>
                </a:cubicBezTo>
                <a:cubicBezTo>
                  <a:pt x="1337525" y="703419"/>
                  <a:pt x="821101" y="689790"/>
                  <a:pt x="602550" y="692854"/>
                </a:cubicBezTo>
                <a:cubicBezTo>
                  <a:pt x="383999" y="695918"/>
                  <a:pt x="218488" y="688769"/>
                  <a:pt x="0" y="692854"/>
                </a:cubicBezTo>
                <a:cubicBezTo>
                  <a:pt x="-19619" y="524403"/>
                  <a:pt x="2086" y="30426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highlight>
                  <a:srgbClr val="C31632"/>
                </a:highlight>
              </a:rPr>
              <a:t>Prime de bienvenue de 80 €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toute première ouverture d’un compte de dépôt                             accompagnée de la signature d’un mandat de mobilité bancaire réglementée</a:t>
            </a:r>
          </a:p>
        </p:txBody>
      </p:sp>
      <p:sp>
        <p:nvSpPr>
          <p:cNvPr id="902" name="Rectangle 901">
            <a:extLst>
              <a:ext uri="{FF2B5EF4-FFF2-40B4-BE49-F238E27FC236}">
                <a16:creationId xmlns:a16="http://schemas.microsoft.com/office/drawing/2014/main" id="{AACF6E96-D925-4B87-924F-2AD643BDEBA9}"/>
              </a:ext>
            </a:extLst>
          </p:cNvPr>
          <p:cNvSpPr/>
          <p:nvPr/>
        </p:nvSpPr>
        <p:spPr>
          <a:xfrm>
            <a:off x="1339675" y="3968875"/>
            <a:ext cx="5418827" cy="982693"/>
          </a:xfrm>
          <a:custGeom>
            <a:avLst/>
            <a:gdLst>
              <a:gd name="connsiteX0" fmla="*/ 0 w 5418827"/>
              <a:gd name="connsiteY0" fmla="*/ 0 h 982693"/>
              <a:gd name="connsiteX1" fmla="*/ 568977 w 5418827"/>
              <a:gd name="connsiteY1" fmla="*/ 0 h 982693"/>
              <a:gd name="connsiteX2" fmla="*/ 1192142 w 5418827"/>
              <a:gd name="connsiteY2" fmla="*/ 0 h 982693"/>
              <a:gd name="connsiteX3" fmla="*/ 1815307 w 5418827"/>
              <a:gd name="connsiteY3" fmla="*/ 0 h 982693"/>
              <a:gd name="connsiteX4" fmla="*/ 2601037 w 5418827"/>
              <a:gd name="connsiteY4" fmla="*/ 0 h 982693"/>
              <a:gd name="connsiteX5" fmla="*/ 3278390 w 5418827"/>
              <a:gd name="connsiteY5" fmla="*/ 0 h 982693"/>
              <a:gd name="connsiteX6" fmla="*/ 4064120 w 5418827"/>
              <a:gd name="connsiteY6" fmla="*/ 0 h 982693"/>
              <a:gd name="connsiteX7" fmla="*/ 4795662 w 5418827"/>
              <a:gd name="connsiteY7" fmla="*/ 0 h 982693"/>
              <a:gd name="connsiteX8" fmla="*/ 5418827 w 5418827"/>
              <a:gd name="connsiteY8" fmla="*/ 0 h 982693"/>
              <a:gd name="connsiteX9" fmla="*/ 5418827 w 5418827"/>
              <a:gd name="connsiteY9" fmla="*/ 491347 h 982693"/>
              <a:gd name="connsiteX10" fmla="*/ 5418827 w 5418827"/>
              <a:gd name="connsiteY10" fmla="*/ 982693 h 982693"/>
              <a:gd name="connsiteX11" fmla="*/ 4795662 w 5418827"/>
              <a:gd name="connsiteY11" fmla="*/ 982693 h 982693"/>
              <a:gd name="connsiteX12" fmla="*/ 4226685 w 5418827"/>
              <a:gd name="connsiteY12" fmla="*/ 982693 h 982693"/>
              <a:gd name="connsiteX13" fmla="*/ 3657708 w 5418827"/>
              <a:gd name="connsiteY13" fmla="*/ 982693 h 982693"/>
              <a:gd name="connsiteX14" fmla="*/ 2980355 w 5418827"/>
              <a:gd name="connsiteY14" fmla="*/ 982693 h 982693"/>
              <a:gd name="connsiteX15" fmla="*/ 2194625 w 5418827"/>
              <a:gd name="connsiteY15" fmla="*/ 982693 h 982693"/>
              <a:gd name="connsiteX16" fmla="*/ 1679836 w 5418827"/>
              <a:gd name="connsiteY16" fmla="*/ 982693 h 982693"/>
              <a:gd name="connsiteX17" fmla="*/ 894106 w 5418827"/>
              <a:gd name="connsiteY17" fmla="*/ 982693 h 982693"/>
              <a:gd name="connsiteX18" fmla="*/ 0 w 5418827"/>
              <a:gd name="connsiteY18" fmla="*/ 982693 h 982693"/>
              <a:gd name="connsiteX19" fmla="*/ 0 w 5418827"/>
              <a:gd name="connsiteY19" fmla="*/ 501173 h 982693"/>
              <a:gd name="connsiteX20" fmla="*/ 0 w 5418827"/>
              <a:gd name="connsiteY20" fmla="*/ 0 h 98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18827" h="982693" fill="none" extrusionOk="0">
                <a:moveTo>
                  <a:pt x="0" y="0"/>
                </a:moveTo>
                <a:cubicBezTo>
                  <a:pt x="254626" y="-13527"/>
                  <a:pt x="352988" y="-16471"/>
                  <a:pt x="568977" y="0"/>
                </a:cubicBezTo>
                <a:cubicBezTo>
                  <a:pt x="784966" y="16471"/>
                  <a:pt x="888720" y="11731"/>
                  <a:pt x="1192142" y="0"/>
                </a:cubicBezTo>
                <a:cubicBezTo>
                  <a:pt x="1495565" y="-11731"/>
                  <a:pt x="1680086" y="-19647"/>
                  <a:pt x="1815307" y="0"/>
                </a:cubicBezTo>
                <a:cubicBezTo>
                  <a:pt x="1950529" y="19647"/>
                  <a:pt x="2337093" y="18873"/>
                  <a:pt x="2601037" y="0"/>
                </a:cubicBezTo>
                <a:cubicBezTo>
                  <a:pt x="2864981" y="-18873"/>
                  <a:pt x="3056111" y="19221"/>
                  <a:pt x="3278390" y="0"/>
                </a:cubicBezTo>
                <a:cubicBezTo>
                  <a:pt x="3500669" y="-19221"/>
                  <a:pt x="3694556" y="26039"/>
                  <a:pt x="4064120" y="0"/>
                </a:cubicBezTo>
                <a:cubicBezTo>
                  <a:pt x="4433684" y="-26039"/>
                  <a:pt x="4516878" y="-1338"/>
                  <a:pt x="4795662" y="0"/>
                </a:cubicBezTo>
                <a:cubicBezTo>
                  <a:pt x="5074446" y="1338"/>
                  <a:pt x="5142867" y="-6492"/>
                  <a:pt x="5418827" y="0"/>
                </a:cubicBezTo>
                <a:cubicBezTo>
                  <a:pt x="5432702" y="187445"/>
                  <a:pt x="5402845" y="362040"/>
                  <a:pt x="5418827" y="491347"/>
                </a:cubicBezTo>
                <a:cubicBezTo>
                  <a:pt x="5434809" y="620654"/>
                  <a:pt x="5442310" y="831256"/>
                  <a:pt x="5418827" y="982693"/>
                </a:cubicBezTo>
                <a:cubicBezTo>
                  <a:pt x="5187451" y="983029"/>
                  <a:pt x="5044617" y="972609"/>
                  <a:pt x="4795662" y="982693"/>
                </a:cubicBezTo>
                <a:cubicBezTo>
                  <a:pt x="4546707" y="992777"/>
                  <a:pt x="4393091" y="969521"/>
                  <a:pt x="4226685" y="982693"/>
                </a:cubicBezTo>
                <a:cubicBezTo>
                  <a:pt x="4060279" y="995865"/>
                  <a:pt x="3891043" y="959072"/>
                  <a:pt x="3657708" y="982693"/>
                </a:cubicBezTo>
                <a:cubicBezTo>
                  <a:pt x="3424373" y="1006314"/>
                  <a:pt x="3237404" y="967843"/>
                  <a:pt x="2980355" y="982693"/>
                </a:cubicBezTo>
                <a:cubicBezTo>
                  <a:pt x="2723306" y="997543"/>
                  <a:pt x="2395259" y="993898"/>
                  <a:pt x="2194625" y="982693"/>
                </a:cubicBezTo>
                <a:cubicBezTo>
                  <a:pt x="1993991" y="971489"/>
                  <a:pt x="1816022" y="1005295"/>
                  <a:pt x="1679836" y="982693"/>
                </a:cubicBezTo>
                <a:cubicBezTo>
                  <a:pt x="1543650" y="960091"/>
                  <a:pt x="1097670" y="987897"/>
                  <a:pt x="894106" y="982693"/>
                </a:cubicBezTo>
                <a:cubicBezTo>
                  <a:pt x="690542" y="977490"/>
                  <a:pt x="199325" y="1019798"/>
                  <a:pt x="0" y="982693"/>
                </a:cubicBezTo>
                <a:cubicBezTo>
                  <a:pt x="-18694" y="838142"/>
                  <a:pt x="8669" y="660580"/>
                  <a:pt x="0" y="501173"/>
                </a:cubicBezTo>
                <a:cubicBezTo>
                  <a:pt x="-8669" y="341766"/>
                  <a:pt x="-21212" y="223011"/>
                  <a:pt x="0" y="0"/>
                </a:cubicBezTo>
                <a:close/>
              </a:path>
              <a:path w="5418827" h="982693" stroke="0" extrusionOk="0">
                <a:moveTo>
                  <a:pt x="0" y="0"/>
                </a:moveTo>
                <a:cubicBezTo>
                  <a:pt x="174948" y="-8954"/>
                  <a:pt x="465270" y="-27971"/>
                  <a:pt x="677353" y="0"/>
                </a:cubicBezTo>
                <a:cubicBezTo>
                  <a:pt x="889436" y="27971"/>
                  <a:pt x="1072432" y="16786"/>
                  <a:pt x="1408895" y="0"/>
                </a:cubicBezTo>
                <a:cubicBezTo>
                  <a:pt x="1745358" y="-16786"/>
                  <a:pt x="1872156" y="-6522"/>
                  <a:pt x="2086248" y="0"/>
                </a:cubicBezTo>
                <a:cubicBezTo>
                  <a:pt x="2300340" y="6522"/>
                  <a:pt x="2463934" y="35862"/>
                  <a:pt x="2817790" y="0"/>
                </a:cubicBezTo>
                <a:cubicBezTo>
                  <a:pt x="3171646" y="-35862"/>
                  <a:pt x="3308521" y="35363"/>
                  <a:pt x="3603520" y="0"/>
                </a:cubicBezTo>
                <a:cubicBezTo>
                  <a:pt x="3898519" y="-35363"/>
                  <a:pt x="4048647" y="-14587"/>
                  <a:pt x="4280873" y="0"/>
                </a:cubicBezTo>
                <a:cubicBezTo>
                  <a:pt x="4513099" y="14587"/>
                  <a:pt x="4868800" y="-41996"/>
                  <a:pt x="5418827" y="0"/>
                </a:cubicBezTo>
                <a:cubicBezTo>
                  <a:pt x="5427957" y="196919"/>
                  <a:pt x="5440710" y="338269"/>
                  <a:pt x="5418827" y="511000"/>
                </a:cubicBezTo>
                <a:cubicBezTo>
                  <a:pt x="5396944" y="683731"/>
                  <a:pt x="5402028" y="878929"/>
                  <a:pt x="5418827" y="982693"/>
                </a:cubicBezTo>
                <a:cubicBezTo>
                  <a:pt x="5097867" y="994972"/>
                  <a:pt x="4978107" y="952911"/>
                  <a:pt x="4741474" y="982693"/>
                </a:cubicBezTo>
                <a:cubicBezTo>
                  <a:pt x="4504841" y="1012475"/>
                  <a:pt x="4316731" y="994670"/>
                  <a:pt x="4118309" y="982693"/>
                </a:cubicBezTo>
                <a:cubicBezTo>
                  <a:pt x="3919887" y="970716"/>
                  <a:pt x="3610922" y="1011942"/>
                  <a:pt x="3386767" y="982693"/>
                </a:cubicBezTo>
                <a:cubicBezTo>
                  <a:pt x="3162612" y="953444"/>
                  <a:pt x="2768983" y="998881"/>
                  <a:pt x="2601037" y="982693"/>
                </a:cubicBezTo>
                <a:cubicBezTo>
                  <a:pt x="2433091" y="966506"/>
                  <a:pt x="2183773" y="1010655"/>
                  <a:pt x="2032060" y="982693"/>
                </a:cubicBezTo>
                <a:cubicBezTo>
                  <a:pt x="1880347" y="954731"/>
                  <a:pt x="1626418" y="1001188"/>
                  <a:pt x="1354707" y="982693"/>
                </a:cubicBezTo>
                <a:cubicBezTo>
                  <a:pt x="1082996" y="964198"/>
                  <a:pt x="1015856" y="999310"/>
                  <a:pt x="839918" y="982693"/>
                </a:cubicBezTo>
                <a:cubicBezTo>
                  <a:pt x="663980" y="966076"/>
                  <a:pt x="171449" y="1006077"/>
                  <a:pt x="0" y="982693"/>
                </a:cubicBezTo>
                <a:cubicBezTo>
                  <a:pt x="-1522" y="817060"/>
                  <a:pt x="-20189" y="659359"/>
                  <a:pt x="0" y="501173"/>
                </a:cubicBezTo>
                <a:cubicBezTo>
                  <a:pt x="20189" y="342987"/>
                  <a:pt x="-22712" y="20120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highlight>
                  <a:srgbClr val="C31632"/>
                </a:highlight>
              </a:rPr>
              <a:t>Offres jeunes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pendant 2 ans et jusqu’à la fin des études :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Visa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Classic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(1)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gratuite </a:t>
            </a:r>
          </a:p>
          <a:p>
            <a:pPr marL="285750" indent="-28575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Visa Premier </a:t>
            </a:r>
            <a:r>
              <a:rPr lang="fr-FR" sz="16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(2)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1 € par mois </a:t>
            </a:r>
          </a:p>
        </p:txBody>
      </p:sp>
      <p:sp>
        <p:nvSpPr>
          <p:cNvPr id="915" name="Rectangle 914">
            <a:extLst>
              <a:ext uri="{FF2B5EF4-FFF2-40B4-BE49-F238E27FC236}">
                <a16:creationId xmlns:a16="http://schemas.microsoft.com/office/drawing/2014/main" id="{F30E690C-E51F-4877-957C-571AF363D703}"/>
              </a:ext>
            </a:extLst>
          </p:cNvPr>
          <p:cNvSpPr/>
          <p:nvPr/>
        </p:nvSpPr>
        <p:spPr>
          <a:xfrm>
            <a:off x="9135292" y="6065639"/>
            <a:ext cx="2246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r">
              <a:buAutoNum type="arabicParenBoth"/>
            </a:pPr>
            <a:r>
              <a:rPr lang="fr-F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Formule Initial ou Confort</a:t>
            </a:r>
          </a:p>
          <a:p>
            <a:pPr marL="228600" indent="-228600" algn="r">
              <a:buAutoNum type="arabicParenBoth"/>
            </a:pPr>
            <a:r>
              <a:rPr lang="fr-F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Formule Confort </a:t>
            </a: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074D167C-C462-41C2-A906-576778921958}"/>
              </a:ext>
            </a:extLst>
          </p:cNvPr>
          <p:cNvSpPr/>
          <p:nvPr/>
        </p:nvSpPr>
        <p:spPr>
          <a:xfrm>
            <a:off x="6923467" y="3968876"/>
            <a:ext cx="4458715" cy="982693"/>
          </a:xfrm>
          <a:custGeom>
            <a:avLst/>
            <a:gdLst>
              <a:gd name="connsiteX0" fmla="*/ 0 w 4458715"/>
              <a:gd name="connsiteY0" fmla="*/ 0 h 982693"/>
              <a:gd name="connsiteX1" fmla="*/ 681546 w 4458715"/>
              <a:gd name="connsiteY1" fmla="*/ 0 h 982693"/>
              <a:gd name="connsiteX2" fmla="*/ 1229331 w 4458715"/>
              <a:gd name="connsiteY2" fmla="*/ 0 h 982693"/>
              <a:gd name="connsiteX3" fmla="*/ 1821704 w 4458715"/>
              <a:gd name="connsiteY3" fmla="*/ 0 h 982693"/>
              <a:gd name="connsiteX4" fmla="*/ 2414076 w 4458715"/>
              <a:gd name="connsiteY4" fmla="*/ 0 h 982693"/>
              <a:gd name="connsiteX5" fmla="*/ 3006448 w 4458715"/>
              <a:gd name="connsiteY5" fmla="*/ 0 h 982693"/>
              <a:gd name="connsiteX6" fmla="*/ 3598820 w 4458715"/>
              <a:gd name="connsiteY6" fmla="*/ 0 h 982693"/>
              <a:gd name="connsiteX7" fmla="*/ 4458715 w 4458715"/>
              <a:gd name="connsiteY7" fmla="*/ 0 h 982693"/>
              <a:gd name="connsiteX8" fmla="*/ 4458715 w 4458715"/>
              <a:gd name="connsiteY8" fmla="*/ 491347 h 982693"/>
              <a:gd name="connsiteX9" fmla="*/ 4458715 w 4458715"/>
              <a:gd name="connsiteY9" fmla="*/ 982693 h 982693"/>
              <a:gd name="connsiteX10" fmla="*/ 3821756 w 4458715"/>
              <a:gd name="connsiteY10" fmla="*/ 982693 h 982693"/>
              <a:gd name="connsiteX11" fmla="*/ 3273971 w 4458715"/>
              <a:gd name="connsiteY11" fmla="*/ 982693 h 982693"/>
              <a:gd name="connsiteX12" fmla="*/ 2592424 w 4458715"/>
              <a:gd name="connsiteY12" fmla="*/ 982693 h 982693"/>
              <a:gd name="connsiteX13" fmla="*/ 1910878 w 4458715"/>
              <a:gd name="connsiteY13" fmla="*/ 982693 h 982693"/>
              <a:gd name="connsiteX14" fmla="*/ 1184744 w 4458715"/>
              <a:gd name="connsiteY14" fmla="*/ 982693 h 982693"/>
              <a:gd name="connsiteX15" fmla="*/ 636959 w 4458715"/>
              <a:gd name="connsiteY15" fmla="*/ 982693 h 982693"/>
              <a:gd name="connsiteX16" fmla="*/ 0 w 4458715"/>
              <a:gd name="connsiteY16" fmla="*/ 982693 h 982693"/>
              <a:gd name="connsiteX17" fmla="*/ 0 w 4458715"/>
              <a:gd name="connsiteY17" fmla="*/ 491347 h 982693"/>
              <a:gd name="connsiteX18" fmla="*/ 0 w 4458715"/>
              <a:gd name="connsiteY18" fmla="*/ 0 h 98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58715" h="982693" fill="none" extrusionOk="0">
                <a:moveTo>
                  <a:pt x="0" y="0"/>
                </a:moveTo>
                <a:cubicBezTo>
                  <a:pt x="151275" y="30811"/>
                  <a:pt x="345888" y="-13306"/>
                  <a:pt x="681546" y="0"/>
                </a:cubicBezTo>
                <a:cubicBezTo>
                  <a:pt x="1017204" y="13306"/>
                  <a:pt x="1010167" y="23118"/>
                  <a:pt x="1229331" y="0"/>
                </a:cubicBezTo>
                <a:cubicBezTo>
                  <a:pt x="1448496" y="-23118"/>
                  <a:pt x="1546217" y="-16311"/>
                  <a:pt x="1821704" y="0"/>
                </a:cubicBezTo>
                <a:cubicBezTo>
                  <a:pt x="2097191" y="16311"/>
                  <a:pt x="2154790" y="-14145"/>
                  <a:pt x="2414076" y="0"/>
                </a:cubicBezTo>
                <a:cubicBezTo>
                  <a:pt x="2673362" y="14145"/>
                  <a:pt x="2799528" y="26559"/>
                  <a:pt x="3006448" y="0"/>
                </a:cubicBezTo>
                <a:cubicBezTo>
                  <a:pt x="3213368" y="-26559"/>
                  <a:pt x="3421427" y="21663"/>
                  <a:pt x="3598820" y="0"/>
                </a:cubicBezTo>
                <a:cubicBezTo>
                  <a:pt x="3776213" y="-21663"/>
                  <a:pt x="4037056" y="38203"/>
                  <a:pt x="4458715" y="0"/>
                </a:cubicBezTo>
                <a:cubicBezTo>
                  <a:pt x="4465815" y="193736"/>
                  <a:pt x="4482363" y="267740"/>
                  <a:pt x="4458715" y="491347"/>
                </a:cubicBezTo>
                <a:cubicBezTo>
                  <a:pt x="4435067" y="714954"/>
                  <a:pt x="4450032" y="841569"/>
                  <a:pt x="4458715" y="982693"/>
                </a:cubicBezTo>
                <a:cubicBezTo>
                  <a:pt x="4141802" y="997971"/>
                  <a:pt x="4023018" y="993762"/>
                  <a:pt x="3821756" y="982693"/>
                </a:cubicBezTo>
                <a:cubicBezTo>
                  <a:pt x="3620494" y="971624"/>
                  <a:pt x="3509347" y="991879"/>
                  <a:pt x="3273971" y="982693"/>
                </a:cubicBezTo>
                <a:cubicBezTo>
                  <a:pt x="3038596" y="973507"/>
                  <a:pt x="2787448" y="981755"/>
                  <a:pt x="2592424" y="982693"/>
                </a:cubicBezTo>
                <a:cubicBezTo>
                  <a:pt x="2397400" y="983631"/>
                  <a:pt x="2185580" y="957415"/>
                  <a:pt x="1910878" y="982693"/>
                </a:cubicBezTo>
                <a:cubicBezTo>
                  <a:pt x="1636176" y="1007971"/>
                  <a:pt x="1460143" y="962467"/>
                  <a:pt x="1184744" y="982693"/>
                </a:cubicBezTo>
                <a:cubicBezTo>
                  <a:pt x="909345" y="1002919"/>
                  <a:pt x="907792" y="987623"/>
                  <a:pt x="636959" y="982693"/>
                </a:cubicBezTo>
                <a:cubicBezTo>
                  <a:pt x="366127" y="977763"/>
                  <a:pt x="227831" y="972978"/>
                  <a:pt x="0" y="982693"/>
                </a:cubicBezTo>
                <a:cubicBezTo>
                  <a:pt x="18034" y="754950"/>
                  <a:pt x="22269" y="688576"/>
                  <a:pt x="0" y="491347"/>
                </a:cubicBezTo>
                <a:cubicBezTo>
                  <a:pt x="-22269" y="294118"/>
                  <a:pt x="15603" y="243032"/>
                  <a:pt x="0" y="0"/>
                </a:cubicBezTo>
                <a:close/>
              </a:path>
              <a:path w="4458715" h="982693" stroke="0" extrusionOk="0">
                <a:moveTo>
                  <a:pt x="0" y="0"/>
                </a:moveTo>
                <a:cubicBezTo>
                  <a:pt x="194820" y="-12303"/>
                  <a:pt x="409938" y="825"/>
                  <a:pt x="636959" y="0"/>
                </a:cubicBezTo>
                <a:cubicBezTo>
                  <a:pt x="863980" y="-825"/>
                  <a:pt x="1002411" y="25934"/>
                  <a:pt x="1318506" y="0"/>
                </a:cubicBezTo>
                <a:cubicBezTo>
                  <a:pt x="1634601" y="-25934"/>
                  <a:pt x="1700099" y="-395"/>
                  <a:pt x="1955465" y="0"/>
                </a:cubicBezTo>
                <a:cubicBezTo>
                  <a:pt x="2210831" y="395"/>
                  <a:pt x="2304311" y="4017"/>
                  <a:pt x="2637011" y="0"/>
                </a:cubicBezTo>
                <a:cubicBezTo>
                  <a:pt x="2969711" y="-4017"/>
                  <a:pt x="3025157" y="-27940"/>
                  <a:pt x="3363145" y="0"/>
                </a:cubicBezTo>
                <a:cubicBezTo>
                  <a:pt x="3701133" y="27940"/>
                  <a:pt x="4188045" y="-23531"/>
                  <a:pt x="4458715" y="0"/>
                </a:cubicBezTo>
                <a:cubicBezTo>
                  <a:pt x="4470045" y="180341"/>
                  <a:pt x="4439267" y="304555"/>
                  <a:pt x="4458715" y="481520"/>
                </a:cubicBezTo>
                <a:cubicBezTo>
                  <a:pt x="4478163" y="658485"/>
                  <a:pt x="4482660" y="782496"/>
                  <a:pt x="4458715" y="982693"/>
                </a:cubicBezTo>
                <a:cubicBezTo>
                  <a:pt x="4277132" y="965327"/>
                  <a:pt x="3958205" y="1001961"/>
                  <a:pt x="3777169" y="982693"/>
                </a:cubicBezTo>
                <a:cubicBezTo>
                  <a:pt x="3596133" y="963425"/>
                  <a:pt x="3304117" y="980554"/>
                  <a:pt x="3051035" y="982693"/>
                </a:cubicBezTo>
                <a:cubicBezTo>
                  <a:pt x="2797953" y="984832"/>
                  <a:pt x="2672238" y="983204"/>
                  <a:pt x="2458663" y="982693"/>
                </a:cubicBezTo>
                <a:cubicBezTo>
                  <a:pt x="2245088" y="982182"/>
                  <a:pt x="1955362" y="949044"/>
                  <a:pt x="1777116" y="982693"/>
                </a:cubicBezTo>
                <a:cubicBezTo>
                  <a:pt x="1598870" y="1016342"/>
                  <a:pt x="1236988" y="986002"/>
                  <a:pt x="1050983" y="982693"/>
                </a:cubicBezTo>
                <a:cubicBezTo>
                  <a:pt x="864978" y="979384"/>
                  <a:pt x="343810" y="994265"/>
                  <a:pt x="0" y="982693"/>
                </a:cubicBezTo>
                <a:cubicBezTo>
                  <a:pt x="-12929" y="826248"/>
                  <a:pt x="19565" y="730679"/>
                  <a:pt x="0" y="491347"/>
                </a:cubicBezTo>
                <a:cubicBezTo>
                  <a:pt x="-19565" y="252015"/>
                  <a:pt x="-1809" y="16542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Visa Premier </a:t>
            </a:r>
            <a:r>
              <a:rPr lang="fr-FR" sz="16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(2)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à </a:t>
            </a:r>
            <a:r>
              <a:rPr lang="fr-FR" sz="1600" dirty="0">
                <a:solidFill>
                  <a:schemeClr val="bg1"/>
                </a:solidFill>
                <a:highlight>
                  <a:srgbClr val="C31632"/>
                </a:highlight>
              </a:rPr>
              <a:t>1 € / mois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pendant 6 mois</a:t>
            </a: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FB6AC993-AE48-4F02-BE73-267D56ACB27A}"/>
              </a:ext>
            </a:extLst>
          </p:cNvPr>
          <p:cNvSpPr/>
          <p:nvPr/>
        </p:nvSpPr>
        <p:spPr>
          <a:xfrm>
            <a:off x="1332540" y="5193773"/>
            <a:ext cx="5425962" cy="725724"/>
          </a:xfrm>
          <a:custGeom>
            <a:avLst/>
            <a:gdLst>
              <a:gd name="connsiteX0" fmla="*/ 0 w 5425962"/>
              <a:gd name="connsiteY0" fmla="*/ 0 h 725724"/>
              <a:gd name="connsiteX1" fmla="*/ 569726 w 5425962"/>
              <a:gd name="connsiteY1" fmla="*/ 0 h 725724"/>
              <a:gd name="connsiteX2" fmla="*/ 1193712 w 5425962"/>
              <a:gd name="connsiteY2" fmla="*/ 0 h 725724"/>
              <a:gd name="connsiteX3" fmla="*/ 1817697 w 5425962"/>
              <a:gd name="connsiteY3" fmla="*/ 0 h 725724"/>
              <a:gd name="connsiteX4" fmla="*/ 2604462 w 5425962"/>
              <a:gd name="connsiteY4" fmla="*/ 0 h 725724"/>
              <a:gd name="connsiteX5" fmla="*/ 3282707 w 5425962"/>
              <a:gd name="connsiteY5" fmla="*/ 0 h 725724"/>
              <a:gd name="connsiteX6" fmla="*/ 4069472 w 5425962"/>
              <a:gd name="connsiteY6" fmla="*/ 0 h 725724"/>
              <a:gd name="connsiteX7" fmla="*/ 4801976 w 5425962"/>
              <a:gd name="connsiteY7" fmla="*/ 0 h 725724"/>
              <a:gd name="connsiteX8" fmla="*/ 5425962 w 5425962"/>
              <a:gd name="connsiteY8" fmla="*/ 0 h 725724"/>
              <a:gd name="connsiteX9" fmla="*/ 5425962 w 5425962"/>
              <a:gd name="connsiteY9" fmla="*/ 362862 h 725724"/>
              <a:gd name="connsiteX10" fmla="*/ 5425962 w 5425962"/>
              <a:gd name="connsiteY10" fmla="*/ 725724 h 725724"/>
              <a:gd name="connsiteX11" fmla="*/ 4801976 w 5425962"/>
              <a:gd name="connsiteY11" fmla="*/ 725724 h 725724"/>
              <a:gd name="connsiteX12" fmla="*/ 4232250 w 5425962"/>
              <a:gd name="connsiteY12" fmla="*/ 725724 h 725724"/>
              <a:gd name="connsiteX13" fmla="*/ 3662524 w 5425962"/>
              <a:gd name="connsiteY13" fmla="*/ 725724 h 725724"/>
              <a:gd name="connsiteX14" fmla="*/ 2984279 w 5425962"/>
              <a:gd name="connsiteY14" fmla="*/ 725724 h 725724"/>
              <a:gd name="connsiteX15" fmla="*/ 2197515 w 5425962"/>
              <a:gd name="connsiteY15" fmla="*/ 725724 h 725724"/>
              <a:gd name="connsiteX16" fmla="*/ 1682048 w 5425962"/>
              <a:gd name="connsiteY16" fmla="*/ 725724 h 725724"/>
              <a:gd name="connsiteX17" fmla="*/ 895284 w 5425962"/>
              <a:gd name="connsiteY17" fmla="*/ 725724 h 725724"/>
              <a:gd name="connsiteX18" fmla="*/ 0 w 5425962"/>
              <a:gd name="connsiteY18" fmla="*/ 725724 h 725724"/>
              <a:gd name="connsiteX19" fmla="*/ 0 w 5425962"/>
              <a:gd name="connsiteY19" fmla="*/ 370119 h 725724"/>
              <a:gd name="connsiteX20" fmla="*/ 0 w 5425962"/>
              <a:gd name="connsiteY20" fmla="*/ 0 h 725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25962" h="725724" fill="none" extrusionOk="0">
                <a:moveTo>
                  <a:pt x="0" y="0"/>
                </a:moveTo>
                <a:cubicBezTo>
                  <a:pt x="115096" y="-27297"/>
                  <a:pt x="342262" y="8300"/>
                  <a:pt x="569726" y="0"/>
                </a:cubicBezTo>
                <a:cubicBezTo>
                  <a:pt x="797190" y="-8300"/>
                  <a:pt x="1066467" y="-665"/>
                  <a:pt x="1193712" y="0"/>
                </a:cubicBezTo>
                <a:cubicBezTo>
                  <a:pt x="1320957" y="665"/>
                  <a:pt x="1587961" y="13311"/>
                  <a:pt x="1817697" y="0"/>
                </a:cubicBezTo>
                <a:cubicBezTo>
                  <a:pt x="2047434" y="-13311"/>
                  <a:pt x="2261596" y="19826"/>
                  <a:pt x="2604462" y="0"/>
                </a:cubicBezTo>
                <a:cubicBezTo>
                  <a:pt x="2947329" y="-19826"/>
                  <a:pt x="2972475" y="16066"/>
                  <a:pt x="3282707" y="0"/>
                </a:cubicBezTo>
                <a:cubicBezTo>
                  <a:pt x="3592939" y="-16066"/>
                  <a:pt x="3812044" y="11357"/>
                  <a:pt x="4069472" y="0"/>
                </a:cubicBezTo>
                <a:cubicBezTo>
                  <a:pt x="4326900" y="-11357"/>
                  <a:pt x="4649629" y="17121"/>
                  <a:pt x="4801976" y="0"/>
                </a:cubicBezTo>
                <a:cubicBezTo>
                  <a:pt x="4954323" y="-17121"/>
                  <a:pt x="5208695" y="10264"/>
                  <a:pt x="5425962" y="0"/>
                </a:cubicBezTo>
                <a:cubicBezTo>
                  <a:pt x="5443566" y="137555"/>
                  <a:pt x="5418199" y="203577"/>
                  <a:pt x="5425962" y="362862"/>
                </a:cubicBezTo>
                <a:cubicBezTo>
                  <a:pt x="5433725" y="522147"/>
                  <a:pt x="5410735" y="565582"/>
                  <a:pt x="5425962" y="725724"/>
                </a:cubicBezTo>
                <a:cubicBezTo>
                  <a:pt x="5201019" y="747424"/>
                  <a:pt x="4941025" y="725232"/>
                  <a:pt x="4801976" y="725724"/>
                </a:cubicBezTo>
                <a:cubicBezTo>
                  <a:pt x="4662927" y="726216"/>
                  <a:pt x="4416567" y="738537"/>
                  <a:pt x="4232250" y="725724"/>
                </a:cubicBezTo>
                <a:cubicBezTo>
                  <a:pt x="4047933" y="712911"/>
                  <a:pt x="3844113" y="708937"/>
                  <a:pt x="3662524" y="725724"/>
                </a:cubicBezTo>
                <a:cubicBezTo>
                  <a:pt x="3480935" y="742511"/>
                  <a:pt x="3184086" y="725327"/>
                  <a:pt x="2984279" y="725724"/>
                </a:cubicBezTo>
                <a:cubicBezTo>
                  <a:pt x="2784473" y="726121"/>
                  <a:pt x="2433943" y="716912"/>
                  <a:pt x="2197515" y="725724"/>
                </a:cubicBezTo>
                <a:cubicBezTo>
                  <a:pt x="1961087" y="734536"/>
                  <a:pt x="1787564" y="717673"/>
                  <a:pt x="1682048" y="725724"/>
                </a:cubicBezTo>
                <a:cubicBezTo>
                  <a:pt x="1576532" y="733775"/>
                  <a:pt x="1092829" y="746203"/>
                  <a:pt x="895284" y="725724"/>
                </a:cubicBezTo>
                <a:cubicBezTo>
                  <a:pt x="697739" y="705245"/>
                  <a:pt x="272337" y="741323"/>
                  <a:pt x="0" y="725724"/>
                </a:cubicBezTo>
                <a:cubicBezTo>
                  <a:pt x="9735" y="617331"/>
                  <a:pt x="-1627" y="459509"/>
                  <a:pt x="0" y="370119"/>
                </a:cubicBezTo>
                <a:cubicBezTo>
                  <a:pt x="1627" y="280729"/>
                  <a:pt x="13073" y="151996"/>
                  <a:pt x="0" y="0"/>
                </a:cubicBezTo>
                <a:close/>
              </a:path>
              <a:path w="5425962" h="725724" stroke="0" extrusionOk="0">
                <a:moveTo>
                  <a:pt x="0" y="0"/>
                </a:moveTo>
                <a:cubicBezTo>
                  <a:pt x="315446" y="-24184"/>
                  <a:pt x="467420" y="-17721"/>
                  <a:pt x="678245" y="0"/>
                </a:cubicBezTo>
                <a:cubicBezTo>
                  <a:pt x="889070" y="17721"/>
                  <a:pt x="1218671" y="-2301"/>
                  <a:pt x="1410750" y="0"/>
                </a:cubicBezTo>
                <a:cubicBezTo>
                  <a:pt x="1602829" y="2301"/>
                  <a:pt x="1858344" y="31741"/>
                  <a:pt x="2088995" y="0"/>
                </a:cubicBezTo>
                <a:cubicBezTo>
                  <a:pt x="2319647" y="-31741"/>
                  <a:pt x="2490791" y="-36288"/>
                  <a:pt x="2821500" y="0"/>
                </a:cubicBezTo>
                <a:cubicBezTo>
                  <a:pt x="3152209" y="36288"/>
                  <a:pt x="3394691" y="-13441"/>
                  <a:pt x="3608265" y="0"/>
                </a:cubicBezTo>
                <a:cubicBezTo>
                  <a:pt x="3821840" y="13441"/>
                  <a:pt x="4061302" y="15442"/>
                  <a:pt x="4286510" y="0"/>
                </a:cubicBezTo>
                <a:cubicBezTo>
                  <a:pt x="4511719" y="-15442"/>
                  <a:pt x="4899746" y="-30750"/>
                  <a:pt x="5425962" y="0"/>
                </a:cubicBezTo>
                <a:cubicBezTo>
                  <a:pt x="5431572" y="149990"/>
                  <a:pt x="5419835" y="221648"/>
                  <a:pt x="5425962" y="377376"/>
                </a:cubicBezTo>
                <a:cubicBezTo>
                  <a:pt x="5432089" y="533104"/>
                  <a:pt x="5428076" y="654381"/>
                  <a:pt x="5425962" y="725724"/>
                </a:cubicBezTo>
                <a:cubicBezTo>
                  <a:pt x="5253963" y="739624"/>
                  <a:pt x="5021276" y="731575"/>
                  <a:pt x="4747717" y="725724"/>
                </a:cubicBezTo>
                <a:cubicBezTo>
                  <a:pt x="4474159" y="719873"/>
                  <a:pt x="4392108" y="752706"/>
                  <a:pt x="4123731" y="725724"/>
                </a:cubicBezTo>
                <a:cubicBezTo>
                  <a:pt x="3855354" y="698742"/>
                  <a:pt x="3725141" y="716914"/>
                  <a:pt x="3391226" y="725724"/>
                </a:cubicBezTo>
                <a:cubicBezTo>
                  <a:pt x="3057312" y="734534"/>
                  <a:pt x="2982051" y="694452"/>
                  <a:pt x="2604462" y="725724"/>
                </a:cubicBezTo>
                <a:cubicBezTo>
                  <a:pt x="2226873" y="756996"/>
                  <a:pt x="2230212" y="733676"/>
                  <a:pt x="2034736" y="725724"/>
                </a:cubicBezTo>
                <a:cubicBezTo>
                  <a:pt x="1839260" y="717772"/>
                  <a:pt x="1613255" y="692031"/>
                  <a:pt x="1356491" y="725724"/>
                </a:cubicBezTo>
                <a:cubicBezTo>
                  <a:pt x="1099727" y="759417"/>
                  <a:pt x="1026397" y="743357"/>
                  <a:pt x="841024" y="725724"/>
                </a:cubicBezTo>
                <a:cubicBezTo>
                  <a:pt x="655651" y="708091"/>
                  <a:pt x="415483" y="747272"/>
                  <a:pt x="0" y="725724"/>
                </a:cubicBezTo>
                <a:cubicBezTo>
                  <a:pt x="14862" y="651567"/>
                  <a:pt x="3786" y="445859"/>
                  <a:pt x="0" y="370119"/>
                </a:cubicBezTo>
                <a:cubicBezTo>
                  <a:pt x="-3786" y="294379"/>
                  <a:pt x="13260" y="9305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highlight>
                  <a:srgbClr val="C31632"/>
                </a:highlight>
              </a:rPr>
              <a:t>Prêts jeunes actifs et étudiants</a:t>
            </a: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FC471090-0D62-4A37-BB3F-E5E94551984B}"/>
              </a:ext>
            </a:extLst>
          </p:cNvPr>
          <p:cNvSpPr/>
          <p:nvPr/>
        </p:nvSpPr>
        <p:spPr>
          <a:xfrm>
            <a:off x="6949633" y="5193772"/>
            <a:ext cx="4417848" cy="725725"/>
          </a:xfrm>
          <a:custGeom>
            <a:avLst/>
            <a:gdLst>
              <a:gd name="connsiteX0" fmla="*/ 0 w 4417848"/>
              <a:gd name="connsiteY0" fmla="*/ 0 h 725725"/>
              <a:gd name="connsiteX1" fmla="*/ 675300 w 4417848"/>
              <a:gd name="connsiteY1" fmla="*/ 0 h 725725"/>
              <a:gd name="connsiteX2" fmla="*/ 1218064 w 4417848"/>
              <a:gd name="connsiteY2" fmla="*/ 0 h 725725"/>
              <a:gd name="connsiteX3" fmla="*/ 1805006 w 4417848"/>
              <a:gd name="connsiteY3" fmla="*/ 0 h 725725"/>
              <a:gd name="connsiteX4" fmla="*/ 2391949 w 4417848"/>
              <a:gd name="connsiteY4" fmla="*/ 0 h 725725"/>
              <a:gd name="connsiteX5" fmla="*/ 2978892 w 4417848"/>
              <a:gd name="connsiteY5" fmla="*/ 0 h 725725"/>
              <a:gd name="connsiteX6" fmla="*/ 3565834 w 4417848"/>
              <a:gd name="connsiteY6" fmla="*/ 0 h 725725"/>
              <a:gd name="connsiteX7" fmla="*/ 4417848 w 4417848"/>
              <a:gd name="connsiteY7" fmla="*/ 0 h 725725"/>
              <a:gd name="connsiteX8" fmla="*/ 4417848 w 4417848"/>
              <a:gd name="connsiteY8" fmla="*/ 362863 h 725725"/>
              <a:gd name="connsiteX9" fmla="*/ 4417848 w 4417848"/>
              <a:gd name="connsiteY9" fmla="*/ 725725 h 725725"/>
              <a:gd name="connsiteX10" fmla="*/ 3786727 w 4417848"/>
              <a:gd name="connsiteY10" fmla="*/ 725725 h 725725"/>
              <a:gd name="connsiteX11" fmla="*/ 3243963 w 4417848"/>
              <a:gd name="connsiteY11" fmla="*/ 725725 h 725725"/>
              <a:gd name="connsiteX12" fmla="*/ 2568663 w 4417848"/>
              <a:gd name="connsiteY12" fmla="*/ 725725 h 725725"/>
              <a:gd name="connsiteX13" fmla="*/ 1893363 w 4417848"/>
              <a:gd name="connsiteY13" fmla="*/ 725725 h 725725"/>
              <a:gd name="connsiteX14" fmla="*/ 1173885 w 4417848"/>
              <a:gd name="connsiteY14" fmla="*/ 725725 h 725725"/>
              <a:gd name="connsiteX15" fmla="*/ 631121 w 4417848"/>
              <a:gd name="connsiteY15" fmla="*/ 725725 h 725725"/>
              <a:gd name="connsiteX16" fmla="*/ 0 w 4417848"/>
              <a:gd name="connsiteY16" fmla="*/ 725725 h 725725"/>
              <a:gd name="connsiteX17" fmla="*/ 0 w 4417848"/>
              <a:gd name="connsiteY17" fmla="*/ 362863 h 725725"/>
              <a:gd name="connsiteX18" fmla="*/ 0 w 4417848"/>
              <a:gd name="connsiteY18" fmla="*/ 0 h 72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17848" h="725725" fill="none" extrusionOk="0">
                <a:moveTo>
                  <a:pt x="0" y="0"/>
                </a:moveTo>
                <a:cubicBezTo>
                  <a:pt x="192433" y="-17621"/>
                  <a:pt x="533978" y="11080"/>
                  <a:pt x="675300" y="0"/>
                </a:cubicBezTo>
                <a:cubicBezTo>
                  <a:pt x="816622" y="-11080"/>
                  <a:pt x="1039075" y="5376"/>
                  <a:pt x="1218064" y="0"/>
                </a:cubicBezTo>
                <a:cubicBezTo>
                  <a:pt x="1397053" y="-5376"/>
                  <a:pt x="1620696" y="-28851"/>
                  <a:pt x="1805006" y="0"/>
                </a:cubicBezTo>
                <a:cubicBezTo>
                  <a:pt x="1989316" y="28851"/>
                  <a:pt x="2166370" y="-13701"/>
                  <a:pt x="2391949" y="0"/>
                </a:cubicBezTo>
                <a:cubicBezTo>
                  <a:pt x="2617528" y="13701"/>
                  <a:pt x="2721201" y="-5840"/>
                  <a:pt x="2978892" y="0"/>
                </a:cubicBezTo>
                <a:cubicBezTo>
                  <a:pt x="3236583" y="5840"/>
                  <a:pt x="3286817" y="27386"/>
                  <a:pt x="3565834" y="0"/>
                </a:cubicBezTo>
                <a:cubicBezTo>
                  <a:pt x="3844851" y="-27386"/>
                  <a:pt x="4105775" y="-34765"/>
                  <a:pt x="4417848" y="0"/>
                </a:cubicBezTo>
                <a:cubicBezTo>
                  <a:pt x="4409673" y="120529"/>
                  <a:pt x="4425554" y="229042"/>
                  <a:pt x="4417848" y="362863"/>
                </a:cubicBezTo>
                <a:cubicBezTo>
                  <a:pt x="4410142" y="496684"/>
                  <a:pt x="4406233" y="583590"/>
                  <a:pt x="4417848" y="725725"/>
                </a:cubicBezTo>
                <a:cubicBezTo>
                  <a:pt x="4172599" y="701088"/>
                  <a:pt x="3913036" y="708997"/>
                  <a:pt x="3786727" y="725725"/>
                </a:cubicBezTo>
                <a:cubicBezTo>
                  <a:pt x="3660418" y="742453"/>
                  <a:pt x="3479358" y="701173"/>
                  <a:pt x="3243963" y="725725"/>
                </a:cubicBezTo>
                <a:cubicBezTo>
                  <a:pt x="3008568" y="750277"/>
                  <a:pt x="2834321" y="724159"/>
                  <a:pt x="2568663" y="725725"/>
                </a:cubicBezTo>
                <a:cubicBezTo>
                  <a:pt x="2303005" y="727291"/>
                  <a:pt x="2099938" y="741803"/>
                  <a:pt x="1893363" y="725725"/>
                </a:cubicBezTo>
                <a:cubicBezTo>
                  <a:pt x="1686788" y="709647"/>
                  <a:pt x="1382034" y="731201"/>
                  <a:pt x="1173885" y="725725"/>
                </a:cubicBezTo>
                <a:cubicBezTo>
                  <a:pt x="965736" y="720249"/>
                  <a:pt x="788260" y="744304"/>
                  <a:pt x="631121" y="725725"/>
                </a:cubicBezTo>
                <a:cubicBezTo>
                  <a:pt x="473982" y="707146"/>
                  <a:pt x="236833" y="697928"/>
                  <a:pt x="0" y="725725"/>
                </a:cubicBezTo>
                <a:cubicBezTo>
                  <a:pt x="-3127" y="552453"/>
                  <a:pt x="-8565" y="518976"/>
                  <a:pt x="0" y="362863"/>
                </a:cubicBezTo>
                <a:cubicBezTo>
                  <a:pt x="8565" y="206750"/>
                  <a:pt x="-4485" y="151181"/>
                  <a:pt x="0" y="0"/>
                </a:cubicBezTo>
                <a:close/>
              </a:path>
              <a:path w="4417848" h="725725" stroke="0" extrusionOk="0">
                <a:moveTo>
                  <a:pt x="0" y="0"/>
                </a:moveTo>
                <a:cubicBezTo>
                  <a:pt x="275441" y="-28689"/>
                  <a:pt x="486281" y="625"/>
                  <a:pt x="631121" y="0"/>
                </a:cubicBezTo>
                <a:cubicBezTo>
                  <a:pt x="775961" y="-625"/>
                  <a:pt x="1168587" y="30808"/>
                  <a:pt x="1306421" y="0"/>
                </a:cubicBezTo>
                <a:cubicBezTo>
                  <a:pt x="1444255" y="-30808"/>
                  <a:pt x="1652846" y="-2096"/>
                  <a:pt x="1937542" y="0"/>
                </a:cubicBezTo>
                <a:cubicBezTo>
                  <a:pt x="2222238" y="2096"/>
                  <a:pt x="2376607" y="-24647"/>
                  <a:pt x="2612842" y="0"/>
                </a:cubicBezTo>
                <a:cubicBezTo>
                  <a:pt x="2849077" y="24647"/>
                  <a:pt x="2995409" y="-13257"/>
                  <a:pt x="3332320" y="0"/>
                </a:cubicBezTo>
                <a:cubicBezTo>
                  <a:pt x="3669231" y="13257"/>
                  <a:pt x="3962591" y="-25217"/>
                  <a:pt x="4417848" y="0"/>
                </a:cubicBezTo>
                <a:cubicBezTo>
                  <a:pt x="4423563" y="113667"/>
                  <a:pt x="4422957" y="189076"/>
                  <a:pt x="4417848" y="355605"/>
                </a:cubicBezTo>
                <a:cubicBezTo>
                  <a:pt x="4412739" y="522135"/>
                  <a:pt x="4418451" y="625632"/>
                  <a:pt x="4417848" y="725725"/>
                </a:cubicBezTo>
                <a:cubicBezTo>
                  <a:pt x="4112533" y="692534"/>
                  <a:pt x="3894134" y="739290"/>
                  <a:pt x="3742548" y="725725"/>
                </a:cubicBezTo>
                <a:cubicBezTo>
                  <a:pt x="3590962" y="712160"/>
                  <a:pt x="3317503" y="711697"/>
                  <a:pt x="3023070" y="725725"/>
                </a:cubicBezTo>
                <a:cubicBezTo>
                  <a:pt x="2728637" y="739753"/>
                  <a:pt x="2665977" y="731884"/>
                  <a:pt x="2436128" y="725725"/>
                </a:cubicBezTo>
                <a:cubicBezTo>
                  <a:pt x="2206279" y="719566"/>
                  <a:pt x="1996032" y="731789"/>
                  <a:pt x="1760828" y="725725"/>
                </a:cubicBezTo>
                <a:cubicBezTo>
                  <a:pt x="1525624" y="719661"/>
                  <a:pt x="1293113" y="748926"/>
                  <a:pt x="1041350" y="725725"/>
                </a:cubicBezTo>
                <a:cubicBezTo>
                  <a:pt x="789587" y="702524"/>
                  <a:pt x="381280" y="694081"/>
                  <a:pt x="0" y="725725"/>
                </a:cubicBezTo>
                <a:cubicBezTo>
                  <a:pt x="-16304" y="567192"/>
                  <a:pt x="-3432" y="526142"/>
                  <a:pt x="0" y="362863"/>
                </a:cubicBezTo>
                <a:cubicBezTo>
                  <a:pt x="3432" y="199584"/>
                  <a:pt x="-1314" y="9825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highlight>
                  <a:srgbClr val="C31632"/>
                </a:highlight>
              </a:rPr>
              <a:t>Prêt Partenariat Bienvenue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5 000 € </a:t>
            </a:r>
          </a:p>
          <a:p>
            <a:pPr algn="ct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sans frais de dossier à 4,75 %</a:t>
            </a:r>
          </a:p>
        </p:txBody>
      </p:sp>
      <p:sp>
        <p:nvSpPr>
          <p:cNvPr id="919" name="Rectangle 918">
            <a:extLst>
              <a:ext uri="{FF2B5EF4-FFF2-40B4-BE49-F238E27FC236}">
                <a16:creationId xmlns:a16="http://schemas.microsoft.com/office/drawing/2014/main" id="{8D94BB1A-D65E-4E94-8FCA-B67901A62D54}"/>
              </a:ext>
            </a:extLst>
          </p:cNvPr>
          <p:cNvSpPr/>
          <p:nvPr/>
        </p:nvSpPr>
        <p:spPr>
          <a:xfrm>
            <a:off x="1350822" y="3167091"/>
            <a:ext cx="10024814" cy="559582"/>
          </a:xfrm>
          <a:custGeom>
            <a:avLst/>
            <a:gdLst>
              <a:gd name="connsiteX0" fmla="*/ 0 w 10024814"/>
              <a:gd name="connsiteY0" fmla="*/ 0 h 559582"/>
              <a:gd name="connsiteX1" fmla="*/ 467825 w 10024814"/>
              <a:gd name="connsiteY1" fmla="*/ 0 h 559582"/>
              <a:gd name="connsiteX2" fmla="*/ 935649 w 10024814"/>
              <a:gd name="connsiteY2" fmla="*/ 0 h 559582"/>
              <a:gd name="connsiteX3" fmla="*/ 1804467 w 10024814"/>
              <a:gd name="connsiteY3" fmla="*/ 0 h 559582"/>
              <a:gd name="connsiteX4" fmla="*/ 2372539 w 10024814"/>
              <a:gd name="connsiteY4" fmla="*/ 0 h 559582"/>
              <a:gd name="connsiteX5" fmla="*/ 3040860 w 10024814"/>
              <a:gd name="connsiteY5" fmla="*/ 0 h 559582"/>
              <a:gd name="connsiteX6" fmla="*/ 3709181 w 10024814"/>
              <a:gd name="connsiteY6" fmla="*/ 0 h 559582"/>
              <a:gd name="connsiteX7" fmla="*/ 4377502 w 10024814"/>
              <a:gd name="connsiteY7" fmla="*/ 0 h 559582"/>
              <a:gd name="connsiteX8" fmla="*/ 5146071 w 10024814"/>
              <a:gd name="connsiteY8" fmla="*/ 0 h 559582"/>
              <a:gd name="connsiteX9" fmla="*/ 5513648 w 10024814"/>
              <a:gd name="connsiteY9" fmla="*/ 0 h 559582"/>
              <a:gd name="connsiteX10" fmla="*/ 6282217 w 10024814"/>
              <a:gd name="connsiteY10" fmla="*/ 0 h 559582"/>
              <a:gd name="connsiteX11" fmla="*/ 7151034 w 10024814"/>
              <a:gd name="connsiteY11" fmla="*/ 0 h 559582"/>
              <a:gd name="connsiteX12" fmla="*/ 7819355 w 10024814"/>
              <a:gd name="connsiteY12" fmla="*/ 0 h 559582"/>
              <a:gd name="connsiteX13" fmla="*/ 8387428 w 10024814"/>
              <a:gd name="connsiteY13" fmla="*/ 0 h 559582"/>
              <a:gd name="connsiteX14" fmla="*/ 8755004 w 10024814"/>
              <a:gd name="connsiteY14" fmla="*/ 0 h 559582"/>
              <a:gd name="connsiteX15" fmla="*/ 10024814 w 10024814"/>
              <a:gd name="connsiteY15" fmla="*/ 0 h 559582"/>
              <a:gd name="connsiteX16" fmla="*/ 10024814 w 10024814"/>
              <a:gd name="connsiteY16" fmla="*/ 559582 h 559582"/>
              <a:gd name="connsiteX17" fmla="*/ 9556989 w 10024814"/>
              <a:gd name="connsiteY17" fmla="*/ 559582 h 559582"/>
              <a:gd name="connsiteX18" fmla="*/ 9089165 w 10024814"/>
              <a:gd name="connsiteY18" fmla="*/ 559582 h 559582"/>
              <a:gd name="connsiteX19" fmla="*/ 8621340 w 10024814"/>
              <a:gd name="connsiteY19" fmla="*/ 559582 h 559582"/>
              <a:gd name="connsiteX20" fmla="*/ 7852771 w 10024814"/>
              <a:gd name="connsiteY20" fmla="*/ 559582 h 559582"/>
              <a:gd name="connsiteX21" fmla="*/ 6983954 w 10024814"/>
              <a:gd name="connsiteY21" fmla="*/ 559582 h 559582"/>
              <a:gd name="connsiteX22" fmla="*/ 6516129 w 10024814"/>
              <a:gd name="connsiteY22" fmla="*/ 559582 h 559582"/>
              <a:gd name="connsiteX23" fmla="*/ 5847808 w 10024814"/>
              <a:gd name="connsiteY23" fmla="*/ 559582 h 559582"/>
              <a:gd name="connsiteX24" fmla="*/ 5279735 w 10024814"/>
              <a:gd name="connsiteY24" fmla="*/ 559582 h 559582"/>
              <a:gd name="connsiteX25" fmla="*/ 4912159 w 10024814"/>
              <a:gd name="connsiteY25" fmla="*/ 559582 h 559582"/>
              <a:gd name="connsiteX26" fmla="*/ 4243838 w 10024814"/>
              <a:gd name="connsiteY26" fmla="*/ 559582 h 559582"/>
              <a:gd name="connsiteX27" fmla="*/ 3876261 w 10024814"/>
              <a:gd name="connsiteY27" fmla="*/ 559582 h 559582"/>
              <a:gd name="connsiteX28" fmla="*/ 3007444 w 10024814"/>
              <a:gd name="connsiteY28" fmla="*/ 559582 h 559582"/>
              <a:gd name="connsiteX29" fmla="*/ 2339123 w 10024814"/>
              <a:gd name="connsiteY29" fmla="*/ 559582 h 559582"/>
              <a:gd name="connsiteX30" fmla="*/ 1871299 w 10024814"/>
              <a:gd name="connsiteY30" fmla="*/ 559582 h 559582"/>
              <a:gd name="connsiteX31" fmla="*/ 1403474 w 10024814"/>
              <a:gd name="connsiteY31" fmla="*/ 559582 h 559582"/>
              <a:gd name="connsiteX32" fmla="*/ 735153 w 10024814"/>
              <a:gd name="connsiteY32" fmla="*/ 559582 h 559582"/>
              <a:gd name="connsiteX33" fmla="*/ 0 w 10024814"/>
              <a:gd name="connsiteY33" fmla="*/ 559582 h 559582"/>
              <a:gd name="connsiteX34" fmla="*/ 0 w 10024814"/>
              <a:gd name="connsiteY34" fmla="*/ 0 h 5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024814" h="559582" fill="none" extrusionOk="0">
                <a:moveTo>
                  <a:pt x="0" y="0"/>
                </a:moveTo>
                <a:cubicBezTo>
                  <a:pt x="109180" y="21965"/>
                  <a:pt x="263460" y="17567"/>
                  <a:pt x="467825" y="0"/>
                </a:cubicBezTo>
                <a:cubicBezTo>
                  <a:pt x="672190" y="-17567"/>
                  <a:pt x="818647" y="15113"/>
                  <a:pt x="935649" y="0"/>
                </a:cubicBezTo>
                <a:cubicBezTo>
                  <a:pt x="1052651" y="-15113"/>
                  <a:pt x="1566470" y="3340"/>
                  <a:pt x="1804467" y="0"/>
                </a:cubicBezTo>
                <a:cubicBezTo>
                  <a:pt x="2042464" y="-3340"/>
                  <a:pt x="2255892" y="19789"/>
                  <a:pt x="2372539" y="0"/>
                </a:cubicBezTo>
                <a:cubicBezTo>
                  <a:pt x="2489186" y="-19789"/>
                  <a:pt x="2858877" y="32525"/>
                  <a:pt x="3040860" y="0"/>
                </a:cubicBezTo>
                <a:cubicBezTo>
                  <a:pt x="3222843" y="-32525"/>
                  <a:pt x="3402479" y="7478"/>
                  <a:pt x="3709181" y="0"/>
                </a:cubicBezTo>
                <a:cubicBezTo>
                  <a:pt x="4015883" y="-7478"/>
                  <a:pt x="4045742" y="6391"/>
                  <a:pt x="4377502" y="0"/>
                </a:cubicBezTo>
                <a:cubicBezTo>
                  <a:pt x="4709262" y="-6391"/>
                  <a:pt x="4911416" y="38212"/>
                  <a:pt x="5146071" y="0"/>
                </a:cubicBezTo>
                <a:cubicBezTo>
                  <a:pt x="5380726" y="-38212"/>
                  <a:pt x="5344204" y="-2181"/>
                  <a:pt x="5513648" y="0"/>
                </a:cubicBezTo>
                <a:cubicBezTo>
                  <a:pt x="5683092" y="2181"/>
                  <a:pt x="5926956" y="30485"/>
                  <a:pt x="6282217" y="0"/>
                </a:cubicBezTo>
                <a:cubicBezTo>
                  <a:pt x="6637478" y="-30485"/>
                  <a:pt x="6750524" y="-41352"/>
                  <a:pt x="7151034" y="0"/>
                </a:cubicBezTo>
                <a:cubicBezTo>
                  <a:pt x="7551544" y="41352"/>
                  <a:pt x="7527454" y="17010"/>
                  <a:pt x="7819355" y="0"/>
                </a:cubicBezTo>
                <a:cubicBezTo>
                  <a:pt x="8111256" y="-17010"/>
                  <a:pt x="8139870" y="-10805"/>
                  <a:pt x="8387428" y="0"/>
                </a:cubicBezTo>
                <a:cubicBezTo>
                  <a:pt x="8634986" y="10805"/>
                  <a:pt x="8636353" y="-13989"/>
                  <a:pt x="8755004" y="0"/>
                </a:cubicBezTo>
                <a:cubicBezTo>
                  <a:pt x="8873655" y="13989"/>
                  <a:pt x="9767293" y="60047"/>
                  <a:pt x="10024814" y="0"/>
                </a:cubicBezTo>
                <a:cubicBezTo>
                  <a:pt x="10014334" y="267631"/>
                  <a:pt x="10000310" y="320151"/>
                  <a:pt x="10024814" y="559582"/>
                </a:cubicBezTo>
                <a:cubicBezTo>
                  <a:pt x="9912298" y="568498"/>
                  <a:pt x="9765916" y="555572"/>
                  <a:pt x="9556989" y="559582"/>
                </a:cubicBezTo>
                <a:cubicBezTo>
                  <a:pt x="9348062" y="563592"/>
                  <a:pt x="9257256" y="548182"/>
                  <a:pt x="9089165" y="559582"/>
                </a:cubicBezTo>
                <a:cubicBezTo>
                  <a:pt x="8921074" y="570982"/>
                  <a:pt x="8725701" y="543295"/>
                  <a:pt x="8621340" y="559582"/>
                </a:cubicBezTo>
                <a:cubicBezTo>
                  <a:pt x="8516979" y="575869"/>
                  <a:pt x="8074781" y="569378"/>
                  <a:pt x="7852771" y="559582"/>
                </a:cubicBezTo>
                <a:cubicBezTo>
                  <a:pt x="7630761" y="549786"/>
                  <a:pt x="7358705" y="592439"/>
                  <a:pt x="6983954" y="559582"/>
                </a:cubicBezTo>
                <a:cubicBezTo>
                  <a:pt x="6609203" y="526725"/>
                  <a:pt x="6733840" y="543297"/>
                  <a:pt x="6516129" y="559582"/>
                </a:cubicBezTo>
                <a:cubicBezTo>
                  <a:pt x="6298418" y="575867"/>
                  <a:pt x="6119065" y="542092"/>
                  <a:pt x="5847808" y="559582"/>
                </a:cubicBezTo>
                <a:cubicBezTo>
                  <a:pt x="5576551" y="577072"/>
                  <a:pt x="5555076" y="568682"/>
                  <a:pt x="5279735" y="559582"/>
                </a:cubicBezTo>
                <a:cubicBezTo>
                  <a:pt x="5004394" y="550482"/>
                  <a:pt x="5051311" y="575708"/>
                  <a:pt x="4912159" y="559582"/>
                </a:cubicBezTo>
                <a:cubicBezTo>
                  <a:pt x="4773007" y="543456"/>
                  <a:pt x="4398939" y="585301"/>
                  <a:pt x="4243838" y="559582"/>
                </a:cubicBezTo>
                <a:cubicBezTo>
                  <a:pt x="4088737" y="533863"/>
                  <a:pt x="4001239" y="576924"/>
                  <a:pt x="3876261" y="559582"/>
                </a:cubicBezTo>
                <a:cubicBezTo>
                  <a:pt x="3751283" y="542240"/>
                  <a:pt x="3279617" y="579683"/>
                  <a:pt x="3007444" y="559582"/>
                </a:cubicBezTo>
                <a:cubicBezTo>
                  <a:pt x="2735271" y="539481"/>
                  <a:pt x="2563368" y="534125"/>
                  <a:pt x="2339123" y="559582"/>
                </a:cubicBezTo>
                <a:cubicBezTo>
                  <a:pt x="2114878" y="585039"/>
                  <a:pt x="1996307" y="561924"/>
                  <a:pt x="1871299" y="559582"/>
                </a:cubicBezTo>
                <a:cubicBezTo>
                  <a:pt x="1746291" y="557240"/>
                  <a:pt x="1616516" y="554170"/>
                  <a:pt x="1403474" y="559582"/>
                </a:cubicBezTo>
                <a:cubicBezTo>
                  <a:pt x="1190432" y="564994"/>
                  <a:pt x="1031629" y="551346"/>
                  <a:pt x="735153" y="559582"/>
                </a:cubicBezTo>
                <a:cubicBezTo>
                  <a:pt x="438677" y="567818"/>
                  <a:pt x="273712" y="568034"/>
                  <a:pt x="0" y="559582"/>
                </a:cubicBezTo>
                <a:cubicBezTo>
                  <a:pt x="-1049" y="308987"/>
                  <a:pt x="-19968" y="121489"/>
                  <a:pt x="0" y="0"/>
                </a:cubicBezTo>
                <a:close/>
              </a:path>
              <a:path w="10024814" h="559582" stroke="0" extrusionOk="0">
                <a:moveTo>
                  <a:pt x="0" y="0"/>
                </a:moveTo>
                <a:cubicBezTo>
                  <a:pt x="259733" y="-8979"/>
                  <a:pt x="498819" y="-32420"/>
                  <a:pt x="668321" y="0"/>
                </a:cubicBezTo>
                <a:cubicBezTo>
                  <a:pt x="837823" y="32420"/>
                  <a:pt x="1273361" y="29116"/>
                  <a:pt x="1436890" y="0"/>
                </a:cubicBezTo>
                <a:cubicBezTo>
                  <a:pt x="1600419" y="-29116"/>
                  <a:pt x="1775472" y="16302"/>
                  <a:pt x="2105211" y="0"/>
                </a:cubicBezTo>
                <a:cubicBezTo>
                  <a:pt x="2434950" y="-16302"/>
                  <a:pt x="2561002" y="13217"/>
                  <a:pt x="2873780" y="0"/>
                </a:cubicBezTo>
                <a:cubicBezTo>
                  <a:pt x="3186558" y="-13217"/>
                  <a:pt x="3546069" y="-41485"/>
                  <a:pt x="3742597" y="0"/>
                </a:cubicBezTo>
                <a:cubicBezTo>
                  <a:pt x="3939125" y="41485"/>
                  <a:pt x="4190776" y="20413"/>
                  <a:pt x="4410918" y="0"/>
                </a:cubicBezTo>
                <a:cubicBezTo>
                  <a:pt x="4631060" y="-20413"/>
                  <a:pt x="4755287" y="-21381"/>
                  <a:pt x="4978991" y="0"/>
                </a:cubicBezTo>
                <a:cubicBezTo>
                  <a:pt x="5202695" y="21381"/>
                  <a:pt x="5577599" y="18658"/>
                  <a:pt x="5847808" y="0"/>
                </a:cubicBezTo>
                <a:cubicBezTo>
                  <a:pt x="6118017" y="-18658"/>
                  <a:pt x="6110034" y="-10211"/>
                  <a:pt x="6215385" y="0"/>
                </a:cubicBezTo>
                <a:cubicBezTo>
                  <a:pt x="6320736" y="10211"/>
                  <a:pt x="6700877" y="10804"/>
                  <a:pt x="6983954" y="0"/>
                </a:cubicBezTo>
                <a:cubicBezTo>
                  <a:pt x="7267031" y="-10804"/>
                  <a:pt x="7429467" y="8562"/>
                  <a:pt x="7752523" y="0"/>
                </a:cubicBezTo>
                <a:cubicBezTo>
                  <a:pt x="8075579" y="-8562"/>
                  <a:pt x="8259850" y="7750"/>
                  <a:pt x="8420844" y="0"/>
                </a:cubicBezTo>
                <a:cubicBezTo>
                  <a:pt x="8581838" y="-7750"/>
                  <a:pt x="8976223" y="1646"/>
                  <a:pt x="9289661" y="0"/>
                </a:cubicBezTo>
                <a:cubicBezTo>
                  <a:pt x="9603099" y="-1646"/>
                  <a:pt x="9678227" y="-10183"/>
                  <a:pt x="10024814" y="0"/>
                </a:cubicBezTo>
                <a:cubicBezTo>
                  <a:pt x="10022656" y="220116"/>
                  <a:pt x="10046528" y="427015"/>
                  <a:pt x="10024814" y="559582"/>
                </a:cubicBezTo>
                <a:cubicBezTo>
                  <a:pt x="9743485" y="592727"/>
                  <a:pt x="9595174" y="553260"/>
                  <a:pt x="9356493" y="559582"/>
                </a:cubicBezTo>
                <a:cubicBezTo>
                  <a:pt x="9117812" y="565904"/>
                  <a:pt x="8909579" y="522474"/>
                  <a:pt x="8587924" y="559582"/>
                </a:cubicBezTo>
                <a:cubicBezTo>
                  <a:pt x="8266269" y="596690"/>
                  <a:pt x="8265445" y="547926"/>
                  <a:pt x="8019851" y="559582"/>
                </a:cubicBezTo>
                <a:cubicBezTo>
                  <a:pt x="7774257" y="571238"/>
                  <a:pt x="7675672" y="561658"/>
                  <a:pt x="7552027" y="559582"/>
                </a:cubicBezTo>
                <a:cubicBezTo>
                  <a:pt x="7428382" y="557506"/>
                  <a:pt x="7257540" y="533717"/>
                  <a:pt x="6983954" y="559582"/>
                </a:cubicBezTo>
                <a:cubicBezTo>
                  <a:pt x="6710368" y="585447"/>
                  <a:pt x="6699976" y="573829"/>
                  <a:pt x="6616377" y="559582"/>
                </a:cubicBezTo>
                <a:cubicBezTo>
                  <a:pt x="6532778" y="545335"/>
                  <a:pt x="6429072" y="574601"/>
                  <a:pt x="6248801" y="559582"/>
                </a:cubicBezTo>
                <a:cubicBezTo>
                  <a:pt x="6068530" y="544563"/>
                  <a:pt x="5721840" y="594437"/>
                  <a:pt x="5379984" y="559582"/>
                </a:cubicBezTo>
                <a:cubicBezTo>
                  <a:pt x="5038128" y="524727"/>
                  <a:pt x="5058730" y="538642"/>
                  <a:pt x="4811911" y="559582"/>
                </a:cubicBezTo>
                <a:cubicBezTo>
                  <a:pt x="4565092" y="580522"/>
                  <a:pt x="4230740" y="563957"/>
                  <a:pt x="4043342" y="559582"/>
                </a:cubicBezTo>
                <a:cubicBezTo>
                  <a:pt x="3855944" y="555207"/>
                  <a:pt x="3401161" y="520911"/>
                  <a:pt x="3174524" y="559582"/>
                </a:cubicBezTo>
                <a:cubicBezTo>
                  <a:pt x="2947887" y="598253"/>
                  <a:pt x="2894478" y="553845"/>
                  <a:pt x="2806948" y="559582"/>
                </a:cubicBezTo>
                <a:cubicBezTo>
                  <a:pt x="2719418" y="565319"/>
                  <a:pt x="2426995" y="532982"/>
                  <a:pt x="2138627" y="559582"/>
                </a:cubicBezTo>
                <a:cubicBezTo>
                  <a:pt x="1850259" y="586182"/>
                  <a:pt x="1775467" y="572646"/>
                  <a:pt x="1470306" y="559582"/>
                </a:cubicBezTo>
                <a:cubicBezTo>
                  <a:pt x="1165145" y="546518"/>
                  <a:pt x="922595" y="533134"/>
                  <a:pt x="601489" y="559582"/>
                </a:cubicBezTo>
                <a:cubicBezTo>
                  <a:pt x="280383" y="586030"/>
                  <a:pt x="175538" y="585775"/>
                  <a:pt x="0" y="559582"/>
                </a:cubicBezTo>
                <a:cubicBezTo>
                  <a:pt x="24018" y="307543"/>
                  <a:pt x="21" y="20230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highlight>
                  <a:srgbClr val="C31632"/>
                </a:highlight>
              </a:rPr>
              <a:t>Bons d’achat de 50 €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toute mise en place d’une mobilité bancaire (mini 3 organismes)</a:t>
            </a:r>
          </a:p>
        </p:txBody>
      </p:sp>
      <p:grpSp>
        <p:nvGrpSpPr>
          <p:cNvPr id="920" name="Graphique 1761">
            <a:extLst>
              <a:ext uri="{FF2B5EF4-FFF2-40B4-BE49-F238E27FC236}">
                <a16:creationId xmlns:a16="http://schemas.microsoft.com/office/drawing/2014/main" id="{CC244754-DADD-4171-9AF0-0C4BBB3D4594}"/>
              </a:ext>
            </a:extLst>
          </p:cNvPr>
          <p:cNvGrpSpPr/>
          <p:nvPr/>
        </p:nvGrpSpPr>
        <p:grpSpPr>
          <a:xfrm>
            <a:off x="539752" y="4274973"/>
            <a:ext cx="606619" cy="451541"/>
            <a:chOff x="7441871" y="655382"/>
            <a:chExt cx="382651" cy="284829"/>
          </a:xfrm>
          <a:noFill/>
        </p:grpSpPr>
        <p:grpSp>
          <p:nvGrpSpPr>
            <p:cNvPr id="921" name="Graphique 1761">
              <a:extLst>
                <a:ext uri="{FF2B5EF4-FFF2-40B4-BE49-F238E27FC236}">
                  <a16:creationId xmlns:a16="http://schemas.microsoft.com/office/drawing/2014/main" id="{6AD50C60-6FF6-4989-987F-F9CBEF5E8B19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923" name="Graphique 1761">
                <a:extLst>
                  <a:ext uri="{FF2B5EF4-FFF2-40B4-BE49-F238E27FC236}">
                    <a16:creationId xmlns:a16="http://schemas.microsoft.com/office/drawing/2014/main" id="{5D387F5F-784A-4707-862E-2D4CAE166C8E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929" name="Forme libre : forme 928">
                  <a:extLst>
                    <a:ext uri="{FF2B5EF4-FFF2-40B4-BE49-F238E27FC236}">
                      <a16:creationId xmlns:a16="http://schemas.microsoft.com/office/drawing/2014/main" id="{421DB5D9-4480-4D71-9C4D-2E6AE55F6BF6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 fill="none" extrusionOk="0">
                      <a:moveTo>
                        <a:pt x="70294" y="114681"/>
                      </a:moveTo>
                      <a:cubicBezTo>
                        <a:pt x="62974" y="115107"/>
                        <a:pt x="53251" y="112362"/>
                        <a:pt x="51626" y="104870"/>
                      </a:cubicBezTo>
                      <a:cubicBezTo>
                        <a:pt x="28775" y="81195"/>
                        <a:pt x="13914" y="25117"/>
                        <a:pt x="0" y="0"/>
                      </a:cubicBezTo>
                    </a:path>
                    <a:path w="70294" h="114855" stroke="0" extrusionOk="0">
                      <a:moveTo>
                        <a:pt x="70294" y="114681"/>
                      </a:moveTo>
                      <a:cubicBezTo>
                        <a:pt x="62856" y="115961"/>
                        <a:pt x="54233" y="112117"/>
                        <a:pt x="51626" y="104870"/>
                      </a:cubicBezTo>
                      <a:cubicBezTo>
                        <a:pt x="35423" y="75442"/>
                        <a:pt x="23023" y="22617"/>
                        <a:pt x="0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505469206">
                        <a:custGeom>
                          <a:avLst/>
                          <a:gdLst>
                            <a:gd name="connsiteX0" fmla="*/ 70294 w 70294"/>
                            <a:gd name="connsiteY0" fmla="*/ 114681 h 114855"/>
                            <a:gd name="connsiteX1" fmla="*/ 51626 w 70294"/>
                            <a:gd name="connsiteY1" fmla="*/ 104870 h 114855"/>
                            <a:gd name="connsiteX2" fmla="*/ 0 w 70294"/>
                            <a:gd name="connsiteY2" fmla="*/ 0 h 114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0294" h="114855">
                              <a:moveTo>
                                <a:pt x="70294" y="114681"/>
                              </a:moveTo>
                              <a:cubicBezTo>
                                <a:pt x="62865" y="115729"/>
                                <a:pt x="55150" y="112014"/>
                                <a:pt x="51626" y="104870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0" name="Forme libre : forme 929">
                  <a:extLst>
                    <a:ext uri="{FF2B5EF4-FFF2-40B4-BE49-F238E27FC236}">
                      <a16:creationId xmlns:a16="http://schemas.microsoft.com/office/drawing/2014/main" id="{0B75B729-E11B-4F36-A3CC-E46C1DAA30D6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 fill="none" extrusionOk="0">
                      <a:moveTo>
                        <a:pt x="0" y="70803"/>
                      </a:moveTo>
                      <a:cubicBezTo>
                        <a:pt x="54180" y="30071"/>
                        <a:pt x="74011" y="39433"/>
                        <a:pt x="139922" y="1842"/>
                      </a:cubicBezTo>
                      <a:cubicBezTo>
                        <a:pt x="148214" y="-2958"/>
                        <a:pt x="158367" y="129"/>
                        <a:pt x="163830" y="10033"/>
                      </a:cubicBezTo>
                      <a:cubicBezTo>
                        <a:pt x="187187" y="42932"/>
                        <a:pt x="191044" y="74327"/>
                        <a:pt x="215455" y="114903"/>
                      </a:cubicBezTo>
                      <a:cubicBezTo>
                        <a:pt x="220437" y="125668"/>
                        <a:pt x="215907" y="132990"/>
                        <a:pt x="207264" y="138811"/>
                      </a:cubicBezTo>
                      <a:cubicBezTo>
                        <a:pt x="185957" y="155595"/>
                        <a:pt x="114955" y="167456"/>
                        <a:pt x="89916" y="196056"/>
                      </a:cubicBezTo>
                    </a:path>
                    <a:path w="217297" h="196056" stroke="0" extrusionOk="0">
                      <a:moveTo>
                        <a:pt x="0" y="70803"/>
                      </a:moveTo>
                      <a:cubicBezTo>
                        <a:pt x="61393" y="27629"/>
                        <a:pt x="109869" y="23058"/>
                        <a:pt x="139922" y="1842"/>
                      </a:cubicBezTo>
                      <a:cubicBezTo>
                        <a:pt x="146520" y="-3071"/>
                        <a:pt x="160922" y="2667"/>
                        <a:pt x="163830" y="10033"/>
                      </a:cubicBezTo>
                      <a:cubicBezTo>
                        <a:pt x="198182" y="58260"/>
                        <a:pt x="180823" y="74902"/>
                        <a:pt x="215455" y="114903"/>
                      </a:cubicBezTo>
                      <a:cubicBezTo>
                        <a:pt x="219376" y="125688"/>
                        <a:pt x="213758" y="135346"/>
                        <a:pt x="207264" y="138811"/>
                      </a:cubicBezTo>
                      <a:cubicBezTo>
                        <a:pt x="173454" y="166529"/>
                        <a:pt x="125440" y="166607"/>
                        <a:pt x="89916" y="196056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265478555">
                        <a:custGeom>
                          <a:avLst/>
                          <a:gdLst>
                            <a:gd name="connsiteX0" fmla="*/ 0 w 217297"/>
                            <a:gd name="connsiteY0" fmla="*/ 70803 h 196056"/>
                            <a:gd name="connsiteX1" fmla="*/ 139922 w 217297"/>
                            <a:gd name="connsiteY1" fmla="*/ 1842 h 196056"/>
                            <a:gd name="connsiteX2" fmla="*/ 163830 w 217297"/>
                            <a:gd name="connsiteY2" fmla="*/ 10033 h 196056"/>
                            <a:gd name="connsiteX3" fmla="*/ 215455 w 217297"/>
                            <a:gd name="connsiteY3" fmla="*/ 114903 h 196056"/>
                            <a:gd name="connsiteX4" fmla="*/ 207264 w 217297"/>
                            <a:gd name="connsiteY4" fmla="*/ 138811 h 196056"/>
                            <a:gd name="connsiteX5" fmla="*/ 89916 w 217297"/>
                            <a:gd name="connsiteY5" fmla="*/ 196056 h 196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7297" h="196056">
                              <a:moveTo>
                                <a:pt x="0" y="70803"/>
                              </a:moveTo>
                              <a:lnTo>
                                <a:pt x="139922" y="1842"/>
                              </a:lnTo>
                              <a:cubicBezTo>
                                <a:pt x="148780" y="-2540"/>
                                <a:pt x="159544" y="1175"/>
                                <a:pt x="163830" y="10033"/>
                              </a:cubicBezTo>
                              <a:lnTo>
                                <a:pt x="215455" y="114903"/>
                              </a:lnTo>
                              <a:cubicBezTo>
                                <a:pt x="219837" y="123762"/>
                                <a:pt x="216122" y="134525"/>
                                <a:pt x="207264" y="138811"/>
                              </a:cubicBezTo>
                              <a:lnTo>
                                <a:pt x="89916" y="196056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1" name="Forme libre : forme 930">
                  <a:extLst>
                    <a:ext uri="{FF2B5EF4-FFF2-40B4-BE49-F238E27FC236}">
                      <a16:creationId xmlns:a16="http://schemas.microsoft.com/office/drawing/2014/main" id="{7F140CE0-2605-489B-834A-D35F33EF02B1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 fill="none" extrusionOk="0">
                      <a:moveTo>
                        <a:pt x="0" y="77438"/>
                      </a:moveTo>
                      <a:cubicBezTo>
                        <a:pt x="29896" y="54748"/>
                        <a:pt x="88017" y="35303"/>
                        <a:pt x="157258" y="0"/>
                      </a:cubicBezTo>
                    </a:path>
                    <a:path w="157257" h="77438" stroke="0" extrusionOk="0">
                      <a:moveTo>
                        <a:pt x="0" y="77438"/>
                      </a:moveTo>
                      <a:cubicBezTo>
                        <a:pt x="46731" y="45054"/>
                        <a:pt x="96740" y="51281"/>
                        <a:pt x="157258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17900245">
                        <a:custGeom>
                          <a:avLst/>
                          <a:gdLst>
                            <a:gd name="connsiteX0" fmla="*/ 0 w 157257"/>
                            <a:gd name="connsiteY0" fmla="*/ 77438 h 77438"/>
                            <a:gd name="connsiteX1" fmla="*/ 157258 w 157257"/>
                            <a:gd name="connsiteY1" fmla="*/ 0 h 774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57257" h="77438">
                              <a:moveTo>
                                <a:pt x="0" y="77438"/>
                              </a:moveTo>
                              <a:lnTo>
                                <a:pt x="157258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2" name="Forme libre : forme 931">
                  <a:extLst>
                    <a:ext uri="{FF2B5EF4-FFF2-40B4-BE49-F238E27FC236}">
                      <a16:creationId xmlns:a16="http://schemas.microsoft.com/office/drawing/2014/main" id="{AC844421-61B4-44A7-9BC8-E91E043070CA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 fill="none" extrusionOk="0">
                      <a:moveTo>
                        <a:pt x="200692" y="0"/>
                      </a:moveTo>
                      <a:cubicBezTo>
                        <a:pt x="150808" y="31464"/>
                        <a:pt x="43488" y="67275"/>
                        <a:pt x="0" y="98679"/>
                      </a:cubicBezTo>
                    </a:path>
                    <a:path w="200691" h="98679" stroke="0" extrusionOk="0">
                      <a:moveTo>
                        <a:pt x="200692" y="0"/>
                      </a:moveTo>
                      <a:cubicBezTo>
                        <a:pt x="118639" y="59365"/>
                        <a:pt x="68011" y="50576"/>
                        <a:pt x="0" y="98679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9339393">
                        <a:custGeom>
                          <a:avLst/>
                          <a:gdLst>
                            <a:gd name="connsiteX0" fmla="*/ 200692 w 200691"/>
                            <a:gd name="connsiteY0" fmla="*/ 0 h 98679"/>
                            <a:gd name="connsiteX1" fmla="*/ 0 w 200691"/>
                            <a:gd name="connsiteY1" fmla="*/ 98679 h 98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0691" h="98679">
                              <a:moveTo>
                                <a:pt x="200692" y="0"/>
                              </a:moveTo>
                              <a:lnTo>
                                <a:pt x="0" y="98679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3" name="Forme libre : forme 932">
                  <a:extLst>
                    <a:ext uri="{FF2B5EF4-FFF2-40B4-BE49-F238E27FC236}">
                      <a16:creationId xmlns:a16="http://schemas.microsoft.com/office/drawing/2014/main" id="{A60188AB-8A77-4D3B-9AB8-112E4E16D24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 fill="none" extrusionOk="0">
                      <a:moveTo>
                        <a:pt x="0" y="12001"/>
                      </a:moveTo>
                      <a:cubicBezTo>
                        <a:pt x="8819" y="7240"/>
                        <a:pt x="19352" y="6030"/>
                        <a:pt x="24384" y="0"/>
                      </a:cubicBezTo>
                    </a:path>
                    <a:path w="24384" h="12001" stroke="0" extrusionOk="0">
                      <a:moveTo>
                        <a:pt x="0" y="12001"/>
                      </a:moveTo>
                      <a:cubicBezTo>
                        <a:pt x="5411" y="7743"/>
                        <a:pt x="19933" y="5001"/>
                        <a:pt x="24384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32677478">
                        <a:custGeom>
                          <a:avLst/>
                          <a:gdLst>
                            <a:gd name="connsiteX0" fmla="*/ 0 w 24384"/>
                            <a:gd name="connsiteY0" fmla="*/ 12001 h 12001"/>
                            <a:gd name="connsiteX1" fmla="*/ 24384 w 24384"/>
                            <a:gd name="connsiteY1" fmla="*/ 0 h 120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4384" h="12001">
                              <a:moveTo>
                                <a:pt x="0" y="12001"/>
                              </a:moveTo>
                              <a:lnTo>
                                <a:pt x="24384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4" name="Forme libre : forme 933">
                  <a:extLst>
                    <a:ext uri="{FF2B5EF4-FFF2-40B4-BE49-F238E27FC236}">
                      <a16:creationId xmlns:a16="http://schemas.microsoft.com/office/drawing/2014/main" id="{40610AF5-68F7-4E3C-A7A6-0C40B12FA8C9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 fill="none" extrusionOk="0">
                      <a:moveTo>
                        <a:pt x="0" y="23622"/>
                      </a:moveTo>
                      <a:cubicBezTo>
                        <a:pt x="9528" y="18217"/>
                        <a:pt x="25544" y="13525"/>
                        <a:pt x="48197" y="0"/>
                      </a:cubicBezTo>
                    </a:path>
                    <a:path w="48196" h="23622" stroke="0" extrusionOk="0">
                      <a:moveTo>
                        <a:pt x="0" y="23622"/>
                      </a:moveTo>
                      <a:cubicBezTo>
                        <a:pt x="13467" y="11559"/>
                        <a:pt x="26663" y="10951"/>
                        <a:pt x="48197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50161906">
                        <a:custGeom>
                          <a:avLst/>
                          <a:gdLst>
                            <a:gd name="connsiteX0" fmla="*/ 0 w 48196"/>
                            <a:gd name="connsiteY0" fmla="*/ 23622 h 23622"/>
                            <a:gd name="connsiteX1" fmla="*/ 48197 w 48196"/>
                            <a:gd name="connsiteY1" fmla="*/ 0 h 236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8196" h="23622">
                              <a:moveTo>
                                <a:pt x="0" y="23622"/>
                              </a:moveTo>
                              <a:lnTo>
                                <a:pt x="48197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5" name="Forme libre : forme 934">
                  <a:extLst>
                    <a:ext uri="{FF2B5EF4-FFF2-40B4-BE49-F238E27FC236}">
                      <a16:creationId xmlns:a16="http://schemas.microsoft.com/office/drawing/2014/main" id="{670784E2-8697-4F21-B011-3A82878E338F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  <a:gd name="connsiteX4" fmla="*/ 0 w 49912"/>
                    <a:gd name="connsiteY4" fmla="*/ 0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12" h="21908" fill="none" extrusionOk="0">
                      <a:moveTo>
                        <a:pt x="0" y="0"/>
                      </a:moveTo>
                      <a:cubicBezTo>
                        <a:pt x="11563" y="-3071"/>
                        <a:pt x="34542" y="3852"/>
                        <a:pt x="49913" y="0"/>
                      </a:cubicBezTo>
                      <a:cubicBezTo>
                        <a:pt x="52132" y="4414"/>
                        <a:pt x="47981" y="16297"/>
                        <a:pt x="49913" y="21908"/>
                      </a:cubicBezTo>
                      <a:cubicBezTo>
                        <a:pt x="36969" y="23893"/>
                        <a:pt x="22439" y="18684"/>
                        <a:pt x="0" y="21908"/>
                      </a:cubicBezTo>
                      <a:cubicBezTo>
                        <a:pt x="-686" y="16836"/>
                        <a:pt x="975" y="8934"/>
                        <a:pt x="0" y="0"/>
                      </a:cubicBezTo>
                      <a:close/>
                    </a:path>
                    <a:path w="49912" h="21908" stroke="0" extrusionOk="0">
                      <a:moveTo>
                        <a:pt x="0" y="0"/>
                      </a:moveTo>
                      <a:cubicBezTo>
                        <a:pt x="24098" y="-3731"/>
                        <a:pt x="25788" y="2239"/>
                        <a:pt x="49913" y="0"/>
                      </a:cubicBezTo>
                      <a:cubicBezTo>
                        <a:pt x="52020" y="9027"/>
                        <a:pt x="49879" y="11449"/>
                        <a:pt x="49913" y="21908"/>
                      </a:cubicBezTo>
                      <a:cubicBezTo>
                        <a:pt x="29203" y="27350"/>
                        <a:pt x="22253" y="21146"/>
                        <a:pt x="0" y="21908"/>
                      </a:cubicBezTo>
                      <a:cubicBezTo>
                        <a:pt x="-2494" y="13993"/>
                        <a:pt x="1315" y="6349"/>
                        <a:pt x="0" y="0"/>
                      </a:cubicBezTo>
                      <a:close/>
                    </a:path>
                  </a:pathLst>
                </a:custGeom>
                <a:grp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497600934">
                        <a:custGeom>
                          <a:avLst/>
                          <a:gdLst>
                            <a:gd name="connsiteX0" fmla="*/ 0 w 49912"/>
                            <a:gd name="connsiteY0" fmla="*/ 0 h 21908"/>
                            <a:gd name="connsiteX1" fmla="*/ 49913 w 49912"/>
                            <a:gd name="connsiteY1" fmla="*/ 0 h 21908"/>
                            <a:gd name="connsiteX2" fmla="*/ 49913 w 49912"/>
                            <a:gd name="connsiteY2" fmla="*/ 21908 h 21908"/>
                            <a:gd name="connsiteX3" fmla="*/ 0 w 49912"/>
                            <a:gd name="connsiteY3" fmla="*/ 21908 h 21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9912" h="21908">
                              <a:moveTo>
                                <a:pt x="0" y="0"/>
                              </a:moveTo>
                              <a:lnTo>
                                <a:pt x="49913" y="0"/>
                              </a:lnTo>
                              <a:lnTo>
                                <a:pt x="49913" y="21908"/>
                              </a:lnTo>
                              <a:lnTo>
                                <a:pt x="0" y="21908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24" name="Forme libre : forme 923">
                <a:extLst>
                  <a:ext uri="{FF2B5EF4-FFF2-40B4-BE49-F238E27FC236}">
                    <a16:creationId xmlns:a16="http://schemas.microsoft.com/office/drawing/2014/main" id="{D22E00B3-B968-477C-85A4-9FAFD38429D1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 fill="none" extrusionOk="0">
                    <a:moveTo>
                      <a:pt x="0" y="131636"/>
                    </a:moveTo>
                    <a:cubicBezTo>
                      <a:pt x="13109" y="92499"/>
                      <a:pt x="34720" y="78084"/>
                      <a:pt x="40100" y="34290"/>
                    </a:cubicBezTo>
                    <a:cubicBezTo>
                      <a:pt x="50081" y="20309"/>
                      <a:pt x="84056" y="19250"/>
                      <a:pt x="104013" y="0"/>
                    </a:cubicBezTo>
                    <a:cubicBezTo>
                      <a:pt x="128245" y="8990"/>
                      <a:pt x="152245" y="37124"/>
                      <a:pt x="172974" y="38481"/>
                    </a:cubicBezTo>
                    <a:cubicBezTo>
                      <a:pt x="179497" y="47311"/>
                      <a:pt x="143126" y="74085"/>
                      <a:pt x="78772" y="50768"/>
                    </a:cubicBezTo>
                  </a:path>
                  <a:path w="172973" h="131635" stroke="0" extrusionOk="0">
                    <a:moveTo>
                      <a:pt x="0" y="131636"/>
                    </a:moveTo>
                    <a:cubicBezTo>
                      <a:pt x="9659" y="91454"/>
                      <a:pt x="38313" y="59135"/>
                      <a:pt x="40100" y="34290"/>
                    </a:cubicBezTo>
                    <a:cubicBezTo>
                      <a:pt x="60099" y="17865"/>
                      <a:pt x="87270" y="11731"/>
                      <a:pt x="104013" y="0"/>
                    </a:cubicBezTo>
                    <a:cubicBezTo>
                      <a:pt x="128273" y="9347"/>
                      <a:pt x="152215" y="29310"/>
                      <a:pt x="172974" y="38481"/>
                    </a:cubicBezTo>
                    <a:cubicBezTo>
                      <a:pt x="179153" y="35253"/>
                      <a:pt x="142450" y="73241"/>
                      <a:pt x="78772" y="50768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26438817">
                      <a:custGeom>
                        <a:avLst/>
                        <a:gdLst>
                          <a:gd name="connsiteX0" fmla="*/ 0 w 172973"/>
                          <a:gd name="connsiteY0" fmla="*/ 131636 h 131635"/>
                          <a:gd name="connsiteX1" fmla="*/ 40100 w 172973"/>
                          <a:gd name="connsiteY1" fmla="*/ 34290 h 131635"/>
                          <a:gd name="connsiteX2" fmla="*/ 104013 w 172973"/>
                          <a:gd name="connsiteY2" fmla="*/ 0 h 131635"/>
                          <a:gd name="connsiteX3" fmla="*/ 172974 w 172973"/>
                          <a:gd name="connsiteY3" fmla="*/ 38481 h 131635"/>
                          <a:gd name="connsiteX4" fmla="*/ 78772 w 172973"/>
                          <a:gd name="connsiteY4" fmla="*/ 50768 h 1316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2973" h="131635">
                            <a:moveTo>
                              <a:pt x="0" y="131636"/>
                            </a:moveTo>
                            <a:lnTo>
                              <a:pt x="40100" y="34290"/>
                            </a:lnTo>
                            <a:lnTo>
                              <a:pt x="104013" y="0"/>
                            </a:lnTo>
                            <a:lnTo>
                              <a:pt x="172974" y="38481"/>
                            </a:lnTo>
                            <a:cubicBezTo>
                              <a:pt x="172974" y="38481"/>
                              <a:pt x="149638" y="83249"/>
                              <a:pt x="78772" y="5076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5" name="Forme libre : forme 924">
                <a:extLst>
                  <a:ext uri="{FF2B5EF4-FFF2-40B4-BE49-F238E27FC236}">
                    <a16:creationId xmlns:a16="http://schemas.microsoft.com/office/drawing/2014/main" id="{B3534767-C9DA-4956-A74C-D86917411068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 fill="none" extrusionOk="0">
                    <a:moveTo>
                      <a:pt x="30766" y="571"/>
                    </a:moveTo>
                    <a:cubicBezTo>
                      <a:pt x="17229" y="952"/>
                      <a:pt x="10258" y="-2483"/>
                      <a:pt x="0" y="0"/>
                    </a:cubicBezTo>
                  </a:path>
                  <a:path w="30765" h="571" stroke="0" extrusionOk="0">
                    <a:moveTo>
                      <a:pt x="30766" y="571"/>
                    </a:moveTo>
                    <a:cubicBezTo>
                      <a:pt x="21820" y="1768"/>
                      <a:pt x="7032" y="-2308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965839553">
                      <a:custGeom>
                        <a:avLst/>
                        <a:gdLst>
                          <a:gd name="connsiteX0" fmla="*/ 30766 w 30765"/>
                          <a:gd name="connsiteY0" fmla="*/ 571 h 571"/>
                          <a:gd name="connsiteX1" fmla="*/ 0 w 30765"/>
                          <a:gd name="connsiteY1" fmla="*/ 0 h 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765" h="571">
                            <a:moveTo>
                              <a:pt x="30766" y="571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6" name="Forme libre : forme 925">
                <a:extLst>
                  <a:ext uri="{FF2B5EF4-FFF2-40B4-BE49-F238E27FC236}">
                    <a16:creationId xmlns:a16="http://schemas.microsoft.com/office/drawing/2014/main" id="{EC153860-2EFA-4FC3-A5FB-401A453383B4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 fill="none" extrusionOk="0">
                    <a:moveTo>
                      <a:pt x="78962" y="1334"/>
                    </a:moveTo>
                    <a:cubicBezTo>
                      <a:pt x="42030" y="5143"/>
                      <a:pt x="27895" y="-3405"/>
                      <a:pt x="0" y="0"/>
                    </a:cubicBezTo>
                  </a:path>
                  <a:path w="78962" h="1333" stroke="0" extrusionOk="0">
                    <a:moveTo>
                      <a:pt x="78962" y="1334"/>
                    </a:moveTo>
                    <a:cubicBezTo>
                      <a:pt x="56358" y="8735"/>
                      <a:pt x="35796" y="-8211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697601867">
                      <a:custGeom>
                        <a:avLst/>
                        <a:gdLst>
                          <a:gd name="connsiteX0" fmla="*/ 78962 w 78962"/>
                          <a:gd name="connsiteY0" fmla="*/ 1334 h 1333"/>
                          <a:gd name="connsiteX1" fmla="*/ 0 w 78962"/>
                          <a:gd name="connsiteY1" fmla="*/ 0 h 1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8962" h="1333">
                            <a:moveTo>
                              <a:pt x="78962" y="133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7" name="Forme libre : forme 926">
                <a:extLst>
                  <a:ext uri="{FF2B5EF4-FFF2-40B4-BE49-F238E27FC236}">
                    <a16:creationId xmlns:a16="http://schemas.microsoft.com/office/drawing/2014/main" id="{2BEE342E-4381-4292-8711-38ADE3B77535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61406" y="45922"/>
                      <a:pt x="41687" y="38939"/>
                      <a:pt x="21907" y="43815"/>
                    </a:cubicBezTo>
                    <a:cubicBezTo>
                      <a:pt x="9388" y="43912"/>
                      <a:pt x="1338" y="35319"/>
                      <a:pt x="0" y="21907"/>
                    </a:cubicBezTo>
                    <a:lnTo>
                      <a:pt x="0" y="21907"/>
                    </a:lnTo>
                    <a:cubicBezTo>
                      <a:pt x="-116" y="8538"/>
                      <a:pt x="10801" y="627"/>
                      <a:pt x="21907" y="0"/>
                    </a:cubicBezTo>
                    <a:cubicBezTo>
                      <a:pt x="36380" y="-5945"/>
                      <a:pt x="51161" y="4541"/>
                      <a:pt x="73819" y="0"/>
                    </a:cubicBezTo>
                    <a:cubicBezTo>
                      <a:pt x="86848" y="-244"/>
                      <a:pt x="95530" y="10093"/>
                      <a:pt x="95726" y="21907"/>
                    </a:cubicBezTo>
                    <a:lnTo>
                      <a:pt x="95726" y="21907"/>
                    </a:lnTo>
                    <a:cubicBezTo>
                      <a:pt x="95575" y="34597"/>
                      <a:pt x="83714" y="44418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5935" y="47175"/>
                      <a:pt x="45095" y="42477"/>
                      <a:pt x="21907" y="43815"/>
                    </a:cubicBezTo>
                    <a:cubicBezTo>
                      <a:pt x="10198" y="41663"/>
                      <a:pt x="887" y="34302"/>
                      <a:pt x="0" y="21907"/>
                    </a:cubicBezTo>
                    <a:lnTo>
                      <a:pt x="0" y="21907"/>
                    </a:lnTo>
                    <a:cubicBezTo>
                      <a:pt x="-465" y="7586"/>
                      <a:pt x="8543" y="616"/>
                      <a:pt x="21907" y="0"/>
                    </a:cubicBezTo>
                    <a:cubicBezTo>
                      <a:pt x="33902" y="-1467"/>
                      <a:pt x="52171" y="2884"/>
                      <a:pt x="73819" y="0"/>
                    </a:cubicBezTo>
                    <a:cubicBezTo>
                      <a:pt x="84979" y="-207"/>
                      <a:pt x="94037" y="11568"/>
                      <a:pt x="95726" y="21907"/>
                    </a:cubicBezTo>
                    <a:lnTo>
                      <a:pt x="95726" y="21907"/>
                    </a:lnTo>
                    <a:cubicBezTo>
                      <a:pt x="96687" y="32596"/>
                      <a:pt x="86893" y="43009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80206290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8" name="Forme libre : forme 927">
                <a:extLst>
                  <a:ext uri="{FF2B5EF4-FFF2-40B4-BE49-F238E27FC236}">
                    <a16:creationId xmlns:a16="http://schemas.microsoft.com/office/drawing/2014/main" id="{C071F6A2-5739-4E14-88B9-21E8ABDD733D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57070" y="49755"/>
                      <a:pt x="44165" y="39560"/>
                      <a:pt x="21907" y="43815"/>
                    </a:cubicBezTo>
                    <a:cubicBezTo>
                      <a:pt x="9220" y="43950"/>
                      <a:pt x="361" y="32765"/>
                      <a:pt x="0" y="21907"/>
                    </a:cubicBezTo>
                    <a:lnTo>
                      <a:pt x="0" y="21907"/>
                    </a:lnTo>
                    <a:cubicBezTo>
                      <a:pt x="-2363" y="8921"/>
                      <a:pt x="13168" y="30"/>
                      <a:pt x="21907" y="0"/>
                    </a:cubicBezTo>
                    <a:cubicBezTo>
                      <a:pt x="41501" y="-1920"/>
                      <a:pt x="57507" y="5364"/>
                      <a:pt x="73819" y="0"/>
                    </a:cubicBezTo>
                    <a:cubicBezTo>
                      <a:pt x="86548" y="214"/>
                      <a:pt x="93968" y="12398"/>
                      <a:pt x="95726" y="21907"/>
                    </a:cubicBezTo>
                    <a:lnTo>
                      <a:pt x="95726" y="21907"/>
                    </a:lnTo>
                    <a:cubicBezTo>
                      <a:pt x="97718" y="35374"/>
                      <a:pt x="85706" y="40925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8069" y="47791"/>
                      <a:pt x="43690" y="42886"/>
                      <a:pt x="21907" y="43815"/>
                    </a:cubicBezTo>
                    <a:cubicBezTo>
                      <a:pt x="12889" y="44449"/>
                      <a:pt x="-204" y="36525"/>
                      <a:pt x="0" y="21907"/>
                    </a:cubicBezTo>
                    <a:lnTo>
                      <a:pt x="0" y="21907"/>
                    </a:lnTo>
                    <a:cubicBezTo>
                      <a:pt x="-2014" y="10389"/>
                      <a:pt x="9912" y="-572"/>
                      <a:pt x="21907" y="0"/>
                    </a:cubicBezTo>
                    <a:cubicBezTo>
                      <a:pt x="32793" y="-3024"/>
                      <a:pt x="57043" y="1418"/>
                      <a:pt x="73819" y="0"/>
                    </a:cubicBezTo>
                    <a:cubicBezTo>
                      <a:pt x="83125" y="-98"/>
                      <a:pt x="95452" y="10144"/>
                      <a:pt x="95726" y="21907"/>
                    </a:cubicBezTo>
                    <a:lnTo>
                      <a:pt x="95726" y="21907"/>
                    </a:lnTo>
                    <a:cubicBezTo>
                      <a:pt x="95042" y="33737"/>
                      <a:pt x="89276" y="44292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21530171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22" name="Forme libre : forme 921">
              <a:extLst>
                <a:ext uri="{FF2B5EF4-FFF2-40B4-BE49-F238E27FC236}">
                  <a16:creationId xmlns:a16="http://schemas.microsoft.com/office/drawing/2014/main" id="{1BF2B0E3-2499-42CB-AECB-93C09DA3A610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 fill="none" extrusionOk="0">
                  <a:moveTo>
                    <a:pt x="16478" y="0"/>
                  </a:moveTo>
                  <a:cubicBezTo>
                    <a:pt x="11294" y="1483"/>
                    <a:pt x="7166" y="-1576"/>
                    <a:pt x="0" y="0"/>
                  </a:cubicBezTo>
                </a:path>
                <a:path w="16478" h="9525" stroke="0" extrusionOk="0">
                  <a:moveTo>
                    <a:pt x="16478" y="0"/>
                  </a:moveTo>
                  <a:cubicBezTo>
                    <a:pt x="13100" y="314"/>
                    <a:pt x="4296" y="-67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807775118">
                    <a:custGeom>
                      <a:avLst/>
                      <a:gdLst>
                        <a:gd name="connsiteX0" fmla="*/ 16478 w 16478"/>
                        <a:gd name="connsiteY0" fmla="*/ 0 h 9525"/>
                        <a:gd name="connsiteX1" fmla="*/ 0 w 16478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478" h="9525">
                          <a:moveTo>
                            <a:pt x="1647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36" name="Graphique 1772">
            <a:extLst>
              <a:ext uri="{FF2B5EF4-FFF2-40B4-BE49-F238E27FC236}">
                <a16:creationId xmlns:a16="http://schemas.microsoft.com/office/drawing/2014/main" id="{F047647A-4D56-482B-8A3A-25B989C0C8E8}"/>
              </a:ext>
            </a:extLst>
          </p:cNvPr>
          <p:cNvGrpSpPr/>
          <p:nvPr/>
        </p:nvGrpSpPr>
        <p:grpSpPr>
          <a:xfrm>
            <a:off x="495778" y="5242051"/>
            <a:ext cx="576574" cy="636708"/>
            <a:chOff x="2317430" y="1288782"/>
            <a:chExt cx="363699" cy="401630"/>
          </a:xfrm>
          <a:noFill/>
        </p:grpSpPr>
        <p:sp>
          <p:nvSpPr>
            <p:cNvPr id="937" name="Forme libre : forme 936">
              <a:extLst>
                <a:ext uri="{FF2B5EF4-FFF2-40B4-BE49-F238E27FC236}">
                  <a16:creationId xmlns:a16="http://schemas.microsoft.com/office/drawing/2014/main" id="{239BF380-C7CF-48B1-8A6D-6F21A345FFBB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 fill="none" extrusionOk="0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-2530" y="129837"/>
                    <a:pt x="10888" y="-5459"/>
                    <a:pt x="84505" y="0"/>
                  </a:cubicBezTo>
                  <a:cubicBezTo>
                    <a:pt x="87436" y="-675"/>
                    <a:pt x="89396" y="10"/>
                    <a:pt x="92315" y="0"/>
                  </a:cubicBezTo>
                </a:path>
                <a:path w="92315" h="208883" stroke="0" extrusionOk="0">
                  <a:moveTo>
                    <a:pt x="18" y="208883"/>
                  </a:moveTo>
                  <a:cubicBezTo>
                    <a:pt x="17" y="157259"/>
                    <a:pt x="18" y="128111"/>
                    <a:pt x="18" y="128111"/>
                  </a:cubicBezTo>
                  <a:cubicBezTo>
                    <a:pt x="-23164" y="135641"/>
                    <a:pt x="-5245" y="2578"/>
                    <a:pt x="84505" y="0"/>
                  </a:cubicBezTo>
                  <a:cubicBezTo>
                    <a:pt x="87490" y="-853"/>
                    <a:pt x="89269" y="701"/>
                    <a:pt x="92315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30182689">
                    <a:custGeom>
                      <a:avLst/>
                      <a:gdLst>
                        <a:gd name="connsiteX0" fmla="*/ 18 w 92315"/>
                        <a:gd name="connsiteY0" fmla="*/ 208883 h 208883"/>
                        <a:gd name="connsiteX1" fmla="*/ 18 w 92315"/>
                        <a:gd name="connsiteY1" fmla="*/ 128111 h 208883"/>
                        <a:gd name="connsiteX2" fmla="*/ 84505 w 92315"/>
                        <a:gd name="connsiteY2" fmla="*/ 0 h 208883"/>
                        <a:gd name="connsiteX3" fmla="*/ 92315 w 92315"/>
                        <a:gd name="connsiteY3" fmla="*/ 0 h 2088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315" h="208883">
                          <a:moveTo>
                            <a:pt x="18" y="208883"/>
                          </a:moveTo>
                          <a:cubicBezTo>
                            <a:pt x="18" y="157258"/>
                            <a:pt x="18" y="128111"/>
                            <a:pt x="18" y="128111"/>
                          </a:cubicBezTo>
                          <a:cubicBezTo>
                            <a:pt x="18" y="128111"/>
                            <a:pt x="-3411" y="2857"/>
                            <a:pt x="84505" y="0"/>
                          </a:cubicBezTo>
                          <a:lnTo>
                            <a:pt x="92315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938" name="Graphique 1772">
              <a:extLst>
                <a:ext uri="{FF2B5EF4-FFF2-40B4-BE49-F238E27FC236}">
                  <a16:creationId xmlns:a16="http://schemas.microsoft.com/office/drawing/2014/main" id="{1D83A0AD-F4EF-4F23-9594-C7B5BEEB1491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958" name="Forme libre : forme 957">
                <a:extLst>
                  <a:ext uri="{FF2B5EF4-FFF2-40B4-BE49-F238E27FC236}">
                    <a16:creationId xmlns:a16="http://schemas.microsoft.com/office/drawing/2014/main" id="{1977B188-035B-4E07-8DBA-78BB70B2BAEC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 fill="none" extrusionOk="0">
                    <a:moveTo>
                      <a:pt x="0" y="13049"/>
                    </a:moveTo>
                    <a:cubicBezTo>
                      <a:pt x="3882" y="7921"/>
                      <a:pt x="9212" y="3318"/>
                      <a:pt x="14383" y="0"/>
                    </a:cubicBezTo>
                  </a:path>
                  <a:path w="14382" h="13049" stroke="0" extrusionOk="0">
                    <a:moveTo>
                      <a:pt x="0" y="13049"/>
                    </a:moveTo>
                    <a:cubicBezTo>
                      <a:pt x="4147" y="9232"/>
                      <a:pt x="8846" y="3508"/>
                      <a:pt x="14383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60918332">
                      <a:custGeom>
                        <a:avLst/>
                        <a:gdLst>
                          <a:gd name="connsiteX0" fmla="*/ 0 w 14382"/>
                          <a:gd name="connsiteY0" fmla="*/ 13049 h 13049"/>
                          <a:gd name="connsiteX1" fmla="*/ 14383 w 14382"/>
                          <a:gd name="connsiteY1" fmla="*/ 0 h 130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382" h="13049">
                            <a:moveTo>
                              <a:pt x="0" y="13049"/>
                            </a:moveTo>
                            <a:cubicBezTo>
                              <a:pt x="4191" y="8191"/>
                              <a:pt x="8954" y="3715"/>
                              <a:pt x="14383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9" name="Forme libre : forme 958">
                <a:extLst>
                  <a:ext uri="{FF2B5EF4-FFF2-40B4-BE49-F238E27FC236}">
                    <a16:creationId xmlns:a16="http://schemas.microsoft.com/office/drawing/2014/main" id="{3FD0A535-E4ED-4967-A247-3943235F8F50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 fill="none" extrusionOk="0">
                    <a:moveTo>
                      <a:pt x="0" y="69437"/>
                    </a:moveTo>
                    <a:cubicBezTo>
                      <a:pt x="-143" y="56764"/>
                      <a:pt x="3640" y="18013"/>
                      <a:pt x="15621" y="0"/>
                    </a:cubicBezTo>
                  </a:path>
                  <a:path w="15621" h="69437" stroke="0" extrusionOk="0">
                    <a:moveTo>
                      <a:pt x="0" y="69437"/>
                    </a:moveTo>
                    <a:cubicBezTo>
                      <a:pt x="-1955" y="60141"/>
                      <a:pt x="3660" y="24428"/>
                      <a:pt x="15621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85906895">
                      <a:custGeom>
                        <a:avLst/>
                        <a:gdLst>
                          <a:gd name="connsiteX0" fmla="*/ 0 w 15621"/>
                          <a:gd name="connsiteY0" fmla="*/ 69437 h 69437"/>
                          <a:gd name="connsiteX1" fmla="*/ 15621 w 15621"/>
                          <a:gd name="connsiteY1" fmla="*/ 0 h 69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621" h="69437">
                            <a:moveTo>
                              <a:pt x="0" y="69437"/>
                            </a:moveTo>
                            <a:cubicBezTo>
                              <a:pt x="572" y="54578"/>
                              <a:pt x="3334" y="25146"/>
                              <a:pt x="1562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39" name="Forme libre : forme 938">
              <a:extLst>
                <a:ext uri="{FF2B5EF4-FFF2-40B4-BE49-F238E27FC236}">
                  <a16:creationId xmlns:a16="http://schemas.microsoft.com/office/drawing/2014/main" id="{A2A84A43-E64C-484D-91C6-21E50476B3A5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 fill="none" extrusionOk="0">
                  <a:moveTo>
                    <a:pt x="0" y="3"/>
                  </a:moveTo>
                  <a:cubicBezTo>
                    <a:pt x="-13515" y="6490"/>
                    <a:pt x="65106" y="-8670"/>
                    <a:pt x="86773" y="132687"/>
                  </a:cubicBezTo>
                  <a:cubicBezTo>
                    <a:pt x="90227" y="154028"/>
                    <a:pt x="76983" y="207447"/>
                    <a:pt x="86773" y="231461"/>
                  </a:cubicBezTo>
                </a:path>
                <a:path w="86772" h="231460" stroke="0" extrusionOk="0">
                  <a:moveTo>
                    <a:pt x="0" y="3"/>
                  </a:moveTo>
                  <a:cubicBezTo>
                    <a:pt x="5379" y="-19458"/>
                    <a:pt x="82078" y="2838"/>
                    <a:pt x="86773" y="132687"/>
                  </a:cubicBezTo>
                  <a:cubicBezTo>
                    <a:pt x="89075" y="172956"/>
                    <a:pt x="77189" y="210514"/>
                    <a:pt x="86773" y="231461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2947091">
                    <a:custGeom>
                      <a:avLst/>
                      <a:gdLst>
                        <a:gd name="connsiteX0" fmla="*/ 0 w 86772"/>
                        <a:gd name="connsiteY0" fmla="*/ 3 h 231460"/>
                        <a:gd name="connsiteX1" fmla="*/ 86773 w 86772"/>
                        <a:gd name="connsiteY1" fmla="*/ 132687 h 231460"/>
                        <a:gd name="connsiteX2" fmla="*/ 86773 w 86772"/>
                        <a:gd name="connsiteY2" fmla="*/ 231461 h 2314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772" h="231460">
                          <a:moveTo>
                            <a:pt x="0" y="3"/>
                          </a:moveTo>
                          <a:cubicBezTo>
                            <a:pt x="0" y="3"/>
                            <a:pt x="86773" y="-2568"/>
                            <a:pt x="86773" y="132687"/>
                          </a:cubicBezTo>
                          <a:lnTo>
                            <a:pt x="86773" y="231461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0" name="Forme libre : forme 939">
              <a:extLst>
                <a:ext uri="{FF2B5EF4-FFF2-40B4-BE49-F238E27FC236}">
                  <a16:creationId xmlns:a16="http://schemas.microsoft.com/office/drawing/2014/main" id="{ACAD598A-243C-43A4-8CC2-028F2B9DDB4F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 fill="none" extrusionOk="0">
                  <a:moveTo>
                    <a:pt x="23241" y="59291"/>
                  </a:moveTo>
                  <a:cubicBezTo>
                    <a:pt x="10107" y="44190"/>
                    <a:pt x="12575" y="34894"/>
                    <a:pt x="0" y="14333"/>
                  </a:cubicBezTo>
                  <a:cubicBezTo>
                    <a:pt x="5286" y="13374"/>
                    <a:pt x="37361" y="-15781"/>
                    <a:pt x="86868" y="10142"/>
                  </a:cubicBezTo>
                </a:path>
                <a:path w="86868" h="59291" stroke="0" extrusionOk="0">
                  <a:moveTo>
                    <a:pt x="23241" y="59291"/>
                  </a:moveTo>
                  <a:cubicBezTo>
                    <a:pt x="14409" y="43351"/>
                    <a:pt x="11225" y="27292"/>
                    <a:pt x="0" y="14333"/>
                  </a:cubicBezTo>
                  <a:cubicBezTo>
                    <a:pt x="-6211" y="3410"/>
                    <a:pt x="34343" y="-11954"/>
                    <a:pt x="86868" y="10142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80070286">
                    <a:custGeom>
                      <a:avLst/>
                      <a:gdLst>
                        <a:gd name="connsiteX0" fmla="*/ 23241 w 86868"/>
                        <a:gd name="connsiteY0" fmla="*/ 59291 h 59291"/>
                        <a:gd name="connsiteX1" fmla="*/ 0 w 86868"/>
                        <a:gd name="connsiteY1" fmla="*/ 14333 h 59291"/>
                        <a:gd name="connsiteX2" fmla="*/ 86868 w 86868"/>
                        <a:gd name="connsiteY2" fmla="*/ 10142 h 59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868" h="59291">
                          <a:moveTo>
                            <a:pt x="23241" y="59291"/>
                          </a:moveTo>
                          <a:lnTo>
                            <a:pt x="0" y="14333"/>
                          </a:lnTo>
                          <a:cubicBezTo>
                            <a:pt x="0" y="14333"/>
                            <a:pt x="42386" y="-14909"/>
                            <a:pt x="86868" y="1014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1" name="Forme libre : forme 940">
              <a:extLst>
                <a:ext uri="{FF2B5EF4-FFF2-40B4-BE49-F238E27FC236}">
                  <a16:creationId xmlns:a16="http://schemas.microsoft.com/office/drawing/2014/main" id="{C455B709-D0EE-4477-A0E3-AC2A2DF29177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 fill="none" extrusionOk="0">
                  <a:moveTo>
                    <a:pt x="16383" y="0"/>
                  </a:moveTo>
                  <a:cubicBezTo>
                    <a:pt x="11806" y="15231"/>
                    <a:pt x="2524" y="28587"/>
                    <a:pt x="0" y="40672"/>
                  </a:cubicBezTo>
                </a:path>
                <a:path w="16382" h="40671" stroke="0" extrusionOk="0">
                  <a:moveTo>
                    <a:pt x="16383" y="0"/>
                  </a:moveTo>
                  <a:cubicBezTo>
                    <a:pt x="12327" y="17977"/>
                    <a:pt x="5073" y="26075"/>
                    <a:pt x="0" y="40672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492453546">
                    <a:custGeom>
                      <a:avLst/>
                      <a:gdLst>
                        <a:gd name="connsiteX0" fmla="*/ 16383 w 16382"/>
                        <a:gd name="connsiteY0" fmla="*/ 0 h 40671"/>
                        <a:gd name="connsiteX1" fmla="*/ 0 w 16382"/>
                        <a:gd name="connsiteY1" fmla="*/ 40672 h 4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382" h="40671">
                          <a:moveTo>
                            <a:pt x="16383" y="0"/>
                          </a:moveTo>
                          <a:lnTo>
                            <a:pt x="0" y="40672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2" name="Forme libre : forme 941">
              <a:extLst>
                <a:ext uri="{FF2B5EF4-FFF2-40B4-BE49-F238E27FC236}">
                  <a16:creationId xmlns:a16="http://schemas.microsoft.com/office/drawing/2014/main" id="{A466439E-123B-4A06-A6E4-01CDD3667A78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 fill="none" extrusionOk="0">
                  <a:moveTo>
                    <a:pt x="191" y="0"/>
                  </a:moveTo>
                  <a:cubicBezTo>
                    <a:pt x="3559" y="8274"/>
                    <a:pt x="-689" y="21551"/>
                    <a:pt x="0" y="34195"/>
                  </a:cubicBezTo>
                </a:path>
                <a:path w="190" h="34194" stroke="0" extrusionOk="0">
                  <a:moveTo>
                    <a:pt x="191" y="0"/>
                  </a:moveTo>
                  <a:cubicBezTo>
                    <a:pt x="3515" y="12049"/>
                    <a:pt x="-563" y="26027"/>
                    <a:pt x="0" y="34195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94021261">
                    <a:custGeom>
                      <a:avLst/>
                      <a:gdLst>
                        <a:gd name="connsiteX0" fmla="*/ 191 w 190"/>
                        <a:gd name="connsiteY0" fmla="*/ 0 h 34194"/>
                        <a:gd name="connsiteX1" fmla="*/ 0 w 190"/>
                        <a:gd name="connsiteY1" fmla="*/ 34195 h 34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90" h="34194">
                          <a:moveTo>
                            <a:pt x="191" y="0"/>
                          </a:moveTo>
                          <a:lnTo>
                            <a:pt x="0" y="3419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3" name="Forme libre : forme 942">
              <a:extLst>
                <a:ext uri="{FF2B5EF4-FFF2-40B4-BE49-F238E27FC236}">
                  <a16:creationId xmlns:a16="http://schemas.microsoft.com/office/drawing/2014/main" id="{64B3A3AE-A863-4307-B8C3-305C79A2CBD1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 fill="none" extrusionOk="0">
                  <a:moveTo>
                    <a:pt x="6572" y="0"/>
                  </a:moveTo>
                  <a:cubicBezTo>
                    <a:pt x="4541" y="8686"/>
                    <a:pt x="791" y="9998"/>
                    <a:pt x="0" y="18479"/>
                  </a:cubicBezTo>
                </a:path>
                <a:path w="6572" h="18478" stroke="0" extrusionOk="0">
                  <a:moveTo>
                    <a:pt x="6572" y="0"/>
                  </a:moveTo>
                  <a:cubicBezTo>
                    <a:pt x="6184" y="5057"/>
                    <a:pt x="682" y="10500"/>
                    <a:pt x="0" y="18479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1686699">
                    <a:custGeom>
                      <a:avLst/>
                      <a:gdLst>
                        <a:gd name="connsiteX0" fmla="*/ 6572 w 6572"/>
                        <a:gd name="connsiteY0" fmla="*/ 0 h 18478"/>
                        <a:gd name="connsiteX1" fmla="*/ 0 w 6572"/>
                        <a:gd name="connsiteY1" fmla="*/ 18479 h 18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572" h="18478">
                          <a:moveTo>
                            <a:pt x="6572" y="0"/>
                          </a:moveTo>
                          <a:lnTo>
                            <a:pt x="0" y="1847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944" name="Graphique 1772">
              <a:extLst>
                <a:ext uri="{FF2B5EF4-FFF2-40B4-BE49-F238E27FC236}">
                  <a16:creationId xmlns:a16="http://schemas.microsoft.com/office/drawing/2014/main" id="{3C3774D5-527E-46E9-B475-D0E09096803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955" name="Forme libre : forme 954">
                <a:extLst>
                  <a:ext uri="{FF2B5EF4-FFF2-40B4-BE49-F238E27FC236}">
                    <a16:creationId xmlns:a16="http://schemas.microsoft.com/office/drawing/2014/main" id="{30379D76-D584-48B2-BA7C-DF59C0A2AE56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 fill="none" extrusionOk="0">
                    <a:moveTo>
                      <a:pt x="63532" y="96393"/>
                    </a:moveTo>
                    <a:cubicBezTo>
                      <a:pt x="58542" y="98311"/>
                      <a:pt x="54146" y="98880"/>
                      <a:pt x="49244" y="98489"/>
                    </a:cubicBezTo>
                    <a:cubicBezTo>
                      <a:pt x="24423" y="101148"/>
                      <a:pt x="-1942" y="74562"/>
                      <a:pt x="0" y="49244"/>
                    </a:cubicBezTo>
                    <a:cubicBezTo>
                      <a:pt x="5716" y="18672"/>
                      <a:pt x="20822" y="4225"/>
                      <a:pt x="49244" y="0"/>
                    </a:cubicBezTo>
                    <a:cubicBezTo>
                      <a:pt x="54134" y="-58"/>
                      <a:pt x="57483" y="699"/>
                      <a:pt x="61436" y="1524"/>
                    </a:cubicBezTo>
                  </a:path>
                  <a:path w="63531" h="98488" stroke="0" extrusionOk="0">
                    <a:moveTo>
                      <a:pt x="63532" y="96393"/>
                    </a:moveTo>
                    <a:cubicBezTo>
                      <a:pt x="58231" y="98071"/>
                      <a:pt x="54401" y="98680"/>
                      <a:pt x="49244" y="98489"/>
                    </a:cubicBezTo>
                    <a:cubicBezTo>
                      <a:pt x="15326" y="101263"/>
                      <a:pt x="3166" y="75166"/>
                      <a:pt x="0" y="49244"/>
                    </a:cubicBezTo>
                    <a:cubicBezTo>
                      <a:pt x="-2873" y="25198"/>
                      <a:pt x="25151" y="-6360"/>
                      <a:pt x="49244" y="0"/>
                    </a:cubicBezTo>
                    <a:cubicBezTo>
                      <a:pt x="53355" y="144"/>
                      <a:pt x="57370" y="338"/>
                      <a:pt x="61436" y="1524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8409525">
                      <a:custGeom>
                        <a:avLst/>
                        <a:gdLst>
                          <a:gd name="connsiteX0" fmla="*/ 63532 w 63531"/>
                          <a:gd name="connsiteY0" fmla="*/ 96393 h 98488"/>
                          <a:gd name="connsiteX1" fmla="*/ 49244 w 63531"/>
                          <a:gd name="connsiteY1" fmla="*/ 98489 h 98488"/>
                          <a:gd name="connsiteX2" fmla="*/ 0 w 63531"/>
                          <a:gd name="connsiteY2" fmla="*/ 49244 h 98488"/>
                          <a:gd name="connsiteX3" fmla="*/ 49244 w 63531"/>
                          <a:gd name="connsiteY3" fmla="*/ 0 h 98488"/>
                          <a:gd name="connsiteX4" fmla="*/ 61436 w 63531"/>
                          <a:gd name="connsiteY4" fmla="*/ 1524 h 984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531" h="98488">
                            <a:moveTo>
                              <a:pt x="63532" y="96393"/>
                            </a:moveTo>
                            <a:cubicBezTo>
                              <a:pt x="58960" y="97727"/>
                              <a:pt x="54197" y="98489"/>
                              <a:pt x="49244" y="98489"/>
                            </a:cubicBezTo>
                            <a:cubicBezTo>
                              <a:pt x="22003" y="98489"/>
                              <a:pt x="0" y="76390"/>
                              <a:pt x="0" y="49244"/>
                            </a:cubicBezTo>
                            <a:cubicBezTo>
                              <a:pt x="0" y="22098"/>
                              <a:pt x="22098" y="0"/>
                              <a:pt x="49244" y="0"/>
                            </a:cubicBezTo>
                            <a:cubicBezTo>
                              <a:pt x="53435" y="0"/>
                              <a:pt x="57531" y="572"/>
                              <a:pt x="61436" y="1524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6" name="Forme libre : forme 955">
                <a:extLst>
                  <a:ext uri="{FF2B5EF4-FFF2-40B4-BE49-F238E27FC236}">
                    <a16:creationId xmlns:a16="http://schemas.microsoft.com/office/drawing/2014/main" id="{00FAA938-8B4A-4B6F-AC68-2FFD5E4E0EB7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14466" y="-4205"/>
                      <a:pt x="37422" y="541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20250" y="-869"/>
                      <a:pt x="45751" y="6916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18667809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7" name="Forme libre : forme 956">
                <a:extLst>
                  <a:ext uri="{FF2B5EF4-FFF2-40B4-BE49-F238E27FC236}">
                    <a16:creationId xmlns:a16="http://schemas.microsoft.com/office/drawing/2014/main" id="{FCCF63FF-383B-41C9-ADE8-75558A313652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23984" y="-4485"/>
                      <a:pt x="45914" y="7401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26294" y="-6043"/>
                      <a:pt x="53501" y="4437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17110702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945" name="Forme libre : forme 944">
              <a:extLst>
                <a:ext uri="{FF2B5EF4-FFF2-40B4-BE49-F238E27FC236}">
                  <a16:creationId xmlns:a16="http://schemas.microsoft.com/office/drawing/2014/main" id="{7EFD947C-1841-4F46-A152-AD71009ADD3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 fill="none" extrusionOk="0">
                  <a:moveTo>
                    <a:pt x="7239" y="0"/>
                  </a:moveTo>
                  <a:cubicBezTo>
                    <a:pt x="5774" y="517"/>
                    <a:pt x="3531" y="-437"/>
                    <a:pt x="0" y="0"/>
                  </a:cubicBezTo>
                </a:path>
                <a:path w="7239" h="9525" stroke="0" extrusionOk="0">
                  <a:moveTo>
                    <a:pt x="7239" y="0"/>
                  </a:moveTo>
                  <a:cubicBezTo>
                    <a:pt x="5518" y="646"/>
                    <a:pt x="1680" y="-34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14686308">
                    <a:custGeom>
                      <a:avLst/>
                      <a:gdLst>
                        <a:gd name="connsiteX0" fmla="*/ 7239 w 7239"/>
                        <a:gd name="connsiteY0" fmla="*/ 0 h 9525"/>
                        <a:gd name="connsiteX1" fmla="*/ 0 w 723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239" h="9525">
                          <a:moveTo>
                            <a:pt x="723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6" name="Forme libre : forme 945">
              <a:extLst>
                <a:ext uri="{FF2B5EF4-FFF2-40B4-BE49-F238E27FC236}">
                  <a16:creationId xmlns:a16="http://schemas.microsoft.com/office/drawing/2014/main" id="{F211EC0D-CC48-4243-BCC6-0CA11DEBFB94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 fill="none" extrusionOk="0">
                  <a:moveTo>
                    <a:pt x="0" y="0"/>
                  </a:moveTo>
                  <a:cubicBezTo>
                    <a:pt x="18294" y="-3626"/>
                    <a:pt x="27839" y="4474"/>
                    <a:pt x="55150" y="0"/>
                  </a:cubicBezTo>
                  <a:cubicBezTo>
                    <a:pt x="58086" y="-480"/>
                    <a:pt x="60476" y="2478"/>
                    <a:pt x="60293" y="5143"/>
                  </a:cubicBezTo>
                  <a:cubicBezTo>
                    <a:pt x="72296" y="55128"/>
                    <a:pt x="50128" y="87377"/>
                    <a:pt x="60293" y="147161"/>
                  </a:cubicBezTo>
                  <a:cubicBezTo>
                    <a:pt x="60897" y="150375"/>
                    <a:pt x="57512" y="151894"/>
                    <a:pt x="55150" y="152305"/>
                  </a:cubicBezTo>
                  <a:cubicBezTo>
                    <a:pt x="43725" y="155551"/>
                    <a:pt x="31949" y="152086"/>
                    <a:pt x="26099" y="152305"/>
                  </a:cubicBezTo>
                </a:path>
                <a:path w="60293" h="152304" stroke="0" extrusionOk="0">
                  <a:moveTo>
                    <a:pt x="0" y="0"/>
                  </a:moveTo>
                  <a:cubicBezTo>
                    <a:pt x="21339" y="-1048"/>
                    <a:pt x="37487" y="3121"/>
                    <a:pt x="55150" y="0"/>
                  </a:cubicBezTo>
                  <a:cubicBezTo>
                    <a:pt x="58550" y="-537"/>
                    <a:pt x="60290" y="2394"/>
                    <a:pt x="60293" y="5143"/>
                  </a:cubicBezTo>
                  <a:cubicBezTo>
                    <a:pt x="65432" y="42820"/>
                    <a:pt x="43962" y="83843"/>
                    <a:pt x="60293" y="147161"/>
                  </a:cubicBezTo>
                  <a:cubicBezTo>
                    <a:pt x="60418" y="149960"/>
                    <a:pt x="57860" y="152621"/>
                    <a:pt x="55150" y="152305"/>
                  </a:cubicBezTo>
                  <a:cubicBezTo>
                    <a:pt x="44293" y="155734"/>
                    <a:pt x="34989" y="150673"/>
                    <a:pt x="26099" y="152305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73465994">
                    <a:custGeom>
                      <a:avLst/>
                      <a:gdLst>
                        <a:gd name="connsiteX0" fmla="*/ 0 w 60293"/>
                        <a:gd name="connsiteY0" fmla="*/ 0 h 152304"/>
                        <a:gd name="connsiteX1" fmla="*/ 55150 w 60293"/>
                        <a:gd name="connsiteY1" fmla="*/ 0 h 152304"/>
                        <a:gd name="connsiteX2" fmla="*/ 60293 w 60293"/>
                        <a:gd name="connsiteY2" fmla="*/ 5143 h 152304"/>
                        <a:gd name="connsiteX3" fmla="*/ 60293 w 60293"/>
                        <a:gd name="connsiteY3" fmla="*/ 147161 h 152304"/>
                        <a:gd name="connsiteX4" fmla="*/ 55150 w 60293"/>
                        <a:gd name="connsiteY4" fmla="*/ 152305 h 152304"/>
                        <a:gd name="connsiteX5" fmla="*/ 26099 w 60293"/>
                        <a:gd name="connsiteY5" fmla="*/ 152305 h 15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293" h="152304">
                          <a:moveTo>
                            <a:pt x="0" y="0"/>
                          </a:moveTo>
                          <a:lnTo>
                            <a:pt x="55150" y="0"/>
                          </a:lnTo>
                          <a:cubicBezTo>
                            <a:pt x="58007" y="0"/>
                            <a:pt x="60293" y="2286"/>
                            <a:pt x="60293" y="5143"/>
                          </a:cubicBezTo>
                          <a:lnTo>
                            <a:pt x="60293" y="147161"/>
                          </a:lnTo>
                          <a:cubicBezTo>
                            <a:pt x="60293" y="150019"/>
                            <a:pt x="58007" y="152305"/>
                            <a:pt x="55150" y="152305"/>
                          </a:cubicBezTo>
                          <a:lnTo>
                            <a:pt x="26099" y="15230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7" name="Forme libre : forme 946">
              <a:extLst>
                <a:ext uri="{FF2B5EF4-FFF2-40B4-BE49-F238E27FC236}">
                  <a16:creationId xmlns:a16="http://schemas.microsoft.com/office/drawing/2014/main" id="{3EB097E4-ED33-469B-B65D-229E6C34473F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 fill="none" extrusionOk="0">
                  <a:moveTo>
                    <a:pt x="22765" y="0"/>
                  </a:moveTo>
                  <a:cubicBezTo>
                    <a:pt x="25504" y="11227"/>
                    <a:pt x="19148" y="25539"/>
                    <a:pt x="22765" y="34099"/>
                  </a:cubicBezTo>
                  <a:cubicBezTo>
                    <a:pt x="23180" y="37335"/>
                    <a:pt x="20096" y="39385"/>
                    <a:pt x="17621" y="39243"/>
                  </a:cubicBezTo>
                  <a:cubicBezTo>
                    <a:pt x="10910" y="41337"/>
                    <a:pt x="5374" y="38624"/>
                    <a:pt x="0" y="39243"/>
                  </a:cubicBezTo>
                </a:path>
                <a:path w="22764" h="39242" stroke="0" extrusionOk="0">
                  <a:moveTo>
                    <a:pt x="22765" y="0"/>
                  </a:moveTo>
                  <a:cubicBezTo>
                    <a:pt x="22821" y="14029"/>
                    <a:pt x="20007" y="19652"/>
                    <a:pt x="22765" y="34099"/>
                  </a:cubicBezTo>
                  <a:cubicBezTo>
                    <a:pt x="22577" y="36472"/>
                    <a:pt x="21121" y="39701"/>
                    <a:pt x="17621" y="39243"/>
                  </a:cubicBezTo>
                  <a:cubicBezTo>
                    <a:pt x="9274" y="40776"/>
                    <a:pt x="3903" y="37867"/>
                    <a:pt x="0" y="39243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38541325">
                    <a:custGeom>
                      <a:avLst/>
                      <a:gdLst>
                        <a:gd name="connsiteX0" fmla="*/ 22765 w 22764"/>
                        <a:gd name="connsiteY0" fmla="*/ 0 h 39242"/>
                        <a:gd name="connsiteX1" fmla="*/ 22765 w 22764"/>
                        <a:gd name="connsiteY1" fmla="*/ 34099 h 39242"/>
                        <a:gd name="connsiteX2" fmla="*/ 17621 w 22764"/>
                        <a:gd name="connsiteY2" fmla="*/ 39243 h 39242"/>
                        <a:gd name="connsiteX3" fmla="*/ 0 w 22764"/>
                        <a:gd name="connsiteY3" fmla="*/ 39243 h 39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764" h="39242">
                          <a:moveTo>
                            <a:pt x="22765" y="0"/>
                          </a:moveTo>
                          <a:lnTo>
                            <a:pt x="22765" y="34099"/>
                          </a:lnTo>
                          <a:cubicBezTo>
                            <a:pt x="22765" y="36957"/>
                            <a:pt x="20479" y="39243"/>
                            <a:pt x="17621" y="39243"/>
                          </a:cubicBezTo>
                          <a:lnTo>
                            <a:pt x="0" y="3924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8" name="Forme libre : forme 947">
              <a:extLst>
                <a:ext uri="{FF2B5EF4-FFF2-40B4-BE49-F238E27FC236}">
                  <a16:creationId xmlns:a16="http://schemas.microsoft.com/office/drawing/2014/main" id="{8EDE0B55-EC63-4F8A-9E2A-0CD9627D2F1B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 fill="none" extrusionOk="0">
                  <a:moveTo>
                    <a:pt x="0" y="0"/>
                  </a:moveTo>
                  <a:cubicBezTo>
                    <a:pt x="5869" y="-982"/>
                    <a:pt x="15159" y="1669"/>
                    <a:pt x="19431" y="0"/>
                  </a:cubicBezTo>
                  <a:cubicBezTo>
                    <a:pt x="22341" y="355"/>
                    <a:pt x="24730" y="1837"/>
                    <a:pt x="24575" y="5144"/>
                  </a:cubicBezTo>
                  <a:cubicBezTo>
                    <a:pt x="26456" y="29766"/>
                    <a:pt x="19087" y="42413"/>
                    <a:pt x="24575" y="59150"/>
                  </a:cubicBezTo>
                </a:path>
                <a:path w="24574" h="59150" stroke="0" extrusionOk="0">
                  <a:moveTo>
                    <a:pt x="0" y="0"/>
                  </a:moveTo>
                  <a:cubicBezTo>
                    <a:pt x="4675" y="-578"/>
                    <a:pt x="9875" y="115"/>
                    <a:pt x="19431" y="0"/>
                  </a:cubicBezTo>
                  <a:cubicBezTo>
                    <a:pt x="22117" y="-105"/>
                    <a:pt x="24508" y="1795"/>
                    <a:pt x="24575" y="5144"/>
                  </a:cubicBezTo>
                  <a:cubicBezTo>
                    <a:pt x="28846" y="16362"/>
                    <a:pt x="23699" y="45324"/>
                    <a:pt x="24575" y="5915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35212463">
                    <a:custGeom>
                      <a:avLst/>
                      <a:gdLst>
                        <a:gd name="connsiteX0" fmla="*/ 0 w 24574"/>
                        <a:gd name="connsiteY0" fmla="*/ 0 h 59150"/>
                        <a:gd name="connsiteX1" fmla="*/ 19431 w 24574"/>
                        <a:gd name="connsiteY1" fmla="*/ 0 h 59150"/>
                        <a:gd name="connsiteX2" fmla="*/ 24575 w 24574"/>
                        <a:gd name="connsiteY2" fmla="*/ 5144 h 59150"/>
                        <a:gd name="connsiteX3" fmla="*/ 24575 w 24574"/>
                        <a:gd name="connsiteY3" fmla="*/ 59150 h 5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574" h="59150">
                          <a:moveTo>
                            <a:pt x="0" y="0"/>
                          </a:moveTo>
                          <a:lnTo>
                            <a:pt x="19431" y="0"/>
                          </a:lnTo>
                          <a:cubicBezTo>
                            <a:pt x="22289" y="0"/>
                            <a:pt x="24575" y="2286"/>
                            <a:pt x="24575" y="5144"/>
                          </a:cubicBezTo>
                          <a:lnTo>
                            <a:pt x="24575" y="5915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9" name="Forme libre : forme 948">
              <a:extLst>
                <a:ext uri="{FF2B5EF4-FFF2-40B4-BE49-F238E27FC236}">
                  <a16:creationId xmlns:a16="http://schemas.microsoft.com/office/drawing/2014/main" id="{2177D022-D413-4B86-A8C8-9A7F1890316D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 fill="none" extrusionOk="0">
                  <a:moveTo>
                    <a:pt x="0" y="678"/>
                  </a:moveTo>
                  <a:cubicBezTo>
                    <a:pt x="-1034" y="-174"/>
                    <a:pt x="71824" y="-2148"/>
                    <a:pt x="95917" y="20681"/>
                  </a:cubicBezTo>
                  <a:cubicBezTo>
                    <a:pt x="120797" y="17296"/>
                    <a:pt x="140619" y="22947"/>
                    <a:pt x="153638" y="20681"/>
                  </a:cubicBezTo>
                  <a:cubicBezTo>
                    <a:pt x="153160" y="22807"/>
                    <a:pt x="174063" y="22106"/>
                    <a:pt x="172307" y="38397"/>
                  </a:cubicBezTo>
                  <a:cubicBezTo>
                    <a:pt x="172307" y="57067"/>
                    <a:pt x="152305" y="55257"/>
                    <a:pt x="152305" y="55257"/>
                  </a:cubicBezTo>
                  <a:cubicBezTo>
                    <a:pt x="129306" y="57439"/>
                    <a:pt x="115954" y="52519"/>
                    <a:pt x="105442" y="55257"/>
                  </a:cubicBezTo>
                  <a:cubicBezTo>
                    <a:pt x="100268" y="63331"/>
                    <a:pt x="93598" y="67969"/>
                    <a:pt x="90392" y="71640"/>
                  </a:cubicBezTo>
                </a:path>
                <a:path w="172307" h="71639" stroke="0" extrusionOk="0">
                  <a:moveTo>
                    <a:pt x="0" y="678"/>
                  </a:moveTo>
                  <a:cubicBezTo>
                    <a:pt x="4548" y="-6854"/>
                    <a:pt x="55861" y="-3958"/>
                    <a:pt x="95917" y="20681"/>
                  </a:cubicBezTo>
                  <a:cubicBezTo>
                    <a:pt x="108876" y="18313"/>
                    <a:pt x="127200" y="24334"/>
                    <a:pt x="153638" y="20681"/>
                  </a:cubicBezTo>
                  <a:cubicBezTo>
                    <a:pt x="154268" y="20845"/>
                    <a:pt x="171453" y="18171"/>
                    <a:pt x="172307" y="38397"/>
                  </a:cubicBezTo>
                  <a:cubicBezTo>
                    <a:pt x="172306" y="57066"/>
                    <a:pt x="152305" y="55256"/>
                    <a:pt x="152305" y="55257"/>
                  </a:cubicBezTo>
                  <a:cubicBezTo>
                    <a:pt x="132138" y="59909"/>
                    <a:pt x="120842" y="52699"/>
                    <a:pt x="105442" y="55257"/>
                  </a:cubicBezTo>
                  <a:cubicBezTo>
                    <a:pt x="101184" y="59999"/>
                    <a:pt x="96532" y="63871"/>
                    <a:pt x="90392" y="7164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59531746">
                    <a:custGeom>
                      <a:avLst/>
                      <a:gdLst>
                        <a:gd name="connsiteX0" fmla="*/ 0 w 172307"/>
                        <a:gd name="connsiteY0" fmla="*/ 678 h 71639"/>
                        <a:gd name="connsiteX1" fmla="*/ 95917 w 172307"/>
                        <a:gd name="connsiteY1" fmla="*/ 20681 h 71639"/>
                        <a:gd name="connsiteX2" fmla="*/ 153638 w 172307"/>
                        <a:gd name="connsiteY2" fmla="*/ 20681 h 71639"/>
                        <a:gd name="connsiteX3" fmla="*/ 172307 w 172307"/>
                        <a:gd name="connsiteY3" fmla="*/ 38397 h 71639"/>
                        <a:gd name="connsiteX4" fmla="*/ 152305 w 172307"/>
                        <a:gd name="connsiteY4" fmla="*/ 55257 h 71639"/>
                        <a:gd name="connsiteX5" fmla="*/ 105442 w 172307"/>
                        <a:gd name="connsiteY5" fmla="*/ 55257 h 71639"/>
                        <a:gd name="connsiteX6" fmla="*/ 90392 w 172307"/>
                        <a:gd name="connsiteY6" fmla="*/ 71640 h 716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2307" h="71639">
                          <a:moveTo>
                            <a:pt x="0" y="678"/>
                          </a:moveTo>
                          <a:cubicBezTo>
                            <a:pt x="0" y="678"/>
                            <a:pt x="60008" y="-5703"/>
                            <a:pt x="95917" y="20681"/>
                          </a:cubicBezTo>
                          <a:lnTo>
                            <a:pt x="153638" y="20681"/>
                          </a:lnTo>
                          <a:cubicBezTo>
                            <a:pt x="153638" y="20681"/>
                            <a:pt x="172307" y="19728"/>
                            <a:pt x="172307" y="38397"/>
                          </a:cubicBezTo>
                          <a:cubicBezTo>
                            <a:pt x="172307" y="57066"/>
                            <a:pt x="152305" y="55257"/>
                            <a:pt x="152305" y="55257"/>
                          </a:cubicBezTo>
                          <a:lnTo>
                            <a:pt x="105442" y="55257"/>
                          </a:lnTo>
                          <a:lnTo>
                            <a:pt x="90392" y="7164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0" name="Forme libre : forme 949">
              <a:extLst>
                <a:ext uri="{FF2B5EF4-FFF2-40B4-BE49-F238E27FC236}">
                  <a16:creationId xmlns:a16="http://schemas.microsoft.com/office/drawing/2014/main" id="{15B3C993-BF9C-413D-A10A-85008738646A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 fill="none" extrusionOk="0">
                  <a:moveTo>
                    <a:pt x="131350" y="42196"/>
                  </a:moveTo>
                  <a:cubicBezTo>
                    <a:pt x="131016" y="41376"/>
                    <a:pt x="123219" y="49009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cubicBezTo>
                    <a:pt x="25879" y="1338"/>
                    <a:pt x="12979" y="-342"/>
                    <a:pt x="0" y="0"/>
                  </a:cubicBezTo>
                </a:path>
                <a:path w="131349" h="43350" stroke="0" extrusionOk="0">
                  <a:moveTo>
                    <a:pt x="131350" y="42196"/>
                  </a:moveTo>
                  <a:cubicBezTo>
                    <a:pt x="130981" y="43776"/>
                    <a:pt x="120165" y="46405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cubicBezTo>
                    <a:pt x="25050" y="1128"/>
                    <a:pt x="12318" y="-2184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881582307">
                    <a:custGeom>
                      <a:avLst/>
                      <a:gdLst>
                        <a:gd name="connsiteX0" fmla="*/ 131350 w 131349"/>
                        <a:gd name="connsiteY0" fmla="*/ 42196 h 43350"/>
                        <a:gd name="connsiteX1" fmla="*/ 108204 w 131349"/>
                        <a:gd name="connsiteY1" fmla="*/ 39053 h 43350"/>
                        <a:gd name="connsiteX2" fmla="*/ 34100 w 131349"/>
                        <a:gd name="connsiteY2" fmla="*/ 0 h 43350"/>
                        <a:gd name="connsiteX3" fmla="*/ 0 w 131349"/>
                        <a:gd name="connsiteY3" fmla="*/ 0 h 43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1349" h="43350">
                          <a:moveTo>
                            <a:pt x="131350" y="42196"/>
                          </a:moveTo>
                          <a:cubicBezTo>
                            <a:pt x="131350" y="42196"/>
                            <a:pt x="122301" y="46292"/>
                            <a:pt x="108204" y="39053"/>
                          </a:cubicBezTo>
                          <a:cubicBezTo>
                            <a:pt x="94107" y="31814"/>
                            <a:pt x="34100" y="0"/>
                            <a:pt x="34100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1" name="Forme libre : forme 950">
              <a:extLst>
                <a:ext uri="{FF2B5EF4-FFF2-40B4-BE49-F238E27FC236}">
                  <a16:creationId xmlns:a16="http://schemas.microsoft.com/office/drawing/2014/main" id="{D29A5F8C-1EC0-4B06-8855-DD69A69E8BC5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 fill="none" extrusionOk="0">
                  <a:moveTo>
                    <a:pt x="48101" y="20776"/>
                  </a:moveTo>
                  <a:cubicBezTo>
                    <a:pt x="41445" y="18542"/>
                    <a:pt x="108086" y="-13977"/>
                    <a:pt x="128111" y="6679"/>
                  </a:cubicBezTo>
                  <a:cubicBezTo>
                    <a:pt x="134833" y="17663"/>
                    <a:pt x="38561" y="61539"/>
                    <a:pt x="0" y="91546"/>
                  </a:cubicBezTo>
                </a:path>
                <a:path w="129669" h="91546" stroke="0" extrusionOk="0">
                  <a:moveTo>
                    <a:pt x="48101" y="20776"/>
                  </a:moveTo>
                  <a:cubicBezTo>
                    <a:pt x="50517" y="19550"/>
                    <a:pt x="113423" y="-14583"/>
                    <a:pt x="128111" y="6679"/>
                  </a:cubicBezTo>
                  <a:cubicBezTo>
                    <a:pt x="154649" y="27893"/>
                    <a:pt x="44185" y="69143"/>
                    <a:pt x="0" y="91546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33478524">
                    <a:custGeom>
                      <a:avLst/>
                      <a:gdLst>
                        <a:gd name="connsiteX0" fmla="*/ 48101 w 129669"/>
                        <a:gd name="connsiteY0" fmla="*/ 20776 h 91546"/>
                        <a:gd name="connsiteX1" fmla="*/ 128111 w 129669"/>
                        <a:gd name="connsiteY1" fmla="*/ 6679 h 91546"/>
                        <a:gd name="connsiteX2" fmla="*/ 0 w 129669"/>
                        <a:gd name="connsiteY2" fmla="*/ 91546 h 91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29669" h="91546">
                          <a:moveTo>
                            <a:pt x="48101" y="20776"/>
                          </a:moveTo>
                          <a:cubicBezTo>
                            <a:pt x="48101" y="20776"/>
                            <a:pt x="109061" y="-14276"/>
                            <a:pt x="128111" y="6679"/>
                          </a:cubicBezTo>
                          <a:cubicBezTo>
                            <a:pt x="143542" y="23538"/>
                            <a:pt x="40291" y="73163"/>
                            <a:pt x="0" y="91546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2" name="Forme libre : forme 951">
              <a:extLst>
                <a:ext uri="{FF2B5EF4-FFF2-40B4-BE49-F238E27FC236}">
                  <a16:creationId xmlns:a16="http://schemas.microsoft.com/office/drawing/2014/main" id="{80ACCD31-4093-4A00-8211-AD7D2ACD487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 fill="none" extrusionOk="0">
                  <a:moveTo>
                    <a:pt x="37624" y="0"/>
                  </a:moveTo>
                  <a:cubicBezTo>
                    <a:pt x="30098" y="4221"/>
                    <a:pt x="12728" y="-3445"/>
                    <a:pt x="0" y="0"/>
                  </a:cubicBezTo>
                </a:path>
                <a:path w="37623" h="9525" stroke="0" extrusionOk="0">
                  <a:moveTo>
                    <a:pt x="37624" y="0"/>
                  </a:moveTo>
                  <a:cubicBezTo>
                    <a:pt x="19761" y="3106"/>
                    <a:pt x="8038" y="-1242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138196354">
                    <a:custGeom>
                      <a:avLst/>
                      <a:gdLst>
                        <a:gd name="connsiteX0" fmla="*/ 37624 w 37623"/>
                        <a:gd name="connsiteY0" fmla="*/ 0 h 9525"/>
                        <a:gd name="connsiteX1" fmla="*/ 0 w 37623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7623" h="9525">
                          <a:moveTo>
                            <a:pt x="3762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3" name="Forme libre : forme 952">
              <a:extLst>
                <a:ext uri="{FF2B5EF4-FFF2-40B4-BE49-F238E27FC236}">
                  <a16:creationId xmlns:a16="http://schemas.microsoft.com/office/drawing/2014/main" id="{947F1551-1F2A-4C9B-9BAD-82C2A0FD998B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 fill="none" extrusionOk="0">
                  <a:moveTo>
                    <a:pt x="23241" y="0"/>
                  </a:moveTo>
                  <a:cubicBezTo>
                    <a:pt x="12346" y="82"/>
                    <a:pt x="10325" y="-520"/>
                    <a:pt x="0" y="0"/>
                  </a:cubicBezTo>
                </a:path>
                <a:path w="23240" h="9525" stroke="0" extrusionOk="0">
                  <a:moveTo>
                    <a:pt x="23241" y="0"/>
                  </a:moveTo>
                  <a:cubicBezTo>
                    <a:pt x="16089" y="1832"/>
                    <a:pt x="9009" y="-2378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08359930">
                    <a:custGeom>
                      <a:avLst/>
                      <a:gdLst>
                        <a:gd name="connsiteX0" fmla="*/ 23241 w 23240"/>
                        <a:gd name="connsiteY0" fmla="*/ 0 h 9525"/>
                        <a:gd name="connsiteX1" fmla="*/ 0 w 2324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240" h="9525">
                          <a:moveTo>
                            <a:pt x="23241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54" name="Forme libre : forme 953">
              <a:extLst>
                <a:ext uri="{FF2B5EF4-FFF2-40B4-BE49-F238E27FC236}">
                  <a16:creationId xmlns:a16="http://schemas.microsoft.com/office/drawing/2014/main" id="{CD5B71AC-DE88-49E5-9EBC-9666D821A590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 fill="none" extrusionOk="0">
                  <a:moveTo>
                    <a:pt x="0" y="0"/>
                  </a:moveTo>
                  <a:cubicBezTo>
                    <a:pt x="832" y="15137"/>
                    <a:pt x="-5635" y="42118"/>
                    <a:pt x="0" y="52769"/>
                  </a:cubicBezTo>
                </a:path>
                <a:path w="9525" h="52768" stroke="0" extrusionOk="0">
                  <a:moveTo>
                    <a:pt x="0" y="0"/>
                  </a:moveTo>
                  <a:cubicBezTo>
                    <a:pt x="3338" y="26050"/>
                    <a:pt x="-4568" y="26988"/>
                    <a:pt x="0" y="52769"/>
                  </a:cubicBezTo>
                </a:path>
              </a:pathLst>
            </a:custGeom>
            <a:grp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16239980">
                    <a:custGeom>
                      <a:avLst/>
                      <a:gdLst>
                        <a:gd name="connsiteX0" fmla="*/ 0 w 9525"/>
                        <a:gd name="connsiteY0" fmla="*/ 0 h 52768"/>
                        <a:gd name="connsiteX1" fmla="*/ 0 w 9525"/>
                        <a:gd name="connsiteY1" fmla="*/ 52769 h 52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2768">
                          <a:moveTo>
                            <a:pt x="0" y="0"/>
                          </a:moveTo>
                          <a:lnTo>
                            <a:pt x="0" y="52769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60" name="Graphique 2">
            <a:extLst>
              <a:ext uri="{FF2B5EF4-FFF2-40B4-BE49-F238E27FC236}">
                <a16:creationId xmlns:a16="http://schemas.microsoft.com/office/drawing/2014/main" id="{BA1DFF1C-EF88-489D-8FD3-EC0ED4342CA1}"/>
              </a:ext>
            </a:extLst>
          </p:cNvPr>
          <p:cNvGrpSpPr/>
          <p:nvPr/>
        </p:nvGrpSpPr>
        <p:grpSpPr>
          <a:xfrm>
            <a:off x="563985" y="3149370"/>
            <a:ext cx="508295" cy="580913"/>
            <a:chOff x="1184026" y="296326"/>
            <a:chExt cx="555828" cy="635238"/>
          </a:xfrm>
          <a:noFill/>
        </p:grpSpPr>
        <p:sp>
          <p:nvSpPr>
            <p:cNvPr id="961" name="Forme libre : forme 17">
              <a:extLst>
                <a:ext uri="{FF2B5EF4-FFF2-40B4-BE49-F238E27FC236}">
                  <a16:creationId xmlns:a16="http://schemas.microsoft.com/office/drawing/2014/main" id="{BD550C91-D867-469D-B7DF-A1F8172628B7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9935" y="790"/>
                    <a:pt x="2666" y="-450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9058" y="895"/>
                    <a:pt x="5518" y="-1233"/>
                    <a:pt x="0" y="0"/>
                  </a:cubicBezTo>
                </a:path>
              </a:pathLst>
            </a:custGeom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813271719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2" name="Forme libre : forme 18">
              <a:extLst>
                <a:ext uri="{FF2B5EF4-FFF2-40B4-BE49-F238E27FC236}">
                  <a16:creationId xmlns:a16="http://schemas.microsoft.com/office/drawing/2014/main" id="{56A1D908-D79B-492F-A094-3FB72A75D6E4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42231" y="14291"/>
                    <a:pt x="36095" y="34463"/>
                    <a:pt x="38995" y="58573"/>
                  </a:cubicBezTo>
                  <a:cubicBezTo>
                    <a:pt x="38577" y="62263"/>
                    <a:pt x="34600" y="66384"/>
                    <a:pt x="30169" y="67400"/>
                  </a:cubicBezTo>
                  <a:cubicBezTo>
                    <a:pt x="18606" y="67553"/>
                    <a:pt x="13887" y="65509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519094123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3" name="Forme libre : forme 19">
              <a:extLst>
                <a:ext uri="{FF2B5EF4-FFF2-40B4-BE49-F238E27FC236}">
                  <a16:creationId xmlns:a16="http://schemas.microsoft.com/office/drawing/2014/main" id="{605A1DFE-BDC1-4A8C-94F8-AD8C635D3E5B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16550" y="-975"/>
                    <a:pt x="18732" y="701"/>
                    <a:pt x="35625" y="0"/>
                  </a:cubicBezTo>
                  <a:cubicBezTo>
                    <a:pt x="40355" y="-858"/>
                    <a:pt x="45191" y="4435"/>
                    <a:pt x="44452" y="8826"/>
                  </a:cubicBezTo>
                  <a:cubicBezTo>
                    <a:pt x="50620" y="42976"/>
                    <a:pt x="40511" y="82340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25472916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4" name="Forme libre : forme 20">
              <a:extLst>
                <a:ext uri="{FF2B5EF4-FFF2-40B4-BE49-F238E27FC236}">
                  <a16:creationId xmlns:a16="http://schemas.microsoft.com/office/drawing/2014/main" id="{6C5D1DFF-42DD-40DF-8A4A-E28943DE5979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-7787" y="7593"/>
                    <a:pt x="105647" y="-9808"/>
                    <a:pt x="164808" y="35497"/>
                  </a:cubicBezTo>
                  <a:cubicBezTo>
                    <a:pt x="192964" y="33334"/>
                    <a:pt x="231177" y="40605"/>
                    <a:pt x="263982" y="35497"/>
                  </a:cubicBezTo>
                  <a:cubicBezTo>
                    <a:pt x="263197" y="35307"/>
                    <a:pt x="292233" y="34640"/>
                    <a:pt x="296077" y="65987"/>
                  </a:cubicBezTo>
                  <a:cubicBezTo>
                    <a:pt x="296077" y="98082"/>
                    <a:pt x="261736" y="94874"/>
                    <a:pt x="261735" y="94873"/>
                  </a:cubicBezTo>
                  <a:cubicBezTo>
                    <a:pt x="239818" y="99767"/>
                    <a:pt x="199074" y="86019"/>
                    <a:pt x="181176" y="94873"/>
                  </a:cubicBezTo>
                  <a:cubicBezTo>
                    <a:pt x="171260" y="111482"/>
                    <a:pt x="161740" y="115462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68069347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5" name="Forme libre : forme 21">
              <a:extLst>
                <a:ext uri="{FF2B5EF4-FFF2-40B4-BE49-F238E27FC236}">
                  <a16:creationId xmlns:a16="http://schemas.microsoft.com/office/drawing/2014/main" id="{8CA701DD-DD3E-4074-8D43-AED9810B2D1E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4679" y="67895"/>
                    <a:pt x="210702" y="7593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cubicBezTo>
                    <a:pt x="46082" y="5192"/>
                    <a:pt x="25081" y="-3923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15568667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6" name="Forme libre : forme 22">
              <a:extLst>
                <a:ext uri="{FF2B5EF4-FFF2-40B4-BE49-F238E27FC236}">
                  <a16:creationId xmlns:a16="http://schemas.microsoft.com/office/drawing/2014/main" id="{9322B774-1674-4839-85C4-ECA6A4B56C0F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90264" y="28401"/>
                    <a:pt x="185457" y="-20554"/>
                    <a:pt x="220172" y="11450"/>
                  </a:cubicBezTo>
                  <a:cubicBezTo>
                    <a:pt x="234794" y="43913"/>
                    <a:pt x="66049" y="125649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47889740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7" name="Forme libre : forme 23">
              <a:extLst>
                <a:ext uri="{FF2B5EF4-FFF2-40B4-BE49-F238E27FC236}">
                  <a16:creationId xmlns:a16="http://schemas.microsoft.com/office/drawing/2014/main" id="{CFF347C9-D8CE-40AE-845B-554C30AB2E66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5276" y="252782"/>
                    <a:pt x="258649" y="328614"/>
                    <a:pt x="170108" y="340216"/>
                  </a:cubicBezTo>
                  <a:cubicBezTo>
                    <a:pt x="76843" y="330772"/>
                    <a:pt x="3497" y="265222"/>
                    <a:pt x="0" y="170108"/>
                  </a:cubicBezTo>
                  <a:cubicBezTo>
                    <a:pt x="9937" y="69508"/>
                    <a:pt x="84508" y="-23751"/>
                    <a:pt x="170108" y="0"/>
                  </a:cubicBezTo>
                  <a:cubicBezTo>
                    <a:pt x="249140" y="18213"/>
                    <a:pt x="354401" y="71540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96589682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68" name="Forme libre : forme 24">
              <a:extLst>
                <a:ext uri="{FF2B5EF4-FFF2-40B4-BE49-F238E27FC236}">
                  <a16:creationId xmlns:a16="http://schemas.microsoft.com/office/drawing/2014/main" id="{54EBFDB7-00AB-4A32-8EA4-33F70569CD26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23113" y="17149"/>
                    <a:pt x="126407" y="43872"/>
                    <a:pt x="141379" y="71411"/>
                  </a:cubicBezTo>
                  <a:cubicBezTo>
                    <a:pt x="176618" y="73563"/>
                    <a:pt x="186766" y="77734"/>
                    <a:pt x="219049" y="79596"/>
                  </a:cubicBezTo>
                  <a:cubicBezTo>
                    <a:pt x="205890" y="98117"/>
                    <a:pt x="179682" y="105230"/>
                    <a:pt x="161117" y="131911"/>
                  </a:cubicBezTo>
                  <a:cubicBezTo>
                    <a:pt x="170461" y="147476"/>
                    <a:pt x="165172" y="176629"/>
                    <a:pt x="177325" y="208297"/>
                  </a:cubicBezTo>
                  <a:cubicBezTo>
                    <a:pt x="150947" y="202188"/>
                    <a:pt x="140444" y="176559"/>
                    <a:pt x="109605" y="169301"/>
                  </a:cubicBezTo>
                  <a:cubicBezTo>
                    <a:pt x="76652" y="188413"/>
                    <a:pt x="51179" y="192554"/>
                    <a:pt x="41884" y="208297"/>
                  </a:cubicBezTo>
                  <a:cubicBezTo>
                    <a:pt x="46113" y="188062"/>
                    <a:pt x="56226" y="151271"/>
                    <a:pt x="57932" y="131911"/>
                  </a:cubicBezTo>
                  <a:cubicBezTo>
                    <a:pt x="26611" y="109370"/>
                    <a:pt x="32241" y="101101"/>
                    <a:pt x="0" y="79596"/>
                  </a:cubicBezTo>
                  <a:cubicBezTo>
                    <a:pt x="31129" y="71513"/>
                    <a:pt x="45880" y="83205"/>
                    <a:pt x="77670" y="71411"/>
                  </a:cubicBezTo>
                  <a:cubicBezTo>
                    <a:pt x="83108" y="57123"/>
                    <a:pt x="85756" y="53925"/>
                    <a:pt x="91310" y="40761"/>
                  </a:cubicBezTo>
                  <a:cubicBezTo>
                    <a:pt x="96174" y="26307"/>
                    <a:pt x="107903" y="16263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82701241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969" name="Rectangle 968">
            <a:extLst>
              <a:ext uri="{FF2B5EF4-FFF2-40B4-BE49-F238E27FC236}">
                <a16:creationId xmlns:a16="http://schemas.microsoft.com/office/drawing/2014/main" id="{B22EB354-BF4B-4856-8DCB-7A132321A8AB}"/>
              </a:ext>
            </a:extLst>
          </p:cNvPr>
          <p:cNvSpPr/>
          <p:nvPr/>
        </p:nvSpPr>
        <p:spPr>
          <a:xfrm>
            <a:off x="1332540" y="1821024"/>
            <a:ext cx="5440197" cy="340927"/>
          </a:xfrm>
          <a:custGeom>
            <a:avLst/>
            <a:gdLst>
              <a:gd name="connsiteX0" fmla="*/ 0 w 5440197"/>
              <a:gd name="connsiteY0" fmla="*/ 0 h 340927"/>
              <a:gd name="connsiteX1" fmla="*/ 734427 w 5440197"/>
              <a:gd name="connsiteY1" fmla="*/ 0 h 340927"/>
              <a:gd name="connsiteX2" fmla="*/ 1305647 w 5440197"/>
              <a:gd name="connsiteY2" fmla="*/ 0 h 340927"/>
              <a:gd name="connsiteX3" fmla="*/ 1931270 w 5440197"/>
              <a:gd name="connsiteY3" fmla="*/ 0 h 340927"/>
              <a:gd name="connsiteX4" fmla="*/ 2556893 w 5440197"/>
              <a:gd name="connsiteY4" fmla="*/ 0 h 340927"/>
              <a:gd name="connsiteX5" fmla="*/ 3182515 w 5440197"/>
              <a:gd name="connsiteY5" fmla="*/ 0 h 340927"/>
              <a:gd name="connsiteX6" fmla="*/ 3808138 w 5440197"/>
              <a:gd name="connsiteY6" fmla="*/ 0 h 340927"/>
              <a:gd name="connsiteX7" fmla="*/ 4596966 w 5440197"/>
              <a:gd name="connsiteY7" fmla="*/ 0 h 340927"/>
              <a:gd name="connsiteX8" fmla="*/ 5440197 w 5440197"/>
              <a:gd name="connsiteY8" fmla="*/ 0 h 340927"/>
              <a:gd name="connsiteX9" fmla="*/ 5440197 w 5440197"/>
              <a:gd name="connsiteY9" fmla="*/ 340927 h 340927"/>
              <a:gd name="connsiteX10" fmla="*/ 4760172 w 5440197"/>
              <a:gd name="connsiteY10" fmla="*/ 340927 h 340927"/>
              <a:gd name="connsiteX11" fmla="*/ 4188952 w 5440197"/>
              <a:gd name="connsiteY11" fmla="*/ 340927 h 340927"/>
              <a:gd name="connsiteX12" fmla="*/ 3454525 w 5440197"/>
              <a:gd name="connsiteY12" fmla="*/ 340927 h 340927"/>
              <a:gd name="connsiteX13" fmla="*/ 2720099 w 5440197"/>
              <a:gd name="connsiteY13" fmla="*/ 340927 h 340927"/>
              <a:gd name="connsiteX14" fmla="*/ 1931270 w 5440197"/>
              <a:gd name="connsiteY14" fmla="*/ 340927 h 340927"/>
              <a:gd name="connsiteX15" fmla="*/ 1360049 w 5440197"/>
              <a:gd name="connsiteY15" fmla="*/ 340927 h 340927"/>
              <a:gd name="connsiteX16" fmla="*/ 788829 w 5440197"/>
              <a:gd name="connsiteY16" fmla="*/ 340927 h 340927"/>
              <a:gd name="connsiteX17" fmla="*/ 0 w 5440197"/>
              <a:gd name="connsiteY17" fmla="*/ 340927 h 340927"/>
              <a:gd name="connsiteX18" fmla="*/ 0 w 5440197"/>
              <a:gd name="connsiteY18" fmla="*/ 0 h 340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40197" h="340927" fill="none" extrusionOk="0">
                <a:moveTo>
                  <a:pt x="0" y="0"/>
                </a:moveTo>
                <a:cubicBezTo>
                  <a:pt x="219919" y="26180"/>
                  <a:pt x="439295" y="28205"/>
                  <a:pt x="734427" y="0"/>
                </a:cubicBezTo>
                <a:cubicBezTo>
                  <a:pt x="1029559" y="-28205"/>
                  <a:pt x="1059485" y="16759"/>
                  <a:pt x="1305647" y="0"/>
                </a:cubicBezTo>
                <a:cubicBezTo>
                  <a:pt x="1551809" y="-16759"/>
                  <a:pt x="1753620" y="-23930"/>
                  <a:pt x="1931270" y="0"/>
                </a:cubicBezTo>
                <a:cubicBezTo>
                  <a:pt x="2108920" y="23930"/>
                  <a:pt x="2383009" y="-6943"/>
                  <a:pt x="2556893" y="0"/>
                </a:cubicBezTo>
                <a:cubicBezTo>
                  <a:pt x="2730777" y="6943"/>
                  <a:pt x="2919968" y="20082"/>
                  <a:pt x="3182515" y="0"/>
                </a:cubicBezTo>
                <a:cubicBezTo>
                  <a:pt x="3445062" y="-20082"/>
                  <a:pt x="3604321" y="-22166"/>
                  <a:pt x="3808138" y="0"/>
                </a:cubicBezTo>
                <a:cubicBezTo>
                  <a:pt x="4011955" y="22166"/>
                  <a:pt x="4343797" y="-37590"/>
                  <a:pt x="4596966" y="0"/>
                </a:cubicBezTo>
                <a:cubicBezTo>
                  <a:pt x="4850135" y="37590"/>
                  <a:pt x="5062199" y="-15060"/>
                  <a:pt x="5440197" y="0"/>
                </a:cubicBezTo>
                <a:cubicBezTo>
                  <a:pt x="5447235" y="139537"/>
                  <a:pt x="5455435" y="171269"/>
                  <a:pt x="5440197" y="340927"/>
                </a:cubicBezTo>
                <a:cubicBezTo>
                  <a:pt x="5261264" y="343605"/>
                  <a:pt x="4956451" y="310289"/>
                  <a:pt x="4760172" y="340927"/>
                </a:cubicBezTo>
                <a:cubicBezTo>
                  <a:pt x="4563894" y="371565"/>
                  <a:pt x="4390858" y="316725"/>
                  <a:pt x="4188952" y="340927"/>
                </a:cubicBezTo>
                <a:cubicBezTo>
                  <a:pt x="3987046" y="365129"/>
                  <a:pt x="3754390" y="363808"/>
                  <a:pt x="3454525" y="340927"/>
                </a:cubicBezTo>
                <a:cubicBezTo>
                  <a:pt x="3154660" y="318046"/>
                  <a:pt x="2914832" y="318202"/>
                  <a:pt x="2720099" y="340927"/>
                </a:cubicBezTo>
                <a:cubicBezTo>
                  <a:pt x="2525366" y="363652"/>
                  <a:pt x="2108434" y="368468"/>
                  <a:pt x="1931270" y="340927"/>
                </a:cubicBezTo>
                <a:cubicBezTo>
                  <a:pt x="1754106" y="313386"/>
                  <a:pt x="1574024" y="332243"/>
                  <a:pt x="1360049" y="340927"/>
                </a:cubicBezTo>
                <a:cubicBezTo>
                  <a:pt x="1146074" y="349611"/>
                  <a:pt x="1031795" y="335449"/>
                  <a:pt x="788829" y="340927"/>
                </a:cubicBezTo>
                <a:cubicBezTo>
                  <a:pt x="545863" y="346405"/>
                  <a:pt x="244083" y="302398"/>
                  <a:pt x="0" y="340927"/>
                </a:cubicBezTo>
                <a:cubicBezTo>
                  <a:pt x="14335" y="241345"/>
                  <a:pt x="-2014" y="158514"/>
                  <a:pt x="0" y="0"/>
                </a:cubicBezTo>
                <a:close/>
              </a:path>
              <a:path w="5440197" h="340927" stroke="0" extrusionOk="0">
                <a:moveTo>
                  <a:pt x="0" y="0"/>
                </a:moveTo>
                <a:cubicBezTo>
                  <a:pt x="238083" y="-16021"/>
                  <a:pt x="474225" y="-9114"/>
                  <a:pt x="680025" y="0"/>
                </a:cubicBezTo>
                <a:cubicBezTo>
                  <a:pt x="885825" y="9114"/>
                  <a:pt x="1115652" y="34980"/>
                  <a:pt x="1414451" y="0"/>
                </a:cubicBezTo>
                <a:cubicBezTo>
                  <a:pt x="1713250" y="-34980"/>
                  <a:pt x="1863468" y="-15336"/>
                  <a:pt x="2094476" y="0"/>
                </a:cubicBezTo>
                <a:cubicBezTo>
                  <a:pt x="2325485" y="15336"/>
                  <a:pt x="2587415" y="-12282"/>
                  <a:pt x="2828902" y="0"/>
                </a:cubicBezTo>
                <a:cubicBezTo>
                  <a:pt x="3070389" y="12282"/>
                  <a:pt x="3407305" y="21883"/>
                  <a:pt x="3617731" y="0"/>
                </a:cubicBezTo>
                <a:cubicBezTo>
                  <a:pt x="3828157" y="-21883"/>
                  <a:pt x="4126782" y="6412"/>
                  <a:pt x="4297756" y="0"/>
                </a:cubicBezTo>
                <a:cubicBezTo>
                  <a:pt x="4468731" y="-6412"/>
                  <a:pt x="4965780" y="25989"/>
                  <a:pt x="5440197" y="0"/>
                </a:cubicBezTo>
                <a:cubicBezTo>
                  <a:pt x="5435143" y="81272"/>
                  <a:pt x="5456797" y="249536"/>
                  <a:pt x="5440197" y="340927"/>
                </a:cubicBezTo>
                <a:cubicBezTo>
                  <a:pt x="5203890" y="324519"/>
                  <a:pt x="4987428" y="377142"/>
                  <a:pt x="4705770" y="340927"/>
                </a:cubicBezTo>
                <a:cubicBezTo>
                  <a:pt x="4424112" y="304712"/>
                  <a:pt x="4159819" y="340016"/>
                  <a:pt x="3916942" y="340927"/>
                </a:cubicBezTo>
                <a:cubicBezTo>
                  <a:pt x="3674065" y="341838"/>
                  <a:pt x="3464452" y="315231"/>
                  <a:pt x="3291319" y="340927"/>
                </a:cubicBezTo>
                <a:cubicBezTo>
                  <a:pt x="3118186" y="366623"/>
                  <a:pt x="2837770" y="369600"/>
                  <a:pt x="2556893" y="340927"/>
                </a:cubicBezTo>
                <a:cubicBezTo>
                  <a:pt x="2276016" y="312254"/>
                  <a:pt x="2037623" y="344663"/>
                  <a:pt x="1768064" y="340927"/>
                </a:cubicBezTo>
                <a:cubicBezTo>
                  <a:pt x="1498505" y="337191"/>
                  <a:pt x="1414706" y="340346"/>
                  <a:pt x="1196843" y="340927"/>
                </a:cubicBezTo>
                <a:cubicBezTo>
                  <a:pt x="978980" y="341508"/>
                  <a:pt x="383700" y="372059"/>
                  <a:pt x="0" y="340927"/>
                </a:cubicBezTo>
                <a:cubicBezTo>
                  <a:pt x="1833" y="240322"/>
                  <a:pt x="4774" y="158133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De 18 à 28 ans</a:t>
            </a: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C9DBF002-537D-47FA-B7E0-C57A5552967C}"/>
              </a:ext>
            </a:extLst>
          </p:cNvPr>
          <p:cNvSpPr/>
          <p:nvPr/>
        </p:nvSpPr>
        <p:spPr>
          <a:xfrm>
            <a:off x="6856652" y="1818522"/>
            <a:ext cx="4525529" cy="343429"/>
          </a:xfrm>
          <a:custGeom>
            <a:avLst/>
            <a:gdLst>
              <a:gd name="connsiteX0" fmla="*/ 0 w 4525529"/>
              <a:gd name="connsiteY0" fmla="*/ 0 h 343429"/>
              <a:gd name="connsiteX1" fmla="*/ 737015 w 4525529"/>
              <a:gd name="connsiteY1" fmla="*/ 0 h 343429"/>
              <a:gd name="connsiteX2" fmla="*/ 1428774 w 4525529"/>
              <a:gd name="connsiteY2" fmla="*/ 0 h 343429"/>
              <a:gd name="connsiteX3" fmla="*/ 1984768 w 4525529"/>
              <a:gd name="connsiteY3" fmla="*/ 0 h 343429"/>
              <a:gd name="connsiteX4" fmla="*/ 2586017 w 4525529"/>
              <a:gd name="connsiteY4" fmla="*/ 0 h 343429"/>
              <a:gd name="connsiteX5" fmla="*/ 3187265 w 4525529"/>
              <a:gd name="connsiteY5" fmla="*/ 0 h 343429"/>
              <a:gd name="connsiteX6" fmla="*/ 3788514 w 4525529"/>
              <a:gd name="connsiteY6" fmla="*/ 0 h 343429"/>
              <a:gd name="connsiteX7" fmla="*/ 4525529 w 4525529"/>
              <a:gd name="connsiteY7" fmla="*/ 0 h 343429"/>
              <a:gd name="connsiteX8" fmla="*/ 4525529 w 4525529"/>
              <a:gd name="connsiteY8" fmla="*/ 343429 h 343429"/>
              <a:gd name="connsiteX9" fmla="*/ 3788514 w 4525529"/>
              <a:gd name="connsiteY9" fmla="*/ 343429 h 343429"/>
              <a:gd name="connsiteX10" fmla="*/ 3051500 w 4525529"/>
              <a:gd name="connsiteY10" fmla="*/ 343429 h 343429"/>
              <a:gd name="connsiteX11" fmla="*/ 2404995 w 4525529"/>
              <a:gd name="connsiteY11" fmla="*/ 343429 h 343429"/>
              <a:gd name="connsiteX12" fmla="*/ 1849002 w 4525529"/>
              <a:gd name="connsiteY12" fmla="*/ 343429 h 343429"/>
              <a:gd name="connsiteX13" fmla="*/ 1157242 w 4525529"/>
              <a:gd name="connsiteY13" fmla="*/ 343429 h 343429"/>
              <a:gd name="connsiteX14" fmla="*/ 0 w 4525529"/>
              <a:gd name="connsiteY14" fmla="*/ 343429 h 343429"/>
              <a:gd name="connsiteX15" fmla="*/ 0 w 4525529"/>
              <a:gd name="connsiteY15" fmla="*/ 0 h 34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25529" h="343429" fill="none" extrusionOk="0">
                <a:moveTo>
                  <a:pt x="0" y="0"/>
                </a:moveTo>
                <a:cubicBezTo>
                  <a:pt x="320033" y="11597"/>
                  <a:pt x="506428" y="-21251"/>
                  <a:pt x="737015" y="0"/>
                </a:cubicBezTo>
                <a:cubicBezTo>
                  <a:pt x="967603" y="21251"/>
                  <a:pt x="1192118" y="21385"/>
                  <a:pt x="1428774" y="0"/>
                </a:cubicBezTo>
                <a:cubicBezTo>
                  <a:pt x="1665430" y="-21385"/>
                  <a:pt x="1726321" y="-19008"/>
                  <a:pt x="1984768" y="0"/>
                </a:cubicBezTo>
                <a:cubicBezTo>
                  <a:pt x="2243215" y="19008"/>
                  <a:pt x="2367789" y="23120"/>
                  <a:pt x="2586017" y="0"/>
                </a:cubicBezTo>
                <a:cubicBezTo>
                  <a:pt x="2804245" y="-23120"/>
                  <a:pt x="3054482" y="-11274"/>
                  <a:pt x="3187265" y="0"/>
                </a:cubicBezTo>
                <a:cubicBezTo>
                  <a:pt x="3320048" y="11274"/>
                  <a:pt x="3652509" y="28776"/>
                  <a:pt x="3788514" y="0"/>
                </a:cubicBezTo>
                <a:cubicBezTo>
                  <a:pt x="3924519" y="-28776"/>
                  <a:pt x="4162575" y="-34914"/>
                  <a:pt x="4525529" y="0"/>
                </a:cubicBezTo>
                <a:cubicBezTo>
                  <a:pt x="4532373" y="116226"/>
                  <a:pt x="4538223" y="237414"/>
                  <a:pt x="4525529" y="343429"/>
                </a:cubicBezTo>
                <a:cubicBezTo>
                  <a:pt x="4319290" y="373313"/>
                  <a:pt x="3950468" y="342023"/>
                  <a:pt x="3788514" y="343429"/>
                </a:cubicBezTo>
                <a:cubicBezTo>
                  <a:pt x="3626561" y="344835"/>
                  <a:pt x="3247562" y="341062"/>
                  <a:pt x="3051500" y="343429"/>
                </a:cubicBezTo>
                <a:cubicBezTo>
                  <a:pt x="2855438" y="345796"/>
                  <a:pt x="2631230" y="340966"/>
                  <a:pt x="2404995" y="343429"/>
                </a:cubicBezTo>
                <a:cubicBezTo>
                  <a:pt x="2178761" y="345892"/>
                  <a:pt x="2066458" y="316854"/>
                  <a:pt x="1849002" y="343429"/>
                </a:cubicBezTo>
                <a:cubicBezTo>
                  <a:pt x="1631546" y="370004"/>
                  <a:pt x="1498952" y="330954"/>
                  <a:pt x="1157242" y="343429"/>
                </a:cubicBezTo>
                <a:cubicBezTo>
                  <a:pt x="815532" y="355904"/>
                  <a:pt x="303823" y="384650"/>
                  <a:pt x="0" y="343429"/>
                </a:cubicBezTo>
                <a:cubicBezTo>
                  <a:pt x="1020" y="214340"/>
                  <a:pt x="-6259" y="147711"/>
                  <a:pt x="0" y="0"/>
                </a:cubicBezTo>
                <a:close/>
              </a:path>
              <a:path w="4525529" h="343429" stroke="0" extrusionOk="0">
                <a:moveTo>
                  <a:pt x="0" y="0"/>
                </a:moveTo>
                <a:cubicBezTo>
                  <a:pt x="288998" y="-1152"/>
                  <a:pt x="445610" y="-1267"/>
                  <a:pt x="646504" y="0"/>
                </a:cubicBezTo>
                <a:cubicBezTo>
                  <a:pt x="847398" y="1267"/>
                  <a:pt x="1034580" y="8877"/>
                  <a:pt x="1338264" y="0"/>
                </a:cubicBezTo>
                <a:cubicBezTo>
                  <a:pt x="1641948" y="-8877"/>
                  <a:pt x="1696797" y="-21927"/>
                  <a:pt x="1984768" y="0"/>
                </a:cubicBezTo>
                <a:cubicBezTo>
                  <a:pt x="2272739" y="21927"/>
                  <a:pt x="2439926" y="-485"/>
                  <a:pt x="2676527" y="0"/>
                </a:cubicBezTo>
                <a:cubicBezTo>
                  <a:pt x="2913128" y="485"/>
                  <a:pt x="3238277" y="-8369"/>
                  <a:pt x="3413542" y="0"/>
                </a:cubicBezTo>
                <a:cubicBezTo>
                  <a:pt x="3588808" y="8369"/>
                  <a:pt x="3984381" y="-42249"/>
                  <a:pt x="4525529" y="0"/>
                </a:cubicBezTo>
                <a:cubicBezTo>
                  <a:pt x="4509380" y="120531"/>
                  <a:pt x="4524330" y="180389"/>
                  <a:pt x="4525529" y="343429"/>
                </a:cubicBezTo>
                <a:cubicBezTo>
                  <a:pt x="4292791" y="346126"/>
                  <a:pt x="4166244" y="331417"/>
                  <a:pt x="3924280" y="343429"/>
                </a:cubicBezTo>
                <a:cubicBezTo>
                  <a:pt x="3682316" y="355441"/>
                  <a:pt x="3612743" y="361858"/>
                  <a:pt x="3323031" y="343429"/>
                </a:cubicBezTo>
                <a:cubicBezTo>
                  <a:pt x="3033319" y="325000"/>
                  <a:pt x="2752363" y="357110"/>
                  <a:pt x="2586017" y="343429"/>
                </a:cubicBezTo>
                <a:cubicBezTo>
                  <a:pt x="2419671" y="329748"/>
                  <a:pt x="2179531" y="364515"/>
                  <a:pt x="1984768" y="343429"/>
                </a:cubicBezTo>
                <a:cubicBezTo>
                  <a:pt x="1790005" y="322343"/>
                  <a:pt x="1468411" y="351846"/>
                  <a:pt x="1293008" y="343429"/>
                </a:cubicBezTo>
                <a:cubicBezTo>
                  <a:pt x="1117605" y="335012"/>
                  <a:pt x="756143" y="331821"/>
                  <a:pt x="555994" y="343429"/>
                </a:cubicBezTo>
                <a:cubicBezTo>
                  <a:pt x="355845" y="355037"/>
                  <a:pt x="163686" y="331724"/>
                  <a:pt x="0" y="343429"/>
                </a:cubicBezTo>
                <a:cubicBezTo>
                  <a:pt x="-4599" y="226622"/>
                  <a:pt x="-3350" y="11779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Plus de 28 ans</a:t>
            </a:r>
          </a:p>
        </p:txBody>
      </p:sp>
      <p:grpSp>
        <p:nvGrpSpPr>
          <p:cNvPr id="971" name="Graphique 1770">
            <a:extLst>
              <a:ext uri="{FF2B5EF4-FFF2-40B4-BE49-F238E27FC236}">
                <a16:creationId xmlns:a16="http://schemas.microsoft.com/office/drawing/2014/main" id="{BDF904DB-3241-4D88-B4CE-89162F742ADF}"/>
              </a:ext>
            </a:extLst>
          </p:cNvPr>
          <p:cNvGrpSpPr/>
          <p:nvPr/>
        </p:nvGrpSpPr>
        <p:grpSpPr>
          <a:xfrm>
            <a:off x="594065" y="2276469"/>
            <a:ext cx="571762" cy="634854"/>
            <a:chOff x="1223962" y="1323975"/>
            <a:chExt cx="336430" cy="373554"/>
          </a:xfrm>
          <a:noFill/>
        </p:grpSpPr>
        <p:sp>
          <p:nvSpPr>
            <p:cNvPr id="972" name="Forme libre : forme 971">
              <a:extLst>
                <a:ext uri="{FF2B5EF4-FFF2-40B4-BE49-F238E27FC236}">
                  <a16:creationId xmlns:a16="http://schemas.microsoft.com/office/drawing/2014/main" id="{04ECDAD3-5F0B-4E71-8E55-CB44EC2F51EF}"/>
                </a:ext>
              </a:extLst>
            </p:cNvPr>
            <p:cNvSpPr/>
            <p:nvPr/>
          </p:nvSpPr>
          <p:spPr>
            <a:xfrm>
              <a:off x="1226819" y="1691544"/>
              <a:ext cx="6667" cy="9525"/>
            </a:xfrm>
            <a:custGeom>
              <a:avLst/>
              <a:gdLst>
                <a:gd name="connsiteX0" fmla="*/ 6668 w 6667"/>
                <a:gd name="connsiteY0" fmla="*/ 0 h 9525"/>
                <a:gd name="connsiteX1" fmla="*/ 0 w 66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" h="9525" fill="none" extrusionOk="0">
                  <a:moveTo>
                    <a:pt x="6668" y="0"/>
                  </a:moveTo>
                  <a:cubicBezTo>
                    <a:pt x="4583" y="330"/>
                    <a:pt x="2719" y="-758"/>
                    <a:pt x="0" y="0"/>
                  </a:cubicBezTo>
                </a:path>
                <a:path w="6667" h="9525" stroke="0" extrusionOk="0">
                  <a:moveTo>
                    <a:pt x="6668" y="0"/>
                  </a:moveTo>
                  <a:cubicBezTo>
                    <a:pt x="3429" y="526"/>
                    <a:pt x="1685" y="-724"/>
                    <a:pt x="0" y="0"/>
                  </a:cubicBezTo>
                </a:path>
              </a:pathLst>
            </a:custGeom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42176424">
                    <a:custGeom>
                      <a:avLst/>
                      <a:gdLst>
                        <a:gd name="connsiteX0" fmla="*/ 6668 w 6667"/>
                        <a:gd name="connsiteY0" fmla="*/ 0 h 9525"/>
                        <a:gd name="connsiteX1" fmla="*/ 0 w 6667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667" h="9525">
                          <a:moveTo>
                            <a:pt x="666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3" name="Forme libre : forme 972">
              <a:extLst>
                <a:ext uri="{FF2B5EF4-FFF2-40B4-BE49-F238E27FC236}">
                  <a16:creationId xmlns:a16="http://schemas.microsoft.com/office/drawing/2014/main" id="{29E89FFA-733B-47B8-9BC3-CFDB0F036AF1}"/>
                </a:ext>
              </a:extLst>
            </p:cNvPr>
            <p:cNvSpPr/>
            <p:nvPr/>
          </p:nvSpPr>
          <p:spPr>
            <a:xfrm>
              <a:off x="1226819" y="1551908"/>
              <a:ext cx="55340" cy="139731"/>
            </a:xfrm>
            <a:custGeom>
              <a:avLst/>
              <a:gdLst>
                <a:gd name="connsiteX0" fmla="*/ 0 w 55340"/>
                <a:gd name="connsiteY0" fmla="*/ 0 h 139731"/>
                <a:gd name="connsiteX1" fmla="*/ 50578 w 55340"/>
                <a:gd name="connsiteY1" fmla="*/ 0 h 139731"/>
                <a:gd name="connsiteX2" fmla="*/ 55340 w 55340"/>
                <a:gd name="connsiteY2" fmla="*/ 4763 h 139731"/>
                <a:gd name="connsiteX3" fmla="*/ 55340 w 55340"/>
                <a:gd name="connsiteY3" fmla="*/ 134969 h 139731"/>
                <a:gd name="connsiteX4" fmla="*/ 50578 w 55340"/>
                <a:gd name="connsiteY4" fmla="*/ 139732 h 139731"/>
                <a:gd name="connsiteX5" fmla="*/ 23908 w 55340"/>
                <a:gd name="connsiteY5" fmla="*/ 139732 h 13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340" h="139731" extrusionOk="0">
                  <a:moveTo>
                    <a:pt x="0" y="0"/>
                  </a:moveTo>
                  <a:cubicBezTo>
                    <a:pt x="22618" y="-726"/>
                    <a:pt x="32845" y="1321"/>
                    <a:pt x="50578" y="0"/>
                  </a:cubicBezTo>
                  <a:cubicBezTo>
                    <a:pt x="53367" y="226"/>
                    <a:pt x="55720" y="2022"/>
                    <a:pt x="55340" y="4763"/>
                  </a:cubicBezTo>
                  <a:cubicBezTo>
                    <a:pt x="69792" y="60735"/>
                    <a:pt x="44328" y="87194"/>
                    <a:pt x="55340" y="134969"/>
                  </a:cubicBezTo>
                  <a:cubicBezTo>
                    <a:pt x="55129" y="137191"/>
                    <a:pt x="53152" y="139676"/>
                    <a:pt x="50578" y="139732"/>
                  </a:cubicBezTo>
                  <a:cubicBezTo>
                    <a:pt x="43531" y="141120"/>
                    <a:pt x="36706" y="139434"/>
                    <a:pt x="23908" y="139732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36012609">
                    <a:custGeom>
                      <a:avLst/>
                      <a:gdLst>
                        <a:gd name="connsiteX0" fmla="*/ 0 w 55340"/>
                        <a:gd name="connsiteY0" fmla="*/ 0 h 139731"/>
                        <a:gd name="connsiteX1" fmla="*/ 50578 w 55340"/>
                        <a:gd name="connsiteY1" fmla="*/ 0 h 139731"/>
                        <a:gd name="connsiteX2" fmla="*/ 55340 w 55340"/>
                        <a:gd name="connsiteY2" fmla="*/ 4763 h 139731"/>
                        <a:gd name="connsiteX3" fmla="*/ 55340 w 55340"/>
                        <a:gd name="connsiteY3" fmla="*/ 134969 h 139731"/>
                        <a:gd name="connsiteX4" fmla="*/ 50578 w 55340"/>
                        <a:gd name="connsiteY4" fmla="*/ 139732 h 139731"/>
                        <a:gd name="connsiteX5" fmla="*/ 23908 w 55340"/>
                        <a:gd name="connsiteY5" fmla="*/ 139732 h 1397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5340" h="139731">
                          <a:moveTo>
                            <a:pt x="0" y="0"/>
                          </a:moveTo>
                          <a:lnTo>
                            <a:pt x="50578" y="0"/>
                          </a:lnTo>
                          <a:cubicBezTo>
                            <a:pt x="53150" y="0"/>
                            <a:pt x="55340" y="2095"/>
                            <a:pt x="55340" y="4763"/>
                          </a:cubicBezTo>
                          <a:lnTo>
                            <a:pt x="55340" y="134969"/>
                          </a:lnTo>
                          <a:cubicBezTo>
                            <a:pt x="55340" y="137541"/>
                            <a:pt x="53245" y="139732"/>
                            <a:pt x="50578" y="139732"/>
                          </a:cubicBezTo>
                          <a:lnTo>
                            <a:pt x="23908" y="139732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4" name="Forme libre : forme 973">
              <a:extLst>
                <a:ext uri="{FF2B5EF4-FFF2-40B4-BE49-F238E27FC236}">
                  <a16:creationId xmlns:a16="http://schemas.microsoft.com/office/drawing/2014/main" id="{7ED18D3B-69A7-4FBC-BF04-D75962C9A284}"/>
                </a:ext>
              </a:extLst>
            </p:cNvPr>
            <p:cNvSpPr/>
            <p:nvPr/>
          </p:nvSpPr>
          <p:spPr>
            <a:xfrm>
              <a:off x="1284255" y="1638585"/>
              <a:ext cx="20764" cy="36004"/>
            </a:xfrm>
            <a:custGeom>
              <a:avLst/>
              <a:gdLst>
                <a:gd name="connsiteX0" fmla="*/ 20765 w 20764"/>
                <a:gd name="connsiteY0" fmla="*/ 0 h 36004"/>
                <a:gd name="connsiteX1" fmla="*/ 20765 w 20764"/>
                <a:gd name="connsiteY1" fmla="*/ 31242 h 36004"/>
                <a:gd name="connsiteX2" fmla="*/ 16002 w 20764"/>
                <a:gd name="connsiteY2" fmla="*/ 36005 h 36004"/>
                <a:gd name="connsiteX3" fmla="*/ 0 w 20764"/>
                <a:gd name="connsiteY3" fmla="*/ 36005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64" h="36004" extrusionOk="0">
                  <a:moveTo>
                    <a:pt x="20765" y="0"/>
                  </a:moveTo>
                  <a:cubicBezTo>
                    <a:pt x="22803" y="10952"/>
                    <a:pt x="17779" y="21649"/>
                    <a:pt x="20765" y="31242"/>
                  </a:cubicBezTo>
                  <a:cubicBezTo>
                    <a:pt x="20780" y="34003"/>
                    <a:pt x="18174" y="35876"/>
                    <a:pt x="16002" y="36005"/>
                  </a:cubicBezTo>
                  <a:cubicBezTo>
                    <a:pt x="12570" y="36349"/>
                    <a:pt x="6660" y="34693"/>
                    <a:pt x="0" y="36005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901159803">
                    <a:custGeom>
                      <a:avLst/>
                      <a:gdLst>
                        <a:gd name="connsiteX0" fmla="*/ 20765 w 20764"/>
                        <a:gd name="connsiteY0" fmla="*/ 0 h 36004"/>
                        <a:gd name="connsiteX1" fmla="*/ 20765 w 20764"/>
                        <a:gd name="connsiteY1" fmla="*/ 31242 h 36004"/>
                        <a:gd name="connsiteX2" fmla="*/ 16002 w 20764"/>
                        <a:gd name="connsiteY2" fmla="*/ 36005 h 36004"/>
                        <a:gd name="connsiteX3" fmla="*/ 0 w 20764"/>
                        <a:gd name="connsiteY3" fmla="*/ 36005 h 360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764" h="36004">
                          <a:moveTo>
                            <a:pt x="20765" y="0"/>
                          </a:moveTo>
                          <a:lnTo>
                            <a:pt x="20765" y="31242"/>
                          </a:lnTo>
                          <a:cubicBezTo>
                            <a:pt x="20765" y="33814"/>
                            <a:pt x="18669" y="36005"/>
                            <a:pt x="16002" y="36005"/>
                          </a:cubicBezTo>
                          <a:lnTo>
                            <a:pt x="0" y="3600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5" name="Forme libre : forme 974">
              <a:extLst>
                <a:ext uri="{FF2B5EF4-FFF2-40B4-BE49-F238E27FC236}">
                  <a16:creationId xmlns:a16="http://schemas.microsoft.com/office/drawing/2014/main" id="{DE0FC92F-8496-4A52-B26B-FE86C3260892}"/>
                </a:ext>
              </a:extLst>
            </p:cNvPr>
            <p:cNvSpPr/>
            <p:nvPr/>
          </p:nvSpPr>
          <p:spPr>
            <a:xfrm>
              <a:off x="1282540" y="1563528"/>
              <a:ext cx="22574" cy="54292"/>
            </a:xfrm>
            <a:custGeom>
              <a:avLst/>
              <a:gdLst>
                <a:gd name="connsiteX0" fmla="*/ 0 w 22574"/>
                <a:gd name="connsiteY0" fmla="*/ 0 h 54292"/>
                <a:gd name="connsiteX1" fmla="*/ 17812 w 22574"/>
                <a:gd name="connsiteY1" fmla="*/ 0 h 54292"/>
                <a:gd name="connsiteX2" fmla="*/ 22574 w 22574"/>
                <a:gd name="connsiteY2" fmla="*/ 4763 h 54292"/>
                <a:gd name="connsiteX3" fmla="*/ 22574 w 22574"/>
                <a:gd name="connsiteY3" fmla="*/ 54293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74" h="54292" extrusionOk="0">
                  <a:moveTo>
                    <a:pt x="0" y="0"/>
                  </a:moveTo>
                  <a:cubicBezTo>
                    <a:pt x="4429" y="-635"/>
                    <a:pt x="11449" y="1069"/>
                    <a:pt x="17812" y="0"/>
                  </a:cubicBezTo>
                  <a:cubicBezTo>
                    <a:pt x="20436" y="673"/>
                    <a:pt x="22314" y="2050"/>
                    <a:pt x="22574" y="4763"/>
                  </a:cubicBezTo>
                  <a:cubicBezTo>
                    <a:pt x="23172" y="19416"/>
                    <a:pt x="20594" y="40502"/>
                    <a:pt x="22574" y="54293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75937258">
                    <a:custGeom>
                      <a:avLst/>
                      <a:gdLst>
                        <a:gd name="connsiteX0" fmla="*/ 0 w 22574"/>
                        <a:gd name="connsiteY0" fmla="*/ 0 h 54292"/>
                        <a:gd name="connsiteX1" fmla="*/ 17812 w 22574"/>
                        <a:gd name="connsiteY1" fmla="*/ 0 h 54292"/>
                        <a:gd name="connsiteX2" fmla="*/ 22574 w 22574"/>
                        <a:gd name="connsiteY2" fmla="*/ 4763 h 54292"/>
                        <a:gd name="connsiteX3" fmla="*/ 22574 w 22574"/>
                        <a:gd name="connsiteY3" fmla="*/ 54293 h 54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74" h="54292">
                          <a:moveTo>
                            <a:pt x="0" y="0"/>
                          </a:moveTo>
                          <a:lnTo>
                            <a:pt x="17812" y="0"/>
                          </a:lnTo>
                          <a:cubicBezTo>
                            <a:pt x="20383" y="0"/>
                            <a:pt x="22574" y="2096"/>
                            <a:pt x="22574" y="4763"/>
                          </a:cubicBezTo>
                          <a:lnTo>
                            <a:pt x="22574" y="5429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6" name="Forme libre : forme 975">
              <a:extLst>
                <a:ext uri="{FF2B5EF4-FFF2-40B4-BE49-F238E27FC236}">
                  <a16:creationId xmlns:a16="http://schemas.microsoft.com/office/drawing/2014/main" id="{3A66FDB8-1E41-4A0F-A457-FCE027773939}"/>
                </a:ext>
              </a:extLst>
            </p:cNvPr>
            <p:cNvSpPr/>
            <p:nvPr/>
          </p:nvSpPr>
          <p:spPr>
            <a:xfrm>
              <a:off x="1305019" y="1575871"/>
              <a:ext cx="158019" cy="65762"/>
            </a:xfrm>
            <a:custGeom>
              <a:avLst/>
              <a:gdLst>
                <a:gd name="connsiteX0" fmla="*/ 0 w 158019"/>
                <a:gd name="connsiteY0" fmla="*/ 612 h 65762"/>
                <a:gd name="connsiteX1" fmla="*/ 88011 w 158019"/>
                <a:gd name="connsiteY1" fmla="*/ 18995 h 65762"/>
                <a:gd name="connsiteX2" fmla="*/ 140970 w 158019"/>
                <a:gd name="connsiteY2" fmla="*/ 18995 h 65762"/>
                <a:gd name="connsiteX3" fmla="*/ 158020 w 158019"/>
                <a:gd name="connsiteY3" fmla="*/ 35283 h 65762"/>
                <a:gd name="connsiteX4" fmla="*/ 139637 w 158019"/>
                <a:gd name="connsiteY4" fmla="*/ 50713 h 65762"/>
                <a:gd name="connsiteX5" fmla="*/ 96679 w 158019"/>
                <a:gd name="connsiteY5" fmla="*/ 50713 h 65762"/>
                <a:gd name="connsiteX6" fmla="*/ 82963 w 158019"/>
                <a:gd name="connsiteY6" fmla="*/ 65763 h 6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19" h="65762" extrusionOk="0">
                  <a:moveTo>
                    <a:pt x="0" y="612"/>
                  </a:moveTo>
                  <a:cubicBezTo>
                    <a:pt x="2264" y="4134"/>
                    <a:pt x="46103" y="-2668"/>
                    <a:pt x="88011" y="18995"/>
                  </a:cubicBezTo>
                  <a:cubicBezTo>
                    <a:pt x="109465" y="15695"/>
                    <a:pt x="122739" y="24054"/>
                    <a:pt x="140970" y="18995"/>
                  </a:cubicBezTo>
                  <a:cubicBezTo>
                    <a:pt x="142516" y="18615"/>
                    <a:pt x="153579" y="20387"/>
                    <a:pt x="158020" y="35283"/>
                  </a:cubicBezTo>
                  <a:cubicBezTo>
                    <a:pt x="158021" y="52332"/>
                    <a:pt x="139637" y="50713"/>
                    <a:pt x="139637" y="50713"/>
                  </a:cubicBezTo>
                  <a:cubicBezTo>
                    <a:pt x="118377" y="52105"/>
                    <a:pt x="115617" y="47950"/>
                    <a:pt x="96679" y="50713"/>
                  </a:cubicBezTo>
                  <a:cubicBezTo>
                    <a:pt x="94836" y="55901"/>
                    <a:pt x="85030" y="61751"/>
                    <a:pt x="82963" y="65763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07019251">
                    <a:custGeom>
                      <a:avLst/>
                      <a:gdLst>
                        <a:gd name="connsiteX0" fmla="*/ 0 w 158019"/>
                        <a:gd name="connsiteY0" fmla="*/ 612 h 65762"/>
                        <a:gd name="connsiteX1" fmla="*/ 88011 w 158019"/>
                        <a:gd name="connsiteY1" fmla="*/ 18995 h 65762"/>
                        <a:gd name="connsiteX2" fmla="*/ 140970 w 158019"/>
                        <a:gd name="connsiteY2" fmla="*/ 18995 h 65762"/>
                        <a:gd name="connsiteX3" fmla="*/ 158020 w 158019"/>
                        <a:gd name="connsiteY3" fmla="*/ 35283 h 65762"/>
                        <a:gd name="connsiteX4" fmla="*/ 139637 w 158019"/>
                        <a:gd name="connsiteY4" fmla="*/ 50713 h 65762"/>
                        <a:gd name="connsiteX5" fmla="*/ 96679 w 158019"/>
                        <a:gd name="connsiteY5" fmla="*/ 50713 h 65762"/>
                        <a:gd name="connsiteX6" fmla="*/ 82963 w 158019"/>
                        <a:gd name="connsiteY6" fmla="*/ 65763 h 65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8019" h="65762">
                          <a:moveTo>
                            <a:pt x="0" y="612"/>
                          </a:moveTo>
                          <a:cubicBezTo>
                            <a:pt x="0" y="612"/>
                            <a:pt x="55054" y="-5199"/>
                            <a:pt x="88011" y="18995"/>
                          </a:cubicBezTo>
                          <a:lnTo>
                            <a:pt x="140970" y="18995"/>
                          </a:lnTo>
                          <a:cubicBezTo>
                            <a:pt x="140970" y="18995"/>
                            <a:pt x="158020" y="18138"/>
                            <a:pt x="158020" y="35283"/>
                          </a:cubicBezTo>
                          <a:cubicBezTo>
                            <a:pt x="158020" y="52332"/>
                            <a:pt x="139637" y="50713"/>
                            <a:pt x="139637" y="50713"/>
                          </a:cubicBezTo>
                          <a:lnTo>
                            <a:pt x="96679" y="50713"/>
                          </a:lnTo>
                          <a:lnTo>
                            <a:pt x="82963" y="6576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7" name="Forme libre : forme 976">
              <a:extLst>
                <a:ext uri="{FF2B5EF4-FFF2-40B4-BE49-F238E27FC236}">
                  <a16:creationId xmlns:a16="http://schemas.microsoft.com/office/drawing/2014/main" id="{C7DCFDD1-260C-4D0A-8E14-C77A55194CD7}"/>
                </a:ext>
              </a:extLst>
            </p:cNvPr>
            <p:cNvSpPr/>
            <p:nvPr/>
          </p:nvSpPr>
          <p:spPr>
            <a:xfrm>
              <a:off x="1306734" y="1657731"/>
              <a:ext cx="120491" cy="39798"/>
            </a:xfrm>
            <a:custGeom>
              <a:avLst/>
              <a:gdLst>
                <a:gd name="connsiteX0" fmla="*/ 120491 w 120491"/>
                <a:gd name="connsiteY0" fmla="*/ 38767 h 39798"/>
                <a:gd name="connsiteX1" fmla="*/ 99251 w 120491"/>
                <a:gd name="connsiteY1" fmla="*/ 35814 h 39798"/>
                <a:gd name="connsiteX2" fmla="*/ 31337 w 120491"/>
                <a:gd name="connsiteY2" fmla="*/ 0 h 39798"/>
                <a:gd name="connsiteX3" fmla="*/ 0 w 120491"/>
                <a:gd name="connsiteY3" fmla="*/ 0 h 39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491" h="39798" extrusionOk="0">
                  <a:moveTo>
                    <a:pt x="120491" y="38767"/>
                  </a:moveTo>
                  <a:cubicBezTo>
                    <a:pt x="122382" y="39354"/>
                    <a:pt x="111940" y="40514"/>
                    <a:pt x="99251" y="35814"/>
                  </a:cubicBezTo>
                  <a:cubicBezTo>
                    <a:pt x="86297" y="29146"/>
                    <a:pt x="31337" y="-1"/>
                    <a:pt x="31337" y="0"/>
                  </a:cubicBezTo>
                  <a:cubicBezTo>
                    <a:pt x="18266" y="2767"/>
                    <a:pt x="9234" y="-951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960534638">
                    <a:custGeom>
                      <a:avLst/>
                      <a:gdLst>
                        <a:gd name="connsiteX0" fmla="*/ 120491 w 120491"/>
                        <a:gd name="connsiteY0" fmla="*/ 38767 h 39798"/>
                        <a:gd name="connsiteX1" fmla="*/ 99251 w 120491"/>
                        <a:gd name="connsiteY1" fmla="*/ 35814 h 39798"/>
                        <a:gd name="connsiteX2" fmla="*/ 31337 w 120491"/>
                        <a:gd name="connsiteY2" fmla="*/ 0 h 39798"/>
                        <a:gd name="connsiteX3" fmla="*/ 0 w 120491"/>
                        <a:gd name="connsiteY3" fmla="*/ 0 h 39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0491" h="39798">
                          <a:moveTo>
                            <a:pt x="120491" y="38767"/>
                          </a:moveTo>
                          <a:cubicBezTo>
                            <a:pt x="120491" y="38767"/>
                            <a:pt x="112109" y="42481"/>
                            <a:pt x="99251" y="35814"/>
                          </a:cubicBezTo>
                          <a:cubicBezTo>
                            <a:pt x="86297" y="29146"/>
                            <a:pt x="31337" y="0"/>
                            <a:pt x="31337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8" name="Forme libre : forme 977">
              <a:extLst>
                <a:ext uri="{FF2B5EF4-FFF2-40B4-BE49-F238E27FC236}">
                  <a16:creationId xmlns:a16="http://schemas.microsoft.com/office/drawing/2014/main" id="{5D0373BA-DECE-41F1-9114-426879B350F1}"/>
                </a:ext>
              </a:extLst>
            </p:cNvPr>
            <p:cNvSpPr/>
            <p:nvPr/>
          </p:nvSpPr>
          <p:spPr>
            <a:xfrm>
              <a:off x="1441513" y="1606204"/>
              <a:ext cx="118879" cy="83911"/>
            </a:xfrm>
            <a:custGeom>
              <a:avLst/>
              <a:gdLst>
                <a:gd name="connsiteX0" fmla="*/ 44101 w 118879"/>
                <a:gd name="connsiteY0" fmla="*/ 19046 h 83911"/>
                <a:gd name="connsiteX1" fmla="*/ 117443 w 118879"/>
                <a:gd name="connsiteY1" fmla="*/ 6092 h 83911"/>
                <a:gd name="connsiteX2" fmla="*/ 0 w 118879"/>
                <a:gd name="connsiteY2" fmla="*/ 83911 h 8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879" h="83911" extrusionOk="0">
                  <a:moveTo>
                    <a:pt x="44101" y="19046"/>
                  </a:moveTo>
                  <a:cubicBezTo>
                    <a:pt x="47962" y="20466"/>
                    <a:pt x="105678" y="-16569"/>
                    <a:pt x="117443" y="6092"/>
                  </a:cubicBezTo>
                  <a:cubicBezTo>
                    <a:pt x="132097" y="26619"/>
                    <a:pt x="44039" y="63232"/>
                    <a:pt x="0" y="83911"/>
                  </a:cubicBezTo>
                </a:path>
              </a:pathLst>
            </a:custGeom>
            <a:noFill/>
            <a:ln w="12700" cap="rnd">
              <a:solidFill>
                <a:schemeClr val="accent4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944237005">
                    <a:custGeom>
                      <a:avLst/>
                      <a:gdLst>
                        <a:gd name="connsiteX0" fmla="*/ 44101 w 118879"/>
                        <a:gd name="connsiteY0" fmla="*/ 19046 h 83911"/>
                        <a:gd name="connsiteX1" fmla="*/ 117443 w 118879"/>
                        <a:gd name="connsiteY1" fmla="*/ 6092 h 83911"/>
                        <a:gd name="connsiteX2" fmla="*/ 0 w 118879"/>
                        <a:gd name="connsiteY2" fmla="*/ 83911 h 83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8879" h="83911">
                          <a:moveTo>
                            <a:pt x="44101" y="19046"/>
                          </a:moveTo>
                          <a:cubicBezTo>
                            <a:pt x="44101" y="19046"/>
                            <a:pt x="100013" y="-13053"/>
                            <a:pt x="117443" y="6092"/>
                          </a:cubicBezTo>
                          <a:cubicBezTo>
                            <a:pt x="131636" y="21618"/>
                            <a:pt x="36862" y="67052"/>
                            <a:pt x="0" y="83911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979" name="Graphique 1770">
              <a:extLst>
                <a:ext uri="{FF2B5EF4-FFF2-40B4-BE49-F238E27FC236}">
                  <a16:creationId xmlns:a16="http://schemas.microsoft.com/office/drawing/2014/main" id="{1DB8EC34-BE30-4A77-9297-424F319C542E}"/>
                </a:ext>
              </a:extLst>
            </p:cNvPr>
            <p:cNvGrpSpPr/>
            <p:nvPr/>
          </p:nvGrpSpPr>
          <p:grpSpPr>
            <a:xfrm>
              <a:off x="1223962" y="1323975"/>
              <a:ext cx="278796" cy="251936"/>
              <a:chOff x="1223962" y="1323975"/>
              <a:chExt cx="278796" cy="251936"/>
            </a:xfrm>
            <a:noFill/>
          </p:grpSpPr>
          <p:sp>
            <p:nvSpPr>
              <p:cNvPr id="984" name="Forme libre : forme 983">
                <a:extLst>
                  <a:ext uri="{FF2B5EF4-FFF2-40B4-BE49-F238E27FC236}">
                    <a16:creationId xmlns:a16="http://schemas.microsoft.com/office/drawing/2014/main" id="{172B82AD-C5F9-4B07-93A7-495AF1C124F9}"/>
                  </a:ext>
                </a:extLst>
              </p:cNvPr>
              <p:cNvSpPr/>
              <p:nvPr/>
            </p:nvSpPr>
            <p:spPr>
              <a:xfrm>
                <a:off x="1401317" y="1388554"/>
                <a:ext cx="101155" cy="37719"/>
              </a:xfrm>
              <a:custGeom>
                <a:avLst/>
                <a:gdLst>
                  <a:gd name="connsiteX0" fmla="*/ 101156 w 101155"/>
                  <a:gd name="connsiteY0" fmla="*/ 18860 h 37719"/>
                  <a:gd name="connsiteX1" fmla="*/ 50578 w 101155"/>
                  <a:gd name="connsiteY1" fmla="*/ 37719 h 37719"/>
                  <a:gd name="connsiteX2" fmla="*/ 0 w 101155"/>
                  <a:gd name="connsiteY2" fmla="*/ 18860 h 37719"/>
                  <a:gd name="connsiteX3" fmla="*/ 50578 w 101155"/>
                  <a:gd name="connsiteY3" fmla="*/ 0 h 37719"/>
                  <a:gd name="connsiteX4" fmla="*/ 101156 w 101155"/>
                  <a:gd name="connsiteY4" fmla="*/ 18860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155" h="37719" extrusionOk="0">
                    <a:moveTo>
                      <a:pt x="101156" y="18860"/>
                    </a:moveTo>
                    <a:cubicBezTo>
                      <a:pt x="101863" y="28592"/>
                      <a:pt x="77813" y="38236"/>
                      <a:pt x="50578" y="37719"/>
                    </a:cubicBezTo>
                    <a:cubicBezTo>
                      <a:pt x="20985" y="38194"/>
                      <a:pt x="256" y="28790"/>
                      <a:pt x="0" y="18860"/>
                    </a:cubicBezTo>
                    <a:cubicBezTo>
                      <a:pt x="-26" y="7352"/>
                      <a:pt x="26463" y="-3034"/>
                      <a:pt x="50578" y="0"/>
                    </a:cubicBezTo>
                    <a:cubicBezTo>
                      <a:pt x="78209" y="8"/>
                      <a:pt x="101214" y="8175"/>
                      <a:pt x="101156" y="18860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19235145">
                      <a:custGeom>
                        <a:avLst/>
                        <a:gdLst>
                          <a:gd name="connsiteX0" fmla="*/ 101156 w 101155"/>
                          <a:gd name="connsiteY0" fmla="*/ 18860 h 37719"/>
                          <a:gd name="connsiteX1" fmla="*/ 50578 w 101155"/>
                          <a:gd name="connsiteY1" fmla="*/ 37719 h 37719"/>
                          <a:gd name="connsiteX2" fmla="*/ 0 w 101155"/>
                          <a:gd name="connsiteY2" fmla="*/ 18860 h 37719"/>
                          <a:gd name="connsiteX3" fmla="*/ 50578 w 101155"/>
                          <a:gd name="connsiteY3" fmla="*/ 0 h 37719"/>
                          <a:gd name="connsiteX4" fmla="*/ 101156 w 101155"/>
                          <a:gd name="connsiteY4" fmla="*/ 18860 h 377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155" h="37719">
                            <a:moveTo>
                              <a:pt x="101156" y="18860"/>
                            </a:moveTo>
                            <a:cubicBezTo>
                              <a:pt x="101156" y="29275"/>
                              <a:pt x="78511" y="37719"/>
                              <a:pt x="50578" y="37719"/>
                            </a:cubicBezTo>
                            <a:cubicBezTo>
                              <a:pt x="22644" y="37719"/>
                              <a:pt x="0" y="29275"/>
                              <a:pt x="0" y="18860"/>
                            </a:cubicBezTo>
                            <a:cubicBezTo>
                              <a:pt x="0" y="8444"/>
                              <a:pt x="22644" y="0"/>
                              <a:pt x="50578" y="0"/>
                            </a:cubicBezTo>
                            <a:cubicBezTo>
                              <a:pt x="78511" y="0"/>
                              <a:pt x="101156" y="8444"/>
                              <a:pt x="101156" y="1886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985" name="Graphique 1770">
                <a:extLst>
                  <a:ext uri="{FF2B5EF4-FFF2-40B4-BE49-F238E27FC236}">
                    <a16:creationId xmlns:a16="http://schemas.microsoft.com/office/drawing/2014/main" id="{5DC38D7D-F57C-481F-944E-9B6AC7403BE6}"/>
                  </a:ext>
                </a:extLst>
              </p:cNvPr>
              <p:cNvGrpSpPr/>
              <p:nvPr/>
            </p:nvGrpSpPr>
            <p:grpSpPr>
              <a:xfrm>
                <a:off x="1401127" y="1407128"/>
                <a:ext cx="101631" cy="104775"/>
                <a:chOff x="1401127" y="1407128"/>
                <a:chExt cx="101631" cy="104775"/>
              </a:xfrm>
              <a:noFill/>
            </p:grpSpPr>
            <p:grpSp>
              <p:nvGrpSpPr>
                <p:cNvPr id="993" name="Graphique 1770">
                  <a:extLst>
                    <a:ext uri="{FF2B5EF4-FFF2-40B4-BE49-F238E27FC236}">
                      <a16:creationId xmlns:a16="http://schemas.microsoft.com/office/drawing/2014/main" id="{4F61E54C-7BC0-431D-BA8D-05CAB1875605}"/>
                    </a:ext>
                  </a:extLst>
                </p:cNvPr>
                <p:cNvGrpSpPr/>
                <p:nvPr/>
              </p:nvGrpSpPr>
              <p:grpSpPr>
                <a:xfrm>
                  <a:off x="1401127" y="1407128"/>
                  <a:ext cx="101155" cy="61912"/>
                  <a:chOff x="1401127" y="1407128"/>
                  <a:chExt cx="101155" cy="61912"/>
                </a:xfrm>
                <a:noFill/>
              </p:grpSpPr>
              <p:sp>
                <p:nvSpPr>
                  <p:cNvPr id="998" name="Forme libre : forme 997">
                    <a:extLst>
                      <a:ext uri="{FF2B5EF4-FFF2-40B4-BE49-F238E27FC236}">
                        <a16:creationId xmlns:a16="http://schemas.microsoft.com/office/drawing/2014/main" id="{336D1389-0D9E-4F47-A0CA-D87E19F2D9D5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07128"/>
                    <a:ext cx="14001" cy="34480"/>
                  </a:xfrm>
                  <a:custGeom>
                    <a:avLst/>
                    <a:gdLst>
                      <a:gd name="connsiteX0" fmla="*/ 14002 w 14001"/>
                      <a:gd name="connsiteY0" fmla="*/ 34481 h 34480"/>
                      <a:gd name="connsiteX1" fmla="*/ 0 w 14001"/>
                      <a:gd name="connsiteY1" fmla="*/ 21431 h 34480"/>
                      <a:gd name="connsiteX2" fmla="*/ 0 w 14001"/>
                      <a:gd name="connsiteY2" fmla="*/ 0 h 3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01" h="34480" extrusionOk="0">
                        <a:moveTo>
                          <a:pt x="14002" y="34481"/>
                        </a:moveTo>
                        <a:cubicBezTo>
                          <a:pt x="6648" y="30617"/>
                          <a:pt x="868" y="26324"/>
                          <a:pt x="0" y="21431"/>
                        </a:cubicBezTo>
                        <a:cubicBezTo>
                          <a:pt x="-1174" y="13587"/>
                          <a:pt x="1442" y="9879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10218294">
                          <a:custGeom>
                            <a:avLst/>
                            <a:gdLst>
                              <a:gd name="connsiteX0" fmla="*/ 14002 w 14001"/>
                              <a:gd name="connsiteY0" fmla="*/ 34481 h 34480"/>
                              <a:gd name="connsiteX1" fmla="*/ 0 w 14001"/>
                              <a:gd name="connsiteY1" fmla="*/ 21431 h 34480"/>
                              <a:gd name="connsiteX2" fmla="*/ 0 w 14001"/>
                              <a:gd name="connsiteY2" fmla="*/ 0 h 344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4001" h="34480">
                                <a:moveTo>
                                  <a:pt x="14002" y="34481"/>
                                </a:moveTo>
                                <a:cubicBezTo>
                                  <a:pt x="5334" y="31052"/>
                                  <a:pt x="0" y="26480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9" name="Forme libre : forme 998">
                    <a:extLst>
                      <a:ext uri="{FF2B5EF4-FFF2-40B4-BE49-F238E27FC236}">
                        <a16:creationId xmlns:a16="http://schemas.microsoft.com/office/drawing/2014/main" id="{E374B82D-91FF-4E03-9A10-C1CB6189CFCA}"/>
                      </a:ext>
                    </a:extLst>
                  </p:cNvPr>
                  <p:cNvSpPr/>
                  <p:nvPr/>
                </p:nvSpPr>
                <p:spPr>
                  <a:xfrm>
                    <a:off x="1436464" y="1407414"/>
                    <a:ext cx="65817" cy="40004"/>
                  </a:xfrm>
                  <a:custGeom>
                    <a:avLst/>
                    <a:gdLst>
                      <a:gd name="connsiteX0" fmla="*/ 65818 w 65817"/>
                      <a:gd name="connsiteY0" fmla="*/ 0 h 40004"/>
                      <a:gd name="connsiteX1" fmla="*/ 65818 w 65817"/>
                      <a:gd name="connsiteY1" fmla="*/ 21145 h 40004"/>
                      <a:gd name="connsiteX2" fmla="*/ 15240 w 65817"/>
                      <a:gd name="connsiteY2" fmla="*/ 40005 h 40004"/>
                      <a:gd name="connsiteX3" fmla="*/ 0 w 65817"/>
                      <a:gd name="connsiteY3" fmla="*/ 39148 h 40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17" h="40004" extrusionOk="0">
                        <a:moveTo>
                          <a:pt x="65818" y="0"/>
                        </a:moveTo>
                        <a:cubicBezTo>
                          <a:pt x="66283" y="7385"/>
                          <a:pt x="64240" y="12192"/>
                          <a:pt x="65818" y="21145"/>
                        </a:cubicBezTo>
                        <a:cubicBezTo>
                          <a:pt x="64361" y="36242"/>
                          <a:pt x="46373" y="43521"/>
                          <a:pt x="15240" y="40005"/>
                        </a:cubicBezTo>
                        <a:cubicBezTo>
                          <a:pt x="10144" y="40024"/>
                          <a:pt x="5169" y="40269"/>
                          <a:pt x="0" y="39148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032621356">
                          <a:custGeom>
                            <a:avLst/>
                            <a:gdLst>
                              <a:gd name="connsiteX0" fmla="*/ 65818 w 65817"/>
                              <a:gd name="connsiteY0" fmla="*/ 0 h 40004"/>
                              <a:gd name="connsiteX1" fmla="*/ 65818 w 65817"/>
                              <a:gd name="connsiteY1" fmla="*/ 21145 h 40004"/>
                              <a:gd name="connsiteX2" fmla="*/ 15240 w 65817"/>
                              <a:gd name="connsiteY2" fmla="*/ 40005 h 40004"/>
                              <a:gd name="connsiteX3" fmla="*/ 0 w 65817"/>
                              <a:gd name="connsiteY3" fmla="*/ 39148 h 4000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5817" h="40004">
                                <a:moveTo>
                                  <a:pt x="65818" y="0"/>
                                </a:moveTo>
                                <a:lnTo>
                                  <a:pt x="65818" y="21145"/>
                                </a:lnTo>
                                <a:cubicBezTo>
                                  <a:pt x="65818" y="31528"/>
                                  <a:pt x="43148" y="40005"/>
                                  <a:pt x="15240" y="40005"/>
                                </a:cubicBezTo>
                                <a:cubicBezTo>
                                  <a:pt x="9906" y="40005"/>
                                  <a:pt x="4763" y="39719"/>
                                  <a:pt x="0" y="39148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000" name="Forme libre : forme 999">
                    <a:extLst>
                      <a:ext uri="{FF2B5EF4-FFF2-40B4-BE49-F238E27FC236}">
                        <a16:creationId xmlns:a16="http://schemas.microsoft.com/office/drawing/2014/main" id="{DAEE7E17-2D45-49A1-BC44-74E297BBBEDD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28750"/>
                    <a:ext cx="101155" cy="40290"/>
                  </a:xfrm>
                  <a:custGeom>
                    <a:avLst/>
                    <a:gdLst>
                      <a:gd name="connsiteX0" fmla="*/ 101155 w 101155"/>
                      <a:gd name="connsiteY0" fmla="*/ 286 h 40290"/>
                      <a:gd name="connsiteX1" fmla="*/ 101155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5" y="286"/>
                        </a:moveTo>
                        <a:cubicBezTo>
                          <a:pt x="101653" y="6555"/>
                          <a:pt x="100396" y="17021"/>
                          <a:pt x="101155" y="21431"/>
                        </a:cubicBezTo>
                        <a:cubicBezTo>
                          <a:pt x="106685" y="31914"/>
                          <a:pt x="82516" y="45232"/>
                          <a:pt x="50578" y="40291"/>
                        </a:cubicBezTo>
                        <a:cubicBezTo>
                          <a:pt x="22830" y="41121"/>
                          <a:pt x="231" y="33414"/>
                          <a:pt x="0" y="21431"/>
                        </a:cubicBezTo>
                        <a:cubicBezTo>
                          <a:pt x="-476" y="10766"/>
                          <a:pt x="803" y="9966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153120746">
                          <a:custGeom>
                            <a:avLst/>
                            <a:gdLst>
                              <a:gd name="connsiteX0" fmla="*/ 101155 w 101155"/>
                              <a:gd name="connsiteY0" fmla="*/ 286 h 40290"/>
                              <a:gd name="connsiteX1" fmla="*/ 101155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5" y="286"/>
                                </a:moveTo>
                                <a:lnTo>
                                  <a:pt x="101155" y="21431"/>
                                </a:lnTo>
                                <a:cubicBezTo>
                                  <a:pt x="101155" y="31814"/>
                                  <a:pt x="7848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994" name="Graphique 1770">
                  <a:extLst>
                    <a:ext uri="{FF2B5EF4-FFF2-40B4-BE49-F238E27FC236}">
                      <a16:creationId xmlns:a16="http://schemas.microsoft.com/office/drawing/2014/main" id="{D5298850-0EED-496E-83AC-69BAD1C58C07}"/>
                    </a:ext>
                  </a:extLst>
                </p:cNvPr>
                <p:cNvGrpSpPr/>
                <p:nvPr/>
              </p:nvGrpSpPr>
              <p:grpSpPr>
                <a:xfrm>
                  <a:off x="1401603" y="1449990"/>
                  <a:ext cx="101155" cy="61912"/>
                  <a:chOff x="1401603" y="1449990"/>
                  <a:chExt cx="101155" cy="61912"/>
                </a:xfrm>
                <a:noFill/>
              </p:grpSpPr>
              <p:sp>
                <p:nvSpPr>
                  <p:cNvPr id="995" name="Forme libre : forme 994">
                    <a:extLst>
                      <a:ext uri="{FF2B5EF4-FFF2-40B4-BE49-F238E27FC236}">
                        <a16:creationId xmlns:a16="http://schemas.microsoft.com/office/drawing/2014/main" id="{7158D007-99DE-4953-8405-86F2801EFAA1}"/>
                      </a:ext>
                    </a:extLst>
                  </p:cNvPr>
                  <p:cNvSpPr/>
                  <p:nvPr/>
                </p:nvSpPr>
                <p:spPr>
                  <a:xfrm>
                    <a:off x="1401603" y="1449990"/>
                    <a:ext cx="37338" cy="39623"/>
                  </a:xfrm>
                  <a:custGeom>
                    <a:avLst/>
                    <a:gdLst>
                      <a:gd name="connsiteX0" fmla="*/ 37338 w 37338"/>
                      <a:gd name="connsiteY0" fmla="*/ 39624 h 39623"/>
                      <a:gd name="connsiteX1" fmla="*/ 0 w 37338"/>
                      <a:gd name="connsiteY1" fmla="*/ 21431 h 39623"/>
                      <a:gd name="connsiteX2" fmla="*/ 0 w 37338"/>
                      <a:gd name="connsiteY2" fmla="*/ 0 h 39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338" h="39623" extrusionOk="0">
                        <a:moveTo>
                          <a:pt x="37338" y="39624"/>
                        </a:moveTo>
                        <a:cubicBezTo>
                          <a:pt x="17039" y="36185"/>
                          <a:pt x="261" y="27845"/>
                          <a:pt x="0" y="21431"/>
                        </a:cubicBezTo>
                        <a:cubicBezTo>
                          <a:pt x="-1060" y="16358"/>
                          <a:pt x="1594" y="5378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01850707">
                          <a:custGeom>
                            <a:avLst/>
                            <a:gdLst>
                              <a:gd name="connsiteX0" fmla="*/ 37338 w 37338"/>
                              <a:gd name="connsiteY0" fmla="*/ 39624 h 39623"/>
                              <a:gd name="connsiteX1" fmla="*/ 0 w 37338"/>
                              <a:gd name="connsiteY1" fmla="*/ 21431 h 39623"/>
                              <a:gd name="connsiteX2" fmla="*/ 0 w 37338"/>
                              <a:gd name="connsiteY2" fmla="*/ 0 h 39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7338" h="39623">
                                <a:moveTo>
                                  <a:pt x="37338" y="39624"/>
                                </a:moveTo>
                                <a:cubicBezTo>
                                  <a:pt x="15811" y="37433"/>
                                  <a:pt x="0" y="30099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6" name="Forme libre : forme 995">
                    <a:extLst>
                      <a:ext uri="{FF2B5EF4-FFF2-40B4-BE49-F238E27FC236}">
                        <a16:creationId xmlns:a16="http://schemas.microsoft.com/office/drawing/2014/main" id="{1A5936DC-6832-4BFB-A2C4-1A51A30ACA10}"/>
                      </a:ext>
                    </a:extLst>
                  </p:cNvPr>
                  <p:cNvSpPr/>
                  <p:nvPr/>
                </p:nvSpPr>
                <p:spPr>
                  <a:xfrm>
                    <a:off x="1461705" y="1450181"/>
                    <a:ext cx="41052" cy="39623"/>
                  </a:xfrm>
                  <a:custGeom>
                    <a:avLst/>
                    <a:gdLst>
                      <a:gd name="connsiteX0" fmla="*/ 41053 w 41052"/>
                      <a:gd name="connsiteY0" fmla="*/ 0 h 39623"/>
                      <a:gd name="connsiteX1" fmla="*/ 41053 w 41052"/>
                      <a:gd name="connsiteY1" fmla="*/ 21146 h 39623"/>
                      <a:gd name="connsiteX2" fmla="*/ 0 w 41052"/>
                      <a:gd name="connsiteY2" fmla="*/ 39624 h 39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1052" h="39623" extrusionOk="0">
                        <a:moveTo>
                          <a:pt x="41053" y="0"/>
                        </a:moveTo>
                        <a:cubicBezTo>
                          <a:pt x="42020" y="4707"/>
                          <a:pt x="38836" y="11439"/>
                          <a:pt x="41053" y="21146"/>
                        </a:cubicBezTo>
                        <a:cubicBezTo>
                          <a:pt x="43888" y="31840"/>
                          <a:pt x="25284" y="41818"/>
                          <a:pt x="0" y="39624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768686201">
                          <a:custGeom>
                            <a:avLst/>
                            <a:gdLst>
                              <a:gd name="connsiteX0" fmla="*/ 41053 w 41052"/>
                              <a:gd name="connsiteY0" fmla="*/ 0 h 39623"/>
                              <a:gd name="connsiteX1" fmla="*/ 41053 w 41052"/>
                              <a:gd name="connsiteY1" fmla="*/ 21146 h 39623"/>
                              <a:gd name="connsiteX2" fmla="*/ 0 w 41052"/>
                              <a:gd name="connsiteY2" fmla="*/ 39624 h 39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1052" h="39623">
                                <a:moveTo>
                                  <a:pt x="41053" y="0"/>
                                </a:moveTo>
                                <a:lnTo>
                                  <a:pt x="41053" y="21146"/>
                                </a:lnTo>
                                <a:cubicBezTo>
                                  <a:pt x="41053" y="30290"/>
                                  <a:pt x="23432" y="38005"/>
                                  <a:pt x="0" y="39624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7" name="Forme libre : forme 996">
                    <a:extLst>
                      <a:ext uri="{FF2B5EF4-FFF2-40B4-BE49-F238E27FC236}">
                        <a16:creationId xmlns:a16="http://schemas.microsoft.com/office/drawing/2014/main" id="{D9A27F43-07AB-4F28-BC50-EFA3D5FCC7CD}"/>
                      </a:ext>
                    </a:extLst>
                  </p:cNvPr>
                  <p:cNvSpPr/>
                  <p:nvPr/>
                </p:nvSpPr>
                <p:spPr>
                  <a:xfrm>
                    <a:off x="1401603" y="1471612"/>
                    <a:ext cx="101155" cy="40290"/>
                  </a:xfrm>
                  <a:custGeom>
                    <a:avLst/>
                    <a:gdLst>
                      <a:gd name="connsiteX0" fmla="*/ 101156 w 101155"/>
                      <a:gd name="connsiteY0" fmla="*/ 286 h 40290"/>
                      <a:gd name="connsiteX1" fmla="*/ 101156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6" y="286"/>
                        </a:moveTo>
                        <a:cubicBezTo>
                          <a:pt x="101841" y="6513"/>
                          <a:pt x="99395" y="13954"/>
                          <a:pt x="101156" y="21431"/>
                        </a:cubicBezTo>
                        <a:cubicBezTo>
                          <a:pt x="102215" y="29375"/>
                          <a:pt x="76630" y="41382"/>
                          <a:pt x="50578" y="40291"/>
                        </a:cubicBezTo>
                        <a:cubicBezTo>
                          <a:pt x="20973" y="41932"/>
                          <a:pt x="-636" y="34471"/>
                          <a:pt x="0" y="21431"/>
                        </a:cubicBezTo>
                        <a:cubicBezTo>
                          <a:pt x="-1138" y="16198"/>
                          <a:pt x="1427" y="4863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291185889">
                          <a:custGeom>
                            <a:avLst/>
                            <a:gdLst>
                              <a:gd name="connsiteX0" fmla="*/ 101156 w 101155"/>
                              <a:gd name="connsiteY0" fmla="*/ 286 h 40290"/>
                              <a:gd name="connsiteX1" fmla="*/ 101156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6" y="286"/>
                                </a:moveTo>
                                <a:lnTo>
                                  <a:pt x="101156" y="21431"/>
                                </a:lnTo>
                                <a:cubicBezTo>
                                  <a:pt x="101156" y="31814"/>
                                  <a:pt x="78486" y="40291"/>
                                  <a:pt x="50578" y="40291"/>
                                </a:cubicBezTo>
                                <a:cubicBezTo>
                                  <a:pt x="22670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</p:grpSp>
          <p:grpSp>
            <p:nvGrpSpPr>
              <p:cNvPr id="986" name="Graphique 1770">
                <a:extLst>
                  <a:ext uri="{FF2B5EF4-FFF2-40B4-BE49-F238E27FC236}">
                    <a16:creationId xmlns:a16="http://schemas.microsoft.com/office/drawing/2014/main" id="{5DC399F2-3FC3-446E-B01C-47D60831984B}"/>
                  </a:ext>
                </a:extLst>
              </p:cNvPr>
              <p:cNvGrpSpPr/>
              <p:nvPr/>
            </p:nvGrpSpPr>
            <p:grpSpPr>
              <a:xfrm>
                <a:off x="1401031" y="1492757"/>
                <a:ext cx="101727" cy="83153"/>
                <a:chOff x="1401031" y="1492757"/>
                <a:chExt cx="101727" cy="83153"/>
              </a:xfrm>
              <a:noFill/>
            </p:grpSpPr>
            <p:grpSp>
              <p:nvGrpSpPr>
                <p:cNvPr id="988" name="Graphique 1770">
                  <a:extLst>
                    <a:ext uri="{FF2B5EF4-FFF2-40B4-BE49-F238E27FC236}">
                      <a16:creationId xmlns:a16="http://schemas.microsoft.com/office/drawing/2014/main" id="{F60F0637-DCB8-46AE-B5E7-FABF8B548419}"/>
                    </a:ext>
                  </a:extLst>
                </p:cNvPr>
                <p:cNvGrpSpPr/>
                <p:nvPr/>
              </p:nvGrpSpPr>
              <p:grpSpPr>
                <a:xfrm>
                  <a:off x="1401031" y="1492757"/>
                  <a:ext cx="101250" cy="62007"/>
                  <a:chOff x="1401031" y="1492757"/>
                  <a:chExt cx="101250" cy="62007"/>
                </a:xfrm>
                <a:noFill/>
              </p:grpSpPr>
              <p:sp>
                <p:nvSpPr>
                  <p:cNvPr id="990" name="Forme libre : forme 989">
                    <a:extLst>
                      <a:ext uri="{FF2B5EF4-FFF2-40B4-BE49-F238E27FC236}">
                        <a16:creationId xmlns:a16="http://schemas.microsoft.com/office/drawing/2014/main" id="{AB037D9B-5B61-4DA4-81F8-DD6E9B8A8AFF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92757"/>
                    <a:ext cx="101155" cy="40290"/>
                  </a:xfrm>
                  <a:custGeom>
                    <a:avLst/>
                    <a:gdLst>
                      <a:gd name="connsiteX0" fmla="*/ 101155 w 101155"/>
                      <a:gd name="connsiteY0" fmla="*/ 286 h 40290"/>
                      <a:gd name="connsiteX1" fmla="*/ 101155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5" y="286"/>
                        </a:moveTo>
                        <a:cubicBezTo>
                          <a:pt x="103126" y="9124"/>
                          <a:pt x="99345" y="16098"/>
                          <a:pt x="101155" y="21431"/>
                        </a:cubicBezTo>
                        <a:cubicBezTo>
                          <a:pt x="96522" y="28049"/>
                          <a:pt x="81157" y="44431"/>
                          <a:pt x="50578" y="40291"/>
                        </a:cubicBezTo>
                        <a:cubicBezTo>
                          <a:pt x="21851" y="42374"/>
                          <a:pt x="2876" y="32796"/>
                          <a:pt x="0" y="21431"/>
                        </a:cubicBezTo>
                        <a:cubicBezTo>
                          <a:pt x="-719" y="16961"/>
                          <a:pt x="2445" y="5677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084982926">
                          <a:custGeom>
                            <a:avLst/>
                            <a:gdLst>
                              <a:gd name="connsiteX0" fmla="*/ 101155 w 101155"/>
                              <a:gd name="connsiteY0" fmla="*/ 286 h 40290"/>
                              <a:gd name="connsiteX1" fmla="*/ 101155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5" y="286"/>
                                </a:moveTo>
                                <a:lnTo>
                                  <a:pt x="101155" y="21431"/>
                                </a:lnTo>
                                <a:cubicBezTo>
                                  <a:pt x="101155" y="31814"/>
                                  <a:pt x="7848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1" name="Forme libre : forme 990">
                    <a:extLst>
                      <a:ext uri="{FF2B5EF4-FFF2-40B4-BE49-F238E27FC236}">
                        <a16:creationId xmlns:a16="http://schemas.microsoft.com/office/drawing/2014/main" id="{1BBB855A-75F5-4B9E-BE1D-C1777D37B620}"/>
                      </a:ext>
                    </a:extLst>
                  </p:cNvPr>
                  <p:cNvSpPr/>
                  <p:nvPr/>
                </p:nvSpPr>
                <p:spPr>
                  <a:xfrm>
                    <a:off x="1401031" y="1514475"/>
                    <a:ext cx="64960" cy="40290"/>
                  </a:xfrm>
                  <a:custGeom>
                    <a:avLst/>
                    <a:gdLst>
                      <a:gd name="connsiteX0" fmla="*/ 64960 w 64960"/>
                      <a:gd name="connsiteY0" fmla="*/ 39529 h 40290"/>
                      <a:gd name="connsiteX1" fmla="*/ 50578 w 64960"/>
                      <a:gd name="connsiteY1" fmla="*/ 40291 h 40290"/>
                      <a:gd name="connsiteX2" fmla="*/ 0 w 64960"/>
                      <a:gd name="connsiteY2" fmla="*/ 21431 h 40290"/>
                      <a:gd name="connsiteX3" fmla="*/ 0 w 64960"/>
                      <a:gd name="connsiteY3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960" h="40290" extrusionOk="0">
                        <a:moveTo>
                          <a:pt x="64960" y="39529"/>
                        </a:moveTo>
                        <a:cubicBezTo>
                          <a:pt x="61295" y="40016"/>
                          <a:pt x="56877" y="40073"/>
                          <a:pt x="50578" y="40291"/>
                        </a:cubicBezTo>
                        <a:cubicBezTo>
                          <a:pt x="22893" y="41368"/>
                          <a:pt x="665" y="31762"/>
                          <a:pt x="0" y="21431"/>
                        </a:cubicBezTo>
                        <a:cubicBezTo>
                          <a:pt x="-1572" y="14944"/>
                          <a:pt x="1152" y="8635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051173261">
                          <a:custGeom>
                            <a:avLst/>
                            <a:gdLst>
                              <a:gd name="connsiteX0" fmla="*/ 64960 w 64960"/>
                              <a:gd name="connsiteY0" fmla="*/ 39529 h 40290"/>
                              <a:gd name="connsiteX1" fmla="*/ 50578 w 64960"/>
                              <a:gd name="connsiteY1" fmla="*/ 40291 h 40290"/>
                              <a:gd name="connsiteX2" fmla="*/ 0 w 64960"/>
                              <a:gd name="connsiteY2" fmla="*/ 21431 h 40290"/>
                              <a:gd name="connsiteX3" fmla="*/ 0 w 64960"/>
                              <a:gd name="connsiteY3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4960" h="40290">
                                <a:moveTo>
                                  <a:pt x="64960" y="39529"/>
                                </a:moveTo>
                                <a:cubicBezTo>
                                  <a:pt x="60389" y="40005"/>
                                  <a:pt x="5562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992" name="Forme libre : forme 991">
                    <a:extLst>
                      <a:ext uri="{FF2B5EF4-FFF2-40B4-BE49-F238E27FC236}">
                        <a16:creationId xmlns:a16="http://schemas.microsoft.com/office/drawing/2014/main" id="{BA9ECBA3-D8C3-4563-BB9A-21C3F136C00D}"/>
                      </a:ext>
                    </a:extLst>
                  </p:cNvPr>
                  <p:cNvSpPr/>
                  <p:nvPr/>
                </p:nvSpPr>
                <p:spPr>
                  <a:xfrm>
                    <a:off x="1486185" y="1514760"/>
                    <a:ext cx="16097" cy="34956"/>
                  </a:xfrm>
                  <a:custGeom>
                    <a:avLst/>
                    <a:gdLst>
                      <a:gd name="connsiteX0" fmla="*/ 16097 w 16097"/>
                      <a:gd name="connsiteY0" fmla="*/ 0 h 34956"/>
                      <a:gd name="connsiteX1" fmla="*/ 16097 w 16097"/>
                      <a:gd name="connsiteY1" fmla="*/ 21145 h 34956"/>
                      <a:gd name="connsiteX2" fmla="*/ 0 w 16097"/>
                      <a:gd name="connsiteY2" fmla="*/ 34957 h 34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097" h="34956" extrusionOk="0">
                        <a:moveTo>
                          <a:pt x="16097" y="0"/>
                        </a:moveTo>
                        <a:cubicBezTo>
                          <a:pt x="18223" y="6205"/>
                          <a:pt x="14694" y="14734"/>
                          <a:pt x="16097" y="21145"/>
                        </a:cubicBezTo>
                        <a:cubicBezTo>
                          <a:pt x="16516" y="24582"/>
                          <a:pt x="11607" y="32594"/>
                          <a:pt x="0" y="34957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accent4">
                        <a:lumMod val="75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944735254">
                          <a:custGeom>
                            <a:avLst/>
                            <a:gdLst>
                              <a:gd name="connsiteX0" fmla="*/ 16097 w 16097"/>
                              <a:gd name="connsiteY0" fmla="*/ 0 h 34956"/>
                              <a:gd name="connsiteX1" fmla="*/ 16097 w 16097"/>
                              <a:gd name="connsiteY1" fmla="*/ 21145 h 34956"/>
                              <a:gd name="connsiteX2" fmla="*/ 0 w 16097"/>
                              <a:gd name="connsiteY2" fmla="*/ 34957 h 3495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6097" h="34956">
                                <a:moveTo>
                                  <a:pt x="16097" y="0"/>
                                </a:moveTo>
                                <a:lnTo>
                                  <a:pt x="16097" y="21145"/>
                                </a:lnTo>
                                <a:cubicBezTo>
                                  <a:pt x="16097" y="26575"/>
                                  <a:pt x="9906" y="31432"/>
                                  <a:pt x="0" y="34957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989" name="Forme libre : forme 988">
                  <a:extLst>
                    <a:ext uri="{FF2B5EF4-FFF2-40B4-BE49-F238E27FC236}">
                      <a16:creationId xmlns:a16="http://schemas.microsoft.com/office/drawing/2014/main" id="{DA5F1EA6-C7D9-4AA8-836C-66E225CED103}"/>
                    </a:ext>
                  </a:extLst>
                </p:cNvPr>
                <p:cNvSpPr/>
                <p:nvPr/>
              </p:nvSpPr>
              <p:spPr>
                <a:xfrm>
                  <a:off x="1401603" y="1535620"/>
                  <a:ext cx="101155" cy="40290"/>
                </a:xfrm>
                <a:custGeom>
                  <a:avLst/>
                  <a:gdLst>
                    <a:gd name="connsiteX0" fmla="*/ 101156 w 101155"/>
                    <a:gd name="connsiteY0" fmla="*/ 286 h 40290"/>
                    <a:gd name="connsiteX1" fmla="*/ 101156 w 101155"/>
                    <a:gd name="connsiteY1" fmla="*/ 21431 h 40290"/>
                    <a:gd name="connsiteX2" fmla="*/ 50578 w 101155"/>
                    <a:gd name="connsiteY2" fmla="*/ 40291 h 40290"/>
                    <a:gd name="connsiteX3" fmla="*/ 0 w 101155"/>
                    <a:gd name="connsiteY3" fmla="*/ 21431 h 40290"/>
                    <a:gd name="connsiteX4" fmla="*/ 0 w 101155"/>
                    <a:gd name="connsiteY4" fmla="*/ 0 h 4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155" h="40290" extrusionOk="0">
                      <a:moveTo>
                        <a:pt x="101156" y="286"/>
                      </a:moveTo>
                      <a:cubicBezTo>
                        <a:pt x="101231" y="6347"/>
                        <a:pt x="99269" y="11891"/>
                        <a:pt x="101156" y="21431"/>
                      </a:cubicBezTo>
                      <a:cubicBezTo>
                        <a:pt x="101947" y="32565"/>
                        <a:pt x="79453" y="42983"/>
                        <a:pt x="50578" y="40291"/>
                      </a:cubicBezTo>
                      <a:cubicBezTo>
                        <a:pt x="24647" y="40220"/>
                        <a:pt x="156" y="32344"/>
                        <a:pt x="0" y="21431"/>
                      </a:cubicBezTo>
                      <a:cubicBezTo>
                        <a:pt x="-2093" y="15094"/>
                        <a:pt x="1997" y="6557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187680682">
                        <a:custGeom>
                          <a:avLst/>
                          <a:gdLst>
                            <a:gd name="connsiteX0" fmla="*/ 101156 w 101155"/>
                            <a:gd name="connsiteY0" fmla="*/ 286 h 40290"/>
                            <a:gd name="connsiteX1" fmla="*/ 101156 w 101155"/>
                            <a:gd name="connsiteY1" fmla="*/ 21431 h 40290"/>
                            <a:gd name="connsiteX2" fmla="*/ 50578 w 101155"/>
                            <a:gd name="connsiteY2" fmla="*/ 40291 h 40290"/>
                            <a:gd name="connsiteX3" fmla="*/ 0 w 101155"/>
                            <a:gd name="connsiteY3" fmla="*/ 21431 h 40290"/>
                            <a:gd name="connsiteX4" fmla="*/ 0 w 101155"/>
                            <a:gd name="connsiteY4" fmla="*/ 0 h 402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1155" h="40290">
                              <a:moveTo>
                                <a:pt x="101156" y="286"/>
                              </a:moveTo>
                              <a:lnTo>
                                <a:pt x="101156" y="21431"/>
                              </a:lnTo>
                              <a:cubicBezTo>
                                <a:pt x="101156" y="31814"/>
                                <a:pt x="78486" y="40291"/>
                                <a:pt x="50578" y="40291"/>
                              </a:cubicBezTo>
                              <a:cubicBezTo>
                                <a:pt x="22670" y="40291"/>
                                <a:pt x="0" y="31814"/>
                                <a:pt x="0" y="21431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987" name="Forme libre : forme 986">
                <a:extLst>
                  <a:ext uri="{FF2B5EF4-FFF2-40B4-BE49-F238E27FC236}">
                    <a16:creationId xmlns:a16="http://schemas.microsoft.com/office/drawing/2014/main" id="{52DE71E0-B59F-4609-B1ED-CD9DC3601911}"/>
                  </a:ext>
                </a:extLst>
              </p:cNvPr>
              <p:cNvSpPr/>
              <p:nvPr/>
            </p:nvSpPr>
            <p:spPr>
              <a:xfrm>
                <a:off x="1223962" y="13239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60318472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980" name="Graphique 1770">
              <a:extLst>
                <a:ext uri="{FF2B5EF4-FFF2-40B4-BE49-F238E27FC236}">
                  <a16:creationId xmlns:a16="http://schemas.microsoft.com/office/drawing/2014/main" id="{F2529560-D7F5-46C8-878D-8ACCCA1CB146}"/>
                </a:ext>
              </a:extLst>
            </p:cNvPr>
            <p:cNvGrpSpPr/>
            <p:nvPr/>
          </p:nvGrpSpPr>
          <p:grpSpPr>
            <a:xfrm>
              <a:off x="1396555" y="1326832"/>
              <a:ext cx="106394" cy="42957"/>
              <a:chOff x="1396555" y="1326832"/>
              <a:chExt cx="106394" cy="42957"/>
            </a:xfrm>
          </p:grpSpPr>
          <p:sp>
            <p:nvSpPr>
              <p:cNvPr id="981" name="Forme libre : forme 980">
                <a:extLst>
                  <a:ext uri="{FF2B5EF4-FFF2-40B4-BE49-F238E27FC236}">
                    <a16:creationId xmlns:a16="http://schemas.microsoft.com/office/drawing/2014/main" id="{78B62725-07E0-4FEF-8C1D-C8E7AD6BAE69}"/>
                  </a:ext>
                </a:extLst>
              </p:cNvPr>
              <p:cNvSpPr/>
              <p:nvPr/>
            </p:nvSpPr>
            <p:spPr>
              <a:xfrm>
                <a:off x="1450942" y="1326832"/>
                <a:ext cx="9525" cy="35623"/>
              </a:xfrm>
              <a:custGeom>
                <a:avLst/>
                <a:gdLst>
                  <a:gd name="connsiteX0" fmla="*/ 0 w 9525"/>
                  <a:gd name="connsiteY0" fmla="*/ 0 h 35623"/>
                  <a:gd name="connsiteX1" fmla="*/ 0 w 9525"/>
                  <a:gd name="connsiteY1" fmla="*/ 35624 h 3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5623" fill="none" extrusionOk="0">
                    <a:moveTo>
                      <a:pt x="0" y="0"/>
                    </a:moveTo>
                    <a:cubicBezTo>
                      <a:pt x="4141" y="11770"/>
                      <a:pt x="-117" y="23818"/>
                      <a:pt x="0" y="35624"/>
                    </a:cubicBezTo>
                  </a:path>
                  <a:path w="9525" h="35623" stroke="0" extrusionOk="0">
                    <a:moveTo>
                      <a:pt x="0" y="0"/>
                    </a:moveTo>
                    <a:cubicBezTo>
                      <a:pt x="2767" y="7901"/>
                      <a:pt x="-1594" y="20676"/>
                      <a:pt x="0" y="35624"/>
                    </a:cubicBezTo>
                  </a:path>
                </a:pathLst>
              </a:custGeom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99981339">
                      <a:custGeom>
                        <a:avLst/>
                        <a:gdLst>
                          <a:gd name="connsiteX0" fmla="*/ 0 w 9525"/>
                          <a:gd name="connsiteY0" fmla="*/ 0 h 35623"/>
                          <a:gd name="connsiteX1" fmla="*/ 0 w 9525"/>
                          <a:gd name="connsiteY1" fmla="*/ 35624 h 35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5623">
                            <a:moveTo>
                              <a:pt x="0" y="0"/>
                            </a:moveTo>
                            <a:lnTo>
                              <a:pt x="0" y="3562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2" name="Forme libre : forme 981">
                <a:extLst>
                  <a:ext uri="{FF2B5EF4-FFF2-40B4-BE49-F238E27FC236}">
                    <a16:creationId xmlns:a16="http://schemas.microsoft.com/office/drawing/2014/main" id="{4C68A59E-A00E-4B0E-A54A-423807E36218}"/>
                  </a:ext>
                </a:extLst>
              </p:cNvPr>
              <p:cNvSpPr/>
              <p:nvPr/>
            </p:nvSpPr>
            <p:spPr>
              <a:xfrm>
                <a:off x="1396555" y="1346644"/>
                <a:ext cx="14192" cy="23145"/>
              </a:xfrm>
              <a:custGeom>
                <a:avLst/>
                <a:gdLst>
                  <a:gd name="connsiteX0" fmla="*/ 0 w 14192"/>
                  <a:gd name="connsiteY0" fmla="*/ 0 h 23145"/>
                  <a:gd name="connsiteX1" fmla="*/ 14192 w 14192"/>
                  <a:gd name="connsiteY1" fmla="*/ 23146 h 23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92" h="23145" fill="none" extrusionOk="0">
                    <a:moveTo>
                      <a:pt x="0" y="0"/>
                    </a:moveTo>
                    <a:cubicBezTo>
                      <a:pt x="4248" y="6190"/>
                      <a:pt x="8814" y="19308"/>
                      <a:pt x="14192" y="23146"/>
                    </a:cubicBezTo>
                  </a:path>
                  <a:path w="14192" h="23145" stroke="0" extrusionOk="0">
                    <a:moveTo>
                      <a:pt x="0" y="0"/>
                    </a:moveTo>
                    <a:cubicBezTo>
                      <a:pt x="7079" y="6793"/>
                      <a:pt x="9975" y="18263"/>
                      <a:pt x="14192" y="23146"/>
                    </a:cubicBezTo>
                  </a:path>
                </a:pathLst>
              </a:custGeom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68293943">
                      <a:custGeom>
                        <a:avLst/>
                        <a:gdLst>
                          <a:gd name="connsiteX0" fmla="*/ 0 w 14192"/>
                          <a:gd name="connsiteY0" fmla="*/ 0 h 23145"/>
                          <a:gd name="connsiteX1" fmla="*/ 14192 w 14192"/>
                          <a:gd name="connsiteY1" fmla="*/ 23146 h 231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192" h="23145">
                            <a:moveTo>
                              <a:pt x="0" y="0"/>
                            </a:moveTo>
                            <a:lnTo>
                              <a:pt x="14192" y="23146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3" name="Forme libre : forme 982">
                <a:extLst>
                  <a:ext uri="{FF2B5EF4-FFF2-40B4-BE49-F238E27FC236}">
                    <a16:creationId xmlns:a16="http://schemas.microsoft.com/office/drawing/2014/main" id="{9F6F423E-31D2-4C92-A07F-91FCAA448AF2}"/>
                  </a:ext>
                </a:extLst>
              </p:cNvPr>
              <p:cNvSpPr/>
              <p:nvPr/>
            </p:nvSpPr>
            <p:spPr>
              <a:xfrm>
                <a:off x="1493043" y="1353597"/>
                <a:ext cx="9905" cy="15144"/>
              </a:xfrm>
              <a:custGeom>
                <a:avLst/>
                <a:gdLst>
                  <a:gd name="connsiteX0" fmla="*/ 9906 w 9905"/>
                  <a:gd name="connsiteY0" fmla="*/ 0 h 15144"/>
                  <a:gd name="connsiteX1" fmla="*/ 0 w 9905"/>
                  <a:gd name="connsiteY1" fmla="*/ 15145 h 1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05" h="15144" fill="none" extrusionOk="0">
                    <a:moveTo>
                      <a:pt x="9906" y="0"/>
                    </a:moveTo>
                    <a:cubicBezTo>
                      <a:pt x="8133" y="6545"/>
                      <a:pt x="1546" y="10642"/>
                      <a:pt x="0" y="15145"/>
                    </a:cubicBezTo>
                  </a:path>
                  <a:path w="9905" h="15144" stroke="0" extrusionOk="0">
                    <a:moveTo>
                      <a:pt x="9906" y="0"/>
                    </a:moveTo>
                    <a:cubicBezTo>
                      <a:pt x="9039" y="4528"/>
                      <a:pt x="1517" y="11253"/>
                      <a:pt x="0" y="15145"/>
                    </a:cubicBezTo>
                  </a:path>
                </a:pathLst>
              </a:custGeom>
              <a:ln w="1270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5107491">
                      <a:custGeom>
                        <a:avLst/>
                        <a:gdLst>
                          <a:gd name="connsiteX0" fmla="*/ 9906 w 9905"/>
                          <a:gd name="connsiteY0" fmla="*/ 0 h 15144"/>
                          <a:gd name="connsiteX1" fmla="*/ 0 w 9905"/>
                          <a:gd name="connsiteY1" fmla="*/ 15145 h 151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905" h="15144">
                            <a:moveTo>
                              <a:pt x="9906" y="0"/>
                            </a:moveTo>
                            <a:lnTo>
                              <a:pt x="0" y="1514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9E8D7DC-3F79-9594-4B4C-07A80ECCA0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47907" y="2272155"/>
            <a:ext cx="960602" cy="7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3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" grpId="0" animBg="1"/>
      <p:bldP spid="902" grpId="0" animBg="1"/>
      <p:bldP spid="916" grpId="0" animBg="1"/>
      <p:bldP spid="917" grpId="0" animBg="1"/>
      <p:bldP spid="918" grpId="0" animBg="1"/>
      <p:bldP spid="9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719EB2-E5C3-4BBB-9B5B-FA5C97548E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un maximum d’autonomie, la mise en place de nos offres est entièrement à la main des conseillers.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76822-32B6-403A-B86D-EFB81412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DF8214-8EB1-4D75-9151-F3527F19C9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77212C8E-93DE-4752-AD51-C943638D31C6}"/>
              </a:ext>
            </a:extLst>
          </p:cNvPr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1040608712"/>
              </p:ext>
            </p:extLst>
          </p:nvPr>
        </p:nvGraphicFramePr>
        <p:xfrm>
          <a:off x="704165" y="1702196"/>
          <a:ext cx="10963051" cy="4336977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3059761">
                  <a:extLst>
                    <a:ext uri="{9D8B030D-6E8A-4147-A177-3AD203B41FA5}">
                      <a16:colId xmlns:a16="http://schemas.microsoft.com/office/drawing/2014/main" val="575119203"/>
                    </a:ext>
                  </a:extLst>
                </a:gridCol>
                <a:gridCol w="7903290">
                  <a:extLst>
                    <a:ext uri="{9D8B030D-6E8A-4147-A177-3AD203B41FA5}">
                      <a16:colId xmlns:a16="http://schemas.microsoft.com/office/drawing/2014/main" val="493658422"/>
                    </a:ext>
                  </a:extLst>
                </a:gridCol>
              </a:tblGrid>
              <a:tr h="885461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Prime de bienvenue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de 80 €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/>
                        <a:t>OD « Prime de Bienvenue - Partenariat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1</a:t>
                      </a:r>
                      <a:r>
                        <a:rPr lang="fr-FR" sz="1400" baseline="30000" dirty="0"/>
                        <a:t>ère</a:t>
                      </a:r>
                      <a:r>
                        <a:rPr lang="fr-FR" sz="1400" dirty="0"/>
                        <a:t> ligne : nom du partenaire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2</a:t>
                      </a:r>
                      <a:r>
                        <a:rPr lang="fr-FR" sz="1400" baseline="30000" dirty="0"/>
                        <a:t>ème</a:t>
                      </a:r>
                      <a:r>
                        <a:rPr lang="fr-FR" sz="1400" dirty="0"/>
                        <a:t> ligne :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626579"/>
                  </a:ext>
                </a:extLst>
              </a:tr>
              <a:tr h="570213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50 € en bon d’achat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Automatique à la mise en place d’une mobilité bancaire avec au moins 3 organismes.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231780"/>
                  </a:ext>
                </a:extLst>
              </a:tr>
              <a:tr h="1733107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Visa 1</a:t>
                      </a:r>
                      <a:r>
                        <a:rPr lang="fr-FR" sz="1400" b="1" baseline="30000" dirty="0">
                          <a:solidFill>
                            <a:srgbClr val="F1F0F4"/>
                          </a:solidFill>
                        </a:rPr>
                        <a:t>er</a:t>
                      </a:r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à 1 € / mois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pendant 6 mois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(Formule Confort)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Une fois votre Formule créée, depuis la synthèse client, taper le </a:t>
                      </a:r>
                      <a:r>
                        <a:rPr lang="fr-FR" sz="1400" b="1" dirty="0"/>
                        <a:t>code transaction 0154</a:t>
                      </a:r>
                      <a:r>
                        <a:rPr lang="fr-FR" sz="1400" dirty="0"/>
                        <a:t>. L’écran « Barèmes &amp; promotions applicables – usage privé 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Associer un profil tarifaire un 2nd écran « Gestion des profils tarifaires – usage privé 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le profil </a:t>
                      </a:r>
                      <a:r>
                        <a:rPr lang="fr-FR" sz="1400" b="1" dirty="0"/>
                        <a:t>« Partenariat Bienvenue ».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dirty="0"/>
                        <a:t>F</a:t>
                      </a:r>
                      <a:r>
                        <a:rPr lang="fr-FR" sz="1400" dirty="0"/>
                        <a:t>inir en cliquant sur </a:t>
                      </a:r>
                      <a:r>
                        <a:rPr lang="fr-FR" sz="1400" b="0" dirty="0"/>
                        <a:t>Créer.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Le client se verra attribuer la promotion pour 6 mois. </a:t>
                      </a:r>
                      <a:endParaRPr lang="fr-F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068007"/>
                  </a:ext>
                </a:extLst>
              </a:tr>
              <a:tr h="520995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</a:t>
                      </a:r>
                      <a:r>
                        <a:rPr lang="fr-FR" sz="1400" b="1" dirty="0" err="1">
                          <a:solidFill>
                            <a:srgbClr val="F1F0F4"/>
                          </a:solidFill>
                        </a:rPr>
                        <a:t>Banca</a:t>
                      </a:r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offres Jeunes 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Automatique à la souscription.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604183"/>
                  </a:ext>
                </a:extLst>
              </a:tr>
              <a:tr h="627201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 Crédit « bienvenue »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5 000 € 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 IZIVENTE sélectionner la ligne </a:t>
                      </a:r>
                      <a:r>
                        <a:rPr lang="fr-FR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 Prêt Partenariat Bienvenue ».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857972"/>
                  </a:ext>
                </a:extLst>
              </a:tr>
            </a:tbl>
          </a:graphicData>
        </a:graphic>
      </p:graphicFrame>
      <p:grpSp>
        <p:nvGrpSpPr>
          <p:cNvPr id="9" name="Graphique 1761">
            <a:extLst>
              <a:ext uri="{FF2B5EF4-FFF2-40B4-BE49-F238E27FC236}">
                <a16:creationId xmlns:a16="http://schemas.microsoft.com/office/drawing/2014/main" id="{ED378681-A32E-4421-A757-5E5A643E2467}"/>
              </a:ext>
            </a:extLst>
          </p:cNvPr>
          <p:cNvGrpSpPr/>
          <p:nvPr/>
        </p:nvGrpSpPr>
        <p:grpSpPr>
          <a:xfrm>
            <a:off x="786440" y="3785310"/>
            <a:ext cx="619262" cy="460952"/>
            <a:chOff x="7441871" y="655382"/>
            <a:chExt cx="382651" cy="284829"/>
          </a:xfrm>
          <a:noFill/>
        </p:grpSpPr>
        <p:grpSp>
          <p:nvGrpSpPr>
            <p:cNvPr id="10" name="Graphique 1761">
              <a:extLst>
                <a:ext uri="{FF2B5EF4-FFF2-40B4-BE49-F238E27FC236}">
                  <a16:creationId xmlns:a16="http://schemas.microsoft.com/office/drawing/2014/main" id="{8BBEF700-30CB-46E8-8D99-D17865C6D173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12" name="Graphique 1761">
                <a:extLst>
                  <a:ext uri="{FF2B5EF4-FFF2-40B4-BE49-F238E27FC236}">
                    <a16:creationId xmlns:a16="http://schemas.microsoft.com/office/drawing/2014/main" id="{AF75A354-A163-44FE-AACE-8C1B50076EC2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F9FD883D-2B67-40DE-8873-9056874602F6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 fill="none" extrusionOk="0">
                      <a:moveTo>
                        <a:pt x="70294" y="114681"/>
                      </a:moveTo>
                      <a:cubicBezTo>
                        <a:pt x="62947" y="115254"/>
                        <a:pt x="55920" y="110669"/>
                        <a:pt x="51626" y="104870"/>
                      </a:cubicBezTo>
                      <a:cubicBezTo>
                        <a:pt x="34144" y="58290"/>
                        <a:pt x="12967" y="30835"/>
                        <a:pt x="0" y="0"/>
                      </a:cubicBezTo>
                    </a:path>
                    <a:path w="70294" h="114855" stroke="0" extrusionOk="0">
                      <a:moveTo>
                        <a:pt x="70294" y="114681"/>
                      </a:moveTo>
                      <a:cubicBezTo>
                        <a:pt x="63526" y="117162"/>
                        <a:pt x="54101" y="110864"/>
                        <a:pt x="51626" y="104870"/>
                      </a:cubicBezTo>
                      <a:cubicBezTo>
                        <a:pt x="37260" y="78471"/>
                        <a:pt x="26115" y="48587"/>
                        <a:pt x="0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634538009">
                        <a:custGeom>
                          <a:avLst/>
                          <a:gdLst>
                            <a:gd name="connsiteX0" fmla="*/ 70294 w 70294"/>
                            <a:gd name="connsiteY0" fmla="*/ 114681 h 114855"/>
                            <a:gd name="connsiteX1" fmla="*/ 51626 w 70294"/>
                            <a:gd name="connsiteY1" fmla="*/ 104870 h 114855"/>
                            <a:gd name="connsiteX2" fmla="*/ 0 w 70294"/>
                            <a:gd name="connsiteY2" fmla="*/ 0 h 114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0294" h="114855">
                              <a:moveTo>
                                <a:pt x="70294" y="114681"/>
                              </a:moveTo>
                              <a:cubicBezTo>
                                <a:pt x="62865" y="115729"/>
                                <a:pt x="55150" y="112014"/>
                                <a:pt x="51626" y="104870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11C073BC-60A4-406A-8D6D-7D9666E0BB69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 fill="none" extrusionOk="0">
                      <a:moveTo>
                        <a:pt x="0" y="70803"/>
                      </a:moveTo>
                      <a:cubicBezTo>
                        <a:pt x="54939" y="42027"/>
                        <a:pt x="111909" y="24255"/>
                        <a:pt x="139922" y="1842"/>
                      </a:cubicBezTo>
                      <a:cubicBezTo>
                        <a:pt x="148311" y="-2040"/>
                        <a:pt x="157467" y="35"/>
                        <a:pt x="163830" y="10033"/>
                      </a:cubicBezTo>
                      <a:cubicBezTo>
                        <a:pt x="183405" y="47491"/>
                        <a:pt x="197429" y="66156"/>
                        <a:pt x="215455" y="114903"/>
                      </a:cubicBezTo>
                      <a:cubicBezTo>
                        <a:pt x="218802" y="121711"/>
                        <a:pt x="216846" y="134115"/>
                        <a:pt x="207264" y="138811"/>
                      </a:cubicBezTo>
                      <a:cubicBezTo>
                        <a:pt x="160259" y="168679"/>
                        <a:pt x="129797" y="183135"/>
                        <a:pt x="89916" y="196056"/>
                      </a:cubicBezTo>
                    </a:path>
                    <a:path w="217297" h="196056" stroke="0" extrusionOk="0">
                      <a:moveTo>
                        <a:pt x="0" y="70803"/>
                      </a:moveTo>
                      <a:cubicBezTo>
                        <a:pt x="34061" y="49364"/>
                        <a:pt x="96208" y="31188"/>
                        <a:pt x="139922" y="1842"/>
                      </a:cubicBezTo>
                      <a:cubicBezTo>
                        <a:pt x="149329" y="-3368"/>
                        <a:pt x="159882" y="1167"/>
                        <a:pt x="163830" y="10033"/>
                      </a:cubicBezTo>
                      <a:cubicBezTo>
                        <a:pt x="184290" y="41037"/>
                        <a:pt x="195657" y="74357"/>
                        <a:pt x="215455" y="114903"/>
                      </a:cubicBezTo>
                      <a:cubicBezTo>
                        <a:pt x="219454" y="122962"/>
                        <a:pt x="216572" y="134283"/>
                        <a:pt x="207264" y="138811"/>
                      </a:cubicBezTo>
                      <a:cubicBezTo>
                        <a:pt x="161657" y="161560"/>
                        <a:pt x="136815" y="167648"/>
                        <a:pt x="89916" y="196056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0199522">
                        <a:custGeom>
                          <a:avLst/>
                          <a:gdLst>
                            <a:gd name="connsiteX0" fmla="*/ 0 w 217297"/>
                            <a:gd name="connsiteY0" fmla="*/ 70803 h 196056"/>
                            <a:gd name="connsiteX1" fmla="*/ 139922 w 217297"/>
                            <a:gd name="connsiteY1" fmla="*/ 1842 h 196056"/>
                            <a:gd name="connsiteX2" fmla="*/ 163830 w 217297"/>
                            <a:gd name="connsiteY2" fmla="*/ 10033 h 196056"/>
                            <a:gd name="connsiteX3" fmla="*/ 215455 w 217297"/>
                            <a:gd name="connsiteY3" fmla="*/ 114903 h 196056"/>
                            <a:gd name="connsiteX4" fmla="*/ 207264 w 217297"/>
                            <a:gd name="connsiteY4" fmla="*/ 138811 h 196056"/>
                            <a:gd name="connsiteX5" fmla="*/ 89916 w 217297"/>
                            <a:gd name="connsiteY5" fmla="*/ 196056 h 196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7297" h="196056">
                              <a:moveTo>
                                <a:pt x="0" y="70803"/>
                              </a:moveTo>
                              <a:lnTo>
                                <a:pt x="139922" y="1842"/>
                              </a:lnTo>
                              <a:cubicBezTo>
                                <a:pt x="148780" y="-2540"/>
                                <a:pt x="159544" y="1175"/>
                                <a:pt x="163830" y="10033"/>
                              </a:cubicBezTo>
                              <a:lnTo>
                                <a:pt x="215455" y="114903"/>
                              </a:lnTo>
                              <a:cubicBezTo>
                                <a:pt x="219837" y="123762"/>
                                <a:pt x="216122" y="134525"/>
                                <a:pt x="207264" y="138811"/>
                              </a:cubicBezTo>
                              <a:lnTo>
                                <a:pt x="89916" y="196056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3190DEDE-4F5C-4CD2-8D48-7C97A75BE6CD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 fill="none" extrusionOk="0">
                      <a:moveTo>
                        <a:pt x="0" y="77438"/>
                      </a:moveTo>
                      <a:cubicBezTo>
                        <a:pt x="49290" y="61232"/>
                        <a:pt x="121786" y="18061"/>
                        <a:pt x="157258" y="0"/>
                      </a:cubicBezTo>
                    </a:path>
                    <a:path w="157257" h="77438" stroke="0" extrusionOk="0">
                      <a:moveTo>
                        <a:pt x="0" y="77438"/>
                      </a:moveTo>
                      <a:cubicBezTo>
                        <a:pt x="35106" y="67560"/>
                        <a:pt x="76935" y="30617"/>
                        <a:pt x="157258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15539568">
                        <a:custGeom>
                          <a:avLst/>
                          <a:gdLst>
                            <a:gd name="connsiteX0" fmla="*/ 0 w 157257"/>
                            <a:gd name="connsiteY0" fmla="*/ 77438 h 77438"/>
                            <a:gd name="connsiteX1" fmla="*/ 157258 w 157257"/>
                            <a:gd name="connsiteY1" fmla="*/ 0 h 774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57257" h="77438">
                              <a:moveTo>
                                <a:pt x="0" y="77438"/>
                              </a:moveTo>
                              <a:lnTo>
                                <a:pt x="157258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D00C21A-4C8E-4457-8670-5C0A1BCE5129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 fill="none" extrusionOk="0">
                      <a:moveTo>
                        <a:pt x="200692" y="0"/>
                      </a:moveTo>
                      <a:cubicBezTo>
                        <a:pt x="101883" y="41621"/>
                        <a:pt x="61446" y="61341"/>
                        <a:pt x="0" y="98679"/>
                      </a:cubicBezTo>
                    </a:path>
                    <a:path w="200691" h="98679" stroke="0" extrusionOk="0">
                      <a:moveTo>
                        <a:pt x="200692" y="0"/>
                      </a:moveTo>
                      <a:cubicBezTo>
                        <a:pt x="145926" y="16430"/>
                        <a:pt x="102542" y="57237"/>
                        <a:pt x="0" y="98679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845881808">
                        <a:custGeom>
                          <a:avLst/>
                          <a:gdLst>
                            <a:gd name="connsiteX0" fmla="*/ 200692 w 200691"/>
                            <a:gd name="connsiteY0" fmla="*/ 0 h 98679"/>
                            <a:gd name="connsiteX1" fmla="*/ 0 w 200691"/>
                            <a:gd name="connsiteY1" fmla="*/ 98679 h 98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0691" h="98679">
                              <a:moveTo>
                                <a:pt x="200692" y="0"/>
                              </a:moveTo>
                              <a:lnTo>
                                <a:pt x="0" y="98679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AE569AC-E268-44EC-A471-80C2D1FE2C2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 fill="none" extrusionOk="0">
                      <a:moveTo>
                        <a:pt x="0" y="12001"/>
                      </a:moveTo>
                      <a:cubicBezTo>
                        <a:pt x="9565" y="7737"/>
                        <a:pt x="14792" y="4166"/>
                        <a:pt x="24384" y="0"/>
                      </a:cubicBezTo>
                    </a:path>
                    <a:path w="24384" h="12001" stroke="0" extrusionOk="0">
                      <a:moveTo>
                        <a:pt x="0" y="12001"/>
                      </a:moveTo>
                      <a:cubicBezTo>
                        <a:pt x="5686" y="7983"/>
                        <a:pt x="12574" y="6031"/>
                        <a:pt x="24384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8396287">
                        <a:custGeom>
                          <a:avLst/>
                          <a:gdLst>
                            <a:gd name="connsiteX0" fmla="*/ 0 w 24384"/>
                            <a:gd name="connsiteY0" fmla="*/ 12001 h 12001"/>
                            <a:gd name="connsiteX1" fmla="*/ 24384 w 24384"/>
                            <a:gd name="connsiteY1" fmla="*/ 0 h 120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4384" h="12001">
                              <a:moveTo>
                                <a:pt x="0" y="12001"/>
                              </a:moveTo>
                              <a:lnTo>
                                <a:pt x="24384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35D3B82-B3E0-417F-B060-4F254AD84B82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 fill="none" extrusionOk="0">
                      <a:moveTo>
                        <a:pt x="0" y="23622"/>
                      </a:moveTo>
                      <a:cubicBezTo>
                        <a:pt x="12183" y="18309"/>
                        <a:pt x="29755" y="8485"/>
                        <a:pt x="48197" y="0"/>
                      </a:cubicBezTo>
                    </a:path>
                    <a:path w="48196" h="23622" stroke="0" extrusionOk="0">
                      <a:moveTo>
                        <a:pt x="0" y="23622"/>
                      </a:moveTo>
                      <a:cubicBezTo>
                        <a:pt x="15728" y="16507"/>
                        <a:pt x="37398" y="3114"/>
                        <a:pt x="48197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33409610">
                        <a:custGeom>
                          <a:avLst/>
                          <a:gdLst>
                            <a:gd name="connsiteX0" fmla="*/ 0 w 48196"/>
                            <a:gd name="connsiteY0" fmla="*/ 23622 h 23622"/>
                            <a:gd name="connsiteX1" fmla="*/ 48197 w 48196"/>
                            <a:gd name="connsiteY1" fmla="*/ 0 h 236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8196" h="23622">
                              <a:moveTo>
                                <a:pt x="0" y="23622"/>
                              </a:moveTo>
                              <a:lnTo>
                                <a:pt x="48197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88ED70-D9B4-48E8-8DD4-AE40C1C1BA86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  <a:gd name="connsiteX4" fmla="*/ 0 w 49912"/>
                    <a:gd name="connsiteY4" fmla="*/ 0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12" h="21908" fill="none" extrusionOk="0">
                      <a:moveTo>
                        <a:pt x="0" y="0"/>
                      </a:moveTo>
                      <a:cubicBezTo>
                        <a:pt x="23657" y="-2106"/>
                        <a:pt x="29857" y="-222"/>
                        <a:pt x="49913" y="0"/>
                      </a:cubicBezTo>
                      <a:cubicBezTo>
                        <a:pt x="49334" y="5723"/>
                        <a:pt x="49262" y="16705"/>
                        <a:pt x="49913" y="21908"/>
                      </a:cubicBezTo>
                      <a:cubicBezTo>
                        <a:pt x="37877" y="21213"/>
                        <a:pt x="21440" y="21703"/>
                        <a:pt x="0" y="21908"/>
                      </a:cubicBezTo>
                      <a:cubicBezTo>
                        <a:pt x="-767" y="16384"/>
                        <a:pt x="-377" y="7217"/>
                        <a:pt x="0" y="0"/>
                      </a:cubicBezTo>
                      <a:close/>
                    </a:path>
                    <a:path w="49912" h="21908" stroke="0" extrusionOk="0">
                      <a:moveTo>
                        <a:pt x="0" y="0"/>
                      </a:moveTo>
                      <a:cubicBezTo>
                        <a:pt x="17511" y="1348"/>
                        <a:pt x="27133" y="-1021"/>
                        <a:pt x="49913" y="0"/>
                      </a:cubicBezTo>
                      <a:cubicBezTo>
                        <a:pt x="50213" y="9205"/>
                        <a:pt x="48835" y="13025"/>
                        <a:pt x="49913" y="21908"/>
                      </a:cubicBezTo>
                      <a:cubicBezTo>
                        <a:pt x="33465" y="23319"/>
                        <a:pt x="20366" y="24243"/>
                        <a:pt x="0" y="21908"/>
                      </a:cubicBezTo>
                      <a:cubicBezTo>
                        <a:pt x="-698" y="17437"/>
                        <a:pt x="532" y="10043"/>
                        <a:pt x="0" y="0"/>
                      </a:cubicBezTo>
                      <a:close/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588079317">
                        <a:custGeom>
                          <a:avLst/>
                          <a:gdLst>
                            <a:gd name="connsiteX0" fmla="*/ 0 w 49912"/>
                            <a:gd name="connsiteY0" fmla="*/ 0 h 21908"/>
                            <a:gd name="connsiteX1" fmla="*/ 49913 w 49912"/>
                            <a:gd name="connsiteY1" fmla="*/ 0 h 21908"/>
                            <a:gd name="connsiteX2" fmla="*/ 49913 w 49912"/>
                            <a:gd name="connsiteY2" fmla="*/ 21908 h 21908"/>
                            <a:gd name="connsiteX3" fmla="*/ 0 w 49912"/>
                            <a:gd name="connsiteY3" fmla="*/ 21908 h 21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9912" h="21908">
                              <a:moveTo>
                                <a:pt x="0" y="0"/>
                              </a:moveTo>
                              <a:lnTo>
                                <a:pt x="49913" y="0"/>
                              </a:lnTo>
                              <a:lnTo>
                                <a:pt x="49913" y="21908"/>
                              </a:lnTo>
                              <a:lnTo>
                                <a:pt x="0" y="21908"/>
                              </a:ln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63D64943-E453-41EC-828D-764231C4151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 fill="none" extrusionOk="0">
                    <a:moveTo>
                      <a:pt x="0" y="131636"/>
                    </a:moveTo>
                    <a:cubicBezTo>
                      <a:pt x="11969" y="94799"/>
                      <a:pt x="29409" y="67717"/>
                      <a:pt x="40100" y="34290"/>
                    </a:cubicBezTo>
                    <a:cubicBezTo>
                      <a:pt x="66406" y="18928"/>
                      <a:pt x="78507" y="14407"/>
                      <a:pt x="104013" y="0"/>
                    </a:cubicBezTo>
                    <a:cubicBezTo>
                      <a:pt x="127049" y="16415"/>
                      <a:pt x="157380" y="29725"/>
                      <a:pt x="172974" y="38481"/>
                    </a:cubicBezTo>
                    <a:cubicBezTo>
                      <a:pt x="167499" y="39669"/>
                      <a:pt x="151635" y="81684"/>
                      <a:pt x="78772" y="50768"/>
                    </a:cubicBezTo>
                  </a:path>
                  <a:path w="172973" h="131635" stroke="0" extrusionOk="0">
                    <a:moveTo>
                      <a:pt x="0" y="131636"/>
                    </a:moveTo>
                    <a:cubicBezTo>
                      <a:pt x="16240" y="86635"/>
                      <a:pt x="19347" y="79735"/>
                      <a:pt x="40100" y="34290"/>
                    </a:cubicBezTo>
                    <a:cubicBezTo>
                      <a:pt x="69060" y="19516"/>
                      <a:pt x="79384" y="17072"/>
                      <a:pt x="104013" y="0"/>
                    </a:cubicBezTo>
                    <a:cubicBezTo>
                      <a:pt x="121930" y="10871"/>
                      <a:pt x="150303" y="26372"/>
                      <a:pt x="172974" y="38481"/>
                    </a:cubicBezTo>
                    <a:cubicBezTo>
                      <a:pt x="177847" y="34282"/>
                      <a:pt x="147516" y="85324"/>
                      <a:pt x="78772" y="50768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10435981">
                      <a:custGeom>
                        <a:avLst/>
                        <a:gdLst>
                          <a:gd name="connsiteX0" fmla="*/ 0 w 172973"/>
                          <a:gd name="connsiteY0" fmla="*/ 131636 h 131635"/>
                          <a:gd name="connsiteX1" fmla="*/ 40100 w 172973"/>
                          <a:gd name="connsiteY1" fmla="*/ 34290 h 131635"/>
                          <a:gd name="connsiteX2" fmla="*/ 104013 w 172973"/>
                          <a:gd name="connsiteY2" fmla="*/ 0 h 131635"/>
                          <a:gd name="connsiteX3" fmla="*/ 172974 w 172973"/>
                          <a:gd name="connsiteY3" fmla="*/ 38481 h 131635"/>
                          <a:gd name="connsiteX4" fmla="*/ 78772 w 172973"/>
                          <a:gd name="connsiteY4" fmla="*/ 50768 h 1316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2973" h="131635">
                            <a:moveTo>
                              <a:pt x="0" y="131636"/>
                            </a:moveTo>
                            <a:lnTo>
                              <a:pt x="40100" y="34290"/>
                            </a:lnTo>
                            <a:lnTo>
                              <a:pt x="104013" y="0"/>
                            </a:lnTo>
                            <a:lnTo>
                              <a:pt x="172974" y="38481"/>
                            </a:lnTo>
                            <a:cubicBezTo>
                              <a:pt x="172974" y="38481"/>
                              <a:pt x="149638" y="83249"/>
                              <a:pt x="78772" y="50768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117BD93-5F74-4C92-9BD4-24C0CB0D6C3A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 fill="none" extrusionOk="0">
                    <a:moveTo>
                      <a:pt x="30766" y="571"/>
                    </a:moveTo>
                    <a:cubicBezTo>
                      <a:pt x="17404" y="-386"/>
                      <a:pt x="12244" y="924"/>
                      <a:pt x="0" y="0"/>
                    </a:cubicBezTo>
                  </a:path>
                  <a:path w="30765" h="571" stroke="0" extrusionOk="0">
                    <a:moveTo>
                      <a:pt x="30766" y="571"/>
                    </a:moveTo>
                    <a:cubicBezTo>
                      <a:pt x="21018" y="1697"/>
                      <a:pt x="14554" y="-693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73890309">
                      <a:custGeom>
                        <a:avLst/>
                        <a:gdLst>
                          <a:gd name="connsiteX0" fmla="*/ 30766 w 30765"/>
                          <a:gd name="connsiteY0" fmla="*/ 571 h 571"/>
                          <a:gd name="connsiteX1" fmla="*/ 0 w 30765"/>
                          <a:gd name="connsiteY1" fmla="*/ 0 h 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765" h="571">
                            <a:moveTo>
                              <a:pt x="30766" y="571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3A74CD2-12BE-4FB3-8654-8864E098CFC0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 fill="none" extrusionOk="0">
                    <a:moveTo>
                      <a:pt x="78962" y="1334"/>
                    </a:moveTo>
                    <a:cubicBezTo>
                      <a:pt x="51490" y="-1635"/>
                      <a:pt x="27126" y="4142"/>
                      <a:pt x="0" y="0"/>
                    </a:cubicBezTo>
                  </a:path>
                  <a:path w="78962" h="1333" stroke="0" extrusionOk="0">
                    <a:moveTo>
                      <a:pt x="78962" y="1334"/>
                    </a:moveTo>
                    <a:cubicBezTo>
                      <a:pt x="46812" y="861"/>
                      <a:pt x="23255" y="-1480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66058331">
                      <a:custGeom>
                        <a:avLst/>
                        <a:gdLst>
                          <a:gd name="connsiteX0" fmla="*/ 78962 w 78962"/>
                          <a:gd name="connsiteY0" fmla="*/ 1334 h 1333"/>
                          <a:gd name="connsiteX1" fmla="*/ 0 w 78962"/>
                          <a:gd name="connsiteY1" fmla="*/ 0 h 1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8962" h="1333">
                            <a:moveTo>
                              <a:pt x="78962" y="133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3729516-2D83-423C-A944-70992C2BD743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63406" y="41739"/>
                      <a:pt x="33802" y="44273"/>
                      <a:pt x="21907" y="43815"/>
                    </a:cubicBezTo>
                    <a:cubicBezTo>
                      <a:pt x="9545" y="44135"/>
                      <a:pt x="-429" y="34032"/>
                      <a:pt x="0" y="21907"/>
                    </a:cubicBezTo>
                    <a:lnTo>
                      <a:pt x="0" y="21907"/>
                    </a:lnTo>
                    <a:cubicBezTo>
                      <a:pt x="731" y="12617"/>
                      <a:pt x="11549" y="1094"/>
                      <a:pt x="21907" y="0"/>
                    </a:cubicBezTo>
                    <a:cubicBezTo>
                      <a:pt x="43493" y="-2100"/>
                      <a:pt x="62340" y="-2016"/>
                      <a:pt x="73819" y="0"/>
                    </a:cubicBezTo>
                    <a:cubicBezTo>
                      <a:pt x="84102" y="310"/>
                      <a:pt x="96728" y="9877"/>
                      <a:pt x="95726" y="21907"/>
                    </a:cubicBezTo>
                    <a:lnTo>
                      <a:pt x="95726" y="21907"/>
                    </a:lnTo>
                    <a:cubicBezTo>
                      <a:pt x="94523" y="32289"/>
                      <a:pt x="88275" y="4405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49339" y="43749"/>
                      <a:pt x="35019" y="42203"/>
                      <a:pt x="21907" y="43815"/>
                    </a:cubicBezTo>
                    <a:cubicBezTo>
                      <a:pt x="8876" y="46666"/>
                      <a:pt x="-2271" y="31979"/>
                      <a:pt x="0" y="21907"/>
                    </a:cubicBezTo>
                    <a:lnTo>
                      <a:pt x="0" y="21907"/>
                    </a:lnTo>
                    <a:cubicBezTo>
                      <a:pt x="1079" y="7184"/>
                      <a:pt x="10449" y="1400"/>
                      <a:pt x="21907" y="0"/>
                    </a:cubicBezTo>
                    <a:cubicBezTo>
                      <a:pt x="47419" y="2000"/>
                      <a:pt x="61295" y="-438"/>
                      <a:pt x="73819" y="0"/>
                    </a:cubicBezTo>
                    <a:cubicBezTo>
                      <a:pt x="85846" y="897"/>
                      <a:pt x="93628" y="9304"/>
                      <a:pt x="95726" y="21907"/>
                    </a:cubicBezTo>
                    <a:lnTo>
                      <a:pt x="95726" y="21907"/>
                    </a:lnTo>
                    <a:cubicBezTo>
                      <a:pt x="95397" y="32738"/>
                      <a:pt x="88710" y="44319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3769604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BEF2987-AAD7-471A-8871-3EC0A316402C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59023" y="43429"/>
                      <a:pt x="45895" y="43988"/>
                      <a:pt x="21907" y="43815"/>
                    </a:cubicBezTo>
                    <a:cubicBezTo>
                      <a:pt x="10940" y="41312"/>
                      <a:pt x="-176" y="34493"/>
                      <a:pt x="0" y="21907"/>
                    </a:cubicBezTo>
                    <a:lnTo>
                      <a:pt x="0" y="21907"/>
                    </a:lnTo>
                    <a:cubicBezTo>
                      <a:pt x="-963" y="11764"/>
                      <a:pt x="10805" y="1192"/>
                      <a:pt x="21907" y="0"/>
                    </a:cubicBezTo>
                    <a:cubicBezTo>
                      <a:pt x="46397" y="2066"/>
                      <a:pt x="59469" y="-1744"/>
                      <a:pt x="73819" y="0"/>
                    </a:cubicBezTo>
                    <a:cubicBezTo>
                      <a:pt x="86546" y="-2149"/>
                      <a:pt x="95262" y="10554"/>
                      <a:pt x="95726" y="21907"/>
                    </a:cubicBezTo>
                    <a:lnTo>
                      <a:pt x="95726" y="21907"/>
                    </a:lnTo>
                    <a:cubicBezTo>
                      <a:pt x="95107" y="35503"/>
                      <a:pt x="85461" y="4222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1891" y="44112"/>
                      <a:pt x="46096" y="43116"/>
                      <a:pt x="21907" y="43815"/>
                    </a:cubicBezTo>
                    <a:cubicBezTo>
                      <a:pt x="9844" y="44170"/>
                      <a:pt x="315" y="33418"/>
                      <a:pt x="0" y="21907"/>
                    </a:cubicBezTo>
                    <a:lnTo>
                      <a:pt x="0" y="21907"/>
                    </a:lnTo>
                    <a:cubicBezTo>
                      <a:pt x="1309" y="9967"/>
                      <a:pt x="7240" y="-182"/>
                      <a:pt x="21907" y="0"/>
                    </a:cubicBezTo>
                    <a:cubicBezTo>
                      <a:pt x="32978" y="-1224"/>
                      <a:pt x="54025" y="-1505"/>
                      <a:pt x="73819" y="0"/>
                    </a:cubicBezTo>
                    <a:cubicBezTo>
                      <a:pt x="86418" y="-146"/>
                      <a:pt x="93269" y="11355"/>
                      <a:pt x="95726" y="21907"/>
                    </a:cubicBezTo>
                    <a:lnTo>
                      <a:pt x="95726" y="21907"/>
                    </a:lnTo>
                    <a:cubicBezTo>
                      <a:pt x="95559" y="36407"/>
                      <a:pt x="85986" y="42425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36167647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71FC76A3-8BE1-45E9-8290-B191CA7A6F19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 fill="none" extrusionOk="0">
                  <a:moveTo>
                    <a:pt x="16478" y="0"/>
                  </a:moveTo>
                  <a:cubicBezTo>
                    <a:pt x="11076" y="118"/>
                    <a:pt x="5413" y="481"/>
                    <a:pt x="0" y="0"/>
                  </a:cubicBezTo>
                </a:path>
                <a:path w="16478" h="9525" stroke="0" extrusionOk="0">
                  <a:moveTo>
                    <a:pt x="16478" y="0"/>
                  </a:moveTo>
                  <a:cubicBezTo>
                    <a:pt x="8636" y="783"/>
                    <a:pt x="5490" y="316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68410707">
                    <a:custGeom>
                      <a:avLst/>
                      <a:gdLst>
                        <a:gd name="connsiteX0" fmla="*/ 16478 w 16478"/>
                        <a:gd name="connsiteY0" fmla="*/ 0 h 9525"/>
                        <a:gd name="connsiteX1" fmla="*/ 0 w 16478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478" h="9525">
                          <a:moveTo>
                            <a:pt x="1647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Graphique 1772">
            <a:extLst>
              <a:ext uri="{FF2B5EF4-FFF2-40B4-BE49-F238E27FC236}">
                <a16:creationId xmlns:a16="http://schemas.microsoft.com/office/drawing/2014/main" id="{239E7897-2FCF-4DBC-BDDF-3C3154D59356}"/>
              </a:ext>
            </a:extLst>
          </p:cNvPr>
          <p:cNvGrpSpPr/>
          <p:nvPr/>
        </p:nvGrpSpPr>
        <p:grpSpPr>
          <a:xfrm>
            <a:off x="852129" y="5452647"/>
            <a:ext cx="501277" cy="492301"/>
            <a:chOff x="2317430" y="1288782"/>
            <a:chExt cx="363699" cy="401630"/>
          </a:xfrm>
          <a:noFill/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9FB43B9-B861-4D90-AE80-31580AC9A5F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 fill="none" extrusionOk="0">
                  <a:moveTo>
                    <a:pt x="18" y="208883"/>
                  </a:moveTo>
                  <a:cubicBezTo>
                    <a:pt x="18" y="157257"/>
                    <a:pt x="19" y="128111"/>
                    <a:pt x="18" y="128111"/>
                  </a:cubicBezTo>
                  <a:cubicBezTo>
                    <a:pt x="14951" y="127330"/>
                    <a:pt x="-13260" y="11923"/>
                    <a:pt x="84505" y="0"/>
                  </a:cubicBezTo>
                  <a:cubicBezTo>
                    <a:pt x="87878" y="-234"/>
                    <a:pt x="89232" y="66"/>
                    <a:pt x="92315" y="0"/>
                  </a:cubicBezTo>
                </a:path>
                <a:path w="92315" h="208883" stroke="0" extrusionOk="0">
                  <a:moveTo>
                    <a:pt x="18" y="208883"/>
                  </a:moveTo>
                  <a:cubicBezTo>
                    <a:pt x="17" y="157258"/>
                    <a:pt x="18" y="128111"/>
                    <a:pt x="18" y="128111"/>
                  </a:cubicBezTo>
                  <a:cubicBezTo>
                    <a:pt x="6796" y="135598"/>
                    <a:pt x="-17682" y="13351"/>
                    <a:pt x="84505" y="0"/>
                  </a:cubicBezTo>
                  <a:cubicBezTo>
                    <a:pt x="86698" y="155"/>
                    <a:pt x="89603" y="235"/>
                    <a:pt x="92315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652558593">
                    <a:custGeom>
                      <a:avLst/>
                      <a:gdLst>
                        <a:gd name="connsiteX0" fmla="*/ 18 w 92315"/>
                        <a:gd name="connsiteY0" fmla="*/ 208883 h 208883"/>
                        <a:gd name="connsiteX1" fmla="*/ 18 w 92315"/>
                        <a:gd name="connsiteY1" fmla="*/ 128111 h 208883"/>
                        <a:gd name="connsiteX2" fmla="*/ 84505 w 92315"/>
                        <a:gd name="connsiteY2" fmla="*/ 0 h 208883"/>
                        <a:gd name="connsiteX3" fmla="*/ 92315 w 92315"/>
                        <a:gd name="connsiteY3" fmla="*/ 0 h 2088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315" h="208883">
                          <a:moveTo>
                            <a:pt x="18" y="208883"/>
                          </a:moveTo>
                          <a:cubicBezTo>
                            <a:pt x="18" y="157258"/>
                            <a:pt x="18" y="128111"/>
                            <a:pt x="18" y="128111"/>
                          </a:cubicBezTo>
                          <a:cubicBezTo>
                            <a:pt x="18" y="128111"/>
                            <a:pt x="-3411" y="2857"/>
                            <a:pt x="84505" y="0"/>
                          </a:cubicBezTo>
                          <a:lnTo>
                            <a:pt x="92315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7" name="Graphique 1772">
              <a:extLst>
                <a:ext uri="{FF2B5EF4-FFF2-40B4-BE49-F238E27FC236}">
                  <a16:creationId xmlns:a16="http://schemas.microsoft.com/office/drawing/2014/main" id="{96D58CE9-A28A-40CF-A838-D1E8100ABAC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3C95ABA-99C9-43B2-A299-7FC2DE46421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 fill="none" extrusionOk="0">
                    <a:moveTo>
                      <a:pt x="0" y="13049"/>
                    </a:moveTo>
                    <a:cubicBezTo>
                      <a:pt x="4000" y="7877"/>
                      <a:pt x="8963" y="2800"/>
                      <a:pt x="14383" y="0"/>
                    </a:cubicBezTo>
                  </a:path>
                  <a:path w="14382" h="13049" stroke="0" extrusionOk="0">
                    <a:moveTo>
                      <a:pt x="0" y="13049"/>
                    </a:moveTo>
                    <a:cubicBezTo>
                      <a:pt x="4588" y="7653"/>
                      <a:pt x="9382" y="3337"/>
                      <a:pt x="14383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7101926">
                      <a:custGeom>
                        <a:avLst/>
                        <a:gdLst>
                          <a:gd name="connsiteX0" fmla="*/ 0 w 14382"/>
                          <a:gd name="connsiteY0" fmla="*/ 13049 h 13049"/>
                          <a:gd name="connsiteX1" fmla="*/ 14383 w 14382"/>
                          <a:gd name="connsiteY1" fmla="*/ 0 h 130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382" h="13049">
                            <a:moveTo>
                              <a:pt x="0" y="13049"/>
                            </a:moveTo>
                            <a:cubicBezTo>
                              <a:pt x="4191" y="8191"/>
                              <a:pt x="8954" y="3715"/>
                              <a:pt x="14383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772827C-C439-495D-8CD3-89FC6F36E2DD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 fill="none" extrusionOk="0">
                    <a:moveTo>
                      <a:pt x="0" y="69437"/>
                    </a:moveTo>
                    <a:cubicBezTo>
                      <a:pt x="2957" y="54539"/>
                      <a:pt x="715" y="21265"/>
                      <a:pt x="15621" y="0"/>
                    </a:cubicBezTo>
                  </a:path>
                  <a:path w="15621" h="69437" stroke="0" extrusionOk="0">
                    <a:moveTo>
                      <a:pt x="0" y="69437"/>
                    </a:moveTo>
                    <a:cubicBezTo>
                      <a:pt x="1932" y="48306"/>
                      <a:pt x="21" y="21040"/>
                      <a:pt x="1562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86156340">
                      <a:custGeom>
                        <a:avLst/>
                        <a:gdLst>
                          <a:gd name="connsiteX0" fmla="*/ 0 w 15621"/>
                          <a:gd name="connsiteY0" fmla="*/ 69437 h 69437"/>
                          <a:gd name="connsiteX1" fmla="*/ 15621 w 15621"/>
                          <a:gd name="connsiteY1" fmla="*/ 0 h 69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621" h="69437">
                            <a:moveTo>
                              <a:pt x="0" y="69437"/>
                            </a:moveTo>
                            <a:cubicBezTo>
                              <a:pt x="572" y="54578"/>
                              <a:pt x="3334" y="25146"/>
                              <a:pt x="1562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E31A934-74AA-4AC9-BF61-D361F03A653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 fill="none" extrusionOk="0">
                  <a:moveTo>
                    <a:pt x="0" y="3"/>
                  </a:moveTo>
                  <a:cubicBezTo>
                    <a:pt x="-3058" y="21484"/>
                    <a:pt x="73083" y="-16639"/>
                    <a:pt x="86773" y="132687"/>
                  </a:cubicBezTo>
                  <a:cubicBezTo>
                    <a:pt x="90818" y="173730"/>
                    <a:pt x="83763" y="202918"/>
                    <a:pt x="86773" y="231461"/>
                  </a:cubicBezTo>
                </a:path>
                <a:path w="86772" h="231460" stroke="0" extrusionOk="0">
                  <a:moveTo>
                    <a:pt x="0" y="3"/>
                  </a:moveTo>
                  <a:cubicBezTo>
                    <a:pt x="-261" y="9317"/>
                    <a:pt x="73482" y="-12986"/>
                    <a:pt x="86773" y="132687"/>
                  </a:cubicBezTo>
                  <a:cubicBezTo>
                    <a:pt x="83930" y="180679"/>
                    <a:pt x="91611" y="190132"/>
                    <a:pt x="86773" y="231461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951778749">
                    <a:custGeom>
                      <a:avLst/>
                      <a:gdLst>
                        <a:gd name="connsiteX0" fmla="*/ 0 w 86772"/>
                        <a:gd name="connsiteY0" fmla="*/ 3 h 231460"/>
                        <a:gd name="connsiteX1" fmla="*/ 86773 w 86772"/>
                        <a:gd name="connsiteY1" fmla="*/ 132687 h 231460"/>
                        <a:gd name="connsiteX2" fmla="*/ 86773 w 86772"/>
                        <a:gd name="connsiteY2" fmla="*/ 231461 h 2314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772" h="231460">
                          <a:moveTo>
                            <a:pt x="0" y="3"/>
                          </a:moveTo>
                          <a:cubicBezTo>
                            <a:pt x="0" y="3"/>
                            <a:pt x="86773" y="-2568"/>
                            <a:pt x="86773" y="132687"/>
                          </a:cubicBezTo>
                          <a:lnTo>
                            <a:pt x="86773" y="23146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FD8D6B4-7994-40C5-8D20-D813AF1D682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 fill="none" extrusionOk="0">
                  <a:moveTo>
                    <a:pt x="23241" y="59291"/>
                  </a:moveTo>
                  <a:cubicBezTo>
                    <a:pt x="16170" y="40702"/>
                    <a:pt x="5180" y="25254"/>
                    <a:pt x="0" y="14333"/>
                  </a:cubicBezTo>
                  <a:cubicBezTo>
                    <a:pt x="-5426" y="2879"/>
                    <a:pt x="32138" y="-7847"/>
                    <a:pt x="86868" y="10142"/>
                  </a:cubicBezTo>
                </a:path>
                <a:path w="86868" h="59291" stroke="0" extrusionOk="0">
                  <a:moveTo>
                    <a:pt x="23241" y="59291"/>
                  </a:moveTo>
                  <a:cubicBezTo>
                    <a:pt x="12515" y="43509"/>
                    <a:pt x="7797" y="31839"/>
                    <a:pt x="0" y="14333"/>
                  </a:cubicBezTo>
                  <a:cubicBezTo>
                    <a:pt x="5468" y="20996"/>
                    <a:pt x="41392" y="-9148"/>
                    <a:pt x="86868" y="1014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9072203">
                    <a:custGeom>
                      <a:avLst/>
                      <a:gdLst>
                        <a:gd name="connsiteX0" fmla="*/ 23241 w 86868"/>
                        <a:gd name="connsiteY0" fmla="*/ 59291 h 59291"/>
                        <a:gd name="connsiteX1" fmla="*/ 0 w 86868"/>
                        <a:gd name="connsiteY1" fmla="*/ 14333 h 59291"/>
                        <a:gd name="connsiteX2" fmla="*/ 86868 w 86868"/>
                        <a:gd name="connsiteY2" fmla="*/ 10142 h 59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868" h="59291">
                          <a:moveTo>
                            <a:pt x="23241" y="59291"/>
                          </a:moveTo>
                          <a:lnTo>
                            <a:pt x="0" y="14333"/>
                          </a:lnTo>
                          <a:cubicBezTo>
                            <a:pt x="0" y="14333"/>
                            <a:pt x="42386" y="-14909"/>
                            <a:pt x="86868" y="1014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683E62D4-A344-4A0E-8EFE-B0228735D47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 fill="none" extrusionOk="0">
                  <a:moveTo>
                    <a:pt x="16383" y="0"/>
                  </a:moveTo>
                  <a:cubicBezTo>
                    <a:pt x="14465" y="10336"/>
                    <a:pt x="3845" y="29008"/>
                    <a:pt x="0" y="40672"/>
                  </a:cubicBezTo>
                </a:path>
                <a:path w="16382" h="40671" stroke="0" extrusionOk="0">
                  <a:moveTo>
                    <a:pt x="16383" y="0"/>
                  </a:moveTo>
                  <a:cubicBezTo>
                    <a:pt x="9788" y="11440"/>
                    <a:pt x="9072" y="23753"/>
                    <a:pt x="0" y="4067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65062182">
                    <a:custGeom>
                      <a:avLst/>
                      <a:gdLst>
                        <a:gd name="connsiteX0" fmla="*/ 16383 w 16382"/>
                        <a:gd name="connsiteY0" fmla="*/ 0 h 40671"/>
                        <a:gd name="connsiteX1" fmla="*/ 0 w 16382"/>
                        <a:gd name="connsiteY1" fmla="*/ 40672 h 4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382" h="40671">
                          <a:moveTo>
                            <a:pt x="16383" y="0"/>
                          </a:moveTo>
                          <a:lnTo>
                            <a:pt x="0" y="40672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D72D6E6A-90B5-4EC6-BFAD-B8B2C111B01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 fill="none" extrusionOk="0">
                  <a:moveTo>
                    <a:pt x="191" y="0"/>
                  </a:moveTo>
                  <a:cubicBezTo>
                    <a:pt x="417" y="8329"/>
                    <a:pt x="-1529" y="17710"/>
                    <a:pt x="0" y="34195"/>
                  </a:cubicBezTo>
                </a:path>
                <a:path w="190" h="34194" stroke="0" extrusionOk="0">
                  <a:moveTo>
                    <a:pt x="191" y="0"/>
                  </a:moveTo>
                  <a:cubicBezTo>
                    <a:pt x="-1164" y="9960"/>
                    <a:pt x="131" y="21439"/>
                    <a:pt x="0" y="3419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63774980">
                    <a:custGeom>
                      <a:avLst/>
                      <a:gdLst>
                        <a:gd name="connsiteX0" fmla="*/ 191 w 190"/>
                        <a:gd name="connsiteY0" fmla="*/ 0 h 34194"/>
                        <a:gd name="connsiteX1" fmla="*/ 0 w 190"/>
                        <a:gd name="connsiteY1" fmla="*/ 34195 h 34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90" h="34194">
                          <a:moveTo>
                            <a:pt x="191" y="0"/>
                          </a:moveTo>
                          <a:lnTo>
                            <a:pt x="0" y="3419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B7E7038E-ABD5-4D09-A34E-00356E203E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 fill="none" extrusionOk="0">
                  <a:moveTo>
                    <a:pt x="6572" y="0"/>
                  </a:moveTo>
                  <a:cubicBezTo>
                    <a:pt x="3871" y="8320"/>
                    <a:pt x="4000" y="9819"/>
                    <a:pt x="0" y="18479"/>
                  </a:cubicBezTo>
                </a:path>
                <a:path w="6572" h="18478" stroke="0" extrusionOk="0">
                  <a:moveTo>
                    <a:pt x="6572" y="0"/>
                  </a:moveTo>
                  <a:cubicBezTo>
                    <a:pt x="3378" y="6147"/>
                    <a:pt x="961" y="13237"/>
                    <a:pt x="0" y="1847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101679119">
                    <a:custGeom>
                      <a:avLst/>
                      <a:gdLst>
                        <a:gd name="connsiteX0" fmla="*/ 6572 w 6572"/>
                        <a:gd name="connsiteY0" fmla="*/ 0 h 18478"/>
                        <a:gd name="connsiteX1" fmla="*/ 0 w 6572"/>
                        <a:gd name="connsiteY1" fmla="*/ 18479 h 18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572" h="18478">
                          <a:moveTo>
                            <a:pt x="6572" y="0"/>
                          </a:moveTo>
                          <a:lnTo>
                            <a:pt x="0" y="1847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33" name="Graphique 1772">
              <a:extLst>
                <a:ext uri="{FF2B5EF4-FFF2-40B4-BE49-F238E27FC236}">
                  <a16:creationId xmlns:a16="http://schemas.microsoft.com/office/drawing/2014/main" id="{99967033-D785-456D-AD66-0C3B5375096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7098D395-30CD-4204-8786-F2E3F0D7B4A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 fill="none" extrusionOk="0">
                    <a:moveTo>
                      <a:pt x="63532" y="96393"/>
                    </a:moveTo>
                    <a:cubicBezTo>
                      <a:pt x="58737" y="97002"/>
                      <a:pt x="54864" y="97780"/>
                      <a:pt x="49244" y="98489"/>
                    </a:cubicBezTo>
                    <a:cubicBezTo>
                      <a:pt x="26028" y="100677"/>
                      <a:pt x="-5361" y="79660"/>
                      <a:pt x="0" y="49244"/>
                    </a:cubicBezTo>
                    <a:cubicBezTo>
                      <a:pt x="1610" y="22457"/>
                      <a:pt x="24128" y="1483"/>
                      <a:pt x="49244" y="0"/>
                    </a:cubicBezTo>
                    <a:cubicBezTo>
                      <a:pt x="53640" y="-306"/>
                      <a:pt x="57566" y="702"/>
                      <a:pt x="61436" y="1524"/>
                    </a:cubicBezTo>
                  </a:path>
                  <a:path w="63531" h="98488" stroke="0" extrusionOk="0">
                    <a:moveTo>
                      <a:pt x="63532" y="96393"/>
                    </a:moveTo>
                    <a:cubicBezTo>
                      <a:pt x="58696" y="97764"/>
                      <a:pt x="54319" y="99314"/>
                      <a:pt x="49244" y="98489"/>
                    </a:cubicBezTo>
                    <a:cubicBezTo>
                      <a:pt x="23489" y="97607"/>
                      <a:pt x="-1450" y="76657"/>
                      <a:pt x="0" y="49244"/>
                    </a:cubicBezTo>
                    <a:cubicBezTo>
                      <a:pt x="-1992" y="20623"/>
                      <a:pt x="21733" y="1957"/>
                      <a:pt x="49244" y="0"/>
                    </a:cubicBezTo>
                    <a:cubicBezTo>
                      <a:pt x="52887" y="-562"/>
                      <a:pt x="57641" y="546"/>
                      <a:pt x="61436" y="1524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05875130">
                      <a:custGeom>
                        <a:avLst/>
                        <a:gdLst>
                          <a:gd name="connsiteX0" fmla="*/ 63532 w 63531"/>
                          <a:gd name="connsiteY0" fmla="*/ 96393 h 98488"/>
                          <a:gd name="connsiteX1" fmla="*/ 49244 w 63531"/>
                          <a:gd name="connsiteY1" fmla="*/ 98489 h 98488"/>
                          <a:gd name="connsiteX2" fmla="*/ 0 w 63531"/>
                          <a:gd name="connsiteY2" fmla="*/ 49244 h 98488"/>
                          <a:gd name="connsiteX3" fmla="*/ 49244 w 63531"/>
                          <a:gd name="connsiteY3" fmla="*/ 0 h 98488"/>
                          <a:gd name="connsiteX4" fmla="*/ 61436 w 63531"/>
                          <a:gd name="connsiteY4" fmla="*/ 1524 h 984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531" h="98488">
                            <a:moveTo>
                              <a:pt x="63532" y="96393"/>
                            </a:moveTo>
                            <a:cubicBezTo>
                              <a:pt x="58960" y="97727"/>
                              <a:pt x="54197" y="98489"/>
                              <a:pt x="49244" y="98489"/>
                            </a:cubicBezTo>
                            <a:cubicBezTo>
                              <a:pt x="22003" y="98489"/>
                              <a:pt x="0" y="76390"/>
                              <a:pt x="0" y="49244"/>
                            </a:cubicBezTo>
                            <a:cubicBezTo>
                              <a:pt x="0" y="22098"/>
                              <a:pt x="22098" y="0"/>
                              <a:pt x="49244" y="0"/>
                            </a:cubicBezTo>
                            <a:cubicBezTo>
                              <a:pt x="53435" y="0"/>
                              <a:pt x="57531" y="572"/>
                              <a:pt x="61436" y="1524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C0E2AAF0-6FFB-478E-9195-51160DDD5643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27384" y="-200"/>
                      <a:pt x="49554" y="-3204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16459" y="-1496"/>
                      <a:pt x="47428" y="-162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8072780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8A1A49A-5D8F-4F4D-9644-134804B741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32153" y="79"/>
                      <a:pt x="52745" y="637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31714" y="-2226"/>
                      <a:pt x="53642" y="2177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8959217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6BD7D8-1574-474D-B77E-011F9196D43D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 fill="none" extrusionOk="0">
                  <a:moveTo>
                    <a:pt x="7239" y="0"/>
                  </a:moveTo>
                  <a:cubicBezTo>
                    <a:pt x="4653" y="-134"/>
                    <a:pt x="2064" y="178"/>
                    <a:pt x="0" y="0"/>
                  </a:cubicBezTo>
                </a:path>
                <a:path w="7239" h="9525" stroke="0" extrusionOk="0">
                  <a:moveTo>
                    <a:pt x="7239" y="0"/>
                  </a:moveTo>
                  <a:cubicBezTo>
                    <a:pt x="4645" y="-127"/>
                    <a:pt x="2500" y="-35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6450267">
                    <a:custGeom>
                      <a:avLst/>
                      <a:gdLst>
                        <a:gd name="connsiteX0" fmla="*/ 7239 w 7239"/>
                        <a:gd name="connsiteY0" fmla="*/ 0 h 9525"/>
                        <a:gd name="connsiteX1" fmla="*/ 0 w 723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239" h="9525">
                          <a:moveTo>
                            <a:pt x="723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B88BDFC5-EA79-4819-9ED7-33869A3CA19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 fill="none" extrusionOk="0">
                  <a:moveTo>
                    <a:pt x="0" y="0"/>
                  </a:moveTo>
                  <a:cubicBezTo>
                    <a:pt x="14748" y="-605"/>
                    <a:pt x="38690" y="-220"/>
                    <a:pt x="55150" y="0"/>
                  </a:cubicBezTo>
                  <a:cubicBezTo>
                    <a:pt x="57798" y="-347"/>
                    <a:pt x="60356" y="2956"/>
                    <a:pt x="60293" y="5143"/>
                  </a:cubicBezTo>
                  <a:cubicBezTo>
                    <a:pt x="56064" y="65084"/>
                    <a:pt x="61419" y="100696"/>
                    <a:pt x="60293" y="147161"/>
                  </a:cubicBezTo>
                  <a:cubicBezTo>
                    <a:pt x="60814" y="150092"/>
                    <a:pt x="57663" y="152795"/>
                    <a:pt x="55150" y="152305"/>
                  </a:cubicBezTo>
                  <a:cubicBezTo>
                    <a:pt x="49137" y="152046"/>
                    <a:pt x="35657" y="152405"/>
                    <a:pt x="26099" y="152305"/>
                  </a:cubicBezTo>
                </a:path>
                <a:path w="60293" h="152304" stroke="0" extrusionOk="0">
                  <a:moveTo>
                    <a:pt x="0" y="0"/>
                  </a:moveTo>
                  <a:cubicBezTo>
                    <a:pt x="16967" y="-2226"/>
                    <a:pt x="41492" y="-381"/>
                    <a:pt x="55150" y="0"/>
                  </a:cubicBezTo>
                  <a:cubicBezTo>
                    <a:pt x="57849" y="-318"/>
                    <a:pt x="60524" y="2052"/>
                    <a:pt x="60293" y="5143"/>
                  </a:cubicBezTo>
                  <a:cubicBezTo>
                    <a:pt x="57555" y="57094"/>
                    <a:pt x="63307" y="80068"/>
                    <a:pt x="60293" y="147161"/>
                  </a:cubicBezTo>
                  <a:cubicBezTo>
                    <a:pt x="60400" y="150134"/>
                    <a:pt x="58048" y="152711"/>
                    <a:pt x="55150" y="152305"/>
                  </a:cubicBezTo>
                  <a:cubicBezTo>
                    <a:pt x="46544" y="151539"/>
                    <a:pt x="37736" y="152576"/>
                    <a:pt x="26099" y="15230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71037857">
                    <a:custGeom>
                      <a:avLst/>
                      <a:gdLst>
                        <a:gd name="connsiteX0" fmla="*/ 0 w 60293"/>
                        <a:gd name="connsiteY0" fmla="*/ 0 h 152304"/>
                        <a:gd name="connsiteX1" fmla="*/ 55150 w 60293"/>
                        <a:gd name="connsiteY1" fmla="*/ 0 h 152304"/>
                        <a:gd name="connsiteX2" fmla="*/ 60293 w 60293"/>
                        <a:gd name="connsiteY2" fmla="*/ 5143 h 152304"/>
                        <a:gd name="connsiteX3" fmla="*/ 60293 w 60293"/>
                        <a:gd name="connsiteY3" fmla="*/ 147161 h 152304"/>
                        <a:gd name="connsiteX4" fmla="*/ 55150 w 60293"/>
                        <a:gd name="connsiteY4" fmla="*/ 152305 h 152304"/>
                        <a:gd name="connsiteX5" fmla="*/ 26099 w 60293"/>
                        <a:gd name="connsiteY5" fmla="*/ 152305 h 15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293" h="152304">
                          <a:moveTo>
                            <a:pt x="0" y="0"/>
                          </a:moveTo>
                          <a:lnTo>
                            <a:pt x="55150" y="0"/>
                          </a:lnTo>
                          <a:cubicBezTo>
                            <a:pt x="58007" y="0"/>
                            <a:pt x="60293" y="2286"/>
                            <a:pt x="60293" y="5143"/>
                          </a:cubicBezTo>
                          <a:lnTo>
                            <a:pt x="60293" y="147161"/>
                          </a:lnTo>
                          <a:cubicBezTo>
                            <a:pt x="60293" y="150019"/>
                            <a:pt x="58007" y="152305"/>
                            <a:pt x="55150" y="152305"/>
                          </a:cubicBezTo>
                          <a:lnTo>
                            <a:pt x="26099" y="15230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2CC41F3-7E0C-4DCD-8823-F2BE94B7C71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 fill="none" extrusionOk="0">
                  <a:moveTo>
                    <a:pt x="22765" y="0"/>
                  </a:moveTo>
                  <a:cubicBezTo>
                    <a:pt x="22482" y="11667"/>
                    <a:pt x="22168" y="24295"/>
                    <a:pt x="22765" y="34099"/>
                  </a:cubicBezTo>
                  <a:cubicBezTo>
                    <a:pt x="22723" y="37018"/>
                    <a:pt x="20000" y="38830"/>
                    <a:pt x="17621" y="39243"/>
                  </a:cubicBezTo>
                  <a:cubicBezTo>
                    <a:pt x="10835" y="39425"/>
                    <a:pt x="8003" y="39458"/>
                    <a:pt x="0" y="39243"/>
                  </a:cubicBezTo>
                </a:path>
                <a:path w="22764" h="39242" stroke="0" extrusionOk="0">
                  <a:moveTo>
                    <a:pt x="22765" y="0"/>
                  </a:moveTo>
                  <a:cubicBezTo>
                    <a:pt x="23785" y="7094"/>
                    <a:pt x="22776" y="25964"/>
                    <a:pt x="22765" y="34099"/>
                  </a:cubicBezTo>
                  <a:cubicBezTo>
                    <a:pt x="22849" y="37195"/>
                    <a:pt x="20396" y="38858"/>
                    <a:pt x="17621" y="39243"/>
                  </a:cubicBezTo>
                  <a:cubicBezTo>
                    <a:pt x="13020" y="38837"/>
                    <a:pt x="6321" y="39161"/>
                    <a:pt x="0" y="39243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16595774">
                    <a:custGeom>
                      <a:avLst/>
                      <a:gdLst>
                        <a:gd name="connsiteX0" fmla="*/ 22765 w 22764"/>
                        <a:gd name="connsiteY0" fmla="*/ 0 h 39242"/>
                        <a:gd name="connsiteX1" fmla="*/ 22765 w 22764"/>
                        <a:gd name="connsiteY1" fmla="*/ 34099 h 39242"/>
                        <a:gd name="connsiteX2" fmla="*/ 17621 w 22764"/>
                        <a:gd name="connsiteY2" fmla="*/ 39243 h 39242"/>
                        <a:gd name="connsiteX3" fmla="*/ 0 w 22764"/>
                        <a:gd name="connsiteY3" fmla="*/ 39243 h 39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764" h="39242">
                          <a:moveTo>
                            <a:pt x="22765" y="0"/>
                          </a:moveTo>
                          <a:lnTo>
                            <a:pt x="22765" y="34099"/>
                          </a:lnTo>
                          <a:cubicBezTo>
                            <a:pt x="22765" y="36957"/>
                            <a:pt x="20479" y="39243"/>
                            <a:pt x="17621" y="39243"/>
                          </a:cubicBezTo>
                          <a:lnTo>
                            <a:pt x="0" y="39243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E59CED7-E4C2-4479-82BC-D7366317C56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 fill="none" extrusionOk="0">
                  <a:moveTo>
                    <a:pt x="0" y="0"/>
                  </a:moveTo>
                  <a:cubicBezTo>
                    <a:pt x="7104" y="416"/>
                    <a:pt x="13335" y="443"/>
                    <a:pt x="19431" y="0"/>
                  </a:cubicBezTo>
                  <a:cubicBezTo>
                    <a:pt x="22768" y="204"/>
                    <a:pt x="24453" y="2845"/>
                    <a:pt x="24575" y="5144"/>
                  </a:cubicBezTo>
                  <a:cubicBezTo>
                    <a:pt x="27182" y="18765"/>
                    <a:pt x="24238" y="43324"/>
                    <a:pt x="24575" y="59150"/>
                  </a:cubicBezTo>
                </a:path>
                <a:path w="24574" h="59150" stroke="0" extrusionOk="0">
                  <a:moveTo>
                    <a:pt x="0" y="0"/>
                  </a:moveTo>
                  <a:cubicBezTo>
                    <a:pt x="7945" y="11"/>
                    <a:pt x="10643" y="323"/>
                    <a:pt x="19431" y="0"/>
                  </a:cubicBezTo>
                  <a:cubicBezTo>
                    <a:pt x="22204" y="-284"/>
                    <a:pt x="24404" y="2117"/>
                    <a:pt x="24575" y="5144"/>
                  </a:cubicBezTo>
                  <a:cubicBezTo>
                    <a:pt x="26087" y="16714"/>
                    <a:pt x="22581" y="42409"/>
                    <a:pt x="24575" y="5915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83239206">
                    <a:custGeom>
                      <a:avLst/>
                      <a:gdLst>
                        <a:gd name="connsiteX0" fmla="*/ 0 w 24574"/>
                        <a:gd name="connsiteY0" fmla="*/ 0 h 59150"/>
                        <a:gd name="connsiteX1" fmla="*/ 19431 w 24574"/>
                        <a:gd name="connsiteY1" fmla="*/ 0 h 59150"/>
                        <a:gd name="connsiteX2" fmla="*/ 24575 w 24574"/>
                        <a:gd name="connsiteY2" fmla="*/ 5144 h 59150"/>
                        <a:gd name="connsiteX3" fmla="*/ 24575 w 24574"/>
                        <a:gd name="connsiteY3" fmla="*/ 59150 h 5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574" h="59150">
                          <a:moveTo>
                            <a:pt x="0" y="0"/>
                          </a:moveTo>
                          <a:lnTo>
                            <a:pt x="19431" y="0"/>
                          </a:lnTo>
                          <a:cubicBezTo>
                            <a:pt x="22289" y="0"/>
                            <a:pt x="24575" y="2286"/>
                            <a:pt x="24575" y="5144"/>
                          </a:cubicBezTo>
                          <a:lnTo>
                            <a:pt x="24575" y="5915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FD462E8-A501-4135-94BB-A456CA2C7AD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 fill="none" extrusionOk="0">
                  <a:moveTo>
                    <a:pt x="0" y="678"/>
                  </a:moveTo>
                  <a:cubicBezTo>
                    <a:pt x="997" y="-3113"/>
                    <a:pt x="58314" y="-4414"/>
                    <a:pt x="95917" y="20681"/>
                  </a:cubicBezTo>
                  <a:cubicBezTo>
                    <a:pt x="109741" y="21167"/>
                    <a:pt x="125248" y="21234"/>
                    <a:pt x="153638" y="20681"/>
                  </a:cubicBezTo>
                  <a:cubicBezTo>
                    <a:pt x="151929" y="21423"/>
                    <a:pt x="170349" y="19794"/>
                    <a:pt x="172307" y="38397"/>
                  </a:cubicBezTo>
                  <a:cubicBezTo>
                    <a:pt x="172306" y="57066"/>
                    <a:pt x="152305" y="55257"/>
                    <a:pt x="152305" y="55257"/>
                  </a:cubicBezTo>
                  <a:cubicBezTo>
                    <a:pt x="131240" y="53255"/>
                    <a:pt x="118097" y="55219"/>
                    <a:pt x="105442" y="55257"/>
                  </a:cubicBezTo>
                  <a:cubicBezTo>
                    <a:pt x="97880" y="62702"/>
                    <a:pt x="96997" y="63212"/>
                    <a:pt x="90392" y="71640"/>
                  </a:cubicBezTo>
                </a:path>
                <a:path w="172307" h="71639" stroke="0" extrusionOk="0">
                  <a:moveTo>
                    <a:pt x="0" y="678"/>
                  </a:moveTo>
                  <a:cubicBezTo>
                    <a:pt x="-3660" y="3291"/>
                    <a:pt x="57501" y="2497"/>
                    <a:pt x="95917" y="20681"/>
                  </a:cubicBezTo>
                  <a:cubicBezTo>
                    <a:pt x="117296" y="21538"/>
                    <a:pt x="128472" y="18369"/>
                    <a:pt x="153638" y="20681"/>
                  </a:cubicBezTo>
                  <a:cubicBezTo>
                    <a:pt x="150374" y="19903"/>
                    <a:pt x="171079" y="18029"/>
                    <a:pt x="172307" y="38397"/>
                  </a:cubicBezTo>
                  <a:cubicBezTo>
                    <a:pt x="172307" y="57066"/>
                    <a:pt x="152304" y="55258"/>
                    <a:pt x="152305" y="55257"/>
                  </a:cubicBezTo>
                  <a:cubicBezTo>
                    <a:pt x="130369" y="53072"/>
                    <a:pt x="115940" y="53424"/>
                    <a:pt x="105442" y="55257"/>
                  </a:cubicBezTo>
                  <a:cubicBezTo>
                    <a:pt x="100179" y="62460"/>
                    <a:pt x="94336" y="68007"/>
                    <a:pt x="90392" y="7164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15087801">
                    <a:custGeom>
                      <a:avLst/>
                      <a:gdLst>
                        <a:gd name="connsiteX0" fmla="*/ 0 w 172307"/>
                        <a:gd name="connsiteY0" fmla="*/ 678 h 71639"/>
                        <a:gd name="connsiteX1" fmla="*/ 95917 w 172307"/>
                        <a:gd name="connsiteY1" fmla="*/ 20681 h 71639"/>
                        <a:gd name="connsiteX2" fmla="*/ 153638 w 172307"/>
                        <a:gd name="connsiteY2" fmla="*/ 20681 h 71639"/>
                        <a:gd name="connsiteX3" fmla="*/ 172307 w 172307"/>
                        <a:gd name="connsiteY3" fmla="*/ 38397 h 71639"/>
                        <a:gd name="connsiteX4" fmla="*/ 152305 w 172307"/>
                        <a:gd name="connsiteY4" fmla="*/ 55257 h 71639"/>
                        <a:gd name="connsiteX5" fmla="*/ 105442 w 172307"/>
                        <a:gd name="connsiteY5" fmla="*/ 55257 h 71639"/>
                        <a:gd name="connsiteX6" fmla="*/ 90392 w 172307"/>
                        <a:gd name="connsiteY6" fmla="*/ 71640 h 716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2307" h="71639">
                          <a:moveTo>
                            <a:pt x="0" y="678"/>
                          </a:moveTo>
                          <a:cubicBezTo>
                            <a:pt x="0" y="678"/>
                            <a:pt x="60008" y="-5703"/>
                            <a:pt x="95917" y="20681"/>
                          </a:cubicBezTo>
                          <a:lnTo>
                            <a:pt x="153638" y="20681"/>
                          </a:lnTo>
                          <a:cubicBezTo>
                            <a:pt x="153638" y="20681"/>
                            <a:pt x="172307" y="19728"/>
                            <a:pt x="172307" y="38397"/>
                          </a:cubicBezTo>
                          <a:cubicBezTo>
                            <a:pt x="172307" y="57066"/>
                            <a:pt x="152305" y="55257"/>
                            <a:pt x="152305" y="55257"/>
                          </a:cubicBezTo>
                          <a:lnTo>
                            <a:pt x="105442" y="55257"/>
                          </a:lnTo>
                          <a:lnTo>
                            <a:pt x="90392" y="7164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51B64628-E152-4F1E-9AFB-222B263C54B2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 fill="none" extrusionOk="0">
                  <a:moveTo>
                    <a:pt x="131350" y="42196"/>
                  </a:moveTo>
                  <a:cubicBezTo>
                    <a:pt x="132298" y="41719"/>
                    <a:pt x="121260" y="46664"/>
                    <a:pt x="108204" y="39053"/>
                  </a:cubicBezTo>
                  <a:cubicBezTo>
                    <a:pt x="94106" y="31813"/>
                    <a:pt x="34100" y="0"/>
                    <a:pt x="34100" y="0"/>
                  </a:cubicBezTo>
                  <a:cubicBezTo>
                    <a:pt x="19799" y="-863"/>
                    <a:pt x="11265" y="-1153"/>
                    <a:pt x="0" y="0"/>
                  </a:cubicBezTo>
                </a:path>
                <a:path w="131349" h="43350" stroke="0" extrusionOk="0">
                  <a:moveTo>
                    <a:pt x="131350" y="42196"/>
                  </a:moveTo>
                  <a:cubicBezTo>
                    <a:pt x="129737" y="41074"/>
                    <a:pt x="123714" y="46698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cubicBezTo>
                    <a:pt x="22631" y="-1106"/>
                    <a:pt x="16143" y="345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51915682">
                    <a:custGeom>
                      <a:avLst/>
                      <a:gdLst>
                        <a:gd name="connsiteX0" fmla="*/ 131350 w 131349"/>
                        <a:gd name="connsiteY0" fmla="*/ 42196 h 43350"/>
                        <a:gd name="connsiteX1" fmla="*/ 108204 w 131349"/>
                        <a:gd name="connsiteY1" fmla="*/ 39053 h 43350"/>
                        <a:gd name="connsiteX2" fmla="*/ 34100 w 131349"/>
                        <a:gd name="connsiteY2" fmla="*/ 0 h 43350"/>
                        <a:gd name="connsiteX3" fmla="*/ 0 w 131349"/>
                        <a:gd name="connsiteY3" fmla="*/ 0 h 43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1349" h="43350">
                          <a:moveTo>
                            <a:pt x="131350" y="42196"/>
                          </a:moveTo>
                          <a:cubicBezTo>
                            <a:pt x="131350" y="42196"/>
                            <a:pt x="122301" y="46292"/>
                            <a:pt x="108204" y="39053"/>
                          </a:cubicBezTo>
                          <a:cubicBezTo>
                            <a:pt x="94107" y="31814"/>
                            <a:pt x="34100" y="0"/>
                            <a:pt x="34100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9656746-158A-442A-8D04-6A3E02B4FA0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 fill="none" extrusionOk="0">
                  <a:moveTo>
                    <a:pt x="48101" y="20776"/>
                  </a:moveTo>
                  <a:cubicBezTo>
                    <a:pt x="51061" y="24611"/>
                    <a:pt x="110305" y="-19849"/>
                    <a:pt x="128111" y="6679"/>
                  </a:cubicBezTo>
                  <a:cubicBezTo>
                    <a:pt x="134544" y="23813"/>
                    <a:pt x="29836" y="72541"/>
                    <a:pt x="0" y="91546"/>
                  </a:cubicBezTo>
                </a:path>
                <a:path w="129669" h="91546" stroke="0" extrusionOk="0">
                  <a:moveTo>
                    <a:pt x="48101" y="20776"/>
                  </a:moveTo>
                  <a:cubicBezTo>
                    <a:pt x="50609" y="26417"/>
                    <a:pt x="104692" y="-11979"/>
                    <a:pt x="128111" y="6679"/>
                  </a:cubicBezTo>
                  <a:cubicBezTo>
                    <a:pt x="143436" y="18483"/>
                    <a:pt x="39093" y="69397"/>
                    <a:pt x="0" y="91546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96201229">
                    <a:custGeom>
                      <a:avLst/>
                      <a:gdLst>
                        <a:gd name="connsiteX0" fmla="*/ 48101 w 129669"/>
                        <a:gd name="connsiteY0" fmla="*/ 20776 h 91546"/>
                        <a:gd name="connsiteX1" fmla="*/ 128111 w 129669"/>
                        <a:gd name="connsiteY1" fmla="*/ 6679 h 91546"/>
                        <a:gd name="connsiteX2" fmla="*/ 0 w 129669"/>
                        <a:gd name="connsiteY2" fmla="*/ 91546 h 91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29669" h="91546">
                          <a:moveTo>
                            <a:pt x="48101" y="20776"/>
                          </a:moveTo>
                          <a:cubicBezTo>
                            <a:pt x="48101" y="20776"/>
                            <a:pt x="109061" y="-14276"/>
                            <a:pt x="128111" y="6679"/>
                          </a:cubicBezTo>
                          <a:cubicBezTo>
                            <a:pt x="143542" y="23538"/>
                            <a:pt x="40291" y="73163"/>
                            <a:pt x="0" y="91546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A45C2996-D384-40A3-AB9B-A7E4B28BDD2C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 fill="none" extrusionOk="0">
                  <a:moveTo>
                    <a:pt x="37624" y="0"/>
                  </a:moveTo>
                  <a:cubicBezTo>
                    <a:pt x="27375" y="440"/>
                    <a:pt x="11383" y="-1079"/>
                    <a:pt x="0" y="0"/>
                  </a:cubicBezTo>
                </a:path>
                <a:path w="37623" h="9525" stroke="0" extrusionOk="0">
                  <a:moveTo>
                    <a:pt x="37624" y="0"/>
                  </a:moveTo>
                  <a:cubicBezTo>
                    <a:pt x="23546" y="1080"/>
                    <a:pt x="14372" y="-637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074425965">
                    <a:custGeom>
                      <a:avLst/>
                      <a:gdLst>
                        <a:gd name="connsiteX0" fmla="*/ 37624 w 37623"/>
                        <a:gd name="connsiteY0" fmla="*/ 0 h 9525"/>
                        <a:gd name="connsiteX1" fmla="*/ 0 w 37623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7623" h="9525">
                          <a:moveTo>
                            <a:pt x="3762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8CBC0E5-74D5-44E9-9061-A2223DB1C8D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 fill="none" extrusionOk="0">
                  <a:moveTo>
                    <a:pt x="23241" y="0"/>
                  </a:moveTo>
                  <a:cubicBezTo>
                    <a:pt x="13792" y="-335"/>
                    <a:pt x="6539" y="-1148"/>
                    <a:pt x="0" y="0"/>
                  </a:cubicBezTo>
                </a:path>
                <a:path w="23240" h="9525" stroke="0" extrusionOk="0">
                  <a:moveTo>
                    <a:pt x="23241" y="0"/>
                  </a:moveTo>
                  <a:cubicBezTo>
                    <a:pt x="18394" y="789"/>
                    <a:pt x="4875" y="-589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73274979">
                    <a:custGeom>
                      <a:avLst/>
                      <a:gdLst>
                        <a:gd name="connsiteX0" fmla="*/ 23241 w 23240"/>
                        <a:gd name="connsiteY0" fmla="*/ 0 h 9525"/>
                        <a:gd name="connsiteX1" fmla="*/ 0 w 2324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240" h="9525">
                          <a:moveTo>
                            <a:pt x="23241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80978F3-EEE7-48EE-B033-4EC630C1B34C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 fill="none" extrusionOk="0">
                  <a:moveTo>
                    <a:pt x="0" y="0"/>
                  </a:moveTo>
                  <a:cubicBezTo>
                    <a:pt x="995" y="23647"/>
                    <a:pt x="866" y="39076"/>
                    <a:pt x="0" y="52769"/>
                  </a:cubicBezTo>
                </a:path>
                <a:path w="9525" h="52768" stroke="0" extrusionOk="0">
                  <a:moveTo>
                    <a:pt x="0" y="0"/>
                  </a:moveTo>
                  <a:cubicBezTo>
                    <a:pt x="-1085" y="11326"/>
                    <a:pt x="1459" y="30687"/>
                    <a:pt x="0" y="5276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11081979">
                    <a:custGeom>
                      <a:avLst/>
                      <a:gdLst>
                        <a:gd name="connsiteX0" fmla="*/ 0 w 9525"/>
                        <a:gd name="connsiteY0" fmla="*/ 0 h 52768"/>
                        <a:gd name="connsiteX1" fmla="*/ 0 w 9525"/>
                        <a:gd name="connsiteY1" fmla="*/ 52769 h 52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2768">
                          <a:moveTo>
                            <a:pt x="0" y="0"/>
                          </a:moveTo>
                          <a:lnTo>
                            <a:pt x="0" y="5276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ECE7D1F0-9350-4949-9CFB-29572CFD9FEB}"/>
              </a:ext>
            </a:extLst>
          </p:cNvPr>
          <p:cNvSpPr/>
          <p:nvPr/>
        </p:nvSpPr>
        <p:spPr>
          <a:xfrm>
            <a:off x="3744665" y="1473063"/>
            <a:ext cx="76514" cy="458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0" name="Graphique 2">
            <a:extLst>
              <a:ext uri="{FF2B5EF4-FFF2-40B4-BE49-F238E27FC236}">
                <a16:creationId xmlns:a16="http://schemas.microsoft.com/office/drawing/2014/main" id="{BAC9F53B-1966-432A-AC5D-C0FDCB06BF4F}"/>
              </a:ext>
            </a:extLst>
          </p:cNvPr>
          <p:cNvGrpSpPr/>
          <p:nvPr/>
        </p:nvGrpSpPr>
        <p:grpSpPr>
          <a:xfrm>
            <a:off x="871321" y="2599251"/>
            <a:ext cx="441197" cy="504229"/>
            <a:chOff x="1184026" y="296326"/>
            <a:chExt cx="555828" cy="635238"/>
          </a:xfrm>
          <a:noFill/>
        </p:grpSpPr>
        <p:sp>
          <p:nvSpPr>
            <p:cNvPr id="81" name="Forme libre : forme 17">
              <a:extLst>
                <a:ext uri="{FF2B5EF4-FFF2-40B4-BE49-F238E27FC236}">
                  <a16:creationId xmlns:a16="http://schemas.microsoft.com/office/drawing/2014/main" id="{33CA855B-1E34-48F7-8636-1CC4B1DDFE61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7834" y="42"/>
                    <a:pt x="4077" y="175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9982" y="-578"/>
                    <a:pt x="2717" y="239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1620042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2" name="Forme libre : forme 18">
              <a:extLst>
                <a:ext uri="{FF2B5EF4-FFF2-40B4-BE49-F238E27FC236}">
                  <a16:creationId xmlns:a16="http://schemas.microsoft.com/office/drawing/2014/main" id="{EF471B25-5553-4ECA-9FA9-A876E0AA5D96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40292" y="28396"/>
                    <a:pt x="41194" y="32056"/>
                    <a:pt x="38995" y="58573"/>
                  </a:cubicBezTo>
                  <a:cubicBezTo>
                    <a:pt x="38968" y="64010"/>
                    <a:pt x="34776" y="68022"/>
                    <a:pt x="30169" y="67400"/>
                  </a:cubicBezTo>
                  <a:cubicBezTo>
                    <a:pt x="22919" y="66780"/>
                    <a:pt x="9060" y="66235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44255024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3" name="Forme libre : forme 19">
              <a:extLst>
                <a:ext uri="{FF2B5EF4-FFF2-40B4-BE49-F238E27FC236}">
                  <a16:creationId xmlns:a16="http://schemas.microsoft.com/office/drawing/2014/main" id="{EFF4DE03-3265-43D7-85B3-0E812DC22039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15638" y="168"/>
                    <a:pt x="18622" y="-1285"/>
                    <a:pt x="35625" y="0"/>
                  </a:cubicBezTo>
                  <a:cubicBezTo>
                    <a:pt x="40858" y="-250"/>
                    <a:pt x="44482" y="5132"/>
                    <a:pt x="44452" y="8826"/>
                  </a:cubicBezTo>
                  <a:cubicBezTo>
                    <a:pt x="48058" y="48218"/>
                    <a:pt x="42341" y="64188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9444128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4" name="Forme libre : forme 20">
              <a:extLst>
                <a:ext uri="{FF2B5EF4-FFF2-40B4-BE49-F238E27FC236}">
                  <a16:creationId xmlns:a16="http://schemas.microsoft.com/office/drawing/2014/main" id="{F714C333-3396-447E-B5A7-20789BAFA877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8583" y="-12131"/>
                    <a:pt x="101315" y="-9226"/>
                    <a:pt x="164808" y="35497"/>
                  </a:cubicBezTo>
                  <a:cubicBezTo>
                    <a:pt x="187509" y="31177"/>
                    <a:pt x="218680" y="38489"/>
                    <a:pt x="263982" y="35497"/>
                  </a:cubicBezTo>
                  <a:cubicBezTo>
                    <a:pt x="261720" y="40075"/>
                    <a:pt x="295932" y="38400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cubicBezTo>
                    <a:pt x="234479" y="98585"/>
                    <a:pt x="217122" y="91319"/>
                    <a:pt x="181176" y="94873"/>
                  </a:cubicBezTo>
                  <a:cubicBezTo>
                    <a:pt x="171393" y="103852"/>
                    <a:pt x="163550" y="111869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26153824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21">
              <a:extLst>
                <a:ext uri="{FF2B5EF4-FFF2-40B4-BE49-F238E27FC236}">
                  <a16:creationId xmlns:a16="http://schemas.microsoft.com/office/drawing/2014/main" id="{51D751C3-3B13-4F38-B5BA-270CA0F2856E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7252" y="68844"/>
                    <a:pt x="210366" y="80218"/>
                    <a:pt x="186151" y="67239"/>
                  </a:cubicBezTo>
                  <a:cubicBezTo>
                    <a:pt x="161918" y="54722"/>
                    <a:pt x="58734" y="0"/>
                    <a:pt x="58734" y="0"/>
                  </a:cubicBezTo>
                  <a:cubicBezTo>
                    <a:pt x="45352" y="2233"/>
                    <a:pt x="14329" y="758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50310408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6" name="Forme libre : forme 22">
              <a:extLst>
                <a:ext uri="{FF2B5EF4-FFF2-40B4-BE49-F238E27FC236}">
                  <a16:creationId xmlns:a16="http://schemas.microsoft.com/office/drawing/2014/main" id="{BE5AF3A0-1479-4D7D-80E6-D48E58C61BCC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80062" y="33141"/>
                    <a:pt x="183451" y="-18661"/>
                    <a:pt x="220172" y="11450"/>
                  </a:cubicBezTo>
                  <a:cubicBezTo>
                    <a:pt x="240776" y="55547"/>
                    <a:pt x="76632" y="119304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4427305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7" name="Forme libre : forme 23">
              <a:extLst>
                <a:ext uri="{FF2B5EF4-FFF2-40B4-BE49-F238E27FC236}">
                  <a16:creationId xmlns:a16="http://schemas.microsoft.com/office/drawing/2014/main" id="{8D9B3F9E-CD06-468A-B799-0AF9FC51C5BA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0317" y="260159"/>
                    <a:pt x="253109" y="332675"/>
                    <a:pt x="170108" y="340216"/>
                  </a:cubicBezTo>
                  <a:cubicBezTo>
                    <a:pt x="75699" y="332911"/>
                    <a:pt x="-2665" y="268685"/>
                    <a:pt x="0" y="170108"/>
                  </a:cubicBezTo>
                  <a:cubicBezTo>
                    <a:pt x="951" y="89333"/>
                    <a:pt x="54860" y="8382"/>
                    <a:pt x="170108" y="0"/>
                  </a:cubicBezTo>
                  <a:cubicBezTo>
                    <a:pt x="257636" y="-20649"/>
                    <a:pt x="318966" y="67022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6755502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8" name="Forme libre : forme 24">
              <a:extLst>
                <a:ext uri="{FF2B5EF4-FFF2-40B4-BE49-F238E27FC236}">
                  <a16:creationId xmlns:a16="http://schemas.microsoft.com/office/drawing/2014/main" id="{DD5BBDB9-D5FF-49E0-B741-7942C80A6D02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14311" y="17735"/>
                    <a:pt x="137355" y="54963"/>
                    <a:pt x="141379" y="71411"/>
                  </a:cubicBezTo>
                  <a:cubicBezTo>
                    <a:pt x="178501" y="72855"/>
                    <a:pt x="203655" y="75632"/>
                    <a:pt x="219049" y="79596"/>
                  </a:cubicBezTo>
                  <a:cubicBezTo>
                    <a:pt x="201474" y="98056"/>
                    <a:pt x="172693" y="120060"/>
                    <a:pt x="161117" y="131911"/>
                  </a:cubicBezTo>
                  <a:cubicBezTo>
                    <a:pt x="164834" y="150992"/>
                    <a:pt x="171919" y="192209"/>
                    <a:pt x="177325" y="208297"/>
                  </a:cubicBezTo>
                  <a:cubicBezTo>
                    <a:pt x="153608" y="197444"/>
                    <a:pt x="128003" y="179043"/>
                    <a:pt x="109605" y="169301"/>
                  </a:cubicBezTo>
                  <a:cubicBezTo>
                    <a:pt x="75610" y="187854"/>
                    <a:pt x="65971" y="197338"/>
                    <a:pt x="41884" y="208297"/>
                  </a:cubicBezTo>
                  <a:cubicBezTo>
                    <a:pt x="50989" y="179744"/>
                    <a:pt x="53972" y="155197"/>
                    <a:pt x="57932" y="131911"/>
                  </a:cubicBezTo>
                  <a:cubicBezTo>
                    <a:pt x="38172" y="110878"/>
                    <a:pt x="25521" y="100880"/>
                    <a:pt x="0" y="79596"/>
                  </a:cubicBezTo>
                  <a:cubicBezTo>
                    <a:pt x="19557" y="76871"/>
                    <a:pt x="43160" y="74213"/>
                    <a:pt x="77670" y="71411"/>
                  </a:cubicBezTo>
                  <a:cubicBezTo>
                    <a:pt x="82215" y="58812"/>
                    <a:pt x="85778" y="49614"/>
                    <a:pt x="91310" y="40761"/>
                  </a:cubicBezTo>
                  <a:cubicBezTo>
                    <a:pt x="94690" y="29428"/>
                    <a:pt x="105408" y="14333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05320042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FE61027-E4EE-4333-B440-2B2658CAAF8E}"/>
              </a:ext>
            </a:extLst>
          </p:cNvPr>
          <p:cNvSpPr/>
          <p:nvPr/>
        </p:nvSpPr>
        <p:spPr>
          <a:xfrm rot="21395427">
            <a:off x="1542609" y="1374194"/>
            <a:ext cx="1841968" cy="380601"/>
          </a:xfrm>
          <a:custGeom>
            <a:avLst/>
            <a:gdLst>
              <a:gd name="connsiteX0" fmla="*/ 0 w 1841968"/>
              <a:gd name="connsiteY0" fmla="*/ 0 h 380601"/>
              <a:gd name="connsiteX1" fmla="*/ 577150 w 1841968"/>
              <a:gd name="connsiteY1" fmla="*/ 0 h 380601"/>
              <a:gd name="connsiteX2" fmla="*/ 1227979 w 1841968"/>
              <a:gd name="connsiteY2" fmla="*/ 0 h 380601"/>
              <a:gd name="connsiteX3" fmla="*/ 1841968 w 1841968"/>
              <a:gd name="connsiteY3" fmla="*/ 0 h 380601"/>
              <a:gd name="connsiteX4" fmla="*/ 1841968 w 1841968"/>
              <a:gd name="connsiteY4" fmla="*/ 380601 h 380601"/>
              <a:gd name="connsiteX5" fmla="*/ 1227979 w 1841968"/>
              <a:gd name="connsiteY5" fmla="*/ 380601 h 380601"/>
              <a:gd name="connsiteX6" fmla="*/ 632409 w 1841968"/>
              <a:gd name="connsiteY6" fmla="*/ 380601 h 380601"/>
              <a:gd name="connsiteX7" fmla="*/ 0 w 1841968"/>
              <a:gd name="connsiteY7" fmla="*/ 380601 h 380601"/>
              <a:gd name="connsiteX8" fmla="*/ 0 w 1841968"/>
              <a:gd name="connsiteY8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1968" h="380601" fill="none" extrusionOk="0">
                <a:moveTo>
                  <a:pt x="0" y="0"/>
                </a:moveTo>
                <a:cubicBezTo>
                  <a:pt x="237591" y="-9405"/>
                  <a:pt x="327788" y="17507"/>
                  <a:pt x="577150" y="0"/>
                </a:cubicBezTo>
                <a:cubicBezTo>
                  <a:pt x="826512" y="-17507"/>
                  <a:pt x="914139" y="20221"/>
                  <a:pt x="1227979" y="0"/>
                </a:cubicBezTo>
                <a:cubicBezTo>
                  <a:pt x="1541819" y="-20221"/>
                  <a:pt x="1677476" y="7361"/>
                  <a:pt x="1841968" y="0"/>
                </a:cubicBezTo>
                <a:cubicBezTo>
                  <a:pt x="1848860" y="156169"/>
                  <a:pt x="1835938" y="208160"/>
                  <a:pt x="1841968" y="380601"/>
                </a:cubicBezTo>
                <a:cubicBezTo>
                  <a:pt x="1651454" y="353579"/>
                  <a:pt x="1368718" y="410509"/>
                  <a:pt x="1227979" y="380601"/>
                </a:cubicBezTo>
                <a:cubicBezTo>
                  <a:pt x="1087240" y="350693"/>
                  <a:pt x="852279" y="392581"/>
                  <a:pt x="632409" y="380601"/>
                </a:cubicBezTo>
                <a:cubicBezTo>
                  <a:pt x="412539" y="368622"/>
                  <a:pt x="202394" y="383117"/>
                  <a:pt x="0" y="380601"/>
                </a:cubicBezTo>
                <a:cubicBezTo>
                  <a:pt x="14572" y="238158"/>
                  <a:pt x="-12754" y="150133"/>
                  <a:pt x="0" y="0"/>
                </a:cubicBezTo>
                <a:close/>
              </a:path>
              <a:path w="1841968" h="380601" stroke="0" extrusionOk="0">
                <a:moveTo>
                  <a:pt x="0" y="0"/>
                </a:moveTo>
                <a:cubicBezTo>
                  <a:pt x="124914" y="-22105"/>
                  <a:pt x="390636" y="10780"/>
                  <a:pt x="577150" y="0"/>
                </a:cubicBezTo>
                <a:cubicBezTo>
                  <a:pt x="763664" y="-10780"/>
                  <a:pt x="1071141" y="23287"/>
                  <a:pt x="1209559" y="0"/>
                </a:cubicBezTo>
                <a:cubicBezTo>
                  <a:pt x="1347977" y="-23287"/>
                  <a:pt x="1693822" y="20583"/>
                  <a:pt x="1841968" y="0"/>
                </a:cubicBezTo>
                <a:cubicBezTo>
                  <a:pt x="1834689" y="129702"/>
                  <a:pt x="1839572" y="268850"/>
                  <a:pt x="1841968" y="380601"/>
                </a:cubicBezTo>
                <a:cubicBezTo>
                  <a:pt x="1529084" y="356015"/>
                  <a:pt x="1359268" y="380297"/>
                  <a:pt x="1191139" y="380601"/>
                </a:cubicBezTo>
                <a:cubicBezTo>
                  <a:pt x="1023010" y="380905"/>
                  <a:pt x="870789" y="363496"/>
                  <a:pt x="632409" y="380601"/>
                </a:cubicBezTo>
                <a:cubicBezTo>
                  <a:pt x="394029" y="397707"/>
                  <a:pt x="260979" y="405642"/>
                  <a:pt x="0" y="380601"/>
                </a:cubicBezTo>
                <a:cubicBezTo>
                  <a:pt x="-5128" y="207258"/>
                  <a:pt x="12920" y="164760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OFFRES</a:t>
            </a:r>
          </a:p>
        </p:txBody>
      </p:sp>
      <p:grpSp>
        <p:nvGrpSpPr>
          <p:cNvPr id="90" name="Graphique 1770">
            <a:extLst>
              <a:ext uri="{FF2B5EF4-FFF2-40B4-BE49-F238E27FC236}">
                <a16:creationId xmlns:a16="http://schemas.microsoft.com/office/drawing/2014/main" id="{694A6749-CD7B-4FC5-A50E-DAF43F9C334B}"/>
              </a:ext>
            </a:extLst>
          </p:cNvPr>
          <p:cNvGrpSpPr/>
          <p:nvPr/>
        </p:nvGrpSpPr>
        <p:grpSpPr>
          <a:xfrm>
            <a:off x="838576" y="1768878"/>
            <a:ext cx="572899" cy="636116"/>
            <a:chOff x="1223962" y="1323975"/>
            <a:chExt cx="336430" cy="373554"/>
          </a:xfrm>
          <a:noFill/>
        </p:grpSpPr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660AB3DB-EFF4-4AEF-B76D-BB1D667A086D}"/>
                </a:ext>
              </a:extLst>
            </p:cNvPr>
            <p:cNvSpPr/>
            <p:nvPr/>
          </p:nvSpPr>
          <p:spPr>
            <a:xfrm>
              <a:off x="1226819" y="1691544"/>
              <a:ext cx="6667" cy="9525"/>
            </a:xfrm>
            <a:custGeom>
              <a:avLst/>
              <a:gdLst>
                <a:gd name="connsiteX0" fmla="*/ 6668 w 6667"/>
                <a:gd name="connsiteY0" fmla="*/ 0 h 9525"/>
                <a:gd name="connsiteX1" fmla="*/ 0 w 66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" h="9525" fill="none" extrusionOk="0">
                  <a:moveTo>
                    <a:pt x="6668" y="0"/>
                  </a:moveTo>
                  <a:cubicBezTo>
                    <a:pt x="4583" y="330"/>
                    <a:pt x="2719" y="-758"/>
                    <a:pt x="0" y="0"/>
                  </a:cubicBezTo>
                </a:path>
                <a:path w="6667" h="9525" stroke="0" extrusionOk="0">
                  <a:moveTo>
                    <a:pt x="6668" y="0"/>
                  </a:moveTo>
                  <a:cubicBezTo>
                    <a:pt x="3429" y="526"/>
                    <a:pt x="1685" y="-724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42176424">
                    <a:custGeom>
                      <a:avLst/>
                      <a:gdLst>
                        <a:gd name="connsiteX0" fmla="*/ 6668 w 6667"/>
                        <a:gd name="connsiteY0" fmla="*/ 0 h 9525"/>
                        <a:gd name="connsiteX1" fmla="*/ 0 w 6667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667" h="9525">
                          <a:moveTo>
                            <a:pt x="666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E19E0A62-DB34-403B-A4F7-A5051735A611}"/>
                </a:ext>
              </a:extLst>
            </p:cNvPr>
            <p:cNvSpPr/>
            <p:nvPr/>
          </p:nvSpPr>
          <p:spPr>
            <a:xfrm>
              <a:off x="1226819" y="1551908"/>
              <a:ext cx="55340" cy="139731"/>
            </a:xfrm>
            <a:custGeom>
              <a:avLst/>
              <a:gdLst>
                <a:gd name="connsiteX0" fmla="*/ 0 w 55340"/>
                <a:gd name="connsiteY0" fmla="*/ 0 h 139731"/>
                <a:gd name="connsiteX1" fmla="*/ 50578 w 55340"/>
                <a:gd name="connsiteY1" fmla="*/ 0 h 139731"/>
                <a:gd name="connsiteX2" fmla="*/ 55340 w 55340"/>
                <a:gd name="connsiteY2" fmla="*/ 4763 h 139731"/>
                <a:gd name="connsiteX3" fmla="*/ 55340 w 55340"/>
                <a:gd name="connsiteY3" fmla="*/ 134969 h 139731"/>
                <a:gd name="connsiteX4" fmla="*/ 50578 w 55340"/>
                <a:gd name="connsiteY4" fmla="*/ 139732 h 139731"/>
                <a:gd name="connsiteX5" fmla="*/ 23908 w 55340"/>
                <a:gd name="connsiteY5" fmla="*/ 139732 h 13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340" h="139731" extrusionOk="0">
                  <a:moveTo>
                    <a:pt x="0" y="0"/>
                  </a:moveTo>
                  <a:cubicBezTo>
                    <a:pt x="22618" y="-726"/>
                    <a:pt x="32845" y="1321"/>
                    <a:pt x="50578" y="0"/>
                  </a:cubicBezTo>
                  <a:cubicBezTo>
                    <a:pt x="53367" y="226"/>
                    <a:pt x="55720" y="2022"/>
                    <a:pt x="55340" y="4763"/>
                  </a:cubicBezTo>
                  <a:cubicBezTo>
                    <a:pt x="69792" y="60735"/>
                    <a:pt x="44328" y="87194"/>
                    <a:pt x="55340" y="134969"/>
                  </a:cubicBezTo>
                  <a:cubicBezTo>
                    <a:pt x="55129" y="137191"/>
                    <a:pt x="53152" y="139676"/>
                    <a:pt x="50578" y="139732"/>
                  </a:cubicBezTo>
                  <a:cubicBezTo>
                    <a:pt x="43531" y="141120"/>
                    <a:pt x="36706" y="139434"/>
                    <a:pt x="23908" y="13973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36012609">
                    <a:custGeom>
                      <a:avLst/>
                      <a:gdLst>
                        <a:gd name="connsiteX0" fmla="*/ 0 w 55340"/>
                        <a:gd name="connsiteY0" fmla="*/ 0 h 139731"/>
                        <a:gd name="connsiteX1" fmla="*/ 50578 w 55340"/>
                        <a:gd name="connsiteY1" fmla="*/ 0 h 139731"/>
                        <a:gd name="connsiteX2" fmla="*/ 55340 w 55340"/>
                        <a:gd name="connsiteY2" fmla="*/ 4763 h 139731"/>
                        <a:gd name="connsiteX3" fmla="*/ 55340 w 55340"/>
                        <a:gd name="connsiteY3" fmla="*/ 134969 h 139731"/>
                        <a:gd name="connsiteX4" fmla="*/ 50578 w 55340"/>
                        <a:gd name="connsiteY4" fmla="*/ 139732 h 139731"/>
                        <a:gd name="connsiteX5" fmla="*/ 23908 w 55340"/>
                        <a:gd name="connsiteY5" fmla="*/ 139732 h 1397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5340" h="139731">
                          <a:moveTo>
                            <a:pt x="0" y="0"/>
                          </a:moveTo>
                          <a:lnTo>
                            <a:pt x="50578" y="0"/>
                          </a:lnTo>
                          <a:cubicBezTo>
                            <a:pt x="53150" y="0"/>
                            <a:pt x="55340" y="2095"/>
                            <a:pt x="55340" y="4763"/>
                          </a:cubicBezTo>
                          <a:lnTo>
                            <a:pt x="55340" y="134969"/>
                          </a:lnTo>
                          <a:cubicBezTo>
                            <a:pt x="55340" y="137541"/>
                            <a:pt x="53245" y="139732"/>
                            <a:pt x="50578" y="139732"/>
                          </a:cubicBezTo>
                          <a:lnTo>
                            <a:pt x="23908" y="139732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46A2B3E1-1509-4C9E-93FE-50BADBD2F2CE}"/>
                </a:ext>
              </a:extLst>
            </p:cNvPr>
            <p:cNvSpPr/>
            <p:nvPr/>
          </p:nvSpPr>
          <p:spPr>
            <a:xfrm>
              <a:off x="1284255" y="1638585"/>
              <a:ext cx="20764" cy="36004"/>
            </a:xfrm>
            <a:custGeom>
              <a:avLst/>
              <a:gdLst>
                <a:gd name="connsiteX0" fmla="*/ 20765 w 20764"/>
                <a:gd name="connsiteY0" fmla="*/ 0 h 36004"/>
                <a:gd name="connsiteX1" fmla="*/ 20765 w 20764"/>
                <a:gd name="connsiteY1" fmla="*/ 31242 h 36004"/>
                <a:gd name="connsiteX2" fmla="*/ 16002 w 20764"/>
                <a:gd name="connsiteY2" fmla="*/ 36005 h 36004"/>
                <a:gd name="connsiteX3" fmla="*/ 0 w 20764"/>
                <a:gd name="connsiteY3" fmla="*/ 36005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64" h="36004" extrusionOk="0">
                  <a:moveTo>
                    <a:pt x="20765" y="0"/>
                  </a:moveTo>
                  <a:cubicBezTo>
                    <a:pt x="22803" y="10952"/>
                    <a:pt x="17779" y="21649"/>
                    <a:pt x="20765" y="31242"/>
                  </a:cubicBezTo>
                  <a:cubicBezTo>
                    <a:pt x="20780" y="34003"/>
                    <a:pt x="18174" y="35876"/>
                    <a:pt x="16002" y="36005"/>
                  </a:cubicBezTo>
                  <a:cubicBezTo>
                    <a:pt x="12570" y="36349"/>
                    <a:pt x="6660" y="34693"/>
                    <a:pt x="0" y="36005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901159803">
                    <a:custGeom>
                      <a:avLst/>
                      <a:gdLst>
                        <a:gd name="connsiteX0" fmla="*/ 20765 w 20764"/>
                        <a:gd name="connsiteY0" fmla="*/ 0 h 36004"/>
                        <a:gd name="connsiteX1" fmla="*/ 20765 w 20764"/>
                        <a:gd name="connsiteY1" fmla="*/ 31242 h 36004"/>
                        <a:gd name="connsiteX2" fmla="*/ 16002 w 20764"/>
                        <a:gd name="connsiteY2" fmla="*/ 36005 h 36004"/>
                        <a:gd name="connsiteX3" fmla="*/ 0 w 20764"/>
                        <a:gd name="connsiteY3" fmla="*/ 36005 h 360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764" h="36004">
                          <a:moveTo>
                            <a:pt x="20765" y="0"/>
                          </a:moveTo>
                          <a:lnTo>
                            <a:pt x="20765" y="31242"/>
                          </a:lnTo>
                          <a:cubicBezTo>
                            <a:pt x="20765" y="33814"/>
                            <a:pt x="18669" y="36005"/>
                            <a:pt x="16002" y="36005"/>
                          </a:cubicBezTo>
                          <a:lnTo>
                            <a:pt x="0" y="36005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7A45E148-C5A9-4116-9AE5-FF5E52A3D2B5}"/>
                </a:ext>
              </a:extLst>
            </p:cNvPr>
            <p:cNvSpPr/>
            <p:nvPr/>
          </p:nvSpPr>
          <p:spPr>
            <a:xfrm>
              <a:off x="1282540" y="1563528"/>
              <a:ext cx="22574" cy="54292"/>
            </a:xfrm>
            <a:custGeom>
              <a:avLst/>
              <a:gdLst>
                <a:gd name="connsiteX0" fmla="*/ 0 w 22574"/>
                <a:gd name="connsiteY0" fmla="*/ 0 h 54292"/>
                <a:gd name="connsiteX1" fmla="*/ 17812 w 22574"/>
                <a:gd name="connsiteY1" fmla="*/ 0 h 54292"/>
                <a:gd name="connsiteX2" fmla="*/ 22574 w 22574"/>
                <a:gd name="connsiteY2" fmla="*/ 4763 h 54292"/>
                <a:gd name="connsiteX3" fmla="*/ 22574 w 22574"/>
                <a:gd name="connsiteY3" fmla="*/ 54293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74" h="54292" extrusionOk="0">
                  <a:moveTo>
                    <a:pt x="0" y="0"/>
                  </a:moveTo>
                  <a:cubicBezTo>
                    <a:pt x="4429" y="-635"/>
                    <a:pt x="11449" y="1069"/>
                    <a:pt x="17812" y="0"/>
                  </a:cubicBezTo>
                  <a:cubicBezTo>
                    <a:pt x="20436" y="673"/>
                    <a:pt x="22314" y="2050"/>
                    <a:pt x="22574" y="4763"/>
                  </a:cubicBezTo>
                  <a:cubicBezTo>
                    <a:pt x="23172" y="19416"/>
                    <a:pt x="20594" y="40502"/>
                    <a:pt x="22574" y="54293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75937258">
                    <a:custGeom>
                      <a:avLst/>
                      <a:gdLst>
                        <a:gd name="connsiteX0" fmla="*/ 0 w 22574"/>
                        <a:gd name="connsiteY0" fmla="*/ 0 h 54292"/>
                        <a:gd name="connsiteX1" fmla="*/ 17812 w 22574"/>
                        <a:gd name="connsiteY1" fmla="*/ 0 h 54292"/>
                        <a:gd name="connsiteX2" fmla="*/ 22574 w 22574"/>
                        <a:gd name="connsiteY2" fmla="*/ 4763 h 54292"/>
                        <a:gd name="connsiteX3" fmla="*/ 22574 w 22574"/>
                        <a:gd name="connsiteY3" fmla="*/ 54293 h 54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74" h="54292">
                          <a:moveTo>
                            <a:pt x="0" y="0"/>
                          </a:moveTo>
                          <a:lnTo>
                            <a:pt x="17812" y="0"/>
                          </a:lnTo>
                          <a:cubicBezTo>
                            <a:pt x="20383" y="0"/>
                            <a:pt x="22574" y="2096"/>
                            <a:pt x="22574" y="4763"/>
                          </a:cubicBezTo>
                          <a:lnTo>
                            <a:pt x="22574" y="5429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2D62C942-790C-40B0-8516-08E308369984}"/>
                </a:ext>
              </a:extLst>
            </p:cNvPr>
            <p:cNvSpPr/>
            <p:nvPr/>
          </p:nvSpPr>
          <p:spPr>
            <a:xfrm>
              <a:off x="1305019" y="1575871"/>
              <a:ext cx="158019" cy="65762"/>
            </a:xfrm>
            <a:custGeom>
              <a:avLst/>
              <a:gdLst>
                <a:gd name="connsiteX0" fmla="*/ 0 w 158019"/>
                <a:gd name="connsiteY0" fmla="*/ 612 h 65762"/>
                <a:gd name="connsiteX1" fmla="*/ 88011 w 158019"/>
                <a:gd name="connsiteY1" fmla="*/ 18995 h 65762"/>
                <a:gd name="connsiteX2" fmla="*/ 140970 w 158019"/>
                <a:gd name="connsiteY2" fmla="*/ 18995 h 65762"/>
                <a:gd name="connsiteX3" fmla="*/ 158020 w 158019"/>
                <a:gd name="connsiteY3" fmla="*/ 35283 h 65762"/>
                <a:gd name="connsiteX4" fmla="*/ 139637 w 158019"/>
                <a:gd name="connsiteY4" fmla="*/ 50713 h 65762"/>
                <a:gd name="connsiteX5" fmla="*/ 96679 w 158019"/>
                <a:gd name="connsiteY5" fmla="*/ 50713 h 65762"/>
                <a:gd name="connsiteX6" fmla="*/ 82963 w 158019"/>
                <a:gd name="connsiteY6" fmla="*/ 65763 h 6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019" h="65762" extrusionOk="0">
                  <a:moveTo>
                    <a:pt x="0" y="612"/>
                  </a:moveTo>
                  <a:cubicBezTo>
                    <a:pt x="2264" y="4134"/>
                    <a:pt x="46103" y="-2668"/>
                    <a:pt x="88011" y="18995"/>
                  </a:cubicBezTo>
                  <a:cubicBezTo>
                    <a:pt x="109465" y="15695"/>
                    <a:pt x="122739" y="24054"/>
                    <a:pt x="140970" y="18995"/>
                  </a:cubicBezTo>
                  <a:cubicBezTo>
                    <a:pt x="142516" y="18615"/>
                    <a:pt x="153579" y="20387"/>
                    <a:pt x="158020" y="35283"/>
                  </a:cubicBezTo>
                  <a:cubicBezTo>
                    <a:pt x="158021" y="52332"/>
                    <a:pt x="139637" y="50713"/>
                    <a:pt x="139637" y="50713"/>
                  </a:cubicBezTo>
                  <a:cubicBezTo>
                    <a:pt x="118377" y="52105"/>
                    <a:pt x="115617" y="47950"/>
                    <a:pt x="96679" y="50713"/>
                  </a:cubicBezTo>
                  <a:cubicBezTo>
                    <a:pt x="94836" y="55901"/>
                    <a:pt x="85030" y="61751"/>
                    <a:pt x="82963" y="65763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07019251">
                    <a:custGeom>
                      <a:avLst/>
                      <a:gdLst>
                        <a:gd name="connsiteX0" fmla="*/ 0 w 158019"/>
                        <a:gd name="connsiteY0" fmla="*/ 612 h 65762"/>
                        <a:gd name="connsiteX1" fmla="*/ 88011 w 158019"/>
                        <a:gd name="connsiteY1" fmla="*/ 18995 h 65762"/>
                        <a:gd name="connsiteX2" fmla="*/ 140970 w 158019"/>
                        <a:gd name="connsiteY2" fmla="*/ 18995 h 65762"/>
                        <a:gd name="connsiteX3" fmla="*/ 158020 w 158019"/>
                        <a:gd name="connsiteY3" fmla="*/ 35283 h 65762"/>
                        <a:gd name="connsiteX4" fmla="*/ 139637 w 158019"/>
                        <a:gd name="connsiteY4" fmla="*/ 50713 h 65762"/>
                        <a:gd name="connsiteX5" fmla="*/ 96679 w 158019"/>
                        <a:gd name="connsiteY5" fmla="*/ 50713 h 65762"/>
                        <a:gd name="connsiteX6" fmla="*/ 82963 w 158019"/>
                        <a:gd name="connsiteY6" fmla="*/ 65763 h 65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8019" h="65762">
                          <a:moveTo>
                            <a:pt x="0" y="612"/>
                          </a:moveTo>
                          <a:cubicBezTo>
                            <a:pt x="0" y="612"/>
                            <a:pt x="55054" y="-5199"/>
                            <a:pt x="88011" y="18995"/>
                          </a:cubicBezTo>
                          <a:lnTo>
                            <a:pt x="140970" y="18995"/>
                          </a:lnTo>
                          <a:cubicBezTo>
                            <a:pt x="140970" y="18995"/>
                            <a:pt x="158020" y="18138"/>
                            <a:pt x="158020" y="35283"/>
                          </a:cubicBezTo>
                          <a:cubicBezTo>
                            <a:pt x="158020" y="52332"/>
                            <a:pt x="139637" y="50713"/>
                            <a:pt x="139637" y="50713"/>
                          </a:cubicBezTo>
                          <a:lnTo>
                            <a:pt x="96679" y="50713"/>
                          </a:lnTo>
                          <a:lnTo>
                            <a:pt x="82963" y="65763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5B2EC71D-A30C-45DD-846D-F822640D82AA}"/>
                </a:ext>
              </a:extLst>
            </p:cNvPr>
            <p:cNvSpPr/>
            <p:nvPr/>
          </p:nvSpPr>
          <p:spPr>
            <a:xfrm>
              <a:off x="1306734" y="1657731"/>
              <a:ext cx="120491" cy="39798"/>
            </a:xfrm>
            <a:custGeom>
              <a:avLst/>
              <a:gdLst>
                <a:gd name="connsiteX0" fmla="*/ 120491 w 120491"/>
                <a:gd name="connsiteY0" fmla="*/ 38767 h 39798"/>
                <a:gd name="connsiteX1" fmla="*/ 99251 w 120491"/>
                <a:gd name="connsiteY1" fmla="*/ 35814 h 39798"/>
                <a:gd name="connsiteX2" fmla="*/ 31337 w 120491"/>
                <a:gd name="connsiteY2" fmla="*/ 0 h 39798"/>
                <a:gd name="connsiteX3" fmla="*/ 0 w 120491"/>
                <a:gd name="connsiteY3" fmla="*/ 0 h 39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491" h="39798" extrusionOk="0">
                  <a:moveTo>
                    <a:pt x="120491" y="38767"/>
                  </a:moveTo>
                  <a:cubicBezTo>
                    <a:pt x="122382" y="39354"/>
                    <a:pt x="111940" y="40514"/>
                    <a:pt x="99251" y="35814"/>
                  </a:cubicBezTo>
                  <a:cubicBezTo>
                    <a:pt x="86297" y="29146"/>
                    <a:pt x="31337" y="-1"/>
                    <a:pt x="31337" y="0"/>
                  </a:cubicBezTo>
                  <a:cubicBezTo>
                    <a:pt x="18266" y="2767"/>
                    <a:pt x="9234" y="-951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960534638">
                    <a:custGeom>
                      <a:avLst/>
                      <a:gdLst>
                        <a:gd name="connsiteX0" fmla="*/ 120491 w 120491"/>
                        <a:gd name="connsiteY0" fmla="*/ 38767 h 39798"/>
                        <a:gd name="connsiteX1" fmla="*/ 99251 w 120491"/>
                        <a:gd name="connsiteY1" fmla="*/ 35814 h 39798"/>
                        <a:gd name="connsiteX2" fmla="*/ 31337 w 120491"/>
                        <a:gd name="connsiteY2" fmla="*/ 0 h 39798"/>
                        <a:gd name="connsiteX3" fmla="*/ 0 w 120491"/>
                        <a:gd name="connsiteY3" fmla="*/ 0 h 39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0491" h="39798">
                          <a:moveTo>
                            <a:pt x="120491" y="38767"/>
                          </a:moveTo>
                          <a:cubicBezTo>
                            <a:pt x="120491" y="38767"/>
                            <a:pt x="112109" y="42481"/>
                            <a:pt x="99251" y="35814"/>
                          </a:cubicBezTo>
                          <a:cubicBezTo>
                            <a:pt x="86297" y="29146"/>
                            <a:pt x="31337" y="0"/>
                            <a:pt x="31337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18858C58-F899-4A18-8C6E-E669F6CE5C1A}"/>
                </a:ext>
              </a:extLst>
            </p:cNvPr>
            <p:cNvSpPr/>
            <p:nvPr/>
          </p:nvSpPr>
          <p:spPr>
            <a:xfrm>
              <a:off x="1441513" y="1606204"/>
              <a:ext cx="118879" cy="83911"/>
            </a:xfrm>
            <a:custGeom>
              <a:avLst/>
              <a:gdLst>
                <a:gd name="connsiteX0" fmla="*/ 44101 w 118879"/>
                <a:gd name="connsiteY0" fmla="*/ 19046 h 83911"/>
                <a:gd name="connsiteX1" fmla="*/ 117443 w 118879"/>
                <a:gd name="connsiteY1" fmla="*/ 6092 h 83911"/>
                <a:gd name="connsiteX2" fmla="*/ 0 w 118879"/>
                <a:gd name="connsiteY2" fmla="*/ 83911 h 8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879" h="83911" extrusionOk="0">
                  <a:moveTo>
                    <a:pt x="44101" y="19046"/>
                  </a:moveTo>
                  <a:cubicBezTo>
                    <a:pt x="47962" y="20466"/>
                    <a:pt x="105678" y="-16569"/>
                    <a:pt x="117443" y="6092"/>
                  </a:cubicBezTo>
                  <a:cubicBezTo>
                    <a:pt x="132097" y="26619"/>
                    <a:pt x="44039" y="63232"/>
                    <a:pt x="0" y="8391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944237005">
                    <a:custGeom>
                      <a:avLst/>
                      <a:gdLst>
                        <a:gd name="connsiteX0" fmla="*/ 44101 w 118879"/>
                        <a:gd name="connsiteY0" fmla="*/ 19046 h 83911"/>
                        <a:gd name="connsiteX1" fmla="*/ 117443 w 118879"/>
                        <a:gd name="connsiteY1" fmla="*/ 6092 h 83911"/>
                        <a:gd name="connsiteX2" fmla="*/ 0 w 118879"/>
                        <a:gd name="connsiteY2" fmla="*/ 83911 h 83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8879" h="83911">
                          <a:moveTo>
                            <a:pt x="44101" y="19046"/>
                          </a:moveTo>
                          <a:cubicBezTo>
                            <a:pt x="44101" y="19046"/>
                            <a:pt x="100013" y="-13053"/>
                            <a:pt x="117443" y="6092"/>
                          </a:cubicBezTo>
                          <a:cubicBezTo>
                            <a:pt x="131636" y="21618"/>
                            <a:pt x="36862" y="67052"/>
                            <a:pt x="0" y="83911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20" name="Graphique 1770">
              <a:extLst>
                <a:ext uri="{FF2B5EF4-FFF2-40B4-BE49-F238E27FC236}">
                  <a16:creationId xmlns:a16="http://schemas.microsoft.com/office/drawing/2014/main" id="{387E454D-F9A4-4C1C-BF59-2093A6D58A74}"/>
                </a:ext>
              </a:extLst>
            </p:cNvPr>
            <p:cNvGrpSpPr/>
            <p:nvPr/>
          </p:nvGrpSpPr>
          <p:grpSpPr>
            <a:xfrm>
              <a:off x="1223962" y="1323975"/>
              <a:ext cx="278796" cy="251936"/>
              <a:chOff x="1223962" y="1323975"/>
              <a:chExt cx="278796" cy="251936"/>
            </a:xfrm>
            <a:noFill/>
          </p:grpSpPr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CA6D9502-47F9-4732-84F5-082EF912C9C2}"/>
                  </a:ext>
                </a:extLst>
              </p:cNvPr>
              <p:cNvSpPr/>
              <p:nvPr/>
            </p:nvSpPr>
            <p:spPr>
              <a:xfrm>
                <a:off x="1401317" y="1388554"/>
                <a:ext cx="101155" cy="37719"/>
              </a:xfrm>
              <a:custGeom>
                <a:avLst/>
                <a:gdLst>
                  <a:gd name="connsiteX0" fmla="*/ 101156 w 101155"/>
                  <a:gd name="connsiteY0" fmla="*/ 18860 h 37719"/>
                  <a:gd name="connsiteX1" fmla="*/ 50578 w 101155"/>
                  <a:gd name="connsiteY1" fmla="*/ 37719 h 37719"/>
                  <a:gd name="connsiteX2" fmla="*/ 0 w 101155"/>
                  <a:gd name="connsiteY2" fmla="*/ 18860 h 37719"/>
                  <a:gd name="connsiteX3" fmla="*/ 50578 w 101155"/>
                  <a:gd name="connsiteY3" fmla="*/ 0 h 37719"/>
                  <a:gd name="connsiteX4" fmla="*/ 101156 w 101155"/>
                  <a:gd name="connsiteY4" fmla="*/ 18860 h 37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155" h="37719" extrusionOk="0">
                    <a:moveTo>
                      <a:pt x="101156" y="18860"/>
                    </a:moveTo>
                    <a:cubicBezTo>
                      <a:pt x="101863" y="28592"/>
                      <a:pt x="77813" y="38236"/>
                      <a:pt x="50578" y="37719"/>
                    </a:cubicBezTo>
                    <a:cubicBezTo>
                      <a:pt x="20985" y="38194"/>
                      <a:pt x="256" y="28790"/>
                      <a:pt x="0" y="18860"/>
                    </a:cubicBezTo>
                    <a:cubicBezTo>
                      <a:pt x="-26" y="7352"/>
                      <a:pt x="26463" y="-3034"/>
                      <a:pt x="50578" y="0"/>
                    </a:cubicBezTo>
                    <a:cubicBezTo>
                      <a:pt x="78209" y="8"/>
                      <a:pt x="101214" y="8175"/>
                      <a:pt x="101156" y="18860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19235145">
                      <a:custGeom>
                        <a:avLst/>
                        <a:gdLst>
                          <a:gd name="connsiteX0" fmla="*/ 101156 w 101155"/>
                          <a:gd name="connsiteY0" fmla="*/ 18860 h 37719"/>
                          <a:gd name="connsiteX1" fmla="*/ 50578 w 101155"/>
                          <a:gd name="connsiteY1" fmla="*/ 37719 h 37719"/>
                          <a:gd name="connsiteX2" fmla="*/ 0 w 101155"/>
                          <a:gd name="connsiteY2" fmla="*/ 18860 h 37719"/>
                          <a:gd name="connsiteX3" fmla="*/ 50578 w 101155"/>
                          <a:gd name="connsiteY3" fmla="*/ 0 h 37719"/>
                          <a:gd name="connsiteX4" fmla="*/ 101156 w 101155"/>
                          <a:gd name="connsiteY4" fmla="*/ 18860 h 377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155" h="37719">
                            <a:moveTo>
                              <a:pt x="101156" y="18860"/>
                            </a:moveTo>
                            <a:cubicBezTo>
                              <a:pt x="101156" y="29275"/>
                              <a:pt x="78511" y="37719"/>
                              <a:pt x="50578" y="37719"/>
                            </a:cubicBezTo>
                            <a:cubicBezTo>
                              <a:pt x="22644" y="37719"/>
                              <a:pt x="0" y="29275"/>
                              <a:pt x="0" y="18860"/>
                            </a:cubicBezTo>
                            <a:cubicBezTo>
                              <a:pt x="0" y="8444"/>
                              <a:pt x="22644" y="0"/>
                              <a:pt x="50578" y="0"/>
                            </a:cubicBezTo>
                            <a:cubicBezTo>
                              <a:pt x="78511" y="0"/>
                              <a:pt x="101156" y="8444"/>
                              <a:pt x="101156" y="1886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126" name="Graphique 1770">
                <a:extLst>
                  <a:ext uri="{FF2B5EF4-FFF2-40B4-BE49-F238E27FC236}">
                    <a16:creationId xmlns:a16="http://schemas.microsoft.com/office/drawing/2014/main" id="{71A6A290-8EF5-4B12-9F02-1214B2083BAD}"/>
                  </a:ext>
                </a:extLst>
              </p:cNvPr>
              <p:cNvGrpSpPr/>
              <p:nvPr/>
            </p:nvGrpSpPr>
            <p:grpSpPr>
              <a:xfrm>
                <a:off x="1401127" y="1407128"/>
                <a:ext cx="101631" cy="104775"/>
                <a:chOff x="1401127" y="1407128"/>
                <a:chExt cx="101631" cy="104775"/>
              </a:xfrm>
              <a:noFill/>
            </p:grpSpPr>
            <p:grpSp>
              <p:nvGrpSpPr>
                <p:cNvPr id="134" name="Graphique 1770">
                  <a:extLst>
                    <a:ext uri="{FF2B5EF4-FFF2-40B4-BE49-F238E27FC236}">
                      <a16:creationId xmlns:a16="http://schemas.microsoft.com/office/drawing/2014/main" id="{BBF7049B-4091-4A72-9AFA-CE7938883E31}"/>
                    </a:ext>
                  </a:extLst>
                </p:cNvPr>
                <p:cNvGrpSpPr/>
                <p:nvPr/>
              </p:nvGrpSpPr>
              <p:grpSpPr>
                <a:xfrm>
                  <a:off x="1401127" y="1407128"/>
                  <a:ext cx="101155" cy="61912"/>
                  <a:chOff x="1401127" y="1407128"/>
                  <a:chExt cx="101155" cy="61912"/>
                </a:xfrm>
                <a:noFill/>
              </p:grpSpPr>
              <p:sp>
                <p:nvSpPr>
                  <p:cNvPr id="139" name="Forme libre : forme 138">
                    <a:extLst>
                      <a:ext uri="{FF2B5EF4-FFF2-40B4-BE49-F238E27FC236}">
                        <a16:creationId xmlns:a16="http://schemas.microsoft.com/office/drawing/2014/main" id="{0C2EC9A9-0C15-4B57-958E-B09ACD5A47FA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07128"/>
                    <a:ext cx="14001" cy="34480"/>
                  </a:xfrm>
                  <a:custGeom>
                    <a:avLst/>
                    <a:gdLst>
                      <a:gd name="connsiteX0" fmla="*/ 14002 w 14001"/>
                      <a:gd name="connsiteY0" fmla="*/ 34481 h 34480"/>
                      <a:gd name="connsiteX1" fmla="*/ 0 w 14001"/>
                      <a:gd name="connsiteY1" fmla="*/ 21431 h 34480"/>
                      <a:gd name="connsiteX2" fmla="*/ 0 w 14001"/>
                      <a:gd name="connsiteY2" fmla="*/ 0 h 3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01" h="34480" extrusionOk="0">
                        <a:moveTo>
                          <a:pt x="14002" y="34481"/>
                        </a:moveTo>
                        <a:cubicBezTo>
                          <a:pt x="6648" y="30617"/>
                          <a:pt x="868" y="26324"/>
                          <a:pt x="0" y="21431"/>
                        </a:cubicBezTo>
                        <a:cubicBezTo>
                          <a:pt x="-1174" y="13587"/>
                          <a:pt x="1442" y="9879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10218294">
                          <a:custGeom>
                            <a:avLst/>
                            <a:gdLst>
                              <a:gd name="connsiteX0" fmla="*/ 14002 w 14001"/>
                              <a:gd name="connsiteY0" fmla="*/ 34481 h 34480"/>
                              <a:gd name="connsiteX1" fmla="*/ 0 w 14001"/>
                              <a:gd name="connsiteY1" fmla="*/ 21431 h 34480"/>
                              <a:gd name="connsiteX2" fmla="*/ 0 w 14001"/>
                              <a:gd name="connsiteY2" fmla="*/ 0 h 344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4001" h="34480">
                                <a:moveTo>
                                  <a:pt x="14002" y="34481"/>
                                </a:moveTo>
                                <a:cubicBezTo>
                                  <a:pt x="5334" y="31052"/>
                                  <a:pt x="0" y="26480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40" name="Forme libre : forme 139">
                    <a:extLst>
                      <a:ext uri="{FF2B5EF4-FFF2-40B4-BE49-F238E27FC236}">
                        <a16:creationId xmlns:a16="http://schemas.microsoft.com/office/drawing/2014/main" id="{73CF122E-24CF-46BF-BE26-3628322059A9}"/>
                      </a:ext>
                    </a:extLst>
                  </p:cNvPr>
                  <p:cNvSpPr/>
                  <p:nvPr/>
                </p:nvSpPr>
                <p:spPr>
                  <a:xfrm>
                    <a:off x="1436464" y="1407414"/>
                    <a:ext cx="65817" cy="40004"/>
                  </a:xfrm>
                  <a:custGeom>
                    <a:avLst/>
                    <a:gdLst>
                      <a:gd name="connsiteX0" fmla="*/ 65818 w 65817"/>
                      <a:gd name="connsiteY0" fmla="*/ 0 h 40004"/>
                      <a:gd name="connsiteX1" fmla="*/ 65818 w 65817"/>
                      <a:gd name="connsiteY1" fmla="*/ 21145 h 40004"/>
                      <a:gd name="connsiteX2" fmla="*/ 15240 w 65817"/>
                      <a:gd name="connsiteY2" fmla="*/ 40005 h 40004"/>
                      <a:gd name="connsiteX3" fmla="*/ 0 w 65817"/>
                      <a:gd name="connsiteY3" fmla="*/ 39148 h 40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17" h="40004" extrusionOk="0">
                        <a:moveTo>
                          <a:pt x="65818" y="0"/>
                        </a:moveTo>
                        <a:cubicBezTo>
                          <a:pt x="66283" y="7385"/>
                          <a:pt x="64240" y="12192"/>
                          <a:pt x="65818" y="21145"/>
                        </a:cubicBezTo>
                        <a:cubicBezTo>
                          <a:pt x="64361" y="36242"/>
                          <a:pt x="46373" y="43521"/>
                          <a:pt x="15240" y="40005"/>
                        </a:cubicBezTo>
                        <a:cubicBezTo>
                          <a:pt x="10144" y="40024"/>
                          <a:pt x="5169" y="40269"/>
                          <a:pt x="0" y="39148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032621356">
                          <a:custGeom>
                            <a:avLst/>
                            <a:gdLst>
                              <a:gd name="connsiteX0" fmla="*/ 65818 w 65817"/>
                              <a:gd name="connsiteY0" fmla="*/ 0 h 40004"/>
                              <a:gd name="connsiteX1" fmla="*/ 65818 w 65817"/>
                              <a:gd name="connsiteY1" fmla="*/ 21145 h 40004"/>
                              <a:gd name="connsiteX2" fmla="*/ 15240 w 65817"/>
                              <a:gd name="connsiteY2" fmla="*/ 40005 h 40004"/>
                              <a:gd name="connsiteX3" fmla="*/ 0 w 65817"/>
                              <a:gd name="connsiteY3" fmla="*/ 39148 h 4000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5817" h="40004">
                                <a:moveTo>
                                  <a:pt x="65818" y="0"/>
                                </a:moveTo>
                                <a:lnTo>
                                  <a:pt x="65818" y="21145"/>
                                </a:lnTo>
                                <a:cubicBezTo>
                                  <a:pt x="65818" y="31528"/>
                                  <a:pt x="43148" y="40005"/>
                                  <a:pt x="15240" y="40005"/>
                                </a:cubicBezTo>
                                <a:cubicBezTo>
                                  <a:pt x="9906" y="40005"/>
                                  <a:pt x="4763" y="39719"/>
                                  <a:pt x="0" y="39148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41" name="Forme libre : forme 140">
                    <a:extLst>
                      <a:ext uri="{FF2B5EF4-FFF2-40B4-BE49-F238E27FC236}">
                        <a16:creationId xmlns:a16="http://schemas.microsoft.com/office/drawing/2014/main" id="{329A3B6C-9CEA-48E6-AC5F-60C27A3D0E22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28750"/>
                    <a:ext cx="101155" cy="40290"/>
                  </a:xfrm>
                  <a:custGeom>
                    <a:avLst/>
                    <a:gdLst>
                      <a:gd name="connsiteX0" fmla="*/ 101155 w 101155"/>
                      <a:gd name="connsiteY0" fmla="*/ 286 h 40290"/>
                      <a:gd name="connsiteX1" fmla="*/ 101155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5" y="286"/>
                        </a:moveTo>
                        <a:cubicBezTo>
                          <a:pt x="101653" y="6555"/>
                          <a:pt x="100396" y="17021"/>
                          <a:pt x="101155" y="21431"/>
                        </a:cubicBezTo>
                        <a:cubicBezTo>
                          <a:pt x="106685" y="31914"/>
                          <a:pt x="82516" y="45232"/>
                          <a:pt x="50578" y="40291"/>
                        </a:cubicBezTo>
                        <a:cubicBezTo>
                          <a:pt x="22830" y="41121"/>
                          <a:pt x="231" y="33414"/>
                          <a:pt x="0" y="21431"/>
                        </a:cubicBezTo>
                        <a:cubicBezTo>
                          <a:pt x="-476" y="10766"/>
                          <a:pt x="803" y="9966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153120746">
                          <a:custGeom>
                            <a:avLst/>
                            <a:gdLst>
                              <a:gd name="connsiteX0" fmla="*/ 101155 w 101155"/>
                              <a:gd name="connsiteY0" fmla="*/ 286 h 40290"/>
                              <a:gd name="connsiteX1" fmla="*/ 101155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5" y="286"/>
                                </a:moveTo>
                                <a:lnTo>
                                  <a:pt x="101155" y="21431"/>
                                </a:lnTo>
                                <a:cubicBezTo>
                                  <a:pt x="101155" y="31814"/>
                                  <a:pt x="7848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grpSp>
              <p:nvGrpSpPr>
                <p:cNvPr id="135" name="Graphique 1770">
                  <a:extLst>
                    <a:ext uri="{FF2B5EF4-FFF2-40B4-BE49-F238E27FC236}">
                      <a16:creationId xmlns:a16="http://schemas.microsoft.com/office/drawing/2014/main" id="{90AC7937-DF03-4DDF-9F78-BEFC2ADA581E}"/>
                    </a:ext>
                  </a:extLst>
                </p:cNvPr>
                <p:cNvGrpSpPr/>
                <p:nvPr/>
              </p:nvGrpSpPr>
              <p:grpSpPr>
                <a:xfrm>
                  <a:off x="1401603" y="1449990"/>
                  <a:ext cx="101155" cy="61912"/>
                  <a:chOff x="1401603" y="1449990"/>
                  <a:chExt cx="101155" cy="61912"/>
                </a:xfrm>
                <a:noFill/>
              </p:grpSpPr>
              <p:sp>
                <p:nvSpPr>
                  <p:cNvPr id="136" name="Forme libre : forme 135">
                    <a:extLst>
                      <a:ext uri="{FF2B5EF4-FFF2-40B4-BE49-F238E27FC236}">
                        <a16:creationId xmlns:a16="http://schemas.microsoft.com/office/drawing/2014/main" id="{27546F1D-BDA7-486A-BB6D-DDAAFEEF5B29}"/>
                      </a:ext>
                    </a:extLst>
                  </p:cNvPr>
                  <p:cNvSpPr/>
                  <p:nvPr/>
                </p:nvSpPr>
                <p:spPr>
                  <a:xfrm>
                    <a:off x="1401603" y="1449990"/>
                    <a:ext cx="37338" cy="39623"/>
                  </a:xfrm>
                  <a:custGeom>
                    <a:avLst/>
                    <a:gdLst>
                      <a:gd name="connsiteX0" fmla="*/ 37338 w 37338"/>
                      <a:gd name="connsiteY0" fmla="*/ 39624 h 39623"/>
                      <a:gd name="connsiteX1" fmla="*/ 0 w 37338"/>
                      <a:gd name="connsiteY1" fmla="*/ 21431 h 39623"/>
                      <a:gd name="connsiteX2" fmla="*/ 0 w 37338"/>
                      <a:gd name="connsiteY2" fmla="*/ 0 h 39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338" h="39623" extrusionOk="0">
                        <a:moveTo>
                          <a:pt x="37338" y="39624"/>
                        </a:moveTo>
                        <a:cubicBezTo>
                          <a:pt x="17039" y="36185"/>
                          <a:pt x="261" y="27845"/>
                          <a:pt x="0" y="21431"/>
                        </a:cubicBezTo>
                        <a:cubicBezTo>
                          <a:pt x="-1060" y="16358"/>
                          <a:pt x="1594" y="5378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01850707">
                          <a:custGeom>
                            <a:avLst/>
                            <a:gdLst>
                              <a:gd name="connsiteX0" fmla="*/ 37338 w 37338"/>
                              <a:gd name="connsiteY0" fmla="*/ 39624 h 39623"/>
                              <a:gd name="connsiteX1" fmla="*/ 0 w 37338"/>
                              <a:gd name="connsiteY1" fmla="*/ 21431 h 39623"/>
                              <a:gd name="connsiteX2" fmla="*/ 0 w 37338"/>
                              <a:gd name="connsiteY2" fmla="*/ 0 h 39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37338" h="39623">
                                <a:moveTo>
                                  <a:pt x="37338" y="39624"/>
                                </a:moveTo>
                                <a:cubicBezTo>
                                  <a:pt x="15811" y="37433"/>
                                  <a:pt x="0" y="30099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37" name="Forme libre : forme 136">
                    <a:extLst>
                      <a:ext uri="{FF2B5EF4-FFF2-40B4-BE49-F238E27FC236}">
                        <a16:creationId xmlns:a16="http://schemas.microsoft.com/office/drawing/2014/main" id="{D61EBD7C-95D9-4964-90FF-62D7266AF47F}"/>
                      </a:ext>
                    </a:extLst>
                  </p:cNvPr>
                  <p:cNvSpPr/>
                  <p:nvPr/>
                </p:nvSpPr>
                <p:spPr>
                  <a:xfrm>
                    <a:off x="1461705" y="1450181"/>
                    <a:ext cx="41052" cy="39623"/>
                  </a:xfrm>
                  <a:custGeom>
                    <a:avLst/>
                    <a:gdLst>
                      <a:gd name="connsiteX0" fmla="*/ 41053 w 41052"/>
                      <a:gd name="connsiteY0" fmla="*/ 0 h 39623"/>
                      <a:gd name="connsiteX1" fmla="*/ 41053 w 41052"/>
                      <a:gd name="connsiteY1" fmla="*/ 21146 h 39623"/>
                      <a:gd name="connsiteX2" fmla="*/ 0 w 41052"/>
                      <a:gd name="connsiteY2" fmla="*/ 39624 h 39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1052" h="39623" extrusionOk="0">
                        <a:moveTo>
                          <a:pt x="41053" y="0"/>
                        </a:moveTo>
                        <a:cubicBezTo>
                          <a:pt x="42020" y="4707"/>
                          <a:pt x="38836" y="11439"/>
                          <a:pt x="41053" y="21146"/>
                        </a:cubicBezTo>
                        <a:cubicBezTo>
                          <a:pt x="43888" y="31840"/>
                          <a:pt x="25284" y="41818"/>
                          <a:pt x="0" y="39624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768686201">
                          <a:custGeom>
                            <a:avLst/>
                            <a:gdLst>
                              <a:gd name="connsiteX0" fmla="*/ 41053 w 41052"/>
                              <a:gd name="connsiteY0" fmla="*/ 0 h 39623"/>
                              <a:gd name="connsiteX1" fmla="*/ 41053 w 41052"/>
                              <a:gd name="connsiteY1" fmla="*/ 21146 h 39623"/>
                              <a:gd name="connsiteX2" fmla="*/ 0 w 41052"/>
                              <a:gd name="connsiteY2" fmla="*/ 39624 h 39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41052" h="39623">
                                <a:moveTo>
                                  <a:pt x="41053" y="0"/>
                                </a:moveTo>
                                <a:lnTo>
                                  <a:pt x="41053" y="21146"/>
                                </a:lnTo>
                                <a:cubicBezTo>
                                  <a:pt x="41053" y="30290"/>
                                  <a:pt x="23432" y="38005"/>
                                  <a:pt x="0" y="39624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38" name="Forme libre : forme 137">
                    <a:extLst>
                      <a:ext uri="{FF2B5EF4-FFF2-40B4-BE49-F238E27FC236}">
                        <a16:creationId xmlns:a16="http://schemas.microsoft.com/office/drawing/2014/main" id="{8DBAEE17-291A-4AF4-B496-042D40614FB4}"/>
                      </a:ext>
                    </a:extLst>
                  </p:cNvPr>
                  <p:cNvSpPr/>
                  <p:nvPr/>
                </p:nvSpPr>
                <p:spPr>
                  <a:xfrm>
                    <a:off x="1401603" y="1471612"/>
                    <a:ext cx="101155" cy="40290"/>
                  </a:xfrm>
                  <a:custGeom>
                    <a:avLst/>
                    <a:gdLst>
                      <a:gd name="connsiteX0" fmla="*/ 101156 w 101155"/>
                      <a:gd name="connsiteY0" fmla="*/ 286 h 40290"/>
                      <a:gd name="connsiteX1" fmla="*/ 101156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6" y="286"/>
                        </a:moveTo>
                        <a:cubicBezTo>
                          <a:pt x="101841" y="6513"/>
                          <a:pt x="99395" y="13954"/>
                          <a:pt x="101156" y="21431"/>
                        </a:cubicBezTo>
                        <a:cubicBezTo>
                          <a:pt x="102215" y="29375"/>
                          <a:pt x="76630" y="41382"/>
                          <a:pt x="50578" y="40291"/>
                        </a:cubicBezTo>
                        <a:cubicBezTo>
                          <a:pt x="20973" y="41932"/>
                          <a:pt x="-636" y="34471"/>
                          <a:pt x="0" y="21431"/>
                        </a:cubicBezTo>
                        <a:cubicBezTo>
                          <a:pt x="-1138" y="16198"/>
                          <a:pt x="1427" y="4863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291185889">
                          <a:custGeom>
                            <a:avLst/>
                            <a:gdLst>
                              <a:gd name="connsiteX0" fmla="*/ 101156 w 101155"/>
                              <a:gd name="connsiteY0" fmla="*/ 286 h 40290"/>
                              <a:gd name="connsiteX1" fmla="*/ 101156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6" y="286"/>
                                </a:moveTo>
                                <a:lnTo>
                                  <a:pt x="101156" y="21431"/>
                                </a:lnTo>
                                <a:cubicBezTo>
                                  <a:pt x="101156" y="31814"/>
                                  <a:pt x="78486" y="40291"/>
                                  <a:pt x="50578" y="40291"/>
                                </a:cubicBezTo>
                                <a:cubicBezTo>
                                  <a:pt x="22670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</p:grpSp>
          <p:grpSp>
            <p:nvGrpSpPr>
              <p:cNvPr id="127" name="Graphique 1770">
                <a:extLst>
                  <a:ext uri="{FF2B5EF4-FFF2-40B4-BE49-F238E27FC236}">
                    <a16:creationId xmlns:a16="http://schemas.microsoft.com/office/drawing/2014/main" id="{0C419FF5-E4FC-482C-AF2E-B2E9BAA996FD}"/>
                  </a:ext>
                </a:extLst>
              </p:cNvPr>
              <p:cNvGrpSpPr/>
              <p:nvPr/>
            </p:nvGrpSpPr>
            <p:grpSpPr>
              <a:xfrm>
                <a:off x="1401031" y="1492757"/>
                <a:ext cx="101727" cy="83153"/>
                <a:chOff x="1401031" y="1492757"/>
                <a:chExt cx="101727" cy="83153"/>
              </a:xfrm>
              <a:noFill/>
            </p:grpSpPr>
            <p:grpSp>
              <p:nvGrpSpPr>
                <p:cNvPr id="129" name="Graphique 1770">
                  <a:extLst>
                    <a:ext uri="{FF2B5EF4-FFF2-40B4-BE49-F238E27FC236}">
                      <a16:creationId xmlns:a16="http://schemas.microsoft.com/office/drawing/2014/main" id="{B5726ADB-4224-4362-BFFC-A46C99DD74A8}"/>
                    </a:ext>
                  </a:extLst>
                </p:cNvPr>
                <p:cNvGrpSpPr/>
                <p:nvPr/>
              </p:nvGrpSpPr>
              <p:grpSpPr>
                <a:xfrm>
                  <a:off x="1401031" y="1492757"/>
                  <a:ext cx="101250" cy="62007"/>
                  <a:chOff x="1401031" y="1492757"/>
                  <a:chExt cx="101250" cy="62007"/>
                </a:xfrm>
                <a:noFill/>
              </p:grpSpPr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3F2CD888-7395-4EEF-807C-B6A35A5019C1}"/>
                      </a:ext>
                    </a:extLst>
                  </p:cNvPr>
                  <p:cNvSpPr/>
                  <p:nvPr/>
                </p:nvSpPr>
                <p:spPr>
                  <a:xfrm>
                    <a:off x="1401127" y="1492757"/>
                    <a:ext cx="101155" cy="40290"/>
                  </a:xfrm>
                  <a:custGeom>
                    <a:avLst/>
                    <a:gdLst>
                      <a:gd name="connsiteX0" fmla="*/ 101155 w 101155"/>
                      <a:gd name="connsiteY0" fmla="*/ 286 h 40290"/>
                      <a:gd name="connsiteX1" fmla="*/ 101155 w 101155"/>
                      <a:gd name="connsiteY1" fmla="*/ 21431 h 40290"/>
                      <a:gd name="connsiteX2" fmla="*/ 50578 w 101155"/>
                      <a:gd name="connsiteY2" fmla="*/ 40291 h 40290"/>
                      <a:gd name="connsiteX3" fmla="*/ 0 w 101155"/>
                      <a:gd name="connsiteY3" fmla="*/ 21431 h 40290"/>
                      <a:gd name="connsiteX4" fmla="*/ 0 w 101155"/>
                      <a:gd name="connsiteY4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155" h="40290" extrusionOk="0">
                        <a:moveTo>
                          <a:pt x="101155" y="286"/>
                        </a:moveTo>
                        <a:cubicBezTo>
                          <a:pt x="103126" y="9124"/>
                          <a:pt x="99345" y="16098"/>
                          <a:pt x="101155" y="21431"/>
                        </a:cubicBezTo>
                        <a:cubicBezTo>
                          <a:pt x="96522" y="28049"/>
                          <a:pt x="81157" y="44431"/>
                          <a:pt x="50578" y="40291"/>
                        </a:cubicBezTo>
                        <a:cubicBezTo>
                          <a:pt x="21851" y="42374"/>
                          <a:pt x="2876" y="32796"/>
                          <a:pt x="0" y="21431"/>
                        </a:cubicBezTo>
                        <a:cubicBezTo>
                          <a:pt x="-719" y="16961"/>
                          <a:pt x="2445" y="5677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084982926">
                          <a:custGeom>
                            <a:avLst/>
                            <a:gdLst>
                              <a:gd name="connsiteX0" fmla="*/ 101155 w 101155"/>
                              <a:gd name="connsiteY0" fmla="*/ 286 h 40290"/>
                              <a:gd name="connsiteX1" fmla="*/ 101155 w 101155"/>
                              <a:gd name="connsiteY1" fmla="*/ 21431 h 40290"/>
                              <a:gd name="connsiteX2" fmla="*/ 50578 w 101155"/>
                              <a:gd name="connsiteY2" fmla="*/ 40291 h 40290"/>
                              <a:gd name="connsiteX3" fmla="*/ 0 w 101155"/>
                              <a:gd name="connsiteY3" fmla="*/ 21431 h 40290"/>
                              <a:gd name="connsiteX4" fmla="*/ 0 w 101155"/>
                              <a:gd name="connsiteY4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01155" h="40290">
                                <a:moveTo>
                                  <a:pt x="101155" y="286"/>
                                </a:moveTo>
                                <a:lnTo>
                                  <a:pt x="101155" y="21431"/>
                                </a:lnTo>
                                <a:cubicBezTo>
                                  <a:pt x="101155" y="31814"/>
                                  <a:pt x="7848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5063656D-20EC-430A-909F-26CAEE8B3037}"/>
                      </a:ext>
                    </a:extLst>
                  </p:cNvPr>
                  <p:cNvSpPr/>
                  <p:nvPr/>
                </p:nvSpPr>
                <p:spPr>
                  <a:xfrm>
                    <a:off x="1401031" y="1514475"/>
                    <a:ext cx="64960" cy="40290"/>
                  </a:xfrm>
                  <a:custGeom>
                    <a:avLst/>
                    <a:gdLst>
                      <a:gd name="connsiteX0" fmla="*/ 64960 w 64960"/>
                      <a:gd name="connsiteY0" fmla="*/ 39529 h 40290"/>
                      <a:gd name="connsiteX1" fmla="*/ 50578 w 64960"/>
                      <a:gd name="connsiteY1" fmla="*/ 40291 h 40290"/>
                      <a:gd name="connsiteX2" fmla="*/ 0 w 64960"/>
                      <a:gd name="connsiteY2" fmla="*/ 21431 h 40290"/>
                      <a:gd name="connsiteX3" fmla="*/ 0 w 64960"/>
                      <a:gd name="connsiteY3" fmla="*/ 0 h 40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960" h="40290" extrusionOk="0">
                        <a:moveTo>
                          <a:pt x="64960" y="39529"/>
                        </a:moveTo>
                        <a:cubicBezTo>
                          <a:pt x="61295" y="40016"/>
                          <a:pt x="56877" y="40073"/>
                          <a:pt x="50578" y="40291"/>
                        </a:cubicBezTo>
                        <a:cubicBezTo>
                          <a:pt x="22893" y="41368"/>
                          <a:pt x="665" y="31762"/>
                          <a:pt x="0" y="21431"/>
                        </a:cubicBezTo>
                        <a:cubicBezTo>
                          <a:pt x="-1572" y="14944"/>
                          <a:pt x="1152" y="8635"/>
                          <a:pt x="0" y="0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4051173261">
                          <a:custGeom>
                            <a:avLst/>
                            <a:gdLst>
                              <a:gd name="connsiteX0" fmla="*/ 64960 w 64960"/>
                              <a:gd name="connsiteY0" fmla="*/ 39529 h 40290"/>
                              <a:gd name="connsiteX1" fmla="*/ 50578 w 64960"/>
                              <a:gd name="connsiteY1" fmla="*/ 40291 h 40290"/>
                              <a:gd name="connsiteX2" fmla="*/ 0 w 64960"/>
                              <a:gd name="connsiteY2" fmla="*/ 21431 h 40290"/>
                              <a:gd name="connsiteX3" fmla="*/ 0 w 64960"/>
                              <a:gd name="connsiteY3" fmla="*/ 0 h 40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64960" h="40290">
                                <a:moveTo>
                                  <a:pt x="64960" y="39529"/>
                                </a:moveTo>
                                <a:cubicBezTo>
                                  <a:pt x="60389" y="40005"/>
                                  <a:pt x="55626" y="40291"/>
                                  <a:pt x="50578" y="40291"/>
                                </a:cubicBezTo>
                                <a:cubicBezTo>
                                  <a:pt x="22669" y="40291"/>
                                  <a:pt x="0" y="31814"/>
                                  <a:pt x="0" y="21431"/>
                                </a:cubicBez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133" name="Forme libre : forme 132">
                    <a:extLst>
                      <a:ext uri="{FF2B5EF4-FFF2-40B4-BE49-F238E27FC236}">
                        <a16:creationId xmlns:a16="http://schemas.microsoft.com/office/drawing/2014/main" id="{8C8D6788-2E94-4881-BFEA-B3A808E50D9F}"/>
                      </a:ext>
                    </a:extLst>
                  </p:cNvPr>
                  <p:cNvSpPr/>
                  <p:nvPr/>
                </p:nvSpPr>
                <p:spPr>
                  <a:xfrm>
                    <a:off x="1486185" y="1514760"/>
                    <a:ext cx="16097" cy="34956"/>
                  </a:xfrm>
                  <a:custGeom>
                    <a:avLst/>
                    <a:gdLst>
                      <a:gd name="connsiteX0" fmla="*/ 16097 w 16097"/>
                      <a:gd name="connsiteY0" fmla="*/ 0 h 34956"/>
                      <a:gd name="connsiteX1" fmla="*/ 16097 w 16097"/>
                      <a:gd name="connsiteY1" fmla="*/ 21145 h 34956"/>
                      <a:gd name="connsiteX2" fmla="*/ 0 w 16097"/>
                      <a:gd name="connsiteY2" fmla="*/ 34957 h 349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097" h="34956" extrusionOk="0">
                        <a:moveTo>
                          <a:pt x="16097" y="0"/>
                        </a:moveTo>
                        <a:cubicBezTo>
                          <a:pt x="18223" y="6205"/>
                          <a:pt x="14694" y="14734"/>
                          <a:pt x="16097" y="21145"/>
                        </a:cubicBezTo>
                        <a:cubicBezTo>
                          <a:pt x="16516" y="24582"/>
                          <a:pt x="11607" y="32594"/>
                          <a:pt x="0" y="34957"/>
                        </a:cubicBez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944735254">
                          <a:custGeom>
                            <a:avLst/>
                            <a:gdLst>
                              <a:gd name="connsiteX0" fmla="*/ 16097 w 16097"/>
                              <a:gd name="connsiteY0" fmla="*/ 0 h 34956"/>
                              <a:gd name="connsiteX1" fmla="*/ 16097 w 16097"/>
                              <a:gd name="connsiteY1" fmla="*/ 21145 h 34956"/>
                              <a:gd name="connsiteX2" fmla="*/ 0 w 16097"/>
                              <a:gd name="connsiteY2" fmla="*/ 34957 h 3495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6097" h="34956">
                                <a:moveTo>
                                  <a:pt x="16097" y="0"/>
                                </a:moveTo>
                                <a:lnTo>
                                  <a:pt x="16097" y="21145"/>
                                </a:lnTo>
                                <a:cubicBezTo>
                                  <a:pt x="16097" y="26575"/>
                                  <a:pt x="9906" y="31432"/>
                                  <a:pt x="0" y="34957"/>
                                </a:cubicBezTo>
                              </a:path>
                            </a:pathLst>
                          </a:custGeom>
                          <ask:type>
                            <ask:lineSketchScribble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130" name="Forme libre : forme 129">
                  <a:extLst>
                    <a:ext uri="{FF2B5EF4-FFF2-40B4-BE49-F238E27FC236}">
                      <a16:creationId xmlns:a16="http://schemas.microsoft.com/office/drawing/2014/main" id="{5586880D-092C-42F1-BB48-F5E1779DA6DA}"/>
                    </a:ext>
                  </a:extLst>
                </p:cNvPr>
                <p:cNvSpPr/>
                <p:nvPr/>
              </p:nvSpPr>
              <p:spPr>
                <a:xfrm>
                  <a:off x="1401603" y="1535620"/>
                  <a:ext cx="101155" cy="40290"/>
                </a:xfrm>
                <a:custGeom>
                  <a:avLst/>
                  <a:gdLst>
                    <a:gd name="connsiteX0" fmla="*/ 101156 w 101155"/>
                    <a:gd name="connsiteY0" fmla="*/ 286 h 40290"/>
                    <a:gd name="connsiteX1" fmla="*/ 101156 w 101155"/>
                    <a:gd name="connsiteY1" fmla="*/ 21431 h 40290"/>
                    <a:gd name="connsiteX2" fmla="*/ 50578 w 101155"/>
                    <a:gd name="connsiteY2" fmla="*/ 40291 h 40290"/>
                    <a:gd name="connsiteX3" fmla="*/ 0 w 101155"/>
                    <a:gd name="connsiteY3" fmla="*/ 21431 h 40290"/>
                    <a:gd name="connsiteX4" fmla="*/ 0 w 101155"/>
                    <a:gd name="connsiteY4" fmla="*/ 0 h 40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155" h="40290" extrusionOk="0">
                      <a:moveTo>
                        <a:pt x="101156" y="286"/>
                      </a:moveTo>
                      <a:cubicBezTo>
                        <a:pt x="101231" y="6347"/>
                        <a:pt x="99269" y="11891"/>
                        <a:pt x="101156" y="21431"/>
                      </a:cubicBezTo>
                      <a:cubicBezTo>
                        <a:pt x="101947" y="32565"/>
                        <a:pt x="79453" y="42983"/>
                        <a:pt x="50578" y="40291"/>
                      </a:cubicBezTo>
                      <a:cubicBezTo>
                        <a:pt x="24647" y="40220"/>
                        <a:pt x="156" y="32344"/>
                        <a:pt x="0" y="21431"/>
                      </a:cubicBezTo>
                      <a:cubicBezTo>
                        <a:pt x="-2093" y="15094"/>
                        <a:pt x="1997" y="6557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187680682">
                        <a:custGeom>
                          <a:avLst/>
                          <a:gdLst>
                            <a:gd name="connsiteX0" fmla="*/ 101156 w 101155"/>
                            <a:gd name="connsiteY0" fmla="*/ 286 h 40290"/>
                            <a:gd name="connsiteX1" fmla="*/ 101156 w 101155"/>
                            <a:gd name="connsiteY1" fmla="*/ 21431 h 40290"/>
                            <a:gd name="connsiteX2" fmla="*/ 50578 w 101155"/>
                            <a:gd name="connsiteY2" fmla="*/ 40291 h 40290"/>
                            <a:gd name="connsiteX3" fmla="*/ 0 w 101155"/>
                            <a:gd name="connsiteY3" fmla="*/ 21431 h 40290"/>
                            <a:gd name="connsiteX4" fmla="*/ 0 w 101155"/>
                            <a:gd name="connsiteY4" fmla="*/ 0 h 402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1155" h="40290">
                              <a:moveTo>
                                <a:pt x="101156" y="286"/>
                              </a:moveTo>
                              <a:lnTo>
                                <a:pt x="101156" y="21431"/>
                              </a:lnTo>
                              <a:cubicBezTo>
                                <a:pt x="101156" y="31814"/>
                                <a:pt x="78486" y="40291"/>
                                <a:pt x="50578" y="40291"/>
                              </a:cubicBezTo>
                              <a:cubicBezTo>
                                <a:pt x="22670" y="40291"/>
                                <a:pt x="0" y="31814"/>
                                <a:pt x="0" y="21431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6F101811-F210-4CC7-A572-16FF3A81C7AE}"/>
                  </a:ext>
                </a:extLst>
              </p:cNvPr>
              <p:cNvSpPr/>
              <p:nvPr/>
            </p:nvSpPr>
            <p:spPr>
              <a:xfrm>
                <a:off x="1223962" y="13239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60318472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grpSp>
          <p:nvGrpSpPr>
            <p:cNvPr id="121" name="Graphique 1770">
              <a:extLst>
                <a:ext uri="{FF2B5EF4-FFF2-40B4-BE49-F238E27FC236}">
                  <a16:creationId xmlns:a16="http://schemas.microsoft.com/office/drawing/2014/main" id="{F94465E2-A36F-4EEE-A53C-0E7AA2DBF68F}"/>
                </a:ext>
              </a:extLst>
            </p:cNvPr>
            <p:cNvGrpSpPr/>
            <p:nvPr/>
          </p:nvGrpSpPr>
          <p:grpSpPr>
            <a:xfrm>
              <a:off x="1396555" y="1326832"/>
              <a:ext cx="106394" cy="42957"/>
              <a:chOff x="1396555" y="1326832"/>
              <a:chExt cx="106394" cy="42957"/>
            </a:xfrm>
          </p:grpSpPr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F219925B-0C15-4056-A1B2-D6330115FA18}"/>
                  </a:ext>
                </a:extLst>
              </p:cNvPr>
              <p:cNvSpPr/>
              <p:nvPr/>
            </p:nvSpPr>
            <p:spPr>
              <a:xfrm>
                <a:off x="1450942" y="1326832"/>
                <a:ext cx="9525" cy="35623"/>
              </a:xfrm>
              <a:custGeom>
                <a:avLst/>
                <a:gdLst>
                  <a:gd name="connsiteX0" fmla="*/ 0 w 9525"/>
                  <a:gd name="connsiteY0" fmla="*/ 0 h 35623"/>
                  <a:gd name="connsiteX1" fmla="*/ 0 w 9525"/>
                  <a:gd name="connsiteY1" fmla="*/ 35624 h 3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5623" fill="none" extrusionOk="0">
                    <a:moveTo>
                      <a:pt x="0" y="0"/>
                    </a:moveTo>
                    <a:cubicBezTo>
                      <a:pt x="4141" y="11770"/>
                      <a:pt x="-117" y="23818"/>
                      <a:pt x="0" y="35624"/>
                    </a:cubicBezTo>
                  </a:path>
                  <a:path w="9525" h="35623" stroke="0" extrusionOk="0">
                    <a:moveTo>
                      <a:pt x="0" y="0"/>
                    </a:moveTo>
                    <a:cubicBezTo>
                      <a:pt x="2767" y="7901"/>
                      <a:pt x="-1594" y="20676"/>
                      <a:pt x="0" y="35624"/>
                    </a:cubicBezTo>
                  </a:path>
                </a:pathLst>
              </a:custGeom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99981339">
                      <a:custGeom>
                        <a:avLst/>
                        <a:gdLst>
                          <a:gd name="connsiteX0" fmla="*/ 0 w 9525"/>
                          <a:gd name="connsiteY0" fmla="*/ 0 h 35623"/>
                          <a:gd name="connsiteX1" fmla="*/ 0 w 9525"/>
                          <a:gd name="connsiteY1" fmla="*/ 35624 h 35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5623">
                            <a:moveTo>
                              <a:pt x="0" y="0"/>
                            </a:moveTo>
                            <a:lnTo>
                              <a:pt x="0" y="3562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087C33C4-1737-4C49-9B97-C50E800EB6C5}"/>
                  </a:ext>
                </a:extLst>
              </p:cNvPr>
              <p:cNvSpPr/>
              <p:nvPr/>
            </p:nvSpPr>
            <p:spPr>
              <a:xfrm>
                <a:off x="1396555" y="1346644"/>
                <a:ext cx="14192" cy="23145"/>
              </a:xfrm>
              <a:custGeom>
                <a:avLst/>
                <a:gdLst>
                  <a:gd name="connsiteX0" fmla="*/ 0 w 14192"/>
                  <a:gd name="connsiteY0" fmla="*/ 0 h 23145"/>
                  <a:gd name="connsiteX1" fmla="*/ 14192 w 14192"/>
                  <a:gd name="connsiteY1" fmla="*/ 23146 h 23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192" h="23145" fill="none" extrusionOk="0">
                    <a:moveTo>
                      <a:pt x="0" y="0"/>
                    </a:moveTo>
                    <a:cubicBezTo>
                      <a:pt x="4248" y="6190"/>
                      <a:pt x="8814" y="19308"/>
                      <a:pt x="14192" y="23146"/>
                    </a:cubicBezTo>
                  </a:path>
                  <a:path w="14192" h="23145" stroke="0" extrusionOk="0">
                    <a:moveTo>
                      <a:pt x="0" y="0"/>
                    </a:moveTo>
                    <a:cubicBezTo>
                      <a:pt x="7079" y="6793"/>
                      <a:pt x="9975" y="18263"/>
                      <a:pt x="14192" y="23146"/>
                    </a:cubicBezTo>
                  </a:path>
                </a:pathLst>
              </a:custGeom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68293943">
                      <a:custGeom>
                        <a:avLst/>
                        <a:gdLst>
                          <a:gd name="connsiteX0" fmla="*/ 0 w 14192"/>
                          <a:gd name="connsiteY0" fmla="*/ 0 h 23145"/>
                          <a:gd name="connsiteX1" fmla="*/ 14192 w 14192"/>
                          <a:gd name="connsiteY1" fmla="*/ 23146 h 231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192" h="23145">
                            <a:moveTo>
                              <a:pt x="0" y="0"/>
                            </a:moveTo>
                            <a:lnTo>
                              <a:pt x="14192" y="23146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9627E76C-3016-41A9-9DBE-2D3DA5523900}"/>
                  </a:ext>
                </a:extLst>
              </p:cNvPr>
              <p:cNvSpPr/>
              <p:nvPr/>
            </p:nvSpPr>
            <p:spPr>
              <a:xfrm>
                <a:off x="1493043" y="1353597"/>
                <a:ext cx="9905" cy="15144"/>
              </a:xfrm>
              <a:custGeom>
                <a:avLst/>
                <a:gdLst>
                  <a:gd name="connsiteX0" fmla="*/ 9906 w 9905"/>
                  <a:gd name="connsiteY0" fmla="*/ 0 h 15144"/>
                  <a:gd name="connsiteX1" fmla="*/ 0 w 9905"/>
                  <a:gd name="connsiteY1" fmla="*/ 15145 h 1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05" h="15144" fill="none" extrusionOk="0">
                    <a:moveTo>
                      <a:pt x="9906" y="0"/>
                    </a:moveTo>
                    <a:cubicBezTo>
                      <a:pt x="8133" y="6545"/>
                      <a:pt x="1546" y="10642"/>
                      <a:pt x="0" y="15145"/>
                    </a:cubicBezTo>
                  </a:path>
                  <a:path w="9905" h="15144" stroke="0" extrusionOk="0">
                    <a:moveTo>
                      <a:pt x="9906" y="0"/>
                    </a:moveTo>
                    <a:cubicBezTo>
                      <a:pt x="9039" y="4528"/>
                      <a:pt x="1517" y="11253"/>
                      <a:pt x="0" y="15145"/>
                    </a:cubicBezTo>
                  </a:path>
                </a:pathLst>
              </a:custGeom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5107491">
                      <a:custGeom>
                        <a:avLst/>
                        <a:gdLst>
                          <a:gd name="connsiteX0" fmla="*/ 9906 w 9905"/>
                          <a:gd name="connsiteY0" fmla="*/ 0 h 15144"/>
                          <a:gd name="connsiteX1" fmla="*/ 0 w 9905"/>
                          <a:gd name="connsiteY1" fmla="*/ 15145 h 151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905" h="15144">
                            <a:moveTo>
                              <a:pt x="9906" y="0"/>
                            </a:moveTo>
                            <a:lnTo>
                              <a:pt x="0" y="15145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142" name="Graphique 1761">
            <a:extLst>
              <a:ext uri="{FF2B5EF4-FFF2-40B4-BE49-F238E27FC236}">
                <a16:creationId xmlns:a16="http://schemas.microsoft.com/office/drawing/2014/main" id="{B65F5F2A-1D38-424A-8E69-CA2415557FE5}"/>
              </a:ext>
            </a:extLst>
          </p:cNvPr>
          <p:cNvGrpSpPr/>
          <p:nvPr/>
        </p:nvGrpSpPr>
        <p:grpSpPr>
          <a:xfrm>
            <a:off x="875042" y="4926227"/>
            <a:ext cx="478364" cy="386841"/>
            <a:chOff x="7441871" y="655382"/>
            <a:chExt cx="382651" cy="284829"/>
          </a:xfrm>
          <a:noFill/>
        </p:grpSpPr>
        <p:grpSp>
          <p:nvGrpSpPr>
            <p:cNvPr id="143" name="Graphique 1761">
              <a:extLst>
                <a:ext uri="{FF2B5EF4-FFF2-40B4-BE49-F238E27FC236}">
                  <a16:creationId xmlns:a16="http://schemas.microsoft.com/office/drawing/2014/main" id="{A5B324B0-DBD8-4AC3-9A12-09E4CE61DA19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145" name="Graphique 1761">
                <a:extLst>
                  <a:ext uri="{FF2B5EF4-FFF2-40B4-BE49-F238E27FC236}">
                    <a16:creationId xmlns:a16="http://schemas.microsoft.com/office/drawing/2014/main" id="{B3E7BC4E-CDD6-4370-A672-AFE8D5B87B6B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151" name="Forme libre : forme 150">
                  <a:extLst>
                    <a:ext uri="{FF2B5EF4-FFF2-40B4-BE49-F238E27FC236}">
                      <a16:creationId xmlns:a16="http://schemas.microsoft.com/office/drawing/2014/main" id="{EE5F1BF0-22C7-4BF9-AF64-3068C74088D4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 fill="none" extrusionOk="0">
                      <a:moveTo>
                        <a:pt x="70294" y="114681"/>
                      </a:moveTo>
                      <a:cubicBezTo>
                        <a:pt x="62947" y="115254"/>
                        <a:pt x="55920" y="110669"/>
                        <a:pt x="51626" y="104870"/>
                      </a:cubicBezTo>
                      <a:cubicBezTo>
                        <a:pt x="34144" y="58290"/>
                        <a:pt x="12967" y="30835"/>
                        <a:pt x="0" y="0"/>
                      </a:cubicBezTo>
                    </a:path>
                    <a:path w="70294" h="114855" stroke="0" extrusionOk="0">
                      <a:moveTo>
                        <a:pt x="70294" y="114681"/>
                      </a:moveTo>
                      <a:cubicBezTo>
                        <a:pt x="63526" y="117162"/>
                        <a:pt x="54101" y="110864"/>
                        <a:pt x="51626" y="104870"/>
                      </a:cubicBezTo>
                      <a:cubicBezTo>
                        <a:pt x="37260" y="78471"/>
                        <a:pt x="26115" y="48587"/>
                        <a:pt x="0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634538009">
                        <a:custGeom>
                          <a:avLst/>
                          <a:gdLst>
                            <a:gd name="connsiteX0" fmla="*/ 70294 w 70294"/>
                            <a:gd name="connsiteY0" fmla="*/ 114681 h 114855"/>
                            <a:gd name="connsiteX1" fmla="*/ 51626 w 70294"/>
                            <a:gd name="connsiteY1" fmla="*/ 104870 h 114855"/>
                            <a:gd name="connsiteX2" fmla="*/ 0 w 70294"/>
                            <a:gd name="connsiteY2" fmla="*/ 0 h 114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0294" h="114855">
                              <a:moveTo>
                                <a:pt x="70294" y="114681"/>
                              </a:moveTo>
                              <a:cubicBezTo>
                                <a:pt x="62865" y="115729"/>
                                <a:pt x="55150" y="112014"/>
                                <a:pt x="51626" y="104870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2" name="Forme libre : forme 151">
                  <a:extLst>
                    <a:ext uri="{FF2B5EF4-FFF2-40B4-BE49-F238E27FC236}">
                      <a16:creationId xmlns:a16="http://schemas.microsoft.com/office/drawing/2014/main" id="{43F8616B-AF3C-45D7-BC6D-340961CB015C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 fill="none" extrusionOk="0">
                      <a:moveTo>
                        <a:pt x="0" y="70803"/>
                      </a:moveTo>
                      <a:cubicBezTo>
                        <a:pt x="54939" y="42027"/>
                        <a:pt x="111909" y="24255"/>
                        <a:pt x="139922" y="1842"/>
                      </a:cubicBezTo>
                      <a:cubicBezTo>
                        <a:pt x="148311" y="-2040"/>
                        <a:pt x="157467" y="35"/>
                        <a:pt x="163830" y="10033"/>
                      </a:cubicBezTo>
                      <a:cubicBezTo>
                        <a:pt x="183405" y="47491"/>
                        <a:pt x="197429" y="66156"/>
                        <a:pt x="215455" y="114903"/>
                      </a:cubicBezTo>
                      <a:cubicBezTo>
                        <a:pt x="218802" y="121711"/>
                        <a:pt x="216846" y="134115"/>
                        <a:pt x="207264" y="138811"/>
                      </a:cubicBezTo>
                      <a:cubicBezTo>
                        <a:pt x="160259" y="168679"/>
                        <a:pt x="129797" y="183135"/>
                        <a:pt x="89916" y="196056"/>
                      </a:cubicBezTo>
                    </a:path>
                    <a:path w="217297" h="196056" stroke="0" extrusionOk="0">
                      <a:moveTo>
                        <a:pt x="0" y="70803"/>
                      </a:moveTo>
                      <a:cubicBezTo>
                        <a:pt x="34061" y="49364"/>
                        <a:pt x="96208" y="31188"/>
                        <a:pt x="139922" y="1842"/>
                      </a:cubicBezTo>
                      <a:cubicBezTo>
                        <a:pt x="149329" y="-3368"/>
                        <a:pt x="159882" y="1167"/>
                        <a:pt x="163830" y="10033"/>
                      </a:cubicBezTo>
                      <a:cubicBezTo>
                        <a:pt x="184290" y="41037"/>
                        <a:pt x="195657" y="74357"/>
                        <a:pt x="215455" y="114903"/>
                      </a:cubicBezTo>
                      <a:cubicBezTo>
                        <a:pt x="219454" y="122962"/>
                        <a:pt x="216572" y="134283"/>
                        <a:pt x="207264" y="138811"/>
                      </a:cubicBezTo>
                      <a:cubicBezTo>
                        <a:pt x="161657" y="161560"/>
                        <a:pt x="136815" y="167648"/>
                        <a:pt x="89916" y="196056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0199522">
                        <a:custGeom>
                          <a:avLst/>
                          <a:gdLst>
                            <a:gd name="connsiteX0" fmla="*/ 0 w 217297"/>
                            <a:gd name="connsiteY0" fmla="*/ 70803 h 196056"/>
                            <a:gd name="connsiteX1" fmla="*/ 139922 w 217297"/>
                            <a:gd name="connsiteY1" fmla="*/ 1842 h 196056"/>
                            <a:gd name="connsiteX2" fmla="*/ 163830 w 217297"/>
                            <a:gd name="connsiteY2" fmla="*/ 10033 h 196056"/>
                            <a:gd name="connsiteX3" fmla="*/ 215455 w 217297"/>
                            <a:gd name="connsiteY3" fmla="*/ 114903 h 196056"/>
                            <a:gd name="connsiteX4" fmla="*/ 207264 w 217297"/>
                            <a:gd name="connsiteY4" fmla="*/ 138811 h 196056"/>
                            <a:gd name="connsiteX5" fmla="*/ 89916 w 217297"/>
                            <a:gd name="connsiteY5" fmla="*/ 196056 h 196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7297" h="196056">
                              <a:moveTo>
                                <a:pt x="0" y="70803"/>
                              </a:moveTo>
                              <a:lnTo>
                                <a:pt x="139922" y="1842"/>
                              </a:lnTo>
                              <a:cubicBezTo>
                                <a:pt x="148780" y="-2540"/>
                                <a:pt x="159544" y="1175"/>
                                <a:pt x="163830" y="10033"/>
                              </a:cubicBezTo>
                              <a:lnTo>
                                <a:pt x="215455" y="114903"/>
                              </a:lnTo>
                              <a:cubicBezTo>
                                <a:pt x="219837" y="123762"/>
                                <a:pt x="216122" y="134525"/>
                                <a:pt x="207264" y="138811"/>
                              </a:cubicBezTo>
                              <a:lnTo>
                                <a:pt x="89916" y="196056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3" name="Forme libre : forme 152">
                  <a:extLst>
                    <a:ext uri="{FF2B5EF4-FFF2-40B4-BE49-F238E27FC236}">
                      <a16:creationId xmlns:a16="http://schemas.microsoft.com/office/drawing/2014/main" id="{176A1296-A9E8-491C-B738-5EAC84BD3894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 fill="none" extrusionOk="0">
                      <a:moveTo>
                        <a:pt x="0" y="77438"/>
                      </a:moveTo>
                      <a:cubicBezTo>
                        <a:pt x="49290" y="61232"/>
                        <a:pt x="121786" y="18061"/>
                        <a:pt x="157258" y="0"/>
                      </a:cubicBezTo>
                    </a:path>
                    <a:path w="157257" h="77438" stroke="0" extrusionOk="0">
                      <a:moveTo>
                        <a:pt x="0" y="77438"/>
                      </a:moveTo>
                      <a:cubicBezTo>
                        <a:pt x="35106" y="67560"/>
                        <a:pt x="76935" y="30617"/>
                        <a:pt x="157258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15539568">
                        <a:custGeom>
                          <a:avLst/>
                          <a:gdLst>
                            <a:gd name="connsiteX0" fmla="*/ 0 w 157257"/>
                            <a:gd name="connsiteY0" fmla="*/ 77438 h 77438"/>
                            <a:gd name="connsiteX1" fmla="*/ 157258 w 157257"/>
                            <a:gd name="connsiteY1" fmla="*/ 0 h 774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57257" h="77438">
                              <a:moveTo>
                                <a:pt x="0" y="77438"/>
                              </a:moveTo>
                              <a:lnTo>
                                <a:pt x="157258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4" name="Forme libre : forme 153">
                  <a:extLst>
                    <a:ext uri="{FF2B5EF4-FFF2-40B4-BE49-F238E27FC236}">
                      <a16:creationId xmlns:a16="http://schemas.microsoft.com/office/drawing/2014/main" id="{86606E8F-9667-40BC-AC02-4563E4E62785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 fill="none" extrusionOk="0">
                      <a:moveTo>
                        <a:pt x="200692" y="0"/>
                      </a:moveTo>
                      <a:cubicBezTo>
                        <a:pt x="101883" y="41621"/>
                        <a:pt x="61446" y="61341"/>
                        <a:pt x="0" y="98679"/>
                      </a:cubicBezTo>
                    </a:path>
                    <a:path w="200691" h="98679" stroke="0" extrusionOk="0">
                      <a:moveTo>
                        <a:pt x="200692" y="0"/>
                      </a:moveTo>
                      <a:cubicBezTo>
                        <a:pt x="145926" y="16430"/>
                        <a:pt x="102542" y="57237"/>
                        <a:pt x="0" y="98679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845881808">
                        <a:custGeom>
                          <a:avLst/>
                          <a:gdLst>
                            <a:gd name="connsiteX0" fmla="*/ 200692 w 200691"/>
                            <a:gd name="connsiteY0" fmla="*/ 0 h 98679"/>
                            <a:gd name="connsiteX1" fmla="*/ 0 w 200691"/>
                            <a:gd name="connsiteY1" fmla="*/ 98679 h 98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0691" h="98679">
                              <a:moveTo>
                                <a:pt x="200692" y="0"/>
                              </a:moveTo>
                              <a:lnTo>
                                <a:pt x="0" y="98679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5" name="Forme libre : forme 154">
                  <a:extLst>
                    <a:ext uri="{FF2B5EF4-FFF2-40B4-BE49-F238E27FC236}">
                      <a16:creationId xmlns:a16="http://schemas.microsoft.com/office/drawing/2014/main" id="{7F811E7E-3DFF-4138-A289-DD3A2072A009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 fill="none" extrusionOk="0">
                      <a:moveTo>
                        <a:pt x="0" y="12001"/>
                      </a:moveTo>
                      <a:cubicBezTo>
                        <a:pt x="9565" y="7737"/>
                        <a:pt x="14792" y="4166"/>
                        <a:pt x="24384" y="0"/>
                      </a:cubicBezTo>
                    </a:path>
                    <a:path w="24384" h="12001" stroke="0" extrusionOk="0">
                      <a:moveTo>
                        <a:pt x="0" y="12001"/>
                      </a:moveTo>
                      <a:cubicBezTo>
                        <a:pt x="5686" y="7983"/>
                        <a:pt x="12574" y="6031"/>
                        <a:pt x="24384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8396287">
                        <a:custGeom>
                          <a:avLst/>
                          <a:gdLst>
                            <a:gd name="connsiteX0" fmla="*/ 0 w 24384"/>
                            <a:gd name="connsiteY0" fmla="*/ 12001 h 12001"/>
                            <a:gd name="connsiteX1" fmla="*/ 24384 w 24384"/>
                            <a:gd name="connsiteY1" fmla="*/ 0 h 120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4384" h="12001">
                              <a:moveTo>
                                <a:pt x="0" y="12001"/>
                              </a:moveTo>
                              <a:lnTo>
                                <a:pt x="24384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6" name="Forme libre : forme 155">
                  <a:extLst>
                    <a:ext uri="{FF2B5EF4-FFF2-40B4-BE49-F238E27FC236}">
                      <a16:creationId xmlns:a16="http://schemas.microsoft.com/office/drawing/2014/main" id="{0EE1162A-42E4-4FBE-BF0A-98A9A2AAB4C5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 fill="none" extrusionOk="0">
                      <a:moveTo>
                        <a:pt x="0" y="23622"/>
                      </a:moveTo>
                      <a:cubicBezTo>
                        <a:pt x="12183" y="18309"/>
                        <a:pt x="29755" y="8485"/>
                        <a:pt x="48197" y="0"/>
                      </a:cubicBezTo>
                    </a:path>
                    <a:path w="48196" h="23622" stroke="0" extrusionOk="0">
                      <a:moveTo>
                        <a:pt x="0" y="23622"/>
                      </a:moveTo>
                      <a:cubicBezTo>
                        <a:pt x="15728" y="16507"/>
                        <a:pt x="37398" y="3114"/>
                        <a:pt x="48197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33409610">
                        <a:custGeom>
                          <a:avLst/>
                          <a:gdLst>
                            <a:gd name="connsiteX0" fmla="*/ 0 w 48196"/>
                            <a:gd name="connsiteY0" fmla="*/ 23622 h 23622"/>
                            <a:gd name="connsiteX1" fmla="*/ 48197 w 48196"/>
                            <a:gd name="connsiteY1" fmla="*/ 0 h 236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8196" h="23622">
                              <a:moveTo>
                                <a:pt x="0" y="23622"/>
                              </a:moveTo>
                              <a:lnTo>
                                <a:pt x="48197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7" name="Forme libre : forme 156">
                  <a:extLst>
                    <a:ext uri="{FF2B5EF4-FFF2-40B4-BE49-F238E27FC236}">
                      <a16:creationId xmlns:a16="http://schemas.microsoft.com/office/drawing/2014/main" id="{F77389F5-FD6C-4531-88FB-18193BFA980C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  <a:gd name="connsiteX4" fmla="*/ 0 w 49912"/>
                    <a:gd name="connsiteY4" fmla="*/ 0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12" h="21908" fill="none" extrusionOk="0">
                      <a:moveTo>
                        <a:pt x="0" y="0"/>
                      </a:moveTo>
                      <a:cubicBezTo>
                        <a:pt x="23657" y="-2106"/>
                        <a:pt x="29857" y="-222"/>
                        <a:pt x="49913" y="0"/>
                      </a:cubicBezTo>
                      <a:cubicBezTo>
                        <a:pt x="49334" y="5723"/>
                        <a:pt x="49262" y="16705"/>
                        <a:pt x="49913" y="21908"/>
                      </a:cubicBezTo>
                      <a:cubicBezTo>
                        <a:pt x="37877" y="21213"/>
                        <a:pt x="21440" y="21703"/>
                        <a:pt x="0" y="21908"/>
                      </a:cubicBezTo>
                      <a:cubicBezTo>
                        <a:pt x="-767" y="16384"/>
                        <a:pt x="-377" y="7217"/>
                        <a:pt x="0" y="0"/>
                      </a:cubicBezTo>
                      <a:close/>
                    </a:path>
                    <a:path w="49912" h="21908" stroke="0" extrusionOk="0">
                      <a:moveTo>
                        <a:pt x="0" y="0"/>
                      </a:moveTo>
                      <a:cubicBezTo>
                        <a:pt x="17511" y="1348"/>
                        <a:pt x="27133" y="-1021"/>
                        <a:pt x="49913" y="0"/>
                      </a:cubicBezTo>
                      <a:cubicBezTo>
                        <a:pt x="50213" y="9205"/>
                        <a:pt x="48835" y="13025"/>
                        <a:pt x="49913" y="21908"/>
                      </a:cubicBezTo>
                      <a:cubicBezTo>
                        <a:pt x="33465" y="23319"/>
                        <a:pt x="20366" y="24243"/>
                        <a:pt x="0" y="21908"/>
                      </a:cubicBezTo>
                      <a:cubicBezTo>
                        <a:pt x="-698" y="17437"/>
                        <a:pt x="532" y="10043"/>
                        <a:pt x="0" y="0"/>
                      </a:cubicBezTo>
                      <a:close/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588079317">
                        <a:custGeom>
                          <a:avLst/>
                          <a:gdLst>
                            <a:gd name="connsiteX0" fmla="*/ 0 w 49912"/>
                            <a:gd name="connsiteY0" fmla="*/ 0 h 21908"/>
                            <a:gd name="connsiteX1" fmla="*/ 49913 w 49912"/>
                            <a:gd name="connsiteY1" fmla="*/ 0 h 21908"/>
                            <a:gd name="connsiteX2" fmla="*/ 49913 w 49912"/>
                            <a:gd name="connsiteY2" fmla="*/ 21908 h 21908"/>
                            <a:gd name="connsiteX3" fmla="*/ 0 w 49912"/>
                            <a:gd name="connsiteY3" fmla="*/ 21908 h 21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9912" h="21908">
                              <a:moveTo>
                                <a:pt x="0" y="0"/>
                              </a:moveTo>
                              <a:lnTo>
                                <a:pt x="49913" y="0"/>
                              </a:lnTo>
                              <a:lnTo>
                                <a:pt x="49913" y="21908"/>
                              </a:lnTo>
                              <a:lnTo>
                                <a:pt x="0" y="21908"/>
                              </a:ln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46" name="Forme libre : forme 145">
                <a:extLst>
                  <a:ext uri="{FF2B5EF4-FFF2-40B4-BE49-F238E27FC236}">
                    <a16:creationId xmlns:a16="http://schemas.microsoft.com/office/drawing/2014/main" id="{F056FCF5-B9DD-4959-A9B1-E01DC5B6C00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 fill="none" extrusionOk="0">
                    <a:moveTo>
                      <a:pt x="0" y="131636"/>
                    </a:moveTo>
                    <a:cubicBezTo>
                      <a:pt x="11969" y="94799"/>
                      <a:pt x="29409" y="67717"/>
                      <a:pt x="40100" y="34290"/>
                    </a:cubicBezTo>
                    <a:cubicBezTo>
                      <a:pt x="66406" y="18928"/>
                      <a:pt x="78507" y="14407"/>
                      <a:pt x="104013" y="0"/>
                    </a:cubicBezTo>
                    <a:cubicBezTo>
                      <a:pt x="127049" y="16415"/>
                      <a:pt x="157380" y="29725"/>
                      <a:pt x="172974" y="38481"/>
                    </a:cubicBezTo>
                    <a:cubicBezTo>
                      <a:pt x="167499" y="39669"/>
                      <a:pt x="151635" y="81684"/>
                      <a:pt x="78772" y="50768"/>
                    </a:cubicBezTo>
                  </a:path>
                  <a:path w="172973" h="131635" stroke="0" extrusionOk="0">
                    <a:moveTo>
                      <a:pt x="0" y="131636"/>
                    </a:moveTo>
                    <a:cubicBezTo>
                      <a:pt x="16240" y="86635"/>
                      <a:pt x="19347" y="79735"/>
                      <a:pt x="40100" y="34290"/>
                    </a:cubicBezTo>
                    <a:cubicBezTo>
                      <a:pt x="69060" y="19516"/>
                      <a:pt x="79384" y="17072"/>
                      <a:pt x="104013" y="0"/>
                    </a:cubicBezTo>
                    <a:cubicBezTo>
                      <a:pt x="121930" y="10871"/>
                      <a:pt x="150303" y="26372"/>
                      <a:pt x="172974" y="38481"/>
                    </a:cubicBezTo>
                    <a:cubicBezTo>
                      <a:pt x="177847" y="34282"/>
                      <a:pt x="147516" y="85324"/>
                      <a:pt x="78772" y="50768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10435981">
                      <a:custGeom>
                        <a:avLst/>
                        <a:gdLst>
                          <a:gd name="connsiteX0" fmla="*/ 0 w 172973"/>
                          <a:gd name="connsiteY0" fmla="*/ 131636 h 131635"/>
                          <a:gd name="connsiteX1" fmla="*/ 40100 w 172973"/>
                          <a:gd name="connsiteY1" fmla="*/ 34290 h 131635"/>
                          <a:gd name="connsiteX2" fmla="*/ 104013 w 172973"/>
                          <a:gd name="connsiteY2" fmla="*/ 0 h 131635"/>
                          <a:gd name="connsiteX3" fmla="*/ 172974 w 172973"/>
                          <a:gd name="connsiteY3" fmla="*/ 38481 h 131635"/>
                          <a:gd name="connsiteX4" fmla="*/ 78772 w 172973"/>
                          <a:gd name="connsiteY4" fmla="*/ 50768 h 1316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2973" h="131635">
                            <a:moveTo>
                              <a:pt x="0" y="131636"/>
                            </a:moveTo>
                            <a:lnTo>
                              <a:pt x="40100" y="34290"/>
                            </a:lnTo>
                            <a:lnTo>
                              <a:pt x="104013" y="0"/>
                            </a:lnTo>
                            <a:lnTo>
                              <a:pt x="172974" y="38481"/>
                            </a:lnTo>
                            <a:cubicBezTo>
                              <a:pt x="172974" y="38481"/>
                              <a:pt x="149638" y="83249"/>
                              <a:pt x="78772" y="50768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A745F7B0-DC85-4670-80D1-F62A89C59A0B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 fill="none" extrusionOk="0">
                    <a:moveTo>
                      <a:pt x="30766" y="571"/>
                    </a:moveTo>
                    <a:cubicBezTo>
                      <a:pt x="17404" y="-386"/>
                      <a:pt x="12244" y="924"/>
                      <a:pt x="0" y="0"/>
                    </a:cubicBezTo>
                  </a:path>
                  <a:path w="30765" h="571" stroke="0" extrusionOk="0">
                    <a:moveTo>
                      <a:pt x="30766" y="571"/>
                    </a:moveTo>
                    <a:cubicBezTo>
                      <a:pt x="21018" y="1697"/>
                      <a:pt x="14554" y="-693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73890309">
                      <a:custGeom>
                        <a:avLst/>
                        <a:gdLst>
                          <a:gd name="connsiteX0" fmla="*/ 30766 w 30765"/>
                          <a:gd name="connsiteY0" fmla="*/ 571 h 571"/>
                          <a:gd name="connsiteX1" fmla="*/ 0 w 30765"/>
                          <a:gd name="connsiteY1" fmla="*/ 0 h 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765" h="571">
                            <a:moveTo>
                              <a:pt x="30766" y="571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A702E665-9065-4BAE-A542-9E059B62E444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 fill="none" extrusionOk="0">
                    <a:moveTo>
                      <a:pt x="78962" y="1334"/>
                    </a:moveTo>
                    <a:cubicBezTo>
                      <a:pt x="51490" y="-1635"/>
                      <a:pt x="27126" y="4142"/>
                      <a:pt x="0" y="0"/>
                    </a:cubicBezTo>
                  </a:path>
                  <a:path w="78962" h="1333" stroke="0" extrusionOk="0">
                    <a:moveTo>
                      <a:pt x="78962" y="1334"/>
                    </a:moveTo>
                    <a:cubicBezTo>
                      <a:pt x="46812" y="861"/>
                      <a:pt x="23255" y="-1480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66058331">
                      <a:custGeom>
                        <a:avLst/>
                        <a:gdLst>
                          <a:gd name="connsiteX0" fmla="*/ 78962 w 78962"/>
                          <a:gd name="connsiteY0" fmla="*/ 1334 h 1333"/>
                          <a:gd name="connsiteX1" fmla="*/ 0 w 78962"/>
                          <a:gd name="connsiteY1" fmla="*/ 0 h 1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8962" h="1333">
                            <a:moveTo>
                              <a:pt x="78962" y="133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9C723A7F-9970-492E-BEE8-B4A8B47BD8BB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63406" y="41739"/>
                      <a:pt x="33802" y="44273"/>
                      <a:pt x="21907" y="43815"/>
                    </a:cubicBezTo>
                    <a:cubicBezTo>
                      <a:pt x="9545" y="44135"/>
                      <a:pt x="-429" y="34032"/>
                      <a:pt x="0" y="21907"/>
                    </a:cubicBezTo>
                    <a:lnTo>
                      <a:pt x="0" y="21907"/>
                    </a:lnTo>
                    <a:cubicBezTo>
                      <a:pt x="731" y="12617"/>
                      <a:pt x="11549" y="1094"/>
                      <a:pt x="21907" y="0"/>
                    </a:cubicBezTo>
                    <a:cubicBezTo>
                      <a:pt x="43493" y="-2100"/>
                      <a:pt x="62340" y="-2016"/>
                      <a:pt x="73819" y="0"/>
                    </a:cubicBezTo>
                    <a:cubicBezTo>
                      <a:pt x="84102" y="310"/>
                      <a:pt x="96728" y="9877"/>
                      <a:pt x="95726" y="21907"/>
                    </a:cubicBezTo>
                    <a:lnTo>
                      <a:pt x="95726" y="21907"/>
                    </a:lnTo>
                    <a:cubicBezTo>
                      <a:pt x="94523" y="32289"/>
                      <a:pt x="88275" y="4405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49339" y="43749"/>
                      <a:pt x="35019" y="42203"/>
                      <a:pt x="21907" y="43815"/>
                    </a:cubicBezTo>
                    <a:cubicBezTo>
                      <a:pt x="8876" y="46666"/>
                      <a:pt x="-2271" y="31979"/>
                      <a:pt x="0" y="21907"/>
                    </a:cubicBezTo>
                    <a:lnTo>
                      <a:pt x="0" y="21907"/>
                    </a:lnTo>
                    <a:cubicBezTo>
                      <a:pt x="1079" y="7184"/>
                      <a:pt x="10449" y="1400"/>
                      <a:pt x="21907" y="0"/>
                    </a:cubicBezTo>
                    <a:cubicBezTo>
                      <a:pt x="47419" y="2000"/>
                      <a:pt x="61295" y="-438"/>
                      <a:pt x="73819" y="0"/>
                    </a:cubicBezTo>
                    <a:cubicBezTo>
                      <a:pt x="85846" y="897"/>
                      <a:pt x="93628" y="9304"/>
                      <a:pt x="95726" y="21907"/>
                    </a:cubicBezTo>
                    <a:lnTo>
                      <a:pt x="95726" y="21907"/>
                    </a:lnTo>
                    <a:cubicBezTo>
                      <a:pt x="95397" y="32738"/>
                      <a:pt x="88710" y="44319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3769604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7EDE2E2E-EA5D-4C3A-B3FB-A4BC866427C7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59023" y="43429"/>
                      <a:pt x="45895" y="43988"/>
                      <a:pt x="21907" y="43815"/>
                    </a:cubicBezTo>
                    <a:cubicBezTo>
                      <a:pt x="10940" y="41312"/>
                      <a:pt x="-176" y="34493"/>
                      <a:pt x="0" y="21907"/>
                    </a:cubicBezTo>
                    <a:lnTo>
                      <a:pt x="0" y="21907"/>
                    </a:lnTo>
                    <a:cubicBezTo>
                      <a:pt x="-963" y="11764"/>
                      <a:pt x="10805" y="1192"/>
                      <a:pt x="21907" y="0"/>
                    </a:cubicBezTo>
                    <a:cubicBezTo>
                      <a:pt x="46397" y="2066"/>
                      <a:pt x="59469" y="-1744"/>
                      <a:pt x="73819" y="0"/>
                    </a:cubicBezTo>
                    <a:cubicBezTo>
                      <a:pt x="86546" y="-2149"/>
                      <a:pt x="95262" y="10554"/>
                      <a:pt x="95726" y="21907"/>
                    </a:cubicBezTo>
                    <a:lnTo>
                      <a:pt x="95726" y="21907"/>
                    </a:lnTo>
                    <a:cubicBezTo>
                      <a:pt x="95107" y="35503"/>
                      <a:pt x="85461" y="4222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1891" y="44112"/>
                      <a:pt x="46096" y="43116"/>
                      <a:pt x="21907" y="43815"/>
                    </a:cubicBezTo>
                    <a:cubicBezTo>
                      <a:pt x="9844" y="44170"/>
                      <a:pt x="315" y="33418"/>
                      <a:pt x="0" y="21907"/>
                    </a:cubicBezTo>
                    <a:lnTo>
                      <a:pt x="0" y="21907"/>
                    </a:lnTo>
                    <a:cubicBezTo>
                      <a:pt x="1309" y="9967"/>
                      <a:pt x="7240" y="-182"/>
                      <a:pt x="21907" y="0"/>
                    </a:cubicBezTo>
                    <a:cubicBezTo>
                      <a:pt x="32978" y="-1224"/>
                      <a:pt x="54025" y="-1505"/>
                      <a:pt x="73819" y="0"/>
                    </a:cubicBezTo>
                    <a:cubicBezTo>
                      <a:pt x="86418" y="-146"/>
                      <a:pt x="93269" y="11355"/>
                      <a:pt x="95726" y="21907"/>
                    </a:cubicBezTo>
                    <a:lnTo>
                      <a:pt x="95726" y="21907"/>
                    </a:lnTo>
                    <a:cubicBezTo>
                      <a:pt x="95559" y="36407"/>
                      <a:pt x="85986" y="42425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36167647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21E69D81-31F2-4E35-8CF4-9E893877FD61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 fill="none" extrusionOk="0">
                  <a:moveTo>
                    <a:pt x="16478" y="0"/>
                  </a:moveTo>
                  <a:cubicBezTo>
                    <a:pt x="11076" y="118"/>
                    <a:pt x="5413" y="481"/>
                    <a:pt x="0" y="0"/>
                  </a:cubicBezTo>
                </a:path>
                <a:path w="16478" h="9525" stroke="0" extrusionOk="0">
                  <a:moveTo>
                    <a:pt x="16478" y="0"/>
                  </a:moveTo>
                  <a:cubicBezTo>
                    <a:pt x="8636" y="783"/>
                    <a:pt x="5490" y="316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68410707">
                    <a:custGeom>
                      <a:avLst/>
                      <a:gdLst>
                        <a:gd name="connsiteX0" fmla="*/ 16478 w 16478"/>
                        <a:gd name="connsiteY0" fmla="*/ 0 h 9525"/>
                        <a:gd name="connsiteX1" fmla="*/ 0 w 16478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478" h="9525">
                          <a:moveTo>
                            <a:pt x="1647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F59681A-0042-433B-B0E5-DFD1AAB81899}"/>
              </a:ext>
            </a:extLst>
          </p:cNvPr>
          <p:cNvSpPr/>
          <p:nvPr/>
        </p:nvSpPr>
        <p:spPr>
          <a:xfrm rot="368596">
            <a:off x="8132834" y="1552437"/>
            <a:ext cx="3217680" cy="380601"/>
          </a:xfrm>
          <a:custGeom>
            <a:avLst/>
            <a:gdLst>
              <a:gd name="connsiteX0" fmla="*/ 0 w 3217680"/>
              <a:gd name="connsiteY0" fmla="*/ 0 h 380601"/>
              <a:gd name="connsiteX1" fmla="*/ 611359 w 3217680"/>
              <a:gd name="connsiteY1" fmla="*/ 0 h 380601"/>
              <a:gd name="connsiteX2" fmla="*/ 1190542 w 3217680"/>
              <a:gd name="connsiteY2" fmla="*/ 0 h 380601"/>
              <a:gd name="connsiteX3" fmla="*/ 1834078 w 3217680"/>
              <a:gd name="connsiteY3" fmla="*/ 0 h 380601"/>
              <a:gd name="connsiteX4" fmla="*/ 2381083 w 3217680"/>
              <a:gd name="connsiteY4" fmla="*/ 0 h 380601"/>
              <a:gd name="connsiteX5" fmla="*/ 3217680 w 3217680"/>
              <a:gd name="connsiteY5" fmla="*/ 0 h 380601"/>
              <a:gd name="connsiteX6" fmla="*/ 3217680 w 3217680"/>
              <a:gd name="connsiteY6" fmla="*/ 380601 h 380601"/>
              <a:gd name="connsiteX7" fmla="*/ 2606321 w 3217680"/>
              <a:gd name="connsiteY7" fmla="*/ 380601 h 380601"/>
              <a:gd name="connsiteX8" fmla="*/ 1962785 w 3217680"/>
              <a:gd name="connsiteY8" fmla="*/ 380601 h 380601"/>
              <a:gd name="connsiteX9" fmla="*/ 1415779 w 3217680"/>
              <a:gd name="connsiteY9" fmla="*/ 380601 h 380601"/>
              <a:gd name="connsiteX10" fmla="*/ 740066 w 3217680"/>
              <a:gd name="connsiteY10" fmla="*/ 380601 h 380601"/>
              <a:gd name="connsiteX11" fmla="*/ 0 w 3217680"/>
              <a:gd name="connsiteY11" fmla="*/ 380601 h 380601"/>
              <a:gd name="connsiteX12" fmla="*/ 0 w 3217680"/>
              <a:gd name="connsiteY12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17680" h="380601" fill="none" extrusionOk="0">
                <a:moveTo>
                  <a:pt x="0" y="0"/>
                </a:moveTo>
                <a:cubicBezTo>
                  <a:pt x="295540" y="-3753"/>
                  <a:pt x="376057" y="-27427"/>
                  <a:pt x="611359" y="0"/>
                </a:cubicBezTo>
                <a:cubicBezTo>
                  <a:pt x="846661" y="27427"/>
                  <a:pt x="921812" y="-28386"/>
                  <a:pt x="1190542" y="0"/>
                </a:cubicBezTo>
                <a:cubicBezTo>
                  <a:pt x="1459272" y="28386"/>
                  <a:pt x="1625181" y="-2743"/>
                  <a:pt x="1834078" y="0"/>
                </a:cubicBezTo>
                <a:cubicBezTo>
                  <a:pt x="2042975" y="2743"/>
                  <a:pt x="2123690" y="-25959"/>
                  <a:pt x="2381083" y="0"/>
                </a:cubicBezTo>
                <a:cubicBezTo>
                  <a:pt x="2638477" y="25959"/>
                  <a:pt x="2887792" y="-36469"/>
                  <a:pt x="3217680" y="0"/>
                </a:cubicBezTo>
                <a:cubicBezTo>
                  <a:pt x="3230434" y="116288"/>
                  <a:pt x="3205075" y="206702"/>
                  <a:pt x="3217680" y="380601"/>
                </a:cubicBezTo>
                <a:cubicBezTo>
                  <a:pt x="2982614" y="363309"/>
                  <a:pt x="2760222" y="395514"/>
                  <a:pt x="2606321" y="380601"/>
                </a:cubicBezTo>
                <a:cubicBezTo>
                  <a:pt x="2452420" y="365688"/>
                  <a:pt x="2192245" y="355112"/>
                  <a:pt x="1962785" y="380601"/>
                </a:cubicBezTo>
                <a:cubicBezTo>
                  <a:pt x="1733325" y="406090"/>
                  <a:pt x="1566950" y="356678"/>
                  <a:pt x="1415779" y="380601"/>
                </a:cubicBezTo>
                <a:cubicBezTo>
                  <a:pt x="1264608" y="404524"/>
                  <a:pt x="1039454" y="349955"/>
                  <a:pt x="740066" y="380601"/>
                </a:cubicBezTo>
                <a:cubicBezTo>
                  <a:pt x="440678" y="411247"/>
                  <a:pt x="196445" y="396029"/>
                  <a:pt x="0" y="380601"/>
                </a:cubicBezTo>
                <a:cubicBezTo>
                  <a:pt x="-4903" y="202894"/>
                  <a:pt x="2140" y="123042"/>
                  <a:pt x="0" y="0"/>
                </a:cubicBezTo>
                <a:close/>
              </a:path>
              <a:path w="3217680" h="380601" stroke="0" extrusionOk="0">
                <a:moveTo>
                  <a:pt x="0" y="0"/>
                </a:moveTo>
                <a:cubicBezTo>
                  <a:pt x="267730" y="-719"/>
                  <a:pt x="291338" y="-6879"/>
                  <a:pt x="579182" y="0"/>
                </a:cubicBezTo>
                <a:cubicBezTo>
                  <a:pt x="867026" y="6879"/>
                  <a:pt x="1079333" y="-17879"/>
                  <a:pt x="1254895" y="0"/>
                </a:cubicBezTo>
                <a:cubicBezTo>
                  <a:pt x="1430457" y="17879"/>
                  <a:pt x="1632465" y="1278"/>
                  <a:pt x="1866254" y="0"/>
                </a:cubicBezTo>
                <a:cubicBezTo>
                  <a:pt x="2100043" y="-1278"/>
                  <a:pt x="2267260" y="-26677"/>
                  <a:pt x="2574144" y="0"/>
                </a:cubicBezTo>
                <a:cubicBezTo>
                  <a:pt x="2881028" y="26677"/>
                  <a:pt x="3034731" y="-22788"/>
                  <a:pt x="3217680" y="0"/>
                </a:cubicBezTo>
                <a:cubicBezTo>
                  <a:pt x="3225236" y="161178"/>
                  <a:pt x="3217032" y="284823"/>
                  <a:pt x="3217680" y="380601"/>
                </a:cubicBezTo>
                <a:cubicBezTo>
                  <a:pt x="3072103" y="394044"/>
                  <a:pt x="2794087" y="391589"/>
                  <a:pt x="2574144" y="380601"/>
                </a:cubicBezTo>
                <a:cubicBezTo>
                  <a:pt x="2354201" y="369613"/>
                  <a:pt x="2255035" y="378701"/>
                  <a:pt x="1994962" y="380601"/>
                </a:cubicBezTo>
                <a:cubicBezTo>
                  <a:pt x="1734889" y="382501"/>
                  <a:pt x="1592300" y="396800"/>
                  <a:pt x="1383602" y="380601"/>
                </a:cubicBezTo>
                <a:cubicBezTo>
                  <a:pt x="1174904" y="364402"/>
                  <a:pt x="996053" y="405157"/>
                  <a:pt x="804420" y="380601"/>
                </a:cubicBezTo>
                <a:cubicBezTo>
                  <a:pt x="612787" y="356045"/>
                  <a:pt x="204759" y="393138"/>
                  <a:pt x="0" y="380601"/>
                </a:cubicBezTo>
                <a:cubicBezTo>
                  <a:pt x="-4919" y="266434"/>
                  <a:pt x="13033" y="119404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MODE OPÉRATOIRE</a:t>
            </a:r>
          </a:p>
        </p:txBody>
      </p:sp>
    </p:spTree>
    <p:extLst>
      <p:ext uri="{BB962C8B-B14F-4D97-AF65-F5344CB8AC3E}">
        <p14:creationId xmlns:p14="http://schemas.microsoft.com/office/powerpoint/2010/main" val="3713836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403E229-D5F1-6DBC-91B9-8A8EB0C9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44" y="2047875"/>
            <a:ext cx="6159506" cy="2895522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23383E-2211-E14D-6FEE-D24EBDEB8E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Retrouvez toutes les offres dans la Rubrique des commerciaux ainsi que dans le book des offres.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8AB0FC-A377-14F7-57F5-7D13D00BE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B3C5BE-9BC0-2660-47FC-8C010207E0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Picture 2" descr="Photo ordinateur portable avec écran blanc sur table en bois avec arrière-plan flou café café">
            <a:extLst>
              <a:ext uri="{FF2B5EF4-FFF2-40B4-BE49-F238E27FC236}">
                <a16:creationId xmlns:a16="http://schemas.microsoft.com/office/drawing/2014/main" id="{C7B93D11-531A-902E-14AD-7704482F1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8"/>
          <a:stretch/>
        </p:blipFill>
        <p:spPr bwMode="auto">
          <a:xfrm>
            <a:off x="695325" y="1279994"/>
            <a:ext cx="8563616" cy="464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2EAF63-E50A-7876-5C3C-DC5E82780AA6}"/>
              </a:ext>
            </a:extLst>
          </p:cNvPr>
          <p:cNvSpPr/>
          <p:nvPr/>
        </p:nvSpPr>
        <p:spPr>
          <a:xfrm>
            <a:off x="8086725" y="1472899"/>
            <a:ext cx="3479553" cy="2106997"/>
          </a:xfrm>
          <a:custGeom>
            <a:avLst/>
            <a:gdLst>
              <a:gd name="connsiteX0" fmla="*/ 0 w 3479553"/>
              <a:gd name="connsiteY0" fmla="*/ 0 h 2106997"/>
              <a:gd name="connsiteX1" fmla="*/ 661115 w 3479553"/>
              <a:gd name="connsiteY1" fmla="*/ 0 h 2106997"/>
              <a:gd name="connsiteX2" fmla="*/ 1322230 w 3479553"/>
              <a:gd name="connsiteY2" fmla="*/ 0 h 2106997"/>
              <a:gd name="connsiteX3" fmla="*/ 2087732 w 3479553"/>
              <a:gd name="connsiteY3" fmla="*/ 0 h 2106997"/>
              <a:gd name="connsiteX4" fmla="*/ 2748847 w 3479553"/>
              <a:gd name="connsiteY4" fmla="*/ 0 h 2106997"/>
              <a:gd name="connsiteX5" fmla="*/ 3479553 w 3479553"/>
              <a:gd name="connsiteY5" fmla="*/ 0 h 2106997"/>
              <a:gd name="connsiteX6" fmla="*/ 3479553 w 3479553"/>
              <a:gd name="connsiteY6" fmla="*/ 526749 h 2106997"/>
              <a:gd name="connsiteX7" fmla="*/ 3479553 w 3479553"/>
              <a:gd name="connsiteY7" fmla="*/ 990289 h 2106997"/>
              <a:gd name="connsiteX8" fmla="*/ 3479553 w 3479553"/>
              <a:gd name="connsiteY8" fmla="*/ 1538108 h 2106997"/>
              <a:gd name="connsiteX9" fmla="*/ 3479553 w 3479553"/>
              <a:gd name="connsiteY9" fmla="*/ 2106997 h 2106997"/>
              <a:gd name="connsiteX10" fmla="*/ 2748847 w 3479553"/>
              <a:gd name="connsiteY10" fmla="*/ 2106997 h 2106997"/>
              <a:gd name="connsiteX11" fmla="*/ 2122527 w 3479553"/>
              <a:gd name="connsiteY11" fmla="*/ 2106997 h 2106997"/>
              <a:gd name="connsiteX12" fmla="*/ 1391821 w 3479553"/>
              <a:gd name="connsiteY12" fmla="*/ 2106997 h 2106997"/>
              <a:gd name="connsiteX13" fmla="*/ 730706 w 3479553"/>
              <a:gd name="connsiteY13" fmla="*/ 2106997 h 2106997"/>
              <a:gd name="connsiteX14" fmla="*/ 0 w 3479553"/>
              <a:gd name="connsiteY14" fmla="*/ 2106997 h 2106997"/>
              <a:gd name="connsiteX15" fmla="*/ 0 w 3479553"/>
              <a:gd name="connsiteY15" fmla="*/ 1601318 h 2106997"/>
              <a:gd name="connsiteX16" fmla="*/ 0 w 3479553"/>
              <a:gd name="connsiteY16" fmla="*/ 1074568 h 2106997"/>
              <a:gd name="connsiteX17" fmla="*/ 0 w 3479553"/>
              <a:gd name="connsiteY17" fmla="*/ 505679 h 2106997"/>
              <a:gd name="connsiteX18" fmla="*/ 0 w 3479553"/>
              <a:gd name="connsiteY18" fmla="*/ 0 h 210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79553" h="2106997" fill="none" extrusionOk="0">
                <a:moveTo>
                  <a:pt x="0" y="0"/>
                </a:moveTo>
                <a:cubicBezTo>
                  <a:pt x="189851" y="21463"/>
                  <a:pt x="478500" y="14700"/>
                  <a:pt x="661115" y="0"/>
                </a:cubicBezTo>
                <a:cubicBezTo>
                  <a:pt x="843731" y="-14700"/>
                  <a:pt x="1063036" y="-15709"/>
                  <a:pt x="1322230" y="0"/>
                </a:cubicBezTo>
                <a:cubicBezTo>
                  <a:pt x="1581425" y="15709"/>
                  <a:pt x="1734006" y="26965"/>
                  <a:pt x="2087732" y="0"/>
                </a:cubicBezTo>
                <a:cubicBezTo>
                  <a:pt x="2441458" y="-26965"/>
                  <a:pt x="2540405" y="16218"/>
                  <a:pt x="2748847" y="0"/>
                </a:cubicBezTo>
                <a:cubicBezTo>
                  <a:pt x="2957290" y="-16218"/>
                  <a:pt x="3326442" y="36462"/>
                  <a:pt x="3479553" y="0"/>
                </a:cubicBezTo>
                <a:cubicBezTo>
                  <a:pt x="3460237" y="225754"/>
                  <a:pt x="3489321" y="386465"/>
                  <a:pt x="3479553" y="526749"/>
                </a:cubicBezTo>
                <a:cubicBezTo>
                  <a:pt x="3469785" y="667033"/>
                  <a:pt x="3465765" y="770634"/>
                  <a:pt x="3479553" y="990289"/>
                </a:cubicBezTo>
                <a:cubicBezTo>
                  <a:pt x="3493341" y="1209944"/>
                  <a:pt x="3505360" y="1428369"/>
                  <a:pt x="3479553" y="1538108"/>
                </a:cubicBezTo>
                <a:cubicBezTo>
                  <a:pt x="3453746" y="1647847"/>
                  <a:pt x="3458765" y="1845185"/>
                  <a:pt x="3479553" y="2106997"/>
                </a:cubicBezTo>
                <a:cubicBezTo>
                  <a:pt x="3163824" y="2131924"/>
                  <a:pt x="3015633" y="2076686"/>
                  <a:pt x="2748847" y="2106997"/>
                </a:cubicBezTo>
                <a:cubicBezTo>
                  <a:pt x="2482061" y="2137308"/>
                  <a:pt x="2261687" y="2095405"/>
                  <a:pt x="2122527" y="2106997"/>
                </a:cubicBezTo>
                <a:cubicBezTo>
                  <a:pt x="1983367" y="2118589"/>
                  <a:pt x="1732273" y="2105413"/>
                  <a:pt x="1391821" y="2106997"/>
                </a:cubicBezTo>
                <a:cubicBezTo>
                  <a:pt x="1051369" y="2108581"/>
                  <a:pt x="925551" y="2125948"/>
                  <a:pt x="730706" y="2106997"/>
                </a:cubicBezTo>
                <a:cubicBezTo>
                  <a:pt x="535861" y="2088046"/>
                  <a:pt x="354988" y="2095200"/>
                  <a:pt x="0" y="2106997"/>
                </a:cubicBezTo>
                <a:cubicBezTo>
                  <a:pt x="15026" y="1982120"/>
                  <a:pt x="-20547" y="1809425"/>
                  <a:pt x="0" y="1601318"/>
                </a:cubicBezTo>
                <a:cubicBezTo>
                  <a:pt x="20547" y="1393211"/>
                  <a:pt x="-4609" y="1290341"/>
                  <a:pt x="0" y="1074568"/>
                </a:cubicBezTo>
                <a:cubicBezTo>
                  <a:pt x="4609" y="858795"/>
                  <a:pt x="14802" y="659128"/>
                  <a:pt x="0" y="505679"/>
                </a:cubicBezTo>
                <a:cubicBezTo>
                  <a:pt x="-14802" y="352230"/>
                  <a:pt x="-24209" y="109788"/>
                  <a:pt x="0" y="0"/>
                </a:cubicBezTo>
                <a:close/>
              </a:path>
              <a:path w="3479553" h="2106997" stroke="0" extrusionOk="0">
                <a:moveTo>
                  <a:pt x="0" y="0"/>
                </a:moveTo>
                <a:cubicBezTo>
                  <a:pt x="169145" y="630"/>
                  <a:pt x="500602" y="-6015"/>
                  <a:pt x="626320" y="0"/>
                </a:cubicBezTo>
                <a:cubicBezTo>
                  <a:pt x="752038" y="6015"/>
                  <a:pt x="1004394" y="1056"/>
                  <a:pt x="1357026" y="0"/>
                </a:cubicBezTo>
                <a:cubicBezTo>
                  <a:pt x="1709658" y="-1056"/>
                  <a:pt x="1865186" y="-23353"/>
                  <a:pt x="2018141" y="0"/>
                </a:cubicBezTo>
                <a:cubicBezTo>
                  <a:pt x="2171097" y="23353"/>
                  <a:pt x="2629786" y="18293"/>
                  <a:pt x="2783642" y="0"/>
                </a:cubicBezTo>
                <a:cubicBezTo>
                  <a:pt x="2937498" y="-18293"/>
                  <a:pt x="3136067" y="-1136"/>
                  <a:pt x="3479553" y="0"/>
                </a:cubicBezTo>
                <a:cubicBezTo>
                  <a:pt x="3489317" y="208605"/>
                  <a:pt x="3496468" y="303237"/>
                  <a:pt x="3479553" y="484609"/>
                </a:cubicBezTo>
                <a:cubicBezTo>
                  <a:pt x="3462638" y="665981"/>
                  <a:pt x="3472393" y="810853"/>
                  <a:pt x="3479553" y="1011359"/>
                </a:cubicBezTo>
                <a:cubicBezTo>
                  <a:pt x="3486714" y="1211865"/>
                  <a:pt x="3476775" y="1336164"/>
                  <a:pt x="3479553" y="1559178"/>
                </a:cubicBezTo>
                <a:cubicBezTo>
                  <a:pt x="3482331" y="1782192"/>
                  <a:pt x="3500546" y="1875557"/>
                  <a:pt x="3479553" y="2106997"/>
                </a:cubicBezTo>
                <a:cubicBezTo>
                  <a:pt x="3289943" y="2124668"/>
                  <a:pt x="3118142" y="2080151"/>
                  <a:pt x="2818438" y="2106997"/>
                </a:cubicBezTo>
                <a:cubicBezTo>
                  <a:pt x="2518734" y="2133843"/>
                  <a:pt x="2359899" y="2080753"/>
                  <a:pt x="2157323" y="2106997"/>
                </a:cubicBezTo>
                <a:cubicBezTo>
                  <a:pt x="1954747" y="2133241"/>
                  <a:pt x="1731788" y="2099782"/>
                  <a:pt x="1565799" y="2106997"/>
                </a:cubicBezTo>
                <a:cubicBezTo>
                  <a:pt x="1399810" y="2114212"/>
                  <a:pt x="1068101" y="2130682"/>
                  <a:pt x="904684" y="2106997"/>
                </a:cubicBezTo>
                <a:cubicBezTo>
                  <a:pt x="741268" y="2083312"/>
                  <a:pt x="254463" y="2108277"/>
                  <a:pt x="0" y="2106997"/>
                </a:cubicBezTo>
                <a:cubicBezTo>
                  <a:pt x="15930" y="1937700"/>
                  <a:pt x="-19006" y="1749359"/>
                  <a:pt x="0" y="1580248"/>
                </a:cubicBezTo>
                <a:cubicBezTo>
                  <a:pt x="19006" y="1411137"/>
                  <a:pt x="9084" y="1300919"/>
                  <a:pt x="0" y="1074568"/>
                </a:cubicBezTo>
                <a:cubicBezTo>
                  <a:pt x="-9084" y="848217"/>
                  <a:pt x="13447" y="755122"/>
                  <a:pt x="0" y="589959"/>
                </a:cubicBezTo>
                <a:cubicBezTo>
                  <a:pt x="-13447" y="424796"/>
                  <a:pt x="21808" y="17585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Retrouvez les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hlinkClick r:id="rId4"/>
              </a:rPr>
              <a:t>offres commerciales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relatives au dispositif de partenariat dans votre Rubrique des commerciaux et dans le book des offres  </a:t>
            </a:r>
            <a:endParaRPr lang="fr-FR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311127-252E-90F1-17B2-2100C518B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50471">
            <a:off x="7712226" y="3693254"/>
            <a:ext cx="3987974" cy="22367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584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923926"/>
            <a:ext cx="8275540" cy="4878816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pPr lvl="2"/>
            <a:r>
              <a:rPr lang="fr-FR" sz="2000" b="1" dirty="0"/>
              <a:t>Nos offres </a:t>
            </a:r>
          </a:p>
          <a:p>
            <a:pPr lvl="2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Mode opératoire</a:t>
            </a:r>
          </a:p>
          <a:p>
            <a:pPr lvl="2"/>
            <a:r>
              <a:rPr lang="fr-FR" sz="2000" b="1" dirty="0"/>
              <a:t>Les modèles de convention</a:t>
            </a:r>
          </a:p>
          <a:p>
            <a:pPr lvl="2"/>
            <a:r>
              <a:rPr lang="fr-FR" sz="2000" b="1" dirty="0"/>
              <a:t>Les outils de communication</a:t>
            </a:r>
          </a:p>
          <a:p>
            <a:pPr lvl="2"/>
            <a:r>
              <a:rPr lang="fr-FR" sz="2000" b="1" dirty="0"/>
              <a:t>Les animations clients</a:t>
            </a:r>
            <a:endParaRPr lang="fr-FR" sz="2800" b="1" dirty="0"/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157422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E7DB05-CBEA-AB3B-383B-404DE41478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dispositif de partenariat favorise les relations de proximité et met l’humain au cœur du process.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B23A3C-1E17-16A7-E8C5-BEAA12A32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5F7599-A87D-E8ED-9054-A689294D0B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Picture 2" descr="Vecteur gratuit brosses minces pack">
            <a:extLst>
              <a:ext uri="{FF2B5EF4-FFF2-40B4-BE49-F238E27FC236}">
                <a16:creationId xmlns:a16="http://schemas.microsoft.com/office/drawing/2014/main" id="{59E38AE7-F9CE-539F-CC3B-75F6C90FA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40251" r="36709" b="54637"/>
          <a:stretch/>
        </p:blipFill>
        <p:spPr bwMode="auto">
          <a:xfrm>
            <a:off x="334912" y="3524794"/>
            <a:ext cx="11534871" cy="15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02739618-1C3D-6AF9-237E-0F6D82E16E70}"/>
              </a:ext>
            </a:extLst>
          </p:cNvPr>
          <p:cNvGrpSpPr/>
          <p:nvPr/>
        </p:nvGrpSpPr>
        <p:grpSpPr>
          <a:xfrm>
            <a:off x="9812584" y="1979021"/>
            <a:ext cx="1511695" cy="3396343"/>
            <a:chOff x="9812584" y="1979021"/>
            <a:chExt cx="1511695" cy="3396343"/>
          </a:xfrm>
        </p:grpSpPr>
        <p:sp>
          <p:nvSpPr>
            <p:cNvPr id="13" name="Organigramme : Alternative 12">
              <a:extLst>
                <a:ext uri="{FF2B5EF4-FFF2-40B4-BE49-F238E27FC236}">
                  <a16:creationId xmlns:a16="http://schemas.microsoft.com/office/drawing/2014/main" id="{9461CCE9-D590-7DDC-C78B-AE3A8BBF3E5A}"/>
                </a:ext>
              </a:extLst>
            </p:cNvPr>
            <p:cNvSpPr/>
            <p:nvPr/>
          </p:nvSpPr>
          <p:spPr>
            <a:xfrm>
              <a:off x="9812584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Espace réservé du contenu 8">
              <a:extLst>
                <a:ext uri="{FF2B5EF4-FFF2-40B4-BE49-F238E27FC236}">
                  <a16:creationId xmlns:a16="http://schemas.microsoft.com/office/drawing/2014/main" id="{3D6D1E88-FCC3-C4D6-0EA9-3F7B83E9B1EB}"/>
                </a:ext>
              </a:extLst>
            </p:cNvPr>
            <p:cNvSpPr txBox="1">
              <a:spLocks/>
            </p:cNvSpPr>
            <p:nvPr/>
          </p:nvSpPr>
          <p:spPr>
            <a:xfrm>
              <a:off x="9845285" y="4264536"/>
              <a:ext cx="1418939" cy="772410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/>
                <a:t>Le </a:t>
              </a: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partenariat est noué</a:t>
              </a:r>
              <a:r>
                <a:rPr lang="fr-FR" sz="1400" b="1" dirty="0"/>
                <a:t>.</a:t>
              </a:r>
              <a:endParaRPr lang="fr-FR" sz="1200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10BC114-5450-DF6B-D0A3-B34606C34E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68341" y1="85577" x2="58294" y2="94712"/>
                          <a14:foregroundMark x1="58294" y1="94712" x2="45444" y2="96795"/>
                          <a14:foregroundMark x1="45444" y1="96795" x2="33879" y2="90224"/>
                          <a14:foregroundMark x1="33879" y1="90224" x2="28154" y2="81731"/>
                          <a14:foregroundMark x1="64019" y1="84776" x2="44509" y2="81250"/>
                          <a14:foregroundMark x1="59229" y1="94071" x2="40187" y2="95673"/>
                          <a14:foregroundMark x1="40187" y1="95673" x2="38084" y2="93750"/>
                        </a14:backgroundRemoval>
                      </a14:imgEffect>
                    </a14:imgLayer>
                  </a14:imgProps>
                </a:ext>
              </a:extLst>
            </a:blip>
            <a:srcRect l="19761" t="21101" r="22089"/>
            <a:stretch/>
          </p:blipFill>
          <p:spPr>
            <a:xfrm>
              <a:off x="9812584" y="2060786"/>
              <a:ext cx="1511695" cy="1495200"/>
            </a:xfrm>
            <a:prstGeom prst="rect">
              <a:avLst/>
            </a:prstGeom>
          </p:spPr>
        </p:pic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15079096-1D3D-DFBC-57DE-092646CE56E4}"/>
              </a:ext>
            </a:extLst>
          </p:cNvPr>
          <p:cNvGrpSpPr/>
          <p:nvPr/>
        </p:nvGrpSpPr>
        <p:grpSpPr>
          <a:xfrm>
            <a:off x="640721" y="1979021"/>
            <a:ext cx="1637388" cy="3396343"/>
            <a:chOff x="640721" y="1979021"/>
            <a:chExt cx="1637388" cy="3396343"/>
          </a:xfrm>
        </p:grpSpPr>
        <p:sp>
          <p:nvSpPr>
            <p:cNvPr id="2" name="Organigramme : Alternative 1">
              <a:extLst>
                <a:ext uri="{FF2B5EF4-FFF2-40B4-BE49-F238E27FC236}">
                  <a16:creationId xmlns:a16="http://schemas.microsoft.com/office/drawing/2014/main" id="{5A602B21-554B-B7CF-9233-EE3F7BEFB1B2}"/>
                </a:ext>
              </a:extLst>
            </p:cNvPr>
            <p:cNvSpPr/>
            <p:nvPr/>
          </p:nvSpPr>
          <p:spPr>
            <a:xfrm>
              <a:off x="733899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space réservé du contenu 8">
              <a:extLst>
                <a:ext uri="{FF2B5EF4-FFF2-40B4-BE49-F238E27FC236}">
                  <a16:creationId xmlns:a16="http://schemas.microsoft.com/office/drawing/2014/main" id="{559A8CDA-E687-1EE5-2ABB-160B61C4CBDF}"/>
                </a:ext>
              </a:extLst>
            </p:cNvPr>
            <p:cNvSpPr txBox="1">
              <a:spLocks/>
            </p:cNvSpPr>
            <p:nvPr/>
          </p:nvSpPr>
          <p:spPr>
            <a:xfrm>
              <a:off x="686703" y="3772767"/>
              <a:ext cx="1584917" cy="1507023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Contactez</a:t>
              </a:r>
              <a:r>
                <a:rPr lang="fr-FR" sz="1400" b="1" dirty="0"/>
                <a:t> les associations &amp; entreprises avec lesquelles vous souhaitez nouer un partenariat.  </a:t>
              </a:r>
              <a:endParaRPr lang="fr-FR" sz="1200" b="1" dirty="0"/>
            </a:p>
            <a:p>
              <a:pPr marL="468000" lvl="1" indent="0" algn="ctr">
                <a:buFont typeface="Arial" panose="020B0604020202020204" pitchFamily="34" charset="0"/>
                <a:buNone/>
              </a:pPr>
              <a:endParaRPr lang="fr-FR" sz="1200" dirty="0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B78A32C-AAA4-744D-CD32-70D7B7874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05" b="93785" l="4286" r="90000">
                          <a14:foregroundMark x1="77768" y1="29155" x2="79841" y2="29379"/>
                          <a14:foregroundMark x1="79841" y1="29379" x2="82063" y2="36441"/>
                          <a14:foregroundMark x1="82063" y1="36441" x2="76984" y2="39831"/>
                          <a14:foregroundMark x1="76984" y1="39831" x2="76282" y2="34833"/>
                          <a14:foregroundMark x1="78855" y1="32653" x2="80476" y2="33051"/>
                          <a14:foregroundMark x1="78187" y1="38563" x2="77778" y2="39548"/>
                          <a14:foregroundMark x1="80476" y1="33051" x2="79841" y2="34581"/>
                          <a14:foregroundMark x1="77778" y1="39548" x2="77521" y2="37258"/>
                          <a14:foregroundMark x1="82237" y1="63069" x2="83492" y2="62994"/>
                          <a14:foregroundMark x1="78730" y1="63277" x2="80789" y2="63155"/>
                          <a14:foregroundMark x1="83492" y1="62994" x2="86190" y2="69492"/>
                          <a14:foregroundMark x1="83352" y1="71059" x2="81587" y2="72034"/>
                          <a14:foregroundMark x1="86190" y1="69492" x2="84604" y2="70368"/>
                          <a14:foregroundMark x1="83494" y1="66944" x2="84127" y2="65254"/>
                          <a14:foregroundMark x1="81587" y1="72034" x2="82703" y2="69056"/>
                          <a14:foregroundMark x1="84127" y1="65254" x2="84127" y2="68896"/>
                          <a14:foregroundMark x1="84127" y1="73446" x2="79365" y2="73446"/>
                          <a14:foregroundMark x1="79365" y1="73446" x2="80476" y2="64689"/>
                          <a14:foregroundMark x1="80476" y1="64689" x2="79841" y2="69209"/>
                          <a14:foregroundMark x1="85079" y1="81638" x2="85079" y2="81638"/>
                          <a14:foregroundMark x1="85714" y1="81638" x2="85714" y2="81638"/>
                          <a14:foregroundMark x1="73175" y1="48023" x2="73175" y2="48023"/>
                          <a14:foregroundMark x1="79524" y1="48023" x2="79524" y2="48023"/>
                          <a14:foregroundMark x1="80635" y1="48305" x2="80635" y2="48305"/>
                          <a14:foregroundMark x1="79206" y1="49435" x2="79206" y2="49435"/>
                          <a14:foregroundMark x1="78413" y1="47458" x2="78413" y2="47458"/>
                          <a14:foregroundMark x1="73175" y1="49435" x2="73175" y2="49435"/>
                          <a14:foregroundMark x1="41111" y1="34746" x2="43333" y2="43785"/>
                          <a14:foregroundMark x1="43333" y1="43785" x2="43651" y2="51695"/>
                          <a14:foregroundMark x1="43651" y1="51695" x2="42540" y2="52825"/>
                          <a14:foregroundMark x1="42222" y1="48588" x2="41111" y2="53955"/>
                          <a14:foregroundMark x1="45556" y1="42090" x2="48413" y2="49718"/>
                          <a14:foregroundMark x1="39365" y1="41808" x2="40794" y2="40960"/>
                          <a14:foregroundMark x1="30794" y1="48023" x2="32222" y2="49435"/>
                          <a14:foregroundMark x1="30952" y1="55650" x2="31429" y2="55367"/>
                          <a14:foregroundMark x1="31270" y1="52542" x2="31111" y2="63559"/>
                          <a14:foregroundMark x1="41587" y1="67514" x2="46349" y2="66667"/>
                          <a14:foregroundMark x1="46349" y1="66667" x2="68413" y2="67797"/>
                          <a14:foregroundMark x1="40952" y1="96893" x2="31429" y2="93785"/>
                          <a14:foregroundMark x1="31429" y1="93785" x2="28889" y2="91243"/>
                          <a14:foregroundMark x1="78889" y1="82486" x2="78889" y2="82486"/>
                          <a14:foregroundMark x1="79206" y1="80791" x2="79206" y2="80791"/>
                          <a14:foregroundMark x1="79206" y1="84181" x2="79206" y2="84181"/>
                          <a14:foregroundMark x1="80635" y1="82203" x2="80635" y2="82203"/>
                          <a14:foregroundMark x1="80159" y1="81921" x2="80159" y2="81921"/>
                          <a14:foregroundMark x1="80794" y1="81921" x2="80794" y2="81921"/>
                          <a14:foregroundMark x1="81746" y1="84181" x2="81746" y2="84181"/>
                          <a14:foregroundMark x1="82222" y1="81921" x2="82222" y2="81921"/>
                          <a14:foregroundMark x1="84286" y1="83898" x2="84286" y2="83898"/>
                          <a14:foregroundMark x1="74921" y1="48870" x2="74921" y2="48870"/>
                          <a14:foregroundMark x1="76190" y1="49718" x2="76190" y2="49718"/>
                          <a14:foregroundMark x1="80317" y1="48870" x2="80317" y2="48870"/>
                          <a14:foregroundMark x1="82063" y1="47458" x2="82063" y2="47458"/>
                          <a14:backgroundMark x1="79365" y1="79661" x2="83968" y2="80226"/>
                          <a14:backgroundMark x1="83968" y1="80226" x2="85556" y2="79661"/>
                          <a14:backgroundMark x1="33175" y1="35876" x2="3492" y2="33333"/>
                          <a14:backgroundMark x1="1746" y1="26271" x2="23651" y2="29096"/>
                          <a14:backgroundMark x1="23651" y1="29096" x2="27778" y2="27684"/>
                          <a14:backgroundMark x1="46825" y1="17514" x2="76190" y2="32768"/>
                          <a14:backgroundMark x1="88254" y1="83898" x2="69841" y2="27119"/>
                          <a14:backgroundMark x1="82698" y1="43785" x2="68413" y2="15819"/>
                          <a14:backgroundMark x1="68413" y1="15819" x2="56032" y2="20621"/>
                          <a14:backgroundMark x1="53175" y1="33333" x2="62222" y2="35311"/>
                        </a14:backgroundRemoval>
                      </a14:imgEffect>
                    </a14:imgLayer>
                  </a14:imgProps>
                </a:ext>
              </a:extLst>
            </a:blip>
            <a:srcRect l="22732" t="29744" r="28455"/>
            <a:stretch/>
          </p:blipFill>
          <p:spPr>
            <a:xfrm>
              <a:off x="640721" y="2302257"/>
              <a:ext cx="1637388" cy="1324248"/>
            </a:xfrm>
            <a:prstGeom prst="rect">
              <a:avLst/>
            </a:prstGeom>
          </p:spPr>
        </p:pic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0378AD9D-9781-F16D-2166-E376FB2EF4F0}"/>
              </a:ext>
            </a:extLst>
          </p:cNvPr>
          <p:cNvGrpSpPr/>
          <p:nvPr/>
        </p:nvGrpSpPr>
        <p:grpSpPr>
          <a:xfrm>
            <a:off x="7827773" y="1979021"/>
            <a:ext cx="1831634" cy="3396343"/>
            <a:chOff x="7827773" y="1979021"/>
            <a:chExt cx="1831634" cy="3396343"/>
          </a:xfrm>
        </p:grpSpPr>
        <p:sp>
          <p:nvSpPr>
            <p:cNvPr id="12" name="Organigramme : Alternative 11">
              <a:extLst>
                <a:ext uri="{FF2B5EF4-FFF2-40B4-BE49-F238E27FC236}">
                  <a16:creationId xmlns:a16="http://schemas.microsoft.com/office/drawing/2014/main" id="{39F7761B-3283-69DF-5BAC-722907970E89}"/>
                </a:ext>
              </a:extLst>
            </p:cNvPr>
            <p:cNvSpPr/>
            <p:nvPr/>
          </p:nvSpPr>
          <p:spPr>
            <a:xfrm>
              <a:off x="7996847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space réservé du contenu 8">
              <a:extLst>
                <a:ext uri="{FF2B5EF4-FFF2-40B4-BE49-F238E27FC236}">
                  <a16:creationId xmlns:a16="http://schemas.microsoft.com/office/drawing/2014/main" id="{5E8F55C8-B247-7142-CAD0-A8B7891D978C}"/>
                </a:ext>
              </a:extLst>
            </p:cNvPr>
            <p:cNvSpPr txBox="1">
              <a:spLocks/>
            </p:cNvSpPr>
            <p:nvPr/>
          </p:nvSpPr>
          <p:spPr>
            <a:xfrm>
              <a:off x="7975630" y="3753868"/>
              <a:ext cx="1532958" cy="772410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/>
                <a:t>Le département marketing vous </a:t>
              </a: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retourne la convention </a:t>
              </a:r>
              <a:r>
                <a:rPr lang="fr-FR" sz="1400" b="1" dirty="0"/>
                <a:t>signée par le mandataire BDD.</a:t>
              </a:r>
              <a:endParaRPr lang="fr-FR" sz="1200" dirty="0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7B3FB7F-7052-8E61-7A23-20CCBC134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54" b="98928" l="9929" r="89982">
                          <a14:foregroundMark x1="43440" y1="89893" x2="33422" y2="98315"/>
                          <a14:foregroundMark x1="33422" y1="98315" x2="30585" y2="98928"/>
                          <a14:foregroundMark x1="35816" y1="84686" x2="33422" y2="88055"/>
                          <a14:foregroundMark x1="36170" y1="83002" x2="33333" y2="85299"/>
                          <a14:foregroundMark x1="65603" y1="16233" x2="61791" y2="20827"/>
                          <a14:foregroundMark x1="85829" y1="33626" x2="85459" y2="32562"/>
                          <a14:foregroundMark x1="85424" y1="32666" x2="85993" y2="32772"/>
                          <a14:foregroundMark x1="85993" y1="32772" x2="85391" y2="32764"/>
                          <a14:foregroundMark x1="86449" y1="43052" x2="88918" y2="43492"/>
                          <a14:foregroundMark x1="88564" y1="41654" x2="86916" y2="41704"/>
                          <a14:foregroundMark x1="88209" y1="41194" x2="87090" y2="41202"/>
                          <a14:foregroundMark x1="89273" y1="44564" x2="84423" y2="44669"/>
                          <a14:foregroundMark x1="33333" y1="87443" x2="19238" y2="98162"/>
                          <a14:backgroundMark x1="41046" y1="98928" x2="44238" y2="99081"/>
                          <a14:backgroundMark x1="67110" y1="44564" x2="87145" y2="41041"/>
                          <a14:backgroundMark x1="69947" y1="35375" x2="85904" y2="31240"/>
                          <a14:backgroundMark x1="63830" y1="40429" x2="81826" y2="32619"/>
                          <a14:backgroundMark x1="66223" y1="37519" x2="82624" y2="29709"/>
                          <a14:backgroundMark x1="68706" y1="38285" x2="89184" y2="25574"/>
                          <a14:backgroundMark x1="72429" y1="36907" x2="88387" y2="26187"/>
                          <a14:backgroundMark x1="67110" y1="34150" x2="75177" y2="31394"/>
                          <a14:backgroundMark x1="75000" y1="34763" x2="86259" y2="37213"/>
                        </a14:backgroundRemoval>
                      </a14:imgEffect>
                    </a14:imgLayer>
                  </a14:imgProps>
                </a:ext>
              </a:extLst>
            </a:blip>
            <a:srcRect l="8568" r="16531"/>
            <a:stretch/>
          </p:blipFill>
          <p:spPr>
            <a:xfrm flipH="1">
              <a:off x="7827773" y="2284494"/>
              <a:ext cx="1831634" cy="1333855"/>
            </a:xfrm>
            <a:prstGeom prst="rect">
              <a:avLst/>
            </a:prstGeom>
          </p:spPr>
        </p:pic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E60D592E-6401-6682-C949-9C6BD5D9DD90}"/>
              </a:ext>
            </a:extLst>
          </p:cNvPr>
          <p:cNvGrpSpPr/>
          <p:nvPr/>
        </p:nvGrpSpPr>
        <p:grpSpPr>
          <a:xfrm>
            <a:off x="2426121" y="1979021"/>
            <a:ext cx="1799716" cy="3396343"/>
            <a:chOff x="2426121" y="1979021"/>
            <a:chExt cx="1799716" cy="3396343"/>
          </a:xfrm>
        </p:grpSpPr>
        <p:sp>
          <p:nvSpPr>
            <p:cNvPr id="6" name="Organigramme : Alternative 5">
              <a:extLst>
                <a:ext uri="{FF2B5EF4-FFF2-40B4-BE49-F238E27FC236}">
                  <a16:creationId xmlns:a16="http://schemas.microsoft.com/office/drawing/2014/main" id="{D963ECE4-5A53-14CC-8366-D4CD8941DE1C}"/>
                </a:ext>
              </a:extLst>
            </p:cNvPr>
            <p:cNvSpPr/>
            <p:nvPr/>
          </p:nvSpPr>
          <p:spPr>
            <a:xfrm>
              <a:off x="2549636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space réservé du contenu 8">
              <a:extLst>
                <a:ext uri="{FF2B5EF4-FFF2-40B4-BE49-F238E27FC236}">
                  <a16:creationId xmlns:a16="http://schemas.microsoft.com/office/drawing/2014/main" id="{3A98899B-CAF2-7263-DFDB-ADD4DE66407C}"/>
                </a:ext>
              </a:extLst>
            </p:cNvPr>
            <p:cNvSpPr txBox="1">
              <a:spLocks/>
            </p:cNvSpPr>
            <p:nvPr/>
          </p:nvSpPr>
          <p:spPr>
            <a:xfrm>
              <a:off x="2546867" y="4140073"/>
              <a:ext cx="1496064" cy="772410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Faites signer</a:t>
              </a:r>
              <a:r>
                <a:rPr lang="fr-FR" sz="1400" b="1" dirty="0">
                  <a:solidFill>
                    <a:schemeClr val="bg1"/>
                  </a:solidFill>
                </a:rPr>
                <a:t> </a:t>
              </a:r>
              <a:r>
                <a:rPr lang="fr-FR" sz="1400" b="1" dirty="0"/>
                <a:t>la </a:t>
              </a:r>
              <a:r>
                <a:rPr lang="fr-FR" sz="1400" b="1" dirty="0">
                  <a:hlinkClick r:id="rId9"/>
                </a:rPr>
                <a:t>convention</a:t>
              </a:r>
              <a:r>
                <a:rPr lang="fr-FR" sz="1400" b="1" dirty="0"/>
                <a:t> par le partenaire. </a:t>
              </a:r>
            </a:p>
            <a:p>
              <a:pPr marL="468000" lvl="1" indent="0" algn="ctr">
                <a:buFont typeface="Arial" panose="020B0604020202020204" pitchFamily="34" charset="0"/>
                <a:buNone/>
              </a:pPr>
              <a:endParaRPr lang="fr-FR" sz="1200" dirty="0"/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1000FAA0-32A3-9902-5A83-6A374E8FBED7}"/>
                </a:ext>
              </a:extLst>
            </p:cNvPr>
            <p:cNvGrpSpPr/>
            <p:nvPr/>
          </p:nvGrpSpPr>
          <p:grpSpPr>
            <a:xfrm>
              <a:off x="2426121" y="2168865"/>
              <a:ext cx="1799716" cy="1429813"/>
              <a:chOff x="2368838" y="514143"/>
              <a:chExt cx="2618237" cy="2080100"/>
            </a:xfrm>
          </p:grpSpPr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E43C3F4-EE18-C2EF-FCB0-EC7C3982D8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904" b="91214" l="9972" r="89935">
                            <a14:foregroundMark x1="11634" y1="79393" x2="23269" y2="80032"/>
                            <a14:foregroundMark x1="23269" y1="80032" x2="39428" y2="78275"/>
                            <a14:foregroundMark x1="39428" y1="78275" x2="81810" y2="79233"/>
                            <a14:foregroundMark x1="81810" y1="79233" x2="86611" y2="79073"/>
                            <a14:foregroundMark x1="86611" y1="79073" x2="81071" y2="77316"/>
                            <a14:foregroundMark x1="18744" y1="89457" x2="31671" y2="89776"/>
                            <a14:foregroundMark x1="31671" y1="89776" x2="37027" y2="89617"/>
                            <a14:foregroundMark x1="37027" y1="89617" x2="48292" y2="89617"/>
                            <a14:foregroundMark x1="48292" y1="89617" x2="64728" y2="88978"/>
                            <a14:foregroundMark x1="64728" y1="88978" x2="80148" y2="91214"/>
                            <a14:foregroundMark x1="80148" y1="91214" x2="80886" y2="88019"/>
                            <a14:foregroundMark x1="55771" y1="43930" x2="57618" y2="54633"/>
                            <a14:foregroundMark x1="64081" y1="14537" x2="65651" y2="32588"/>
                            <a14:foregroundMark x1="65651" y1="32588" x2="63804" y2="38818"/>
                            <a14:foregroundMark x1="64912" y1="36102" x2="75993" y2="35783"/>
                            <a14:foregroundMark x1="75993" y1="35783" x2="81071" y2="35942"/>
                            <a14:foregroundMark x1="81071" y1="35942" x2="80517" y2="17252"/>
                            <a14:foregroundMark x1="81810" y1="17891" x2="81440" y2="34984"/>
                            <a14:foregroundMark x1="81440" y1="34984" x2="76916" y2="38339"/>
                            <a14:foregroundMark x1="76916" y1="38339" x2="66851" y2="37380"/>
                            <a14:foregroundMark x1="66851" y1="37380" x2="65928" y2="36741"/>
                            <a14:foregroundMark x1="82641" y1="37220" x2="76177" y2="37061"/>
                            <a14:foregroundMark x1="81810" y1="18051" x2="82641" y2="35304"/>
                            <a14:foregroundMark x1="82641" y1="35304" x2="82179" y2="36102"/>
                            <a14:foregroundMark x1="82641" y1="37380" x2="77839" y2="39297"/>
                            <a14:foregroundMark x1="77839" y1="39297" x2="73500" y2="37859"/>
                            <a14:foregroundMark x1="65559" y1="13099" x2="80332" y2="14856"/>
                            <a14:foregroundMark x1="80517" y1="13419" x2="63620" y2="14377"/>
                            <a14:foregroundMark x1="69806" y1="11821" x2="69621" y2="17252"/>
                            <a14:foregroundMark x1="66205" y1="11342" x2="67405" y2="16454"/>
                            <a14:foregroundMark x1="72669" y1="11502" x2="72853" y2="16773"/>
                            <a14:foregroundMark x1="75808" y1="11342" x2="76177" y2="16294"/>
                            <a14:foregroundMark x1="78855" y1="11182" x2="79501" y2="17572"/>
                          </a14:backgroundRemoval>
                        </a14:imgEffect>
                      </a14:imgLayer>
                    </a14:imgProps>
                  </a:ext>
                </a:extLst>
              </a:blip>
              <a:srcRect l="33827" r="14930" b="29736"/>
              <a:stretch/>
            </p:blipFill>
            <p:spPr>
              <a:xfrm>
                <a:off x="2368838" y="519054"/>
                <a:ext cx="2618237" cy="2075189"/>
              </a:xfrm>
              <a:prstGeom prst="rect">
                <a:avLst/>
              </a:prstGeom>
            </p:spPr>
          </p:pic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C0203E71-FD92-EE00-13EA-64A622B160C1}"/>
                  </a:ext>
                </a:extLst>
              </p:cNvPr>
              <p:cNvGrpSpPr/>
              <p:nvPr/>
            </p:nvGrpSpPr>
            <p:grpSpPr>
              <a:xfrm>
                <a:off x="3862073" y="514143"/>
                <a:ext cx="969225" cy="1265364"/>
                <a:chOff x="12552074" y="1430691"/>
                <a:chExt cx="969225" cy="1265364"/>
              </a:xfrm>
            </p:grpSpPr>
            <p:pic>
              <p:nvPicPr>
                <p:cNvPr id="36" name="Image 35">
                  <a:extLst>
                    <a:ext uri="{FF2B5EF4-FFF2-40B4-BE49-F238E27FC236}">
                      <a16:creationId xmlns:a16="http://schemas.microsoft.com/office/drawing/2014/main" id="{AB047908-738A-37FE-1844-80AD587648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644295" y="1430691"/>
                  <a:ext cx="877004" cy="1262583"/>
                </a:xfrm>
                <a:prstGeom prst="rect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37" name="Groupe 36">
                  <a:extLst>
                    <a:ext uri="{FF2B5EF4-FFF2-40B4-BE49-F238E27FC236}">
                      <a16:creationId xmlns:a16="http://schemas.microsoft.com/office/drawing/2014/main" id="{8251620B-C866-03DB-79F6-F227F2FE077E}"/>
                    </a:ext>
                  </a:extLst>
                </p:cNvPr>
                <p:cNvGrpSpPr/>
                <p:nvPr/>
              </p:nvGrpSpPr>
              <p:grpSpPr>
                <a:xfrm>
                  <a:off x="12589701" y="1430692"/>
                  <a:ext cx="892679" cy="1262584"/>
                  <a:chOff x="6646819" y="1647381"/>
                  <a:chExt cx="3109124" cy="4397471"/>
                </a:xfrm>
              </p:grpSpPr>
              <p:pic>
                <p:nvPicPr>
                  <p:cNvPr id="39" name="Image 38">
                    <a:extLst>
                      <a:ext uri="{FF2B5EF4-FFF2-40B4-BE49-F238E27FC236}">
                        <a16:creationId xmlns:a16="http://schemas.microsoft.com/office/drawing/2014/main" id="{58DAB351-BE5B-9B15-EDE8-F375856A45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 rot="252607">
                    <a:off x="6646819" y="1647381"/>
                    <a:ext cx="3109124" cy="439747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95000"/>
                      </a:schemeClr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8C10AE85-BE26-D3CA-C149-8C93527EF0AF}"/>
                      </a:ext>
                    </a:extLst>
                  </p:cNvPr>
                  <p:cNvSpPr/>
                  <p:nvPr/>
                </p:nvSpPr>
                <p:spPr>
                  <a:xfrm rot="248237">
                    <a:off x="7053218" y="2399663"/>
                    <a:ext cx="1317231" cy="346230"/>
                  </a:xfrm>
                  <a:custGeom>
                    <a:avLst/>
                    <a:gdLst>
                      <a:gd name="connsiteX0" fmla="*/ 0 w 1317231"/>
                      <a:gd name="connsiteY0" fmla="*/ 173115 h 346230"/>
                      <a:gd name="connsiteX1" fmla="*/ 658616 w 1317231"/>
                      <a:gd name="connsiteY1" fmla="*/ 0 h 346230"/>
                      <a:gd name="connsiteX2" fmla="*/ 1317232 w 1317231"/>
                      <a:gd name="connsiteY2" fmla="*/ 173115 h 346230"/>
                      <a:gd name="connsiteX3" fmla="*/ 658616 w 1317231"/>
                      <a:gd name="connsiteY3" fmla="*/ 346230 h 346230"/>
                      <a:gd name="connsiteX4" fmla="*/ 0 w 1317231"/>
                      <a:gd name="connsiteY4" fmla="*/ 173115 h 346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7231" h="346230" extrusionOk="0">
                        <a:moveTo>
                          <a:pt x="0" y="173115"/>
                        </a:moveTo>
                        <a:cubicBezTo>
                          <a:pt x="-46977" y="79515"/>
                          <a:pt x="346390" y="50651"/>
                          <a:pt x="658616" y="0"/>
                        </a:cubicBezTo>
                        <a:cubicBezTo>
                          <a:pt x="1025831" y="7123"/>
                          <a:pt x="1317785" y="94378"/>
                          <a:pt x="1317232" y="173115"/>
                        </a:cubicBezTo>
                        <a:cubicBezTo>
                          <a:pt x="1307190" y="253574"/>
                          <a:pt x="1028220" y="353315"/>
                          <a:pt x="658616" y="346230"/>
                        </a:cubicBezTo>
                        <a:cubicBezTo>
                          <a:pt x="296463" y="340313"/>
                          <a:pt x="9835" y="287062"/>
                          <a:pt x="0" y="173115"/>
                        </a:cubicBezTo>
                        <a:close/>
                      </a:path>
                    </a:pathLst>
                  </a:custGeom>
                  <a:noFill/>
                  <a:ln w="3175">
                    <a:solidFill>
                      <a:schemeClr val="accent4">
                        <a:lumMod val="75000"/>
                      </a:schemeClr>
                    </a:solidFill>
                    <a:extLst>
                      <a:ext uri="{C807C97D-BFC1-408E-A445-0C87EB9F89A2}">
                        <ask:lineSketchStyleProps xmlns:ask="http://schemas.microsoft.com/office/drawing/2018/sketchyshapes" sd="2650216993">
                          <a:prstGeom prst="ellipse">
                            <a:avLst/>
                          </a:pr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BF98BB47-C5A5-ABEF-3F34-F52E2695FE69}"/>
                      </a:ext>
                    </a:extLst>
                  </p:cNvPr>
                  <p:cNvSpPr/>
                  <p:nvPr/>
                </p:nvSpPr>
                <p:spPr>
                  <a:xfrm rot="248237">
                    <a:off x="7058460" y="2413197"/>
                    <a:ext cx="1314281" cy="288646"/>
                  </a:xfrm>
                  <a:custGeom>
                    <a:avLst/>
                    <a:gdLst>
                      <a:gd name="connsiteX0" fmla="*/ 0 w 1314281"/>
                      <a:gd name="connsiteY0" fmla="*/ 144323 h 288646"/>
                      <a:gd name="connsiteX1" fmla="*/ 657141 w 1314281"/>
                      <a:gd name="connsiteY1" fmla="*/ 0 h 288646"/>
                      <a:gd name="connsiteX2" fmla="*/ 1314282 w 1314281"/>
                      <a:gd name="connsiteY2" fmla="*/ 144323 h 288646"/>
                      <a:gd name="connsiteX3" fmla="*/ 657141 w 1314281"/>
                      <a:gd name="connsiteY3" fmla="*/ 288646 h 288646"/>
                      <a:gd name="connsiteX4" fmla="*/ 0 w 1314281"/>
                      <a:gd name="connsiteY4" fmla="*/ 144323 h 288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4281" h="288646" extrusionOk="0">
                        <a:moveTo>
                          <a:pt x="0" y="144323"/>
                        </a:moveTo>
                        <a:cubicBezTo>
                          <a:pt x="-42940" y="66453"/>
                          <a:pt x="313932" y="19389"/>
                          <a:pt x="657141" y="0"/>
                        </a:cubicBezTo>
                        <a:cubicBezTo>
                          <a:pt x="1024200" y="8476"/>
                          <a:pt x="1314381" y="67626"/>
                          <a:pt x="1314282" y="144323"/>
                        </a:cubicBezTo>
                        <a:cubicBezTo>
                          <a:pt x="1300799" y="203688"/>
                          <a:pt x="1049096" y="323741"/>
                          <a:pt x="657141" y="288646"/>
                        </a:cubicBezTo>
                        <a:cubicBezTo>
                          <a:pt x="296878" y="278731"/>
                          <a:pt x="6160" y="235515"/>
                          <a:pt x="0" y="144323"/>
                        </a:cubicBezTo>
                        <a:close/>
                      </a:path>
                    </a:pathLst>
                  </a:custGeom>
                  <a:noFill/>
                  <a:ln w="3175">
                    <a:solidFill>
                      <a:schemeClr val="accent4">
                        <a:lumMod val="75000"/>
                      </a:schemeClr>
                    </a:solidFill>
                    <a:extLst>
                      <a:ext uri="{C807C97D-BFC1-408E-A445-0C87EB9F89A2}">
                        <ask:lineSketchStyleProps xmlns:ask="http://schemas.microsoft.com/office/drawing/2018/sketchyshapes" sd="2650216993">
                          <a:prstGeom prst="ellipse">
                            <a:avLst/>
                          </a:pr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44EEA47B-CB01-58CB-7C7D-F0D79607CDDF}"/>
                      </a:ext>
                    </a:extLst>
                  </p:cNvPr>
                  <p:cNvSpPr/>
                  <p:nvPr/>
                </p:nvSpPr>
                <p:spPr>
                  <a:xfrm rot="248237">
                    <a:off x="7054414" y="2370337"/>
                    <a:ext cx="1317231" cy="346230"/>
                  </a:xfrm>
                  <a:custGeom>
                    <a:avLst/>
                    <a:gdLst>
                      <a:gd name="connsiteX0" fmla="*/ 0 w 1317231"/>
                      <a:gd name="connsiteY0" fmla="*/ 173115 h 346230"/>
                      <a:gd name="connsiteX1" fmla="*/ 658616 w 1317231"/>
                      <a:gd name="connsiteY1" fmla="*/ 0 h 346230"/>
                      <a:gd name="connsiteX2" fmla="*/ 1317232 w 1317231"/>
                      <a:gd name="connsiteY2" fmla="*/ 173115 h 346230"/>
                      <a:gd name="connsiteX3" fmla="*/ 658616 w 1317231"/>
                      <a:gd name="connsiteY3" fmla="*/ 346230 h 346230"/>
                      <a:gd name="connsiteX4" fmla="*/ 0 w 1317231"/>
                      <a:gd name="connsiteY4" fmla="*/ 173115 h 346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7231" h="346230" extrusionOk="0">
                        <a:moveTo>
                          <a:pt x="0" y="173115"/>
                        </a:moveTo>
                        <a:cubicBezTo>
                          <a:pt x="-46977" y="79515"/>
                          <a:pt x="346390" y="50651"/>
                          <a:pt x="658616" y="0"/>
                        </a:cubicBezTo>
                        <a:cubicBezTo>
                          <a:pt x="1025831" y="7123"/>
                          <a:pt x="1317785" y="94378"/>
                          <a:pt x="1317232" y="173115"/>
                        </a:cubicBezTo>
                        <a:cubicBezTo>
                          <a:pt x="1307190" y="253574"/>
                          <a:pt x="1028220" y="353315"/>
                          <a:pt x="658616" y="346230"/>
                        </a:cubicBezTo>
                        <a:cubicBezTo>
                          <a:pt x="296463" y="340313"/>
                          <a:pt x="9835" y="287062"/>
                          <a:pt x="0" y="173115"/>
                        </a:cubicBezTo>
                        <a:close/>
                      </a:path>
                    </a:pathLst>
                  </a:custGeom>
                  <a:noFill/>
                  <a:ln w="3175">
                    <a:solidFill>
                      <a:schemeClr val="accent4">
                        <a:lumMod val="75000"/>
                      </a:schemeClr>
                    </a:solidFill>
                    <a:extLst>
                      <a:ext uri="{C807C97D-BFC1-408E-A445-0C87EB9F89A2}">
                        <ask:lineSketchStyleProps xmlns:ask="http://schemas.microsoft.com/office/drawing/2018/sketchyshapes" sd="2650216993">
                          <a:prstGeom prst="ellipse">
                            <a:avLst/>
                          </a:pr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pic>
              <p:nvPicPr>
                <p:cNvPr id="38" name="Image 37">
                  <a:extLst>
                    <a:ext uri="{FF2B5EF4-FFF2-40B4-BE49-F238E27FC236}">
                      <a16:creationId xmlns:a16="http://schemas.microsoft.com/office/drawing/2014/main" id="{A67AAC52-62C3-D0B2-9E46-1BA745B8ED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 rot="21131533">
                  <a:off x="12552074" y="1433472"/>
                  <a:ext cx="887577" cy="1262583"/>
                </a:xfrm>
                <a:prstGeom prst="rect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3F13663C-9533-2503-D986-70D40C18E337}"/>
              </a:ext>
            </a:extLst>
          </p:cNvPr>
          <p:cNvGrpSpPr/>
          <p:nvPr/>
        </p:nvGrpSpPr>
        <p:grpSpPr>
          <a:xfrm>
            <a:off x="4259212" y="1677445"/>
            <a:ext cx="1702848" cy="3697919"/>
            <a:chOff x="4259212" y="1677445"/>
            <a:chExt cx="1702848" cy="3697919"/>
          </a:xfrm>
        </p:grpSpPr>
        <p:sp>
          <p:nvSpPr>
            <p:cNvPr id="8" name="Organigramme : Alternative 7">
              <a:extLst>
                <a:ext uri="{FF2B5EF4-FFF2-40B4-BE49-F238E27FC236}">
                  <a16:creationId xmlns:a16="http://schemas.microsoft.com/office/drawing/2014/main" id="{A7AB6DD5-6C0F-AE59-8677-7817F7E604BC}"/>
                </a:ext>
              </a:extLst>
            </p:cNvPr>
            <p:cNvSpPr/>
            <p:nvPr/>
          </p:nvSpPr>
          <p:spPr>
            <a:xfrm>
              <a:off x="4365373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space réservé du contenu 8">
              <a:extLst>
                <a:ext uri="{FF2B5EF4-FFF2-40B4-BE49-F238E27FC236}">
                  <a16:creationId xmlns:a16="http://schemas.microsoft.com/office/drawing/2014/main" id="{B3823E77-B79E-897F-0D78-121605368C64}"/>
                </a:ext>
              </a:extLst>
            </p:cNvPr>
            <p:cNvSpPr txBox="1">
              <a:spLocks/>
            </p:cNvSpPr>
            <p:nvPr/>
          </p:nvSpPr>
          <p:spPr>
            <a:xfrm>
              <a:off x="4259212" y="4140073"/>
              <a:ext cx="1702848" cy="772410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Complétez</a:t>
              </a:r>
              <a:r>
                <a:rPr lang="fr-FR" sz="1400" b="1" dirty="0"/>
                <a:t> la    </a:t>
              </a:r>
              <a:r>
                <a:rPr lang="fr-FR" sz="1400" b="1" dirty="0">
                  <a:hlinkClick r:id="rId15"/>
                </a:rPr>
                <a:t>fiche d’opportunité</a:t>
              </a:r>
              <a:r>
                <a:rPr lang="fr-FR" sz="1400" b="1" dirty="0"/>
                <a:t>.</a:t>
              </a:r>
              <a:endParaRPr lang="fr-FR" sz="1200" dirty="0"/>
            </a:p>
          </p:txBody>
        </p: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97A0D0EC-2CD1-6271-F658-8EE52BC49CD7}"/>
                </a:ext>
              </a:extLst>
            </p:cNvPr>
            <p:cNvGrpSpPr/>
            <p:nvPr/>
          </p:nvGrpSpPr>
          <p:grpSpPr>
            <a:xfrm>
              <a:off x="4529833" y="1677445"/>
              <a:ext cx="1279326" cy="1981685"/>
              <a:chOff x="-1470358" y="1471757"/>
              <a:chExt cx="1688605" cy="2615662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F00A16B8-43F0-E9D7-12FF-115B4776D9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rot="558647">
                <a:off x="-1470358" y="1482979"/>
                <a:ext cx="840755" cy="1197007"/>
              </a:xfrm>
              <a:prstGeom prst="rect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C6849FE2-3B87-4150-08D8-98F7FDF2E57D}"/>
                  </a:ext>
                </a:extLst>
              </p:cNvPr>
              <p:cNvGrpSpPr/>
              <p:nvPr/>
            </p:nvGrpSpPr>
            <p:grpSpPr>
              <a:xfrm>
                <a:off x="-1077795" y="1683498"/>
                <a:ext cx="1296042" cy="2403921"/>
                <a:chOff x="9072160" y="3931833"/>
                <a:chExt cx="1296042" cy="2403921"/>
              </a:xfrm>
            </p:grpSpPr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163188D2-675A-FA4C-EB57-5745B2C30B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1852" b="95062" l="3917" r="93000">
                              <a14:foregroundMark x1="2333" y1="11883" x2="5250" y2="5710"/>
                              <a14:foregroundMark x1="5250" y1="5710" x2="9667" y2="3549"/>
                              <a14:foregroundMark x1="9667" y1="3549" x2="14000" y2="5710"/>
                              <a14:foregroundMark x1="14000" y1="5710" x2="16167" y2="12654"/>
                              <a14:foregroundMark x1="16167" y1="12654" x2="16667" y2="20679"/>
                              <a14:foregroundMark x1="16667" y1="20679" x2="13917" y2="27315"/>
                              <a14:foregroundMark x1="13917" y1="27315" x2="10000" y2="30401"/>
                              <a14:foregroundMark x1="10000" y1="30401" x2="5500" y2="28241"/>
                              <a14:foregroundMark x1="5500" y1="28241" x2="2917" y2="22068"/>
                              <a14:foregroundMark x1="2917" y1="22068" x2="1583" y2="14506"/>
                              <a14:foregroundMark x1="1583" y1="14506" x2="4000" y2="7253"/>
                              <a14:foregroundMark x1="4000" y1="7253" x2="7917" y2="3395"/>
                              <a14:foregroundMark x1="7917" y1="3395" x2="12500" y2="4938"/>
                              <a14:foregroundMark x1="12500" y1="4938" x2="15583" y2="10185"/>
                              <a14:foregroundMark x1="15583" y1="10185" x2="16500" y2="17901"/>
                              <a14:foregroundMark x1="16500" y1="17901" x2="13667" y2="24383"/>
                              <a14:foregroundMark x1="13667" y1="24383" x2="9917" y2="28549"/>
                              <a14:foregroundMark x1="9917" y1="28549" x2="5417" y2="24228"/>
                              <a14:foregroundMark x1="5417" y1="24228" x2="3333" y2="16975"/>
                              <a14:foregroundMark x1="3333" y1="16975" x2="7667" y2="12500"/>
                              <a14:foregroundMark x1="7667" y1="12500" x2="9833" y2="19599"/>
                              <a14:foregroundMark x1="9833" y1="19599" x2="5917" y2="15278"/>
                              <a14:foregroundMark x1="5917" y1="15278" x2="12500" y2="9259"/>
                              <a14:foregroundMark x1="12500" y1="9259" x2="14750" y2="16821"/>
                              <a14:foregroundMark x1="14750" y1="16821" x2="9417" y2="19136"/>
                              <a14:foregroundMark x1="9417" y1="19136" x2="13833" y2="14815"/>
                              <a14:foregroundMark x1="13833" y1="14815" x2="12833" y2="24537"/>
                              <a14:foregroundMark x1="12833" y1="24537" x2="6250" y2="24691"/>
                              <a14:foregroundMark x1="6250" y1="24691" x2="5000" y2="15278"/>
                              <a14:foregroundMark x1="5000" y1="15278" x2="6917" y2="8179"/>
                              <a14:foregroundMark x1="6917" y1="8179" x2="11333" y2="5864"/>
                              <a14:foregroundMark x1="11333" y1="5864" x2="15000" y2="9722"/>
                              <a14:foregroundMark x1="15000" y1="9722" x2="8083" y2="13889"/>
                              <a14:foregroundMark x1="8083" y1="13889" x2="9333" y2="16049"/>
                              <a14:foregroundMark x1="13167" y1="4167" x2="8333" y2="2160"/>
                              <a14:foregroundMark x1="8333" y1="2160" x2="4583" y2="5864"/>
                              <a14:foregroundMark x1="4583" y1="5864" x2="1917" y2="12037"/>
                              <a14:foregroundMark x1="1917" y1="12037" x2="1417" y2="20370"/>
                              <a14:foregroundMark x1="1417" y1="20370" x2="3917" y2="26852"/>
                              <a14:foregroundMark x1="3917" y1="26852" x2="6083" y2="27778"/>
                              <a14:foregroundMark x1="13500" y1="4321" x2="9500" y2="2006"/>
                              <a14:foregroundMark x1="9500" y1="2006" x2="5833" y2="4938"/>
                              <a14:foregroundMark x1="27667" y1="16204" x2="42250" y2="18210"/>
                              <a14:foregroundMark x1="42250" y1="18210" x2="52250" y2="17593"/>
                              <a14:foregroundMark x1="52250" y1="17593" x2="75250" y2="19753"/>
                              <a14:foregroundMark x1="75250" y1="19753" x2="69500" y2="15741"/>
                              <a14:foregroundMark x1="69500" y1="15741" x2="27583" y2="18827"/>
                              <a14:foregroundMark x1="27583" y1="18827" x2="42833" y2="20833"/>
                              <a14:foregroundMark x1="42833" y1="20833" x2="52083" y2="20370"/>
                              <a14:foregroundMark x1="52083" y1="20370" x2="72667" y2="21451"/>
                              <a14:foregroundMark x1="72667" y1="21451" x2="28583" y2="19136"/>
                              <a14:foregroundMark x1="44167" y1="53241" x2="54333" y2="72377"/>
                              <a14:foregroundMark x1="54333" y1="72377" x2="57000" y2="79167"/>
                              <a14:foregroundMark x1="57000" y1="79167" x2="57833" y2="84414"/>
                              <a14:foregroundMark x1="62500" y1="79167" x2="57250" y2="59568"/>
                              <a14:foregroundMark x1="57250" y1="47222" x2="49083" y2="64352"/>
                              <a14:foregroundMark x1="63750" y1="63117" x2="59500" y2="60031"/>
                              <a14:foregroundMark x1="83833" y1="95216" x2="85583" y2="90586"/>
                              <a14:foregroundMark x1="89167" y1="95216" x2="90500" y2="89352"/>
                              <a14:foregroundMark x1="93083" y1="62809" x2="93000" y2="46451"/>
                              <a14:foregroundMark x1="93000" y1="46451" x2="92917" y2="46296"/>
                              <a14:foregroundMark x1="75500" y1="33796" x2="78000" y2="37963"/>
                              <a14:foregroundMark x1="89000" y1="20370" x2="87333" y2="2947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73277"/>
                <a:stretch/>
              </p:blipFill>
              <p:spPr>
                <a:xfrm>
                  <a:off x="9178571" y="3931833"/>
                  <a:ext cx="1189631" cy="2403921"/>
                </a:xfrm>
                <a:prstGeom prst="rect">
                  <a:avLst/>
                </a:prstGeom>
              </p:spPr>
            </p:pic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AFB78C6-8E84-CF27-ACB3-B4F75920F039}"/>
                    </a:ext>
                  </a:extLst>
                </p:cNvPr>
                <p:cNvSpPr/>
                <p:nvPr/>
              </p:nvSpPr>
              <p:spPr>
                <a:xfrm>
                  <a:off x="9072160" y="4111179"/>
                  <a:ext cx="461872" cy="46364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2E91C357-1489-8369-FEAE-ECE9271FD4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b="29904"/>
              <a:stretch/>
            </p:blipFill>
            <p:spPr>
              <a:xfrm rot="558647">
                <a:off x="-1453264" y="1471757"/>
                <a:ext cx="840755" cy="839046"/>
              </a:xfrm>
              <a:prstGeom prst="rect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  <a:effectLst/>
            </p:spPr>
          </p:pic>
        </p:grp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31EF4E31-FFEE-B7E0-9E97-08161421AFEE}"/>
              </a:ext>
            </a:extLst>
          </p:cNvPr>
          <p:cNvGrpSpPr/>
          <p:nvPr/>
        </p:nvGrpSpPr>
        <p:grpSpPr>
          <a:xfrm>
            <a:off x="6181110" y="1979021"/>
            <a:ext cx="1490526" cy="3396343"/>
            <a:chOff x="6181110" y="1979021"/>
            <a:chExt cx="1490526" cy="3396343"/>
          </a:xfrm>
        </p:grpSpPr>
        <p:sp>
          <p:nvSpPr>
            <p:cNvPr id="9" name="Organigramme : Alternative 8">
              <a:extLst>
                <a:ext uri="{FF2B5EF4-FFF2-40B4-BE49-F238E27FC236}">
                  <a16:creationId xmlns:a16="http://schemas.microsoft.com/office/drawing/2014/main" id="{089F5C15-E7E3-52C0-E3C1-E8A86D166A47}"/>
                </a:ext>
              </a:extLst>
            </p:cNvPr>
            <p:cNvSpPr/>
            <p:nvPr/>
          </p:nvSpPr>
          <p:spPr>
            <a:xfrm>
              <a:off x="6181110" y="1979021"/>
              <a:ext cx="1490526" cy="3396343"/>
            </a:xfrm>
            <a:custGeom>
              <a:avLst/>
              <a:gdLst>
                <a:gd name="connsiteX0" fmla="*/ 0 w 1490526"/>
                <a:gd name="connsiteY0" fmla="*/ 248421 h 3396343"/>
                <a:gd name="connsiteX1" fmla="*/ 248421 w 1490526"/>
                <a:gd name="connsiteY1" fmla="*/ 0 h 3396343"/>
                <a:gd name="connsiteX2" fmla="*/ 765137 w 1490526"/>
                <a:gd name="connsiteY2" fmla="*/ 0 h 3396343"/>
                <a:gd name="connsiteX3" fmla="*/ 1242105 w 1490526"/>
                <a:gd name="connsiteY3" fmla="*/ 0 h 3396343"/>
                <a:gd name="connsiteX4" fmla="*/ 1490526 w 1490526"/>
                <a:gd name="connsiteY4" fmla="*/ 248421 h 3396343"/>
                <a:gd name="connsiteX5" fmla="*/ 1490526 w 1490526"/>
                <a:gd name="connsiteY5" fmla="*/ 741336 h 3396343"/>
                <a:gd name="connsiteX6" fmla="*/ 1490526 w 1490526"/>
                <a:gd name="connsiteY6" fmla="*/ 1292241 h 3396343"/>
                <a:gd name="connsiteX7" fmla="*/ 1490526 w 1490526"/>
                <a:gd name="connsiteY7" fmla="*/ 1843147 h 3396343"/>
                <a:gd name="connsiteX8" fmla="*/ 1490526 w 1490526"/>
                <a:gd name="connsiteY8" fmla="*/ 2452042 h 3396343"/>
                <a:gd name="connsiteX9" fmla="*/ 1490526 w 1490526"/>
                <a:gd name="connsiteY9" fmla="*/ 3147922 h 3396343"/>
                <a:gd name="connsiteX10" fmla="*/ 1242105 w 1490526"/>
                <a:gd name="connsiteY10" fmla="*/ 3396343 h 3396343"/>
                <a:gd name="connsiteX11" fmla="*/ 765137 w 1490526"/>
                <a:gd name="connsiteY11" fmla="*/ 3396343 h 3396343"/>
                <a:gd name="connsiteX12" fmla="*/ 248421 w 1490526"/>
                <a:gd name="connsiteY12" fmla="*/ 3396343 h 3396343"/>
                <a:gd name="connsiteX13" fmla="*/ 0 w 1490526"/>
                <a:gd name="connsiteY13" fmla="*/ 3147922 h 3396343"/>
                <a:gd name="connsiteX14" fmla="*/ 0 w 1490526"/>
                <a:gd name="connsiteY14" fmla="*/ 2510032 h 3396343"/>
                <a:gd name="connsiteX15" fmla="*/ 0 w 1490526"/>
                <a:gd name="connsiteY15" fmla="*/ 2017117 h 3396343"/>
                <a:gd name="connsiteX16" fmla="*/ 0 w 1490526"/>
                <a:gd name="connsiteY16" fmla="*/ 1495206 h 3396343"/>
                <a:gd name="connsiteX17" fmla="*/ 0 w 1490526"/>
                <a:gd name="connsiteY17" fmla="*/ 973296 h 3396343"/>
                <a:gd name="connsiteX18" fmla="*/ 0 w 1490526"/>
                <a:gd name="connsiteY18" fmla="*/ 248421 h 33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0526" h="3396343" extrusionOk="0">
                  <a:moveTo>
                    <a:pt x="0" y="248421"/>
                  </a:moveTo>
                  <a:cubicBezTo>
                    <a:pt x="-22487" y="107246"/>
                    <a:pt x="117750" y="-4274"/>
                    <a:pt x="248421" y="0"/>
                  </a:cubicBezTo>
                  <a:cubicBezTo>
                    <a:pt x="454796" y="-8850"/>
                    <a:pt x="642814" y="16901"/>
                    <a:pt x="765137" y="0"/>
                  </a:cubicBezTo>
                  <a:cubicBezTo>
                    <a:pt x="887460" y="-16901"/>
                    <a:pt x="1094788" y="-21267"/>
                    <a:pt x="1242105" y="0"/>
                  </a:cubicBezTo>
                  <a:cubicBezTo>
                    <a:pt x="1405816" y="-2580"/>
                    <a:pt x="1483332" y="116211"/>
                    <a:pt x="1490526" y="248421"/>
                  </a:cubicBezTo>
                  <a:cubicBezTo>
                    <a:pt x="1472238" y="391241"/>
                    <a:pt x="1509708" y="561880"/>
                    <a:pt x="1490526" y="741336"/>
                  </a:cubicBezTo>
                  <a:cubicBezTo>
                    <a:pt x="1471344" y="920792"/>
                    <a:pt x="1496937" y="1173570"/>
                    <a:pt x="1490526" y="1292241"/>
                  </a:cubicBezTo>
                  <a:cubicBezTo>
                    <a:pt x="1484115" y="1410913"/>
                    <a:pt x="1490206" y="1639255"/>
                    <a:pt x="1490526" y="1843147"/>
                  </a:cubicBezTo>
                  <a:cubicBezTo>
                    <a:pt x="1490846" y="2047039"/>
                    <a:pt x="1478653" y="2184584"/>
                    <a:pt x="1490526" y="2452042"/>
                  </a:cubicBezTo>
                  <a:cubicBezTo>
                    <a:pt x="1502399" y="2719500"/>
                    <a:pt x="1490406" y="2829039"/>
                    <a:pt x="1490526" y="3147922"/>
                  </a:cubicBezTo>
                  <a:cubicBezTo>
                    <a:pt x="1488150" y="3304441"/>
                    <a:pt x="1377576" y="3424475"/>
                    <a:pt x="1242105" y="3396343"/>
                  </a:cubicBezTo>
                  <a:cubicBezTo>
                    <a:pt x="1074170" y="3391664"/>
                    <a:pt x="897570" y="3378628"/>
                    <a:pt x="765137" y="3396343"/>
                  </a:cubicBezTo>
                  <a:cubicBezTo>
                    <a:pt x="632704" y="3414058"/>
                    <a:pt x="413993" y="3414687"/>
                    <a:pt x="248421" y="3396343"/>
                  </a:cubicBezTo>
                  <a:cubicBezTo>
                    <a:pt x="124925" y="3383809"/>
                    <a:pt x="13827" y="3272297"/>
                    <a:pt x="0" y="3147922"/>
                  </a:cubicBezTo>
                  <a:cubicBezTo>
                    <a:pt x="-28752" y="2949692"/>
                    <a:pt x="-8296" y="2656121"/>
                    <a:pt x="0" y="2510032"/>
                  </a:cubicBezTo>
                  <a:cubicBezTo>
                    <a:pt x="8296" y="2363943"/>
                    <a:pt x="-5037" y="2129394"/>
                    <a:pt x="0" y="2017117"/>
                  </a:cubicBezTo>
                  <a:cubicBezTo>
                    <a:pt x="5037" y="1904840"/>
                    <a:pt x="-20652" y="1729660"/>
                    <a:pt x="0" y="1495206"/>
                  </a:cubicBezTo>
                  <a:cubicBezTo>
                    <a:pt x="20652" y="1260752"/>
                    <a:pt x="-22992" y="1184840"/>
                    <a:pt x="0" y="973296"/>
                  </a:cubicBezTo>
                  <a:cubicBezTo>
                    <a:pt x="22992" y="761752"/>
                    <a:pt x="25326" y="532532"/>
                    <a:pt x="0" y="248421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3546185">
                    <a:prstGeom prst="flowChartAlternateProcess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space réservé du contenu 8">
              <a:extLst>
                <a:ext uri="{FF2B5EF4-FFF2-40B4-BE49-F238E27FC236}">
                  <a16:creationId xmlns:a16="http://schemas.microsoft.com/office/drawing/2014/main" id="{97B3E4EA-7325-B7C2-1064-BE03735245AC}"/>
                </a:ext>
              </a:extLst>
            </p:cNvPr>
            <p:cNvSpPr txBox="1">
              <a:spLocks/>
            </p:cNvSpPr>
            <p:nvPr/>
          </p:nvSpPr>
          <p:spPr>
            <a:xfrm>
              <a:off x="6266054" y="3719537"/>
              <a:ext cx="1345032" cy="1226339"/>
            </a:xfrm>
            <a:prstGeom prst="rect">
              <a:avLst/>
            </a:prstGeom>
          </p:spPr>
          <p:txBody>
            <a:bodyPr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Envoyez la convention</a:t>
              </a:r>
              <a:r>
                <a:rPr lang="fr-FR" sz="1400" b="1" dirty="0">
                  <a:solidFill>
                    <a:schemeClr val="bg1"/>
                  </a:solidFill>
                </a:rPr>
                <a:t> </a:t>
              </a:r>
              <a:r>
                <a:rPr lang="fr-FR" sz="1400" b="1" dirty="0"/>
                <a:t>&amp; la </a:t>
              </a:r>
              <a:r>
                <a:rPr lang="fr-FR" sz="1400" b="1" dirty="0">
                  <a:solidFill>
                    <a:schemeClr val="bg1"/>
                  </a:solidFill>
                  <a:highlight>
                    <a:srgbClr val="C31632"/>
                  </a:highlight>
                </a:rPr>
                <a:t>fiche d’opportunité </a:t>
              </a:r>
              <a:r>
                <a:rPr lang="fr-FR" sz="1400" b="1" dirty="0"/>
                <a:t>au département </a:t>
              </a:r>
              <a:r>
                <a:rPr lang="fr-FR" sz="1400" b="1" dirty="0">
                  <a:hlinkClick r:id="rId19"/>
                </a:rPr>
                <a:t>marketing</a:t>
              </a:r>
              <a:r>
                <a:rPr lang="fr-FR" sz="1400" b="1" dirty="0"/>
                <a:t>.</a:t>
              </a:r>
              <a:endParaRPr lang="fr-FR" sz="1200" dirty="0"/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C6DD2772-F5AE-F1D3-1DBC-7FBA8351B26E}"/>
                </a:ext>
              </a:extLst>
            </p:cNvPr>
            <p:cNvGrpSpPr/>
            <p:nvPr/>
          </p:nvGrpSpPr>
          <p:grpSpPr>
            <a:xfrm>
              <a:off x="6360423" y="1980417"/>
              <a:ext cx="1067840" cy="1495200"/>
              <a:chOff x="12437681" y="1179010"/>
              <a:chExt cx="3179215" cy="4451568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F707427C-FEA4-900A-BC93-F3BDB63CD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492274" y="1179010"/>
                <a:ext cx="3054531" cy="4397471"/>
              </a:xfrm>
              <a:prstGeom prst="rect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8AC6B9EB-1840-FF62-1AE9-7FFDF0C691CC}"/>
                  </a:ext>
                </a:extLst>
              </p:cNvPr>
              <p:cNvGrpSpPr/>
              <p:nvPr/>
            </p:nvGrpSpPr>
            <p:grpSpPr>
              <a:xfrm>
                <a:off x="12437681" y="1179010"/>
                <a:ext cx="3109124" cy="4397471"/>
                <a:chOff x="6646819" y="1647381"/>
                <a:chExt cx="3109124" cy="4397471"/>
              </a:xfrm>
            </p:grpSpPr>
            <p:pic>
              <p:nvPicPr>
                <p:cNvPr id="50" name="Image 49">
                  <a:extLst>
                    <a:ext uri="{FF2B5EF4-FFF2-40B4-BE49-F238E27FC236}">
                      <a16:creationId xmlns:a16="http://schemas.microsoft.com/office/drawing/2014/main" id="{E5265F12-9F26-9C24-7A73-3327CEA2B4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252607">
                  <a:off x="6646819" y="1647381"/>
                  <a:ext cx="3109124" cy="4397471"/>
                </a:xfrm>
                <a:prstGeom prst="rect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61A313F0-B184-0835-8A6D-13C7EA632460}"/>
                    </a:ext>
                  </a:extLst>
                </p:cNvPr>
                <p:cNvSpPr/>
                <p:nvPr/>
              </p:nvSpPr>
              <p:spPr>
                <a:xfrm rot="248237">
                  <a:off x="7053218" y="2399663"/>
                  <a:ext cx="1317231" cy="346230"/>
                </a:xfrm>
                <a:custGeom>
                  <a:avLst/>
                  <a:gdLst>
                    <a:gd name="connsiteX0" fmla="*/ 0 w 1317231"/>
                    <a:gd name="connsiteY0" fmla="*/ 173115 h 346230"/>
                    <a:gd name="connsiteX1" fmla="*/ 658616 w 1317231"/>
                    <a:gd name="connsiteY1" fmla="*/ 0 h 346230"/>
                    <a:gd name="connsiteX2" fmla="*/ 1317232 w 1317231"/>
                    <a:gd name="connsiteY2" fmla="*/ 173115 h 346230"/>
                    <a:gd name="connsiteX3" fmla="*/ 658616 w 1317231"/>
                    <a:gd name="connsiteY3" fmla="*/ 346230 h 346230"/>
                    <a:gd name="connsiteX4" fmla="*/ 0 w 1317231"/>
                    <a:gd name="connsiteY4" fmla="*/ 173115 h 346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7231" h="346230" extrusionOk="0">
                      <a:moveTo>
                        <a:pt x="0" y="173115"/>
                      </a:moveTo>
                      <a:cubicBezTo>
                        <a:pt x="-46977" y="79515"/>
                        <a:pt x="346390" y="50651"/>
                        <a:pt x="658616" y="0"/>
                      </a:cubicBezTo>
                      <a:cubicBezTo>
                        <a:pt x="1025831" y="7123"/>
                        <a:pt x="1317785" y="94378"/>
                        <a:pt x="1317232" y="173115"/>
                      </a:cubicBezTo>
                      <a:cubicBezTo>
                        <a:pt x="1307190" y="253574"/>
                        <a:pt x="1028220" y="353315"/>
                        <a:pt x="658616" y="346230"/>
                      </a:cubicBezTo>
                      <a:cubicBezTo>
                        <a:pt x="296463" y="340313"/>
                        <a:pt x="9835" y="287062"/>
                        <a:pt x="0" y="173115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chemeClr val="accent4">
                      <a:lumMod val="75000"/>
                    </a:schemeClr>
                  </a:solidFill>
                  <a:extLst>
                    <a:ext uri="{C807C97D-BFC1-408E-A445-0C87EB9F89A2}">
                      <ask:lineSketchStyleProps xmlns:ask="http://schemas.microsoft.com/office/drawing/2018/sketchyshapes" sd="2650216993">
                        <a:prstGeom prst="ellips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DB019789-7216-661B-B337-67F9DBF5581E}"/>
                    </a:ext>
                  </a:extLst>
                </p:cNvPr>
                <p:cNvSpPr/>
                <p:nvPr/>
              </p:nvSpPr>
              <p:spPr>
                <a:xfrm rot="248237">
                  <a:off x="7058460" y="2413197"/>
                  <a:ext cx="1314281" cy="288646"/>
                </a:xfrm>
                <a:custGeom>
                  <a:avLst/>
                  <a:gdLst>
                    <a:gd name="connsiteX0" fmla="*/ 0 w 1314281"/>
                    <a:gd name="connsiteY0" fmla="*/ 144323 h 288646"/>
                    <a:gd name="connsiteX1" fmla="*/ 657141 w 1314281"/>
                    <a:gd name="connsiteY1" fmla="*/ 0 h 288646"/>
                    <a:gd name="connsiteX2" fmla="*/ 1314282 w 1314281"/>
                    <a:gd name="connsiteY2" fmla="*/ 144323 h 288646"/>
                    <a:gd name="connsiteX3" fmla="*/ 657141 w 1314281"/>
                    <a:gd name="connsiteY3" fmla="*/ 288646 h 288646"/>
                    <a:gd name="connsiteX4" fmla="*/ 0 w 1314281"/>
                    <a:gd name="connsiteY4" fmla="*/ 144323 h 288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4281" h="288646" extrusionOk="0">
                      <a:moveTo>
                        <a:pt x="0" y="144323"/>
                      </a:moveTo>
                      <a:cubicBezTo>
                        <a:pt x="-42940" y="66453"/>
                        <a:pt x="313932" y="19389"/>
                        <a:pt x="657141" y="0"/>
                      </a:cubicBezTo>
                      <a:cubicBezTo>
                        <a:pt x="1024200" y="8476"/>
                        <a:pt x="1314381" y="67626"/>
                        <a:pt x="1314282" y="144323"/>
                      </a:cubicBezTo>
                      <a:cubicBezTo>
                        <a:pt x="1300799" y="203688"/>
                        <a:pt x="1049096" y="323741"/>
                        <a:pt x="657141" y="288646"/>
                      </a:cubicBezTo>
                      <a:cubicBezTo>
                        <a:pt x="296878" y="278731"/>
                        <a:pt x="6160" y="235515"/>
                        <a:pt x="0" y="144323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chemeClr val="accent4">
                      <a:lumMod val="75000"/>
                    </a:schemeClr>
                  </a:solidFill>
                  <a:extLst>
                    <a:ext uri="{C807C97D-BFC1-408E-A445-0C87EB9F89A2}">
                      <ask:lineSketchStyleProps xmlns:ask="http://schemas.microsoft.com/office/drawing/2018/sketchyshapes" sd="2650216993">
                        <a:prstGeom prst="ellips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C09EAA92-EF42-09C8-FFFE-E5F73A034F8D}"/>
                    </a:ext>
                  </a:extLst>
                </p:cNvPr>
                <p:cNvSpPr/>
                <p:nvPr/>
              </p:nvSpPr>
              <p:spPr>
                <a:xfrm rot="248237">
                  <a:off x="7054414" y="2370337"/>
                  <a:ext cx="1317231" cy="346230"/>
                </a:xfrm>
                <a:custGeom>
                  <a:avLst/>
                  <a:gdLst>
                    <a:gd name="connsiteX0" fmla="*/ 0 w 1317231"/>
                    <a:gd name="connsiteY0" fmla="*/ 173115 h 346230"/>
                    <a:gd name="connsiteX1" fmla="*/ 658616 w 1317231"/>
                    <a:gd name="connsiteY1" fmla="*/ 0 h 346230"/>
                    <a:gd name="connsiteX2" fmla="*/ 1317232 w 1317231"/>
                    <a:gd name="connsiteY2" fmla="*/ 173115 h 346230"/>
                    <a:gd name="connsiteX3" fmla="*/ 658616 w 1317231"/>
                    <a:gd name="connsiteY3" fmla="*/ 346230 h 346230"/>
                    <a:gd name="connsiteX4" fmla="*/ 0 w 1317231"/>
                    <a:gd name="connsiteY4" fmla="*/ 173115 h 346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7231" h="346230" extrusionOk="0">
                      <a:moveTo>
                        <a:pt x="0" y="173115"/>
                      </a:moveTo>
                      <a:cubicBezTo>
                        <a:pt x="-46977" y="79515"/>
                        <a:pt x="346390" y="50651"/>
                        <a:pt x="658616" y="0"/>
                      </a:cubicBezTo>
                      <a:cubicBezTo>
                        <a:pt x="1025831" y="7123"/>
                        <a:pt x="1317785" y="94378"/>
                        <a:pt x="1317232" y="173115"/>
                      </a:cubicBezTo>
                      <a:cubicBezTo>
                        <a:pt x="1307190" y="253574"/>
                        <a:pt x="1028220" y="353315"/>
                        <a:pt x="658616" y="346230"/>
                      </a:cubicBezTo>
                      <a:cubicBezTo>
                        <a:pt x="296463" y="340313"/>
                        <a:pt x="9835" y="287062"/>
                        <a:pt x="0" y="173115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chemeClr val="accent4">
                      <a:lumMod val="75000"/>
                    </a:schemeClr>
                  </a:solidFill>
                  <a:extLst>
                    <a:ext uri="{C807C97D-BFC1-408E-A445-0C87EB9F89A2}">
                      <ask:lineSketchStyleProps xmlns:ask="http://schemas.microsoft.com/office/drawing/2018/sketchyshapes" sd="2650216993">
                        <a:prstGeom prst="ellipse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7DF49DD7-3FDB-F8C8-DDDC-ECFEE30D6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rot="21131533">
                <a:off x="12525540" y="1233108"/>
                <a:ext cx="3091356" cy="4397470"/>
              </a:xfrm>
              <a:prstGeom prst="rect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88674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038226"/>
            <a:ext cx="8275540" cy="4764516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pPr lvl="2"/>
            <a:r>
              <a:rPr lang="fr-FR" sz="2000" b="1" dirty="0"/>
              <a:t>Nos offres </a:t>
            </a:r>
          </a:p>
          <a:p>
            <a:pPr lvl="2"/>
            <a:r>
              <a:rPr lang="fr-FR" sz="2000" b="1" dirty="0"/>
              <a:t>Mode opératoire</a:t>
            </a:r>
          </a:p>
          <a:p>
            <a:pPr lvl="2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Les modèles de convention</a:t>
            </a:r>
          </a:p>
          <a:p>
            <a:pPr lvl="2"/>
            <a:r>
              <a:rPr lang="fr-FR" sz="2000" b="1" dirty="0"/>
              <a:t>Les outils de communication</a:t>
            </a:r>
            <a:endParaRPr lang="fr-FR" sz="2000" b="1" dirty="0">
              <a:solidFill>
                <a:schemeClr val="accent4">
                  <a:lumMod val="75000"/>
                </a:schemeClr>
              </a:solidFill>
            </a:endParaRPr>
          </a:p>
          <a:p>
            <a:pPr lvl="2"/>
            <a:r>
              <a:rPr lang="fr-FR" sz="2000" b="1" dirty="0"/>
              <a:t>Les animations clients</a:t>
            </a:r>
            <a:endParaRPr lang="fr-FR" sz="2800" b="1" dirty="0"/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4232654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63FE440-75B5-B95F-9AD9-6B1EF04C3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400" y="2232825"/>
            <a:ext cx="6067682" cy="386679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56B57D6-BC52-5558-78C0-C558B95D44B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560295"/>
            <a:ext cx="7281726" cy="638925"/>
          </a:xfrm>
        </p:spPr>
        <p:txBody>
          <a:bodyPr/>
          <a:lstStyle/>
          <a:p>
            <a:r>
              <a:rPr lang="fr-FR" dirty="0"/>
              <a:t>Le </a:t>
            </a:r>
            <a:r>
              <a:rPr lang="fr-FR" b="1" dirty="0"/>
              <a:t>modèle de convention </a:t>
            </a:r>
            <a:r>
              <a:rPr lang="fr-FR" dirty="0"/>
              <a:t>est disponible dans                      :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054E5D-BE28-96B1-5F56-198F5E7614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Retrouvez la convention de partenariat et la fiche d’opportunité dans la RDC.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185580-1A77-8B83-C5E8-F7A4C58A8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329C3C-B217-10C1-4FE8-FC4D39C14A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A318821-97E0-1ABA-1A67-4BED43F2934D}"/>
              </a:ext>
            </a:extLst>
          </p:cNvPr>
          <p:cNvSpPr/>
          <p:nvPr/>
        </p:nvSpPr>
        <p:spPr>
          <a:xfrm>
            <a:off x="6662057" y="1467598"/>
            <a:ext cx="4650377" cy="502857"/>
          </a:xfrm>
          <a:custGeom>
            <a:avLst/>
            <a:gdLst>
              <a:gd name="connsiteX0" fmla="*/ 0 w 4650377"/>
              <a:gd name="connsiteY0" fmla="*/ 83811 h 502857"/>
              <a:gd name="connsiteX1" fmla="*/ 83811 w 4650377"/>
              <a:gd name="connsiteY1" fmla="*/ 0 h 502857"/>
              <a:gd name="connsiteX2" fmla="*/ 733810 w 4650377"/>
              <a:gd name="connsiteY2" fmla="*/ 0 h 502857"/>
              <a:gd name="connsiteX3" fmla="*/ 1159672 w 4650377"/>
              <a:gd name="connsiteY3" fmla="*/ 0 h 502857"/>
              <a:gd name="connsiteX4" fmla="*/ 1630361 w 4650377"/>
              <a:gd name="connsiteY4" fmla="*/ 0 h 502857"/>
              <a:gd name="connsiteX5" fmla="*/ 2056223 w 4650377"/>
              <a:gd name="connsiteY5" fmla="*/ 0 h 502857"/>
              <a:gd name="connsiteX6" fmla="*/ 2526912 w 4650377"/>
              <a:gd name="connsiteY6" fmla="*/ 0 h 502857"/>
              <a:gd name="connsiteX7" fmla="*/ 3042429 w 4650377"/>
              <a:gd name="connsiteY7" fmla="*/ 0 h 502857"/>
              <a:gd name="connsiteX8" fmla="*/ 3468291 w 4650377"/>
              <a:gd name="connsiteY8" fmla="*/ 0 h 502857"/>
              <a:gd name="connsiteX9" fmla="*/ 3938980 w 4650377"/>
              <a:gd name="connsiteY9" fmla="*/ 0 h 502857"/>
              <a:gd name="connsiteX10" fmla="*/ 4566566 w 4650377"/>
              <a:gd name="connsiteY10" fmla="*/ 0 h 502857"/>
              <a:gd name="connsiteX11" fmla="*/ 4650377 w 4650377"/>
              <a:gd name="connsiteY11" fmla="*/ 83811 h 502857"/>
              <a:gd name="connsiteX12" fmla="*/ 4650377 w 4650377"/>
              <a:gd name="connsiteY12" fmla="*/ 419046 h 502857"/>
              <a:gd name="connsiteX13" fmla="*/ 4566566 w 4650377"/>
              <a:gd name="connsiteY13" fmla="*/ 502857 h 502857"/>
              <a:gd name="connsiteX14" fmla="*/ 4006222 w 4650377"/>
              <a:gd name="connsiteY14" fmla="*/ 502857 h 502857"/>
              <a:gd name="connsiteX15" fmla="*/ 3535532 w 4650377"/>
              <a:gd name="connsiteY15" fmla="*/ 502857 h 502857"/>
              <a:gd name="connsiteX16" fmla="*/ 2975188 w 4650377"/>
              <a:gd name="connsiteY16" fmla="*/ 502857 h 502857"/>
              <a:gd name="connsiteX17" fmla="*/ 2504499 w 4650377"/>
              <a:gd name="connsiteY17" fmla="*/ 502857 h 502857"/>
              <a:gd name="connsiteX18" fmla="*/ 1854499 w 4650377"/>
              <a:gd name="connsiteY18" fmla="*/ 502857 h 502857"/>
              <a:gd name="connsiteX19" fmla="*/ 1383810 w 4650377"/>
              <a:gd name="connsiteY19" fmla="*/ 502857 h 502857"/>
              <a:gd name="connsiteX20" fmla="*/ 957948 w 4650377"/>
              <a:gd name="connsiteY20" fmla="*/ 502857 h 502857"/>
              <a:gd name="connsiteX21" fmla="*/ 83811 w 4650377"/>
              <a:gd name="connsiteY21" fmla="*/ 502857 h 502857"/>
              <a:gd name="connsiteX22" fmla="*/ 0 w 4650377"/>
              <a:gd name="connsiteY22" fmla="*/ 419046 h 502857"/>
              <a:gd name="connsiteX23" fmla="*/ 0 w 4650377"/>
              <a:gd name="connsiteY23" fmla="*/ 83811 h 50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50377" h="502857" fill="none" extrusionOk="0">
                <a:moveTo>
                  <a:pt x="0" y="83811"/>
                </a:moveTo>
                <a:cubicBezTo>
                  <a:pt x="-2195" y="39374"/>
                  <a:pt x="29000" y="3564"/>
                  <a:pt x="83811" y="0"/>
                </a:cubicBezTo>
                <a:cubicBezTo>
                  <a:pt x="373608" y="-44892"/>
                  <a:pt x="461169" y="25313"/>
                  <a:pt x="733810" y="0"/>
                </a:cubicBezTo>
                <a:cubicBezTo>
                  <a:pt x="1006451" y="-25313"/>
                  <a:pt x="1046889" y="34217"/>
                  <a:pt x="1159672" y="0"/>
                </a:cubicBezTo>
                <a:cubicBezTo>
                  <a:pt x="1272455" y="-34217"/>
                  <a:pt x="1439077" y="52118"/>
                  <a:pt x="1630361" y="0"/>
                </a:cubicBezTo>
                <a:cubicBezTo>
                  <a:pt x="1821645" y="-52118"/>
                  <a:pt x="1906969" y="49309"/>
                  <a:pt x="2056223" y="0"/>
                </a:cubicBezTo>
                <a:cubicBezTo>
                  <a:pt x="2205477" y="-49309"/>
                  <a:pt x="2414595" y="8809"/>
                  <a:pt x="2526912" y="0"/>
                </a:cubicBezTo>
                <a:cubicBezTo>
                  <a:pt x="2639229" y="-8809"/>
                  <a:pt x="2845824" y="17265"/>
                  <a:pt x="3042429" y="0"/>
                </a:cubicBezTo>
                <a:cubicBezTo>
                  <a:pt x="3239034" y="-17265"/>
                  <a:pt x="3328138" y="42530"/>
                  <a:pt x="3468291" y="0"/>
                </a:cubicBezTo>
                <a:cubicBezTo>
                  <a:pt x="3608444" y="-42530"/>
                  <a:pt x="3815374" y="16869"/>
                  <a:pt x="3938980" y="0"/>
                </a:cubicBezTo>
                <a:cubicBezTo>
                  <a:pt x="4062586" y="-16869"/>
                  <a:pt x="4265792" y="57257"/>
                  <a:pt x="4566566" y="0"/>
                </a:cubicBezTo>
                <a:cubicBezTo>
                  <a:pt x="4621581" y="-2564"/>
                  <a:pt x="4655996" y="31014"/>
                  <a:pt x="4650377" y="83811"/>
                </a:cubicBezTo>
                <a:cubicBezTo>
                  <a:pt x="4664281" y="159242"/>
                  <a:pt x="4626115" y="331759"/>
                  <a:pt x="4650377" y="419046"/>
                </a:cubicBezTo>
                <a:cubicBezTo>
                  <a:pt x="4652953" y="466729"/>
                  <a:pt x="4623684" y="502501"/>
                  <a:pt x="4566566" y="502857"/>
                </a:cubicBezTo>
                <a:cubicBezTo>
                  <a:pt x="4440345" y="560066"/>
                  <a:pt x="4159025" y="467561"/>
                  <a:pt x="4006222" y="502857"/>
                </a:cubicBezTo>
                <a:cubicBezTo>
                  <a:pt x="3853419" y="538153"/>
                  <a:pt x="3761675" y="463723"/>
                  <a:pt x="3535532" y="502857"/>
                </a:cubicBezTo>
                <a:cubicBezTo>
                  <a:pt x="3309389" y="541991"/>
                  <a:pt x="3153980" y="442154"/>
                  <a:pt x="2975188" y="502857"/>
                </a:cubicBezTo>
                <a:cubicBezTo>
                  <a:pt x="2796396" y="563560"/>
                  <a:pt x="2639245" y="498101"/>
                  <a:pt x="2504499" y="502857"/>
                </a:cubicBezTo>
                <a:cubicBezTo>
                  <a:pt x="2369753" y="507613"/>
                  <a:pt x="2004510" y="436465"/>
                  <a:pt x="1854499" y="502857"/>
                </a:cubicBezTo>
                <a:cubicBezTo>
                  <a:pt x="1704488" y="569249"/>
                  <a:pt x="1571868" y="502021"/>
                  <a:pt x="1383810" y="502857"/>
                </a:cubicBezTo>
                <a:cubicBezTo>
                  <a:pt x="1195752" y="503693"/>
                  <a:pt x="1053038" y="483926"/>
                  <a:pt x="957948" y="502857"/>
                </a:cubicBezTo>
                <a:cubicBezTo>
                  <a:pt x="862858" y="521788"/>
                  <a:pt x="337854" y="462355"/>
                  <a:pt x="83811" y="502857"/>
                </a:cubicBezTo>
                <a:cubicBezTo>
                  <a:pt x="36177" y="501678"/>
                  <a:pt x="-10105" y="456541"/>
                  <a:pt x="0" y="419046"/>
                </a:cubicBezTo>
                <a:cubicBezTo>
                  <a:pt x="-22117" y="299400"/>
                  <a:pt x="23290" y="172122"/>
                  <a:pt x="0" y="83811"/>
                </a:cubicBezTo>
                <a:close/>
              </a:path>
              <a:path w="4650377" h="502857" stroke="0" extrusionOk="0">
                <a:moveTo>
                  <a:pt x="0" y="83811"/>
                </a:moveTo>
                <a:cubicBezTo>
                  <a:pt x="102" y="38791"/>
                  <a:pt x="32190" y="-10994"/>
                  <a:pt x="83811" y="0"/>
                </a:cubicBezTo>
                <a:cubicBezTo>
                  <a:pt x="264076" y="-48713"/>
                  <a:pt x="417173" y="49553"/>
                  <a:pt x="644155" y="0"/>
                </a:cubicBezTo>
                <a:cubicBezTo>
                  <a:pt x="871137" y="-49553"/>
                  <a:pt x="1052098" y="53634"/>
                  <a:pt x="1294155" y="0"/>
                </a:cubicBezTo>
                <a:cubicBezTo>
                  <a:pt x="1536212" y="-53634"/>
                  <a:pt x="1634630" y="8782"/>
                  <a:pt x="1809672" y="0"/>
                </a:cubicBezTo>
                <a:cubicBezTo>
                  <a:pt x="1984714" y="-8782"/>
                  <a:pt x="2134905" y="56003"/>
                  <a:pt x="2280361" y="0"/>
                </a:cubicBezTo>
                <a:cubicBezTo>
                  <a:pt x="2425817" y="-56003"/>
                  <a:pt x="2620199" y="9819"/>
                  <a:pt x="2751050" y="0"/>
                </a:cubicBezTo>
                <a:cubicBezTo>
                  <a:pt x="2881901" y="-9819"/>
                  <a:pt x="3117314" y="8175"/>
                  <a:pt x="3311395" y="0"/>
                </a:cubicBezTo>
                <a:cubicBezTo>
                  <a:pt x="3505477" y="-8175"/>
                  <a:pt x="3573574" y="33556"/>
                  <a:pt x="3826911" y="0"/>
                </a:cubicBezTo>
                <a:cubicBezTo>
                  <a:pt x="4080248" y="-33556"/>
                  <a:pt x="4288970" y="9525"/>
                  <a:pt x="4566566" y="0"/>
                </a:cubicBezTo>
                <a:cubicBezTo>
                  <a:pt x="4624403" y="-1572"/>
                  <a:pt x="4663491" y="40686"/>
                  <a:pt x="4650377" y="83811"/>
                </a:cubicBezTo>
                <a:cubicBezTo>
                  <a:pt x="4660450" y="196916"/>
                  <a:pt x="4635785" y="325411"/>
                  <a:pt x="4650377" y="419046"/>
                </a:cubicBezTo>
                <a:cubicBezTo>
                  <a:pt x="4660128" y="474240"/>
                  <a:pt x="4612647" y="512773"/>
                  <a:pt x="4566566" y="502857"/>
                </a:cubicBezTo>
                <a:cubicBezTo>
                  <a:pt x="4444637" y="515669"/>
                  <a:pt x="4300066" y="477462"/>
                  <a:pt x="4095877" y="502857"/>
                </a:cubicBezTo>
                <a:cubicBezTo>
                  <a:pt x="3891688" y="528252"/>
                  <a:pt x="3755517" y="437010"/>
                  <a:pt x="3490705" y="502857"/>
                </a:cubicBezTo>
                <a:cubicBezTo>
                  <a:pt x="3225893" y="568704"/>
                  <a:pt x="3242655" y="481962"/>
                  <a:pt x="3020016" y="502857"/>
                </a:cubicBezTo>
                <a:cubicBezTo>
                  <a:pt x="2797377" y="523752"/>
                  <a:pt x="2634575" y="486976"/>
                  <a:pt x="2459671" y="502857"/>
                </a:cubicBezTo>
                <a:cubicBezTo>
                  <a:pt x="2284767" y="518738"/>
                  <a:pt x="2194806" y="494310"/>
                  <a:pt x="1988982" y="502857"/>
                </a:cubicBezTo>
                <a:cubicBezTo>
                  <a:pt x="1783158" y="511404"/>
                  <a:pt x="1636324" y="476538"/>
                  <a:pt x="1518293" y="502857"/>
                </a:cubicBezTo>
                <a:cubicBezTo>
                  <a:pt x="1400262" y="529176"/>
                  <a:pt x="1184368" y="480204"/>
                  <a:pt x="1092431" y="502857"/>
                </a:cubicBezTo>
                <a:cubicBezTo>
                  <a:pt x="1000494" y="525510"/>
                  <a:pt x="435040" y="475516"/>
                  <a:pt x="83811" y="502857"/>
                </a:cubicBezTo>
                <a:cubicBezTo>
                  <a:pt x="36099" y="491674"/>
                  <a:pt x="7302" y="469033"/>
                  <a:pt x="0" y="419046"/>
                </a:cubicBezTo>
                <a:cubicBezTo>
                  <a:pt x="-29483" y="268088"/>
                  <a:pt x="12063" y="237718"/>
                  <a:pt x="0" y="83811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Conquêtes &gt; Dispositif de Partenariats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&gt; Modèles de conventions</a:t>
            </a:r>
          </a:p>
        </p:txBody>
      </p:sp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6E4DCB32-5362-3EB7-8C08-03A915461A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727" y="1593900"/>
            <a:ext cx="1137410" cy="215418"/>
          </a:xfrm>
          <a:prstGeom prst="rect">
            <a:avLst/>
          </a:prstGeom>
        </p:spPr>
      </p:pic>
      <p:sp>
        <p:nvSpPr>
          <p:cNvPr id="26" name="Espace réservé du contenu 1">
            <a:extLst>
              <a:ext uri="{FF2B5EF4-FFF2-40B4-BE49-F238E27FC236}">
                <a16:creationId xmlns:a16="http://schemas.microsoft.com/office/drawing/2014/main" id="{40AFA6AB-1C52-2AC3-D7A6-73EA4011558D}"/>
              </a:ext>
            </a:extLst>
          </p:cNvPr>
          <p:cNvSpPr txBox="1">
            <a:spLocks/>
          </p:cNvSpPr>
          <p:nvPr/>
        </p:nvSpPr>
        <p:spPr>
          <a:xfrm>
            <a:off x="550912" y="2859082"/>
            <a:ext cx="4607660" cy="160384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Quel que soit le partenaire  une école, un BDE, une association sportive, une auto-école… il existe </a:t>
            </a:r>
            <a:r>
              <a:rPr lang="fr-FR" dirty="0">
                <a:hlinkClick r:id="rId5"/>
              </a:rPr>
              <a:t>une seule et unique convention de partenariat</a:t>
            </a:r>
            <a:r>
              <a:rPr lang="fr-FR" dirty="0"/>
              <a:t>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La </a:t>
            </a:r>
            <a:r>
              <a:rPr lang="fr-FR" dirty="0">
                <a:hlinkClick r:id="rId6"/>
              </a:rPr>
              <a:t>fiche d’opportunité de partenariat</a:t>
            </a:r>
            <a:r>
              <a:rPr lang="fr-FR" dirty="0"/>
              <a:t> est à compléter par le conseiller CEGEE et à joindre avec la convention de partenariat au département marketing pour signature par le mandataire BDD.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FF3CE32-8625-00B1-3E0E-CE0A9B836214}"/>
              </a:ext>
            </a:extLst>
          </p:cNvPr>
          <p:cNvCxnSpPr>
            <a:cxnSpLocks/>
          </p:cNvCxnSpPr>
          <p:nvPr/>
        </p:nvCxnSpPr>
        <p:spPr>
          <a:xfrm>
            <a:off x="4376057" y="3853518"/>
            <a:ext cx="1470375" cy="1253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E7DDC564-E004-A81C-23D0-67360D235F66}"/>
              </a:ext>
            </a:extLst>
          </p:cNvPr>
          <p:cNvSpPr/>
          <p:nvPr/>
        </p:nvSpPr>
        <p:spPr>
          <a:xfrm>
            <a:off x="5756332" y="4352239"/>
            <a:ext cx="2606868" cy="492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hlinkClick r:id="rId8"/>
            <a:extLst>
              <a:ext uri="{FF2B5EF4-FFF2-40B4-BE49-F238E27FC236}">
                <a16:creationId xmlns:a16="http://schemas.microsoft.com/office/drawing/2014/main" id="{9ACFE174-008F-8286-B601-65060907CF56}"/>
              </a:ext>
            </a:extLst>
          </p:cNvPr>
          <p:cNvSpPr/>
          <p:nvPr/>
        </p:nvSpPr>
        <p:spPr>
          <a:xfrm>
            <a:off x="5756332" y="4816354"/>
            <a:ext cx="2824582" cy="4300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C3DE646-1154-DA26-82A8-E7088F2B501E}"/>
              </a:ext>
            </a:extLst>
          </p:cNvPr>
          <p:cNvCxnSpPr>
            <a:cxnSpLocks/>
          </p:cNvCxnSpPr>
          <p:nvPr/>
        </p:nvCxnSpPr>
        <p:spPr>
          <a:xfrm>
            <a:off x="5077434" y="5139210"/>
            <a:ext cx="809863" cy="389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hlinkClick r:id="rId6"/>
            <a:extLst>
              <a:ext uri="{FF2B5EF4-FFF2-40B4-BE49-F238E27FC236}">
                <a16:creationId xmlns:a16="http://schemas.microsoft.com/office/drawing/2014/main" id="{10C4AB42-AE8C-81CF-B207-8EAA14D98825}"/>
              </a:ext>
            </a:extLst>
          </p:cNvPr>
          <p:cNvSpPr/>
          <p:nvPr/>
        </p:nvSpPr>
        <p:spPr>
          <a:xfrm>
            <a:off x="5756332" y="5284856"/>
            <a:ext cx="2824582" cy="42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145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56B57D6-BC52-5558-78C0-C558B95D44B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129972" y="1560295"/>
            <a:ext cx="7450292" cy="638925"/>
          </a:xfrm>
        </p:spPr>
        <p:txBody>
          <a:bodyPr/>
          <a:lstStyle/>
          <a:p>
            <a:r>
              <a:rPr lang="fr-FR" b="1" dirty="0"/>
              <a:t>Complétez 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convention de partenariat 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Page 1 : coordonnées du partenaire</a:t>
            </a:r>
          </a:p>
          <a:p>
            <a:pPr lvl="1"/>
            <a:r>
              <a:rPr lang="fr-FR" dirty="0"/>
              <a:t>Page 6, Article 8 : les coordonnées du contact CEGEE et du partenaire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Faites signer </a:t>
            </a:r>
            <a:r>
              <a:rPr lang="fr-FR" b="1" dirty="0"/>
              <a:t>la convention </a:t>
            </a:r>
            <a:r>
              <a:rPr lang="fr-FR" dirty="0"/>
              <a:t>par votre partenaire. </a:t>
            </a:r>
          </a:p>
          <a:p>
            <a:r>
              <a:rPr lang="fr-FR" b="1" dirty="0"/>
              <a:t>La partie CEGEE sera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signée par le mandataire BDD</a:t>
            </a:r>
            <a:r>
              <a:rPr lang="fr-FR" dirty="0"/>
              <a:t>. </a:t>
            </a:r>
          </a:p>
          <a:p>
            <a:r>
              <a:rPr lang="fr-FR" dirty="0"/>
              <a:t>Afin de pouvoir valider la convention côté CEGEE,                                                 il est nécessaire de compléter 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fiche d’opportunité                                                    Partenariat</a:t>
            </a:r>
            <a:r>
              <a:rPr lang="fr-FR" b="1" dirty="0"/>
              <a:t> </a:t>
            </a:r>
            <a:r>
              <a:rPr lang="fr-FR" dirty="0"/>
              <a:t>: il s’agit d’une présentation rapide                                                  du partenaire et des opportunités                                                   commerciales liées à ce partenariat.</a:t>
            </a:r>
          </a:p>
          <a:p>
            <a:r>
              <a:rPr lang="fr-FR" b="1" dirty="0"/>
              <a:t>Faites parvenir la convention et la fiche                                                                     opportunité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au département marketing</a:t>
            </a:r>
            <a:r>
              <a:rPr lang="fr-FR" dirty="0"/>
              <a:t>, afin que                                  nous puissions transmettre la convention au mandataire                                                      BDD pour validation. </a:t>
            </a:r>
          </a:p>
          <a:p>
            <a:r>
              <a:rPr lang="fr-FR" dirty="0"/>
              <a:t>Dès que la convention est signée par la CEGEE,                                                           le partenariat est actif.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054E5D-BE28-96B1-5F56-198F5E7614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Chaque partenariat est acté par une convention, signée par les deux parties : le partenaire et la CEGEE.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185580-1A77-8B83-C5E8-F7A4C58A8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50E4782-C2B5-B7D9-0BCC-71C5ACE90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56" y="1560295"/>
            <a:ext cx="3054531" cy="439747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15580418-4E3D-4FBB-5D5D-B75F5CAAA14D}"/>
              </a:ext>
            </a:extLst>
          </p:cNvPr>
          <p:cNvSpPr/>
          <p:nvPr/>
        </p:nvSpPr>
        <p:spPr>
          <a:xfrm>
            <a:off x="797707" y="3338004"/>
            <a:ext cx="2340838" cy="638926"/>
          </a:xfrm>
          <a:custGeom>
            <a:avLst/>
            <a:gdLst>
              <a:gd name="connsiteX0" fmla="*/ 0 w 2340838"/>
              <a:gd name="connsiteY0" fmla="*/ 319463 h 638926"/>
              <a:gd name="connsiteX1" fmla="*/ 1170419 w 2340838"/>
              <a:gd name="connsiteY1" fmla="*/ 0 h 638926"/>
              <a:gd name="connsiteX2" fmla="*/ 2340838 w 2340838"/>
              <a:gd name="connsiteY2" fmla="*/ 319463 h 638926"/>
              <a:gd name="connsiteX3" fmla="*/ 1170419 w 2340838"/>
              <a:gd name="connsiteY3" fmla="*/ 638926 h 638926"/>
              <a:gd name="connsiteX4" fmla="*/ 0 w 2340838"/>
              <a:gd name="connsiteY4" fmla="*/ 319463 h 63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838" h="638926" extrusionOk="0">
                <a:moveTo>
                  <a:pt x="0" y="319463"/>
                </a:moveTo>
                <a:cubicBezTo>
                  <a:pt x="-45118" y="144958"/>
                  <a:pt x="613104" y="87591"/>
                  <a:pt x="1170419" y="0"/>
                </a:cubicBezTo>
                <a:cubicBezTo>
                  <a:pt x="1826113" y="19065"/>
                  <a:pt x="2341134" y="152076"/>
                  <a:pt x="2340838" y="319463"/>
                </a:cubicBezTo>
                <a:cubicBezTo>
                  <a:pt x="2290696" y="420248"/>
                  <a:pt x="1883032" y="718976"/>
                  <a:pt x="1170419" y="638926"/>
                </a:cubicBezTo>
                <a:cubicBezTo>
                  <a:pt x="525282" y="634211"/>
                  <a:pt x="12433" y="519079"/>
                  <a:pt x="0" y="319463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3C43C904-9FFF-2A98-34B4-25F6E0A1862F}"/>
              </a:ext>
            </a:extLst>
          </p:cNvPr>
          <p:cNvSpPr/>
          <p:nvPr/>
        </p:nvSpPr>
        <p:spPr>
          <a:xfrm>
            <a:off x="802949" y="3382394"/>
            <a:ext cx="2335596" cy="532661"/>
          </a:xfrm>
          <a:custGeom>
            <a:avLst/>
            <a:gdLst>
              <a:gd name="connsiteX0" fmla="*/ 0 w 2335596"/>
              <a:gd name="connsiteY0" fmla="*/ 266331 h 532661"/>
              <a:gd name="connsiteX1" fmla="*/ 1167798 w 2335596"/>
              <a:gd name="connsiteY1" fmla="*/ 0 h 532661"/>
              <a:gd name="connsiteX2" fmla="*/ 2335596 w 2335596"/>
              <a:gd name="connsiteY2" fmla="*/ 266331 h 532661"/>
              <a:gd name="connsiteX3" fmla="*/ 1167798 w 2335596"/>
              <a:gd name="connsiteY3" fmla="*/ 532662 h 532661"/>
              <a:gd name="connsiteX4" fmla="*/ 0 w 2335596"/>
              <a:gd name="connsiteY4" fmla="*/ 266331 h 53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596" h="532661" extrusionOk="0">
                <a:moveTo>
                  <a:pt x="0" y="266331"/>
                </a:moveTo>
                <a:cubicBezTo>
                  <a:pt x="-52540" y="121487"/>
                  <a:pt x="540629" y="17488"/>
                  <a:pt x="1167798" y="0"/>
                </a:cubicBezTo>
                <a:cubicBezTo>
                  <a:pt x="1817781" y="10316"/>
                  <a:pt x="2335773" y="124647"/>
                  <a:pt x="2335596" y="266331"/>
                </a:cubicBezTo>
                <a:cubicBezTo>
                  <a:pt x="2269479" y="313671"/>
                  <a:pt x="1845451" y="572194"/>
                  <a:pt x="1167798" y="532662"/>
                </a:cubicBezTo>
                <a:cubicBezTo>
                  <a:pt x="529916" y="506347"/>
                  <a:pt x="4775" y="422326"/>
                  <a:pt x="0" y="266331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15A0B5A-7CBA-2530-7724-108B412A21B9}"/>
              </a:ext>
            </a:extLst>
          </p:cNvPr>
          <p:cNvSpPr/>
          <p:nvPr/>
        </p:nvSpPr>
        <p:spPr>
          <a:xfrm>
            <a:off x="798903" y="3308678"/>
            <a:ext cx="2340838" cy="638926"/>
          </a:xfrm>
          <a:custGeom>
            <a:avLst/>
            <a:gdLst>
              <a:gd name="connsiteX0" fmla="*/ 0 w 2340838"/>
              <a:gd name="connsiteY0" fmla="*/ 319463 h 638926"/>
              <a:gd name="connsiteX1" fmla="*/ 1170419 w 2340838"/>
              <a:gd name="connsiteY1" fmla="*/ 0 h 638926"/>
              <a:gd name="connsiteX2" fmla="*/ 2340838 w 2340838"/>
              <a:gd name="connsiteY2" fmla="*/ 319463 h 638926"/>
              <a:gd name="connsiteX3" fmla="*/ 1170419 w 2340838"/>
              <a:gd name="connsiteY3" fmla="*/ 638926 h 638926"/>
              <a:gd name="connsiteX4" fmla="*/ 0 w 2340838"/>
              <a:gd name="connsiteY4" fmla="*/ 319463 h 63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838" h="638926" extrusionOk="0">
                <a:moveTo>
                  <a:pt x="0" y="319463"/>
                </a:moveTo>
                <a:cubicBezTo>
                  <a:pt x="-45118" y="144958"/>
                  <a:pt x="613104" y="87591"/>
                  <a:pt x="1170419" y="0"/>
                </a:cubicBezTo>
                <a:cubicBezTo>
                  <a:pt x="1826113" y="19065"/>
                  <a:pt x="2341134" y="152076"/>
                  <a:pt x="2340838" y="319463"/>
                </a:cubicBezTo>
                <a:cubicBezTo>
                  <a:pt x="2290696" y="420248"/>
                  <a:pt x="1883032" y="718976"/>
                  <a:pt x="1170419" y="638926"/>
                </a:cubicBezTo>
                <a:cubicBezTo>
                  <a:pt x="525282" y="634211"/>
                  <a:pt x="12433" y="519079"/>
                  <a:pt x="0" y="319463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4C0DE9A7-49E5-3F50-DE84-0948A6CE3846}"/>
              </a:ext>
            </a:extLst>
          </p:cNvPr>
          <p:cNvGrpSpPr/>
          <p:nvPr/>
        </p:nvGrpSpPr>
        <p:grpSpPr>
          <a:xfrm>
            <a:off x="644263" y="1560295"/>
            <a:ext cx="3109124" cy="4397471"/>
            <a:chOff x="6646819" y="1647381"/>
            <a:chExt cx="3109124" cy="4397471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BC165315-2385-2B62-BA8A-3FA0387E6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52607">
              <a:off x="6646819" y="1647381"/>
              <a:ext cx="3109124" cy="4397471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078D9FD1-C7BA-4F26-528A-9B4CC0FA0404}"/>
                </a:ext>
              </a:extLst>
            </p:cNvPr>
            <p:cNvSpPr/>
            <p:nvPr/>
          </p:nvSpPr>
          <p:spPr>
            <a:xfrm rot="248237">
              <a:off x="7053218" y="2399663"/>
              <a:ext cx="1317231" cy="346230"/>
            </a:xfrm>
            <a:custGeom>
              <a:avLst/>
              <a:gdLst>
                <a:gd name="connsiteX0" fmla="*/ 0 w 1317231"/>
                <a:gd name="connsiteY0" fmla="*/ 173115 h 346230"/>
                <a:gd name="connsiteX1" fmla="*/ 658616 w 1317231"/>
                <a:gd name="connsiteY1" fmla="*/ 0 h 346230"/>
                <a:gd name="connsiteX2" fmla="*/ 1317232 w 1317231"/>
                <a:gd name="connsiteY2" fmla="*/ 173115 h 346230"/>
                <a:gd name="connsiteX3" fmla="*/ 658616 w 1317231"/>
                <a:gd name="connsiteY3" fmla="*/ 346230 h 346230"/>
                <a:gd name="connsiteX4" fmla="*/ 0 w 1317231"/>
                <a:gd name="connsiteY4" fmla="*/ 173115 h 34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7231" h="346230" extrusionOk="0">
                  <a:moveTo>
                    <a:pt x="0" y="173115"/>
                  </a:moveTo>
                  <a:cubicBezTo>
                    <a:pt x="-46977" y="79515"/>
                    <a:pt x="346390" y="50651"/>
                    <a:pt x="658616" y="0"/>
                  </a:cubicBezTo>
                  <a:cubicBezTo>
                    <a:pt x="1025831" y="7123"/>
                    <a:pt x="1317785" y="94378"/>
                    <a:pt x="1317232" y="173115"/>
                  </a:cubicBezTo>
                  <a:cubicBezTo>
                    <a:pt x="1307190" y="253574"/>
                    <a:pt x="1028220" y="353315"/>
                    <a:pt x="658616" y="346230"/>
                  </a:cubicBezTo>
                  <a:cubicBezTo>
                    <a:pt x="296463" y="340313"/>
                    <a:pt x="9835" y="287062"/>
                    <a:pt x="0" y="173115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0F646157-4AA3-E98F-037C-DDEF9F1CBAE2}"/>
                </a:ext>
              </a:extLst>
            </p:cNvPr>
            <p:cNvSpPr/>
            <p:nvPr/>
          </p:nvSpPr>
          <p:spPr>
            <a:xfrm rot="248237">
              <a:off x="7058460" y="2413197"/>
              <a:ext cx="1314281" cy="288646"/>
            </a:xfrm>
            <a:custGeom>
              <a:avLst/>
              <a:gdLst>
                <a:gd name="connsiteX0" fmla="*/ 0 w 1314281"/>
                <a:gd name="connsiteY0" fmla="*/ 144323 h 288646"/>
                <a:gd name="connsiteX1" fmla="*/ 657141 w 1314281"/>
                <a:gd name="connsiteY1" fmla="*/ 0 h 288646"/>
                <a:gd name="connsiteX2" fmla="*/ 1314282 w 1314281"/>
                <a:gd name="connsiteY2" fmla="*/ 144323 h 288646"/>
                <a:gd name="connsiteX3" fmla="*/ 657141 w 1314281"/>
                <a:gd name="connsiteY3" fmla="*/ 288646 h 288646"/>
                <a:gd name="connsiteX4" fmla="*/ 0 w 1314281"/>
                <a:gd name="connsiteY4" fmla="*/ 144323 h 28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281" h="288646" extrusionOk="0">
                  <a:moveTo>
                    <a:pt x="0" y="144323"/>
                  </a:moveTo>
                  <a:cubicBezTo>
                    <a:pt x="-42940" y="66453"/>
                    <a:pt x="313932" y="19389"/>
                    <a:pt x="657141" y="0"/>
                  </a:cubicBezTo>
                  <a:cubicBezTo>
                    <a:pt x="1024200" y="8476"/>
                    <a:pt x="1314381" y="67626"/>
                    <a:pt x="1314282" y="144323"/>
                  </a:cubicBezTo>
                  <a:cubicBezTo>
                    <a:pt x="1300799" y="203688"/>
                    <a:pt x="1049096" y="323741"/>
                    <a:pt x="657141" y="288646"/>
                  </a:cubicBezTo>
                  <a:cubicBezTo>
                    <a:pt x="296878" y="278731"/>
                    <a:pt x="6160" y="235515"/>
                    <a:pt x="0" y="144323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BDD54CA-B7B3-28FF-C8D6-38AE1891ECF3}"/>
                </a:ext>
              </a:extLst>
            </p:cNvPr>
            <p:cNvSpPr/>
            <p:nvPr/>
          </p:nvSpPr>
          <p:spPr>
            <a:xfrm rot="248237">
              <a:off x="7054414" y="2370337"/>
              <a:ext cx="1317231" cy="346230"/>
            </a:xfrm>
            <a:custGeom>
              <a:avLst/>
              <a:gdLst>
                <a:gd name="connsiteX0" fmla="*/ 0 w 1317231"/>
                <a:gd name="connsiteY0" fmla="*/ 173115 h 346230"/>
                <a:gd name="connsiteX1" fmla="*/ 658616 w 1317231"/>
                <a:gd name="connsiteY1" fmla="*/ 0 h 346230"/>
                <a:gd name="connsiteX2" fmla="*/ 1317232 w 1317231"/>
                <a:gd name="connsiteY2" fmla="*/ 173115 h 346230"/>
                <a:gd name="connsiteX3" fmla="*/ 658616 w 1317231"/>
                <a:gd name="connsiteY3" fmla="*/ 346230 h 346230"/>
                <a:gd name="connsiteX4" fmla="*/ 0 w 1317231"/>
                <a:gd name="connsiteY4" fmla="*/ 173115 h 34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7231" h="346230" extrusionOk="0">
                  <a:moveTo>
                    <a:pt x="0" y="173115"/>
                  </a:moveTo>
                  <a:cubicBezTo>
                    <a:pt x="-46977" y="79515"/>
                    <a:pt x="346390" y="50651"/>
                    <a:pt x="658616" y="0"/>
                  </a:cubicBezTo>
                  <a:cubicBezTo>
                    <a:pt x="1025831" y="7123"/>
                    <a:pt x="1317785" y="94378"/>
                    <a:pt x="1317232" y="173115"/>
                  </a:cubicBezTo>
                  <a:cubicBezTo>
                    <a:pt x="1307190" y="253574"/>
                    <a:pt x="1028220" y="353315"/>
                    <a:pt x="658616" y="346230"/>
                  </a:cubicBezTo>
                  <a:cubicBezTo>
                    <a:pt x="296463" y="340313"/>
                    <a:pt x="9835" y="287062"/>
                    <a:pt x="0" y="173115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90A6B5D-C8A4-E8A7-ED21-FB54A046364E}"/>
              </a:ext>
            </a:extLst>
          </p:cNvPr>
          <p:cNvGrpSpPr/>
          <p:nvPr/>
        </p:nvGrpSpPr>
        <p:grpSpPr>
          <a:xfrm>
            <a:off x="732122" y="1614393"/>
            <a:ext cx="3091356" cy="4397470"/>
            <a:chOff x="979694" y="1540482"/>
            <a:chExt cx="3091356" cy="439747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5AB9D1B6-69B5-11B6-E20E-4E0A3B41F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131533">
              <a:off x="979694" y="1540482"/>
              <a:ext cx="3091356" cy="4397470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83461FD2-F70B-343A-A637-58036AA352BE}"/>
                </a:ext>
              </a:extLst>
            </p:cNvPr>
            <p:cNvSpPr/>
            <p:nvPr/>
          </p:nvSpPr>
          <p:spPr>
            <a:xfrm rot="21155142">
              <a:off x="1257826" y="4525810"/>
              <a:ext cx="1403376" cy="553817"/>
            </a:xfrm>
            <a:custGeom>
              <a:avLst/>
              <a:gdLst>
                <a:gd name="connsiteX0" fmla="*/ 0 w 1403376"/>
                <a:gd name="connsiteY0" fmla="*/ 276909 h 553817"/>
                <a:gd name="connsiteX1" fmla="*/ 701688 w 1403376"/>
                <a:gd name="connsiteY1" fmla="*/ 0 h 553817"/>
                <a:gd name="connsiteX2" fmla="*/ 1403376 w 1403376"/>
                <a:gd name="connsiteY2" fmla="*/ 276909 h 553817"/>
                <a:gd name="connsiteX3" fmla="*/ 701688 w 1403376"/>
                <a:gd name="connsiteY3" fmla="*/ 553818 h 553817"/>
                <a:gd name="connsiteX4" fmla="*/ 0 w 1403376"/>
                <a:gd name="connsiteY4" fmla="*/ 276909 h 55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3376" h="553817" extrusionOk="0">
                  <a:moveTo>
                    <a:pt x="0" y="276909"/>
                  </a:moveTo>
                  <a:cubicBezTo>
                    <a:pt x="-42644" y="125800"/>
                    <a:pt x="350650" y="35879"/>
                    <a:pt x="701688" y="0"/>
                  </a:cubicBezTo>
                  <a:cubicBezTo>
                    <a:pt x="1099711" y="21531"/>
                    <a:pt x="1404022" y="143702"/>
                    <a:pt x="1403376" y="276909"/>
                  </a:cubicBezTo>
                  <a:cubicBezTo>
                    <a:pt x="1381352" y="396615"/>
                    <a:pt x="1135400" y="609654"/>
                    <a:pt x="701688" y="553818"/>
                  </a:cubicBezTo>
                  <a:cubicBezTo>
                    <a:pt x="321769" y="525500"/>
                    <a:pt x="16704" y="460985"/>
                    <a:pt x="0" y="276909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DA88571-A9CD-10BC-F0B3-F1FD10AEBF2F}"/>
                </a:ext>
              </a:extLst>
            </p:cNvPr>
            <p:cNvSpPr/>
            <p:nvPr/>
          </p:nvSpPr>
          <p:spPr>
            <a:xfrm rot="21155142">
              <a:off x="1257681" y="4507544"/>
              <a:ext cx="1437643" cy="553817"/>
            </a:xfrm>
            <a:custGeom>
              <a:avLst/>
              <a:gdLst>
                <a:gd name="connsiteX0" fmla="*/ 0 w 1437643"/>
                <a:gd name="connsiteY0" fmla="*/ 276909 h 553817"/>
                <a:gd name="connsiteX1" fmla="*/ 718822 w 1437643"/>
                <a:gd name="connsiteY1" fmla="*/ 0 h 553817"/>
                <a:gd name="connsiteX2" fmla="*/ 1437644 w 1437643"/>
                <a:gd name="connsiteY2" fmla="*/ 276909 h 553817"/>
                <a:gd name="connsiteX3" fmla="*/ 718822 w 1437643"/>
                <a:gd name="connsiteY3" fmla="*/ 553818 h 553817"/>
                <a:gd name="connsiteX4" fmla="*/ 0 w 1437643"/>
                <a:gd name="connsiteY4" fmla="*/ 276909 h 55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7643" h="553817" extrusionOk="0">
                  <a:moveTo>
                    <a:pt x="0" y="276909"/>
                  </a:moveTo>
                  <a:cubicBezTo>
                    <a:pt x="-45616" y="125927"/>
                    <a:pt x="354017" y="31647"/>
                    <a:pt x="718822" y="0"/>
                  </a:cubicBezTo>
                  <a:cubicBezTo>
                    <a:pt x="1126307" y="21531"/>
                    <a:pt x="1438290" y="143702"/>
                    <a:pt x="1437644" y="276909"/>
                  </a:cubicBezTo>
                  <a:cubicBezTo>
                    <a:pt x="1424741" y="410375"/>
                    <a:pt x="1140290" y="583409"/>
                    <a:pt x="718822" y="553818"/>
                  </a:cubicBezTo>
                  <a:cubicBezTo>
                    <a:pt x="329441" y="525500"/>
                    <a:pt x="16704" y="460985"/>
                    <a:pt x="0" y="276909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D02AE3E-DA83-690C-EB0F-D8BEC0788A9D}"/>
                </a:ext>
              </a:extLst>
            </p:cNvPr>
            <p:cNvSpPr/>
            <p:nvPr/>
          </p:nvSpPr>
          <p:spPr>
            <a:xfrm rot="10639751">
              <a:off x="1287699" y="4524249"/>
              <a:ext cx="1335763" cy="553817"/>
            </a:xfrm>
            <a:custGeom>
              <a:avLst/>
              <a:gdLst>
                <a:gd name="connsiteX0" fmla="*/ 0 w 1335763"/>
                <a:gd name="connsiteY0" fmla="*/ 276909 h 553817"/>
                <a:gd name="connsiteX1" fmla="*/ 667882 w 1335763"/>
                <a:gd name="connsiteY1" fmla="*/ 0 h 553817"/>
                <a:gd name="connsiteX2" fmla="*/ 1335764 w 1335763"/>
                <a:gd name="connsiteY2" fmla="*/ 276909 h 553817"/>
                <a:gd name="connsiteX3" fmla="*/ 667882 w 1335763"/>
                <a:gd name="connsiteY3" fmla="*/ 553818 h 553817"/>
                <a:gd name="connsiteX4" fmla="*/ 0 w 1335763"/>
                <a:gd name="connsiteY4" fmla="*/ 276909 h 55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5763" h="553817" extrusionOk="0">
                  <a:moveTo>
                    <a:pt x="0" y="276909"/>
                  </a:moveTo>
                  <a:cubicBezTo>
                    <a:pt x="-28576" y="125198"/>
                    <a:pt x="341472" y="41736"/>
                    <a:pt x="667882" y="0"/>
                  </a:cubicBezTo>
                  <a:cubicBezTo>
                    <a:pt x="1047234" y="21531"/>
                    <a:pt x="1336410" y="143702"/>
                    <a:pt x="1335764" y="276909"/>
                  </a:cubicBezTo>
                  <a:cubicBezTo>
                    <a:pt x="1325376" y="414170"/>
                    <a:pt x="1060405" y="582427"/>
                    <a:pt x="667882" y="553818"/>
                  </a:cubicBezTo>
                  <a:cubicBezTo>
                    <a:pt x="306634" y="525500"/>
                    <a:pt x="16704" y="460985"/>
                    <a:pt x="0" y="276909"/>
                  </a:cubicBezTo>
                  <a:close/>
                </a:path>
              </a:pathLst>
            </a:custGeom>
            <a:noFill/>
            <a:ln w="31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2650216993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69D1328A-D69F-8BC4-1630-A59EED3B703D}"/>
              </a:ext>
            </a:extLst>
          </p:cNvPr>
          <p:cNvGrpSpPr/>
          <p:nvPr/>
        </p:nvGrpSpPr>
        <p:grpSpPr>
          <a:xfrm>
            <a:off x="8587988" y="2844916"/>
            <a:ext cx="3138969" cy="3255290"/>
            <a:chOff x="8590842" y="2751708"/>
            <a:chExt cx="3138969" cy="3255290"/>
          </a:xfrm>
        </p:grpSpPr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0A9A82A6-D529-6162-B5B0-316B25604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58647">
              <a:off x="9443357" y="2751708"/>
              <a:ext cx="2286454" cy="3255290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3" name="Picture 6" descr="fleche-rouge - Tous Perfect">
              <a:extLst>
                <a:ext uri="{FF2B5EF4-FFF2-40B4-BE49-F238E27FC236}">
                  <a16:creationId xmlns:a16="http://schemas.microsoft.com/office/drawing/2014/main" id="{9DAD7FEC-32F2-844B-93AF-DE68051B6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25212" flipH="1">
              <a:off x="8590842" y="3796192"/>
              <a:ext cx="965105" cy="70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8319CE2-3D9C-0056-BF28-08899C4D5A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971550"/>
            <a:ext cx="8275540" cy="4831191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pPr lvl="2"/>
            <a:r>
              <a:rPr lang="fr-FR" sz="2000" b="1" dirty="0"/>
              <a:t>Nos offres</a:t>
            </a:r>
          </a:p>
          <a:p>
            <a:pPr lvl="2"/>
            <a:r>
              <a:rPr lang="fr-FR" sz="2000" b="1" dirty="0"/>
              <a:t>Mode opératoire</a:t>
            </a:r>
          </a:p>
          <a:p>
            <a:pPr lvl="2"/>
            <a:r>
              <a:rPr lang="fr-FR" sz="2000" b="1" dirty="0"/>
              <a:t>Les modèles de convention</a:t>
            </a:r>
          </a:p>
          <a:p>
            <a:pPr lvl="2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Les outils de communication</a:t>
            </a:r>
          </a:p>
          <a:p>
            <a:pPr lvl="2"/>
            <a:r>
              <a:rPr lang="fr-FR" sz="2000" b="1" dirty="0">
                <a:solidFill>
                  <a:srgbClr val="404040"/>
                </a:solidFill>
              </a:rPr>
              <a:t>Les animations clients</a:t>
            </a:r>
            <a:endParaRPr lang="fr-FR" sz="2800" b="1" dirty="0">
              <a:solidFill>
                <a:srgbClr val="404040"/>
              </a:solidFill>
            </a:endParaRP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3950797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32C952-77E8-2184-1974-EFB8CD92BDA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Les dépliants sont disponibles sur simple demande auprès de l’assistante de votre DR.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7DBC3-B34C-25D0-599C-720C8A77B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dépliant unique pour tous vos partenaires, quel que soit leur nature (BDE, association, entreprise…)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CD920-003A-7657-7C49-9A1DF26D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33FC6-F1F9-D070-074F-A58973437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03C243D-E55E-5D0E-5868-C803F623A913}"/>
              </a:ext>
            </a:extLst>
          </p:cNvPr>
          <p:cNvGrpSpPr/>
          <p:nvPr/>
        </p:nvGrpSpPr>
        <p:grpSpPr>
          <a:xfrm>
            <a:off x="1002294" y="1812294"/>
            <a:ext cx="9808581" cy="4460726"/>
            <a:chOff x="1002294" y="1812294"/>
            <a:chExt cx="9808581" cy="44607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68C6B56-0F09-AD56-7FCC-0FFB516B3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906" r="-1"/>
            <a:stretch/>
          </p:blipFill>
          <p:spPr>
            <a:xfrm>
              <a:off x="1002294" y="1812294"/>
              <a:ext cx="3477054" cy="446072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BF6D31E-7325-285C-7DC8-CC5DD1BF8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9348" y="1812294"/>
              <a:ext cx="6331527" cy="446072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63627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D25028-D46D-2622-EB15-6E149B4D51B5}"/>
              </a:ext>
            </a:extLst>
          </p:cNvPr>
          <p:cNvGrpSpPr/>
          <p:nvPr/>
        </p:nvGrpSpPr>
        <p:grpSpPr>
          <a:xfrm>
            <a:off x="695325" y="1441919"/>
            <a:ext cx="10693835" cy="4863320"/>
            <a:chOff x="1002294" y="1812294"/>
            <a:chExt cx="9808581" cy="446072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D66DD9-5529-3759-3272-2A12912598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906" r="-1"/>
            <a:stretch/>
          </p:blipFill>
          <p:spPr>
            <a:xfrm>
              <a:off x="1002294" y="1812294"/>
              <a:ext cx="3477054" cy="446072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27133FC-8055-F052-4D47-E2F4497C6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9348" y="1812294"/>
              <a:ext cx="6331527" cy="446072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7DBC3-B34C-25D0-599C-720C8A77B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 scannant le QR Code, le prospect peut compléter un formulaire afin d’être recontacté par la CEGEE pour prise de RDV. 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CD920-003A-7657-7C49-9A1DF26D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33FC6-F1F9-D070-074F-A58973437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6E515D3-034C-DEE6-AD5B-B20777519409}"/>
              </a:ext>
            </a:extLst>
          </p:cNvPr>
          <p:cNvSpPr/>
          <p:nvPr/>
        </p:nvSpPr>
        <p:spPr>
          <a:xfrm rot="21155142">
            <a:off x="8303673" y="3473663"/>
            <a:ext cx="737999" cy="706719"/>
          </a:xfrm>
          <a:custGeom>
            <a:avLst/>
            <a:gdLst>
              <a:gd name="connsiteX0" fmla="*/ 0 w 737999"/>
              <a:gd name="connsiteY0" fmla="*/ 353360 h 706719"/>
              <a:gd name="connsiteX1" fmla="*/ 369000 w 737999"/>
              <a:gd name="connsiteY1" fmla="*/ 0 h 706719"/>
              <a:gd name="connsiteX2" fmla="*/ 738000 w 737999"/>
              <a:gd name="connsiteY2" fmla="*/ 353360 h 706719"/>
              <a:gd name="connsiteX3" fmla="*/ 369000 w 737999"/>
              <a:gd name="connsiteY3" fmla="*/ 706720 h 706719"/>
              <a:gd name="connsiteX4" fmla="*/ 0 w 737999"/>
              <a:gd name="connsiteY4" fmla="*/ 353360 h 70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999" h="706719" extrusionOk="0">
                <a:moveTo>
                  <a:pt x="0" y="353360"/>
                </a:moveTo>
                <a:cubicBezTo>
                  <a:pt x="-28881" y="159440"/>
                  <a:pt x="193609" y="27924"/>
                  <a:pt x="369000" y="0"/>
                </a:cubicBezTo>
                <a:cubicBezTo>
                  <a:pt x="584070" y="23144"/>
                  <a:pt x="739324" y="198603"/>
                  <a:pt x="738000" y="353360"/>
                </a:cubicBezTo>
                <a:cubicBezTo>
                  <a:pt x="720971" y="522823"/>
                  <a:pt x="602464" y="742594"/>
                  <a:pt x="369000" y="706720"/>
                </a:cubicBezTo>
                <a:cubicBezTo>
                  <a:pt x="177133" y="662362"/>
                  <a:pt x="16316" y="578934"/>
                  <a:pt x="0" y="353360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0F54C23-2A34-B313-9429-C03926B1126D}"/>
              </a:ext>
            </a:extLst>
          </p:cNvPr>
          <p:cNvSpPr/>
          <p:nvPr/>
        </p:nvSpPr>
        <p:spPr>
          <a:xfrm rot="21155142">
            <a:off x="8310203" y="3474825"/>
            <a:ext cx="756017" cy="706719"/>
          </a:xfrm>
          <a:custGeom>
            <a:avLst/>
            <a:gdLst>
              <a:gd name="connsiteX0" fmla="*/ 0 w 756017"/>
              <a:gd name="connsiteY0" fmla="*/ 353360 h 706719"/>
              <a:gd name="connsiteX1" fmla="*/ 378009 w 756017"/>
              <a:gd name="connsiteY1" fmla="*/ 0 h 706719"/>
              <a:gd name="connsiteX2" fmla="*/ 756018 w 756017"/>
              <a:gd name="connsiteY2" fmla="*/ 353360 h 706719"/>
              <a:gd name="connsiteX3" fmla="*/ 378009 w 756017"/>
              <a:gd name="connsiteY3" fmla="*/ 706720 h 706719"/>
              <a:gd name="connsiteX4" fmla="*/ 0 w 756017"/>
              <a:gd name="connsiteY4" fmla="*/ 353360 h 70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6017" h="706719" extrusionOk="0">
                <a:moveTo>
                  <a:pt x="0" y="353360"/>
                </a:moveTo>
                <a:cubicBezTo>
                  <a:pt x="-48574" y="160283"/>
                  <a:pt x="173496" y="4184"/>
                  <a:pt x="378009" y="0"/>
                </a:cubicBezTo>
                <a:cubicBezTo>
                  <a:pt x="598055" y="23144"/>
                  <a:pt x="757342" y="198603"/>
                  <a:pt x="756018" y="353360"/>
                </a:cubicBezTo>
                <a:cubicBezTo>
                  <a:pt x="742219" y="527697"/>
                  <a:pt x="610823" y="735792"/>
                  <a:pt x="378009" y="706720"/>
                </a:cubicBezTo>
                <a:cubicBezTo>
                  <a:pt x="181166" y="662362"/>
                  <a:pt x="16316" y="578934"/>
                  <a:pt x="0" y="353360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302D112-20B0-4B04-93A0-85380E94BEEA}"/>
              </a:ext>
            </a:extLst>
          </p:cNvPr>
          <p:cNvGrpSpPr/>
          <p:nvPr/>
        </p:nvGrpSpPr>
        <p:grpSpPr>
          <a:xfrm>
            <a:off x="4508519" y="2600325"/>
            <a:ext cx="5962650" cy="4257675"/>
            <a:chOff x="3275061" y="2590386"/>
            <a:chExt cx="5962650" cy="425767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826CCA4-B052-0220-0DCC-59DEAC7447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79"/>
            <a:stretch/>
          </p:blipFill>
          <p:spPr bwMode="auto">
            <a:xfrm rot="21302373">
              <a:off x="5523557" y="3179886"/>
              <a:ext cx="1177303" cy="246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Main droite isolée avec smartphone">
              <a:extLst>
                <a:ext uri="{FF2B5EF4-FFF2-40B4-BE49-F238E27FC236}">
                  <a16:creationId xmlns:a16="http://schemas.microsoft.com/office/drawing/2014/main" id="{51CF3E87-691F-3842-E248-8889F32CB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20" b="97315" l="9744" r="89776">
                          <a14:foregroundMark x1="36422" y1="18345" x2="36422" y2="18345"/>
                          <a14:foregroundMark x1="36741" y1="16107" x2="36741" y2="16107"/>
                          <a14:foregroundMark x1="70288" y1="95078" x2="70288" y2="95078"/>
                          <a14:foregroundMark x1="79233" y1="97315" x2="79233" y2="97315"/>
                          <a14:foregroundMark x1="54473" y1="12304" x2="54473" y2="12304"/>
                          <a14:backgroundMark x1="59425" y1="50336" x2="59425" y2="50336"/>
                          <a14:backgroundMark x1="58307" y1="38031" x2="58307" y2="380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061" y="2590386"/>
              <a:ext cx="5962650" cy="4257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1830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32C952-77E8-2184-1974-EFB8CD92BDA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7DBC3-B34C-25D0-599C-720C8A77B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prospects y découvrent l’essentiel de nos offres en fonction de leur âge.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CD920-003A-7657-7C49-9A1DF26D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33FC6-F1F9-D070-074F-A58973437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AB9EE8F-852C-4344-1D8C-1216F6E8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388669"/>
            <a:ext cx="10048875" cy="47379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1663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7DBC3-B34C-25D0-599C-720C8A77B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version numérique que vous pouvez envoyer par email à vos partenaires est disponible dans la RDC &gt; Conquêtes &gt; Dispositif de partenaires &gt; les offres.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CD920-003A-7657-7C49-9A1DF26D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33FC6-F1F9-D070-074F-A58973437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ECA87C5-D014-52A7-1F09-22E60832E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5" y="1428750"/>
            <a:ext cx="7440525" cy="4599788"/>
          </a:xfrm>
          <a:custGeom>
            <a:avLst/>
            <a:gdLst>
              <a:gd name="connsiteX0" fmla="*/ 0 w 7440525"/>
              <a:gd name="connsiteY0" fmla="*/ 0 h 4599788"/>
              <a:gd name="connsiteX1" fmla="*/ 676411 w 7440525"/>
              <a:gd name="connsiteY1" fmla="*/ 0 h 4599788"/>
              <a:gd name="connsiteX2" fmla="*/ 1278417 w 7440525"/>
              <a:gd name="connsiteY2" fmla="*/ 0 h 4599788"/>
              <a:gd name="connsiteX3" fmla="*/ 2029234 w 7440525"/>
              <a:gd name="connsiteY3" fmla="*/ 0 h 4599788"/>
              <a:gd name="connsiteX4" fmla="*/ 2482430 w 7440525"/>
              <a:gd name="connsiteY4" fmla="*/ 0 h 4599788"/>
              <a:gd name="connsiteX5" fmla="*/ 3233246 w 7440525"/>
              <a:gd name="connsiteY5" fmla="*/ 0 h 4599788"/>
              <a:gd name="connsiteX6" fmla="*/ 3686442 w 7440525"/>
              <a:gd name="connsiteY6" fmla="*/ 0 h 4599788"/>
              <a:gd name="connsiteX7" fmla="*/ 4511664 w 7440525"/>
              <a:gd name="connsiteY7" fmla="*/ 0 h 4599788"/>
              <a:gd name="connsiteX8" fmla="*/ 5262480 w 7440525"/>
              <a:gd name="connsiteY8" fmla="*/ 0 h 4599788"/>
              <a:gd name="connsiteX9" fmla="*/ 6013297 w 7440525"/>
              <a:gd name="connsiteY9" fmla="*/ 0 h 4599788"/>
              <a:gd name="connsiteX10" fmla="*/ 6689708 w 7440525"/>
              <a:gd name="connsiteY10" fmla="*/ 0 h 4599788"/>
              <a:gd name="connsiteX11" fmla="*/ 7440525 w 7440525"/>
              <a:gd name="connsiteY11" fmla="*/ 0 h 4599788"/>
              <a:gd name="connsiteX12" fmla="*/ 7440525 w 7440525"/>
              <a:gd name="connsiteY12" fmla="*/ 519119 h 4599788"/>
              <a:gd name="connsiteX13" fmla="*/ 7440525 w 7440525"/>
              <a:gd name="connsiteY13" fmla="*/ 1084236 h 4599788"/>
              <a:gd name="connsiteX14" fmla="*/ 7440525 w 7440525"/>
              <a:gd name="connsiteY14" fmla="*/ 1833344 h 4599788"/>
              <a:gd name="connsiteX15" fmla="*/ 7440525 w 7440525"/>
              <a:gd name="connsiteY15" fmla="*/ 2352463 h 4599788"/>
              <a:gd name="connsiteX16" fmla="*/ 7440525 w 7440525"/>
              <a:gd name="connsiteY16" fmla="*/ 3055573 h 4599788"/>
              <a:gd name="connsiteX17" fmla="*/ 7440525 w 7440525"/>
              <a:gd name="connsiteY17" fmla="*/ 3574692 h 4599788"/>
              <a:gd name="connsiteX18" fmla="*/ 7440525 w 7440525"/>
              <a:gd name="connsiteY18" fmla="*/ 4599788 h 4599788"/>
              <a:gd name="connsiteX19" fmla="*/ 6764114 w 7440525"/>
              <a:gd name="connsiteY19" fmla="*/ 4599788 h 4599788"/>
              <a:gd name="connsiteX20" fmla="*/ 6013297 w 7440525"/>
              <a:gd name="connsiteY20" fmla="*/ 4599788 h 4599788"/>
              <a:gd name="connsiteX21" fmla="*/ 5560101 w 7440525"/>
              <a:gd name="connsiteY21" fmla="*/ 4599788 h 4599788"/>
              <a:gd name="connsiteX22" fmla="*/ 4958095 w 7440525"/>
              <a:gd name="connsiteY22" fmla="*/ 4599788 h 4599788"/>
              <a:gd name="connsiteX23" fmla="*/ 4207279 w 7440525"/>
              <a:gd name="connsiteY23" fmla="*/ 4599788 h 4599788"/>
              <a:gd name="connsiteX24" fmla="*/ 3754083 w 7440525"/>
              <a:gd name="connsiteY24" fmla="*/ 4599788 h 4599788"/>
              <a:gd name="connsiteX25" fmla="*/ 3226482 w 7440525"/>
              <a:gd name="connsiteY25" fmla="*/ 4599788 h 4599788"/>
              <a:gd name="connsiteX26" fmla="*/ 2550071 w 7440525"/>
              <a:gd name="connsiteY26" fmla="*/ 4599788 h 4599788"/>
              <a:gd name="connsiteX27" fmla="*/ 1948065 w 7440525"/>
              <a:gd name="connsiteY27" fmla="*/ 4599788 h 4599788"/>
              <a:gd name="connsiteX28" fmla="*/ 1122843 w 7440525"/>
              <a:gd name="connsiteY28" fmla="*/ 4599788 h 4599788"/>
              <a:gd name="connsiteX29" fmla="*/ 0 w 7440525"/>
              <a:gd name="connsiteY29" fmla="*/ 4599788 h 4599788"/>
              <a:gd name="connsiteX30" fmla="*/ 0 w 7440525"/>
              <a:gd name="connsiteY30" fmla="*/ 3850680 h 4599788"/>
              <a:gd name="connsiteX31" fmla="*/ 0 w 7440525"/>
              <a:gd name="connsiteY31" fmla="*/ 3193567 h 4599788"/>
              <a:gd name="connsiteX32" fmla="*/ 0 w 7440525"/>
              <a:gd name="connsiteY32" fmla="*/ 2536455 h 4599788"/>
              <a:gd name="connsiteX33" fmla="*/ 0 w 7440525"/>
              <a:gd name="connsiteY33" fmla="*/ 1971338 h 4599788"/>
              <a:gd name="connsiteX34" fmla="*/ 0 w 7440525"/>
              <a:gd name="connsiteY34" fmla="*/ 1406221 h 4599788"/>
              <a:gd name="connsiteX35" fmla="*/ 0 w 7440525"/>
              <a:gd name="connsiteY35" fmla="*/ 703110 h 4599788"/>
              <a:gd name="connsiteX36" fmla="*/ 0 w 7440525"/>
              <a:gd name="connsiteY36" fmla="*/ 0 h 4599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440525" h="4599788" fill="none" extrusionOk="0">
                <a:moveTo>
                  <a:pt x="0" y="0"/>
                </a:moveTo>
                <a:cubicBezTo>
                  <a:pt x="187429" y="31971"/>
                  <a:pt x="479275" y="19035"/>
                  <a:pt x="676411" y="0"/>
                </a:cubicBezTo>
                <a:cubicBezTo>
                  <a:pt x="873547" y="-19035"/>
                  <a:pt x="1014255" y="-9161"/>
                  <a:pt x="1278417" y="0"/>
                </a:cubicBezTo>
                <a:cubicBezTo>
                  <a:pt x="1542579" y="9161"/>
                  <a:pt x="1697694" y="19878"/>
                  <a:pt x="2029234" y="0"/>
                </a:cubicBezTo>
                <a:cubicBezTo>
                  <a:pt x="2360774" y="-19878"/>
                  <a:pt x="2379225" y="9596"/>
                  <a:pt x="2482430" y="0"/>
                </a:cubicBezTo>
                <a:cubicBezTo>
                  <a:pt x="2585635" y="-9596"/>
                  <a:pt x="2967920" y="846"/>
                  <a:pt x="3233246" y="0"/>
                </a:cubicBezTo>
                <a:cubicBezTo>
                  <a:pt x="3498572" y="-846"/>
                  <a:pt x="3497951" y="-9487"/>
                  <a:pt x="3686442" y="0"/>
                </a:cubicBezTo>
                <a:cubicBezTo>
                  <a:pt x="3874933" y="9487"/>
                  <a:pt x="4205767" y="-18372"/>
                  <a:pt x="4511664" y="0"/>
                </a:cubicBezTo>
                <a:cubicBezTo>
                  <a:pt x="4817561" y="18372"/>
                  <a:pt x="4892637" y="31719"/>
                  <a:pt x="5262480" y="0"/>
                </a:cubicBezTo>
                <a:cubicBezTo>
                  <a:pt x="5632323" y="-31719"/>
                  <a:pt x="5732168" y="17745"/>
                  <a:pt x="6013297" y="0"/>
                </a:cubicBezTo>
                <a:cubicBezTo>
                  <a:pt x="6294426" y="-17745"/>
                  <a:pt x="6505294" y="-14537"/>
                  <a:pt x="6689708" y="0"/>
                </a:cubicBezTo>
                <a:cubicBezTo>
                  <a:pt x="6874122" y="14537"/>
                  <a:pt x="7144726" y="14799"/>
                  <a:pt x="7440525" y="0"/>
                </a:cubicBezTo>
                <a:cubicBezTo>
                  <a:pt x="7457882" y="167852"/>
                  <a:pt x="7432508" y="358118"/>
                  <a:pt x="7440525" y="519119"/>
                </a:cubicBezTo>
                <a:cubicBezTo>
                  <a:pt x="7448542" y="680120"/>
                  <a:pt x="7442693" y="949683"/>
                  <a:pt x="7440525" y="1084236"/>
                </a:cubicBezTo>
                <a:cubicBezTo>
                  <a:pt x="7438357" y="1218789"/>
                  <a:pt x="7419876" y="1575508"/>
                  <a:pt x="7440525" y="1833344"/>
                </a:cubicBezTo>
                <a:cubicBezTo>
                  <a:pt x="7461174" y="2091180"/>
                  <a:pt x="7416426" y="2193637"/>
                  <a:pt x="7440525" y="2352463"/>
                </a:cubicBezTo>
                <a:cubicBezTo>
                  <a:pt x="7464624" y="2511289"/>
                  <a:pt x="7439773" y="2873658"/>
                  <a:pt x="7440525" y="3055573"/>
                </a:cubicBezTo>
                <a:cubicBezTo>
                  <a:pt x="7441278" y="3237488"/>
                  <a:pt x="7425174" y="3445728"/>
                  <a:pt x="7440525" y="3574692"/>
                </a:cubicBezTo>
                <a:cubicBezTo>
                  <a:pt x="7455876" y="3703656"/>
                  <a:pt x="7465604" y="4122567"/>
                  <a:pt x="7440525" y="4599788"/>
                </a:cubicBezTo>
                <a:cubicBezTo>
                  <a:pt x="7258746" y="4573192"/>
                  <a:pt x="7066520" y="4581466"/>
                  <a:pt x="6764114" y="4599788"/>
                </a:cubicBezTo>
                <a:cubicBezTo>
                  <a:pt x="6461708" y="4618110"/>
                  <a:pt x="6288963" y="4596747"/>
                  <a:pt x="6013297" y="4599788"/>
                </a:cubicBezTo>
                <a:cubicBezTo>
                  <a:pt x="5737631" y="4602829"/>
                  <a:pt x="5683876" y="4584518"/>
                  <a:pt x="5560101" y="4599788"/>
                </a:cubicBezTo>
                <a:cubicBezTo>
                  <a:pt x="5436326" y="4615058"/>
                  <a:pt x="5177249" y="4575851"/>
                  <a:pt x="4958095" y="4599788"/>
                </a:cubicBezTo>
                <a:cubicBezTo>
                  <a:pt x="4738941" y="4623725"/>
                  <a:pt x="4557089" y="4616938"/>
                  <a:pt x="4207279" y="4599788"/>
                </a:cubicBezTo>
                <a:cubicBezTo>
                  <a:pt x="3857469" y="4582638"/>
                  <a:pt x="3894784" y="4605350"/>
                  <a:pt x="3754083" y="4599788"/>
                </a:cubicBezTo>
                <a:cubicBezTo>
                  <a:pt x="3613382" y="4594226"/>
                  <a:pt x="3352990" y="4586777"/>
                  <a:pt x="3226482" y="4599788"/>
                </a:cubicBezTo>
                <a:cubicBezTo>
                  <a:pt x="3099974" y="4612799"/>
                  <a:pt x="2845442" y="4593956"/>
                  <a:pt x="2550071" y="4599788"/>
                </a:cubicBezTo>
                <a:cubicBezTo>
                  <a:pt x="2254700" y="4605620"/>
                  <a:pt x="2078321" y="4623082"/>
                  <a:pt x="1948065" y="4599788"/>
                </a:cubicBezTo>
                <a:cubicBezTo>
                  <a:pt x="1817809" y="4576494"/>
                  <a:pt x="1458670" y="4605396"/>
                  <a:pt x="1122843" y="4599788"/>
                </a:cubicBezTo>
                <a:cubicBezTo>
                  <a:pt x="787016" y="4594180"/>
                  <a:pt x="251941" y="4590767"/>
                  <a:pt x="0" y="4599788"/>
                </a:cubicBezTo>
                <a:cubicBezTo>
                  <a:pt x="-30493" y="4356628"/>
                  <a:pt x="25714" y="4212254"/>
                  <a:pt x="0" y="3850680"/>
                </a:cubicBezTo>
                <a:cubicBezTo>
                  <a:pt x="-25714" y="3489106"/>
                  <a:pt x="5321" y="3419940"/>
                  <a:pt x="0" y="3193567"/>
                </a:cubicBezTo>
                <a:cubicBezTo>
                  <a:pt x="-5321" y="2967194"/>
                  <a:pt x="7044" y="2722958"/>
                  <a:pt x="0" y="2536455"/>
                </a:cubicBezTo>
                <a:cubicBezTo>
                  <a:pt x="-7044" y="2349952"/>
                  <a:pt x="-28169" y="2184274"/>
                  <a:pt x="0" y="1971338"/>
                </a:cubicBezTo>
                <a:cubicBezTo>
                  <a:pt x="28169" y="1758402"/>
                  <a:pt x="22626" y="1572790"/>
                  <a:pt x="0" y="1406221"/>
                </a:cubicBezTo>
                <a:cubicBezTo>
                  <a:pt x="-22626" y="1239652"/>
                  <a:pt x="24489" y="1046812"/>
                  <a:pt x="0" y="703110"/>
                </a:cubicBezTo>
                <a:cubicBezTo>
                  <a:pt x="-24489" y="359408"/>
                  <a:pt x="14793" y="182849"/>
                  <a:pt x="0" y="0"/>
                </a:cubicBezTo>
                <a:close/>
              </a:path>
              <a:path w="7440525" h="4599788" stroke="0" extrusionOk="0">
                <a:moveTo>
                  <a:pt x="0" y="0"/>
                </a:moveTo>
                <a:cubicBezTo>
                  <a:pt x="199688" y="-1255"/>
                  <a:pt x="387452" y="9377"/>
                  <a:pt x="527601" y="0"/>
                </a:cubicBezTo>
                <a:cubicBezTo>
                  <a:pt x="667750" y="-9377"/>
                  <a:pt x="997533" y="-64"/>
                  <a:pt x="1204012" y="0"/>
                </a:cubicBezTo>
                <a:cubicBezTo>
                  <a:pt x="1410491" y="64"/>
                  <a:pt x="1533222" y="14379"/>
                  <a:pt x="1731613" y="0"/>
                </a:cubicBezTo>
                <a:cubicBezTo>
                  <a:pt x="1930004" y="-14379"/>
                  <a:pt x="2017221" y="-14926"/>
                  <a:pt x="2184809" y="0"/>
                </a:cubicBezTo>
                <a:cubicBezTo>
                  <a:pt x="2352397" y="14926"/>
                  <a:pt x="2595291" y="30496"/>
                  <a:pt x="2861220" y="0"/>
                </a:cubicBezTo>
                <a:cubicBezTo>
                  <a:pt x="3127149" y="-30496"/>
                  <a:pt x="3487831" y="-38837"/>
                  <a:pt x="3686442" y="0"/>
                </a:cubicBezTo>
                <a:cubicBezTo>
                  <a:pt x="3885053" y="38837"/>
                  <a:pt x="4084285" y="-10929"/>
                  <a:pt x="4214043" y="0"/>
                </a:cubicBezTo>
                <a:cubicBezTo>
                  <a:pt x="4343801" y="10929"/>
                  <a:pt x="4493325" y="-5916"/>
                  <a:pt x="4667238" y="0"/>
                </a:cubicBezTo>
                <a:cubicBezTo>
                  <a:pt x="4841152" y="5916"/>
                  <a:pt x="5129565" y="27478"/>
                  <a:pt x="5343650" y="0"/>
                </a:cubicBezTo>
                <a:cubicBezTo>
                  <a:pt x="5557735" y="-27478"/>
                  <a:pt x="5614539" y="15372"/>
                  <a:pt x="5871251" y="0"/>
                </a:cubicBezTo>
                <a:cubicBezTo>
                  <a:pt x="6127963" y="-15372"/>
                  <a:pt x="6225898" y="292"/>
                  <a:pt x="6324446" y="0"/>
                </a:cubicBezTo>
                <a:cubicBezTo>
                  <a:pt x="6422994" y="-292"/>
                  <a:pt x="6927435" y="4077"/>
                  <a:pt x="7440525" y="0"/>
                </a:cubicBezTo>
                <a:cubicBezTo>
                  <a:pt x="7415359" y="210459"/>
                  <a:pt x="7450431" y="443408"/>
                  <a:pt x="7440525" y="565117"/>
                </a:cubicBezTo>
                <a:cubicBezTo>
                  <a:pt x="7430619" y="686826"/>
                  <a:pt x="7453138" y="883759"/>
                  <a:pt x="7440525" y="1176232"/>
                </a:cubicBezTo>
                <a:cubicBezTo>
                  <a:pt x="7427912" y="1468706"/>
                  <a:pt x="7456344" y="1726263"/>
                  <a:pt x="7440525" y="1879342"/>
                </a:cubicBezTo>
                <a:cubicBezTo>
                  <a:pt x="7424707" y="2032421"/>
                  <a:pt x="7419172" y="2310424"/>
                  <a:pt x="7440525" y="2490457"/>
                </a:cubicBezTo>
                <a:cubicBezTo>
                  <a:pt x="7461878" y="2670491"/>
                  <a:pt x="7455572" y="2891053"/>
                  <a:pt x="7440525" y="3147569"/>
                </a:cubicBezTo>
                <a:cubicBezTo>
                  <a:pt x="7425478" y="3404085"/>
                  <a:pt x="7450207" y="3603608"/>
                  <a:pt x="7440525" y="3804682"/>
                </a:cubicBezTo>
                <a:cubicBezTo>
                  <a:pt x="7430843" y="4005756"/>
                  <a:pt x="7449803" y="4382410"/>
                  <a:pt x="7440525" y="4599788"/>
                </a:cubicBezTo>
                <a:cubicBezTo>
                  <a:pt x="7298834" y="4602212"/>
                  <a:pt x="6998603" y="4622872"/>
                  <a:pt x="6838519" y="4599788"/>
                </a:cubicBezTo>
                <a:cubicBezTo>
                  <a:pt x="6678435" y="4576704"/>
                  <a:pt x="6492122" y="4574405"/>
                  <a:pt x="6310918" y="4599788"/>
                </a:cubicBezTo>
                <a:cubicBezTo>
                  <a:pt x="6129714" y="4625171"/>
                  <a:pt x="6007387" y="4617422"/>
                  <a:pt x="5857722" y="4599788"/>
                </a:cubicBezTo>
                <a:cubicBezTo>
                  <a:pt x="5708057" y="4582154"/>
                  <a:pt x="5395463" y="4567427"/>
                  <a:pt x="5032501" y="4599788"/>
                </a:cubicBezTo>
                <a:cubicBezTo>
                  <a:pt x="4669539" y="4632149"/>
                  <a:pt x="4561892" y="4581570"/>
                  <a:pt x="4430494" y="4599788"/>
                </a:cubicBezTo>
                <a:cubicBezTo>
                  <a:pt x="4299096" y="4618006"/>
                  <a:pt x="4122778" y="4590580"/>
                  <a:pt x="3902894" y="4599788"/>
                </a:cubicBezTo>
                <a:cubicBezTo>
                  <a:pt x="3683010" y="4608996"/>
                  <a:pt x="3507254" y="4629643"/>
                  <a:pt x="3152077" y="4599788"/>
                </a:cubicBezTo>
                <a:cubicBezTo>
                  <a:pt x="2796900" y="4569933"/>
                  <a:pt x="2707168" y="4568568"/>
                  <a:pt x="2475666" y="4599788"/>
                </a:cubicBezTo>
                <a:cubicBezTo>
                  <a:pt x="2244164" y="4631008"/>
                  <a:pt x="1931043" y="4604349"/>
                  <a:pt x="1724849" y="4599788"/>
                </a:cubicBezTo>
                <a:cubicBezTo>
                  <a:pt x="1518655" y="4595227"/>
                  <a:pt x="1287520" y="4585865"/>
                  <a:pt x="1122843" y="4599788"/>
                </a:cubicBezTo>
                <a:cubicBezTo>
                  <a:pt x="958166" y="4613711"/>
                  <a:pt x="308953" y="4584741"/>
                  <a:pt x="0" y="4599788"/>
                </a:cubicBezTo>
                <a:cubicBezTo>
                  <a:pt x="22774" y="4397187"/>
                  <a:pt x="-11853" y="4228543"/>
                  <a:pt x="0" y="3896678"/>
                </a:cubicBezTo>
                <a:cubicBezTo>
                  <a:pt x="11853" y="3564813"/>
                  <a:pt x="-3600" y="3622414"/>
                  <a:pt x="0" y="3377559"/>
                </a:cubicBezTo>
                <a:cubicBezTo>
                  <a:pt x="3600" y="3132704"/>
                  <a:pt x="22888" y="3001801"/>
                  <a:pt x="0" y="2812442"/>
                </a:cubicBezTo>
                <a:cubicBezTo>
                  <a:pt x="-22888" y="2623083"/>
                  <a:pt x="4297" y="2436254"/>
                  <a:pt x="0" y="2201327"/>
                </a:cubicBezTo>
                <a:cubicBezTo>
                  <a:pt x="-4297" y="1966400"/>
                  <a:pt x="11493" y="1812862"/>
                  <a:pt x="0" y="1682208"/>
                </a:cubicBezTo>
                <a:cubicBezTo>
                  <a:pt x="-11493" y="1551554"/>
                  <a:pt x="6679" y="1310293"/>
                  <a:pt x="0" y="1117091"/>
                </a:cubicBezTo>
                <a:cubicBezTo>
                  <a:pt x="-6679" y="923889"/>
                  <a:pt x="-53949" y="479386"/>
                  <a:pt x="0" y="0"/>
                </a:cubicBezTo>
                <a:close/>
              </a:path>
            </a:pathLst>
          </a:custGeom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403271144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3D7F48-EEA2-E34D-715F-16155E268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635" y="3456994"/>
            <a:ext cx="4886421" cy="2755500"/>
          </a:xfrm>
          <a:custGeom>
            <a:avLst/>
            <a:gdLst>
              <a:gd name="connsiteX0" fmla="*/ 0 w 4886421"/>
              <a:gd name="connsiteY0" fmla="*/ 0 h 2755500"/>
              <a:gd name="connsiteX1" fmla="*/ 698060 w 4886421"/>
              <a:gd name="connsiteY1" fmla="*/ 0 h 2755500"/>
              <a:gd name="connsiteX2" fmla="*/ 1444984 w 4886421"/>
              <a:gd name="connsiteY2" fmla="*/ 0 h 2755500"/>
              <a:gd name="connsiteX3" fmla="*/ 2240773 w 4886421"/>
              <a:gd name="connsiteY3" fmla="*/ 0 h 2755500"/>
              <a:gd name="connsiteX4" fmla="*/ 2792241 w 4886421"/>
              <a:gd name="connsiteY4" fmla="*/ 0 h 2755500"/>
              <a:gd name="connsiteX5" fmla="*/ 3343708 w 4886421"/>
              <a:gd name="connsiteY5" fmla="*/ 0 h 2755500"/>
              <a:gd name="connsiteX6" fmla="*/ 4139497 w 4886421"/>
              <a:gd name="connsiteY6" fmla="*/ 0 h 2755500"/>
              <a:gd name="connsiteX7" fmla="*/ 4886421 w 4886421"/>
              <a:gd name="connsiteY7" fmla="*/ 0 h 2755500"/>
              <a:gd name="connsiteX8" fmla="*/ 4886421 w 4886421"/>
              <a:gd name="connsiteY8" fmla="*/ 743985 h 2755500"/>
              <a:gd name="connsiteX9" fmla="*/ 4886421 w 4886421"/>
              <a:gd name="connsiteY9" fmla="*/ 1432860 h 2755500"/>
              <a:gd name="connsiteX10" fmla="*/ 4886421 w 4886421"/>
              <a:gd name="connsiteY10" fmla="*/ 2755500 h 2755500"/>
              <a:gd name="connsiteX11" fmla="*/ 4334953 w 4886421"/>
              <a:gd name="connsiteY11" fmla="*/ 2755500 h 2755500"/>
              <a:gd name="connsiteX12" fmla="*/ 3734622 w 4886421"/>
              <a:gd name="connsiteY12" fmla="*/ 2755500 h 2755500"/>
              <a:gd name="connsiteX13" fmla="*/ 3134290 w 4886421"/>
              <a:gd name="connsiteY13" fmla="*/ 2755500 h 2755500"/>
              <a:gd name="connsiteX14" fmla="*/ 2436230 w 4886421"/>
              <a:gd name="connsiteY14" fmla="*/ 2755500 h 2755500"/>
              <a:gd name="connsiteX15" fmla="*/ 1689306 w 4886421"/>
              <a:gd name="connsiteY15" fmla="*/ 2755500 h 2755500"/>
              <a:gd name="connsiteX16" fmla="*/ 1137838 w 4886421"/>
              <a:gd name="connsiteY16" fmla="*/ 2755500 h 2755500"/>
              <a:gd name="connsiteX17" fmla="*/ 0 w 4886421"/>
              <a:gd name="connsiteY17" fmla="*/ 2755500 h 2755500"/>
              <a:gd name="connsiteX18" fmla="*/ 0 w 4886421"/>
              <a:gd name="connsiteY18" fmla="*/ 2094180 h 2755500"/>
              <a:gd name="connsiteX19" fmla="*/ 0 w 4886421"/>
              <a:gd name="connsiteY19" fmla="*/ 1350195 h 2755500"/>
              <a:gd name="connsiteX20" fmla="*/ 0 w 4886421"/>
              <a:gd name="connsiteY20" fmla="*/ 716430 h 2755500"/>
              <a:gd name="connsiteX21" fmla="*/ 0 w 4886421"/>
              <a:gd name="connsiteY21" fmla="*/ 0 h 275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886421" h="2755500" fill="none" extrusionOk="0">
                <a:moveTo>
                  <a:pt x="0" y="0"/>
                </a:moveTo>
                <a:cubicBezTo>
                  <a:pt x="296032" y="26570"/>
                  <a:pt x="422458" y="-33798"/>
                  <a:pt x="698060" y="0"/>
                </a:cubicBezTo>
                <a:cubicBezTo>
                  <a:pt x="973662" y="33798"/>
                  <a:pt x="1138913" y="2"/>
                  <a:pt x="1444984" y="0"/>
                </a:cubicBezTo>
                <a:cubicBezTo>
                  <a:pt x="1751055" y="-2"/>
                  <a:pt x="2039448" y="4232"/>
                  <a:pt x="2240773" y="0"/>
                </a:cubicBezTo>
                <a:cubicBezTo>
                  <a:pt x="2442098" y="-4232"/>
                  <a:pt x="2578881" y="20011"/>
                  <a:pt x="2792241" y="0"/>
                </a:cubicBezTo>
                <a:cubicBezTo>
                  <a:pt x="3005601" y="-20011"/>
                  <a:pt x="3148649" y="13680"/>
                  <a:pt x="3343708" y="0"/>
                </a:cubicBezTo>
                <a:cubicBezTo>
                  <a:pt x="3538767" y="-13680"/>
                  <a:pt x="3881458" y="13226"/>
                  <a:pt x="4139497" y="0"/>
                </a:cubicBezTo>
                <a:cubicBezTo>
                  <a:pt x="4397536" y="-13226"/>
                  <a:pt x="4521028" y="31035"/>
                  <a:pt x="4886421" y="0"/>
                </a:cubicBezTo>
                <a:cubicBezTo>
                  <a:pt x="4861499" y="343560"/>
                  <a:pt x="4882741" y="521373"/>
                  <a:pt x="4886421" y="743985"/>
                </a:cubicBezTo>
                <a:cubicBezTo>
                  <a:pt x="4890101" y="966597"/>
                  <a:pt x="4920700" y="1177291"/>
                  <a:pt x="4886421" y="1432860"/>
                </a:cubicBezTo>
                <a:cubicBezTo>
                  <a:pt x="4852142" y="1688430"/>
                  <a:pt x="4916471" y="2425239"/>
                  <a:pt x="4886421" y="2755500"/>
                </a:cubicBezTo>
                <a:cubicBezTo>
                  <a:pt x="4711457" y="2781412"/>
                  <a:pt x="4522457" y="2738366"/>
                  <a:pt x="4334953" y="2755500"/>
                </a:cubicBezTo>
                <a:cubicBezTo>
                  <a:pt x="4147449" y="2772634"/>
                  <a:pt x="3857660" y="2741139"/>
                  <a:pt x="3734622" y="2755500"/>
                </a:cubicBezTo>
                <a:cubicBezTo>
                  <a:pt x="3611584" y="2769861"/>
                  <a:pt x="3287385" y="2744337"/>
                  <a:pt x="3134290" y="2755500"/>
                </a:cubicBezTo>
                <a:cubicBezTo>
                  <a:pt x="2981195" y="2766663"/>
                  <a:pt x="2630487" y="2749933"/>
                  <a:pt x="2436230" y="2755500"/>
                </a:cubicBezTo>
                <a:cubicBezTo>
                  <a:pt x="2241973" y="2761067"/>
                  <a:pt x="2038786" y="2740545"/>
                  <a:pt x="1689306" y="2755500"/>
                </a:cubicBezTo>
                <a:cubicBezTo>
                  <a:pt x="1339826" y="2770455"/>
                  <a:pt x="1332258" y="2733787"/>
                  <a:pt x="1137838" y="2755500"/>
                </a:cubicBezTo>
                <a:cubicBezTo>
                  <a:pt x="943418" y="2777213"/>
                  <a:pt x="432550" y="2738019"/>
                  <a:pt x="0" y="2755500"/>
                </a:cubicBezTo>
                <a:cubicBezTo>
                  <a:pt x="-706" y="2453812"/>
                  <a:pt x="1939" y="2249872"/>
                  <a:pt x="0" y="2094180"/>
                </a:cubicBezTo>
                <a:cubicBezTo>
                  <a:pt x="-1939" y="1938488"/>
                  <a:pt x="-10928" y="1645071"/>
                  <a:pt x="0" y="1350195"/>
                </a:cubicBezTo>
                <a:cubicBezTo>
                  <a:pt x="10928" y="1055320"/>
                  <a:pt x="28394" y="876410"/>
                  <a:pt x="0" y="716430"/>
                </a:cubicBezTo>
                <a:cubicBezTo>
                  <a:pt x="-28394" y="556450"/>
                  <a:pt x="-4730" y="276934"/>
                  <a:pt x="0" y="0"/>
                </a:cubicBezTo>
                <a:close/>
              </a:path>
              <a:path w="4886421" h="2755500" stroke="0" extrusionOk="0">
                <a:moveTo>
                  <a:pt x="0" y="0"/>
                </a:moveTo>
                <a:cubicBezTo>
                  <a:pt x="207805" y="-1187"/>
                  <a:pt x="490851" y="-19733"/>
                  <a:pt x="698060" y="0"/>
                </a:cubicBezTo>
                <a:cubicBezTo>
                  <a:pt x="905269" y="19733"/>
                  <a:pt x="1040443" y="-14015"/>
                  <a:pt x="1298392" y="0"/>
                </a:cubicBezTo>
                <a:cubicBezTo>
                  <a:pt x="1556341" y="14015"/>
                  <a:pt x="1684875" y="-18800"/>
                  <a:pt x="1849859" y="0"/>
                </a:cubicBezTo>
                <a:cubicBezTo>
                  <a:pt x="2014843" y="18800"/>
                  <a:pt x="2231979" y="-30800"/>
                  <a:pt x="2547920" y="0"/>
                </a:cubicBezTo>
                <a:cubicBezTo>
                  <a:pt x="2863861" y="30800"/>
                  <a:pt x="2918962" y="-1271"/>
                  <a:pt x="3099387" y="0"/>
                </a:cubicBezTo>
                <a:cubicBezTo>
                  <a:pt x="3279812" y="1271"/>
                  <a:pt x="3595394" y="-18639"/>
                  <a:pt x="3846311" y="0"/>
                </a:cubicBezTo>
                <a:cubicBezTo>
                  <a:pt x="4097228" y="18639"/>
                  <a:pt x="4369105" y="51595"/>
                  <a:pt x="4886421" y="0"/>
                </a:cubicBezTo>
                <a:cubicBezTo>
                  <a:pt x="4906658" y="202356"/>
                  <a:pt x="4863893" y="487142"/>
                  <a:pt x="4886421" y="743985"/>
                </a:cubicBezTo>
                <a:cubicBezTo>
                  <a:pt x="4908949" y="1000828"/>
                  <a:pt x="4871621" y="1195125"/>
                  <a:pt x="4886421" y="1405305"/>
                </a:cubicBezTo>
                <a:cubicBezTo>
                  <a:pt x="4901221" y="1615485"/>
                  <a:pt x="4872080" y="1801892"/>
                  <a:pt x="4886421" y="2011515"/>
                </a:cubicBezTo>
                <a:cubicBezTo>
                  <a:pt x="4900763" y="2221138"/>
                  <a:pt x="4920312" y="2444741"/>
                  <a:pt x="4886421" y="2755500"/>
                </a:cubicBezTo>
                <a:cubicBezTo>
                  <a:pt x="4674338" y="2743584"/>
                  <a:pt x="4531814" y="2739702"/>
                  <a:pt x="4334953" y="2755500"/>
                </a:cubicBezTo>
                <a:cubicBezTo>
                  <a:pt x="4138092" y="2771298"/>
                  <a:pt x="4058156" y="2773447"/>
                  <a:pt x="3783486" y="2755500"/>
                </a:cubicBezTo>
                <a:cubicBezTo>
                  <a:pt x="3508816" y="2737553"/>
                  <a:pt x="3363814" y="2756915"/>
                  <a:pt x="3183154" y="2755500"/>
                </a:cubicBezTo>
                <a:cubicBezTo>
                  <a:pt x="3002494" y="2754085"/>
                  <a:pt x="2729720" y="2790091"/>
                  <a:pt x="2387366" y="2755500"/>
                </a:cubicBezTo>
                <a:cubicBezTo>
                  <a:pt x="2045012" y="2720909"/>
                  <a:pt x="1998775" y="2726458"/>
                  <a:pt x="1640441" y="2755500"/>
                </a:cubicBezTo>
                <a:cubicBezTo>
                  <a:pt x="1282108" y="2784542"/>
                  <a:pt x="1250298" y="2735403"/>
                  <a:pt x="942381" y="2755500"/>
                </a:cubicBezTo>
                <a:cubicBezTo>
                  <a:pt x="634464" y="2775597"/>
                  <a:pt x="316385" y="2745956"/>
                  <a:pt x="0" y="2755500"/>
                </a:cubicBezTo>
                <a:cubicBezTo>
                  <a:pt x="8337" y="2590621"/>
                  <a:pt x="8108" y="2382145"/>
                  <a:pt x="0" y="2121735"/>
                </a:cubicBezTo>
                <a:cubicBezTo>
                  <a:pt x="-8108" y="1861326"/>
                  <a:pt x="6191" y="1658311"/>
                  <a:pt x="0" y="1377750"/>
                </a:cubicBezTo>
                <a:cubicBezTo>
                  <a:pt x="-6191" y="1097190"/>
                  <a:pt x="-18672" y="1056029"/>
                  <a:pt x="0" y="771540"/>
                </a:cubicBezTo>
                <a:cubicBezTo>
                  <a:pt x="18672" y="487051"/>
                  <a:pt x="-32686" y="227720"/>
                  <a:pt x="0" y="0"/>
                </a:cubicBezTo>
                <a:close/>
              </a:path>
            </a:pathLst>
          </a:custGeom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6264643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B85FF11-6A66-957E-5DCF-6D4622C528DD}"/>
              </a:ext>
            </a:extLst>
          </p:cNvPr>
          <p:cNvSpPr/>
          <p:nvPr/>
        </p:nvSpPr>
        <p:spPr>
          <a:xfrm>
            <a:off x="5284753" y="2166357"/>
            <a:ext cx="1020798" cy="738768"/>
          </a:xfrm>
          <a:custGeom>
            <a:avLst/>
            <a:gdLst>
              <a:gd name="connsiteX0" fmla="*/ 0 w 1020798"/>
              <a:gd name="connsiteY0" fmla="*/ 123130 h 738768"/>
              <a:gd name="connsiteX1" fmla="*/ 123130 w 1020798"/>
              <a:gd name="connsiteY1" fmla="*/ 0 h 738768"/>
              <a:gd name="connsiteX2" fmla="*/ 525890 w 1020798"/>
              <a:gd name="connsiteY2" fmla="*/ 0 h 738768"/>
              <a:gd name="connsiteX3" fmla="*/ 897668 w 1020798"/>
              <a:gd name="connsiteY3" fmla="*/ 0 h 738768"/>
              <a:gd name="connsiteX4" fmla="*/ 1020798 w 1020798"/>
              <a:gd name="connsiteY4" fmla="*/ 123130 h 738768"/>
              <a:gd name="connsiteX5" fmla="*/ 1020798 w 1020798"/>
              <a:gd name="connsiteY5" fmla="*/ 615638 h 738768"/>
              <a:gd name="connsiteX6" fmla="*/ 897668 w 1020798"/>
              <a:gd name="connsiteY6" fmla="*/ 738768 h 738768"/>
              <a:gd name="connsiteX7" fmla="*/ 525890 w 1020798"/>
              <a:gd name="connsiteY7" fmla="*/ 738768 h 738768"/>
              <a:gd name="connsiteX8" fmla="*/ 123130 w 1020798"/>
              <a:gd name="connsiteY8" fmla="*/ 738768 h 738768"/>
              <a:gd name="connsiteX9" fmla="*/ 0 w 1020798"/>
              <a:gd name="connsiteY9" fmla="*/ 615638 h 738768"/>
              <a:gd name="connsiteX10" fmla="*/ 0 w 1020798"/>
              <a:gd name="connsiteY10" fmla="*/ 123130 h 73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0798" h="738768" extrusionOk="0">
                <a:moveTo>
                  <a:pt x="0" y="123130"/>
                </a:moveTo>
                <a:cubicBezTo>
                  <a:pt x="-840" y="56479"/>
                  <a:pt x="52584" y="-852"/>
                  <a:pt x="123130" y="0"/>
                </a:cubicBezTo>
                <a:cubicBezTo>
                  <a:pt x="324212" y="5153"/>
                  <a:pt x="335854" y="-14453"/>
                  <a:pt x="525890" y="0"/>
                </a:cubicBezTo>
                <a:cubicBezTo>
                  <a:pt x="715926" y="14453"/>
                  <a:pt x="758634" y="12381"/>
                  <a:pt x="897668" y="0"/>
                </a:cubicBezTo>
                <a:cubicBezTo>
                  <a:pt x="967150" y="14414"/>
                  <a:pt x="1014129" y="64490"/>
                  <a:pt x="1020798" y="123130"/>
                </a:cubicBezTo>
                <a:cubicBezTo>
                  <a:pt x="1001035" y="364069"/>
                  <a:pt x="1042203" y="448110"/>
                  <a:pt x="1020798" y="615638"/>
                </a:cubicBezTo>
                <a:cubicBezTo>
                  <a:pt x="1019103" y="673160"/>
                  <a:pt x="954809" y="749499"/>
                  <a:pt x="897668" y="738768"/>
                </a:cubicBezTo>
                <a:cubicBezTo>
                  <a:pt x="789670" y="752592"/>
                  <a:pt x="681422" y="744561"/>
                  <a:pt x="525890" y="738768"/>
                </a:cubicBezTo>
                <a:cubicBezTo>
                  <a:pt x="370358" y="732975"/>
                  <a:pt x="320103" y="727866"/>
                  <a:pt x="123130" y="738768"/>
                </a:cubicBezTo>
                <a:cubicBezTo>
                  <a:pt x="62078" y="743682"/>
                  <a:pt x="-2326" y="671879"/>
                  <a:pt x="0" y="615638"/>
                </a:cubicBezTo>
                <a:cubicBezTo>
                  <a:pt x="11699" y="439501"/>
                  <a:pt x="-31" y="343579"/>
                  <a:pt x="0" y="123130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D4D8A73-E282-6E87-7458-64D698C3477A}"/>
              </a:ext>
            </a:extLst>
          </p:cNvPr>
          <p:cNvSpPr/>
          <p:nvPr/>
        </p:nvSpPr>
        <p:spPr>
          <a:xfrm>
            <a:off x="1065177" y="5204832"/>
            <a:ext cx="1820897" cy="310143"/>
          </a:xfrm>
          <a:custGeom>
            <a:avLst/>
            <a:gdLst>
              <a:gd name="connsiteX0" fmla="*/ 0 w 1820897"/>
              <a:gd name="connsiteY0" fmla="*/ 51692 h 310143"/>
              <a:gd name="connsiteX1" fmla="*/ 51692 w 1820897"/>
              <a:gd name="connsiteY1" fmla="*/ 0 h 310143"/>
              <a:gd name="connsiteX2" fmla="*/ 658547 w 1820897"/>
              <a:gd name="connsiteY2" fmla="*/ 0 h 310143"/>
              <a:gd name="connsiteX3" fmla="*/ 1179526 w 1820897"/>
              <a:gd name="connsiteY3" fmla="*/ 0 h 310143"/>
              <a:gd name="connsiteX4" fmla="*/ 1769205 w 1820897"/>
              <a:gd name="connsiteY4" fmla="*/ 0 h 310143"/>
              <a:gd name="connsiteX5" fmla="*/ 1820897 w 1820897"/>
              <a:gd name="connsiteY5" fmla="*/ 51692 h 310143"/>
              <a:gd name="connsiteX6" fmla="*/ 1820897 w 1820897"/>
              <a:gd name="connsiteY6" fmla="*/ 258451 h 310143"/>
              <a:gd name="connsiteX7" fmla="*/ 1769205 w 1820897"/>
              <a:gd name="connsiteY7" fmla="*/ 310143 h 310143"/>
              <a:gd name="connsiteX8" fmla="*/ 1248226 w 1820897"/>
              <a:gd name="connsiteY8" fmla="*/ 310143 h 310143"/>
              <a:gd name="connsiteX9" fmla="*/ 658547 w 1820897"/>
              <a:gd name="connsiteY9" fmla="*/ 310143 h 310143"/>
              <a:gd name="connsiteX10" fmla="*/ 51692 w 1820897"/>
              <a:gd name="connsiteY10" fmla="*/ 310143 h 310143"/>
              <a:gd name="connsiteX11" fmla="*/ 0 w 1820897"/>
              <a:gd name="connsiteY11" fmla="*/ 258451 h 310143"/>
              <a:gd name="connsiteX12" fmla="*/ 0 w 1820897"/>
              <a:gd name="connsiteY12" fmla="*/ 51692 h 31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0897" h="310143" extrusionOk="0">
                <a:moveTo>
                  <a:pt x="0" y="51692"/>
                </a:moveTo>
                <a:cubicBezTo>
                  <a:pt x="-1191" y="25060"/>
                  <a:pt x="20570" y="-862"/>
                  <a:pt x="51692" y="0"/>
                </a:cubicBezTo>
                <a:cubicBezTo>
                  <a:pt x="187971" y="-26170"/>
                  <a:pt x="502758" y="-7292"/>
                  <a:pt x="658547" y="0"/>
                </a:cubicBezTo>
                <a:cubicBezTo>
                  <a:pt x="814337" y="7292"/>
                  <a:pt x="1053596" y="20786"/>
                  <a:pt x="1179526" y="0"/>
                </a:cubicBezTo>
                <a:cubicBezTo>
                  <a:pt x="1305456" y="-20786"/>
                  <a:pt x="1609736" y="12317"/>
                  <a:pt x="1769205" y="0"/>
                </a:cubicBezTo>
                <a:cubicBezTo>
                  <a:pt x="1793995" y="5741"/>
                  <a:pt x="1825802" y="21504"/>
                  <a:pt x="1820897" y="51692"/>
                </a:cubicBezTo>
                <a:cubicBezTo>
                  <a:pt x="1820346" y="124163"/>
                  <a:pt x="1826967" y="179779"/>
                  <a:pt x="1820897" y="258451"/>
                </a:cubicBezTo>
                <a:cubicBezTo>
                  <a:pt x="1818938" y="283465"/>
                  <a:pt x="1802225" y="310210"/>
                  <a:pt x="1769205" y="310143"/>
                </a:cubicBezTo>
                <a:cubicBezTo>
                  <a:pt x="1566930" y="301770"/>
                  <a:pt x="1366084" y="332856"/>
                  <a:pt x="1248226" y="310143"/>
                </a:cubicBezTo>
                <a:cubicBezTo>
                  <a:pt x="1130368" y="287430"/>
                  <a:pt x="831531" y="308943"/>
                  <a:pt x="658547" y="310143"/>
                </a:cubicBezTo>
                <a:cubicBezTo>
                  <a:pt x="485563" y="311343"/>
                  <a:pt x="236953" y="328261"/>
                  <a:pt x="51692" y="310143"/>
                </a:cubicBezTo>
                <a:cubicBezTo>
                  <a:pt x="25266" y="306244"/>
                  <a:pt x="-3239" y="286667"/>
                  <a:pt x="0" y="258451"/>
                </a:cubicBezTo>
                <a:cubicBezTo>
                  <a:pt x="6056" y="179110"/>
                  <a:pt x="3419" y="113437"/>
                  <a:pt x="0" y="51692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758A46B-5B8A-21BD-390B-E39BFED34655}"/>
              </a:ext>
            </a:extLst>
          </p:cNvPr>
          <p:cNvSpPr/>
          <p:nvPr/>
        </p:nvSpPr>
        <p:spPr>
          <a:xfrm>
            <a:off x="4412422" y="5429250"/>
            <a:ext cx="1940754" cy="409575"/>
          </a:xfrm>
          <a:custGeom>
            <a:avLst/>
            <a:gdLst>
              <a:gd name="connsiteX0" fmla="*/ 0 w 1940754"/>
              <a:gd name="connsiteY0" fmla="*/ 68264 h 409575"/>
              <a:gd name="connsiteX1" fmla="*/ 68264 w 1940754"/>
              <a:gd name="connsiteY1" fmla="*/ 0 h 409575"/>
              <a:gd name="connsiteX2" fmla="*/ 705757 w 1940754"/>
              <a:gd name="connsiteY2" fmla="*/ 0 h 409575"/>
              <a:gd name="connsiteX3" fmla="*/ 1253039 w 1940754"/>
              <a:gd name="connsiteY3" fmla="*/ 0 h 409575"/>
              <a:gd name="connsiteX4" fmla="*/ 1872490 w 1940754"/>
              <a:gd name="connsiteY4" fmla="*/ 0 h 409575"/>
              <a:gd name="connsiteX5" fmla="*/ 1940754 w 1940754"/>
              <a:gd name="connsiteY5" fmla="*/ 68264 h 409575"/>
              <a:gd name="connsiteX6" fmla="*/ 1940754 w 1940754"/>
              <a:gd name="connsiteY6" fmla="*/ 341311 h 409575"/>
              <a:gd name="connsiteX7" fmla="*/ 1872490 w 1940754"/>
              <a:gd name="connsiteY7" fmla="*/ 409575 h 409575"/>
              <a:gd name="connsiteX8" fmla="*/ 1325208 w 1940754"/>
              <a:gd name="connsiteY8" fmla="*/ 409575 h 409575"/>
              <a:gd name="connsiteX9" fmla="*/ 705757 w 1940754"/>
              <a:gd name="connsiteY9" fmla="*/ 409575 h 409575"/>
              <a:gd name="connsiteX10" fmla="*/ 68264 w 1940754"/>
              <a:gd name="connsiteY10" fmla="*/ 409575 h 409575"/>
              <a:gd name="connsiteX11" fmla="*/ 0 w 1940754"/>
              <a:gd name="connsiteY11" fmla="*/ 341311 h 409575"/>
              <a:gd name="connsiteX12" fmla="*/ 0 w 1940754"/>
              <a:gd name="connsiteY12" fmla="*/ 6826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40754" h="409575" extrusionOk="0">
                <a:moveTo>
                  <a:pt x="0" y="68264"/>
                </a:moveTo>
                <a:cubicBezTo>
                  <a:pt x="-760" y="31786"/>
                  <a:pt x="29613" y="-318"/>
                  <a:pt x="68264" y="0"/>
                </a:cubicBezTo>
                <a:cubicBezTo>
                  <a:pt x="216489" y="8776"/>
                  <a:pt x="396654" y="-2789"/>
                  <a:pt x="705757" y="0"/>
                </a:cubicBezTo>
                <a:cubicBezTo>
                  <a:pt x="1014860" y="2789"/>
                  <a:pt x="1045619" y="-2199"/>
                  <a:pt x="1253039" y="0"/>
                </a:cubicBezTo>
                <a:cubicBezTo>
                  <a:pt x="1460459" y="2199"/>
                  <a:pt x="1590953" y="14930"/>
                  <a:pt x="1872490" y="0"/>
                </a:cubicBezTo>
                <a:cubicBezTo>
                  <a:pt x="1907395" y="4271"/>
                  <a:pt x="1949293" y="27710"/>
                  <a:pt x="1940754" y="68264"/>
                </a:cubicBezTo>
                <a:cubicBezTo>
                  <a:pt x="1953594" y="195804"/>
                  <a:pt x="1932253" y="263750"/>
                  <a:pt x="1940754" y="341311"/>
                </a:cubicBezTo>
                <a:cubicBezTo>
                  <a:pt x="1939765" y="377227"/>
                  <a:pt x="1911695" y="409598"/>
                  <a:pt x="1872490" y="409575"/>
                </a:cubicBezTo>
                <a:cubicBezTo>
                  <a:pt x="1668426" y="409445"/>
                  <a:pt x="1531265" y="424420"/>
                  <a:pt x="1325208" y="409575"/>
                </a:cubicBezTo>
                <a:cubicBezTo>
                  <a:pt x="1119151" y="394730"/>
                  <a:pt x="936317" y="433958"/>
                  <a:pt x="705757" y="409575"/>
                </a:cubicBezTo>
                <a:cubicBezTo>
                  <a:pt x="475197" y="385192"/>
                  <a:pt x="310471" y="422373"/>
                  <a:pt x="68264" y="409575"/>
                </a:cubicBezTo>
                <a:cubicBezTo>
                  <a:pt x="32841" y="405391"/>
                  <a:pt x="-3090" y="378694"/>
                  <a:pt x="0" y="341311"/>
                </a:cubicBezTo>
                <a:cubicBezTo>
                  <a:pt x="-965" y="208460"/>
                  <a:pt x="9938" y="125635"/>
                  <a:pt x="0" y="68264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60E2B1D-8097-C65B-59F8-3C3BD813B05E}"/>
              </a:ext>
            </a:extLst>
          </p:cNvPr>
          <p:cNvGrpSpPr/>
          <p:nvPr/>
        </p:nvGrpSpPr>
        <p:grpSpPr>
          <a:xfrm>
            <a:off x="9813225" y="1293860"/>
            <a:ext cx="1313598" cy="5617279"/>
            <a:chOff x="9801956" y="1310824"/>
            <a:chExt cx="1391166" cy="594898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0E869E2-80F1-D5DD-2C9B-F2116A35E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01956" y="1310824"/>
              <a:ext cx="1391166" cy="195228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7E622B4-4F28-F50D-821C-799695C82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01956" y="3309174"/>
              <a:ext cx="1391166" cy="198064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F165E85-685F-4D43-87A2-80FDD03A3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01956" y="5249587"/>
              <a:ext cx="1391166" cy="20102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085850"/>
            <a:ext cx="8275540" cy="4716891"/>
          </a:xfrm>
        </p:spPr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La thématique du mois : Notre dispositif de partenariat</a:t>
            </a:r>
          </a:p>
          <a:p>
            <a:pPr lvl="2"/>
            <a:r>
              <a:rPr lang="fr-FR" sz="2000" b="1" dirty="0"/>
              <a:t>Nos offres</a:t>
            </a:r>
          </a:p>
          <a:p>
            <a:pPr lvl="2"/>
            <a:r>
              <a:rPr lang="fr-FR" sz="2000" b="1" dirty="0"/>
              <a:t>Mode opératoire</a:t>
            </a:r>
          </a:p>
          <a:p>
            <a:pPr lvl="2"/>
            <a:r>
              <a:rPr lang="fr-FR" sz="2000" b="1" dirty="0"/>
              <a:t>Les modèles de convention</a:t>
            </a:r>
          </a:p>
          <a:p>
            <a:pPr lvl="2"/>
            <a:r>
              <a:rPr lang="fr-FR" sz="2000" b="1" dirty="0">
                <a:solidFill>
                  <a:srgbClr val="404040"/>
                </a:solidFill>
              </a:rPr>
              <a:t>Les outils de communication</a:t>
            </a:r>
          </a:p>
          <a:p>
            <a:pPr lvl="2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Les animations clients</a:t>
            </a:r>
            <a:endParaRPr lang="fr-FR" sz="28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fr-FR" sz="2600" dirty="0"/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3593418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87DBC3-B34C-25D0-599C-720C8A77B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Vous pouvez également envoyer un email « teasing » aux BDE afin de vous faciliter le contact.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FCD920-003A-7657-7C49-9A1DF26D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B33FC6-F1F9-D070-074F-A58973437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212D90-95BA-1993-A177-91C00CF14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694" y="1388669"/>
            <a:ext cx="5486400" cy="4867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9D7C1C-3BBC-BB60-687B-F03C8D7CF5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125" b="6768"/>
          <a:stretch/>
        </p:blipFill>
        <p:spPr>
          <a:xfrm>
            <a:off x="695325" y="1555192"/>
            <a:ext cx="4929276" cy="4317403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E8F77D9-2EA6-A613-2154-5D8CA102A01F}"/>
              </a:ext>
            </a:extLst>
          </p:cNvPr>
          <p:cNvSpPr/>
          <p:nvPr/>
        </p:nvSpPr>
        <p:spPr>
          <a:xfrm>
            <a:off x="2799205" y="3657601"/>
            <a:ext cx="2225032" cy="476250"/>
          </a:xfrm>
          <a:custGeom>
            <a:avLst/>
            <a:gdLst>
              <a:gd name="connsiteX0" fmla="*/ 0 w 2225032"/>
              <a:gd name="connsiteY0" fmla="*/ 238125 h 476250"/>
              <a:gd name="connsiteX1" fmla="*/ 1112516 w 2225032"/>
              <a:gd name="connsiteY1" fmla="*/ 0 h 476250"/>
              <a:gd name="connsiteX2" fmla="*/ 2225032 w 2225032"/>
              <a:gd name="connsiteY2" fmla="*/ 238125 h 476250"/>
              <a:gd name="connsiteX3" fmla="*/ 1112516 w 2225032"/>
              <a:gd name="connsiteY3" fmla="*/ 476250 h 476250"/>
              <a:gd name="connsiteX4" fmla="*/ 0 w 2225032"/>
              <a:gd name="connsiteY4" fmla="*/ 238125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032" h="476250" extrusionOk="0">
                <a:moveTo>
                  <a:pt x="0" y="238125"/>
                </a:moveTo>
                <a:cubicBezTo>
                  <a:pt x="-104385" y="111077"/>
                  <a:pt x="551496" y="52507"/>
                  <a:pt x="1112516" y="0"/>
                </a:cubicBezTo>
                <a:cubicBezTo>
                  <a:pt x="1735497" y="17558"/>
                  <a:pt x="2226018" y="136692"/>
                  <a:pt x="2225032" y="238125"/>
                </a:cubicBezTo>
                <a:cubicBezTo>
                  <a:pt x="2215503" y="355261"/>
                  <a:pt x="1768141" y="526063"/>
                  <a:pt x="1112516" y="476250"/>
                </a:cubicBezTo>
                <a:cubicBezTo>
                  <a:pt x="499591" y="470667"/>
                  <a:pt x="8002" y="384557"/>
                  <a:pt x="0" y="238125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0202BEE-0BA7-65A4-3B61-75A25512CE6B}"/>
              </a:ext>
            </a:extLst>
          </p:cNvPr>
          <p:cNvSpPr/>
          <p:nvPr/>
        </p:nvSpPr>
        <p:spPr>
          <a:xfrm>
            <a:off x="2764658" y="3644835"/>
            <a:ext cx="2225032" cy="476250"/>
          </a:xfrm>
          <a:custGeom>
            <a:avLst/>
            <a:gdLst>
              <a:gd name="connsiteX0" fmla="*/ 0 w 2225032"/>
              <a:gd name="connsiteY0" fmla="*/ 238125 h 476250"/>
              <a:gd name="connsiteX1" fmla="*/ 1112516 w 2225032"/>
              <a:gd name="connsiteY1" fmla="*/ 0 h 476250"/>
              <a:gd name="connsiteX2" fmla="*/ 2225032 w 2225032"/>
              <a:gd name="connsiteY2" fmla="*/ 238125 h 476250"/>
              <a:gd name="connsiteX3" fmla="*/ 1112516 w 2225032"/>
              <a:gd name="connsiteY3" fmla="*/ 476250 h 476250"/>
              <a:gd name="connsiteX4" fmla="*/ 0 w 2225032"/>
              <a:gd name="connsiteY4" fmla="*/ 238125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032" h="476250" extrusionOk="0">
                <a:moveTo>
                  <a:pt x="0" y="238125"/>
                </a:moveTo>
                <a:cubicBezTo>
                  <a:pt x="-104385" y="111077"/>
                  <a:pt x="551496" y="52507"/>
                  <a:pt x="1112516" y="0"/>
                </a:cubicBezTo>
                <a:cubicBezTo>
                  <a:pt x="1735497" y="17558"/>
                  <a:pt x="2226018" y="136692"/>
                  <a:pt x="2225032" y="238125"/>
                </a:cubicBezTo>
                <a:cubicBezTo>
                  <a:pt x="2215503" y="355261"/>
                  <a:pt x="1768141" y="526063"/>
                  <a:pt x="1112516" y="476250"/>
                </a:cubicBezTo>
                <a:cubicBezTo>
                  <a:pt x="499591" y="470667"/>
                  <a:pt x="8002" y="384557"/>
                  <a:pt x="0" y="238125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6B9ED2D-6828-3E95-4DDE-1F23467E22A5}"/>
              </a:ext>
            </a:extLst>
          </p:cNvPr>
          <p:cNvSpPr/>
          <p:nvPr/>
        </p:nvSpPr>
        <p:spPr>
          <a:xfrm>
            <a:off x="2730110" y="3657600"/>
            <a:ext cx="2225032" cy="476250"/>
          </a:xfrm>
          <a:custGeom>
            <a:avLst/>
            <a:gdLst>
              <a:gd name="connsiteX0" fmla="*/ 0 w 2225032"/>
              <a:gd name="connsiteY0" fmla="*/ 238125 h 476250"/>
              <a:gd name="connsiteX1" fmla="*/ 1112516 w 2225032"/>
              <a:gd name="connsiteY1" fmla="*/ 0 h 476250"/>
              <a:gd name="connsiteX2" fmla="*/ 2225032 w 2225032"/>
              <a:gd name="connsiteY2" fmla="*/ 238125 h 476250"/>
              <a:gd name="connsiteX3" fmla="*/ 1112516 w 2225032"/>
              <a:gd name="connsiteY3" fmla="*/ 476250 h 476250"/>
              <a:gd name="connsiteX4" fmla="*/ 0 w 2225032"/>
              <a:gd name="connsiteY4" fmla="*/ 238125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032" h="476250" extrusionOk="0">
                <a:moveTo>
                  <a:pt x="0" y="238125"/>
                </a:moveTo>
                <a:cubicBezTo>
                  <a:pt x="-104385" y="111077"/>
                  <a:pt x="551496" y="52507"/>
                  <a:pt x="1112516" y="0"/>
                </a:cubicBezTo>
                <a:cubicBezTo>
                  <a:pt x="1735497" y="17558"/>
                  <a:pt x="2226018" y="136692"/>
                  <a:pt x="2225032" y="238125"/>
                </a:cubicBezTo>
                <a:cubicBezTo>
                  <a:pt x="2215503" y="355261"/>
                  <a:pt x="1768141" y="526063"/>
                  <a:pt x="1112516" y="476250"/>
                </a:cubicBezTo>
                <a:cubicBezTo>
                  <a:pt x="499591" y="470667"/>
                  <a:pt x="8002" y="384557"/>
                  <a:pt x="0" y="238125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 descr="Un ensemble de flèches dessinées à la main Illustration vectorielle">
            <a:extLst>
              <a:ext uri="{FF2B5EF4-FFF2-40B4-BE49-F238E27FC236}">
                <a16:creationId xmlns:a16="http://schemas.microsoft.com/office/drawing/2014/main" id="{248CA25B-FBCD-A4D9-1CE3-44D6C2189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087" b="94064" l="5911" r="93930">
                        <a14:foregroundMark x1="90256" y1="79680" x2="86422" y2="60959"/>
                        <a14:foregroundMark x1="86422" y1="60959" x2="83227" y2="76027"/>
                        <a14:foregroundMark x1="83227" y1="76027" x2="79233" y2="64612"/>
                        <a14:foregroundMark x1="79233" y1="64612" x2="74760" y2="74429"/>
                        <a14:foregroundMark x1="74760" y1="74429" x2="65335" y2="77397"/>
                        <a14:foregroundMark x1="65335" y1="77397" x2="63898" y2="63927"/>
                        <a14:foregroundMark x1="63898" y1="63927" x2="64537" y2="58219"/>
                        <a14:foregroundMark x1="45048" y1="56393" x2="88978" y2="60959"/>
                        <a14:foregroundMark x1="40096" y1="81963" x2="73962" y2="75342"/>
                        <a14:foregroundMark x1="73962" y1="75342" x2="86102" y2="76484"/>
                        <a14:foregroundMark x1="86102" y1="76484" x2="84665" y2="78311"/>
                        <a14:foregroundMark x1="5911" y1="66438" x2="15016" y2="72146"/>
                        <a14:foregroundMark x1="22045" y1="49315" x2="29073" y2="50685"/>
                        <a14:foregroundMark x1="58466" y1="58676" x2="80831" y2="58447"/>
                        <a14:foregroundMark x1="80831" y1="58447" x2="90415" y2="59817"/>
                        <a14:foregroundMark x1="90415" y1="59817" x2="90256" y2="60046"/>
                        <a14:foregroundMark x1="40575" y1="82420" x2="86901" y2="80822"/>
                        <a14:foregroundMark x1="86901" y1="80822" x2="93930" y2="815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826"/>
          <a:stretch/>
        </p:blipFill>
        <p:spPr bwMode="auto">
          <a:xfrm flipH="1">
            <a:off x="4376057" y="3632069"/>
            <a:ext cx="1966024" cy="67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224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790AA0A-7307-36BE-6C2A-837577950D9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62000" y="1454881"/>
            <a:ext cx="10889455" cy="4727576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Afin d’expliquer notre philosophie de partenariat auprès des BDE, vous avez à disposition un support 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Nous y mentionnons les besoins des jeunes </a:t>
            </a:r>
          </a:p>
          <a:p>
            <a:pPr lvl="1"/>
            <a:r>
              <a:rPr lang="fr-FR" dirty="0"/>
              <a:t>L’accompagnement de la CEGEE dans ces besoins </a:t>
            </a:r>
          </a:p>
          <a:p>
            <a:pPr lvl="1"/>
            <a:r>
              <a:rPr lang="fr-FR" dirty="0"/>
              <a:t>Nos offres commerciales</a:t>
            </a:r>
          </a:p>
          <a:p>
            <a:pPr lvl="1"/>
            <a:r>
              <a:rPr lang="fr-FR" dirty="0"/>
              <a:t>Le suivi personnalisé des clients par un conseiller</a:t>
            </a:r>
          </a:p>
          <a:p>
            <a:r>
              <a:rPr lang="fr-FR" dirty="0"/>
              <a:t>Vous pouvez présenter ce support soit : 	</a:t>
            </a:r>
          </a:p>
          <a:p>
            <a:pPr lvl="1"/>
            <a:r>
              <a:rPr lang="fr-FR" b="1" dirty="0"/>
              <a:t>En présentiel </a:t>
            </a:r>
            <a:r>
              <a:rPr lang="fr-FR" dirty="0"/>
              <a:t>lors de votre rdv avec le président et son équipe, </a:t>
            </a:r>
          </a:p>
          <a:p>
            <a:pPr lvl="1"/>
            <a:r>
              <a:rPr lang="fr-FR" b="1" dirty="0"/>
              <a:t>En </a:t>
            </a:r>
            <a:r>
              <a:rPr lang="fr-FR" b="1" dirty="0" err="1"/>
              <a:t>distentiel</a:t>
            </a:r>
            <a:r>
              <a:rPr lang="fr-FR" b="1" dirty="0"/>
              <a:t> </a:t>
            </a:r>
            <a:r>
              <a:rPr lang="fr-FR" dirty="0"/>
              <a:t>via un partage d’écran de votre ordinateur (Teams). </a:t>
            </a:r>
          </a:p>
          <a:p>
            <a:r>
              <a:rPr lang="fr-FR" dirty="0"/>
              <a:t>L’idée étant de faire comprendre aux BDE que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nous souhaitons établir                                                                         une vraie relation de partenariat </a:t>
            </a:r>
            <a:r>
              <a:rPr lang="fr-FR" dirty="0"/>
              <a:t>et ne pas nous limiter à un partenariat                                                                      financier (notre dispositif de partenariat ne permet pas la rémunération                                                                       directe des BDE). </a:t>
            </a:r>
          </a:p>
          <a:p>
            <a:endParaRPr lang="fr-FR" dirty="0"/>
          </a:p>
          <a:p>
            <a:r>
              <a:rPr lang="fr-FR" dirty="0"/>
              <a:t>Le support est disponible dans votre RDC &gt; Conquêtes &gt; Dispositif de                                                                                                         Partenariats &gt; Mode opératoire – dispositif de partenariat 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DFB59-3DFB-2DF9-7AED-96007C293D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Afin de présenter nos offres auprès des écoles et BDE, un support Powerpoint est à votre disposition.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5F9402-AE8C-6F16-FD5F-69598B9BB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9B7D5F-64AB-A4C9-E0FE-F0C4900657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31D2790-1B20-68D3-0028-5CD24320BAD3}"/>
              </a:ext>
            </a:extLst>
          </p:cNvPr>
          <p:cNvGrpSpPr/>
          <p:nvPr/>
        </p:nvGrpSpPr>
        <p:grpSpPr>
          <a:xfrm>
            <a:off x="7991463" y="1960267"/>
            <a:ext cx="2695575" cy="2524347"/>
            <a:chOff x="1143000" y="1282700"/>
            <a:chExt cx="5048250" cy="4727575"/>
          </a:xfrm>
        </p:grpSpPr>
        <p:pic>
          <p:nvPicPr>
            <p:cNvPr id="2050" name="Picture 2" descr="Présentation d&amp;#39;affaires">
              <a:extLst>
                <a:ext uri="{FF2B5EF4-FFF2-40B4-BE49-F238E27FC236}">
                  <a16:creationId xmlns:a16="http://schemas.microsoft.com/office/drawing/2014/main" id="{85173D1C-0F7E-68B4-DE5D-7611EC3457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53"/>
            <a:stretch/>
          </p:blipFill>
          <p:spPr bwMode="auto">
            <a:xfrm>
              <a:off x="1143000" y="1282700"/>
              <a:ext cx="5048250" cy="4727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 6">
              <a:hlinkClick r:id="rId3"/>
              <a:extLst>
                <a:ext uri="{FF2B5EF4-FFF2-40B4-BE49-F238E27FC236}">
                  <a16:creationId xmlns:a16="http://schemas.microsoft.com/office/drawing/2014/main" id="{ABA9A6F8-5C59-CB04-85B7-95E8B01E2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6873" y="2168320"/>
              <a:ext cx="2613144" cy="185123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2" descr="Présentation d&amp;#39;affaires">
              <a:extLst>
                <a:ext uri="{FF2B5EF4-FFF2-40B4-BE49-F238E27FC236}">
                  <a16:creationId xmlns:a16="http://schemas.microsoft.com/office/drawing/2014/main" id="{668AE0BC-21C5-E390-5BC2-5A9AD74516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6565" b="45169" l="60233" r="63619">
                          <a14:foregroundMark x1="62300" y1="40096" x2="62300" y2="40096"/>
                          <a14:foregroundMark x1="63259" y1="41214" x2="63259" y2="41214"/>
                          <a14:foregroundMark x1="61502" y1="39776" x2="61502" y2="397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10" t="35489" r="35958" b="53756"/>
            <a:stretch/>
          </p:blipFill>
          <p:spPr bwMode="auto">
            <a:xfrm>
              <a:off x="4162425" y="3076575"/>
              <a:ext cx="213632" cy="542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927D08B-5A3C-9D8A-CE21-6F8E237F91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3041" y="4714323"/>
            <a:ext cx="3381362" cy="137759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AE8FAF8B-4025-5A6D-3BF2-DB7FAEFAF8DD}"/>
              </a:ext>
            </a:extLst>
          </p:cNvPr>
          <p:cNvSpPr/>
          <p:nvPr/>
        </p:nvSpPr>
        <p:spPr>
          <a:xfrm>
            <a:off x="8044405" y="5897301"/>
            <a:ext cx="1559317" cy="194613"/>
          </a:xfrm>
          <a:custGeom>
            <a:avLst/>
            <a:gdLst>
              <a:gd name="connsiteX0" fmla="*/ 0 w 1559317"/>
              <a:gd name="connsiteY0" fmla="*/ 97307 h 194613"/>
              <a:gd name="connsiteX1" fmla="*/ 779659 w 1559317"/>
              <a:gd name="connsiteY1" fmla="*/ 0 h 194613"/>
              <a:gd name="connsiteX2" fmla="*/ 1559318 w 1559317"/>
              <a:gd name="connsiteY2" fmla="*/ 97307 h 194613"/>
              <a:gd name="connsiteX3" fmla="*/ 779659 w 1559317"/>
              <a:gd name="connsiteY3" fmla="*/ 194614 h 194613"/>
              <a:gd name="connsiteX4" fmla="*/ 0 w 1559317"/>
              <a:gd name="connsiteY4" fmla="*/ 97307 h 19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9317" h="194613" extrusionOk="0">
                <a:moveTo>
                  <a:pt x="0" y="97307"/>
                </a:moveTo>
                <a:cubicBezTo>
                  <a:pt x="-57840" y="46040"/>
                  <a:pt x="378657" y="29094"/>
                  <a:pt x="779659" y="0"/>
                </a:cubicBezTo>
                <a:cubicBezTo>
                  <a:pt x="1212035" y="3658"/>
                  <a:pt x="1559381" y="45486"/>
                  <a:pt x="1559318" y="97307"/>
                </a:cubicBezTo>
                <a:cubicBezTo>
                  <a:pt x="1545347" y="129971"/>
                  <a:pt x="1231968" y="220869"/>
                  <a:pt x="779659" y="194614"/>
                </a:cubicBezTo>
                <a:cubicBezTo>
                  <a:pt x="349696" y="192266"/>
                  <a:pt x="920" y="152764"/>
                  <a:pt x="0" y="97307"/>
                </a:cubicBezTo>
                <a:close/>
              </a:path>
            </a:pathLst>
          </a:custGeom>
          <a:noFill/>
          <a:ln w="31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 descr="Cliquez sur le curseur de l'ordinateur de l'icône 3d à la main">
            <a:extLst>
              <a:ext uri="{FF2B5EF4-FFF2-40B4-BE49-F238E27FC236}">
                <a16:creationId xmlns:a16="http://schemas.microsoft.com/office/drawing/2014/main" id="{BF91B827-18A2-71BF-FA1C-78302E51B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0" r="28437"/>
          <a:stretch/>
        </p:blipFill>
        <p:spPr bwMode="auto">
          <a:xfrm rot="14742003" flipH="1" flipV="1">
            <a:off x="7699935" y="2569045"/>
            <a:ext cx="688940" cy="130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fleche-rouge - Tous Perfect">
            <a:extLst>
              <a:ext uri="{FF2B5EF4-FFF2-40B4-BE49-F238E27FC236}">
                <a16:creationId xmlns:a16="http://schemas.microsoft.com/office/drawing/2014/main" id="{6F793CAA-8A92-377E-311C-B38E65EBA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013618" y="5488654"/>
            <a:ext cx="965105" cy="70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718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A54FD38-FB15-4AAF-BE73-82B9DB66BABC}"/>
              </a:ext>
            </a:extLst>
          </p:cNvPr>
          <p:cNvSpPr/>
          <p:nvPr/>
        </p:nvSpPr>
        <p:spPr>
          <a:xfrm>
            <a:off x="929932" y="5261997"/>
            <a:ext cx="10332136" cy="909348"/>
          </a:xfrm>
          <a:custGeom>
            <a:avLst/>
            <a:gdLst>
              <a:gd name="connsiteX0" fmla="*/ 0 w 10332136"/>
              <a:gd name="connsiteY0" fmla="*/ 151561 h 909348"/>
              <a:gd name="connsiteX1" fmla="*/ 151561 w 10332136"/>
              <a:gd name="connsiteY1" fmla="*/ 0 h 909348"/>
              <a:gd name="connsiteX2" fmla="*/ 942083 w 10332136"/>
              <a:gd name="connsiteY2" fmla="*/ 0 h 909348"/>
              <a:gd name="connsiteX3" fmla="*/ 1231155 w 10332136"/>
              <a:gd name="connsiteY3" fmla="*/ 0 h 909348"/>
              <a:gd name="connsiteX4" fmla="*/ 1720807 w 10332136"/>
              <a:gd name="connsiteY4" fmla="*/ 0 h 909348"/>
              <a:gd name="connsiteX5" fmla="*/ 2511329 w 10332136"/>
              <a:gd name="connsiteY5" fmla="*/ 0 h 909348"/>
              <a:gd name="connsiteX6" fmla="*/ 3301851 w 10332136"/>
              <a:gd name="connsiteY6" fmla="*/ 0 h 909348"/>
              <a:gd name="connsiteX7" fmla="*/ 4092374 w 10332136"/>
              <a:gd name="connsiteY7" fmla="*/ 0 h 909348"/>
              <a:gd name="connsiteX8" fmla="*/ 4782606 w 10332136"/>
              <a:gd name="connsiteY8" fmla="*/ 0 h 909348"/>
              <a:gd name="connsiteX9" fmla="*/ 5472838 w 10332136"/>
              <a:gd name="connsiteY9" fmla="*/ 0 h 909348"/>
              <a:gd name="connsiteX10" fmla="*/ 6263360 w 10332136"/>
              <a:gd name="connsiteY10" fmla="*/ 0 h 909348"/>
              <a:gd name="connsiteX11" fmla="*/ 6552432 w 10332136"/>
              <a:gd name="connsiteY11" fmla="*/ 0 h 909348"/>
              <a:gd name="connsiteX12" fmla="*/ 7242664 w 10332136"/>
              <a:gd name="connsiteY12" fmla="*/ 0 h 909348"/>
              <a:gd name="connsiteX13" fmla="*/ 7632026 w 10332136"/>
              <a:gd name="connsiteY13" fmla="*/ 0 h 909348"/>
              <a:gd name="connsiteX14" fmla="*/ 8121677 w 10332136"/>
              <a:gd name="connsiteY14" fmla="*/ 0 h 909348"/>
              <a:gd name="connsiteX15" fmla="*/ 8611329 w 10332136"/>
              <a:gd name="connsiteY15" fmla="*/ 0 h 909348"/>
              <a:gd name="connsiteX16" fmla="*/ 8900401 w 10332136"/>
              <a:gd name="connsiteY16" fmla="*/ 0 h 909348"/>
              <a:gd name="connsiteX17" fmla="*/ 10180575 w 10332136"/>
              <a:gd name="connsiteY17" fmla="*/ 0 h 909348"/>
              <a:gd name="connsiteX18" fmla="*/ 10332136 w 10332136"/>
              <a:gd name="connsiteY18" fmla="*/ 151561 h 909348"/>
              <a:gd name="connsiteX19" fmla="*/ 10332136 w 10332136"/>
              <a:gd name="connsiteY19" fmla="*/ 460736 h 909348"/>
              <a:gd name="connsiteX20" fmla="*/ 10332136 w 10332136"/>
              <a:gd name="connsiteY20" fmla="*/ 757787 h 909348"/>
              <a:gd name="connsiteX21" fmla="*/ 10180575 w 10332136"/>
              <a:gd name="connsiteY21" fmla="*/ 909348 h 909348"/>
              <a:gd name="connsiteX22" fmla="*/ 9791213 w 10332136"/>
              <a:gd name="connsiteY22" fmla="*/ 909348 h 909348"/>
              <a:gd name="connsiteX23" fmla="*/ 9401852 w 10332136"/>
              <a:gd name="connsiteY23" fmla="*/ 909348 h 909348"/>
              <a:gd name="connsiteX24" fmla="*/ 9012490 w 10332136"/>
              <a:gd name="connsiteY24" fmla="*/ 909348 h 909348"/>
              <a:gd name="connsiteX25" fmla="*/ 8522838 w 10332136"/>
              <a:gd name="connsiteY25" fmla="*/ 909348 h 909348"/>
              <a:gd name="connsiteX26" fmla="*/ 8233766 w 10332136"/>
              <a:gd name="connsiteY26" fmla="*/ 909348 h 909348"/>
              <a:gd name="connsiteX27" fmla="*/ 7744115 w 10332136"/>
              <a:gd name="connsiteY27" fmla="*/ 909348 h 909348"/>
              <a:gd name="connsiteX28" fmla="*/ 7455043 w 10332136"/>
              <a:gd name="connsiteY28" fmla="*/ 909348 h 909348"/>
              <a:gd name="connsiteX29" fmla="*/ 7065681 w 10332136"/>
              <a:gd name="connsiteY29" fmla="*/ 909348 h 909348"/>
              <a:gd name="connsiteX30" fmla="*/ 6576029 w 10332136"/>
              <a:gd name="connsiteY30" fmla="*/ 909348 h 909348"/>
              <a:gd name="connsiteX31" fmla="*/ 6286958 w 10332136"/>
              <a:gd name="connsiteY31" fmla="*/ 909348 h 909348"/>
              <a:gd name="connsiteX32" fmla="*/ 5697016 w 10332136"/>
              <a:gd name="connsiteY32" fmla="*/ 909348 h 909348"/>
              <a:gd name="connsiteX33" fmla="*/ 5006784 w 10332136"/>
              <a:gd name="connsiteY33" fmla="*/ 909348 h 909348"/>
              <a:gd name="connsiteX34" fmla="*/ 4316552 w 10332136"/>
              <a:gd name="connsiteY34" fmla="*/ 909348 h 909348"/>
              <a:gd name="connsiteX35" fmla="*/ 3826900 w 10332136"/>
              <a:gd name="connsiteY35" fmla="*/ 909348 h 909348"/>
              <a:gd name="connsiteX36" fmla="*/ 3136668 w 10332136"/>
              <a:gd name="connsiteY36" fmla="*/ 909348 h 909348"/>
              <a:gd name="connsiteX37" fmla="*/ 2446435 w 10332136"/>
              <a:gd name="connsiteY37" fmla="*/ 909348 h 909348"/>
              <a:gd name="connsiteX38" fmla="*/ 2157364 w 10332136"/>
              <a:gd name="connsiteY38" fmla="*/ 909348 h 909348"/>
              <a:gd name="connsiteX39" fmla="*/ 1467132 w 10332136"/>
              <a:gd name="connsiteY39" fmla="*/ 909348 h 909348"/>
              <a:gd name="connsiteX40" fmla="*/ 1077770 w 10332136"/>
              <a:gd name="connsiteY40" fmla="*/ 909348 h 909348"/>
              <a:gd name="connsiteX41" fmla="*/ 151561 w 10332136"/>
              <a:gd name="connsiteY41" fmla="*/ 909348 h 909348"/>
              <a:gd name="connsiteX42" fmla="*/ 0 w 10332136"/>
              <a:gd name="connsiteY42" fmla="*/ 757787 h 909348"/>
              <a:gd name="connsiteX43" fmla="*/ 0 w 10332136"/>
              <a:gd name="connsiteY43" fmla="*/ 448612 h 909348"/>
              <a:gd name="connsiteX44" fmla="*/ 0 w 10332136"/>
              <a:gd name="connsiteY44" fmla="*/ 151561 h 90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332136" h="909348" fill="none" extrusionOk="0">
                <a:moveTo>
                  <a:pt x="0" y="151561"/>
                </a:moveTo>
                <a:cubicBezTo>
                  <a:pt x="14691" y="74173"/>
                  <a:pt x="61704" y="3981"/>
                  <a:pt x="151561" y="0"/>
                </a:cubicBezTo>
                <a:cubicBezTo>
                  <a:pt x="315403" y="-4222"/>
                  <a:pt x="629906" y="70629"/>
                  <a:pt x="942083" y="0"/>
                </a:cubicBezTo>
                <a:cubicBezTo>
                  <a:pt x="1254260" y="-70629"/>
                  <a:pt x="1159185" y="4098"/>
                  <a:pt x="1231155" y="0"/>
                </a:cubicBezTo>
                <a:cubicBezTo>
                  <a:pt x="1303125" y="-4098"/>
                  <a:pt x="1527039" y="30497"/>
                  <a:pt x="1720807" y="0"/>
                </a:cubicBezTo>
                <a:cubicBezTo>
                  <a:pt x="1914575" y="-30497"/>
                  <a:pt x="2201874" y="74578"/>
                  <a:pt x="2511329" y="0"/>
                </a:cubicBezTo>
                <a:cubicBezTo>
                  <a:pt x="2820784" y="-74578"/>
                  <a:pt x="3117589" y="56873"/>
                  <a:pt x="3301851" y="0"/>
                </a:cubicBezTo>
                <a:cubicBezTo>
                  <a:pt x="3486113" y="-56873"/>
                  <a:pt x="3802645" y="36690"/>
                  <a:pt x="4092374" y="0"/>
                </a:cubicBezTo>
                <a:cubicBezTo>
                  <a:pt x="4382103" y="-36690"/>
                  <a:pt x="4585720" y="60778"/>
                  <a:pt x="4782606" y="0"/>
                </a:cubicBezTo>
                <a:cubicBezTo>
                  <a:pt x="4979492" y="-60778"/>
                  <a:pt x="5234730" y="66579"/>
                  <a:pt x="5472838" y="0"/>
                </a:cubicBezTo>
                <a:cubicBezTo>
                  <a:pt x="5710946" y="-66579"/>
                  <a:pt x="6032089" y="19312"/>
                  <a:pt x="6263360" y="0"/>
                </a:cubicBezTo>
                <a:cubicBezTo>
                  <a:pt x="6494631" y="-19312"/>
                  <a:pt x="6450702" y="12300"/>
                  <a:pt x="6552432" y="0"/>
                </a:cubicBezTo>
                <a:cubicBezTo>
                  <a:pt x="6654162" y="-12300"/>
                  <a:pt x="6963505" y="63608"/>
                  <a:pt x="7242664" y="0"/>
                </a:cubicBezTo>
                <a:cubicBezTo>
                  <a:pt x="7521823" y="-63608"/>
                  <a:pt x="7484679" y="758"/>
                  <a:pt x="7632026" y="0"/>
                </a:cubicBezTo>
                <a:cubicBezTo>
                  <a:pt x="7779373" y="-758"/>
                  <a:pt x="7997968" y="47366"/>
                  <a:pt x="8121677" y="0"/>
                </a:cubicBezTo>
                <a:cubicBezTo>
                  <a:pt x="8245386" y="-47366"/>
                  <a:pt x="8507020" y="8458"/>
                  <a:pt x="8611329" y="0"/>
                </a:cubicBezTo>
                <a:cubicBezTo>
                  <a:pt x="8715638" y="-8458"/>
                  <a:pt x="8768625" y="15075"/>
                  <a:pt x="8900401" y="0"/>
                </a:cubicBezTo>
                <a:cubicBezTo>
                  <a:pt x="9032177" y="-15075"/>
                  <a:pt x="9785840" y="117916"/>
                  <a:pt x="10180575" y="0"/>
                </a:cubicBezTo>
                <a:cubicBezTo>
                  <a:pt x="10267592" y="11574"/>
                  <a:pt x="10330694" y="63725"/>
                  <a:pt x="10332136" y="151561"/>
                </a:cubicBezTo>
                <a:cubicBezTo>
                  <a:pt x="10336727" y="284369"/>
                  <a:pt x="10325522" y="393135"/>
                  <a:pt x="10332136" y="460736"/>
                </a:cubicBezTo>
                <a:cubicBezTo>
                  <a:pt x="10338750" y="528338"/>
                  <a:pt x="10305500" y="671448"/>
                  <a:pt x="10332136" y="757787"/>
                </a:cubicBezTo>
                <a:cubicBezTo>
                  <a:pt x="10348787" y="844824"/>
                  <a:pt x="10272338" y="903861"/>
                  <a:pt x="10180575" y="909348"/>
                </a:cubicBezTo>
                <a:cubicBezTo>
                  <a:pt x="10032510" y="932254"/>
                  <a:pt x="9920321" y="885500"/>
                  <a:pt x="9791213" y="909348"/>
                </a:cubicBezTo>
                <a:cubicBezTo>
                  <a:pt x="9662105" y="933196"/>
                  <a:pt x="9526997" y="902977"/>
                  <a:pt x="9401852" y="909348"/>
                </a:cubicBezTo>
                <a:cubicBezTo>
                  <a:pt x="9276707" y="915719"/>
                  <a:pt x="9143689" y="909289"/>
                  <a:pt x="9012490" y="909348"/>
                </a:cubicBezTo>
                <a:cubicBezTo>
                  <a:pt x="8881291" y="909407"/>
                  <a:pt x="8705678" y="873721"/>
                  <a:pt x="8522838" y="909348"/>
                </a:cubicBezTo>
                <a:cubicBezTo>
                  <a:pt x="8339998" y="944975"/>
                  <a:pt x="8294314" y="906061"/>
                  <a:pt x="8233766" y="909348"/>
                </a:cubicBezTo>
                <a:cubicBezTo>
                  <a:pt x="8173218" y="912635"/>
                  <a:pt x="7985710" y="899132"/>
                  <a:pt x="7744115" y="909348"/>
                </a:cubicBezTo>
                <a:cubicBezTo>
                  <a:pt x="7502520" y="919564"/>
                  <a:pt x="7525169" y="878932"/>
                  <a:pt x="7455043" y="909348"/>
                </a:cubicBezTo>
                <a:cubicBezTo>
                  <a:pt x="7384917" y="939764"/>
                  <a:pt x="7180210" y="892317"/>
                  <a:pt x="7065681" y="909348"/>
                </a:cubicBezTo>
                <a:cubicBezTo>
                  <a:pt x="6951152" y="926379"/>
                  <a:pt x="6814253" y="898125"/>
                  <a:pt x="6576029" y="909348"/>
                </a:cubicBezTo>
                <a:cubicBezTo>
                  <a:pt x="6337805" y="920571"/>
                  <a:pt x="6353077" y="909299"/>
                  <a:pt x="6286958" y="909348"/>
                </a:cubicBezTo>
                <a:cubicBezTo>
                  <a:pt x="6220839" y="909397"/>
                  <a:pt x="5840384" y="850941"/>
                  <a:pt x="5697016" y="909348"/>
                </a:cubicBezTo>
                <a:cubicBezTo>
                  <a:pt x="5553648" y="967755"/>
                  <a:pt x="5315516" y="874512"/>
                  <a:pt x="5006784" y="909348"/>
                </a:cubicBezTo>
                <a:cubicBezTo>
                  <a:pt x="4698052" y="944184"/>
                  <a:pt x="4539152" y="862607"/>
                  <a:pt x="4316552" y="909348"/>
                </a:cubicBezTo>
                <a:cubicBezTo>
                  <a:pt x="4093952" y="956089"/>
                  <a:pt x="4062763" y="860969"/>
                  <a:pt x="3826900" y="909348"/>
                </a:cubicBezTo>
                <a:cubicBezTo>
                  <a:pt x="3591037" y="957727"/>
                  <a:pt x="3363624" y="895902"/>
                  <a:pt x="3136668" y="909348"/>
                </a:cubicBezTo>
                <a:cubicBezTo>
                  <a:pt x="2909712" y="922794"/>
                  <a:pt x="2601678" y="884710"/>
                  <a:pt x="2446435" y="909348"/>
                </a:cubicBezTo>
                <a:cubicBezTo>
                  <a:pt x="2291192" y="933986"/>
                  <a:pt x="2240545" y="898354"/>
                  <a:pt x="2157364" y="909348"/>
                </a:cubicBezTo>
                <a:cubicBezTo>
                  <a:pt x="2074183" y="920342"/>
                  <a:pt x="1787066" y="900903"/>
                  <a:pt x="1467132" y="909348"/>
                </a:cubicBezTo>
                <a:cubicBezTo>
                  <a:pt x="1147198" y="917793"/>
                  <a:pt x="1167562" y="873151"/>
                  <a:pt x="1077770" y="909348"/>
                </a:cubicBezTo>
                <a:cubicBezTo>
                  <a:pt x="987978" y="945545"/>
                  <a:pt x="392921" y="889844"/>
                  <a:pt x="151561" y="909348"/>
                </a:cubicBezTo>
                <a:cubicBezTo>
                  <a:pt x="58154" y="886253"/>
                  <a:pt x="9713" y="858506"/>
                  <a:pt x="0" y="757787"/>
                </a:cubicBezTo>
                <a:cubicBezTo>
                  <a:pt x="-21183" y="695547"/>
                  <a:pt x="21981" y="593130"/>
                  <a:pt x="0" y="448612"/>
                </a:cubicBezTo>
                <a:cubicBezTo>
                  <a:pt x="-21981" y="304095"/>
                  <a:pt x="14322" y="238351"/>
                  <a:pt x="0" y="151561"/>
                </a:cubicBezTo>
                <a:close/>
              </a:path>
              <a:path w="10332136" h="909348" stroke="0" extrusionOk="0">
                <a:moveTo>
                  <a:pt x="0" y="151561"/>
                </a:moveTo>
                <a:cubicBezTo>
                  <a:pt x="537" y="74516"/>
                  <a:pt x="63866" y="-8225"/>
                  <a:pt x="151561" y="0"/>
                </a:cubicBezTo>
                <a:cubicBezTo>
                  <a:pt x="341879" y="-10681"/>
                  <a:pt x="487820" y="6457"/>
                  <a:pt x="741503" y="0"/>
                </a:cubicBezTo>
                <a:cubicBezTo>
                  <a:pt x="995186" y="-6457"/>
                  <a:pt x="1213373" y="24083"/>
                  <a:pt x="1532025" y="0"/>
                </a:cubicBezTo>
                <a:cubicBezTo>
                  <a:pt x="1850677" y="-24083"/>
                  <a:pt x="1862162" y="15897"/>
                  <a:pt x="2021677" y="0"/>
                </a:cubicBezTo>
                <a:cubicBezTo>
                  <a:pt x="2181192" y="-15897"/>
                  <a:pt x="2296544" y="25876"/>
                  <a:pt x="2411039" y="0"/>
                </a:cubicBezTo>
                <a:cubicBezTo>
                  <a:pt x="2525534" y="-25876"/>
                  <a:pt x="2687912" y="38245"/>
                  <a:pt x="2800401" y="0"/>
                </a:cubicBezTo>
                <a:cubicBezTo>
                  <a:pt x="2912890" y="-38245"/>
                  <a:pt x="3146766" y="4943"/>
                  <a:pt x="3390343" y="0"/>
                </a:cubicBezTo>
                <a:cubicBezTo>
                  <a:pt x="3633920" y="-4943"/>
                  <a:pt x="3650572" y="37983"/>
                  <a:pt x="3879994" y="0"/>
                </a:cubicBezTo>
                <a:cubicBezTo>
                  <a:pt x="4109416" y="-37983"/>
                  <a:pt x="4074252" y="1937"/>
                  <a:pt x="4169066" y="0"/>
                </a:cubicBezTo>
                <a:cubicBezTo>
                  <a:pt x="4263880" y="-1937"/>
                  <a:pt x="4471612" y="9574"/>
                  <a:pt x="4558428" y="0"/>
                </a:cubicBezTo>
                <a:cubicBezTo>
                  <a:pt x="4645244" y="-9574"/>
                  <a:pt x="4778872" y="2995"/>
                  <a:pt x="4847499" y="0"/>
                </a:cubicBezTo>
                <a:cubicBezTo>
                  <a:pt x="4916126" y="-2995"/>
                  <a:pt x="5164824" y="51199"/>
                  <a:pt x="5437441" y="0"/>
                </a:cubicBezTo>
                <a:cubicBezTo>
                  <a:pt x="5710058" y="-51199"/>
                  <a:pt x="5954170" y="83736"/>
                  <a:pt x="6227964" y="0"/>
                </a:cubicBezTo>
                <a:cubicBezTo>
                  <a:pt x="6501758" y="-83736"/>
                  <a:pt x="6766644" y="85961"/>
                  <a:pt x="7018486" y="0"/>
                </a:cubicBezTo>
                <a:cubicBezTo>
                  <a:pt x="7270328" y="-85961"/>
                  <a:pt x="7434686" y="38153"/>
                  <a:pt x="7608428" y="0"/>
                </a:cubicBezTo>
                <a:cubicBezTo>
                  <a:pt x="7782170" y="-38153"/>
                  <a:pt x="8097316" y="66789"/>
                  <a:pt x="8298660" y="0"/>
                </a:cubicBezTo>
                <a:cubicBezTo>
                  <a:pt x="8500004" y="-66789"/>
                  <a:pt x="8499215" y="34377"/>
                  <a:pt x="8688022" y="0"/>
                </a:cubicBezTo>
                <a:cubicBezTo>
                  <a:pt x="8876829" y="-34377"/>
                  <a:pt x="9110475" y="64408"/>
                  <a:pt x="9277964" y="0"/>
                </a:cubicBezTo>
                <a:cubicBezTo>
                  <a:pt x="9445453" y="-64408"/>
                  <a:pt x="9581325" y="39240"/>
                  <a:pt x="9667325" y="0"/>
                </a:cubicBezTo>
                <a:cubicBezTo>
                  <a:pt x="9753325" y="-39240"/>
                  <a:pt x="9945549" y="6986"/>
                  <a:pt x="10180575" y="0"/>
                </a:cubicBezTo>
                <a:cubicBezTo>
                  <a:pt x="10263232" y="7764"/>
                  <a:pt x="10356856" y="71251"/>
                  <a:pt x="10332136" y="151561"/>
                </a:cubicBezTo>
                <a:cubicBezTo>
                  <a:pt x="10352899" y="267526"/>
                  <a:pt x="10318392" y="382337"/>
                  <a:pt x="10332136" y="442549"/>
                </a:cubicBezTo>
                <a:cubicBezTo>
                  <a:pt x="10345880" y="502761"/>
                  <a:pt x="10297732" y="692958"/>
                  <a:pt x="10332136" y="757787"/>
                </a:cubicBezTo>
                <a:cubicBezTo>
                  <a:pt x="10351646" y="853345"/>
                  <a:pt x="10258097" y="917306"/>
                  <a:pt x="10180575" y="909348"/>
                </a:cubicBezTo>
                <a:cubicBezTo>
                  <a:pt x="9841103" y="963374"/>
                  <a:pt x="9716006" y="866002"/>
                  <a:pt x="9390053" y="909348"/>
                </a:cubicBezTo>
                <a:cubicBezTo>
                  <a:pt x="9064100" y="952694"/>
                  <a:pt x="9017528" y="863296"/>
                  <a:pt x="8800111" y="909348"/>
                </a:cubicBezTo>
                <a:cubicBezTo>
                  <a:pt x="8582694" y="955400"/>
                  <a:pt x="8587475" y="880766"/>
                  <a:pt x="8511039" y="909348"/>
                </a:cubicBezTo>
                <a:cubicBezTo>
                  <a:pt x="8434603" y="937930"/>
                  <a:pt x="8259670" y="867407"/>
                  <a:pt x="8121677" y="909348"/>
                </a:cubicBezTo>
                <a:cubicBezTo>
                  <a:pt x="7983684" y="951289"/>
                  <a:pt x="7895881" y="895476"/>
                  <a:pt x="7832606" y="909348"/>
                </a:cubicBezTo>
                <a:cubicBezTo>
                  <a:pt x="7769331" y="923220"/>
                  <a:pt x="7553728" y="891380"/>
                  <a:pt x="7443244" y="909348"/>
                </a:cubicBezTo>
                <a:cubicBezTo>
                  <a:pt x="7332760" y="927316"/>
                  <a:pt x="7101428" y="864585"/>
                  <a:pt x="6953592" y="909348"/>
                </a:cubicBezTo>
                <a:cubicBezTo>
                  <a:pt x="6805756" y="954111"/>
                  <a:pt x="6806963" y="888696"/>
                  <a:pt x="6664521" y="909348"/>
                </a:cubicBezTo>
                <a:cubicBezTo>
                  <a:pt x="6522079" y="930000"/>
                  <a:pt x="6411024" y="869663"/>
                  <a:pt x="6275159" y="909348"/>
                </a:cubicBezTo>
                <a:cubicBezTo>
                  <a:pt x="6139294" y="949033"/>
                  <a:pt x="5805686" y="867580"/>
                  <a:pt x="5685217" y="909348"/>
                </a:cubicBezTo>
                <a:cubicBezTo>
                  <a:pt x="5564748" y="951116"/>
                  <a:pt x="5349849" y="897906"/>
                  <a:pt x="5095275" y="909348"/>
                </a:cubicBezTo>
                <a:cubicBezTo>
                  <a:pt x="4840701" y="920790"/>
                  <a:pt x="4716793" y="895871"/>
                  <a:pt x="4505333" y="909348"/>
                </a:cubicBezTo>
                <a:cubicBezTo>
                  <a:pt x="4293873" y="922825"/>
                  <a:pt x="4125988" y="871606"/>
                  <a:pt x="4015681" y="909348"/>
                </a:cubicBezTo>
                <a:cubicBezTo>
                  <a:pt x="3905374" y="947090"/>
                  <a:pt x="3817747" y="897553"/>
                  <a:pt x="3726610" y="909348"/>
                </a:cubicBezTo>
                <a:cubicBezTo>
                  <a:pt x="3635473" y="921143"/>
                  <a:pt x="3500240" y="894687"/>
                  <a:pt x="3337248" y="909348"/>
                </a:cubicBezTo>
                <a:cubicBezTo>
                  <a:pt x="3174256" y="924009"/>
                  <a:pt x="3038850" y="857324"/>
                  <a:pt x="2847596" y="909348"/>
                </a:cubicBezTo>
                <a:cubicBezTo>
                  <a:pt x="2656342" y="961372"/>
                  <a:pt x="2594449" y="876533"/>
                  <a:pt x="2458234" y="909348"/>
                </a:cubicBezTo>
                <a:cubicBezTo>
                  <a:pt x="2322019" y="942163"/>
                  <a:pt x="2128018" y="867937"/>
                  <a:pt x="1868292" y="909348"/>
                </a:cubicBezTo>
                <a:cubicBezTo>
                  <a:pt x="1608566" y="950759"/>
                  <a:pt x="1657946" y="866513"/>
                  <a:pt x="1478931" y="909348"/>
                </a:cubicBezTo>
                <a:cubicBezTo>
                  <a:pt x="1299916" y="952183"/>
                  <a:pt x="1036088" y="900571"/>
                  <a:pt x="688408" y="909348"/>
                </a:cubicBezTo>
                <a:cubicBezTo>
                  <a:pt x="340728" y="918125"/>
                  <a:pt x="274257" y="893305"/>
                  <a:pt x="151561" y="909348"/>
                </a:cubicBezTo>
                <a:cubicBezTo>
                  <a:pt x="54471" y="929502"/>
                  <a:pt x="-5023" y="842521"/>
                  <a:pt x="0" y="757787"/>
                </a:cubicBezTo>
                <a:cubicBezTo>
                  <a:pt x="-18076" y="617085"/>
                  <a:pt x="20947" y="592238"/>
                  <a:pt x="0" y="472861"/>
                </a:cubicBezTo>
                <a:cubicBezTo>
                  <a:pt x="-20947" y="353484"/>
                  <a:pt x="27485" y="218958"/>
                  <a:pt x="0" y="151561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partenariats qui sont les plus vertueux commercialement sont ceux qui sont animés régulièrement et où une réelle synergie a été mise en place.  </a:t>
            </a:r>
          </a:p>
        </p:txBody>
      </p:sp>
      <p:sp>
        <p:nvSpPr>
          <p:cNvPr id="10" name="Espace réservé du contenu 7">
            <a:extLst>
              <a:ext uri="{FF2B5EF4-FFF2-40B4-BE49-F238E27FC236}">
                <a16:creationId xmlns:a16="http://schemas.microsoft.com/office/drawing/2014/main" id="{45EA6118-7EEB-5F53-3DF3-9C5B9B43BAF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504950"/>
            <a:ext cx="10980738" cy="4543694"/>
          </a:xfrm>
        </p:spPr>
        <p:txBody>
          <a:bodyPr/>
          <a:lstStyle/>
          <a:p>
            <a:r>
              <a:rPr lang="fr-FR" dirty="0"/>
              <a:t>Réaliser des animations en agence avec les clients, salariés,                                                                                                      ou adhérents de vos entreprises et associations partenaires                                                                                                             est un très bon moyen de : </a:t>
            </a:r>
          </a:p>
          <a:p>
            <a:pPr lvl="1"/>
            <a:r>
              <a:rPr lang="fr-FR" dirty="0"/>
              <a:t>Nous démarquer de la concurrence ;</a:t>
            </a:r>
          </a:p>
          <a:p>
            <a:pPr lvl="1"/>
            <a:r>
              <a:rPr lang="fr-FR" dirty="0"/>
              <a:t>Nous faire connaître ;</a:t>
            </a:r>
          </a:p>
          <a:p>
            <a:pPr lvl="1"/>
            <a:r>
              <a:rPr lang="fr-FR" dirty="0"/>
              <a:t>Conquérir de nouveaux clients.</a:t>
            </a:r>
          </a:p>
          <a:p>
            <a:pPr lvl="1"/>
            <a:endParaRPr lang="fr-FR" dirty="0"/>
          </a:p>
          <a:p>
            <a:r>
              <a:rPr lang="fr-FR" dirty="0"/>
              <a:t>Retrouvez toutes les astuces et conseils pour mener à bien                                                                                            l’organisation de vos animations dans le Kit animation Agence : </a:t>
            </a:r>
          </a:p>
          <a:p>
            <a:endParaRPr lang="fr-FR" dirty="0"/>
          </a:p>
          <a:p>
            <a:r>
              <a:rPr lang="fr-FR" dirty="0"/>
              <a:t>Le kit animation clients en agence est accessible dans                                                                                                             </a:t>
            </a:r>
            <a:r>
              <a:rPr lang="fr-FR" dirty="0">
                <a:solidFill>
                  <a:schemeClr val="bg1"/>
                </a:solidFill>
              </a:rPr>
              <a:t>.</a:t>
            </a:r>
            <a:r>
              <a:rPr lang="fr-FR" dirty="0"/>
              <a:t>                     &gt; conquêtes &gt; </a:t>
            </a:r>
            <a:r>
              <a:rPr lang="fr-FR" dirty="0">
                <a:hlinkClick r:id="rId2"/>
              </a:rPr>
              <a:t>Animation clients en agence</a:t>
            </a:r>
            <a:r>
              <a:rPr lang="fr-FR" dirty="0"/>
              <a:t>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23383E-2211-E14D-6FEE-D24EBDEB8E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Afin de dynamiser les partenariats, la CEGEE a mis en place un dispositif pour la réalisation d’animations clients.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8AB0FC-A377-14F7-57F5-7D13D00BE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Café Conquête – le dispositif de partenariat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B3C5BE-9BC0-2660-47FC-8C010207E0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Image 8">
            <a:hlinkClick r:id="rId2"/>
            <a:extLst>
              <a:ext uri="{FF2B5EF4-FFF2-40B4-BE49-F238E27FC236}">
                <a16:creationId xmlns:a16="http://schemas.microsoft.com/office/drawing/2014/main" id="{37A0868E-663F-2D8C-E1FB-00CD9FF62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01193">
            <a:off x="7164556" y="1476902"/>
            <a:ext cx="4208904" cy="23622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6" descr="fleche-rouge - Tous Perfect">
            <a:extLst>
              <a:ext uri="{FF2B5EF4-FFF2-40B4-BE49-F238E27FC236}">
                <a16:creationId xmlns:a16="http://schemas.microsoft.com/office/drawing/2014/main" id="{942644A1-0B38-F5D7-BB69-A9E50A926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3899" flipH="1">
            <a:off x="6676721" y="3318051"/>
            <a:ext cx="965105" cy="70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hlinkClick r:id="rId5"/>
            <a:extLst>
              <a:ext uri="{FF2B5EF4-FFF2-40B4-BE49-F238E27FC236}">
                <a16:creationId xmlns:a16="http://schemas.microsoft.com/office/drawing/2014/main" id="{D5BF5372-E253-BB72-B42A-36C665149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4" y="4392401"/>
            <a:ext cx="1137410" cy="21541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1603E47-7B1F-DB43-4B08-432BD5EC90E4}"/>
              </a:ext>
            </a:extLst>
          </p:cNvPr>
          <p:cNvGrpSpPr/>
          <p:nvPr/>
        </p:nvGrpSpPr>
        <p:grpSpPr>
          <a:xfrm>
            <a:off x="7886345" y="3103656"/>
            <a:ext cx="3510269" cy="1619249"/>
            <a:chOff x="8709570" y="-26746"/>
            <a:chExt cx="3510269" cy="161924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213A8C-5837-F8BE-A13A-6409E24A3F4C}"/>
                </a:ext>
              </a:extLst>
            </p:cNvPr>
            <p:cNvSpPr/>
            <p:nvPr/>
          </p:nvSpPr>
          <p:spPr>
            <a:xfrm>
              <a:off x="8709570" y="879486"/>
              <a:ext cx="3042715" cy="713017"/>
            </a:xfrm>
            <a:custGeom>
              <a:avLst/>
              <a:gdLst>
                <a:gd name="connsiteX0" fmla="*/ 0 w 3042715"/>
                <a:gd name="connsiteY0" fmla="*/ 0 h 713017"/>
                <a:gd name="connsiteX1" fmla="*/ 446265 w 3042715"/>
                <a:gd name="connsiteY1" fmla="*/ 0 h 713017"/>
                <a:gd name="connsiteX2" fmla="*/ 862103 w 3042715"/>
                <a:gd name="connsiteY2" fmla="*/ 0 h 713017"/>
                <a:gd name="connsiteX3" fmla="*/ 1369222 w 3042715"/>
                <a:gd name="connsiteY3" fmla="*/ 0 h 713017"/>
                <a:gd name="connsiteX4" fmla="*/ 1845914 w 3042715"/>
                <a:gd name="connsiteY4" fmla="*/ 0 h 713017"/>
                <a:gd name="connsiteX5" fmla="*/ 2322606 w 3042715"/>
                <a:gd name="connsiteY5" fmla="*/ 0 h 713017"/>
                <a:gd name="connsiteX6" fmla="*/ 3042715 w 3042715"/>
                <a:gd name="connsiteY6" fmla="*/ 0 h 713017"/>
                <a:gd name="connsiteX7" fmla="*/ 3042715 w 3042715"/>
                <a:gd name="connsiteY7" fmla="*/ 335118 h 713017"/>
                <a:gd name="connsiteX8" fmla="*/ 3042715 w 3042715"/>
                <a:gd name="connsiteY8" fmla="*/ 713017 h 713017"/>
                <a:gd name="connsiteX9" fmla="*/ 2596450 w 3042715"/>
                <a:gd name="connsiteY9" fmla="*/ 713017 h 713017"/>
                <a:gd name="connsiteX10" fmla="*/ 2150185 w 3042715"/>
                <a:gd name="connsiteY10" fmla="*/ 713017 h 713017"/>
                <a:gd name="connsiteX11" fmla="*/ 1734348 w 3042715"/>
                <a:gd name="connsiteY11" fmla="*/ 713017 h 713017"/>
                <a:gd name="connsiteX12" fmla="*/ 1196801 w 3042715"/>
                <a:gd name="connsiteY12" fmla="*/ 713017 h 713017"/>
                <a:gd name="connsiteX13" fmla="*/ 750536 w 3042715"/>
                <a:gd name="connsiteY13" fmla="*/ 713017 h 713017"/>
                <a:gd name="connsiteX14" fmla="*/ 0 w 3042715"/>
                <a:gd name="connsiteY14" fmla="*/ 713017 h 713017"/>
                <a:gd name="connsiteX15" fmla="*/ 0 w 3042715"/>
                <a:gd name="connsiteY15" fmla="*/ 377899 h 713017"/>
                <a:gd name="connsiteX16" fmla="*/ 0 w 3042715"/>
                <a:gd name="connsiteY16" fmla="*/ 0 h 71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2715" h="713017" fill="none" extrusionOk="0">
                  <a:moveTo>
                    <a:pt x="0" y="0"/>
                  </a:moveTo>
                  <a:cubicBezTo>
                    <a:pt x="211968" y="-4196"/>
                    <a:pt x="292381" y="7595"/>
                    <a:pt x="446265" y="0"/>
                  </a:cubicBezTo>
                  <a:cubicBezTo>
                    <a:pt x="600150" y="-7595"/>
                    <a:pt x="694348" y="31264"/>
                    <a:pt x="862103" y="0"/>
                  </a:cubicBezTo>
                  <a:cubicBezTo>
                    <a:pt x="1029858" y="-31264"/>
                    <a:pt x="1192403" y="20672"/>
                    <a:pt x="1369222" y="0"/>
                  </a:cubicBezTo>
                  <a:cubicBezTo>
                    <a:pt x="1546041" y="-20672"/>
                    <a:pt x="1714831" y="19328"/>
                    <a:pt x="1845914" y="0"/>
                  </a:cubicBezTo>
                  <a:cubicBezTo>
                    <a:pt x="1976997" y="-19328"/>
                    <a:pt x="2180912" y="45612"/>
                    <a:pt x="2322606" y="0"/>
                  </a:cubicBezTo>
                  <a:cubicBezTo>
                    <a:pt x="2464300" y="-45612"/>
                    <a:pt x="2709153" y="58411"/>
                    <a:pt x="3042715" y="0"/>
                  </a:cubicBezTo>
                  <a:cubicBezTo>
                    <a:pt x="3048808" y="87381"/>
                    <a:pt x="3036108" y="232002"/>
                    <a:pt x="3042715" y="335118"/>
                  </a:cubicBezTo>
                  <a:cubicBezTo>
                    <a:pt x="3049322" y="438234"/>
                    <a:pt x="3038384" y="553266"/>
                    <a:pt x="3042715" y="713017"/>
                  </a:cubicBezTo>
                  <a:cubicBezTo>
                    <a:pt x="2928521" y="714323"/>
                    <a:pt x="2739351" y="682827"/>
                    <a:pt x="2596450" y="713017"/>
                  </a:cubicBezTo>
                  <a:cubicBezTo>
                    <a:pt x="2453550" y="743207"/>
                    <a:pt x="2316658" y="682026"/>
                    <a:pt x="2150185" y="713017"/>
                  </a:cubicBezTo>
                  <a:cubicBezTo>
                    <a:pt x="1983713" y="744008"/>
                    <a:pt x="1931208" y="688875"/>
                    <a:pt x="1734348" y="713017"/>
                  </a:cubicBezTo>
                  <a:cubicBezTo>
                    <a:pt x="1537488" y="737159"/>
                    <a:pt x="1404807" y="649156"/>
                    <a:pt x="1196801" y="713017"/>
                  </a:cubicBezTo>
                  <a:cubicBezTo>
                    <a:pt x="988795" y="776878"/>
                    <a:pt x="852536" y="711793"/>
                    <a:pt x="750536" y="713017"/>
                  </a:cubicBezTo>
                  <a:cubicBezTo>
                    <a:pt x="648536" y="714241"/>
                    <a:pt x="253569" y="710850"/>
                    <a:pt x="0" y="713017"/>
                  </a:cubicBezTo>
                  <a:cubicBezTo>
                    <a:pt x="-22733" y="570674"/>
                    <a:pt x="29521" y="470032"/>
                    <a:pt x="0" y="377899"/>
                  </a:cubicBezTo>
                  <a:cubicBezTo>
                    <a:pt x="-29521" y="285766"/>
                    <a:pt x="5384" y="139587"/>
                    <a:pt x="0" y="0"/>
                  </a:cubicBezTo>
                  <a:close/>
                </a:path>
                <a:path w="3042715" h="713017" stroke="0" extrusionOk="0">
                  <a:moveTo>
                    <a:pt x="0" y="0"/>
                  </a:moveTo>
                  <a:cubicBezTo>
                    <a:pt x="191185" y="-28925"/>
                    <a:pt x="323620" y="38337"/>
                    <a:pt x="446265" y="0"/>
                  </a:cubicBezTo>
                  <a:cubicBezTo>
                    <a:pt x="568910" y="-38337"/>
                    <a:pt x="774199" y="28104"/>
                    <a:pt x="953384" y="0"/>
                  </a:cubicBezTo>
                  <a:cubicBezTo>
                    <a:pt x="1132569" y="-28104"/>
                    <a:pt x="1246065" y="58865"/>
                    <a:pt x="1521358" y="0"/>
                  </a:cubicBezTo>
                  <a:cubicBezTo>
                    <a:pt x="1796651" y="-58865"/>
                    <a:pt x="1808192" y="38065"/>
                    <a:pt x="2089331" y="0"/>
                  </a:cubicBezTo>
                  <a:cubicBezTo>
                    <a:pt x="2370470" y="-38065"/>
                    <a:pt x="2631244" y="77317"/>
                    <a:pt x="3042715" y="0"/>
                  </a:cubicBezTo>
                  <a:cubicBezTo>
                    <a:pt x="3047681" y="95552"/>
                    <a:pt x="3041301" y="223610"/>
                    <a:pt x="3042715" y="342248"/>
                  </a:cubicBezTo>
                  <a:cubicBezTo>
                    <a:pt x="3044129" y="460886"/>
                    <a:pt x="3022020" y="590436"/>
                    <a:pt x="3042715" y="713017"/>
                  </a:cubicBezTo>
                  <a:cubicBezTo>
                    <a:pt x="2938888" y="724202"/>
                    <a:pt x="2691065" y="665907"/>
                    <a:pt x="2535596" y="713017"/>
                  </a:cubicBezTo>
                  <a:cubicBezTo>
                    <a:pt x="2380127" y="760127"/>
                    <a:pt x="2247658" y="685208"/>
                    <a:pt x="2028477" y="713017"/>
                  </a:cubicBezTo>
                  <a:cubicBezTo>
                    <a:pt x="1809296" y="740826"/>
                    <a:pt x="1773595" y="705703"/>
                    <a:pt x="1582212" y="713017"/>
                  </a:cubicBezTo>
                  <a:cubicBezTo>
                    <a:pt x="1390829" y="720331"/>
                    <a:pt x="1344695" y="677635"/>
                    <a:pt x="1166374" y="713017"/>
                  </a:cubicBezTo>
                  <a:cubicBezTo>
                    <a:pt x="988053" y="748399"/>
                    <a:pt x="841852" y="692284"/>
                    <a:pt x="659255" y="713017"/>
                  </a:cubicBezTo>
                  <a:cubicBezTo>
                    <a:pt x="476658" y="733750"/>
                    <a:pt x="257401" y="700252"/>
                    <a:pt x="0" y="713017"/>
                  </a:cubicBezTo>
                  <a:cubicBezTo>
                    <a:pt x="-31845" y="633714"/>
                    <a:pt x="15359" y="484405"/>
                    <a:pt x="0" y="356509"/>
                  </a:cubicBezTo>
                  <a:cubicBezTo>
                    <a:pt x="-15359" y="228613"/>
                    <a:pt x="15355" y="166148"/>
                    <a:pt x="0" y="0"/>
                  </a:cubicBezTo>
                  <a:close/>
                </a:path>
              </a:pathLst>
            </a:custGeom>
            <a:solidFill>
              <a:srgbClr val="48153E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07498815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/>
                <a:t>dispositif présenté lors du café conquête du mois de mars</a:t>
              </a:r>
            </a:p>
          </p:txBody>
        </p:sp>
        <p:pic>
          <p:nvPicPr>
            <p:cNvPr id="8" name="Picture 2" descr="Magnificateur isolé sur fond transparent">
              <a:extLst>
                <a:ext uri="{FF2B5EF4-FFF2-40B4-BE49-F238E27FC236}">
                  <a16:creationId xmlns:a16="http://schemas.microsoft.com/office/drawing/2014/main" id="{CEF0924F-41CF-630E-2DA3-D79A29B1DD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857720" y="-26746"/>
              <a:ext cx="1362119" cy="1619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23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600" dirty="0"/>
              <a:t>Les chiffres de la conquête</a:t>
            </a:r>
          </a:p>
          <a:p>
            <a:r>
              <a:rPr lang="fr-FR" sz="2600" dirty="0"/>
              <a:t>Notre rang RCE</a:t>
            </a:r>
          </a:p>
          <a:p>
            <a:r>
              <a:rPr lang="fr-FR" sz="2600" dirty="0"/>
              <a:t>La thématique du mois : Notre offre de parrainage</a:t>
            </a:r>
          </a:p>
          <a:p>
            <a:r>
              <a:rPr lang="fr-FR" sz="2600" b="1" dirty="0">
                <a:solidFill>
                  <a:schemeClr val="accent4">
                    <a:lumMod val="75000"/>
                  </a:schemeClr>
                </a:solidFill>
              </a:rPr>
              <a:t>Le planning </a:t>
            </a:r>
          </a:p>
        </p:txBody>
      </p:sp>
    </p:spTree>
    <p:extLst>
      <p:ext uri="{BB962C8B-B14F-4D97-AF65-F5344CB8AC3E}">
        <p14:creationId xmlns:p14="http://schemas.microsoft.com/office/powerpoint/2010/main" val="3650680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F083812-BBB5-E29B-2649-0BE17F89CA71}"/>
              </a:ext>
            </a:extLst>
          </p:cNvPr>
          <p:cNvSpPr/>
          <p:nvPr/>
        </p:nvSpPr>
        <p:spPr>
          <a:xfrm>
            <a:off x="3519545" y="1392806"/>
            <a:ext cx="2502514" cy="4848620"/>
          </a:xfrm>
          <a:custGeom>
            <a:avLst/>
            <a:gdLst>
              <a:gd name="connsiteX0" fmla="*/ 0 w 2502514"/>
              <a:gd name="connsiteY0" fmla="*/ 417094 h 4848620"/>
              <a:gd name="connsiteX1" fmla="*/ 417094 w 2502514"/>
              <a:gd name="connsiteY1" fmla="*/ 0 h 4848620"/>
              <a:gd name="connsiteX2" fmla="*/ 939836 w 2502514"/>
              <a:gd name="connsiteY2" fmla="*/ 0 h 4848620"/>
              <a:gd name="connsiteX3" fmla="*/ 1512628 w 2502514"/>
              <a:gd name="connsiteY3" fmla="*/ 0 h 4848620"/>
              <a:gd name="connsiteX4" fmla="*/ 2085420 w 2502514"/>
              <a:gd name="connsiteY4" fmla="*/ 0 h 4848620"/>
              <a:gd name="connsiteX5" fmla="*/ 2502514 w 2502514"/>
              <a:gd name="connsiteY5" fmla="*/ 417094 h 4848620"/>
              <a:gd name="connsiteX6" fmla="*/ 2502514 w 2502514"/>
              <a:gd name="connsiteY6" fmla="*/ 1086166 h 4848620"/>
              <a:gd name="connsiteX7" fmla="*/ 2502514 w 2502514"/>
              <a:gd name="connsiteY7" fmla="*/ 1715094 h 4848620"/>
              <a:gd name="connsiteX8" fmla="*/ 2502514 w 2502514"/>
              <a:gd name="connsiteY8" fmla="*/ 2303877 h 4848620"/>
              <a:gd name="connsiteX9" fmla="*/ 2502514 w 2502514"/>
              <a:gd name="connsiteY9" fmla="*/ 2972949 h 4848620"/>
              <a:gd name="connsiteX10" fmla="*/ 2502514 w 2502514"/>
              <a:gd name="connsiteY10" fmla="*/ 3521588 h 4848620"/>
              <a:gd name="connsiteX11" fmla="*/ 2502514 w 2502514"/>
              <a:gd name="connsiteY11" fmla="*/ 4431526 h 4848620"/>
              <a:gd name="connsiteX12" fmla="*/ 2085420 w 2502514"/>
              <a:gd name="connsiteY12" fmla="*/ 4848620 h 4848620"/>
              <a:gd name="connsiteX13" fmla="*/ 1562678 w 2502514"/>
              <a:gd name="connsiteY13" fmla="*/ 4848620 h 4848620"/>
              <a:gd name="connsiteX14" fmla="*/ 1006569 w 2502514"/>
              <a:gd name="connsiteY14" fmla="*/ 4848620 h 4848620"/>
              <a:gd name="connsiteX15" fmla="*/ 417094 w 2502514"/>
              <a:gd name="connsiteY15" fmla="*/ 4848620 h 4848620"/>
              <a:gd name="connsiteX16" fmla="*/ 0 w 2502514"/>
              <a:gd name="connsiteY16" fmla="*/ 4431526 h 4848620"/>
              <a:gd name="connsiteX17" fmla="*/ 0 w 2502514"/>
              <a:gd name="connsiteY17" fmla="*/ 3842743 h 4848620"/>
              <a:gd name="connsiteX18" fmla="*/ 0 w 2502514"/>
              <a:gd name="connsiteY18" fmla="*/ 3133526 h 4848620"/>
              <a:gd name="connsiteX19" fmla="*/ 0 w 2502514"/>
              <a:gd name="connsiteY19" fmla="*/ 2584887 h 4848620"/>
              <a:gd name="connsiteX20" fmla="*/ 0 w 2502514"/>
              <a:gd name="connsiteY20" fmla="*/ 2036248 h 4848620"/>
              <a:gd name="connsiteX21" fmla="*/ 0 w 2502514"/>
              <a:gd name="connsiteY21" fmla="*/ 1407321 h 4848620"/>
              <a:gd name="connsiteX22" fmla="*/ 0 w 2502514"/>
              <a:gd name="connsiteY22" fmla="*/ 417094 h 484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02514" h="4848620" fill="none" extrusionOk="0">
                <a:moveTo>
                  <a:pt x="0" y="417094"/>
                </a:moveTo>
                <a:cubicBezTo>
                  <a:pt x="27444" y="196250"/>
                  <a:pt x="182473" y="55584"/>
                  <a:pt x="417094" y="0"/>
                </a:cubicBezTo>
                <a:cubicBezTo>
                  <a:pt x="534952" y="9889"/>
                  <a:pt x="742977" y="-26134"/>
                  <a:pt x="939836" y="0"/>
                </a:cubicBezTo>
                <a:cubicBezTo>
                  <a:pt x="1136695" y="26134"/>
                  <a:pt x="1267853" y="15342"/>
                  <a:pt x="1512628" y="0"/>
                </a:cubicBezTo>
                <a:cubicBezTo>
                  <a:pt x="1757403" y="-15342"/>
                  <a:pt x="1804959" y="-900"/>
                  <a:pt x="2085420" y="0"/>
                </a:cubicBezTo>
                <a:cubicBezTo>
                  <a:pt x="2326058" y="-3634"/>
                  <a:pt x="2498685" y="165146"/>
                  <a:pt x="2502514" y="417094"/>
                </a:cubicBezTo>
                <a:cubicBezTo>
                  <a:pt x="2510142" y="707410"/>
                  <a:pt x="2478262" y="783708"/>
                  <a:pt x="2502514" y="1086166"/>
                </a:cubicBezTo>
                <a:cubicBezTo>
                  <a:pt x="2526766" y="1388624"/>
                  <a:pt x="2509079" y="1479686"/>
                  <a:pt x="2502514" y="1715094"/>
                </a:cubicBezTo>
                <a:cubicBezTo>
                  <a:pt x="2495949" y="1950502"/>
                  <a:pt x="2489049" y="2122881"/>
                  <a:pt x="2502514" y="2303877"/>
                </a:cubicBezTo>
                <a:cubicBezTo>
                  <a:pt x="2515979" y="2484873"/>
                  <a:pt x="2495456" y="2810087"/>
                  <a:pt x="2502514" y="2972949"/>
                </a:cubicBezTo>
                <a:cubicBezTo>
                  <a:pt x="2509572" y="3135811"/>
                  <a:pt x="2509483" y="3296518"/>
                  <a:pt x="2502514" y="3521588"/>
                </a:cubicBezTo>
                <a:cubicBezTo>
                  <a:pt x="2495545" y="3746658"/>
                  <a:pt x="2521255" y="4018484"/>
                  <a:pt x="2502514" y="4431526"/>
                </a:cubicBezTo>
                <a:cubicBezTo>
                  <a:pt x="2529537" y="4667442"/>
                  <a:pt x="2308245" y="4883312"/>
                  <a:pt x="2085420" y="4848620"/>
                </a:cubicBezTo>
                <a:cubicBezTo>
                  <a:pt x="1947111" y="4832419"/>
                  <a:pt x="1688639" y="4834760"/>
                  <a:pt x="1562678" y="4848620"/>
                </a:cubicBezTo>
                <a:cubicBezTo>
                  <a:pt x="1436717" y="4862480"/>
                  <a:pt x="1131259" y="4873388"/>
                  <a:pt x="1006569" y="4848620"/>
                </a:cubicBezTo>
                <a:cubicBezTo>
                  <a:pt x="881879" y="4823852"/>
                  <a:pt x="668499" y="4836363"/>
                  <a:pt x="417094" y="4848620"/>
                </a:cubicBezTo>
                <a:cubicBezTo>
                  <a:pt x="150888" y="4824591"/>
                  <a:pt x="10786" y="4641658"/>
                  <a:pt x="0" y="4431526"/>
                </a:cubicBezTo>
                <a:cubicBezTo>
                  <a:pt x="3510" y="4142835"/>
                  <a:pt x="-11018" y="4124613"/>
                  <a:pt x="0" y="3842743"/>
                </a:cubicBezTo>
                <a:cubicBezTo>
                  <a:pt x="11018" y="3560873"/>
                  <a:pt x="14345" y="3316678"/>
                  <a:pt x="0" y="3133526"/>
                </a:cubicBezTo>
                <a:cubicBezTo>
                  <a:pt x="-14345" y="2950374"/>
                  <a:pt x="3523" y="2743315"/>
                  <a:pt x="0" y="2584887"/>
                </a:cubicBezTo>
                <a:cubicBezTo>
                  <a:pt x="-3523" y="2426459"/>
                  <a:pt x="18246" y="2221777"/>
                  <a:pt x="0" y="2036248"/>
                </a:cubicBezTo>
                <a:cubicBezTo>
                  <a:pt x="-18246" y="1850719"/>
                  <a:pt x="4970" y="1572468"/>
                  <a:pt x="0" y="1407321"/>
                </a:cubicBezTo>
                <a:cubicBezTo>
                  <a:pt x="-4970" y="1242174"/>
                  <a:pt x="44385" y="898472"/>
                  <a:pt x="0" y="417094"/>
                </a:cubicBezTo>
                <a:close/>
              </a:path>
              <a:path w="2502514" h="4848620" stroke="0" extrusionOk="0">
                <a:moveTo>
                  <a:pt x="0" y="417094"/>
                </a:moveTo>
                <a:cubicBezTo>
                  <a:pt x="-31925" y="193492"/>
                  <a:pt x="167033" y="7703"/>
                  <a:pt x="417094" y="0"/>
                </a:cubicBezTo>
                <a:cubicBezTo>
                  <a:pt x="522475" y="-21584"/>
                  <a:pt x="686601" y="13222"/>
                  <a:pt x="923153" y="0"/>
                </a:cubicBezTo>
                <a:cubicBezTo>
                  <a:pt x="1159705" y="-13222"/>
                  <a:pt x="1310679" y="12160"/>
                  <a:pt x="1479262" y="0"/>
                </a:cubicBezTo>
                <a:cubicBezTo>
                  <a:pt x="1647845" y="-12160"/>
                  <a:pt x="1955510" y="4271"/>
                  <a:pt x="2085420" y="0"/>
                </a:cubicBezTo>
                <a:cubicBezTo>
                  <a:pt x="2292178" y="-36241"/>
                  <a:pt x="2490279" y="165297"/>
                  <a:pt x="2502514" y="417094"/>
                </a:cubicBezTo>
                <a:cubicBezTo>
                  <a:pt x="2489764" y="709248"/>
                  <a:pt x="2471225" y="911272"/>
                  <a:pt x="2502514" y="1086166"/>
                </a:cubicBezTo>
                <a:cubicBezTo>
                  <a:pt x="2533803" y="1261060"/>
                  <a:pt x="2481347" y="1474043"/>
                  <a:pt x="2502514" y="1634805"/>
                </a:cubicBezTo>
                <a:cubicBezTo>
                  <a:pt x="2523681" y="1795567"/>
                  <a:pt x="2477194" y="2029177"/>
                  <a:pt x="2502514" y="2263733"/>
                </a:cubicBezTo>
                <a:cubicBezTo>
                  <a:pt x="2527834" y="2498289"/>
                  <a:pt x="2491611" y="2699155"/>
                  <a:pt x="2502514" y="2812372"/>
                </a:cubicBezTo>
                <a:cubicBezTo>
                  <a:pt x="2513417" y="2925589"/>
                  <a:pt x="2465724" y="3267633"/>
                  <a:pt x="2502514" y="3561732"/>
                </a:cubicBezTo>
                <a:cubicBezTo>
                  <a:pt x="2539304" y="3855831"/>
                  <a:pt x="2488891" y="4195781"/>
                  <a:pt x="2502514" y="4431526"/>
                </a:cubicBezTo>
                <a:cubicBezTo>
                  <a:pt x="2509156" y="4669227"/>
                  <a:pt x="2322585" y="4837875"/>
                  <a:pt x="2085420" y="4848620"/>
                </a:cubicBezTo>
                <a:cubicBezTo>
                  <a:pt x="1844242" y="4862179"/>
                  <a:pt x="1786630" y="4833267"/>
                  <a:pt x="1562678" y="4848620"/>
                </a:cubicBezTo>
                <a:cubicBezTo>
                  <a:pt x="1338726" y="4863973"/>
                  <a:pt x="1183932" y="4821391"/>
                  <a:pt x="989886" y="4848620"/>
                </a:cubicBezTo>
                <a:cubicBezTo>
                  <a:pt x="795840" y="4875849"/>
                  <a:pt x="693210" y="4828570"/>
                  <a:pt x="417094" y="4848620"/>
                </a:cubicBezTo>
                <a:cubicBezTo>
                  <a:pt x="161839" y="4805320"/>
                  <a:pt x="-28587" y="4625951"/>
                  <a:pt x="0" y="4431526"/>
                </a:cubicBezTo>
                <a:cubicBezTo>
                  <a:pt x="-29694" y="4061503"/>
                  <a:pt x="-16372" y="3892238"/>
                  <a:pt x="0" y="3682165"/>
                </a:cubicBezTo>
                <a:cubicBezTo>
                  <a:pt x="16372" y="3472092"/>
                  <a:pt x="4576" y="3296897"/>
                  <a:pt x="0" y="3053238"/>
                </a:cubicBezTo>
                <a:cubicBezTo>
                  <a:pt x="-4576" y="2809579"/>
                  <a:pt x="-11974" y="2703977"/>
                  <a:pt x="0" y="2504599"/>
                </a:cubicBezTo>
                <a:cubicBezTo>
                  <a:pt x="11974" y="2305221"/>
                  <a:pt x="-16856" y="2135078"/>
                  <a:pt x="0" y="1955960"/>
                </a:cubicBezTo>
                <a:cubicBezTo>
                  <a:pt x="16856" y="1776842"/>
                  <a:pt x="-25283" y="1384286"/>
                  <a:pt x="0" y="1206599"/>
                </a:cubicBezTo>
                <a:cubicBezTo>
                  <a:pt x="25283" y="1028912"/>
                  <a:pt x="-9697" y="712481"/>
                  <a:pt x="0" y="41709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45364721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5CB9B-E9EC-86EC-786F-8B77CB2D9F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planning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499DE1-40C5-7841-EBDB-F2509D67F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11B36B-3DCF-22E8-9BAE-06F596BBFD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B41583-0515-8842-E349-46972C4039AF}"/>
              </a:ext>
            </a:extLst>
          </p:cNvPr>
          <p:cNvSpPr/>
          <p:nvPr/>
        </p:nvSpPr>
        <p:spPr>
          <a:xfrm>
            <a:off x="674087" y="1392806"/>
            <a:ext cx="2502514" cy="4848620"/>
          </a:xfrm>
          <a:custGeom>
            <a:avLst/>
            <a:gdLst>
              <a:gd name="connsiteX0" fmla="*/ 0 w 2502514"/>
              <a:gd name="connsiteY0" fmla="*/ 417094 h 4848620"/>
              <a:gd name="connsiteX1" fmla="*/ 417094 w 2502514"/>
              <a:gd name="connsiteY1" fmla="*/ 0 h 4848620"/>
              <a:gd name="connsiteX2" fmla="*/ 939836 w 2502514"/>
              <a:gd name="connsiteY2" fmla="*/ 0 h 4848620"/>
              <a:gd name="connsiteX3" fmla="*/ 1512628 w 2502514"/>
              <a:gd name="connsiteY3" fmla="*/ 0 h 4848620"/>
              <a:gd name="connsiteX4" fmla="*/ 2085420 w 2502514"/>
              <a:gd name="connsiteY4" fmla="*/ 0 h 4848620"/>
              <a:gd name="connsiteX5" fmla="*/ 2502514 w 2502514"/>
              <a:gd name="connsiteY5" fmla="*/ 417094 h 4848620"/>
              <a:gd name="connsiteX6" fmla="*/ 2502514 w 2502514"/>
              <a:gd name="connsiteY6" fmla="*/ 1086166 h 4848620"/>
              <a:gd name="connsiteX7" fmla="*/ 2502514 w 2502514"/>
              <a:gd name="connsiteY7" fmla="*/ 1715094 h 4848620"/>
              <a:gd name="connsiteX8" fmla="*/ 2502514 w 2502514"/>
              <a:gd name="connsiteY8" fmla="*/ 2303877 h 4848620"/>
              <a:gd name="connsiteX9" fmla="*/ 2502514 w 2502514"/>
              <a:gd name="connsiteY9" fmla="*/ 2972949 h 4848620"/>
              <a:gd name="connsiteX10" fmla="*/ 2502514 w 2502514"/>
              <a:gd name="connsiteY10" fmla="*/ 3521588 h 4848620"/>
              <a:gd name="connsiteX11" fmla="*/ 2502514 w 2502514"/>
              <a:gd name="connsiteY11" fmla="*/ 4431526 h 4848620"/>
              <a:gd name="connsiteX12" fmla="*/ 2085420 w 2502514"/>
              <a:gd name="connsiteY12" fmla="*/ 4848620 h 4848620"/>
              <a:gd name="connsiteX13" fmla="*/ 1562678 w 2502514"/>
              <a:gd name="connsiteY13" fmla="*/ 4848620 h 4848620"/>
              <a:gd name="connsiteX14" fmla="*/ 1006569 w 2502514"/>
              <a:gd name="connsiteY14" fmla="*/ 4848620 h 4848620"/>
              <a:gd name="connsiteX15" fmla="*/ 417094 w 2502514"/>
              <a:gd name="connsiteY15" fmla="*/ 4848620 h 4848620"/>
              <a:gd name="connsiteX16" fmla="*/ 0 w 2502514"/>
              <a:gd name="connsiteY16" fmla="*/ 4431526 h 4848620"/>
              <a:gd name="connsiteX17" fmla="*/ 0 w 2502514"/>
              <a:gd name="connsiteY17" fmla="*/ 3842743 h 4848620"/>
              <a:gd name="connsiteX18" fmla="*/ 0 w 2502514"/>
              <a:gd name="connsiteY18" fmla="*/ 3133526 h 4848620"/>
              <a:gd name="connsiteX19" fmla="*/ 0 w 2502514"/>
              <a:gd name="connsiteY19" fmla="*/ 2584887 h 4848620"/>
              <a:gd name="connsiteX20" fmla="*/ 0 w 2502514"/>
              <a:gd name="connsiteY20" fmla="*/ 2036248 h 4848620"/>
              <a:gd name="connsiteX21" fmla="*/ 0 w 2502514"/>
              <a:gd name="connsiteY21" fmla="*/ 1407321 h 4848620"/>
              <a:gd name="connsiteX22" fmla="*/ 0 w 2502514"/>
              <a:gd name="connsiteY22" fmla="*/ 417094 h 484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02514" h="4848620" fill="none" extrusionOk="0">
                <a:moveTo>
                  <a:pt x="0" y="417094"/>
                </a:moveTo>
                <a:cubicBezTo>
                  <a:pt x="27444" y="196250"/>
                  <a:pt x="182473" y="55584"/>
                  <a:pt x="417094" y="0"/>
                </a:cubicBezTo>
                <a:cubicBezTo>
                  <a:pt x="534952" y="9889"/>
                  <a:pt x="742977" y="-26134"/>
                  <a:pt x="939836" y="0"/>
                </a:cubicBezTo>
                <a:cubicBezTo>
                  <a:pt x="1136695" y="26134"/>
                  <a:pt x="1267853" y="15342"/>
                  <a:pt x="1512628" y="0"/>
                </a:cubicBezTo>
                <a:cubicBezTo>
                  <a:pt x="1757403" y="-15342"/>
                  <a:pt x="1804959" y="-900"/>
                  <a:pt x="2085420" y="0"/>
                </a:cubicBezTo>
                <a:cubicBezTo>
                  <a:pt x="2326058" y="-3634"/>
                  <a:pt x="2498685" y="165146"/>
                  <a:pt x="2502514" y="417094"/>
                </a:cubicBezTo>
                <a:cubicBezTo>
                  <a:pt x="2510142" y="707410"/>
                  <a:pt x="2478262" y="783708"/>
                  <a:pt x="2502514" y="1086166"/>
                </a:cubicBezTo>
                <a:cubicBezTo>
                  <a:pt x="2526766" y="1388624"/>
                  <a:pt x="2509079" y="1479686"/>
                  <a:pt x="2502514" y="1715094"/>
                </a:cubicBezTo>
                <a:cubicBezTo>
                  <a:pt x="2495949" y="1950502"/>
                  <a:pt x="2489049" y="2122881"/>
                  <a:pt x="2502514" y="2303877"/>
                </a:cubicBezTo>
                <a:cubicBezTo>
                  <a:pt x="2515979" y="2484873"/>
                  <a:pt x="2495456" y="2810087"/>
                  <a:pt x="2502514" y="2972949"/>
                </a:cubicBezTo>
                <a:cubicBezTo>
                  <a:pt x="2509572" y="3135811"/>
                  <a:pt x="2509483" y="3296518"/>
                  <a:pt x="2502514" y="3521588"/>
                </a:cubicBezTo>
                <a:cubicBezTo>
                  <a:pt x="2495545" y="3746658"/>
                  <a:pt x="2521255" y="4018484"/>
                  <a:pt x="2502514" y="4431526"/>
                </a:cubicBezTo>
                <a:cubicBezTo>
                  <a:pt x="2529537" y="4667442"/>
                  <a:pt x="2308245" y="4883312"/>
                  <a:pt x="2085420" y="4848620"/>
                </a:cubicBezTo>
                <a:cubicBezTo>
                  <a:pt x="1947111" y="4832419"/>
                  <a:pt x="1688639" y="4834760"/>
                  <a:pt x="1562678" y="4848620"/>
                </a:cubicBezTo>
                <a:cubicBezTo>
                  <a:pt x="1436717" y="4862480"/>
                  <a:pt x="1131259" y="4873388"/>
                  <a:pt x="1006569" y="4848620"/>
                </a:cubicBezTo>
                <a:cubicBezTo>
                  <a:pt x="881879" y="4823852"/>
                  <a:pt x="668499" y="4836363"/>
                  <a:pt x="417094" y="4848620"/>
                </a:cubicBezTo>
                <a:cubicBezTo>
                  <a:pt x="150888" y="4824591"/>
                  <a:pt x="10786" y="4641658"/>
                  <a:pt x="0" y="4431526"/>
                </a:cubicBezTo>
                <a:cubicBezTo>
                  <a:pt x="3510" y="4142835"/>
                  <a:pt x="-11018" y="4124613"/>
                  <a:pt x="0" y="3842743"/>
                </a:cubicBezTo>
                <a:cubicBezTo>
                  <a:pt x="11018" y="3560873"/>
                  <a:pt x="14345" y="3316678"/>
                  <a:pt x="0" y="3133526"/>
                </a:cubicBezTo>
                <a:cubicBezTo>
                  <a:pt x="-14345" y="2950374"/>
                  <a:pt x="3523" y="2743315"/>
                  <a:pt x="0" y="2584887"/>
                </a:cubicBezTo>
                <a:cubicBezTo>
                  <a:pt x="-3523" y="2426459"/>
                  <a:pt x="18246" y="2221777"/>
                  <a:pt x="0" y="2036248"/>
                </a:cubicBezTo>
                <a:cubicBezTo>
                  <a:pt x="-18246" y="1850719"/>
                  <a:pt x="4970" y="1572468"/>
                  <a:pt x="0" y="1407321"/>
                </a:cubicBezTo>
                <a:cubicBezTo>
                  <a:pt x="-4970" y="1242174"/>
                  <a:pt x="44385" y="898472"/>
                  <a:pt x="0" y="417094"/>
                </a:cubicBezTo>
                <a:close/>
              </a:path>
              <a:path w="2502514" h="4848620" stroke="0" extrusionOk="0">
                <a:moveTo>
                  <a:pt x="0" y="417094"/>
                </a:moveTo>
                <a:cubicBezTo>
                  <a:pt x="-31925" y="193492"/>
                  <a:pt x="167033" y="7703"/>
                  <a:pt x="417094" y="0"/>
                </a:cubicBezTo>
                <a:cubicBezTo>
                  <a:pt x="522475" y="-21584"/>
                  <a:pt x="686601" y="13222"/>
                  <a:pt x="923153" y="0"/>
                </a:cubicBezTo>
                <a:cubicBezTo>
                  <a:pt x="1159705" y="-13222"/>
                  <a:pt x="1310679" y="12160"/>
                  <a:pt x="1479262" y="0"/>
                </a:cubicBezTo>
                <a:cubicBezTo>
                  <a:pt x="1647845" y="-12160"/>
                  <a:pt x="1955510" y="4271"/>
                  <a:pt x="2085420" y="0"/>
                </a:cubicBezTo>
                <a:cubicBezTo>
                  <a:pt x="2292178" y="-36241"/>
                  <a:pt x="2490279" y="165297"/>
                  <a:pt x="2502514" y="417094"/>
                </a:cubicBezTo>
                <a:cubicBezTo>
                  <a:pt x="2489764" y="709248"/>
                  <a:pt x="2471225" y="911272"/>
                  <a:pt x="2502514" y="1086166"/>
                </a:cubicBezTo>
                <a:cubicBezTo>
                  <a:pt x="2533803" y="1261060"/>
                  <a:pt x="2481347" y="1474043"/>
                  <a:pt x="2502514" y="1634805"/>
                </a:cubicBezTo>
                <a:cubicBezTo>
                  <a:pt x="2523681" y="1795567"/>
                  <a:pt x="2477194" y="2029177"/>
                  <a:pt x="2502514" y="2263733"/>
                </a:cubicBezTo>
                <a:cubicBezTo>
                  <a:pt x="2527834" y="2498289"/>
                  <a:pt x="2491611" y="2699155"/>
                  <a:pt x="2502514" y="2812372"/>
                </a:cubicBezTo>
                <a:cubicBezTo>
                  <a:pt x="2513417" y="2925589"/>
                  <a:pt x="2465724" y="3267633"/>
                  <a:pt x="2502514" y="3561732"/>
                </a:cubicBezTo>
                <a:cubicBezTo>
                  <a:pt x="2539304" y="3855831"/>
                  <a:pt x="2488891" y="4195781"/>
                  <a:pt x="2502514" y="4431526"/>
                </a:cubicBezTo>
                <a:cubicBezTo>
                  <a:pt x="2509156" y="4669227"/>
                  <a:pt x="2322585" y="4837875"/>
                  <a:pt x="2085420" y="4848620"/>
                </a:cubicBezTo>
                <a:cubicBezTo>
                  <a:pt x="1844242" y="4862179"/>
                  <a:pt x="1786630" y="4833267"/>
                  <a:pt x="1562678" y="4848620"/>
                </a:cubicBezTo>
                <a:cubicBezTo>
                  <a:pt x="1338726" y="4863973"/>
                  <a:pt x="1183932" y="4821391"/>
                  <a:pt x="989886" y="4848620"/>
                </a:cubicBezTo>
                <a:cubicBezTo>
                  <a:pt x="795840" y="4875849"/>
                  <a:pt x="693210" y="4828570"/>
                  <a:pt x="417094" y="4848620"/>
                </a:cubicBezTo>
                <a:cubicBezTo>
                  <a:pt x="161839" y="4805320"/>
                  <a:pt x="-28587" y="4625951"/>
                  <a:pt x="0" y="4431526"/>
                </a:cubicBezTo>
                <a:cubicBezTo>
                  <a:pt x="-29694" y="4061503"/>
                  <a:pt x="-16372" y="3892238"/>
                  <a:pt x="0" y="3682165"/>
                </a:cubicBezTo>
                <a:cubicBezTo>
                  <a:pt x="16372" y="3472092"/>
                  <a:pt x="4576" y="3296897"/>
                  <a:pt x="0" y="3053238"/>
                </a:cubicBezTo>
                <a:cubicBezTo>
                  <a:pt x="-4576" y="2809579"/>
                  <a:pt x="-11974" y="2703977"/>
                  <a:pt x="0" y="2504599"/>
                </a:cubicBezTo>
                <a:cubicBezTo>
                  <a:pt x="11974" y="2305221"/>
                  <a:pt x="-16856" y="2135078"/>
                  <a:pt x="0" y="1955960"/>
                </a:cubicBezTo>
                <a:cubicBezTo>
                  <a:pt x="16856" y="1776842"/>
                  <a:pt x="-25283" y="1384286"/>
                  <a:pt x="0" y="1206599"/>
                </a:cubicBezTo>
                <a:cubicBezTo>
                  <a:pt x="25283" y="1028912"/>
                  <a:pt x="-9697" y="712481"/>
                  <a:pt x="0" y="41709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45364721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4AD2FF3-C79C-BACC-162F-2981154070CC}"/>
              </a:ext>
            </a:extLst>
          </p:cNvPr>
          <p:cNvSpPr/>
          <p:nvPr/>
        </p:nvSpPr>
        <p:spPr>
          <a:xfrm>
            <a:off x="6343765" y="1401601"/>
            <a:ext cx="2502514" cy="4848620"/>
          </a:xfrm>
          <a:custGeom>
            <a:avLst/>
            <a:gdLst>
              <a:gd name="connsiteX0" fmla="*/ 0 w 2502514"/>
              <a:gd name="connsiteY0" fmla="*/ 417094 h 4848620"/>
              <a:gd name="connsiteX1" fmla="*/ 417094 w 2502514"/>
              <a:gd name="connsiteY1" fmla="*/ 0 h 4848620"/>
              <a:gd name="connsiteX2" fmla="*/ 939836 w 2502514"/>
              <a:gd name="connsiteY2" fmla="*/ 0 h 4848620"/>
              <a:gd name="connsiteX3" fmla="*/ 1512628 w 2502514"/>
              <a:gd name="connsiteY3" fmla="*/ 0 h 4848620"/>
              <a:gd name="connsiteX4" fmla="*/ 2085420 w 2502514"/>
              <a:gd name="connsiteY4" fmla="*/ 0 h 4848620"/>
              <a:gd name="connsiteX5" fmla="*/ 2502514 w 2502514"/>
              <a:gd name="connsiteY5" fmla="*/ 417094 h 4848620"/>
              <a:gd name="connsiteX6" fmla="*/ 2502514 w 2502514"/>
              <a:gd name="connsiteY6" fmla="*/ 1086166 h 4848620"/>
              <a:gd name="connsiteX7" fmla="*/ 2502514 w 2502514"/>
              <a:gd name="connsiteY7" fmla="*/ 1715094 h 4848620"/>
              <a:gd name="connsiteX8" fmla="*/ 2502514 w 2502514"/>
              <a:gd name="connsiteY8" fmla="*/ 2303877 h 4848620"/>
              <a:gd name="connsiteX9" fmla="*/ 2502514 w 2502514"/>
              <a:gd name="connsiteY9" fmla="*/ 2972949 h 4848620"/>
              <a:gd name="connsiteX10" fmla="*/ 2502514 w 2502514"/>
              <a:gd name="connsiteY10" fmla="*/ 3521588 h 4848620"/>
              <a:gd name="connsiteX11" fmla="*/ 2502514 w 2502514"/>
              <a:gd name="connsiteY11" fmla="*/ 4431526 h 4848620"/>
              <a:gd name="connsiteX12" fmla="*/ 2085420 w 2502514"/>
              <a:gd name="connsiteY12" fmla="*/ 4848620 h 4848620"/>
              <a:gd name="connsiteX13" fmla="*/ 1562678 w 2502514"/>
              <a:gd name="connsiteY13" fmla="*/ 4848620 h 4848620"/>
              <a:gd name="connsiteX14" fmla="*/ 1006569 w 2502514"/>
              <a:gd name="connsiteY14" fmla="*/ 4848620 h 4848620"/>
              <a:gd name="connsiteX15" fmla="*/ 417094 w 2502514"/>
              <a:gd name="connsiteY15" fmla="*/ 4848620 h 4848620"/>
              <a:gd name="connsiteX16" fmla="*/ 0 w 2502514"/>
              <a:gd name="connsiteY16" fmla="*/ 4431526 h 4848620"/>
              <a:gd name="connsiteX17" fmla="*/ 0 w 2502514"/>
              <a:gd name="connsiteY17" fmla="*/ 3842743 h 4848620"/>
              <a:gd name="connsiteX18" fmla="*/ 0 w 2502514"/>
              <a:gd name="connsiteY18" fmla="*/ 3133526 h 4848620"/>
              <a:gd name="connsiteX19" fmla="*/ 0 w 2502514"/>
              <a:gd name="connsiteY19" fmla="*/ 2584887 h 4848620"/>
              <a:gd name="connsiteX20" fmla="*/ 0 w 2502514"/>
              <a:gd name="connsiteY20" fmla="*/ 2036248 h 4848620"/>
              <a:gd name="connsiteX21" fmla="*/ 0 w 2502514"/>
              <a:gd name="connsiteY21" fmla="*/ 1407321 h 4848620"/>
              <a:gd name="connsiteX22" fmla="*/ 0 w 2502514"/>
              <a:gd name="connsiteY22" fmla="*/ 417094 h 484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02514" h="4848620" fill="none" extrusionOk="0">
                <a:moveTo>
                  <a:pt x="0" y="417094"/>
                </a:moveTo>
                <a:cubicBezTo>
                  <a:pt x="27444" y="196250"/>
                  <a:pt x="182473" y="55584"/>
                  <a:pt x="417094" y="0"/>
                </a:cubicBezTo>
                <a:cubicBezTo>
                  <a:pt x="534952" y="9889"/>
                  <a:pt x="742977" y="-26134"/>
                  <a:pt x="939836" y="0"/>
                </a:cubicBezTo>
                <a:cubicBezTo>
                  <a:pt x="1136695" y="26134"/>
                  <a:pt x="1267853" y="15342"/>
                  <a:pt x="1512628" y="0"/>
                </a:cubicBezTo>
                <a:cubicBezTo>
                  <a:pt x="1757403" y="-15342"/>
                  <a:pt x="1804959" y="-900"/>
                  <a:pt x="2085420" y="0"/>
                </a:cubicBezTo>
                <a:cubicBezTo>
                  <a:pt x="2326058" y="-3634"/>
                  <a:pt x="2498685" y="165146"/>
                  <a:pt x="2502514" y="417094"/>
                </a:cubicBezTo>
                <a:cubicBezTo>
                  <a:pt x="2510142" y="707410"/>
                  <a:pt x="2478262" y="783708"/>
                  <a:pt x="2502514" y="1086166"/>
                </a:cubicBezTo>
                <a:cubicBezTo>
                  <a:pt x="2526766" y="1388624"/>
                  <a:pt x="2509079" y="1479686"/>
                  <a:pt x="2502514" y="1715094"/>
                </a:cubicBezTo>
                <a:cubicBezTo>
                  <a:pt x="2495949" y="1950502"/>
                  <a:pt x="2489049" y="2122881"/>
                  <a:pt x="2502514" y="2303877"/>
                </a:cubicBezTo>
                <a:cubicBezTo>
                  <a:pt x="2515979" y="2484873"/>
                  <a:pt x="2495456" y="2810087"/>
                  <a:pt x="2502514" y="2972949"/>
                </a:cubicBezTo>
                <a:cubicBezTo>
                  <a:pt x="2509572" y="3135811"/>
                  <a:pt x="2509483" y="3296518"/>
                  <a:pt x="2502514" y="3521588"/>
                </a:cubicBezTo>
                <a:cubicBezTo>
                  <a:pt x="2495545" y="3746658"/>
                  <a:pt x="2521255" y="4018484"/>
                  <a:pt x="2502514" y="4431526"/>
                </a:cubicBezTo>
                <a:cubicBezTo>
                  <a:pt x="2529537" y="4667442"/>
                  <a:pt x="2308245" y="4883312"/>
                  <a:pt x="2085420" y="4848620"/>
                </a:cubicBezTo>
                <a:cubicBezTo>
                  <a:pt x="1947111" y="4832419"/>
                  <a:pt x="1688639" y="4834760"/>
                  <a:pt x="1562678" y="4848620"/>
                </a:cubicBezTo>
                <a:cubicBezTo>
                  <a:pt x="1436717" y="4862480"/>
                  <a:pt x="1131259" y="4873388"/>
                  <a:pt x="1006569" y="4848620"/>
                </a:cubicBezTo>
                <a:cubicBezTo>
                  <a:pt x="881879" y="4823852"/>
                  <a:pt x="668499" y="4836363"/>
                  <a:pt x="417094" y="4848620"/>
                </a:cubicBezTo>
                <a:cubicBezTo>
                  <a:pt x="150888" y="4824591"/>
                  <a:pt x="10786" y="4641658"/>
                  <a:pt x="0" y="4431526"/>
                </a:cubicBezTo>
                <a:cubicBezTo>
                  <a:pt x="3510" y="4142835"/>
                  <a:pt x="-11018" y="4124613"/>
                  <a:pt x="0" y="3842743"/>
                </a:cubicBezTo>
                <a:cubicBezTo>
                  <a:pt x="11018" y="3560873"/>
                  <a:pt x="14345" y="3316678"/>
                  <a:pt x="0" y="3133526"/>
                </a:cubicBezTo>
                <a:cubicBezTo>
                  <a:pt x="-14345" y="2950374"/>
                  <a:pt x="3523" y="2743315"/>
                  <a:pt x="0" y="2584887"/>
                </a:cubicBezTo>
                <a:cubicBezTo>
                  <a:pt x="-3523" y="2426459"/>
                  <a:pt x="18246" y="2221777"/>
                  <a:pt x="0" y="2036248"/>
                </a:cubicBezTo>
                <a:cubicBezTo>
                  <a:pt x="-18246" y="1850719"/>
                  <a:pt x="4970" y="1572468"/>
                  <a:pt x="0" y="1407321"/>
                </a:cubicBezTo>
                <a:cubicBezTo>
                  <a:pt x="-4970" y="1242174"/>
                  <a:pt x="44385" y="898472"/>
                  <a:pt x="0" y="417094"/>
                </a:cubicBezTo>
                <a:close/>
              </a:path>
              <a:path w="2502514" h="4848620" stroke="0" extrusionOk="0">
                <a:moveTo>
                  <a:pt x="0" y="417094"/>
                </a:moveTo>
                <a:cubicBezTo>
                  <a:pt x="-31925" y="193492"/>
                  <a:pt x="167033" y="7703"/>
                  <a:pt x="417094" y="0"/>
                </a:cubicBezTo>
                <a:cubicBezTo>
                  <a:pt x="522475" y="-21584"/>
                  <a:pt x="686601" y="13222"/>
                  <a:pt x="923153" y="0"/>
                </a:cubicBezTo>
                <a:cubicBezTo>
                  <a:pt x="1159705" y="-13222"/>
                  <a:pt x="1310679" y="12160"/>
                  <a:pt x="1479262" y="0"/>
                </a:cubicBezTo>
                <a:cubicBezTo>
                  <a:pt x="1647845" y="-12160"/>
                  <a:pt x="1955510" y="4271"/>
                  <a:pt x="2085420" y="0"/>
                </a:cubicBezTo>
                <a:cubicBezTo>
                  <a:pt x="2292178" y="-36241"/>
                  <a:pt x="2490279" y="165297"/>
                  <a:pt x="2502514" y="417094"/>
                </a:cubicBezTo>
                <a:cubicBezTo>
                  <a:pt x="2489764" y="709248"/>
                  <a:pt x="2471225" y="911272"/>
                  <a:pt x="2502514" y="1086166"/>
                </a:cubicBezTo>
                <a:cubicBezTo>
                  <a:pt x="2533803" y="1261060"/>
                  <a:pt x="2481347" y="1474043"/>
                  <a:pt x="2502514" y="1634805"/>
                </a:cubicBezTo>
                <a:cubicBezTo>
                  <a:pt x="2523681" y="1795567"/>
                  <a:pt x="2477194" y="2029177"/>
                  <a:pt x="2502514" y="2263733"/>
                </a:cubicBezTo>
                <a:cubicBezTo>
                  <a:pt x="2527834" y="2498289"/>
                  <a:pt x="2491611" y="2699155"/>
                  <a:pt x="2502514" y="2812372"/>
                </a:cubicBezTo>
                <a:cubicBezTo>
                  <a:pt x="2513417" y="2925589"/>
                  <a:pt x="2465724" y="3267633"/>
                  <a:pt x="2502514" y="3561732"/>
                </a:cubicBezTo>
                <a:cubicBezTo>
                  <a:pt x="2539304" y="3855831"/>
                  <a:pt x="2488891" y="4195781"/>
                  <a:pt x="2502514" y="4431526"/>
                </a:cubicBezTo>
                <a:cubicBezTo>
                  <a:pt x="2509156" y="4669227"/>
                  <a:pt x="2322585" y="4837875"/>
                  <a:pt x="2085420" y="4848620"/>
                </a:cubicBezTo>
                <a:cubicBezTo>
                  <a:pt x="1844242" y="4862179"/>
                  <a:pt x="1786630" y="4833267"/>
                  <a:pt x="1562678" y="4848620"/>
                </a:cubicBezTo>
                <a:cubicBezTo>
                  <a:pt x="1338726" y="4863973"/>
                  <a:pt x="1183932" y="4821391"/>
                  <a:pt x="989886" y="4848620"/>
                </a:cubicBezTo>
                <a:cubicBezTo>
                  <a:pt x="795840" y="4875849"/>
                  <a:pt x="693210" y="4828570"/>
                  <a:pt x="417094" y="4848620"/>
                </a:cubicBezTo>
                <a:cubicBezTo>
                  <a:pt x="161839" y="4805320"/>
                  <a:pt x="-28587" y="4625951"/>
                  <a:pt x="0" y="4431526"/>
                </a:cubicBezTo>
                <a:cubicBezTo>
                  <a:pt x="-29694" y="4061503"/>
                  <a:pt x="-16372" y="3892238"/>
                  <a:pt x="0" y="3682165"/>
                </a:cubicBezTo>
                <a:cubicBezTo>
                  <a:pt x="16372" y="3472092"/>
                  <a:pt x="4576" y="3296897"/>
                  <a:pt x="0" y="3053238"/>
                </a:cubicBezTo>
                <a:cubicBezTo>
                  <a:pt x="-4576" y="2809579"/>
                  <a:pt x="-11974" y="2703977"/>
                  <a:pt x="0" y="2504599"/>
                </a:cubicBezTo>
                <a:cubicBezTo>
                  <a:pt x="11974" y="2305221"/>
                  <a:pt x="-16856" y="2135078"/>
                  <a:pt x="0" y="1955960"/>
                </a:cubicBezTo>
                <a:cubicBezTo>
                  <a:pt x="16856" y="1776842"/>
                  <a:pt x="-25283" y="1384286"/>
                  <a:pt x="0" y="1206599"/>
                </a:cubicBezTo>
                <a:cubicBezTo>
                  <a:pt x="25283" y="1028912"/>
                  <a:pt x="-9697" y="712481"/>
                  <a:pt x="0" y="41709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45364721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E61F08-51AC-6E01-AC4C-C95AD4D12F28}"/>
              </a:ext>
            </a:extLst>
          </p:cNvPr>
          <p:cNvSpPr/>
          <p:nvPr/>
        </p:nvSpPr>
        <p:spPr>
          <a:xfrm>
            <a:off x="9167985" y="1401601"/>
            <a:ext cx="2502514" cy="4848620"/>
          </a:xfrm>
          <a:custGeom>
            <a:avLst/>
            <a:gdLst>
              <a:gd name="connsiteX0" fmla="*/ 0 w 2502514"/>
              <a:gd name="connsiteY0" fmla="*/ 417094 h 4848620"/>
              <a:gd name="connsiteX1" fmla="*/ 417094 w 2502514"/>
              <a:gd name="connsiteY1" fmla="*/ 0 h 4848620"/>
              <a:gd name="connsiteX2" fmla="*/ 939836 w 2502514"/>
              <a:gd name="connsiteY2" fmla="*/ 0 h 4848620"/>
              <a:gd name="connsiteX3" fmla="*/ 1512628 w 2502514"/>
              <a:gd name="connsiteY3" fmla="*/ 0 h 4848620"/>
              <a:gd name="connsiteX4" fmla="*/ 2085420 w 2502514"/>
              <a:gd name="connsiteY4" fmla="*/ 0 h 4848620"/>
              <a:gd name="connsiteX5" fmla="*/ 2502514 w 2502514"/>
              <a:gd name="connsiteY5" fmla="*/ 417094 h 4848620"/>
              <a:gd name="connsiteX6" fmla="*/ 2502514 w 2502514"/>
              <a:gd name="connsiteY6" fmla="*/ 1086166 h 4848620"/>
              <a:gd name="connsiteX7" fmla="*/ 2502514 w 2502514"/>
              <a:gd name="connsiteY7" fmla="*/ 1715094 h 4848620"/>
              <a:gd name="connsiteX8" fmla="*/ 2502514 w 2502514"/>
              <a:gd name="connsiteY8" fmla="*/ 2303877 h 4848620"/>
              <a:gd name="connsiteX9" fmla="*/ 2502514 w 2502514"/>
              <a:gd name="connsiteY9" fmla="*/ 2972949 h 4848620"/>
              <a:gd name="connsiteX10" fmla="*/ 2502514 w 2502514"/>
              <a:gd name="connsiteY10" fmla="*/ 3521588 h 4848620"/>
              <a:gd name="connsiteX11" fmla="*/ 2502514 w 2502514"/>
              <a:gd name="connsiteY11" fmla="*/ 4431526 h 4848620"/>
              <a:gd name="connsiteX12" fmla="*/ 2085420 w 2502514"/>
              <a:gd name="connsiteY12" fmla="*/ 4848620 h 4848620"/>
              <a:gd name="connsiteX13" fmla="*/ 1562678 w 2502514"/>
              <a:gd name="connsiteY13" fmla="*/ 4848620 h 4848620"/>
              <a:gd name="connsiteX14" fmla="*/ 1006569 w 2502514"/>
              <a:gd name="connsiteY14" fmla="*/ 4848620 h 4848620"/>
              <a:gd name="connsiteX15" fmla="*/ 417094 w 2502514"/>
              <a:gd name="connsiteY15" fmla="*/ 4848620 h 4848620"/>
              <a:gd name="connsiteX16" fmla="*/ 0 w 2502514"/>
              <a:gd name="connsiteY16" fmla="*/ 4431526 h 4848620"/>
              <a:gd name="connsiteX17" fmla="*/ 0 w 2502514"/>
              <a:gd name="connsiteY17" fmla="*/ 3842743 h 4848620"/>
              <a:gd name="connsiteX18" fmla="*/ 0 w 2502514"/>
              <a:gd name="connsiteY18" fmla="*/ 3133526 h 4848620"/>
              <a:gd name="connsiteX19" fmla="*/ 0 w 2502514"/>
              <a:gd name="connsiteY19" fmla="*/ 2584887 h 4848620"/>
              <a:gd name="connsiteX20" fmla="*/ 0 w 2502514"/>
              <a:gd name="connsiteY20" fmla="*/ 2036248 h 4848620"/>
              <a:gd name="connsiteX21" fmla="*/ 0 w 2502514"/>
              <a:gd name="connsiteY21" fmla="*/ 1407321 h 4848620"/>
              <a:gd name="connsiteX22" fmla="*/ 0 w 2502514"/>
              <a:gd name="connsiteY22" fmla="*/ 417094 h 484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02514" h="4848620" fill="none" extrusionOk="0">
                <a:moveTo>
                  <a:pt x="0" y="417094"/>
                </a:moveTo>
                <a:cubicBezTo>
                  <a:pt x="27444" y="196250"/>
                  <a:pt x="182473" y="55584"/>
                  <a:pt x="417094" y="0"/>
                </a:cubicBezTo>
                <a:cubicBezTo>
                  <a:pt x="534952" y="9889"/>
                  <a:pt x="742977" y="-26134"/>
                  <a:pt x="939836" y="0"/>
                </a:cubicBezTo>
                <a:cubicBezTo>
                  <a:pt x="1136695" y="26134"/>
                  <a:pt x="1267853" y="15342"/>
                  <a:pt x="1512628" y="0"/>
                </a:cubicBezTo>
                <a:cubicBezTo>
                  <a:pt x="1757403" y="-15342"/>
                  <a:pt x="1804959" y="-900"/>
                  <a:pt x="2085420" y="0"/>
                </a:cubicBezTo>
                <a:cubicBezTo>
                  <a:pt x="2326058" y="-3634"/>
                  <a:pt x="2498685" y="165146"/>
                  <a:pt x="2502514" y="417094"/>
                </a:cubicBezTo>
                <a:cubicBezTo>
                  <a:pt x="2510142" y="707410"/>
                  <a:pt x="2478262" y="783708"/>
                  <a:pt x="2502514" y="1086166"/>
                </a:cubicBezTo>
                <a:cubicBezTo>
                  <a:pt x="2526766" y="1388624"/>
                  <a:pt x="2509079" y="1479686"/>
                  <a:pt x="2502514" y="1715094"/>
                </a:cubicBezTo>
                <a:cubicBezTo>
                  <a:pt x="2495949" y="1950502"/>
                  <a:pt x="2489049" y="2122881"/>
                  <a:pt x="2502514" y="2303877"/>
                </a:cubicBezTo>
                <a:cubicBezTo>
                  <a:pt x="2515979" y="2484873"/>
                  <a:pt x="2495456" y="2810087"/>
                  <a:pt x="2502514" y="2972949"/>
                </a:cubicBezTo>
                <a:cubicBezTo>
                  <a:pt x="2509572" y="3135811"/>
                  <a:pt x="2509483" y="3296518"/>
                  <a:pt x="2502514" y="3521588"/>
                </a:cubicBezTo>
                <a:cubicBezTo>
                  <a:pt x="2495545" y="3746658"/>
                  <a:pt x="2521255" y="4018484"/>
                  <a:pt x="2502514" y="4431526"/>
                </a:cubicBezTo>
                <a:cubicBezTo>
                  <a:pt x="2529537" y="4667442"/>
                  <a:pt x="2308245" y="4883312"/>
                  <a:pt x="2085420" y="4848620"/>
                </a:cubicBezTo>
                <a:cubicBezTo>
                  <a:pt x="1947111" y="4832419"/>
                  <a:pt x="1688639" y="4834760"/>
                  <a:pt x="1562678" y="4848620"/>
                </a:cubicBezTo>
                <a:cubicBezTo>
                  <a:pt x="1436717" y="4862480"/>
                  <a:pt x="1131259" y="4873388"/>
                  <a:pt x="1006569" y="4848620"/>
                </a:cubicBezTo>
                <a:cubicBezTo>
                  <a:pt x="881879" y="4823852"/>
                  <a:pt x="668499" y="4836363"/>
                  <a:pt x="417094" y="4848620"/>
                </a:cubicBezTo>
                <a:cubicBezTo>
                  <a:pt x="150888" y="4824591"/>
                  <a:pt x="10786" y="4641658"/>
                  <a:pt x="0" y="4431526"/>
                </a:cubicBezTo>
                <a:cubicBezTo>
                  <a:pt x="3510" y="4142835"/>
                  <a:pt x="-11018" y="4124613"/>
                  <a:pt x="0" y="3842743"/>
                </a:cubicBezTo>
                <a:cubicBezTo>
                  <a:pt x="11018" y="3560873"/>
                  <a:pt x="14345" y="3316678"/>
                  <a:pt x="0" y="3133526"/>
                </a:cubicBezTo>
                <a:cubicBezTo>
                  <a:pt x="-14345" y="2950374"/>
                  <a:pt x="3523" y="2743315"/>
                  <a:pt x="0" y="2584887"/>
                </a:cubicBezTo>
                <a:cubicBezTo>
                  <a:pt x="-3523" y="2426459"/>
                  <a:pt x="18246" y="2221777"/>
                  <a:pt x="0" y="2036248"/>
                </a:cubicBezTo>
                <a:cubicBezTo>
                  <a:pt x="-18246" y="1850719"/>
                  <a:pt x="4970" y="1572468"/>
                  <a:pt x="0" y="1407321"/>
                </a:cubicBezTo>
                <a:cubicBezTo>
                  <a:pt x="-4970" y="1242174"/>
                  <a:pt x="44385" y="898472"/>
                  <a:pt x="0" y="417094"/>
                </a:cubicBezTo>
                <a:close/>
              </a:path>
              <a:path w="2502514" h="4848620" stroke="0" extrusionOk="0">
                <a:moveTo>
                  <a:pt x="0" y="417094"/>
                </a:moveTo>
                <a:cubicBezTo>
                  <a:pt x="-31925" y="193492"/>
                  <a:pt x="167033" y="7703"/>
                  <a:pt x="417094" y="0"/>
                </a:cubicBezTo>
                <a:cubicBezTo>
                  <a:pt x="522475" y="-21584"/>
                  <a:pt x="686601" y="13222"/>
                  <a:pt x="923153" y="0"/>
                </a:cubicBezTo>
                <a:cubicBezTo>
                  <a:pt x="1159705" y="-13222"/>
                  <a:pt x="1310679" y="12160"/>
                  <a:pt x="1479262" y="0"/>
                </a:cubicBezTo>
                <a:cubicBezTo>
                  <a:pt x="1647845" y="-12160"/>
                  <a:pt x="1955510" y="4271"/>
                  <a:pt x="2085420" y="0"/>
                </a:cubicBezTo>
                <a:cubicBezTo>
                  <a:pt x="2292178" y="-36241"/>
                  <a:pt x="2490279" y="165297"/>
                  <a:pt x="2502514" y="417094"/>
                </a:cubicBezTo>
                <a:cubicBezTo>
                  <a:pt x="2489764" y="709248"/>
                  <a:pt x="2471225" y="911272"/>
                  <a:pt x="2502514" y="1086166"/>
                </a:cubicBezTo>
                <a:cubicBezTo>
                  <a:pt x="2533803" y="1261060"/>
                  <a:pt x="2481347" y="1474043"/>
                  <a:pt x="2502514" y="1634805"/>
                </a:cubicBezTo>
                <a:cubicBezTo>
                  <a:pt x="2523681" y="1795567"/>
                  <a:pt x="2477194" y="2029177"/>
                  <a:pt x="2502514" y="2263733"/>
                </a:cubicBezTo>
                <a:cubicBezTo>
                  <a:pt x="2527834" y="2498289"/>
                  <a:pt x="2491611" y="2699155"/>
                  <a:pt x="2502514" y="2812372"/>
                </a:cubicBezTo>
                <a:cubicBezTo>
                  <a:pt x="2513417" y="2925589"/>
                  <a:pt x="2465724" y="3267633"/>
                  <a:pt x="2502514" y="3561732"/>
                </a:cubicBezTo>
                <a:cubicBezTo>
                  <a:pt x="2539304" y="3855831"/>
                  <a:pt x="2488891" y="4195781"/>
                  <a:pt x="2502514" y="4431526"/>
                </a:cubicBezTo>
                <a:cubicBezTo>
                  <a:pt x="2509156" y="4669227"/>
                  <a:pt x="2322585" y="4837875"/>
                  <a:pt x="2085420" y="4848620"/>
                </a:cubicBezTo>
                <a:cubicBezTo>
                  <a:pt x="1844242" y="4862179"/>
                  <a:pt x="1786630" y="4833267"/>
                  <a:pt x="1562678" y="4848620"/>
                </a:cubicBezTo>
                <a:cubicBezTo>
                  <a:pt x="1338726" y="4863973"/>
                  <a:pt x="1183932" y="4821391"/>
                  <a:pt x="989886" y="4848620"/>
                </a:cubicBezTo>
                <a:cubicBezTo>
                  <a:pt x="795840" y="4875849"/>
                  <a:pt x="693210" y="4828570"/>
                  <a:pt x="417094" y="4848620"/>
                </a:cubicBezTo>
                <a:cubicBezTo>
                  <a:pt x="161839" y="4805320"/>
                  <a:pt x="-28587" y="4625951"/>
                  <a:pt x="0" y="4431526"/>
                </a:cubicBezTo>
                <a:cubicBezTo>
                  <a:pt x="-29694" y="4061503"/>
                  <a:pt x="-16372" y="3892238"/>
                  <a:pt x="0" y="3682165"/>
                </a:cubicBezTo>
                <a:cubicBezTo>
                  <a:pt x="16372" y="3472092"/>
                  <a:pt x="4576" y="3296897"/>
                  <a:pt x="0" y="3053238"/>
                </a:cubicBezTo>
                <a:cubicBezTo>
                  <a:pt x="-4576" y="2809579"/>
                  <a:pt x="-11974" y="2703977"/>
                  <a:pt x="0" y="2504599"/>
                </a:cubicBezTo>
                <a:cubicBezTo>
                  <a:pt x="11974" y="2305221"/>
                  <a:pt x="-16856" y="2135078"/>
                  <a:pt x="0" y="1955960"/>
                </a:cubicBezTo>
                <a:cubicBezTo>
                  <a:pt x="16856" y="1776842"/>
                  <a:pt x="-25283" y="1384286"/>
                  <a:pt x="0" y="1206599"/>
                </a:cubicBezTo>
                <a:cubicBezTo>
                  <a:pt x="25283" y="1028912"/>
                  <a:pt x="-9697" y="712481"/>
                  <a:pt x="0" y="417094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45364721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0" dirty="0">
              <a:solidFill>
                <a:schemeClr val="tx1">
                  <a:lumMod val="75000"/>
                  <a:lumOff val="25000"/>
                </a:schemeClr>
              </a:solidFill>
              <a:latin typeface="Chiller" panose="04020404031007020602" pitchFamily="8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D0A3B4-B829-F7DD-03EF-198EFC6266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11"/>
          <a:stretch/>
        </p:blipFill>
        <p:spPr>
          <a:xfrm>
            <a:off x="606558" y="1297579"/>
            <a:ext cx="2700000" cy="7484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8779E4-915A-C7A9-FD3C-6925C5F2DC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77"/>
          <a:stretch/>
        </p:blipFill>
        <p:spPr>
          <a:xfrm>
            <a:off x="9100457" y="1297578"/>
            <a:ext cx="2664000" cy="7443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661C80-7D72-86E5-9C19-6293CE566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74"/>
          <a:stretch/>
        </p:blipFill>
        <p:spPr>
          <a:xfrm>
            <a:off x="6288892" y="1275402"/>
            <a:ext cx="2664000" cy="76627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774B841-ECA5-16E1-9375-95381D861E58}"/>
              </a:ext>
            </a:extLst>
          </p:cNvPr>
          <p:cNvSpPr txBox="1"/>
          <p:nvPr/>
        </p:nvSpPr>
        <p:spPr>
          <a:xfrm>
            <a:off x="695326" y="1519159"/>
            <a:ext cx="252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3D4A1A8-92A3-774F-EBF9-E9218578B6AD}"/>
              </a:ext>
            </a:extLst>
          </p:cNvPr>
          <p:cNvSpPr txBox="1"/>
          <p:nvPr/>
        </p:nvSpPr>
        <p:spPr>
          <a:xfrm>
            <a:off x="9133183" y="1524101"/>
            <a:ext cx="252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CC6722C-85F6-A47B-2C09-564529DC77F6}"/>
              </a:ext>
            </a:extLst>
          </p:cNvPr>
          <p:cNvSpPr txBox="1"/>
          <p:nvPr/>
        </p:nvSpPr>
        <p:spPr>
          <a:xfrm>
            <a:off x="6326381" y="1519768"/>
            <a:ext cx="252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Juillet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2C7C39-1384-11C5-4C87-8936656E0A2A}"/>
              </a:ext>
            </a:extLst>
          </p:cNvPr>
          <p:cNvSpPr/>
          <p:nvPr/>
        </p:nvSpPr>
        <p:spPr>
          <a:xfrm>
            <a:off x="882408" y="3850266"/>
            <a:ext cx="2131231" cy="279606"/>
          </a:xfrm>
          <a:custGeom>
            <a:avLst/>
            <a:gdLst>
              <a:gd name="connsiteX0" fmla="*/ 0 w 2131231"/>
              <a:gd name="connsiteY0" fmla="*/ 0 h 279606"/>
              <a:gd name="connsiteX1" fmla="*/ 468871 w 2131231"/>
              <a:gd name="connsiteY1" fmla="*/ 0 h 279606"/>
              <a:gd name="connsiteX2" fmla="*/ 1001679 w 2131231"/>
              <a:gd name="connsiteY2" fmla="*/ 0 h 279606"/>
              <a:gd name="connsiteX3" fmla="*/ 1491862 w 2131231"/>
              <a:gd name="connsiteY3" fmla="*/ 0 h 279606"/>
              <a:gd name="connsiteX4" fmla="*/ 2131231 w 2131231"/>
              <a:gd name="connsiteY4" fmla="*/ 0 h 279606"/>
              <a:gd name="connsiteX5" fmla="*/ 2131231 w 2131231"/>
              <a:gd name="connsiteY5" fmla="*/ 279606 h 279606"/>
              <a:gd name="connsiteX6" fmla="*/ 1598423 w 2131231"/>
              <a:gd name="connsiteY6" fmla="*/ 279606 h 279606"/>
              <a:gd name="connsiteX7" fmla="*/ 1108240 w 2131231"/>
              <a:gd name="connsiteY7" fmla="*/ 279606 h 279606"/>
              <a:gd name="connsiteX8" fmla="*/ 532808 w 2131231"/>
              <a:gd name="connsiteY8" fmla="*/ 279606 h 279606"/>
              <a:gd name="connsiteX9" fmla="*/ 0 w 2131231"/>
              <a:gd name="connsiteY9" fmla="*/ 279606 h 279606"/>
              <a:gd name="connsiteX10" fmla="*/ 0 w 2131231"/>
              <a:gd name="connsiteY10" fmla="*/ 0 h 27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1" h="279606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8521" y="10483"/>
                  <a:pt x="2131231" y="0"/>
                </a:cubicBezTo>
                <a:cubicBezTo>
                  <a:pt x="2128561" y="132114"/>
                  <a:pt x="2119661" y="170439"/>
                  <a:pt x="2131231" y="279606"/>
                </a:cubicBezTo>
                <a:cubicBezTo>
                  <a:pt x="1879801" y="256911"/>
                  <a:pt x="1764934" y="266906"/>
                  <a:pt x="1598423" y="279606"/>
                </a:cubicBezTo>
                <a:cubicBezTo>
                  <a:pt x="1431912" y="292306"/>
                  <a:pt x="1306709" y="260854"/>
                  <a:pt x="1108240" y="279606"/>
                </a:cubicBezTo>
                <a:cubicBezTo>
                  <a:pt x="909771" y="298358"/>
                  <a:pt x="677533" y="270414"/>
                  <a:pt x="532808" y="279606"/>
                </a:cubicBezTo>
                <a:cubicBezTo>
                  <a:pt x="388083" y="288798"/>
                  <a:pt x="248655" y="297733"/>
                  <a:pt x="0" y="279606"/>
                </a:cubicBezTo>
                <a:cubicBezTo>
                  <a:pt x="-4607" y="198447"/>
                  <a:pt x="2336" y="129112"/>
                  <a:pt x="0" y="0"/>
                </a:cubicBezTo>
                <a:close/>
              </a:path>
              <a:path w="2131231" h="279606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23588" y="2031"/>
                  <a:pt x="1449237" y="0"/>
                </a:cubicBezTo>
                <a:cubicBezTo>
                  <a:pt x="1574886" y="-2031"/>
                  <a:pt x="1793316" y="-19560"/>
                  <a:pt x="2131231" y="0"/>
                </a:cubicBezTo>
                <a:cubicBezTo>
                  <a:pt x="2136209" y="83847"/>
                  <a:pt x="2140474" y="181446"/>
                  <a:pt x="2131231" y="279606"/>
                </a:cubicBezTo>
                <a:cubicBezTo>
                  <a:pt x="1999174" y="289815"/>
                  <a:pt x="1797719" y="292032"/>
                  <a:pt x="1577111" y="279606"/>
                </a:cubicBezTo>
                <a:cubicBezTo>
                  <a:pt x="1356503" y="267180"/>
                  <a:pt x="1299690" y="293950"/>
                  <a:pt x="1108240" y="279606"/>
                </a:cubicBezTo>
                <a:cubicBezTo>
                  <a:pt x="916790" y="265262"/>
                  <a:pt x="716295" y="297427"/>
                  <a:pt x="596745" y="279606"/>
                </a:cubicBezTo>
                <a:cubicBezTo>
                  <a:pt x="477195" y="261785"/>
                  <a:pt x="249245" y="298386"/>
                  <a:pt x="0" y="279606"/>
                </a:cubicBezTo>
                <a:cubicBezTo>
                  <a:pt x="10317" y="201149"/>
                  <a:pt x="-5244" y="7231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5</a:t>
            </a:r>
            <a:r>
              <a:rPr lang="fr-FR" sz="1200" baseline="30000" dirty="0"/>
              <a:t>ème</a:t>
            </a:r>
            <a:r>
              <a:rPr lang="fr-FR" sz="1200" dirty="0"/>
              <a:t> visio Conquête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F74C2FB-B1BD-2B87-14EE-A03EA07C90AB}"/>
              </a:ext>
            </a:extLst>
          </p:cNvPr>
          <p:cNvGrpSpPr/>
          <p:nvPr/>
        </p:nvGrpSpPr>
        <p:grpSpPr>
          <a:xfrm>
            <a:off x="1439133" y="2957712"/>
            <a:ext cx="1091565" cy="1091565"/>
            <a:chOff x="3114675" y="447675"/>
            <a:chExt cx="1683662" cy="1683662"/>
          </a:xfrm>
        </p:grpSpPr>
        <p:pic>
          <p:nvPicPr>
            <p:cNvPr id="29" name="Picture 4" descr="Descargar Microsoft TEAMs – SAT OTXARKOAGA">
              <a:extLst>
                <a:ext uri="{FF2B5EF4-FFF2-40B4-BE49-F238E27FC236}">
                  <a16:creationId xmlns:a16="http://schemas.microsoft.com/office/drawing/2014/main" id="{F3E081B1-91C7-7B59-0AAD-ED69670877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582" y="760346"/>
              <a:ext cx="1247418" cy="779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Vecteur gratuit la conception de l'ordinateur">
              <a:extLst>
                <a:ext uri="{FF2B5EF4-FFF2-40B4-BE49-F238E27FC236}">
                  <a16:creationId xmlns:a16="http://schemas.microsoft.com/office/drawing/2014/main" id="{C1EC3EA7-CD27-8C8B-506E-984628CCF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675" y="447675"/>
              <a:ext cx="1683662" cy="168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B2D9422-A35E-D40F-8CA5-4A35ACD02FCF}"/>
              </a:ext>
            </a:extLst>
          </p:cNvPr>
          <p:cNvSpPr/>
          <p:nvPr/>
        </p:nvSpPr>
        <p:spPr>
          <a:xfrm>
            <a:off x="882409" y="4152721"/>
            <a:ext cx="2131232" cy="474052"/>
          </a:xfrm>
          <a:custGeom>
            <a:avLst/>
            <a:gdLst>
              <a:gd name="connsiteX0" fmla="*/ 0 w 2131232"/>
              <a:gd name="connsiteY0" fmla="*/ 0 h 474052"/>
              <a:gd name="connsiteX1" fmla="*/ 468871 w 2131232"/>
              <a:gd name="connsiteY1" fmla="*/ 0 h 474052"/>
              <a:gd name="connsiteX2" fmla="*/ 1001679 w 2131232"/>
              <a:gd name="connsiteY2" fmla="*/ 0 h 474052"/>
              <a:gd name="connsiteX3" fmla="*/ 1491862 w 2131232"/>
              <a:gd name="connsiteY3" fmla="*/ 0 h 474052"/>
              <a:gd name="connsiteX4" fmla="*/ 2131232 w 2131232"/>
              <a:gd name="connsiteY4" fmla="*/ 0 h 474052"/>
              <a:gd name="connsiteX5" fmla="*/ 2131232 w 2131232"/>
              <a:gd name="connsiteY5" fmla="*/ 474052 h 474052"/>
              <a:gd name="connsiteX6" fmla="*/ 1598424 w 2131232"/>
              <a:gd name="connsiteY6" fmla="*/ 474052 h 474052"/>
              <a:gd name="connsiteX7" fmla="*/ 1108241 w 2131232"/>
              <a:gd name="connsiteY7" fmla="*/ 474052 h 474052"/>
              <a:gd name="connsiteX8" fmla="*/ 532808 w 2131232"/>
              <a:gd name="connsiteY8" fmla="*/ 474052 h 474052"/>
              <a:gd name="connsiteX9" fmla="*/ 0 w 2131232"/>
              <a:gd name="connsiteY9" fmla="*/ 474052 h 474052"/>
              <a:gd name="connsiteX10" fmla="*/ 0 w 2131232"/>
              <a:gd name="connsiteY10" fmla="*/ 0 h 4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2" h="474052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3231" y="3775"/>
                  <a:pt x="2131232" y="0"/>
                </a:cubicBezTo>
                <a:cubicBezTo>
                  <a:pt x="2119521" y="95821"/>
                  <a:pt x="2119709" y="343812"/>
                  <a:pt x="2131232" y="474052"/>
                </a:cubicBezTo>
                <a:cubicBezTo>
                  <a:pt x="1879802" y="451357"/>
                  <a:pt x="1764935" y="461352"/>
                  <a:pt x="1598424" y="474052"/>
                </a:cubicBezTo>
                <a:cubicBezTo>
                  <a:pt x="1431913" y="486752"/>
                  <a:pt x="1306710" y="455300"/>
                  <a:pt x="1108241" y="474052"/>
                </a:cubicBezTo>
                <a:cubicBezTo>
                  <a:pt x="909772" y="492804"/>
                  <a:pt x="683066" y="469593"/>
                  <a:pt x="532808" y="474052"/>
                </a:cubicBezTo>
                <a:cubicBezTo>
                  <a:pt x="382550" y="478511"/>
                  <a:pt x="248655" y="492179"/>
                  <a:pt x="0" y="474052"/>
                </a:cubicBezTo>
                <a:cubicBezTo>
                  <a:pt x="15921" y="286622"/>
                  <a:pt x="5079" y="230073"/>
                  <a:pt x="0" y="0"/>
                </a:cubicBezTo>
                <a:close/>
              </a:path>
              <a:path w="2131232" h="474052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19235" y="-5582"/>
                  <a:pt x="1449238" y="0"/>
                </a:cubicBezTo>
                <a:cubicBezTo>
                  <a:pt x="1579241" y="5582"/>
                  <a:pt x="1793317" y="-19560"/>
                  <a:pt x="2131232" y="0"/>
                </a:cubicBezTo>
                <a:cubicBezTo>
                  <a:pt x="2146131" y="104606"/>
                  <a:pt x="2133112" y="250223"/>
                  <a:pt x="2131232" y="474052"/>
                </a:cubicBezTo>
                <a:cubicBezTo>
                  <a:pt x="1999175" y="484261"/>
                  <a:pt x="1797720" y="486478"/>
                  <a:pt x="1577112" y="474052"/>
                </a:cubicBezTo>
                <a:cubicBezTo>
                  <a:pt x="1356504" y="461626"/>
                  <a:pt x="1299691" y="488396"/>
                  <a:pt x="1108241" y="474052"/>
                </a:cubicBezTo>
                <a:cubicBezTo>
                  <a:pt x="916791" y="459708"/>
                  <a:pt x="722411" y="492435"/>
                  <a:pt x="596745" y="474052"/>
                </a:cubicBezTo>
                <a:cubicBezTo>
                  <a:pt x="471079" y="455669"/>
                  <a:pt x="249245" y="492832"/>
                  <a:pt x="0" y="474052"/>
                </a:cubicBezTo>
                <a:cubicBezTo>
                  <a:pt x="-2000" y="352973"/>
                  <a:pt x="-4547" y="15255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L’offre de partenariat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9C215C-9D10-BACF-2C38-406CA1DFBEEA}"/>
              </a:ext>
            </a:extLst>
          </p:cNvPr>
          <p:cNvSpPr/>
          <p:nvPr/>
        </p:nvSpPr>
        <p:spPr>
          <a:xfrm>
            <a:off x="6507817" y="3827417"/>
            <a:ext cx="2131231" cy="279606"/>
          </a:xfrm>
          <a:custGeom>
            <a:avLst/>
            <a:gdLst>
              <a:gd name="connsiteX0" fmla="*/ 0 w 2131231"/>
              <a:gd name="connsiteY0" fmla="*/ 0 h 279606"/>
              <a:gd name="connsiteX1" fmla="*/ 468871 w 2131231"/>
              <a:gd name="connsiteY1" fmla="*/ 0 h 279606"/>
              <a:gd name="connsiteX2" fmla="*/ 1001679 w 2131231"/>
              <a:gd name="connsiteY2" fmla="*/ 0 h 279606"/>
              <a:gd name="connsiteX3" fmla="*/ 1491862 w 2131231"/>
              <a:gd name="connsiteY3" fmla="*/ 0 h 279606"/>
              <a:gd name="connsiteX4" fmla="*/ 2131231 w 2131231"/>
              <a:gd name="connsiteY4" fmla="*/ 0 h 279606"/>
              <a:gd name="connsiteX5" fmla="*/ 2131231 w 2131231"/>
              <a:gd name="connsiteY5" fmla="*/ 279606 h 279606"/>
              <a:gd name="connsiteX6" fmla="*/ 1598423 w 2131231"/>
              <a:gd name="connsiteY6" fmla="*/ 279606 h 279606"/>
              <a:gd name="connsiteX7" fmla="*/ 1108240 w 2131231"/>
              <a:gd name="connsiteY7" fmla="*/ 279606 h 279606"/>
              <a:gd name="connsiteX8" fmla="*/ 532808 w 2131231"/>
              <a:gd name="connsiteY8" fmla="*/ 279606 h 279606"/>
              <a:gd name="connsiteX9" fmla="*/ 0 w 2131231"/>
              <a:gd name="connsiteY9" fmla="*/ 279606 h 279606"/>
              <a:gd name="connsiteX10" fmla="*/ 0 w 2131231"/>
              <a:gd name="connsiteY10" fmla="*/ 0 h 27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1" h="279606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8521" y="10483"/>
                  <a:pt x="2131231" y="0"/>
                </a:cubicBezTo>
                <a:cubicBezTo>
                  <a:pt x="2128561" y="132114"/>
                  <a:pt x="2119661" y="170439"/>
                  <a:pt x="2131231" y="279606"/>
                </a:cubicBezTo>
                <a:cubicBezTo>
                  <a:pt x="1879801" y="256911"/>
                  <a:pt x="1764934" y="266906"/>
                  <a:pt x="1598423" y="279606"/>
                </a:cubicBezTo>
                <a:cubicBezTo>
                  <a:pt x="1431912" y="292306"/>
                  <a:pt x="1306709" y="260854"/>
                  <a:pt x="1108240" y="279606"/>
                </a:cubicBezTo>
                <a:cubicBezTo>
                  <a:pt x="909771" y="298358"/>
                  <a:pt x="677533" y="270414"/>
                  <a:pt x="532808" y="279606"/>
                </a:cubicBezTo>
                <a:cubicBezTo>
                  <a:pt x="388083" y="288798"/>
                  <a:pt x="248655" y="297733"/>
                  <a:pt x="0" y="279606"/>
                </a:cubicBezTo>
                <a:cubicBezTo>
                  <a:pt x="-4607" y="198447"/>
                  <a:pt x="2336" y="129112"/>
                  <a:pt x="0" y="0"/>
                </a:cubicBezTo>
                <a:close/>
              </a:path>
              <a:path w="2131231" h="279606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23588" y="2031"/>
                  <a:pt x="1449237" y="0"/>
                </a:cubicBezTo>
                <a:cubicBezTo>
                  <a:pt x="1574886" y="-2031"/>
                  <a:pt x="1793316" y="-19560"/>
                  <a:pt x="2131231" y="0"/>
                </a:cubicBezTo>
                <a:cubicBezTo>
                  <a:pt x="2136209" y="83847"/>
                  <a:pt x="2140474" y="181446"/>
                  <a:pt x="2131231" y="279606"/>
                </a:cubicBezTo>
                <a:cubicBezTo>
                  <a:pt x="1999174" y="289815"/>
                  <a:pt x="1797719" y="292032"/>
                  <a:pt x="1577111" y="279606"/>
                </a:cubicBezTo>
                <a:cubicBezTo>
                  <a:pt x="1356503" y="267180"/>
                  <a:pt x="1299690" y="293950"/>
                  <a:pt x="1108240" y="279606"/>
                </a:cubicBezTo>
                <a:cubicBezTo>
                  <a:pt x="916790" y="265262"/>
                  <a:pt x="716295" y="297427"/>
                  <a:pt x="596745" y="279606"/>
                </a:cubicBezTo>
                <a:cubicBezTo>
                  <a:pt x="477195" y="261785"/>
                  <a:pt x="249245" y="298386"/>
                  <a:pt x="0" y="279606"/>
                </a:cubicBezTo>
                <a:cubicBezTo>
                  <a:pt x="10317" y="201149"/>
                  <a:pt x="-5244" y="7231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7</a:t>
            </a:r>
            <a:r>
              <a:rPr lang="fr-FR" sz="1200" baseline="30000" dirty="0"/>
              <a:t>ème</a:t>
            </a:r>
            <a:r>
              <a:rPr lang="fr-FR" sz="1200" dirty="0"/>
              <a:t> visio Conquête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D98107F-3B4E-E08F-BC3B-0CDC551CF5E9}"/>
              </a:ext>
            </a:extLst>
          </p:cNvPr>
          <p:cNvGrpSpPr/>
          <p:nvPr/>
        </p:nvGrpSpPr>
        <p:grpSpPr>
          <a:xfrm>
            <a:off x="7064542" y="2934863"/>
            <a:ext cx="1091565" cy="1091565"/>
            <a:chOff x="3114675" y="447675"/>
            <a:chExt cx="1683662" cy="1683662"/>
          </a:xfrm>
        </p:grpSpPr>
        <p:pic>
          <p:nvPicPr>
            <p:cNvPr id="39" name="Picture 4" descr="Descargar Microsoft TEAMs – SAT OTXARKOAGA">
              <a:extLst>
                <a:ext uri="{FF2B5EF4-FFF2-40B4-BE49-F238E27FC236}">
                  <a16:creationId xmlns:a16="http://schemas.microsoft.com/office/drawing/2014/main" id="{3B17FB96-182A-8C36-B43F-ED77B302B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582" y="760346"/>
              <a:ext cx="1247418" cy="779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Vecteur gratuit la conception de l'ordinateur">
              <a:extLst>
                <a:ext uri="{FF2B5EF4-FFF2-40B4-BE49-F238E27FC236}">
                  <a16:creationId xmlns:a16="http://schemas.microsoft.com/office/drawing/2014/main" id="{52996AE5-39D2-13E8-714E-E0AE12C3F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675" y="447675"/>
              <a:ext cx="1683662" cy="168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A7EDF3CB-9FD2-4CBC-F8E3-790F63AA6CBC}"/>
              </a:ext>
            </a:extLst>
          </p:cNvPr>
          <p:cNvSpPr/>
          <p:nvPr/>
        </p:nvSpPr>
        <p:spPr>
          <a:xfrm>
            <a:off x="6507818" y="4129872"/>
            <a:ext cx="2131232" cy="474052"/>
          </a:xfrm>
          <a:custGeom>
            <a:avLst/>
            <a:gdLst>
              <a:gd name="connsiteX0" fmla="*/ 0 w 2131232"/>
              <a:gd name="connsiteY0" fmla="*/ 0 h 474052"/>
              <a:gd name="connsiteX1" fmla="*/ 468871 w 2131232"/>
              <a:gd name="connsiteY1" fmla="*/ 0 h 474052"/>
              <a:gd name="connsiteX2" fmla="*/ 1001679 w 2131232"/>
              <a:gd name="connsiteY2" fmla="*/ 0 h 474052"/>
              <a:gd name="connsiteX3" fmla="*/ 1491862 w 2131232"/>
              <a:gd name="connsiteY3" fmla="*/ 0 h 474052"/>
              <a:gd name="connsiteX4" fmla="*/ 2131232 w 2131232"/>
              <a:gd name="connsiteY4" fmla="*/ 0 h 474052"/>
              <a:gd name="connsiteX5" fmla="*/ 2131232 w 2131232"/>
              <a:gd name="connsiteY5" fmla="*/ 474052 h 474052"/>
              <a:gd name="connsiteX6" fmla="*/ 1598424 w 2131232"/>
              <a:gd name="connsiteY6" fmla="*/ 474052 h 474052"/>
              <a:gd name="connsiteX7" fmla="*/ 1108241 w 2131232"/>
              <a:gd name="connsiteY7" fmla="*/ 474052 h 474052"/>
              <a:gd name="connsiteX8" fmla="*/ 532808 w 2131232"/>
              <a:gd name="connsiteY8" fmla="*/ 474052 h 474052"/>
              <a:gd name="connsiteX9" fmla="*/ 0 w 2131232"/>
              <a:gd name="connsiteY9" fmla="*/ 474052 h 474052"/>
              <a:gd name="connsiteX10" fmla="*/ 0 w 2131232"/>
              <a:gd name="connsiteY10" fmla="*/ 0 h 4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2" h="474052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3231" y="3775"/>
                  <a:pt x="2131232" y="0"/>
                </a:cubicBezTo>
                <a:cubicBezTo>
                  <a:pt x="2119521" y="95821"/>
                  <a:pt x="2119709" y="343812"/>
                  <a:pt x="2131232" y="474052"/>
                </a:cubicBezTo>
                <a:cubicBezTo>
                  <a:pt x="1879802" y="451357"/>
                  <a:pt x="1764935" y="461352"/>
                  <a:pt x="1598424" y="474052"/>
                </a:cubicBezTo>
                <a:cubicBezTo>
                  <a:pt x="1431913" y="486752"/>
                  <a:pt x="1306710" y="455300"/>
                  <a:pt x="1108241" y="474052"/>
                </a:cubicBezTo>
                <a:cubicBezTo>
                  <a:pt x="909772" y="492804"/>
                  <a:pt x="683066" y="469593"/>
                  <a:pt x="532808" y="474052"/>
                </a:cubicBezTo>
                <a:cubicBezTo>
                  <a:pt x="382550" y="478511"/>
                  <a:pt x="248655" y="492179"/>
                  <a:pt x="0" y="474052"/>
                </a:cubicBezTo>
                <a:cubicBezTo>
                  <a:pt x="15921" y="286622"/>
                  <a:pt x="5079" y="230073"/>
                  <a:pt x="0" y="0"/>
                </a:cubicBezTo>
                <a:close/>
              </a:path>
              <a:path w="2131232" h="474052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19235" y="-5582"/>
                  <a:pt x="1449238" y="0"/>
                </a:cubicBezTo>
                <a:cubicBezTo>
                  <a:pt x="1579241" y="5582"/>
                  <a:pt x="1793317" y="-19560"/>
                  <a:pt x="2131232" y="0"/>
                </a:cubicBezTo>
                <a:cubicBezTo>
                  <a:pt x="2146131" y="104606"/>
                  <a:pt x="2133112" y="250223"/>
                  <a:pt x="2131232" y="474052"/>
                </a:cubicBezTo>
                <a:cubicBezTo>
                  <a:pt x="1999175" y="484261"/>
                  <a:pt x="1797720" y="486478"/>
                  <a:pt x="1577112" y="474052"/>
                </a:cubicBezTo>
                <a:cubicBezTo>
                  <a:pt x="1356504" y="461626"/>
                  <a:pt x="1299691" y="488396"/>
                  <a:pt x="1108241" y="474052"/>
                </a:cubicBezTo>
                <a:cubicBezTo>
                  <a:pt x="916791" y="459708"/>
                  <a:pt x="722411" y="492435"/>
                  <a:pt x="596745" y="474052"/>
                </a:cubicBezTo>
                <a:cubicBezTo>
                  <a:pt x="471079" y="455669"/>
                  <a:pt x="249245" y="492832"/>
                  <a:pt x="0" y="474052"/>
                </a:cubicBezTo>
                <a:cubicBezTo>
                  <a:pt x="-2000" y="352973"/>
                  <a:pt x="-4547" y="15255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Offre parents ados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D750EA-6500-8627-745B-765BD2A727E9}"/>
              </a:ext>
            </a:extLst>
          </p:cNvPr>
          <p:cNvSpPr/>
          <p:nvPr/>
        </p:nvSpPr>
        <p:spPr>
          <a:xfrm>
            <a:off x="9350940" y="3827417"/>
            <a:ext cx="2131231" cy="279606"/>
          </a:xfrm>
          <a:custGeom>
            <a:avLst/>
            <a:gdLst>
              <a:gd name="connsiteX0" fmla="*/ 0 w 2131231"/>
              <a:gd name="connsiteY0" fmla="*/ 0 h 279606"/>
              <a:gd name="connsiteX1" fmla="*/ 468871 w 2131231"/>
              <a:gd name="connsiteY1" fmla="*/ 0 h 279606"/>
              <a:gd name="connsiteX2" fmla="*/ 1001679 w 2131231"/>
              <a:gd name="connsiteY2" fmla="*/ 0 h 279606"/>
              <a:gd name="connsiteX3" fmla="*/ 1491862 w 2131231"/>
              <a:gd name="connsiteY3" fmla="*/ 0 h 279606"/>
              <a:gd name="connsiteX4" fmla="*/ 2131231 w 2131231"/>
              <a:gd name="connsiteY4" fmla="*/ 0 h 279606"/>
              <a:gd name="connsiteX5" fmla="*/ 2131231 w 2131231"/>
              <a:gd name="connsiteY5" fmla="*/ 279606 h 279606"/>
              <a:gd name="connsiteX6" fmla="*/ 1598423 w 2131231"/>
              <a:gd name="connsiteY6" fmla="*/ 279606 h 279606"/>
              <a:gd name="connsiteX7" fmla="*/ 1108240 w 2131231"/>
              <a:gd name="connsiteY7" fmla="*/ 279606 h 279606"/>
              <a:gd name="connsiteX8" fmla="*/ 532808 w 2131231"/>
              <a:gd name="connsiteY8" fmla="*/ 279606 h 279606"/>
              <a:gd name="connsiteX9" fmla="*/ 0 w 2131231"/>
              <a:gd name="connsiteY9" fmla="*/ 279606 h 279606"/>
              <a:gd name="connsiteX10" fmla="*/ 0 w 2131231"/>
              <a:gd name="connsiteY10" fmla="*/ 0 h 27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1" h="279606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8521" y="10483"/>
                  <a:pt x="2131231" y="0"/>
                </a:cubicBezTo>
                <a:cubicBezTo>
                  <a:pt x="2128561" y="132114"/>
                  <a:pt x="2119661" y="170439"/>
                  <a:pt x="2131231" y="279606"/>
                </a:cubicBezTo>
                <a:cubicBezTo>
                  <a:pt x="1879801" y="256911"/>
                  <a:pt x="1764934" y="266906"/>
                  <a:pt x="1598423" y="279606"/>
                </a:cubicBezTo>
                <a:cubicBezTo>
                  <a:pt x="1431912" y="292306"/>
                  <a:pt x="1306709" y="260854"/>
                  <a:pt x="1108240" y="279606"/>
                </a:cubicBezTo>
                <a:cubicBezTo>
                  <a:pt x="909771" y="298358"/>
                  <a:pt x="677533" y="270414"/>
                  <a:pt x="532808" y="279606"/>
                </a:cubicBezTo>
                <a:cubicBezTo>
                  <a:pt x="388083" y="288798"/>
                  <a:pt x="248655" y="297733"/>
                  <a:pt x="0" y="279606"/>
                </a:cubicBezTo>
                <a:cubicBezTo>
                  <a:pt x="-4607" y="198447"/>
                  <a:pt x="2336" y="129112"/>
                  <a:pt x="0" y="0"/>
                </a:cubicBezTo>
                <a:close/>
              </a:path>
              <a:path w="2131231" h="279606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23588" y="2031"/>
                  <a:pt x="1449237" y="0"/>
                </a:cubicBezTo>
                <a:cubicBezTo>
                  <a:pt x="1574886" y="-2031"/>
                  <a:pt x="1793316" y="-19560"/>
                  <a:pt x="2131231" y="0"/>
                </a:cubicBezTo>
                <a:cubicBezTo>
                  <a:pt x="2136209" y="83847"/>
                  <a:pt x="2140474" y="181446"/>
                  <a:pt x="2131231" y="279606"/>
                </a:cubicBezTo>
                <a:cubicBezTo>
                  <a:pt x="1999174" y="289815"/>
                  <a:pt x="1797719" y="292032"/>
                  <a:pt x="1577111" y="279606"/>
                </a:cubicBezTo>
                <a:cubicBezTo>
                  <a:pt x="1356503" y="267180"/>
                  <a:pt x="1299690" y="293950"/>
                  <a:pt x="1108240" y="279606"/>
                </a:cubicBezTo>
                <a:cubicBezTo>
                  <a:pt x="916790" y="265262"/>
                  <a:pt x="716295" y="297427"/>
                  <a:pt x="596745" y="279606"/>
                </a:cubicBezTo>
                <a:cubicBezTo>
                  <a:pt x="477195" y="261785"/>
                  <a:pt x="249245" y="298386"/>
                  <a:pt x="0" y="279606"/>
                </a:cubicBezTo>
                <a:cubicBezTo>
                  <a:pt x="10317" y="201149"/>
                  <a:pt x="-5244" y="7231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8</a:t>
            </a:r>
            <a:r>
              <a:rPr lang="fr-FR" sz="1200" baseline="30000" dirty="0"/>
              <a:t>ème</a:t>
            </a:r>
            <a:r>
              <a:rPr lang="fr-FR" sz="1200" dirty="0"/>
              <a:t> visio Conquête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0D8C069D-CADA-38FD-D9C5-13E9554B2468}"/>
              </a:ext>
            </a:extLst>
          </p:cNvPr>
          <p:cNvGrpSpPr/>
          <p:nvPr/>
        </p:nvGrpSpPr>
        <p:grpSpPr>
          <a:xfrm>
            <a:off x="9907665" y="2934863"/>
            <a:ext cx="1091565" cy="1091565"/>
            <a:chOff x="3114675" y="447675"/>
            <a:chExt cx="1683662" cy="1683662"/>
          </a:xfrm>
        </p:grpSpPr>
        <p:pic>
          <p:nvPicPr>
            <p:cNvPr id="44" name="Picture 4" descr="Descargar Microsoft TEAMs – SAT OTXARKOAGA">
              <a:extLst>
                <a:ext uri="{FF2B5EF4-FFF2-40B4-BE49-F238E27FC236}">
                  <a16:creationId xmlns:a16="http://schemas.microsoft.com/office/drawing/2014/main" id="{3C8C4B42-04E8-6F1E-0B81-B1EA7CB47D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582" y="760346"/>
              <a:ext cx="1247418" cy="779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Vecteur gratuit la conception de l'ordinateur">
              <a:extLst>
                <a:ext uri="{FF2B5EF4-FFF2-40B4-BE49-F238E27FC236}">
                  <a16:creationId xmlns:a16="http://schemas.microsoft.com/office/drawing/2014/main" id="{B22DE435-ED1F-2306-C964-C8BACDB41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675" y="447675"/>
              <a:ext cx="1683662" cy="168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16F977E5-E355-4196-4DF4-55F00FF27AFF}"/>
              </a:ext>
            </a:extLst>
          </p:cNvPr>
          <p:cNvSpPr/>
          <p:nvPr/>
        </p:nvSpPr>
        <p:spPr>
          <a:xfrm>
            <a:off x="9350941" y="4129872"/>
            <a:ext cx="2131232" cy="474052"/>
          </a:xfrm>
          <a:custGeom>
            <a:avLst/>
            <a:gdLst>
              <a:gd name="connsiteX0" fmla="*/ 0 w 2131232"/>
              <a:gd name="connsiteY0" fmla="*/ 0 h 474052"/>
              <a:gd name="connsiteX1" fmla="*/ 468871 w 2131232"/>
              <a:gd name="connsiteY1" fmla="*/ 0 h 474052"/>
              <a:gd name="connsiteX2" fmla="*/ 1001679 w 2131232"/>
              <a:gd name="connsiteY2" fmla="*/ 0 h 474052"/>
              <a:gd name="connsiteX3" fmla="*/ 1491862 w 2131232"/>
              <a:gd name="connsiteY3" fmla="*/ 0 h 474052"/>
              <a:gd name="connsiteX4" fmla="*/ 2131232 w 2131232"/>
              <a:gd name="connsiteY4" fmla="*/ 0 h 474052"/>
              <a:gd name="connsiteX5" fmla="*/ 2131232 w 2131232"/>
              <a:gd name="connsiteY5" fmla="*/ 474052 h 474052"/>
              <a:gd name="connsiteX6" fmla="*/ 1598424 w 2131232"/>
              <a:gd name="connsiteY6" fmla="*/ 474052 h 474052"/>
              <a:gd name="connsiteX7" fmla="*/ 1108241 w 2131232"/>
              <a:gd name="connsiteY7" fmla="*/ 474052 h 474052"/>
              <a:gd name="connsiteX8" fmla="*/ 532808 w 2131232"/>
              <a:gd name="connsiteY8" fmla="*/ 474052 h 474052"/>
              <a:gd name="connsiteX9" fmla="*/ 0 w 2131232"/>
              <a:gd name="connsiteY9" fmla="*/ 474052 h 474052"/>
              <a:gd name="connsiteX10" fmla="*/ 0 w 2131232"/>
              <a:gd name="connsiteY10" fmla="*/ 0 h 4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2" h="474052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3231" y="3775"/>
                  <a:pt x="2131232" y="0"/>
                </a:cubicBezTo>
                <a:cubicBezTo>
                  <a:pt x="2119521" y="95821"/>
                  <a:pt x="2119709" y="343812"/>
                  <a:pt x="2131232" y="474052"/>
                </a:cubicBezTo>
                <a:cubicBezTo>
                  <a:pt x="1879802" y="451357"/>
                  <a:pt x="1764935" y="461352"/>
                  <a:pt x="1598424" y="474052"/>
                </a:cubicBezTo>
                <a:cubicBezTo>
                  <a:pt x="1431913" y="486752"/>
                  <a:pt x="1306710" y="455300"/>
                  <a:pt x="1108241" y="474052"/>
                </a:cubicBezTo>
                <a:cubicBezTo>
                  <a:pt x="909772" y="492804"/>
                  <a:pt x="683066" y="469593"/>
                  <a:pt x="532808" y="474052"/>
                </a:cubicBezTo>
                <a:cubicBezTo>
                  <a:pt x="382550" y="478511"/>
                  <a:pt x="248655" y="492179"/>
                  <a:pt x="0" y="474052"/>
                </a:cubicBezTo>
                <a:cubicBezTo>
                  <a:pt x="15921" y="286622"/>
                  <a:pt x="5079" y="230073"/>
                  <a:pt x="0" y="0"/>
                </a:cubicBezTo>
                <a:close/>
              </a:path>
              <a:path w="2131232" h="474052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19235" y="-5582"/>
                  <a:pt x="1449238" y="0"/>
                </a:cubicBezTo>
                <a:cubicBezTo>
                  <a:pt x="1579241" y="5582"/>
                  <a:pt x="1793317" y="-19560"/>
                  <a:pt x="2131232" y="0"/>
                </a:cubicBezTo>
                <a:cubicBezTo>
                  <a:pt x="2146131" y="104606"/>
                  <a:pt x="2133112" y="250223"/>
                  <a:pt x="2131232" y="474052"/>
                </a:cubicBezTo>
                <a:cubicBezTo>
                  <a:pt x="1999175" y="484261"/>
                  <a:pt x="1797720" y="486478"/>
                  <a:pt x="1577112" y="474052"/>
                </a:cubicBezTo>
                <a:cubicBezTo>
                  <a:pt x="1356504" y="461626"/>
                  <a:pt x="1299691" y="488396"/>
                  <a:pt x="1108241" y="474052"/>
                </a:cubicBezTo>
                <a:cubicBezTo>
                  <a:pt x="916791" y="459708"/>
                  <a:pt x="722411" y="492435"/>
                  <a:pt x="596745" y="474052"/>
                </a:cubicBezTo>
                <a:cubicBezTo>
                  <a:pt x="471079" y="455669"/>
                  <a:pt x="249245" y="492832"/>
                  <a:pt x="0" y="474052"/>
                </a:cubicBezTo>
                <a:cubicBezTo>
                  <a:pt x="-2000" y="352973"/>
                  <a:pt x="-4547" y="15255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Papernest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94A1513-7303-50B8-ED56-2D65781B055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253"/>
          <a:stretch/>
        </p:blipFill>
        <p:spPr>
          <a:xfrm>
            <a:off x="3430779" y="1254033"/>
            <a:ext cx="2720889" cy="79507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9500B00-B538-F5F3-4900-D204E04C2CE3}"/>
              </a:ext>
            </a:extLst>
          </p:cNvPr>
          <p:cNvSpPr txBox="1"/>
          <p:nvPr/>
        </p:nvSpPr>
        <p:spPr>
          <a:xfrm>
            <a:off x="3500117" y="1522827"/>
            <a:ext cx="252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Juin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DDDB2190-2216-72BC-F1B6-FB105A6CDF14}"/>
              </a:ext>
            </a:extLst>
          </p:cNvPr>
          <p:cNvCxnSpPr>
            <a:cxnSpLocks/>
          </p:cNvCxnSpPr>
          <p:nvPr/>
        </p:nvCxnSpPr>
        <p:spPr>
          <a:xfrm>
            <a:off x="348343" y="2042379"/>
            <a:ext cx="1148492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BFDF080E-4AA3-B47D-4809-2CBBE02077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612" y="1258265"/>
            <a:ext cx="2866946" cy="5102362"/>
          </a:xfrm>
          <a:prstGeom prst="rect">
            <a:avLst/>
          </a:prstGeom>
        </p:spPr>
      </p:pic>
      <p:pic>
        <p:nvPicPr>
          <p:cNvPr id="49" name="Image 48">
            <a:hlinkClick r:id="rId10"/>
            <a:extLst>
              <a:ext uri="{FF2B5EF4-FFF2-40B4-BE49-F238E27FC236}">
                <a16:creationId xmlns:a16="http://schemas.microsoft.com/office/drawing/2014/main" id="{C04EB18C-BC8D-0C86-3A6A-CAC2F4609C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716">
            <a:off x="1340174" y="4999300"/>
            <a:ext cx="1389161" cy="26309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A265E2D-0369-E1A3-43DB-20105AD574DC}"/>
              </a:ext>
            </a:extLst>
          </p:cNvPr>
          <p:cNvSpPr/>
          <p:nvPr/>
        </p:nvSpPr>
        <p:spPr>
          <a:xfrm>
            <a:off x="3742846" y="4145846"/>
            <a:ext cx="2131232" cy="474052"/>
          </a:xfrm>
          <a:custGeom>
            <a:avLst/>
            <a:gdLst>
              <a:gd name="connsiteX0" fmla="*/ 0 w 2131232"/>
              <a:gd name="connsiteY0" fmla="*/ 0 h 474052"/>
              <a:gd name="connsiteX1" fmla="*/ 468871 w 2131232"/>
              <a:gd name="connsiteY1" fmla="*/ 0 h 474052"/>
              <a:gd name="connsiteX2" fmla="*/ 1001679 w 2131232"/>
              <a:gd name="connsiteY2" fmla="*/ 0 h 474052"/>
              <a:gd name="connsiteX3" fmla="*/ 1491862 w 2131232"/>
              <a:gd name="connsiteY3" fmla="*/ 0 h 474052"/>
              <a:gd name="connsiteX4" fmla="*/ 2131232 w 2131232"/>
              <a:gd name="connsiteY4" fmla="*/ 0 h 474052"/>
              <a:gd name="connsiteX5" fmla="*/ 2131232 w 2131232"/>
              <a:gd name="connsiteY5" fmla="*/ 474052 h 474052"/>
              <a:gd name="connsiteX6" fmla="*/ 1598424 w 2131232"/>
              <a:gd name="connsiteY6" fmla="*/ 474052 h 474052"/>
              <a:gd name="connsiteX7" fmla="*/ 1108241 w 2131232"/>
              <a:gd name="connsiteY7" fmla="*/ 474052 h 474052"/>
              <a:gd name="connsiteX8" fmla="*/ 532808 w 2131232"/>
              <a:gd name="connsiteY8" fmla="*/ 474052 h 474052"/>
              <a:gd name="connsiteX9" fmla="*/ 0 w 2131232"/>
              <a:gd name="connsiteY9" fmla="*/ 474052 h 474052"/>
              <a:gd name="connsiteX10" fmla="*/ 0 w 2131232"/>
              <a:gd name="connsiteY10" fmla="*/ 0 h 4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2" h="474052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3231" y="3775"/>
                  <a:pt x="2131232" y="0"/>
                </a:cubicBezTo>
                <a:cubicBezTo>
                  <a:pt x="2119521" y="95821"/>
                  <a:pt x="2119709" y="343812"/>
                  <a:pt x="2131232" y="474052"/>
                </a:cubicBezTo>
                <a:cubicBezTo>
                  <a:pt x="1879802" y="451357"/>
                  <a:pt x="1764935" y="461352"/>
                  <a:pt x="1598424" y="474052"/>
                </a:cubicBezTo>
                <a:cubicBezTo>
                  <a:pt x="1431913" y="486752"/>
                  <a:pt x="1306710" y="455300"/>
                  <a:pt x="1108241" y="474052"/>
                </a:cubicBezTo>
                <a:cubicBezTo>
                  <a:pt x="909772" y="492804"/>
                  <a:pt x="683066" y="469593"/>
                  <a:pt x="532808" y="474052"/>
                </a:cubicBezTo>
                <a:cubicBezTo>
                  <a:pt x="382550" y="478511"/>
                  <a:pt x="248655" y="492179"/>
                  <a:pt x="0" y="474052"/>
                </a:cubicBezTo>
                <a:cubicBezTo>
                  <a:pt x="15921" y="286622"/>
                  <a:pt x="5079" y="230073"/>
                  <a:pt x="0" y="0"/>
                </a:cubicBezTo>
                <a:close/>
              </a:path>
              <a:path w="2131232" h="474052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19235" y="-5582"/>
                  <a:pt x="1449238" y="0"/>
                </a:cubicBezTo>
                <a:cubicBezTo>
                  <a:pt x="1579241" y="5582"/>
                  <a:pt x="1793317" y="-19560"/>
                  <a:pt x="2131232" y="0"/>
                </a:cubicBezTo>
                <a:cubicBezTo>
                  <a:pt x="2146131" y="104606"/>
                  <a:pt x="2133112" y="250223"/>
                  <a:pt x="2131232" y="474052"/>
                </a:cubicBezTo>
                <a:cubicBezTo>
                  <a:pt x="1999175" y="484261"/>
                  <a:pt x="1797720" y="486478"/>
                  <a:pt x="1577112" y="474052"/>
                </a:cubicBezTo>
                <a:cubicBezTo>
                  <a:pt x="1356504" y="461626"/>
                  <a:pt x="1299691" y="488396"/>
                  <a:pt x="1108241" y="474052"/>
                </a:cubicBezTo>
                <a:cubicBezTo>
                  <a:pt x="916791" y="459708"/>
                  <a:pt x="722411" y="492435"/>
                  <a:pt x="596745" y="474052"/>
                </a:cubicBezTo>
                <a:cubicBezTo>
                  <a:pt x="471079" y="455669"/>
                  <a:pt x="249245" y="492832"/>
                  <a:pt x="0" y="474052"/>
                </a:cubicBezTo>
                <a:cubicBezTo>
                  <a:pt x="-2000" y="352973"/>
                  <a:pt x="-4547" y="15255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voiture Simone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7C53E1-1200-A1AD-9C62-7F50E8271FF0}"/>
              </a:ext>
            </a:extLst>
          </p:cNvPr>
          <p:cNvSpPr/>
          <p:nvPr/>
        </p:nvSpPr>
        <p:spPr>
          <a:xfrm>
            <a:off x="3742845" y="3843391"/>
            <a:ext cx="2131231" cy="279606"/>
          </a:xfrm>
          <a:custGeom>
            <a:avLst/>
            <a:gdLst>
              <a:gd name="connsiteX0" fmla="*/ 0 w 2131231"/>
              <a:gd name="connsiteY0" fmla="*/ 0 h 279606"/>
              <a:gd name="connsiteX1" fmla="*/ 468871 w 2131231"/>
              <a:gd name="connsiteY1" fmla="*/ 0 h 279606"/>
              <a:gd name="connsiteX2" fmla="*/ 1001679 w 2131231"/>
              <a:gd name="connsiteY2" fmla="*/ 0 h 279606"/>
              <a:gd name="connsiteX3" fmla="*/ 1491862 w 2131231"/>
              <a:gd name="connsiteY3" fmla="*/ 0 h 279606"/>
              <a:gd name="connsiteX4" fmla="*/ 2131231 w 2131231"/>
              <a:gd name="connsiteY4" fmla="*/ 0 h 279606"/>
              <a:gd name="connsiteX5" fmla="*/ 2131231 w 2131231"/>
              <a:gd name="connsiteY5" fmla="*/ 279606 h 279606"/>
              <a:gd name="connsiteX6" fmla="*/ 1598423 w 2131231"/>
              <a:gd name="connsiteY6" fmla="*/ 279606 h 279606"/>
              <a:gd name="connsiteX7" fmla="*/ 1108240 w 2131231"/>
              <a:gd name="connsiteY7" fmla="*/ 279606 h 279606"/>
              <a:gd name="connsiteX8" fmla="*/ 532808 w 2131231"/>
              <a:gd name="connsiteY8" fmla="*/ 279606 h 279606"/>
              <a:gd name="connsiteX9" fmla="*/ 0 w 2131231"/>
              <a:gd name="connsiteY9" fmla="*/ 279606 h 279606"/>
              <a:gd name="connsiteX10" fmla="*/ 0 w 2131231"/>
              <a:gd name="connsiteY10" fmla="*/ 0 h 27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1231" h="279606" fill="none" extrusionOk="0">
                <a:moveTo>
                  <a:pt x="0" y="0"/>
                </a:moveTo>
                <a:cubicBezTo>
                  <a:pt x="221723" y="-3407"/>
                  <a:pt x="320887" y="-9599"/>
                  <a:pt x="468871" y="0"/>
                </a:cubicBezTo>
                <a:cubicBezTo>
                  <a:pt x="616855" y="9599"/>
                  <a:pt x="769427" y="-15873"/>
                  <a:pt x="1001679" y="0"/>
                </a:cubicBezTo>
                <a:cubicBezTo>
                  <a:pt x="1233931" y="15873"/>
                  <a:pt x="1387892" y="4275"/>
                  <a:pt x="1491862" y="0"/>
                </a:cubicBezTo>
                <a:cubicBezTo>
                  <a:pt x="1595832" y="-4275"/>
                  <a:pt x="1838521" y="10483"/>
                  <a:pt x="2131231" y="0"/>
                </a:cubicBezTo>
                <a:cubicBezTo>
                  <a:pt x="2128561" y="132114"/>
                  <a:pt x="2119661" y="170439"/>
                  <a:pt x="2131231" y="279606"/>
                </a:cubicBezTo>
                <a:cubicBezTo>
                  <a:pt x="1879801" y="256911"/>
                  <a:pt x="1764934" y="266906"/>
                  <a:pt x="1598423" y="279606"/>
                </a:cubicBezTo>
                <a:cubicBezTo>
                  <a:pt x="1431912" y="292306"/>
                  <a:pt x="1306709" y="260854"/>
                  <a:pt x="1108240" y="279606"/>
                </a:cubicBezTo>
                <a:cubicBezTo>
                  <a:pt x="909771" y="298358"/>
                  <a:pt x="677533" y="270414"/>
                  <a:pt x="532808" y="279606"/>
                </a:cubicBezTo>
                <a:cubicBezTo>
                  <a:pt x="388083" y="288798"/>
                  <a:pt x="248655" y="297733"/>
                  <a:pt x="0" y="279606"/>
                </a:cubicBezTo>
                <a:cubicBezTo>
                  <a:pt x="-4607" y="198447"/>
                  <a:pt x="2336" y="129112"/>
                  <a:pt x="0" y="0"/>
                </a:cubicBezTo>
                <a:close/>
              </a:path>
              <a:path w="2131231" h="279606" stroke="0" extrusionOk="0">
                <a:moveTo>
                  <a:pt x="0" y="0"/>
                </a:moveTo>
                <a:cubicBezTo>
                  <a:pt x="234375" y="1453"/>
                  <a:pt x="294983" y="12667"/>
                  <a:pt x="468871" y="0"/>
                </a:cubicBezTo>
                <a:cubicBezTo>
                  <a:pt x="642759" y="-12667"/>
                  <a:pt x="769703" y="10075"/>
                  <a:pt x="937742" y="0"/>
                </a:cubicBezTo>
                <a:cubicBezTo>
                  <a:pt x="1105781" y="-10075"/>
                  <a:pt x="1323588" y="2031"/>
                  <a:pt x="1449237" y="0"/>
                </a:cubicBezTo>
                <a:cubicBezTo>
                  <a:pt x="1574886" y="-2031"/>
                  <a:pt x="1793316" y="-19560"/>
                  <a:pt x="2131231" y="0"/>
                </a:cubicBezTo>
                <a:cubicBezTo>
                  <a:pt x="2136209" y="83847"/>
                  <a:pt x="2140474" y="181446"/>
                  <a:pt x="2131231" y="279606"/>
                </a:cubicBezTo>
                <a:cubicBezTo>
                  <a:pt x="1999174" y="289815"/>
                  <a:pt x="1797719" y="292032"/>
                  <a:pt x="1577111" y="279606"/>
                </a:cubicBezTo>
                <a:cubicBezTo>
                  <a:pt x="1356503" y="267180"/>
                  <a:pt x="1299690" y="293950"/>
                  <a:pt x="1108240" y="279606"/>
                </a:cubicBezTo>
                <a:cubicBezTo>
                  <a:pt x="916790" y="265262"/>
                  <a:pt x="716295" y="297427"/>
                  <a:pt x="596745" y="279606"/>
                </a:cubicBezTo>
                <a:cubicBezTo>
                  <a:pt x="477195" y="261785"/>
                  <a:pt x="249245" y="298386"/>
                  <a:pt x="0" y="279606"/>
                </a:cubicBezTo>
                <a:cubicBezTo>
                  <a:pt x="10317" y="201149"/>
                  <a:pt x="-5244" y="7231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284494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6</a:t>
            </a:r>
            <a:r>
              <a:rPr lang="fr-FR" sz="1200" baseline="30000" dirty="0"/>
              <a:t>ème</a:t>
            </a:r>
            <a:r>
              <a:rPr lang="fr-FR" sz="1200" dirty="0"/>
              <a:t> visio Conquête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BD7A3CB-06D9-D8FB-F03C-E6FE634D6BC5}"/>
              </a:ext>
            </a:extLst>
          </p:cNvPr>
          <p:cNvGrpSpPr/>
          <p:nvPr/>
        </p:nvGrpSpPr>
        <p:grpSpPr>
          <a:xfrm>
            <a:off x="4299570" y="2950837"/>
            <a:ext cx="1091565" cy="1091565"/>
            <a:chOff x="3114675" y="447675"/>
            <a:chExt cx="1683662" cy="1683662"/>
          </a:xfrm>
        </p:grpSpPr>
        <p:pic>
          <p:nvPicPr>
            <p:cNvPr id="34" name="Picture 4" descr="Descargar Microsoft TEAMs – SAT OTXARKOAGA">
              <a:extLst>
                <a:ext uri="{FF2B5EF4-FFF2-40B4-BE49-F238E27FC236}">
                  <a16:creationId xmlns:a16="http://schemas.microsoft.com/office/drawing/2014/main" id="{D3DA4DA1-92CB-7835-E740-A196D79F0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582" y="760346"/>
              <a:ext cx="1247418" cy="779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Vecteur gratuit la conception de l'ordinateur">
              <a:extLst>
                <a:ext uri="{FF2B5EF4-FFF2-40B4-BE49-F238E27FC236}">
                  <a16:creationId xmlns:a16="http://schemas.microsoft.com/office/drawing/2014/main" id="{1F8800E3-9D4D-5A1B-0CE5-7890E620C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675" y="447675"/>
              <a:ext cx="1683662" cy="1683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Ellipse 6">
            <a:extLst>
              <a:ext uri="{FF2B5EF4-FFF2-40B4-BE49-F238E27FC236}">
                <a16:creationId xmlns:a16="http://schemas.microsoft.com/office/drawing/2014/main" id="{81D6FA6C-55A8-AF13-AAEF-7CAEB3D3058C}"/>
              </a:ext>
            </a:extLst>
          </p:cNvPr>
          <p:cNvSpPr/>
          <p:nvPr/>
        </p:nvSpPr>
        <p:spPr>
          <a:xfrm>
            <a:off x="3240194" y="2953954"/>
            <a:ext cx="2986060" cy="2176896"/>
          </a:xfrm>
          <a:custGeom>
            <a:avLst/>
            <a:gdLst>
              <a:gd name="connsiteX0" fmla="*/ 0 w 2986060"/>
              <a:gd name="connsiteY0" fmla="*/ 1088448 h 2176896"/>
              <a:gd name="connsiteX1" fmla="*/ 1493030 w 2986060"/>
              <a:gd name="connsiteY1" fmla="*/ 0 h 2176896"/>
              <a:gd name="connsiteX2" fmla="*/ 2986060 w 2986060"/>
              <a:gd name="connsiteY2" fmla="*/ 1088448 h 2176896"/>
              <a:gd name="connsiteX3" fmla="*/ 1493030 w 2986060"/>
              <a:gd name="connsiteY3" fmla="*/ 2176896 h 2176896"/>
              <a:gd name="connsiteX4" fmla="*/ 0 w 2986060"/>
              <a:gd name="connsiteY4" fmla="*/ 1088448 h 21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6060" h="2176896" extrusionOk="0">
                <a:moveTo>
                  <a:pt x="0" y="1088448"/>
                </a:moveTo>
                <a:cubicBezTo>
                  <a:pt x="74193" y="420137"/>
                  <a:pt x="694300" y="-531"/>
                  <a:pt x="1493030" y="0"/>
                </a:cubicBezTo>
                <a:cubicBezTo>
                  <a:pt x="2305875" y="-30817"/>
                  <a:pt x="2961369" y="458799"/>
                  <a:pt x="2986060" y="1088448"/>
                </a:cubicBezTo>
                <a:cubicBezTo>
                  <a:pt x="2931791" y="1739603"/>
                  <a:pt x="2299743" y="2044492"/>
                  <a:pt x="1493030" y="2176896"/>
                </a:cubicBezTo>
                <a:cubicBezTo>
                  <a:pt x="638254" y="2090748"/>
                  <a:pt x="29038" y="1774785"/>
                  <a:pt x="0" y="1088448"/>
                </a:cubicBezTo>
                <a:close/>
              </a:path>
            </a:pathLst>
          </a:custGeom>
          <a:noFill/>
          <a:ln w="63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2937125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20F4F64-28BB-5728-54BD-5598AF3801E1}"/>
              </a:ext>
            </a:extLst>
          </p:cNvPr>
          <p:cNvSpPr/>
          <p:nvPr/>
        </p:nvSpPr>
        <p:spPr>
          <a:xfrm>
            <a:off x="3322507" y="2956623"/>
            <a:ext cx="2795881" cy="2401044"/>
          </a:xfrm>
          <a:custGeom>
            <a:avLst/>
            <a:gdLst>
              <a:gd name="connsiteX0" fmla="*/ 0 w 2795881"/>
              <a:gd name="connsiteY0" fmla="*/ 1200522 h 2401044"/>
              <a:gd name="connsiteX1" fmla="*/ 1397941 w 2795881"/>
              <a:gd name="connsiteY1" fmla="*/ 0 h 2401044"/>
              <a:gd name="connsiteX2" fmla="*/ 2795882 w 2795881"/>
              <a:gd name="connsiteY2" fmla="*/ 1200522 h 2401044"/>
              <a:gd name="connsiteX3" fmla="*/ 1397941 w 2795881"/>
              <a:gd name="connsiteY3" fmla="*/ 2401044 h 2401044"/>
              <a:gd name="connsiteX4" fmla="*/ 0 w 2795881"/>
              <a:gd name="connsiteY4" fmla="*/ 1200522 h 240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5881" h="2401044" extrusionOk="0">
                <a:moveTo>
                  <a:pt x="0" y="1200522"/>
                </a:moveTo>
                <a:cubicBezTo>
                  <a:pt x="64651" y="478954"/>
                  <a:pt x="720906" y="-1953"/>
                  <a:pt x="1397941" y="0"/>
                </a:cubicBezTo>
                <a:cubicBezTo>
                  <a:pt x="2117105" y="-138938"/>
                  <a:pt x="2741092" y="474214"/>
                  <a:pt x="2795882" y="1200522"/>
                </a:cubicBezTo>
                <a:cubicBezTo>
                  <a:pt x="2693979" y="1957481"/>
                  <a:pt x="2154714" y="2287738"/>
                  <a:pt x="1397941" y="2401044"/>
                </a:cubicBezTo>
                <a:cubicBezTo>
                  <a:pt x="595425" y="2314163"/>
                  <a:pt x="52941" y="2018893"/>
                  <a:pt x="0" y="1200522"/>
                </a:cubicBezTo>
                <a:close/>
              </a:path>
            </a:pathLst>
          </a:custGeom>
          <a:noFill/>
          <a:ln w="63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2937125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4DD70DB-5154-AB83-2E0F-263B7446032A}"/>
              </a:ext>
            </a:extLst>
          </p:cNvPr>
          <p:cNvSpPr/>
          <p:nvPr/>
        </p:nvSpPr>
        <p:spPr>
          <a:xfrm rot="20994074">
            <a:off x="3318199" y="2920839"/>
            <a:ext cx="2986060" cy="2176896"/>
          </a:xfrm>
          <a:custGeom>
            <a:avLst/>
            <a:gdLst>
              <a:gd name="connsiteX0" fmla="*/ 0 w 2986060"/>
              <a:gd name="connsiteY0" fmla="*/ 1088448 h 2176896"/>
              <a:gd name="connsiteX1" fmla="*/ 1493030 w 2986060"/>
              <a:gd name="connsiteY1" fmla="*/ 0 h 2176896"/>
              <a:gd name="connsiteX2" fmla="*/ 2986060 w 2986060"/>
              <a:gd name="connsiteY2" fmla="*/ 1088448 h 2176896"/>
              <a:gd name="connsiteX3" fmla="*/ 1493030 w 2986060"/>
              <a:gd name="connsiteY3" fmla="*/ 2176896 h 2176896"/>
              <a:gd name="connsiteX4" fmla="*/ 0 w 2986060"/>
              <a:gd name="connsiteY4" fmla="*/ 1088448 h 21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6060" h="2176896" extrusionOk="0">
                <a:moveTo>
                  <a:pt x="0" y="1088448"/>
                </a:moveTo>
                <a:cubicBezTo>
                  <a:pt x="74193" y="420137"/>
                  <a:pt x="694300" y="-531"/>
                  <a:pt x="1493030" y="0"/>
                </a:cubicBezTo>
                <a:cubicBezTo>
                  <a:pt x="2305875" y="-30817"/>
                  <a:pt x="2961369" y="458799"/>
                  <a:pt x="2986060" y="1088448"/>
                </a:cubicBezTo>
                <a:cubicBezTo>
                  <a:pt x="2931791" y="1739603"/>
                  <a:pt x="2299743" y="2044492"/>
                  <a:pt x="1493030" y="2176896"/>
                </a:cubicBezTo>
                <a:cubicBezTo>
                  <a:pt x="638254" y="2090748"/>
                  <a:pt x="29038" y="1774785"/>
                  <a:pt x="0" y="1088448"/>
                </a:cubicBezTo>
                <a:close/>
              </a:path>
            </a:pathLst>
          </a:custGeom>
          <a:noFill/>
          <a:ln w="63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2937125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1E6B4B0-9332-2684-C46C-714FCACCF841}"/>
              </a:ext>
            </a:extLst>
          </p:cNvPr>
          <p:cNvSpPr/>
          <p:nvPr/>
        </p:nvSpPr>
        <p:spPr>
          <a:xfrm>
            <a:off x="3185673" y="2945714"/>
            <a:ext cx="2986060" cy="2502465"/>
          </a:xfrm>
          <a:custGeom>
            <a:avLst/>
            <a:gdLst>
              <a:gd name="connsiteX0" fmla="*/ 0 w 2986060"/>
              <a:gd name="connsiteY0" fmla="*/ 1251233 h 2502465"/>
              <a:gd name="connsiteX1" fmla="*/ 1493030 w 2986060"/>
              <a:gd name="connsiteY1" fmla="*/ 0 h 2502465"/>
              <a:gd name="connsiteX2" fmla="*/ 2986060 w 2986060"/>
              <a:gd name="connsiteY2" fmla="*/ 1251233 h 2502465"/>
              <a:gd name="connsiteX3" fmla="*/ 1493030 w 2986060"/>
              <a:gd name="connsiteY3" fmla="*/ 2502466 h 2502465"/>
              <a:gd name="connsiteX4" fmla="*/ 0 w 2986060"/>
              <a:gd name="connsiteY4" fmla="*/ 1251233 h 250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6060" h="2502465" extrusionOk="0">
                <a:moveTo>
                  <a:pt x="0" y="1251233"/>
                </a:moveTo>
                <a:cubicBezTo>
                  <a:pt x="74193" y="493018"/>
                  <a:pt x="694300" y="-531"/>
                  <a:pt x="1493030" y="0"/>
                </a:cubicBezTo>
                <a:cubicBezTo>
                  <a:pt x="2285159" y="-85230"/>
                  <a:pt x="2957688" y="527429"/>
                  <a:pt x="2986060" y="1251233"/>
                </a:cubicBezTo>
                <a:cubicBezTo>
                  <a:pt x="2931791" y="1992292"/>
                  <a:pt x="2299743" y="2370062"/>
                  <a:pt x="1493030" y="2502466"/>
                </a:cubicBezTo>
                <a:cubicBezTo>
                  <a:pt x="646092" y="2438677"/>
                  <a:pt x="15932" y="1989018"/>
                  <a:pt x="0" y="1251233"/>
                </a:cubicBezTo>
                <a:close/>
              </a:path>
            </a:pathLst>
          </a:custGeom>
          <a:noFill/>
          <a:ln w="63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2937125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3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017CC06-5E08-52B8-C76D-B50FC7BF980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7DA6FD-6235-88E9-04CB-90410DBC18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Retrouvez tous les supports des cafés conquêtes dans votre RDC.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992E9B-EB05-2F21-90DF-0E5BC12B4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974CBF-BD25-0A07-0214-78EC222135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3D7B50-720B-5A14-C769-162E52EB52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83"/>
          <a:stretch/>
        </p:blipFill>
        <p:spPr>
          <a:xfrm>
            <a:off x="695325" y="1388669"/>
            <a:ext cx="9829800" cy="486114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9ABDA7-0CEB-03DD-8E96-35FBB5972812}"/>
              </a:ext>
            </a:extLst>
          </p:cNvPr>
          <p:cNvSpPr/>
          <p:nvPr/>
        </p:nvSpPr>
        <p:spPr>
          <a:xfrm>
            <a:off x="1666876" y="4469887"/>
            <a:ext cx="2038350" cy="787913"/>
          </a:xfrm>
          <a:custGeom>
            <a:avLst/>
            <a:gdLst>
              <a:gd name="connsiteX0" fmla="*/ 0 w 2038350"/>
              <a:gd name="connsiteY0" fmla="*/ 131321 h 787913"/>
              <a:gd name="connsiteX1" fmla="*/ 131321 w 2038350"/>
              <a:gd name="connsiteY1" fmla="*/ 0 h 787913"/>
              <a:gd name="connsiteX2" fmla="*/ 758738 w 2038350"/>
              <a:gd name="connsiteY2" fmla="*/ 0 h 787913"/>
              <a:gd name="connsiteX3" fmla="*/ 1297369 w 2038350"/>
              <a:gd name="connsiteY3" fmla="*/ 0 h 787913"/>
              <a:gd name="connsiteX4" fmla="*/ 1907029 w 2038350"/>
              <a:gd name="connsiteY4" fmla="*/ 0 h 787913"/>
              <a:gd name="connsiteX5" fmla="*/ 2038350 w 2038350"/>
              <a:gd name="connsiteY5" fmla="*/ 131321 h 787913"/>
              <a:gd name="connsiteX6" fmla="*/ 2038350 w 2038350"/>
              <a:gd name="connsiteY6" fmla="*/ 656592 h 787913"/>
              <a:gd name="connsiteX7" fmla="*/ 1907029 w 2038350"/>
              <a:gd name="connsiteY7" fmla="*/ 787913 h 787913"/>
              <a:gd name="connsiteX8" fmla="*/ 1368398 w 2038350"/>
              <a:gd name="connsiteY8" fmla="*/ 787913 h 787913"/>
              <a:gd name="connsiteX9" fmla="*/ 758738 w 2038350"/>
              <a:gd name="connsiteY9" fmla="*/ 787913 h 787913"/>
              <a:gd name="connsiteX10" fmla="*/ 131321 w 2038350"/>
              <a:gd name="connsiteY10" fmla="*/ 787913 h 787913"/>
              <a:gd name="connsiteX11" fmla="*/ 0 w 2038350"/>
              <a:gd name="connsiteY11" fmla="*/ 656592 h 787913"/>
              <a:gd name="connsiteX12" fmla="*/ 0 w 2038350"/>
              <a:gd name="connsiteY12" fmla="*/ 131321 h 78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8350" h="787913" extrusionOk="0">
                <a:moveTo>
                  <a:pt x="0" y="131321"/>
                </a:moveTo>
                <a:cubicBezTo>
                  <a:pt x="-9163" y="73537"/>
                  <a:pt x="49975" y="-2954"/>
                  <a:pt x="131321" y="0"/>
                </a:cubicBezTo>
                <a:cubicBezTo>
                  <a:pt x="390988" y="12208"/>
                  <a:pt x="467750" y="9110"/>
                  <a:pt x="758738" y="0"/>
                </a:cubicBezTo>
                <a:cubicBezTo>
                  <a:pt x="1049726" y="-9110"/>
                  <a:pt x="1131318" y="1429"/>
                  <a:pt x="1297369" y="0"/>
                </a:cubicBezTo>
                <a:cubicBezTo>
                  <a:pt x="1463420" y="-1429"/>
                  <a:pt x="1722773" y="11127"/>
                  <a:pt x="1907029" y="0"/>
                </a:cubicBezTo>
                <a:cubicBezTo>
                  <a:pt x="1973143" y="9793"/>
                  <a:pt x="2051421" y="54427"/>
                  <a:pt x="2038350" y="131321"/>
                </a:cubicBezTo>
                <a:cubicBezTo>
                  <a:pt x="2049209" y="263111"/>
                  <a:pt x="2056555" y="500370"/>
                  <a:pt x="2038350" y="656592"/>
                </a:cubicBezTo>
                <a:cubicBezTo>
                  <a:pt x="2035352" y="723710"/>
                  <a:pt x="1993885" y="788129"/>
                  <a:pt x="1907029" y="787913"/>
                </a:cubicBezTo>
                <a:cubicBezTo>
                  <a:pt x="1652371" y="805629"/>
                  <a:pt x="1536698" y="798935"/>
                  <a:pt x="1368398" y="787913"/>
                </a:cubicBezTo>
                <a:cubicBezTo>
                  <a:pt x="1200098" y="776891"/>
                  <a:pt x="917432" y="794691"/>
                  <a:pt x="758738" y="787913"/>
                </a:cubicBezTo>
                <a:cubicBezTo>
                  <a:pt x="600044" y="781135"/>
                  <a:pt x="364847" y="790802"/>
                  <a:pt x="131321" y="787913"/>
                </a:cubicBezTo>
                <a:cubicBezTo>
                  <a:pt x="66383" y="773977"/>
                  <a:pt x="-2582" y="728854"/>
                  <a:pt x="0" y="656592"/>
                </a:cubicBezTo>
                <a:cubicBezTo>
                  <a:pt x="-15957" y="493586"/>
                  <a:pt x="12216" y="389418"/>
                  <a:pt x="0" y="131321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5B1684-9178-AE29-2E97-849F635E3688}"/>
              </a:ext>
            </a:extLst>
          </p:cNvPr>
          <p:cNvSpPr/>
          <p:nvPr/>
        </p:nvSpPr>
        <p:spPr>
          <a:xfrm>
            <a:off x="5705476" y="1292181"/>
            <a:ext cx="1085849" cy="787913"/>
          </a:xfrm>
          <a:custGeom>
            <a:avLst/>
            <a:gdLst>
              <a:gd name="connsiteX0" fmla="*/ 0 w 1085849"/>
              <a:gd name="connsiteY0" fmla="*/ 131321 h 787913"/>
              <a:gd name="connsiteX1" fmla="*/ 131321 w 1085849"/>
              <a:gd name="connsiteY1" fmla="*/ 0 h 787913"/>
              <a:gd name="connsiteX2" fmla="*/ 559389 w 1085849"/>
              <a:gd name="connsiteY2" fmla="*/ 0 h 787913"/>
              <a:gd name="connsiteX3" fmla="*/ 954528 w 1085849"/>
              <a:gd name="connsiteY3" fmla="*/ 0 h 787913"/>
              <a:gd name="connsiteX4" fmla="*/ 1085849 w 1085849"/>
              <a:gd name="connsiteY4" fmla="*/ 131321 h 787913"/>
              <a:gd name="connsiteX5" fmla="*/ 1085849 w 1085849"/>
              <a:gd name="connsiteY5" fmla="*/ 656592 h 787913"/>
              <a:gd name="connsiteX6" fmla="*/ 954528 w 1085849"/>
              <a:gd name="connsiteY6" fmla="*/ 787913 h 787913"/>
              <a:gd name="connsiteX7" fmla="*/ 559389 w 1085849"/>
              <a:gd name="connsiteY7" fmla="*/ 787913 h 787913"/>
              <a:gd name="connsiteX8" fmla="*/ 131321 w 1085849"/>
              <a:gd name="connsiteY8" fmla="*/ 787913 h 787913"/>
              <a:gd name="connsiteX9" fmla="*/ 0 w 1085849"/>
              <a:gd name="connsiteY9" fmla="*/ 656592 h 787913"/>
              <a:gd name="connsiteX10" fmla="*/ 0 w 1085849"/>
              <a:gd name="connsiteY10" fmla="*/ 131321 h 78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85849" h="787913" extrusionOk="0">
                <a:moveTo>
                  <a:pt x="0" y="131321"/>
                </a:moveTo>
                <a:cubicBezTo>
                  <a:pt x="-9163" y="73537"/>
                  <a:pt x="49975" y="-2954"/>
                  <a:pt x="131321" y="0"/>
                </a:cubicBezTo>
                <a:cubicBezTo>
                  <a:pt x="334494" y="-9758"/>
                  <a:pt x="346671" y="15629"/>
                  <a:pt x="559389" y="0"/>
                </a:cubicBezTo>
                <a:cubicBezTo>
                  <a:pt x="772107" y="-15629"/>
                  <a:pt x="846808" y="-14273"/>
                  <a:pt x="954528" y="0"/>
                </a:cubicBezTo>
                <a:cubicBezTo>
                  <a:pt x="1028512" y="14196"/>
                  <a:pt x="1082893" y="62944"/>
                  <a:pt x="1085849" y="131321"/>
                </a:cubicBezTo>
                <a:cubicBezTo>
                  <a:pt x="1092681" y="281517"/>
                  <a:pt x="1073033" y="450859"/>
                  <a:pt x="1085849" y="656592"/>
                </a:cubicBezTo>
                <a:cubicBezTo>
                  <a:pt x="1084052" y="718007"/>
                  <a:pt x="1015393" y="799435"/>
                  <a:pt x="954528" y="787913"/>
                </a:cubicBezTo>
                <a:cubicBezTo>
                  <a:pt x="825716" y="795918"/>
                  <a:pt x="732153" y="802297"/>
                  <a:pt x="559389" y="787913"/>
                </a:cubicBezTo>
                <a:cubicBezTo>
                  <a:pt x="386625" y="773529"/>
                  <a:pt x="266120" y="797744"/>
                  <a:pt x="131321" y="787913"/>
                </a:cubicBezTo>
                <a:cubicBezTo>
                  <a:pt x="69817" y="795707"/>
                  <a:pt x="-1133" y="723390"/>
                  <a:pt x="0" y="656592"/>
                </a:cubicBezTo>
                <a:cubicBezTo>
                  <a:pt x="25836" y="411362"/>
                  <a:pt x="-15479" y="330947"/>
                  <a:pt x="0" y="131321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0908414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DF52231-F910-1621-E437-0D1E289DE77A}"/>
              </a:ext>
            </a:extLst>
          </p:cNvPr>
          <p:cNvGrpSpPr/>
          <p:nvPr/>
        </p:nvGrpSpPr>
        <p:grpSpPr>
          <a:xfrm>
            <a:off x="4219577" y="4165407"/>
            <a:ext cx="3728447" cy="2450102"/>
            <a:chOff x="7372147" y="4022532"/>
            <a:chExt cx="3728447" cy="24501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8886F78-88BA-EBDB-A545-753705F74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2147" y="4042966"/>
              <a:ext cx="3728447" cy="24296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A01239-74F9-9090-80B8-B264E3136DD3}"/>
                </a:ext>
              </a:extLst>
            </p:cNvPr>
            <p:cNvSpPr/>
            <p:nvPr/>
          </p:nvSpPr>
          <p:spPr>
            <a:xfrm>
              <a:off x="7372147" y="4022532"/>
              <a:ext cx="3728446" cy="2450102"/>
            </a:xfrm>
            <a:custGeom>
              <a:avLst/>
              <a:gdLst>
                <a:gd name="connsiteX0" fmla="*/ 0 w 3728446"/>
                <a:gd name="connsiteY0" fmla="*/ 0 h 2450102"/>
                <a:gd name="connsiteX1" fmla="*/ 584123 w 3728446"/>
                <a:gd name="connsiteY1" fmla="*/ 0 h 2450102"/>
                <a:gd name="connsiteX2" fmla="*/ 1280100 w 3728446"/>
                <a:gd name="connsiteY2" fmla="*/ 0 h 2450102"/>
                <a:gd name="connsiteX3" fmla="*/ 1976076 w 3728446"/>
                <a:gd name="connsiteY3" fmla="*/ 0 h 2450102"/>
                <a:gd name="connsiteX4" fmla="*/ 2522915 w 3728446"/>
                <a:gd name="connsiteY4" fmla="*/ 0 h 2450102"/>
                <a:gd name="connsiteX5" fmla="*/ 3069754 w 3728446"/>
                <a:gd name="connsiteY5" fmla="*/ 0 h 2450102"/>
                <a:gd name="connsiteX6" fmla="*/ 3728446 w 3728446"/>
                <a:gd name="connsiteY6" fmla="*/ 0 h 2450102"/>
                <a:gd name="connsiteX7" fmla="*/ 3728446 w 3728446"/>
                <a:gd name="connsiteY7" fmla="*/ 539022 h 2450102"/>
                <a:gd name="connsiteX8" fmla="*/ 3728446 w 3728446"/>
                <a:gd name="connsiteY8" fmla="*/ 1078045 h 2450102"/>
                <a:gd name="connsiteX9" fmla="*/ 3728446 w 3728446"/>
                <a:gd name="connsiteY9" fmla="*/ 1690570 h 2450102"/>
                <a:gd name="connsiteX10" fmla="*/ 3728446 w 3728446"/>
                <a:gd name="connsiteY10" fmla="*/ 2450102 h 2450102"/>
                <a:gd name="connsiteX11" fmla="*/ 3069754 w 3728446"/>
                <a:gd name="connsiteY11" fmla="*/ 2450102 h 2450102"/>
                <a:gd name="connsiteX12" fmla="*/ 2373777 w 3728446"/>
                <a:gd name="connsiteY12" fmla="*/ 2450102 h 2450102"/>
                <a:gd name="connsiteX13" fmla="*/ 1715085 w 3728446"/>
                <a:gd name="connsiteY13" fmla="*/ 2450102 h 2450102"/>
                <a:gd name="connsiteX14" fmla="*/ 1019109 w 3728446"/>
                <a:gd name="connsiteY14" fmla="*/ 2450102 h 2450102"/>
                <a:gd name="connsiteX15" fmla="*/ 0 w 3728446"/>
                <a:gd name="connsiteY15" fmla="*/ 2450102 h 2450102"/>
                <a:gd name="connsiteX16" fmla="*/ 0 w 3728446"/>
                <a:gd name="connsiteY16" fmla="*/ 1788574 h 2450102"/>
                <a:gd name="connsiteX17" fmla="*/ 0 w 3728446"/>
                <a:gd name="connsiteY17" fmla="*/ 1225051 h 2450102"/>
                <a:gd name="connsiteX18" fmla="*/ 0 w 3728446"/>
                <a:gd name="connsiteY18" fmla="*/ 686029 h 2450102"/>
                <a:gd name="connsiteX19" fmla="*/ 0 w 3728446"/>
                <a:gd name="connsiteY19" fmla="*/ 0 h 245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8446" h="2450102" extrusionOk="0">
                  <a:moveTo>
                    <a:pt x="0" y="0"/>
                  </a:moveTo>
                  <a:cubicBezTo>
                    <a:pt x="177667" y="15573"/>
                    <a:pt x="421798" y="-17563"/>
                    <a:pt x="584123" y="0"/>
                  </a:cubicBezTo>
                  <a:cubicBezTo>
                    <a:pt x="746448" y="17563"/>
                    <a:pt x="1091453" y="-14082"/>
                    <a:pt x="1280100" y="0"/>
                  </a:cubicBezTo>
                  <a:cubicBezTo>
                    <a:pt x="1468747" y="14082"/>
                    <a:pt x="1723803" y="-31039"/>
                    <a:pt x="1976076" y="0"/>
                  </a:cubicBezTo>
                  <a:cubicBezTo>
                    <a:pt x="2228349" y="31039"/>
                    <a:pt x="2390800" y="-12265"/>
                    <a:pt x="2522915" y="0"/>
                  </a:cubicBezTo>
                  <a:cubicBezTo>
                    <a:pt x="2655030" y="12265"/>
                    <a:pt x="2890280" y="-4790"/>
                    <a:pt x="3069754" y="0"/>
                  </a:cubicBezTo>
                  <a:cubicBezTo>
                    <a:pt x="3249228" y="4790"/>
                    <a:pt x="3429677" y="-19720"/>
                    <a:pt x="3728446" y="0"/>
                  </a:cubicBezTo>
                  <a:cubicBezTo>
                    <a:pt x="3733949" y="163889"/>
                    <a:pt x="3747884" y="341609"/>
                    <a:pt x="3728446" y="539022"/>
                  </a:cubicBezTo>
                  <a:cubicBezTo>
                    <a:pt x="3709008" y="736435"/>
                    <a:pt x="3723801" y="869076"/>
                    <a:pt x="3728446" y="1078045"/>
                  </a:cubicBezTo>
                  <a:cubicBezTo>
                    <a:pt x="3733091" y="1287014"/>
                    <a:pt x="3706056" y="1447196"/>
                    <a:pt x="3728446" y="1690570"/>
                  </a:cubicBezTo>
                  <a:cubicBezTo>
                    <a:pt x="3750836" y="1933945"/>
                    <a:pt x="3706987" y="2226836"/>
                    <a:pt x="3728446" y="2450102"/>
                  </a:cubicBezTo>
                  <a:cubicBezTo>
                    <a:pt x="3554441" y="2462184"/>
                    <a:pt x="3363879" y="2455041"/>
                    <a:pt x="3069754" y="2450102"/>
                  </a:cubicBezTo>
                  <a:cubicBezTo>
                    <a:pt x="2775629" y="2445163"/>
                    <a:pt x="2672878" y="2443614"/>
                    <a:pt x="2373777" y="2450102"/>
                  </a:cubicBezTo>
                  <a:cubicBezTo>
                    <a:pt x="2074676" y="2456590"/>
                    <a:pt x="1951857" y="2434780"/>
                    <a:pt x="1715085" y="2450102"/>
                  </a:cubicBezTo>
                  <a:cubicBezTo>
                    <a:pt x="1478313" y="2465424"/>
                    <a:pt x="1358929" y="2425417"/>
                    <a:pt x="1019109" y="2450102"/>
                  </a:cubicBezTo>
                  <a:cubicBezTo>
                    <a:pt x="679289" y="2474787"/>
                    <a:pt x="273151" y="2443448"/>
                    <a:pt x="0" y="2450102"/>
                  </a:cubicBezTo>
                  <a:cubicBezTo>
                    <a:pt x="-16784" y="2248142"/>
                    <a:pt x="-28454" y="1947380"/>
                    <a:pt x="0" y="1788574"/>
                  </a:cubicBezTo>
                  <a:cubicBezTo>
                    <a:pt x="28454" y="1629768"/>
                    <a:pt x="18270" y="1353345"/>
                    <a:pt x="0" y="1225051"/>
                  </a:cubicBezTo>
                  <a:cubicBezTo>
                    <a:pt x="-18270" y="1096757"/>
                    <a:pt x="9114" y="886813"/>
                    <a:pt x="0" y="686029"/>
                  </a:cubicBezTo>
                  <a:cubicBezTo>
                    <a:pt x="-9114" y="485245"/>
                    <a:pt x="34155" y="328747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8447764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Picture 6" descr="fleche-rouge - Tous Perfect">
            <a:extLst>
              <a:ext uri="{FF2B5EF4-FFF2-40B4-BE49-F238E27FC236}">
                <a16:creationId xmlns:a16="http://schemas.microsoft.com/office/drawing/2014/main" id="{9749F9A7-56D6-3690-E060-8CF18256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410952" y="5000879"/>
            <a:ext cx="965105" cy="70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26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02754B0-2403-F3FB-B25F-784143892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771" y="2843672"/>
            <a:ext cx="1802675" cy="1299410"/>
          </a:xfrm>
          <a:prstGeom prst="rect">
            <a:avLst/>
          </a:prstGeom>
        </p:spPr>
      </p:pic>
      <p:pic>
        <p:nvPicPr>
          <p:cNvPr id="4098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3C132392-CDE5-1FD1-81D9-8B4559566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6" b="97954" l="799" r="99042">
                        <a14:foregroundMark x1="31629" y1="61125" x2="10064" y2="29156"/>
                        <a14:foregroundMark x1="10064" y1="29156" x2="5431" y2="41688"/>
                        <a14:foregroundMark x1="5431" y1="41688" x2="7348" y2="64450"/>
                        <a14:foregroundMark x1="7348" y1="64450" x2="14696" y2="77494"/>
                        <a14:foregroundMark x1="14696" y1="77494" x2="34505" y2="87468"/>
                        <a14:foregroundMark x1="34505" y1="87468" x2="48722" y2="86701"/>
                        <a14:foregroundMark x1="48722" y1="86701" x2="55591" y2="87724"/>
                        <a14:foregroundMark x1="55591" y1="87724" x2="55591" y2="87724"/>
                        <a14:foregroundMark x1="49201" y1="43990" x2="71246" y2="64706"/>
                        <a14:foregroundMark x1="96326" y1="4604" x2="46645" y2="11253"/>
                        <a14:foregroundMark x1="46645" y1="11253" x2="2396" y2="10742"/>
                        <a14:foregroundMark x1="4952" y1="21228" x2="46006" y2="18926"/>
                        <a14:foregroundMark x1="53355" y1="6394" x2="3195" y2="5882"/>
                        <a14:foregroundMark x1="3195" y1="5882" x2="1118" y2="6905"/>
                        <a14:foregroundMark x1="1438" y1="4348" x2="31629" y2="12532"/>
                        <a14:foregroundMark x1="51438" y1="4092" x2="68530" y2="256"/>
                        <a14:foregroundMark x1="68530" y1="256" x2="96486" y2="12788"/>
                        <a14:foregroundMark x1="96486" y1="12788" x2="97444" y2="13555"/>
                        <a14:foregroundMark x1="50639" y1="20205" x2="65176" y2="14322"/>
                        <a14:foregroundMark x1="65176" y1="14322" x2="65495" y2="14066"/>
                        <a14:foregroundMark x1="69649" y1="14578" x2="92971" y2="43734"/>
                        <a14:foregroundMark x1="92971" y1="43734" x2="99361" y2="57545"/>
                        <a14:foregroundMark x1="99361" y1="57545" x2="99361" y2="57801"/>
                        <a14:foregroundMark x1="79872" y1="16113" x2="98562" y2="29412"/>
                        <a14:foregroundMark x1="98562" y1="29412" x2="98562" y2="29412"/>
                        <a14:foregroundMark x1="69808" y1="16624" x2="84665" y2="37084"/>
                        <a14:foregroundMark x1="84665" y1="37084" x2="93770" y2="58312"/>
                        <a14:foregroundMark x1="93770" y1="58312" x2="93770" y2="58568"/>
                        <a14:foregroundMark x1="52716" y1="45780" x2="91054" y2="43990"/>
                        <a14:foregroundMark x1="91054" y1="43990" x2="91693" y2="43990"/>
                        <a14:foregroundMark x1="52556" y1="20205" x2="53195" y2="44501"/>
                        <a14:foregroundMark x1="53195" y1="44501" x2="53195" y2="44501"/>
                        <a14:foregroundMark x1="68211" y1="56266" x2="89936" y2="53964"/>
                        <a14:foregroundMark x1="89936" y1="53964" x2="96326" y2="56266"/>
                        <a14:foregroundMark x1="66454" y1="78517" x2="97444" y2="67775"/>
                        <a14:foregroundMark x1="799" y1="84655" x2="8147" y2="61381"/>
                        <a14:foregroundMark x1="8147" y1="61381" x2="8147" y2="61381"/>
                        <a14:foregroundMark x1="15815" y1="58056" x2="19489" y2="72890"/>
                        <a14:foregroundMark x1="43450" y1="63171" x2="35144" y2="66240"/>
                        <a14:foregroundMark x1="38282" y1="62272" x2="36262" y2="62660"/>
                        <a14:foregroundMark x1="39904" y1="61961" x2="38417" y2="62246"/>
                        <a14:foregroundMark x1="36262" y1="62660" x2="35942" y2="62916"/>
                        <a14:foregroundMark x1="45687" y1="90026" x2="54313" y2="90281"/>
                        <a14:foregroundMark x1="54313" y1="90281" x2="74920" y2="90026"/>
                        <a14:foregroundMark x1="74920" y1="90026" x2="79073" y2="90026"/>
                        <a14:foregroundMark x1="73962" y1="57289" x2="75559" y2="92839"/>
                        <a14:foregroundMark x1="75559" y1="92839" x2="75559" y2="92839"/>
                        <a14:foregroundMark x1="72204" y1="20716" x2="73802" y2="59591"/>
                        <a14:foregroundMark x1="98403" y1="5371" x2="85144" y2="64450"/>
                        <a14:foregroundMark x1="98403" y1="15090" x2="94249" y2="63427"/>
                        <a14:foregroundMark x1="8786" y1="4092" x2="27157" y2="767"/>
                        <a14:foregroundMark x1="27157" y1="767" x2="31470" y2="2302"/>
                        <a14:foregroundMark x1="31470" y1="2302" x2="35942" y2="9207"/>
                        <a14:foregroundMark x1="3355" y1="1023" x2="7508" y2="256"/>
                        <a14:foregroundMark x1="7508" y1="256" x2="23163" y2="2813"/>
                        <a14:foregroundMark x1="11661" y1="61381" x2="13419" y2="68798"/>
                        <a14:foregroundMark x1="13419" y1="68798" x2="13419" y2="68798"/>
                        <a14:foregroundMark x1="13099" y1="60102" x2="15655" y2="70077"/>
                        <a14:foregroundMark x1="15655" y1="70077" x2="15655" y2="70332"/>
                        <a14:foregroundMark x1="2396" y1="91816" x2="30990" y2="98721"/>
                        <a14:foregroundMark x1="30990" y1="98721" x2="46486" y2="96675"/>
                        <a14:foregroundMark x1="46486" y1="96675" x2="55431" y2="90281"/>
                        <a14:foregroundMark x1="55431" y1="90281" x2="85304" y2="94629"/>
                        <a14:foregroundMark x1="85304" y1="94629" x2="92332" y2="87980"/>
                        <a14:foregroundMark x1="92332" y1="87980" x2="85463" y2="79795"/>
                        <a14:foregroundMark x1="85463" y1="79795" x2="57827" y2="88747"/>
                        <a14:foregroundMark x1="57827" y1="88747" x2="54633" y2="87724"/>
                        <a14:foregroundMark x1="56550" y1="96675" x2="65815" y2="95652"/>
                        <a14:foregroundMark x1="65815" y1="95652" x2="84505" y2="97954"/>
                        <a14:foregroundMark x1="84505" y1="97954" x2="92173" y2="91560"/>
                        <a14:foregroundMark x1="92173" y1="91560" x2="91054" y2="79284"/>
                        <a14:foregroundMark x1="91054" y1="79284" x2="92332" y2="75959"/>
                        <a14:foregroundMark x1="43770" y1="64450" x2="48403" y2="59335"/>
                        <a14:foregroundMark x1="48403" y1="59335" x2="53834" y2="57545"/>
                        <a14:foregroundMark x1="60703" y1="20972" x2="60703" y2="20972"/>
                        <a14:foregroundMark x1="64058" y1="20972" x2="64058" y2="20972"/>
                        <a14:foregroundMark x1="59744" y1="21228" x2="67891" y2="20716"/>
                        <a14:foregroundMark x1="67891" y1="20716" x2="67891" y2="20716"/>
                        <a14:foregroundMark x1="55112" y1="21228" x2="60064" y2="20716"/>
                        <a14:foregroundMark x1="55591" y1="21228" x2="67732" y2="40665"/>
                        <a14:foregroundMark x1="89936" y1="96164" x2="95048" y2="94118"/>
                        <a14:foregroundMark x1="95048" y1="94118" x2="98083" y2="82353"/>
                        <a14:foregroundMark x1="98083" y1="82353" x2="96805" y2="72379"/>
                        <a14:foregroundMark x1="46006" y1="59335" x2="47284" y2="60870"/>
                        <a14:foregroundMark x1="45356" y1="58555" x2="46006" y2="59335"/>
                        <a14:foregroundMark x1="40575" y1="59079" x2="42013" y2="60870"/>
                        <a14:foregroundMark x1="40256" y1="58312" x2="42173" y2="61381"/>
                        <a14:backgroundMark x1="32748" y1="45269" x2="44569" y2="46803"/>
                        <a14:backgroundMark x1="44569" y1="46803" x2="44569" y2="53708"/>
                        <a14:backgroundMark x1="44569" y1="53708" x2="42842" y2="56473"/>
                        <a14:backgroundMark x1="40052" y1="58568" x2="37380" y2="58568"/>
                        <a14:backgroundMark x1="37380" y1="58568" x2="34185" y2="54731"/>
                        <a14:backgroundMark x1="34185" y1="54731" x2="34665" y2="48082"/>
                        <a14:backgroundMark x1="34665" y1="48082" x2="33067" y2="45524"/>
                        <a14:backgroundMark x1="41054" y1="55243" x2="36901" y2="48849"/>
                        <a14:backgroundMark x1="41534" y1="53708" x2="40256" y2="52174"/>
                        <a14:backgroundMark x1="45208" y1="59335" x2="45208" y2="59335"/>
                        <a14:backgroundMark x1="45367" y1="58568" x2="45367" y2="58568"/>
                        <a14:backgroundMark x1="45208" y1="58056" x2="45208" y2="5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0555"/>
            <a:ext cx="12192000" cy="761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AC2119-1560-94EA-E8E6-B5F16B1AAA18}"/>
              </a:ext>
            </a:extLst>
          </p:cNvPr>
          <p:cNvSpPr/>
          <p:nvPr/>
        </p:nvSpPr>
        <p:spPr>
          <a:xfrm>
            <a:off x="577515" y="575598"/>
            <a:ext cx="5358064" cy="1200329"/>
          </a:xfrm>
          <a:custGeom>
            <a:avLst/>
            <a:gdLst>
              <a:gd name="connsiteX0" fmla="*/ 0 w 5358064"/>
              <a:gd name="connsiteY0" fmla="*/ 200059 h 1200329"/>
              <a:gd name="connsiteX1" fmla="*/ 200059 w 5358064"/>
              <a:gd name="connsiteY1" fmla="*/ 0 h 1200329"/>
              <a:gd name="connsiteX2" fmla="*/ 5158005 w 5358064"/>
              <a:gd name="connsiteY2" fmla="*/ 0 h 1200329"/>
              <a:gd name="connsiteX3" fmla="*/ 5358064 w 5358064"/>
              <a:gd name="connsiteY3" fmla="*/ 200059 h 1200329"/>
              <a:gd name="connsiteX4" fmla="*/ 5358064 w 5358064"/>
              <a:gd name="connsiteY4" fmla="*/ 1000270 h 1200329"/>
              <a:gd name="connsiteX5" fmla="*/ 5158005 w 5358064"/>
              <a:gd name="connsiteY5" fmla="*/ 1200329 h 1200329"/>
              <a:gd name="connsiteX6" fmla="*/ 200059 w 5358064"/>
              <a:gd name="connsiteY6" fmla="*/ 1200329 h 1200329"/>
              <a:gd name="connsiteX7" fmla="*/ 0 w 5358064"/>
              <a:gd name="connsiteY7" fmla="*/ 1000270 h 1200329"/>
              <a:gd name="connsiteX8" fmla="*/ 0 w 5358064"/>
              <a:gd name="connsiteY8" fmla="*/ 200059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8064" h="1200329" fill="none" extrusionOk="0">
                <a:moveTo>
                  <a:pt x="0" y="200059"/>
                </a:moveTo>
                <a:cubicBezTo>
                  <a:pt x="19506" y="90071"/>
                  <a:pt x="78291" y="-10479"/>
                  <a:pt x="200059" y="0"/>
                </a:cubicBezTo>
                <a:cubicBezTo>
                  <a:pt x="997307" y="-108852"/>
                  <a:pt x="4006042" y="-128800"/>
                  <a:pt x="5158005" y="0"/>
                </a:cubicBezTo>
                <a:cubicBezTo>
                  <a:pt x="5257989" y="-755"/>
                  <a:pt x="5347482" y="83717"/>
                  <a:pt x="5358064" y="200059"/>
                </a:cubicBezTo>
                <a:cubicBezTo>
                  <a:pt x="5294469" y="425900"/>
                  <a:pt x="5343063" y="869470"/>
                  <a:pt x="5358064" y="1000270"/>
                </a:cubicBezTo>
                <a:cubicBezTo>
                  <a:pt x="5345169" y="1127941"/>
                  <a:pt x="5268986" y="1197717"/>
                  <a:pt x="5158005" y="1200329"/>
                </a:cubicBezTo>
                <a:cubicBezTo>
                  <a:pt x="2774136" y="1341747"/>
                  <a:pt x="1775923" y="1039187"/>
                  <a:pt x="200059" y="1200329"/>
                </a:cubicBezTo>
                <a:cubicBezTo>
                  <a:pt x="94323" y="1203805"/>
                  <a:pt x="11951" y="1102640"/>
                  <a:pt x="0" y="1000270"/>
                </a:cubicBezTo>
                <a:cubicBezTo>
                  <a:pt x="-40837" y="630595"/>
                  <a:pt x="788" y="530867"/>
                  <a:pt x="0" y="200059"/>
                </a:cubicBezTo>
                <a:close/>
              </a:path>
              <a:path w="5358064" h="1200329" stroke="0" extrusionOk="0">
                <a:moveTo>
                  <a:pt x="0" y="200059"/>
                </a:moveTo>
                <a:cubicBezTo>
                  <a:pt x="-11526" y="77007"/>
                  <a:pt x="75815" y="7390"/>
                  <a:pt x="200059" y="0"/>
                </a:cubicBezTo>
                <a:cubicBezTo>
                  <a:pt x="1661190" y="154851"/>
                  <a:pt x="3809971" y="-155490"/>
                  <a:pt x="5158005" y="0"/>
                </a:cubicBezTo>
                <a:cubicBezTo>
                  <a:pt x="5267115" y="-3062"/>
                  <a:pt x="5357338" y="100588"/>
                  <a:pt x="5358064" y="200059"/>
                </a:cubicBezTo>
                <a:cubicBezTo>
                  <a:pt x="5356784" y="575398"/>
                  <a:pt x="5399188" y="902446"/>
                  <a:pt x="5358064" y="1000270"/>
                </a:cubicBezTo>
                <a:cubicBezTo>
                  <a:pt x="5344750" y="1093864"/>
                  <a:pt x="5259300" y="1207400"/>
                  <a:pt x="5158005" y="1200329"/>
                </a:cubicBezTo>
                <a:cubicBezTo>
                  <a:pt x="2798653" y="1356871"/>
                  <a:pt x="2176565" y="1114179"/>
                  <a:pt x="200059" y="1200329"/>
                </a:cubicBezTo>
                <a:cubicBezTo>
                  <a:pt x="104941" y="1204862"/>
                  <a:pt x="-1804" y="1122157"/>
                  <a:pt x="0" y="1000270"/>
                </a:cubicBezTo>
                <a:cubicBezTo>
                  <a:pt x="-18081" y="834125"/>
                  <a:pt x="-38831" y="521416"/>
                  <a:pt x="0" y="200059"/>
                </a:cubicBezTo>
                <a:close/>
              </a:path>
            </a:pathLst>
          </a:custGeom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4708554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Montserrat Black" panose="00000A00000000000000" pitchFamily="2" charset="0"/>
              </a:rPr>
              <a:t>À vos marques…</a:t>
            </a:r>
          </a:p>
          <a:p>
            <a:pPr algn="ctr"/>
            <a:r>
              <a:rPr lang="fr-FR" sz="3200" dirty="0">
                <a:latin typeface="Montserrat Black" panose="00000A00000000000000" pitchFamily="2" charset="0"/>
              </a:rPr>
              <a:t>Prêts… Conquérez !</a:t>
            </a:r>
            <a:endParaRPr lang="fr-FR" sz="1400" dirty="0">
              <a:latin typeface="Montserrat Black" panose="00000A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C8A240-0585-339F-72BD-B3A263999CE7}"/>
              </a:ext>
            </a:extLst>
          </p:cNvPr>
          <p:cNvSpPr/>
          <p:nvPr/>
        </p:nvSpPr>
        <p:spPr>
          <a:xfrm>
            <a:off x="6862355" y="1558834"/>
            <a:ext cx="1297576" cy="409303"/>
          </a:xfrm>
          <a:prstGeom prst="rect">
            <a:avLst/>
          </a:prstGeom>
          <a:gradFill flip="none" rotWithShape="1">
            <a:gsLst>
              <a:gs pos="0">
                <a:srgbClr val="71505C"/>
              </a:gs>
              <a:gs pos="100000">
                <a:srgbClr val="583E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0DF498-3072-D869-C40B-F18A172DEC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9" b="99087" l="9991" r="90282">
                        <a14:foregroundMark x1="59360" y1="51569" x2="65123" y2="51142"/>
                        <a14:foregroundMark x1="56165" y1="51806" x2="56273" y2="51798"/>
                        <a14:foregroundMark x1="65123" y1="51142" x2="76022" y2="52207"/>
                        <a14:foregroundMark x1="76022" y1="52207" x2="85831" y2="50076"/>
                        <a14:foregroundMark x1="85831" y1="50076" x2="90372" y2="50533"/>
                        <a14:foregroundMark x1="90372" y1="50533" x2="85468" y2="47336"/>
                        <a14:foregroundMark x1="85468" y1="47336" x2="62125" y2="49619"/>
                        <a14:foregroundMark x1="62125" y1="49619" x2="59295" y2="48799"/>
                        <a14:foregroundMark x1="59255" y1="47109" x2="61853" y2="45510"/>
                        <a14:foregroundMark x1="61853" y1="45510" x2="81290" y2="47032"/>
                        <a14:foregroundMark x1="81290" y1="47032" x2="86194" y2="45967"/>
                        <a14:foregroundMark x1="86194" y1="45967" x2="63397" y2="45205"/>
                        <a14:foregroundMark x1="44323" y1="12938" x2="47775" y2="16134"/>
                        <a14:foregroundMark x1="22707" y1="17352" x2="23070" y2="34855"/>
                        <a14:foregroundMark x1="23070" y1="34855" x2="23978" y2="40335"/>
                        <a14:foregroundMark x1="42144" y1="29528" x2="38874" y2="31963"/>
                        <a14:foregroundMark x1="16349" y1="58600" x2="16440" y2="52359"/>
                        <a14:foregroundMark x1="38420" y1="80365" x2="36966" y2="74429"/>
                        <a14:foregroundMark x1="22616" y1="88280" x2="21617" y2="83257"/>
                        <a14:foregroundMark x1="15622" y1="99239" x2="18347" y2="92390"/>
                        <a14:foregroundMark x1="18347" y1="92390" x2="35604" y2="89954"/>
                        <a14:foregroundMark x1="35604" y1="89954" x2="42234" y2="78539"/>
                        <a14:foregroundMark x1="42234" y1="78539" x2="46140" y2="85388"/>
                        <a14:foregroundMark x1="46140" y1="85388" x2="48411" y2="92390"/>
                        <a14:foregroundMark x1="48411" y1="92390" x2="43324" y2="97412"/>
                        <a14:foregroundMark x1="43324" y1="97412" x2="16440" y2="98174"/>
                        <a14:foregroundMark x1="19437" y1="86758" x2="15622" y2="95890"/>
                        <a14:foregroundMark x1="15622" y1="95890" x2="15077" y2="99087"/>
                        <a14:foregroundMark x1="20890" y1="87367" x2="16621" y2="94825"/>
                        <a14:foregroundMark x1="42870" y1="69559" x2="40145" y2="75647"/>
                        <a14:foregroundMark x1="40145" y1="75647" x2="28792" y2="89650"/>
                        <a14:foregroundMark x1="28792" y1="89650" x2="24342" y2="89650"/>
                        <a14:foregroundMark x1="53315" y1="95890" x2="44596" y2="75799"/>
                        <a14:foregroundMark x1="44596" y1="75799" x2="43233" y2="69406"/>
                        <a14:backgroundMark x1="51135" y1="43988" x2="58038" y2="61035"/>
                        <a14:backgroundMark x1="57584" y1="41857" x2="58038" y2="61035"/>
                      </a14:backgroundRemoval>
                    </a14:imgEffect>
                  </a14:imgLayer>
                </a14:imgProps>
              </a:ext>
            </a:extLst>
          </a:blip>
          <a:srcRect r="42105"/>
          <a:stretch/>
        </p:blipFill>
        <p:spPr>
          <a:xfrm>
            <a:off x="6862355" y="1276120"/>
            <a:ext cx="1182269" cy="1218574"/>
          </a:xfrm>
          <a:prstGeom prst="rect">
            <a:avLst/>
          </a:prstGeom>
        </p:spPr>
      </p:pic>
      <p:pic>
        <p:nvPicPr>
          <p:cNvPr id="8" name="Picture 2" descr="Vecteur gratuit illustration de scène de jour de travail de dessin animé">
            <a:extLst>
              <a:ext uri="{FF2B5EF4-FFF2-40B4-BE49-F238E27FC236}">
                <a16:creationId xmlns:a16="http://schemas.microsoft.com/office/drawing/2014/main" id="{2DD583D8-8107-DD74-9BA9-F230164E3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6" b="97954" l="799" r="99042">
                        <a14:foregroundMark x1="31629" y1="61125" x2="10064" y2="29156"/>
                        <a14:foregroundMark x1="10064" y1="29156" x2="5431" y2="41688"/>
                        <a14:foregroundMark x1="5431" y1="41688" x2="7348" y2="64450"/>
                        <a14:foregroundMark x1="7348" y1="64450" x2="14696" y2="77494"/>
                        <a14:foregroundMark x1="14696" y1="77494" x2="34505" y2="87468"/>
                        <a14:foregroundMark x1="34505" y1="87468" x2="48722" y2="86701"/>
                        <a14:foregroundMark x1="48722" y1="86701" x2="55591" y2="87724"/>
                        <a14:foregroundMark x1="55591" y1="87724" x2="55591" y2="87724"/>
                        <a14:foregroundMark x1="49201" y1="43990" x2="71246" y2="64706"/>
                        <a14:foregroundMark x1="96326" y1="4604" x2="46645" y2="11253"/>
                        <a14:foregroundMark x1="46645" y1="11253" x2="2396" y2="10742"/>
                        <a14:foregroundMark x1="4952" y1="21228" x2="46006" y2="18926"/>
                        <a14:foregroundMark x1="53355" y1="6394" x2="3195" y2="5882"/>
                        <a14:foregroundMark x1="3195" y1="5882" x2="1118" y2="6905"/>
                        <a14:foregroundMark x1="1438" y1="4348" x2="31629" y2="12532"/>
                        <a14:foregroundMark x1="51438" y1="4092" x2="68530" y2="256"/>
                        <a14:foregroundMark x1="68530" y1="256" x2="96486" y2="12788"/>
                        <a14:foregroundMark x1="96486" y1="12788" x2="97444" y2="13555"/>
                        <a14:foregroundMark x1="50639" y1="20205" x2="65176" y2="14322"/>
                        <a14:foregroundMark x1="65176" y1="14322" x2="65495" y2="14066"/>
                        <a14:foregroundMark x1="69649" y1="14578" x2="92971" y2="43734"/>
                        <a14:foregroundMark x1="92971" y1="43734" x2="99361" y2="57545"/>
                        <a14:foregroundMark x1="99361" y1="57545" x2="99361" y2="57801"/>
                        <a14:foregroundMark x1="79872" y1="16113" x2="98562" y2="29412"/>
                        <a14:foregroundMark x1="98562" y1="29412" x2="98562" y2="29412"/>
                        <a14:foregroundMark x1="69808" y1="16624" x2="84665" y2="37084"/>
                        <a14:foregroundMark x1="84665" y1="37084" x2="93770" y2="58312"/>
                        <a14:foregroundMark x1="93770" y1="58312" x2="93770" y2="58568"/>
                        <a14:foregroundMark x1="52716" y1="45780" x2="91054" y2="43990"/>
                        <a14:foregroundMark x1="91054" y1="43990" x2="91693" y2="43990"/>
                        <a14:foregroundMark x1="52556" y1="20205" x2="53195" y2="44501"/>
                        <a14:foregroundMark x1="53195" y1="44501" x2="53195" y2="44501"/>
                        <a14:foregroundMark x1="68211" y1="56266" x2="89936" y2="53964"/>
                        <a14:foregroundMark x1="89936" y1="53964" x2="96326" y2="56266"/>
                        <a14:foregroundMark x1="66454" y1="78517" x2="97444" y2="67775"/>
                        <a14:foregroundMark x1="799" y1="84655" x2="8147" y2="61381"/>
                        <a14:foregroundMark x1="8147" y1="61381" x2="8147" y2="61381"/>
                        <a14:foregroundMark x1="15815" y1="58056" x2="19489" y2="72890"/>
                        <a14:foregroundMark x1="43450" y1="63171" x2="35144" y2="66240"/>
                        <a14:foregroundMark x1="39904" y1="61961" x2="36262" y2="62660"/>
                        <a14:foregroundMark x1="36262" y1="62660" x2="35942" y2="62916"/>
                        <a14:foregroundMark x1="45687" y1="90026" x2="54313" y2="90281"/>
                        <a14:foregroundMark x1="54313" y1="90281" x2="74920" y2="90026"/>
                        <a14:foregroundMark x1="74920" y1="90026" x2="79073" y2="90026"/>
                        <a14:foregroundMark x1="73962" y1="57289" x2="75559" y2="92839"/>
                        <a14:foregroundMark x1="75559" y1="92839" x2="75559" y2="92839"/>
                        <a14:foregroundMark x1="72204" y1="20716" x2="73802" y2="59591"/>
                        <a14:foregroundMark x1="98403" y1="5371" x2="85144" y2="64450"/>
                        <a14:foregroundMark x1="98403" y1="15090" x2="94249" y2="63427"/>
                        <a14:foregroundMark x1="8786" y1="4092" x2="27157" y2="767"/>
                        <a14:foregroundMark x1="27157" y1="767" x2="31470" y2="2302"/>
                        <a14:foregroundMark x1="31470" y1="2302" x2="35942" y2="9207"/>
                        <a14:foregroundMark x1="3355" y1="1023" x2="7508" y2="256"/>
                        <a14:foregroundMark x1="7508" y1="256" x2="23163" y2="2813"/>
                        <a14:foregroundMark x1="11661" y1="61381" x2="13419" y2="68798"/>
                        <a14:foregroundMark x1="13419" y1="68798" x2="13419" y2="68798"/>
                        <a14:foregroundMark x1="13099" y1="60102" x2="15655" y2="70077"/>
                        <a14:foregroundMark x1="15655" y1="70077" x2="15655" y2="70332"/>
                        <a14:foregroundMark x1="2396" y1="91816" x2="30990" y2="98721"/>
                        <a14:foregroundMark x1="30990" y1="98721" x2="46486" y2="96675"/>
                        <a14:foregroundMark x1="46486" y1="96675" x2="55431" y2="90281"/>
                        <a14:foregroundMark x1="55431" y1="90281" x2="85304" y2="94629"/>
                        <a14:foregroundMark x1="85304" y1="94629" x2="92332" y2="87980"/>
                        <a14:foregroundMark x1="92332" y1="87980" x2="85463" y2="79795"/>
                        <a14:foregroundMark x1="85463" y1="79795" x2="57827" y2="88747"/>
                        <a14:foregroundMark x1="57827" y1="88747" x2="54633" y2="87724"/>
                        <a14:foregroundMark x1="56550" y1="96675" x2="65815" y2="95652"/>
                        <a14:foregroundMark x1="65815" y1="95652" x2="84505" y2="97954"/>
                        <a14:foregroundMark x1="84505" y1="97954" x2="92173" y2="91560"/>
                        <a14:foregroundMark x1="92173" y1="91560" x2="91054" y2="79284"/>
                        <a14:foregroundMark x1="91054" y1="79284" x2="92332" y2="75959"/>
                        <a14:foregroundMark x1="43770" y1="64450" x2="48403" y2="59335"/>
                        <a14:foregroundMark x1="48403" y1="59335" x2="53834" y2="57545"/>
                        <a14:foregroundMark x1="60703" y1="20972" x2="60703" y2="20972"/>
                        <a14:foregroundMark x1="64058" y1="20972" x2="64058" y2="20972"/>
                        <a14:foregroundMark x1="59744" y1="21228" x2="67891" y2="20716"/>
                        <a14:foregroundMark x1="67891" y1="20716" x2="67891" y2="20716"/>
                        <a14:foregroundMark x1="55112" y1="21228" x2="60064" y2="20716"/>
                        <a14:foregroundMark x1="55591" y1="21228" x2="67732" y2="40665"/>
                        <a14:foregroundMark x1="89936" y1="96164" x2="95048" y2="94118"/>
                        <a14:foregroundMark x1="95048" y1="94118" x2="98083" y2="82353"/>
                        <a14:foregroundMark x1="98083" y1="82353" x2="96805" y2="72379"/>
                        <a14:backgroundMark x1="33067" y1="45780" x2="44409" y2="593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5" t="38901" r="34781" b="59498"/>
          <a:stretch/>
        </p:blipFill>
        <p:spPr bwMode="auto">
          <a:xfrm>
            <a:off x="7611290" y="2455815"/>
            <a:ext cx="330925" cy="12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A6D0DF16-89B7-4001-F57D-04126DC83864}"/>
              </a:ext>
            </a:extLst>
          </p:cNvPr>
          <p:cNvSpPr/>
          <p:nvPr/>
        </p:nvSpPr>
        <p:spPr>
          <a:xfrm>
            <a:off x="7896764" y="2085974"/>
            <a:ext cx="1875885" cy="2057107"/>
          </a:xfrm>
          <a:custGeom>
            <a:avLst/>
            <a:gdLst>
              <a:gd name="connsiteX0" fmla="*/ 169350 w 1875885"/>
              <a:gd name="connsiteY0" fmla="*/ 684273 h 2057107"/>
              <a:gd name="connsiteX1" fmla="*/ 244169 w 1875885"/>
              <a:gd name="connsiteY1" fmla="*/ 328899 h 2057107"/>
              <a:gd name="connsiteX2" fmla="*/ 608142 w 1875885"/>
              <a:gd name="connsiteY2" fmla="*/ 247709 h 2057107"/>
              <a:gd name="connsiteX3" fmla="*/ 975112 w 1875885"/>
              <a:gd name="connsiteY3" fmla="*/ 163425 h 2057107"/>
              <a:gd name="connsiteX4" fmla="*/ 1118105 w 1875885"/>
              <a:gd name="connsiteY4" fmla="*/ 9523 h 2057107"/>
              <a:gd name="connsiteX5" fmla="*/ 1295446 w 1875885"/>
              <a:gd name="connsiteY5" fmla="*/ 118140 h 2057107"/>
              <a:gd name="connsiteX6" fmla="*/ 1539919 w 1875885"/>
              <a:gd name="connsiteY6" fmla="*/ 32856 h 2057107"/>
              <a:gd name="connsiteX7" fmla="*/ 1663892 w 1875885"/>
              <a:gd name="connsiteY7" fmla="*/ 265519 h 2057107"/>
              <a:gd name="connsiteX8" fmla="*/ 1822995 w 1875885"/>
              <a:gd name="connsiteY8" fmla="*/ 491324 h 2057107"/>
              <a:gd name="connsiteX9" fmla="*/ 1815874 w 1875885"/>
              <a:gd name="connsiteY9" fmla="*/ 736177 h 2057107"/>
              <a:gd name="connsiteX10" fmla="*/ 1867895 w 1875885"/>
              <a:gd name="connsiteY10" fmla="*/ 1110552 h 2057107"/>
              <a:gd name="connsiteX11" fmla="*/ 1624203 w 1875885"/>
              <a:gd name="connsiteY11" fmla="*/ 1438260 h 2057107"/>
              <a:gd name="connsiteX12" fmla="*/ 1536966 w 1875885"/>
              <a:gd name="connsiteY12" fmla="*/ 1719065 h 2057107"/>
              <a:gd name="connsiteX13" fmla="*/ 1239951 w 1875885"/>
              <a:gd name="connsiteY13" fmla="*/ 1753064 h 2057107"/>
              <a:gd name="connsiteX14" fmla="*/ 1027698 w 1875885"/>
              <a:gd name="connsiteY14" fmla="*/ 2052630 h 2057107"/>
              <a:gd name="connsiteX15" fmla="*/ 715615 w 1875885"/>
              <a:gd name="connsiteY15" fmla="*/ 1869776 h 2057107"/>
              <a:gd name="connsiteX16" fmla="*/ 252028 w 1875885"/>
              <a:gd name="connsiteY16" fmla="*/ 1689113 h 2057107"/>
              <a:gd name="connsiteX17" fmla="*/ 48199 w 1875885"/>
              <a:gd name="connsiteY17" fmla="*/ 1488069 h 2057107"/>
              <a:gd name="connsiteX18" fmla="*/ 91753 w 1875885"/>
              <a:gd name="connsiteY18" fmla="*/ 1216693 h 2057107"/>
              <a:gd name="connsiteX19" fmla="*/ -218 w 1875885"/>
              <a:gd name="connsiteY19" fmla="*/ 938269 h 2057107"/>
              <a:gd name="connsiteX20" fmla="*/ 167744 w 1875885"/>
              <a:gd name="connsiteY20" fmla="*/ 690797 h 2057107"/>
              <a:gd name="connsiteX21" fmla="*/ 169350 w 1875885"/>
              <a:gd name="connsiteY21" fmla="*/ 684273 h 2057107"/>
              <a:gd name="connsiteX0" fmla="*/ -921176 w 1875885"/>
              <a:gd name="connsiteY0" fmla="*/ 955567 h 2057107"/>
              <a:gd name="connsiteX1" fmla="*/ -973284 w 1875885"/>
              <a:gd name="connsiteY1" fmla="*/ 1007675 h 2057107"/>
              <a:gd name="connsiteX2" fmla="*/ -1025392 w 1875885"/>
              <a:gd name="connsiteY2" fmla="*/ 955567 h 2057107"/>
              <a:gd name="connsiteX3" fmla="*/ -973284 w 1875885"/>
              <a:gd name="connsiteY3" fmla="*/ 903459 h 2057107"/>
              <a:gd name="connsiteX4" fmla="*/ -921176 w 1875885"/>
              <a:gd name="connsiteY4" fmla="*/ 955567 h 2057107"/>
              <a:gd name="connsiteX0" fmla="*/ -579164 w 1875885"/>
              <a:gd name="connsiteY0" fmla="*/ 966638 h 2057107"/>
              <a:gd name="connsiteX1" fmla="*/ -683380 w 1875885"/>
              <a:gd name="connsiteY1" fmla="*/ 1070854 h 2057107"/>
              <a:gd name="connsiteX2" fmla="*/ -787596 w 1875885"/>
              <a:gd name="connsiteY2" fmla="*/ 966638 h 2057107"/>
              <a:gd name="connsiteX3" fmla="*/ -683380 w 1875885"/>
              <a:gd name="connsiteY3" fmla="*/ 862422 h 2057107"/>
              <a:gd name="connsiteX4" fmla="*/ -579164 w 1875885"/>
              <a:gd name="connsiteY4" fmla="*/ 966638 h 2057107"/>
              <a:gd name="connsiteX0" fmla="*/ -133012 w 1875885"/>
              <a:gd name="connsiteY0" fmla="*/ 981686 h 2057107"/>
              <a:gd name="connsiteX1" fmla="*/ -289336 w 1875885"/>
              <a:gd name="connsiteY1" fmla="*/ 1138010 h 2057107"/>
              <a:gd name="connsiteX2" fmla="*/ -445660 w 1875885"/>
              <a:gd name="connsiteY2" fmla="*/ 981686 h 2057107"/>
              <a:gd name="connsiteX3" fmla="*/ -289336 w 1875885"/>
              <a:gd name="connsiteY3" fmla="*/ 825362 h 2057107"/>
              <a:gd name="connsiteX4" fmla="*/ -133012 w 1875885"/>
              <a:gd name="connsiteY4" fmla="*/ 981686 h 2057107"/>
              <a:gd name="connsiteX0" fmla="*/ 203785 w 1875885"/>
              <a:gd name="connsiteY0" fmla="*/ 1246502 h 2057107"/>
              <a:gd name="connsiteX1" fmla="*/ 93794 w 1875885"/>
              <a:gd name="connsiteY1" fmla="*/ 1208550 h 2057107"/>
              <a:gd name="connsiteX2" fmla="*/ 300836 w 1875885"/>
              <a:gd name="connsiteY2" fmla="*/ 1661828 h 2057107"/>
              <a:gd name="connsiteX3" fmla="*/ 252723 w 1875885"/>
              <a:gd name="connsiteY3" fmla="*/ 1679970 h 2057107"/>
              <a:gd name="connsiteX4" fmla="*/ 715528 w 1875885"/>
              <a:gd name="connsiteY4" fmla="*/ 1861396 h 2057107"/>
              <a:gd name="connsiteX5" fmla="*/ 686521 w 1875885"/>
              <a:gd name="connsiteY5" fmla="*/ 1778540 h 2057107"/>
              <a:gd name="connsiteX6" fmla="*/ 1251762 w 1875885"/>
              <a:gd name="connsiteY6" fmla="*/ 1654780 h 2057107"/>
              <a:gd name="connsiteX7" fmla="*/ 1240168 w 1875885"/>
              <a:gd name="connsiteY7" fmla="*/ 1745683 h 2057107"/>
              <a:gd name="connsiteX8" fmla="*/ 1481992 w 1875885"/>
              <a:gd name="connsiteY8" fmla="*/ 1093028 h 2057107"/>
              <a:gd name="connsiteX9" fmla="*/ 1623161 w 1875885"/>
              <a:gd name="connsiteY9" fmla="*/ 1432832 h 2057107"/>
              <a:gd name="connsiteX10" fmla="*/ 1815005 w 1875885"/>
              <a:gd name="connsiteY10" fmla="*/ 731130 h 2057107"/>
              <a:gd name="connsiteX11" fmla="*/ 1752128 w 1875885"/>
              <a:gd name="connsiteY11" fmla="*/ 858556 h 2057107"/>
              <a:gd name="connsiteX12" fmla="*/ 1664153 w 1875885"/>
              <a:gd name="connsiteY12" fmla="*/ 258376 h 2057107"/>
              <a:gd name="connsiteX13" fmla="*/ 1667453 w 1875885"/>
              <a:gd name="connsiteY13" fmla="*/ 318565 h 2057107"/>
              <a:gd name="connsiteX14" fmla="*/ 1262661 w 1875885"/>
              <a:gd name="connsiteY14" fmla="*/ 188187 h 2057107"/>
              <a:gd name="connsiteX15" fmla="*/ 1294881 w 1875885"/>
              <a:gd name="connsiteY15" fmla="*/ 111426 h 2057107"/>
              <a:gd name="connsiteX16" fmla="*/ 961434 w 1875885"/>
              <a:gd name="connsiteY16" fmla="*/ 224757 h 2057107"/>
              <a:gd name="connsiteX17" fmla="*/ 977023 w 1875885"/>
              <a:gd name="connsiteY17" fmla="*/ 158568 h 2057107"/>
              <a:gd name="connsiteX18" fmla="*/ 607925 w 1875885"/>
              <a:gd name="connsiteY18" fmla="*/ 247233 h 2057107"/>
              <a:gd name="connsiteX19" fmla="*/ 664375 w 1875885"/>
              <a:gd name="connsiteY19" fmla="*/ 311423 h 2057107"/>
              <a:gd name="connsiteX20" fmla="*/ 179207 w 1875885"/>
              <a:gd name="connsiteY20" fmla="*/ 751844 h 2057107"/>
              <a:gd name="connsiteX21" fmla="*/ 169350 w 1875885"/>
              <a:gd name="connsiteY21" fmla="*/ 684273 h 2057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5885" h="2057107" fill="none" extrusionOk="0">
                <a:moveTo>
                  <a:pt x="169350" y="684273"/>
                </a:moveTo>
                <a:cubicBezTo>
                  <a:pt x="168165" y="559088"/>
                  <a:pt x="175940" y="411516"/>
                  <a:pt x="244169" y="328899"/>
                </a:cubicBezTo>
                <a:cubicBezTo>
                  <a:pt x="327486" y="170783"/>
                  <a:pt x="474544" y="142876"/>
                  <a:pt x="608142" y="247709"/>
                </a:cubicBezTo>
                <a:cubicBezTo>
                  <a:pt x="663365" y="49267"/>
                  <a:pt x="837679" y="-14057"/>
                  <a:pt x="975112" y="163425"/>
                </a:cubicBezTo>
                <a:cubicBezTo>
                  <a:pt x="1006374" y="85511"/>
                  <a:pt x="1054790" y="33194"/>
                  <a:pt x="1118105" y="9523"/>
                </a:cubicBezTo>
                <a:cubicBezTo>
                  <a:pt x="1169309" y="2763"/>
                  <a:pt x="1269312" y="37654"/>
                  <a:pt x="1295446" y="118140"/>
                </a:cubicBezTo>
                <a:cubicBezTo>
                  <a:pt x="1347207" y="26835"/>
                  <a:pt x="1437560" y="-16707"/>
                  <a:pt x="1539919" y="32856"/>
                </a:cubicBezTo>
                <a:cubicBezTo>
                  <a:pt x="1615894" y="78781"/>
                  <a:pt x="1651311" y="158877"/>
                  <a:pt x="1663892" y="265519"/>
                </a:cubicBezTo>
                <a:cubicBezTo>
                  <a:pt x="1736763" y="288017"/>
                  <a:pt x="1795845" y="369461"/>
                  <a:pt x="1822995" y="491324"/>
                </a:cubicBezTo>
                <a:cubicBezTo>
                  <a:pt x="1854425" y="583877"/>
                  <a:pt x="1821927" y="661442"/>
                  <a:pt x="1815874" y="736177"/>
                </a:cubicBezTo>
                <a:cubicBezTo>
                  <a:pt x="1855507" y="858687"/>
                  <a:pt x="1875839" y="979545"/>
                  <a:pt x="1867895" y="1110552"/>
                </a:cubicBezTo>
                <a:cubicBezTo>
                  <a:pt x="1855034" y="1264908"/>
                  <a:pt x="1752470" y="1422003"/>
                  <a:pt x="1624203" y="1438260"/>
                </a:cubicBezTo>
                <a:cubicBezTo>
                  <a:pt x="1617776" y="1561356"/>
                  <a:pt x="1601472" y="1664589"/>
                  <a:pt x="1536966" y="1719065"/>
                </a:cubicBezTo>
                <a:cubicBezTo>
                  <a:pt x="1476979" y="1826670"/>
                  <a:pt x="1316486" y="1831363"/>
                  <a:pt x="1239951" y="1753064"/>
                </a:cubicBezTo>
                <a:cubicBezTo>
                  <a:pt x="1221891" y="1912004"/>
                  <a:pt x="1128943" y="1997839"/>
                  <a:pt x="1027698" y="2052630"/>
                </a:cubicBezTo>
                <a:cubicBezTo>
                  <a:pt x="884828" y="2068789"/>
                  <a:pt x="769213" y="1998983"/>
                  <a:pt x="715615" y="1869776"/>
                </a:cubicBezTo>
                <a:cubicBezTo>
                  <a:pt x="520506" y="2050383"/>
                  <a:pt x="364058" y="1905700"/>
                  <a:pt x="252028" y="1689113"/>
                </a:cubicBezTo>
                <a:cubicBezTo>
                  <a:pt x="165656" y="1713373"/>
                  <a:pt x="49217" y="1616628"/>
                  <a:pt x="48199" y="1488069"/>
                </a:cubicBezTo>
                <a:cubicBezTo>
                  <a:pt x="24563" y="1395056"/>
                  <a:pt x="43481" y="1303383"/>
                  <a:pt x="91753" y="1216693"/>
                </a:cubicBezTo>
                <a:cubicBezTo>
                  <a:pt x="38295" y="1158713"/>
                  <a:pt x="-8399" y="1055147"/>
                  <a:pt x="-218" y="938269"/>
                </a:cubicBezTo>
                <a:cubicBezTo>
                  <a:pt x="18583" y="803934"/>
                  <a:pt x="72029" y="710817"/>
                  <a:pt x="167744" y="690797"/>
                </a:cubicBezTo>
                <a:cubicBezTo>
                  <a:pt x="167862" y="688721"/>
                  <a:pt x="168967" y="686482"/>
                  <a:pt x="169350" y="684273"/>
                </a:cubicBezTo>
                <a:close/>
              </a:path>
              <a:path w="1875885" h="2057107" fill="none" extrusionOk="0">
                <a:moveTo>
                  <a:pt x="-921176" y="955567"/>
                </a:moveTo>
                <a:cubicBezTo>
                  <a:pt x="-920012" y="981363"/>
                  <a:pt x="-950673" y="1010025"/>
                  <a:pt x="-973284" y="1007675"/>
                </a:cubicBezTo>
                <a:cubicBezTo>
                  <a:pt x="-997458" y="1012094"/>
                  <a:pt x="-1026758" y="982290"/>
                  <a:pt x="-1025392" y="955567"/>
                </a:cubicBezTo>
                <a:cubicBezTo>
                  <a:pt x="-1026342" y="929615"/>
                  <a:pt x="-1004885" y="901987"/>
                  <a:pt x="-973284" y="903459"/>
                </a:cubicBezTo>
                <a:cubicBezTo>
                  <a:pt x="-944473" y="905956"/>
                  <a:pt x="-922660" y="930337"/>
                  <a:pt x="-921176" y="955567"/>
                </a:cubicBezTo>
                <a:close/>
              </a:path>
              <a:path w="1875885" h="2057107" fill="none" extrusionOk="0">
                <a:moveTo>
                  <a:pt x="-579164" y="966638"/>
                </a:moveTo>
                <a:cubicBezTo>
                  <a:pt x="-579513" y="1016783"/>
                  <a:pt x="-633846" y="1070603"/>
                  <a:pt x="-683380" y="1070854"/>
                </a:cubicBezTo>
                <a:cubicBezTo>
                  <a:pt x="-754046" y="1066480"/>
                  <a:pt x="-795659" y="1026953"/>
                  <a:pt x="-787596" y="966638"/>
                </a:cubicBezTo>
                <a:cubicBezTo>
                  <a:pt x="-777024" y="908686"/>
                  <a:pt x="-755006" y="863567"/>
                  <a:pt x="-683380" y="862422"/>
                </a:cubicBezTo>
                <a:cubicBezTo>
                  <a:pt x="-614224" y="865081"/>
                  <a:pt x="-572612" y="907441"/>
                  <a:pt x="-579164" y="966638"/>
                </a:cubicBezTo>
                <a:close/>
              </a:path>
              <a:path w="1875885" h="2057107" fill="none" extrusionOk="0">
                <a:moveTo>
                  <a:pt x="-133012" y="981686"/>
                </a:moveTo>
                <a:cubicBezTo>
                  <a:pt x="-144622" y="1051240"/>
                  <a:pt x="-198756" y="1157271"/>
                  <a:pt x="-289336" y="1138010"/>
                </a:cubicBezTo>
                <a:cubicBezTo>
                  <a:pt x="-367703" y="1132922"/>
                  <a:pt x="-447139" y="1061435"/>
                  <a:pt x="-445660" y="981686"/>
                </a:cubicBezTo>
                <a:cubicBezTo>
                  <a:pt x="-464952" y="903198"/>
                  <a:pt x="-380318" y="820269"/>
                  <a:pt x="-289336" y="825362"/>
                </a:cubicBezTo>
                <a:cubicBezTo>
                  <a:pt x="-192990" y="843229"/>
                  <a:pt x="-133345" y="875646"/>
                  <a:pt x="-133012" y="981686"/>
                </a:cubicBezTo>
                <a:close/>
              </a:path>
              <a:path w="1875885" h="2057107" fill="none" extrusionOk="0">
                <a:moveTo>
                  <a:pt x="203785" y="1246502"/>
                </a:moveTo>
                <a:cubicBezTo>
                  <a:pt x="162903" y="1254115"/>
                  <a:pt x="121788" y="1243136"/>
                  <a:pt x="93794" y="1208550"/>
                </a:cubicBezTo>
                <a:moveTo>
                  <a:pt x="300836" y="1661828"/>
                </a:moveTo>
                <a:cubicBezTo>
                  <a:pt x="282514" y="1669842"/>
                  <a:pt x="268834" y="1673627"/>
                  <a:pt x="252723" y="1679970"/>
                </a:cubicBezTo>
                <a:moveTo>
                  <a:pt x="715528" y="1861396"/>
                </a:moveTo>
                <a:cubicBezTo>
                  <a:pt x="701622" y="1834958"/>
                  <a:pt x="688788" y="1803283"/>
                  <a:pt x="686521" y="1778540"/>
                </a:cubicBezTo>
                <a:moveTo>
                  <a:pt x="1251762" y="1654780"/>
                </a:moveTo>
                <a:cubicBezTo>
                  <a:pt x="1251910" y="1688244"/>
                  <a:pt x="1249548" y="1722708"/>
                  <a:pt x="1240168" y="1745683"/>
                </a:cubicBezTo>
                <a:moveTo>
                  <a:pt x="1481992" y="1093028"/>
                </a:moveTo>
                <a:cubicBezTo>
                  <a:pt x="1585848" y="1183324"/>
                  <a:pt x="1594151" y="1291097"/>
                  <a:pt x="1623161" y="1432832"/>
                </a:cubicBezTo>
                <a:moveTo>
                  <a:pt x="1815005" y="731130"/>
                </a:moveTo>
                <a:cubicBezTo>
                  <a:pt x="1795647" y="783411"/>
                  <a:pt x="1775258" y="824546"/>
                  <a:pt x="1752128" y="858556"/>
                </a:cubicBezTo>
                <a:moveTo>
                  <a:pt x="1664153" y="258376"/>
                </a:moveTo>
                <a:cubicBezTo>
                  <a:pt x="1667885" y="282076"/>
                  <a:pt x="1665420" y="298185"/>
                  <a:pt x="1667453" y="318565"/>
                </a:cubicBezTo>
                <a:moveTo>
                  <a:pt x="1262661" y="188187"/>
                </a:moveTo>
                <a:cubicBezTo>
                  <a:pt x="1274430" y="155800"/>
                  <a:pt x="1282408" y="131748"/>
                  <a:pt x="1294881" y="111426"/>
                </a:cubicBezTo>
                <a:moveTo>
                  <a:pt x="961434" y="224757"/>
                </a:moveTo>
                <a:cubicBezTo>
                  <a:pt x="969914" y="203835"/>
                  <a:pt x="972057" y="176523"/>
                  <a:pt x="977023" y="158568"/>
                </a:cubicBezTo>
                <a:moveTo>
                  <a:pt x="607925" y="247233"/>
                </a:moveTo>
                <a:cubicBezTo>
                  <a:pt x="625435" y="260679"/>
                  <a:pt x="649297" y="281437"/>
                  <a:pt x="664375" y="311423"/>
                </a:cubicBezTo>
                <a:moveTo>
                  <a:pt x="179207" y="751844"/>
                </a:moveTo>
                <a:cubicBezTo>
                  <a:pt x="169583" y="728888"/>
                  <a:pt x="166873" y="709421"/>
                  <a:pt x="169350" y="684273"/>
                </a:cubicBezTo>
              </a:path>
              <a:path w="1875885" h="2057107" stroke="0" extrusionOk="0">
                <a:moveTo>
                  <a:pt x="169350" y="684273"/>
                </a:moveTo>
                <a:cubicBezTo>
                  <a:pt x="150707" y="545233"/>
                  <a:pt x="203046" y="422268"/>
                  <a:pt x="244169" y="328899"/>
                </a:cubicBezTo>
                <a:cubicBezTo>
                  <a:pt x="340428" y="160978"/>
                  <a:pt x="492385" y="149449"/>
                  <a:pt x="608142" y="247709"/>
                </a:cubicBezTo>
                <a:cubicBezTo>
                  <a:pt x="704955" y="44458"/>
                  <a:pt x="855032" y="6475"/>
                  <a:pt x="975112" y="163425"/>
                </a:cubicBezTo>
                <a:cubicBezTo>
                  <a:pt x="998867" y="87826"/>
                  <a:pt x="1060940" y="19268"/>
                  <a:pt x="1118105" y="9523"/>
                </a:cubicBezTo>
                <a:cubicBezTo>
                  <a:pt x="1193251" y="7078"/>
                  <a:pt x="1244784" y="36330"/>
                  <a:pt x="1295446" y="118140"/>
                </a:cubicBezTo>
                <a:cubicBezTo>
                  <a:pt x="1355462" y="-4902"/>
                  <a:pt x="1436541" y="-27526"/>
                  <a:pt x="1539919" y="32856"/>
                </a:cubicBezTo>
                <a:cubicBezTo>
                  <a:pt x="1610854" y="73009"/>
                  <a:pt x="1670545" y="169951"/>
                  <a:pt x="1663892" y="265519"/>
                </a:cubicBezTo>
                <a:cubicBezTo>
                  <a:pt x="1753807" y="310823"/>
                  <a:pt x="1799420" y="386825"/>
                  <a:pt x="1822995" y="491324"/>
                </a:cubicBezTo>
                <a:cubicBezTo>
                  <a:pt x="1843612" y="573722"/>
                  <a:pt x="1845119" y="674040"/>
                  <a:pt x="1815874" y="736177"/>
                </a:cubicBezTo>
                <a:cubicBezTo>
                  <a:pt x="1886625" y="833543"/>
                  <a:pt x="1875308" y="990066"/>
                  <a:pt x="1867895" y="1110552"/>
                </a:cubicBezTo>
                <a:cubicBezTo>
                  <a:pt x="1856182" y="1285073"/>
                  <a:pt x="1738322" y="1393847"/>
                  <a:pt x="1624203" y="1438260"/>
                </a:cubicBezTo>
                <a:cubicBezTo>
                  <a:pt x="1616554" y="1530788"/>
                  <a:pt x="1580633" y="1651975"/>
                  <a:pt x="1536966" y="1719065"/>
                </a:cubicBezTo>
                <a:cubicBezTo>
                  <a:pt x="1470789" y="1840065"/>
                  <a:pt x="1337161" y="1866664"/>
                  <a:pt x="1239951" y="1753064"/>
                </a:cubicBezTo>
                <a:cubicBezTo>
                  <a:pt x="1225542" y="1915947"/>
                  <a:pt x="1126903" y="2020206"/>
                  <a:pt x="1027698" y="2052630"/>
                </a:cubicBezTo>
                <a:cubicBezTo>
                  <a:pt x="875910" y="2110486"/>
                  <a:pt x="779614" y="2035955"/>
                  <a:pt x="715615" y="1869776"/>
                </a:cubicBezTo>
                <a:cubicBezTo>
                  <a:pt x="539468" y="2021238"/>
                  <a:pt x="369243" y="1983753"/>
                  <a:pt x="252028" y="1689113"/>
                </a:cubicBezTo>
                <a:cubicBezTo>
                  <a:pt x="185154" y="1706695"/>
                  <a:pt x="78336" y="1625472"/>
                  <a:pt x="48199" y="1488069"/>
                </a:cubicBezTo>
                <a:cubicBezTo>
                  <a:pt x="23904" y="1384901"/>
                  <a:pt x="44479" y="1292844"/>
                  <a:pt x="91753" y="1216693"/>
                </a:cubicBezTo>
                <a:cubicBezTo>
                  <a:pt x="24660" y="1167937"/>
                  <a:pt x="-13233" y="1047264"/>
                  <a:pt x="-218" y="938269"/>
                </a:cubicBezTo>
                <a:cubicBezTo>
                  <a:pt x="-8782" y="812303"/>
                  <a:pt x="82574" y="686878"/>
                  <a:pt x="167744" y="690797"/>
                </a:cubicBezTo>
                <a:cubicBezTo>
                  <a:pt x="168496" y="688179"/>
                  <a:pt x="168520" y="686106"/>
                  <a:pt x="169350" y="684273"/>
                </a:cubicBezTo>
                <a:close/>
              </a:path>
              <a:path w="1875885" h="2057107" stroke="0" extrusionOk="0">
                <a:moveTo>
                  <a:pt x="-921176" y="955567"/>
                </a:moveTo>
                <a:cubicBezTo>
                  <a:pt x="-919408" y="989696"/>
                  <a:pt x="-949808" y="1002883"/>
                  <a:pt x="-973284" y="1007675"/>
                </a:cubicBezTo>
                <a:cubicBezTo>
                  <a:pt x="-996415" y="1007964"/>
                  <a:pt x="-1019964" y="985895"/>
                  <a:pt x="-1025392" y="955567"/>
                </a:cubicBezTo>
                <a:cubicBezTo>
                  <a:pt x="-1023006" y="929014"/>
                  <a:pt x="-998640" y="903046"/>
                  <a:pt x="-973284" y="903459"/>
                </a:cubicBezTo>
                <a:cubicBezTo>
                  <a:pt x="-941596" y="899545"/>
                  <a:pt x="-924002" y="924612"/>
                  <a:pt x="-921176" y="955567"/>
                </a:cubicBezTo>
                <a:close/>
              </a:path>
              <a:path w="1875885" h="2057107" stroke="0" extrusionOk="0">
                <a:moveTo>
                  <a:pt x="-579164" y="966638"/>
                </a:moveTo>
                <a:cubicBezTo>
                  <a:pt x="-577293" y="1028884"/>
                  <a:pt x="-623238" y="1068060"/>
                  <a:pt x="-683380" y="1070854"/>
                </a:cubicBezTo>
                <a:cubicBezTo>
                  <a:pt x="-740839" y="1068790"/>
                  <a:pt x="-782675" y="1035595"/>
                  <a:pt x="-787596" y="966638"/>
                </a:cubicBezTo>
                <a:cubicBezTo>
                  <a:pt x="-796113" y="906606"/>
                  <a:pt x="-742699" y="868579"/>
                  <a:pt x="-683380" y="862422"/>
                </a:cubicBezTo>
                <a:cubicBezTo>
                  <a:pt x="-636858" y="871082"/>
                  <a:pt x="-571520" y="897974"/>
                  <a:pt x="-579164" y="966638"/>
                </a:cubicBezTo>
                <a:close/>
              </a:path>
              <a:path w="1875885" h="2057107" stroke="0" extrusionOk="0">
                <a:moveTo>
                  <a:pt x="-133012" y="981686"/>
                </a:moveTo>
                <a:cubicBezTo>
                  <a:pt x="-117267" y="1080408"/>
                  <a:pt x="-205585" y="1138340"/>
                  <a:pt x="-289336" y="1138010"/>
                </a:cubicBezTo>
                <a:cubicBezTo>
                  <a:pt x="-375735" y="1148503"/>
                  <a:pt x="-447778" y="1062957"/>
                  <a:pt x="-445660" y="981686"/>
                </a:cubicBezTo>
                <a:cubicBezTo>
                  <a:pt x="-448829" y="895977"/>
                  <a:pt x="-378618" y="809017"/>
                  <a:pt x="-289336" y="825362"/>
                </a:cubicBezTo>
                <a:cubicBezTo>
                  <a:pt x="-213776" y="834987"/>
                  <a:pt x="-120777" y="896495"/>
                  <a:pt x="-133012" y="981686"/>
                </a:cubicBezTo>
                <a:close/>
              </a:path>
              <a:path w="1875885" h="2057107" fill="none" stroke="0" extrusionOk="0">
                <a:moveTo>
                  <a:pt x="203785" y="1246502"/>
                </a:moveTo>
                <a:cubicBezTo>
                  <a:pt x="162829" y="1247493"/>
                  <a:pt x="124461" y="1231499"/>
                  <a:pt x="93794" y="1208550"/>
                </a:cubicBezTo>
                <a:moveTo>
                  <a:pt x="300836" y="1661828"/>
                </a:moveTo>
                <a:cubicBezTo>
                  <a:pt x="289106" y="1670351"/>
                  <a:pt x="266559" y="1680140"/>
                  <a:pt x="252723" y="1679970"/>
                </a:cubicBezTo>
                <a:moveTo>
                  <a:pt x="715528" y="1861396"/>
                </a:moveTo>
                <a:cubicBezTo>
                  <a:pt x="702940" y="1839075"/>
                  <a:pt x="699465" y="1803940"/>
                  <a:pt x="686521" y="1778540"/>
                </a:cubicBezTo>
                <a:moveTo>
                  <a:pt x="1251762" y="1654780"/>
                </a:moveTo>
                <a:cubicBezTo>
                  <a:pt x="1252998" y="1681851"/>
                  <a:pt x="1240291" y="1711955"/>
                  <a:pt x="1240168" y="1745683"/>
                </a:cubicBezTo>
                <a:moveTo>
                  <a:pt x="1481992" y="1093028"/>
                </a:moveTo>
                <a:cubicBezTo>
                  <a:pt x="1589890" y="1159361"/>
                  <a:pt x="1625404" y="1277472"/>
                  <a:pt x="1623161" y="1432832"/>
                </a:cubicBezTo>
                <a:moveTo>
                  <a:pt x="1815005" y="731130"/>
                </a:moveTo>
                <a:cubicBezTo>
                  <a:pt x="1802975" y="778383"/>
                  <a:pt x="1774266" y="825774"/>
                  <a:pt x="1752128" y="858556"/>
                </a:cubicBezTo>
                <a:moveTo>
                  <a:pt x="1664153" y="258376"/>
                </a:moveTo>
                <a:cubicBezTo>
                  <a:pt x="1662736" y="278397"/>
                  <a:pt x="1668039" y="297576"/>
                  <a:pt x="1667453" y="318565"/>
                </a:cubicBezTo>
                <a:moveTo>
                  <a:pt x="1262661" y="188187"/>
                </a:moveTo>
                <a:cubicBezTo>
                  <a:pt x="1270871" y="161704"/>
                  <a:pt x="1287656" y="133872"/>
                  <a:pt x="1294881" y="111426"/>
                </a:cubicBezTo>
                <a:moveTo>
                  <a:pt x="961434" y="224757"/>
                </a:moveTo>
                <a:cubicBezTo>
                  <a:pt x="966763" y="202061"/>
                  <a:pt x="967622" y="181109"/>
                  <a:pt x="977023" y="158568"/>
                </a:cubicBezTo>
                <a:moveTo>
                  <a:pt x="607925" y="247233"/>
                </a:moveTo>
                <a:cubicBezTo>
                  <a:pt x="627732" y="268018"/>
                  <a:pt x="643271" y="283807"/>
                  <a:pt x="664375" y="311423"/>
                </a:cubicBezTo>
                <a:moveTo>
                  <a:pt x="179207" y="751844"/>
                </a:moveTo>
                <a:cubicBezTo>
                  <a:pt x="172316" y="728879"/>
                  <a:pt x="170982" y="705628"/>
                  <a:pt x="169350" y="684273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403681487">
                  <a:prstGeom prst="cloudCallout">
                    <a:avLst>
                      <a:gd name="adj1" fmla="val -101884"/>
                      <a:gd name="adj2" fmla="val -3548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E5AAEE-F0AF-4092-418B-AA008FD97279}"/>
              </a:ext>
            </a:extLst>
          </p:cNvPr>
          <p:cNvSpPr txBox="1"/>
          <p:nvPr/>
        </p:nvSpPr>
        <p:spPr>
          <a:xfrm>
            <a:off x="8227689" y="2006531"/>
            <a:ext cx="4953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800" dirty="0">
                <a:solidFill>
                  <a:srgbClr val="BF363C"/>
                </a:solidFill>
                <a:latin typeface="Montserrat Black" panose="00000A00000000000000" pitchFamily="2" charset="0"/>
              </a:rPr>
              <a:t>?</a:t>
            </a:r>
            <a:endParaRPr lang="fr-FR" sz="13800" dirty="0">
              <a:solidFill>
                <a:srgbClr val="BF363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AEBFC6-C53F-3B98-D013-1AA9CEC5E1D5}"/>
              </a:ext>
            </a:extLst>
          </p:cNvPr>
          <p:cNvSpPr txBox="1"/>
          <p:nvPr/>
        </p:nvSpPr>
        <p:spPr>
          <a:xfrm>
            <a:off x="8176800" y="1977956"/>
            <a:ext cx="4953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800" dirty="0">
                <a:solidFill>
                  <a:schemeClr val="bg1"/>
                </a:solidFill>
                <a:latin typeface="Montserrat Black" panose="00000A00000000000000" pitchFamily="2" charset="0"/>
              </a:rPr>
              <a:t>?</a:t>
            </a:r>
            <a:endParaRPr lang="fr-FR" sz="13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A8806E-4E6F-93C3-B1F5-0D5E8C1DA4A4}"/>
              </a:ext>
            </a:extLst>
          </p:cNvPr>
          <p:cNvSpPr txBox="1"/>
          <p:nvPr/>
        </p:nvSpPr>
        <p:spPr>
          <a:xfrm>
            <a:off x="8146866" y="1968137"/>
            <a:ext cx="4953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800" dirty="0">
                <a:solidFill>
                  <a:srgbClr val="89272C"/>
                </a:solidFill>
                <a:latin typeface="Montserrat Black" panose="00000A00000000000000" pitchFamily="2" charset="0"/>
              </a:rPr>
              <a:t>?</a:t>
            </a:r>
            <a:endParaRPr lang="fr-FR" sz="13800" dirty="0">
              <a:solidFill>
                <a:srgbClr val="8927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0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64823CB-8CD4-2D65-12BF-79B8DE77CCDF}"/>
              </a:ext>
            </a:extLst>
          </p:cNvPr>
          <p:cNvGrpSpPr/>
          <p:nvPr/>
        </p:nvGrpSpPr>
        <p:grpSpPr>
          <a:xfrm>
            <a:off x="2648567" y="955497"/>
            <a:ext cx="6039563" cy="5902503"/>
            <a:chOff x="-2307527" y="2436955"/>
            <a:chExt cx="2122271" cy="207410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3EB3E0F-97C3-60E8-5B33-627F1E8FC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C89E9D-8A7D-9567-7604-C3298BC9E8A4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9956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">
        <p14:ripple/>
      </p:transition>
    </mc:Choice>
    <mc:Fallback xmlns="">
      <p:transition spd="slow" advClick="0" advTm="20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7213</TotalTime>
  <Words>1738</Words>
  <Application>Microsoft Office PowerPoint</Application>
  <PresentationFormat>Grand écran</PresentationFormat>
  <Paragraphs>254</Paragraphs>
  <Slides>32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Arial</vt:lpstr>
      <vt:lpstr>Arial Black</vt:lpstr>
      <vt:lpstr>Calibri</vt:lpstr>
      <vt:lpstr>Cavolini</vt:lpstr>
      <vt:lpstr>Chiller</vt:lpstr>
      <vt:lpstr>Ink Free</vt:lpstr>
      <vt:lpstr>Jokerman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340</cp:revision>
  <dcterms:created xsi:type="dcterms:W3CDTF">2020-06-24T09:20:11Z</dcterms:created>
  <dcterms:modified xsi:type="dcterms:W3CDTF">2024-05-16T22:10:57Z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