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6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7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0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1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4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5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8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9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32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33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36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5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6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7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theme/theme8.xml" ContentType="application/vnd.openxmlformats-officedocument.theme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9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4"/>
    <p:sldMasterId id="2147483862" r:id="rId5"/>
    <p:sldMasterId id="2147483875" r:id="rId6"/>
    <p:sldMasterId id="2147483887" r:id="rId7"/>
    <p:sldMasterId id="2147483898" r:id="rId8"/>
    <p:sldMasterId id="2147483914" r:id="rId9"/>
    <p:sldMasterId id="2147483926" r:id="rId10"/>
    <p:sldMasterId id="2147483937" r:id="rId11"/>
    <p:sldMasterId id="2147483950" r:id="rId12"/>
    <p:sldMasterId id="2147483962" r:id="rId13"/>
  </p:sldMasterIdLst>
  <p:sldIdLst>
    <p:sldId id="263" r:id="rId14"/>
    <p:sldId id="267" r:id="rId15"/>
    <p:sldId id="268" r:id="rId16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4E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6" d="100"/>
          <a:sy n="96" d="100"/>
        </p:scale>
        <p:origin x="2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10" Type="http://schemas.openxmlformats.org/officeDocument/2006/relationships/slideMaster" Target="slideMasters/slideMaster7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0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1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2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4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5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6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7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8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9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0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1.xlsx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2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3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4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5.xlsx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6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7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8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9.xlsx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0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1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2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33.xlsx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4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5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4F5-4003-B852-5C9B6B1E9E0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C4F5-4003-B852-5C9B6B1E9E0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C4F5-4003-B852-5C9B6B1E9E0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C4F5-4003-B852-5C9B6B1E9E0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4F5-4003-B852-5C9B6B1E9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B5-4B43-9D48-38586191E7D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B5-4B43-9D48-38586191E7D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B5-4B43-9D48-38586191E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482048"/>
        <c:axId val="98483584"/>
      </c:barChart>
      <c:catAx>
        <c:axId val="98482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98483584"/>
        <c:crosses val="autoZero"/>
        <c:auto val="1"/>
        <c:lblAlgn val="ctr"/>
        <c:lblOffset val="100"/>
        <c:noMultiLvlLbl val="0"/>
      </c:catAx>
      <c:valAx>
        <c:axId val="984835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9848204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163-4932-9184-71457D3607F1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163-4932-9184-71457D3607F1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7163-4932-9184-71457D3607F1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7163-4932-9184-71457D3607F1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163-4932-9184-71457D360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E5-43A6-B7DE-6D74EB34AC1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E5-43A6-B7DE-6D74EB34AC1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E5-43A6-B7DE-6D74EB34A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4190080"/>
        <c:axId val="137766016"/>
      </c:barChart>
      <c:catAx>
        <c:axId val="124190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37766016"/>
        <c:crosses val="autoZero"/>
        <c:auto val="1"/>
        <c:lblAlgn val="ctr"/>
        <c:lblOffset val="100"/>
        <c:noMultiLvlLbl val="0"/>
      </c:catAx>
      <c:valAx>
        <c:axId val="13776601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419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A850-4D0C-85D5-7C9033970B24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A850-4D0C-85D5-7C9033970B24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A850-4D0C-85D5-7C9033970B24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A850-4D0C-85D5-7C9033970B2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850-4D0C-85D5-7C9033970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85-47C3-9FB1-F77DA9CBCBB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85-47C3-9FB1-F77DA9CBCBB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85-47C3-9FB1-F77DA9CBCB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044160"/>
        <c:axId val="138045696"/>
      </c:barChart>
      <c:catAx>
        <c:axId val="1380441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38045696"/>
        <c:crosses val="autoZero"/>
        <c:auto val="1"/>
        <c:lblAlgn val="ctr"/>
        <c:lblOffset val="100"/>
        <c:noMultiLvlLbl val="0"/>
      </c:catAx>
      <c:valAx>
        <c:axId val="1380456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3804416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77F-4A29-BF09-779F43BC143E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77F-4A29-BF09-779F43BC143E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77F-4A29-BF09-779F43BC143E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77F-4A29-BF09-779F43BC143E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77F-4A29-BF09-779F43BC14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07-4F0E-8E1B-8F73280CF2E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07-4F0E-8E1B-8F73280CF2E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07-4F0E-8E1B-8F73280CF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139904"/>
        <c:axId val="138141696"/>
      </c:barChart>
      <c:catAx>
        <c:axId val="1381399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38141696"/>
        <c:crosses val="autoZero"/>
        <c:auto val="1"/>
        <c:lblAlgn val="ctr"/>
        <c:lblOffset val="100"/>
        <c:noMultiLvlLbl val="0"/>
      </c:catAx>
      <c:valAx>
        <c:axId val="13814169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813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4DC-4A10-AB9A-1C85F48F2330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04DC-4A10-AB9A-1C85F48F2330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04DC-4A10-AB9A-1C85F48F233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04DC-4A10-AB9A-1C85F48F2330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4DC-4A10-AB9A-1C85F48F2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5E-4E0F-B9A0-83FF77B950C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5E-4E0F-B9A0-83FF77B950C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5E-4E0F-B9A0-83FF77B95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523008"/>
        <c:axId val="138524544"/>
      </c:barChart>
      <c:catAx>
        <c:axId val="138523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38524544"/>
        <c:crosses val="autoZero"/>
        <c:auto val="1"/>
        <c:lblAlgn val="ctr"/>
        <c:lblOffset val="100"/>
        <c:noMultiLvlLbl val="0"/>
      </c:catAx>
      <c:valAx>
        <c:axId val="1385245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3852300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0FF-4EC6-B52B-91DDA4F81EF4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0FF-4EC6-B52B-91DDA4F81EF4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70FF-4EC6-B52B-91DDA4F81EF4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70FF-4EC6-B52B-91DDA4F81EF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0FF-4EC6-B52B-91DDA4F81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D3-4413-8FC7-E404933AC20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D3-4413-8FC7-E404933AC20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D3-4413-8FC7-E404933AC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704768"/>
        <c:axId val="138706304"/>
      </c:barChart>
      <c:catAx>
        <c:axId val="1387047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38706304"/>
        <c:crosses val="autoZero"/>
        <c:auto val="1"/>
        <c:lblAlgn val="ctr"/>
        <c:lblOffset val="100"/>
        <c:noMultiLvlLbl val="0"/>
      </c:catAx>
      <c:valAx>
        <c:axId val="13870630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870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F7F-4A7E-9FC1-DBF36DCEE488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F7F-4A7E-9FC1-DBF36DCEE488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F7F-4A7E-9FC1-DBF36DCEE488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2F7F-4A7E-9FC1-DBF36DCEE488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F7F-4A7E-9FC1-DBF36DCEE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42-41C6-A0B5-56FB6B57616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42-41C6-A0B5-56FB6B57616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42-41C6-A0B5-56FB6B576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5058048"/>
        <c:axId val="145059840"/>
      </c:barChart>
      <c:catAx>
        <c:axId val="145058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45059840"/>
        <c:crosses val="autoZero"/>
        <c:auto val="1"/>
        <c:lblAlgn val="ctr"/>
        <c:lblOffset val="100"/>
        <c:noMultiLvlLbl val="0"/>
      </c:catAx>
      <c:valAx>
        <c:axId val="1450598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4505804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CA9-4C6F-A312-F76F53239904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CA9-4C6F-A312-F76F53239904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CA9-4C6F-A312-F76F53239904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CA9-4C6F-A312-F76F5323990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CA9-4C6F-A312-F76F53239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14-475C-92A5-16ED6F21F0E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14-475C-92A5-16ED6F21F0E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14-475C-92A5-16ED6F21F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5088512"/>
        <c:axId val="145090048"/>
      </c:barChart>
      <c:catAx>
        <c:axId val="145088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45090048"/>
        <c:crosses val="autoZero"/>
        <c:auto val="1"/>
        <c:lblAlgn val="ctr"/>
        <c:lblOffset val="100"/>
        <c:noMultiLvlLbl val="0"/>
      </c:catAx>
      <c:valAx>
        <c:axId val="14509004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508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BE7-489F-BF1D-531350AA64D3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BE7-489F-BF1D-531350AA64D3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BE7-489F-BF1D-531350AA64D3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DBE7-489F-BF1D-531350AA64D3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BE7-489F-BF1D-531350AA64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45-4099-9580-D39FA2F99458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45-4099-9580-D39FA2F99458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45-4099-9580-D39FA2F99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5222400"/>
        <c:axId val="155223936"/>
      </c:barChart>
      <c:catAx>
        <c:axId val="155222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55223936"/>
        <c:crosses val="autoZero"/>
        <c:auto val="1"/>
        <c:lblAlgn val="ctr"/>
        <c:lblOffset val="100"/>
        <c:noMultiLvlLbl val="0"/>
      </c:catAx>
      <c:valAx>
        <c:axId val="155223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5522240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1273-4C49-B182-EDD756F3FF95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1273-4C49-B182-EDD756F3FF95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1273-4C49-B182-EDD756F3FF95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1273-4C49-B182-EDD756F3FF95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273-4C49-B182-EDD756F3FF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70-456F-8A75-40A652F488A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70-456F-8A75-40A652F488A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70-456F-8A75-40A652F48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5236224"/>
        <c:axId val="155237760"/>
      </c:barChart>
      <c:catAx>
        <c:axId val="155236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55237760"/>
        <c:crosses val="autoZero"/>
        <c:auto val="1"/>
        <c:lblAlgn val="ctr"/>
        <c:lblOffset val="100"/>
        <c:noMultiLvlLbl val="0"/>
      </c:catAx>
      <c:valAx>
        <c:axId val="15523776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523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F08-4CBF-BD6F-A904069E7F03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F08-4CBF-BD6F-A904069E7F03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7F08-4CBF-BD6F-A904069E7F03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7F08-4CBF-BD6F-A904069E7F03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F08-4CBF-BD6F-A904069E7F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CC-4344-9058-34EE64ED8BD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CC-4344-9058-34EE64ED8BD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CC-4344-9058-34EE64ED8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496448"/>
        <c:axId val="159502336"/>
      </c:barChart>
      <c:catAx>
        <c:axId val="1594964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59502336"/>
        <c:crosses val="autoZero"/>
        <c:auto val="1"/>
        <c:lblAlgn val="ctr"/>
        <c:lblOffset val="100"/>
        <c:noMultiLvlLbl val="0"/>
      </c:catAx>
      <c:valAx>
        <c:axId val="1595023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5949644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D90-492D-B316-7CACA2330A43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D90-492D-B316-7CACA2330A43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D90-492D-B316-7CACA2330A43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DD90-492D-B316-7CACA2330A43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D90-492D-B316-7CACA2330A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8B-44C7-8450-3DBD8139565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8B-44C7-8450-3DBD81395656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8B-44C7-8450-3DBD81395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1458560"/>
        <c:axId val="171460096"/>
      </c:barChart>
      <c:catAx>
        <c:axId val="171458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71460096"/>
        <c:crosses val="autoZero"/>
        <c:auto val="1"/>
        <c:lblAlgn val="ctr"/>
        <c:lblOffset val="100"/>
        <c:noMultiLvlLbl val="0"/>
      </c:catAx>
      <c:valAx>
        <c:axId val="17146009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145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1795-4CA0-9880-EBB339E25CE4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1795-4CA0-9880-EBB339E25CE4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1795-4CA0-9880-EBB339E25CE4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1795-4CA0-9880-EBB339E25CE4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795-4CA0-9880-EBB339E25C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97-449D-AE67-F7C9C27556F1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97-449D-AE67-F7C9C27556F1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97-449D-AE67-F7C9C2755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525376"/>
        <c:axId val="189535360"/>
      </c:barChart>
      <c:catAx>
        <c:axId val="1895253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89535360"/>
        <c:crosses val="autoZero"/>
        <c:auto val="1"/>
        <c:lblAlgn val="ctr"/>
        <c:lblOffset val="100"/>
        <c:noMultiLvlLbl val="0"/>
      </c:catAx>
      <c:valAx>
        <c:axId val="1895353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8952537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F83-47A5-A2D0-B30F8E00FC28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F83-47A5-A2D0-B30F8E00FC28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4F83-47A5-A2D0-B30F8E00FC28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4F83-47A5-A2D0-B30F8E00FC28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F83-47A5-A2D0-B30F8E00FC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D9-4EB2-843B-FAD08E764D0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D9-4EB2-843B-FAD08E764D0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D9-4EB2-843B-FAD08E764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0960768"/>
        <c:axId val="190962304"/>
      </c:barChart>
      <c:catAx>
        <c:axId val="1909607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90962304"/>
        <c:crosses val="autoZero"/>
        <c:auto val="1"/>
        <c:lblAlgn val="ctr"/>
        <c:lblOffset val="100"/>
        <c:noMultiLvlLbl val="0"/>
      </c:catAx>
      <c:valAx>
        <c:axId val="19096230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096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4D3-47D2-AF98-A022310B05A5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4D3-47D2-AF98-A022310B05A5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4D3-47D2-AF98-A022310B05A5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24D3-47D2-AF98-A022310B05A5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4D3-47D2-AF98-A022310B05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19-4FDC-9E53-623EBD4FD0F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19-4FDC-9E53-623EBD4FD0F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19-4FDC-9E53-623EBD4FD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848064"/>
        <c:axId val="193849600"/>
      </c:barChart>
      <c:catAx>
        <c:axId val="193848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193849600"/>
        <c:crosses val="autoZero"/>
        <c:auto val="1"/>
        <c:lblAlgn val="ctr"/>
        <c:lblOffset val="100"/>
        <c:noMultiLvlLbl val="0"/>
      </c:catAx>
      <c:valAx>
        <c:axId val="193849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19384806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94-4219-A99D-327B8520D33C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94-4219-A99D-327B8520D33C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ED94-4219-A99D-327B8520D33C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ED94-4219-A99D-327B8520D33C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94-4219-A99D-327B8520D3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A0-47C1-A2FF-74409462C518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A0-47C1-A2FF-74409462C518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A0-47C1-A2FF-74409462C5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8754176"/>
        <c:axId val="188764160"/>
      </c:barChart>
      <c:catAx>
        <c:axId val="188754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88764160"/>
        <c:crosses val="autoZero"/>
        <c:auto val="1"/>
        <c:lblAlgn val="ctr"/>
        <c:lblOffset val="100"/>
        <c:noMultiLvlLbl val="0"/>
      </c:catAx>
      <c:valAx>
        <c:axId val="18876416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875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FB9-44EB-88CE-9DB7AB57F337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FB9-44EB-88CE-9DB7AB57F337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FB9-44EB-88CE-9DB7AB57F337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6350" cap="flat" cmpd="sng" algn="ctr">
                <a:solidFill>
                  <a:schemeClr val="accent6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DFB9-44EB-88CE-9DB7AB57F337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FB9-44EB-88CE-9DB7AB57F3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3D-4BBA-9DDE-66EFCA3E50E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3D-4BBA-9DDE-66EFCA3E50E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5D5D"/>
            </a:solidFill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3D-4BBA-9DDE-66EFCA3E5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7001472"/>
        <c:axId val="207003008"/>
      </c:barChart>
      <c:catAx>
        <c:axId val="207001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 Narrow" panose="020B0606020202030204" pitchFamily="34" charset="0"/>
              </a:defRPr>
            </a:pPr>
            <a:endParaRPr lang="fr-FR"/>
          </a:p>
        </c:txPr>
        <c:crossAx val="207003008"/>
        <c:crosses val="autoZero"/>
        <c:auto val="1"/>
        <c:lblAlgn val="ctr"/>
        <c:lblOffset val="100"/>
        <c:noMultiLvlLbl val="0"/>
      </c:catAx>
      <c:valAx>
        <c:axId val="2070030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fr-FR"/>
          </a:p>
        </c:txPr>
        <c:crossAx val="20700147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000">
              <a:latin typeface="Arial Narrow" panose="020B0606020202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8C0-464E-8625-017B986E293A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08C0-464E-8625-017B986E293A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08C0-464E-8625-017B986E293A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0000"/>
                  </a:schemeClr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08C0-464E-8625-017B986E293A}"/>
              </c:ext>
            </c:extLst>
          </c:dPt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6.2</c:v>
                </c:pt>
                <c:pt idx="2">
                  <c:v>4.9000000000000004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8C0-464E-8625-017B986E29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lt1"/>
    </a:solidFill>
    <a:ln w="6350" cap="flat" cmpd="sng" algn="ctr">
      <a:noFill/>
      <a:prstDash val="solid"/>
      <a:round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C2-4BB6-BC4E-79886D0BC97D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C2-4BB6-BC4E-79886D0BC97D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1er trimestre</c:v>
                </c:pt>
                <c:pt idx="1">
                  <c:v>2ème trimestre</c:v>
                </c:pt>
                <c:pt idx="2">
                  <c:v>3ème trimestre</c:v>
                </c:pt>
                <c:pt idx="3">
                  <c:v>4ème trimestre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C2-4BB6-BC4E-79886D0BC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792960"/>
        <c:axId val="210240640"/>
      </c:barChart>
      <c:catAx>
        <c:axId val="208792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210240640"/>
        <c:crosses val="autoZero"/>
        <c:auto val="1"/>
        <c:lblAlgn val="ctr"/>
        <c:lblOffset val="100"/>
        <c:noMultiLvlLbl val="0"/>
      </c:catAx>
      <c:valAx>
        <c:axId val="21024064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879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6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7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9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0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1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12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3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4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15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6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7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18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19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0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1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22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3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4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25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6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7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139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6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7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emf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24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28.xml"/><Relationship Id="rId4" Type="http://schemas.openxmlformats.org/officeDocument/2006/relationships/chart" Target="../charts/chart2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32.xml"/><Relationship Id="rId4" Type="http://schemas.openxmlformats.org/officeDocument/2006/relationships/chart" Target="../charts/chart3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36.xml"/><Relationship Id="rId4" Type="http://schemas.openxmlformats.org/officeDocument/2006/relationships/chart" Target="../charts/chart3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7.emf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7.emf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1.emf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1.emf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7.emf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7.emf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37.jpeg"/><Relationship Id="rId4" Type="http://schemas.openxmlformats.org/officeDocument/2006/relationships/image" Target="../media/image31.emf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37.jpeg"/><Relationship Id="rId4" Type="http://schemas.openxmlformats.org/officeDocument/2006/relationships/image" Target="../media/image31.emf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7.emf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7.emf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0.png"/><Relationship Id="rId4" Type="http://schemas.openxmlformats.org/officeDocument/2006/relationships/image" Target="../media/image31.emf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7.jpeg"/><Relationship Id="rId4" Type="http://schemas.openxmlformats.org/officeDocument/2006/relationships/image" Target="../media/image31.emf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7.jpeg"/><Relationship Id="rId4" Type="http://schemas.openxmlformats.org/officeDocument/2006/relationships/image" Target="../media/image31.emf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27.emf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27.emf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7.emf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7.emf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70" y="380207"/>
            <a:ext cx="6482970" cy="741273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3" y="7786102"/>
            <a:ext cx="6858000" cy="1347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2"/>
            <a:ext cx="1750787" cy="326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 userDrawn="1"/>
        </p:nvSpPr>
        <p:spPr>
          <a:xfrm>
            <a:off x="194734" y="8370774"/>
            <a:ext cx="8235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93" y="7251446"/>
            <a:ext cx="1368967" cy="40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06829" y="6050581"/>
            <a:ext cx="6444268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6651172" y="-148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" y="13493"/>
            <a:ext cx="6858000" cy="373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06752" y="5013251"/>
            <a:ext cx="6435241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16007" y="3893517"/>
            <a:ext cx="6435090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796870" y="8404482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796870" y="7798087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1" name="ZoneTexte 20"/>
          <p:cNvSpPr txBox="1"/>
          <p:nvPr userDrawn="1"/>
        </p:nvSpPr>
        <p:spPr>
          <a:xfrm>
            <a:off x="194733" y="7786103"/>
            <a:ext cx="6503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pic>
        <p:nvPicPr>
          <p:cNvPr id="24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476" y="8478237"/>
            <a:ext cx="993059" cy="460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405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52" y="396489"/>
            <a:ext cx="6483096" cy="7395955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3" y="7786102"/>
            <a:ext cx="6858000" cy="1347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2"/>
            <a:ext cx="1750787" cy="326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93" y="7251446"/>
            <a:ext cx="1368967" cy="40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06829" y="6050581"/>
            <a:ext cx="6444268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6651172" y="-148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3493"/>
            <a:ext cx="6771499" cy="373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 userDrawn="1"/>
        </p:nvSpPr>
        <p:spPr>
          <a:xfrm>
            <a:off x="194734" y="8370774"/>
            <a:ext cx="8235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9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06752" y="5013251"/>
            <a:ext cx="6435241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16007" y="3893517"/>
            <a:ext cx="6435090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4" name="ZoneTexte 23"/>
          <p:cNvSpPr txBox="1"/>
          <p:nvPr userDrawn="1"/>
        </p:nvSpPr>
        <p:spPr>
          <a:xfrm>
            <a:off x="194733" y="7786103"/>
            <a:ext cx="6503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796870" y="7798087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2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796870" y="8404482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1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476" y="8478237"/>
            <a:ext cx="993059" cy="460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1240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34" y="379573"/>
            <a:ext cx="6483096" cy="7395955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3" y="7786102"/>
            <a:ext cx="6858000" cy="1347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2"/>
            <a:ext cx="1750787" cy="326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93" y="7251446"/>
            <a:ext cx="1368967" cy="40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06829" y="6050581"/>
            <a:ext cx="6444268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6651172" y="-148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" y="13493"/>
            <a:ext cx="6857997" cy="373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194734" y="8370774"/>
            <a:ext cx="8235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06752" y="5013251"/>
            <a:ext cx="6435241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16007" y="3893517"/>
            <a:ext cx="6435090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194733" y="7786103"/>
            <a:ext cx="6503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796870" y="7798087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796870" y="8404482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476" y="8478237"/>
            <a:ext cx="993059" cy="460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7496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62" y="369841"/>
            <a:ext cx="6483096" cy="7395955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3" y="7786102"/>
            <a:ext cx="6858000" cy="1347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2"/>
            <a:ext cx="1750787" cy="326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93" y="7251446"/>
            <a:ext cx="1368967" cy="40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06829" y="6050581"/>
            <a:ext cx="6444268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6651172" y="-148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" y="13493"/>
            <a:ext cx="6857997" cy="373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194734" y="8370774"/>
            <a:ext cx="8235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06752" y="5013251"/>
            <a:ext cx="6435241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16007" y="3893517"/>
            <a:ext cx="6435090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194733" y="7786103"/>
            <a:ext cx="6503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796870" y="7798087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796870" y="8404482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476" y="8478237"/>
            <a:ext cx="993059" cy="460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2466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14" y="408244"/>
            <a:ext cx="6483096" cy="7395955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3" y="7786102"/>
            <a:ext cx="6858000" cy="1347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2"/>
            <a:ext cx="1750787" cy="326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93" y="7251446"/>
            <a:ext cx="1368967" cy="40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06829" y="6050581"/>
            <a:ext cx="6444268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6651172" y="-148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" y="13493"/>
            <a:ext cx="6857997" cy="373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194734" y="8370774"/>
            <a:ext cx="8235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06752" y="5013251"/>
            <a:ext cx="6435241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16007" y="3893517"/>
            <a:ext cx="6435090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6" name="ZoneTexte 25"/>
          <p:cNvSpPr txBox="1"/>
          <p:nvPr userDrawn="1"/>
        </p:nvSpPr>
        <p:spPr>
          <a:xfrm>
            <a:off x="194733" y="7786103"/>
            <a:ext cx="6503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796870" y="7798087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796870" y="8404482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476" y="8478237"/>
            <a:ext cx="993059" cy="460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3239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07" y="370952"/>
            <a:ext cx="6483096" cy="7395955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3" y="7786102"/>
            <a:ext cx="6858000" cy="1347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2"/>
            <a:ext cx="1750787" cy="326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93" y="7251446"/>
            <a:ext cx="1368967" cy="40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06829" y="6050581"/>
            <a:ext cx="6444268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6651172" y="-148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" y="13493"/>
            <a:ext cx="6857997" cy="373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194734" y="8370774"/>
            <a:ext cx="8235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06752" y="5013251"/>
            <a:ext cx="6435241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16007" y="3893517"/>
            <a:ext cx="6435090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194733" y="7786103"/>
            <a:ext cx="6503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796870" y="7798087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796870" y="8404482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476" y="8478237"/>
            <a:ext cx="993059" cy="460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4579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présentatio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47" y="192617"/>
            <a:ext cx="6477000" cy="7399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-3" y="7786102"/>
            <a:ext cx="6858000" cy="1347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2"/>
            <a:ext cx="1750787" cy="326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93" y="7251446"/>
            <a:ext cx="1368967" cy="40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06829" y="6050581"/>
            <a:ext cx="6444268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6651172" y="-148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" y="13493"/>
            <a:ext cx="6857997" cy="373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194734" y="8370774"/>
            <a:ext cx="8235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06752" y="5013251"/>
            <a:ext cx="6435241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16007" y="3893517"/>
            <a:ext cx="6435090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194733" y="7786103"/>
            <a:ext cx="6503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796870" y="7798087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796870" y="8404482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476" y="8478237"/>
            <a:ext cx="993059" cy="460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357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223946" y="1199912"/>
            <a:ext cx="6395851" cy="7286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grpSp>
        <p:nvGrpSpPr>
          <p:cNvPr id="8" name="Groupe 7"/>
          <p:cNvGrpSpPr/>
          <p:nvPr userDrawn="1"/>
        </p:nvGrpSpPr>
        <p:grpSpPr>
          <a:xfrm>
            <a:off x="173537" y="155878"/>
            <a:ext cx="6446259" cy="945898"/>
            <a:chOff x="231382" y="357377"/>
            <a:chExt cx="8595012" cy="709423"/>
          </a:xfrm>
        </p:grpSpPr>
        <p:sp>
          <p:nvSpPr>
            <p:cNvPr id="4" name="Rectangle 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/>
            <p:nvPr userDrawn="1"/>
          </p:nvSpPr>
          <p:spPr bwMode="auto">
            <a:xfrm>
              <a:off x="231382" y="357377"/>
              <a:ext cx="655309" cy="35780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665019" y="155876"/>
            <a:ext cx="5954778" cy="945899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178" y="873442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1954306" y="8648603"/>
            <a:ext cx="27969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i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- Document à usage strictement interne – Ne pas diffuser -</a:t>
            </a:r>
          </a:p>
        </p:txBody>
      </p:sp>
    </p:spTree>
    <p:extLst>
      <p:ext uri="{BB962C8B-B14F-4D97-AF65-F5344CB8AC3E}">
        <p14:creationId xmlns:p14="http://schemas.microsoft.com/office/powerpoint/2010/main" val="2878843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23946" y="484743"/>
            <a:ext cx="6395850" cy="93765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173536" y="476501"/>
            <a:ext cx="401705" cy="62077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52203" y="530647"/>
            <a:ext cx="233363" cy="422924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23946" y="1781788"/>
            <a:ext cx="639585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75241" y="476501"/>
            <a:ext cx="6036293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MODELES DE GRAPHIQUE</a:t>
            </a: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23946" y="8486771"/>
            <a:ext cx="206107" cy="3526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110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MODELES DE GRAPHIQUE</a:t>
            </a:r>
          </a:p>
        </p:txBody>
      </p:sp>
      <p:graphicFrame>
        <p:nvGraphicFramePr>
          <p:cNvPr id="13" name="Graphique 12"/>
          <p:cNvGraphicFramePr/>
          <p:nvPr userDrawn="1">
            <p:extLst>
              <p:ext uri="{D42A27DB-BD31-4B8C-83A1-F6EECF244321}">
                <p14:modId xmlns:p14="http://schemas.microsoft.com/office/powerpoint/2010/main" val="1175789385"/>
              </p:ext>
            </p:extLst>
          </p:nvPr>
        </p:nvGraphicFramePr>
        <p:xfrm>
          <a:off x="3798274" y="2773229"/>
          <a:ext cx="2292714" cy="223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2334520657"/>
              </p:ext>
            </p:extLst>
          </p:nvPr>
        </p:nvGraphicFramePr>
        <p:xfrm>
          <a:off x="380082" y="2790939"/>
          <a:ext cx="2634487" cy="227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4234390870"/>
              </p:ext>
            </p:extLst>
          </p:nvPr>
        </p:nvGraphicFramePr>
        <p:xfrm>
          <a:off x="3838210" y="5517668"/>
          <a:ext cx="2292714" cy="223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2426128737"/>
              </p:ext>
            </p:extLst>
          </p:nvPr>
        </p:nvGraphicFramePr>
        <p:xfrm>
          <a:off x="420017" y="5535378"/>
          <a:ext cx="2634487" cy="227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ZoneTexte 20"/>
          <p:cNvSpPr txBox="1"/>
          <p:nvPr userDrawn="1"/>
        </p:nvSpPr>
        <p:spPr>
          <a:xfrm>
            <a:off x="247572" y="2149549"/>
            <a:ext cx="637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223946" y="8486771"/>
            <a:ext cx="206107" cy="3526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1257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1" name="Rectangle 1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/>
          </p:nvPr>
        </p:nvSpPr>
        <p:spPr>
          <a:xfrm>
            <a:off x="575241" y="476501"/>
            <a:ext cx="6044555" cy="9459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223946" y="8486771"/>
            <a:ext cx="206107" cy="3526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223946" y="1781788"/>
            <a:ext cx="3096197" cy="21854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3570514" y="1781788"/>
            <a:ext cx="3049282" cy="21854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2" name="Espace réservé du contenu 4"/>
          <p:cNvSpPr>
            <a:spLocks noGrp="1"/>
          </p:cNvSpPr>
          <p:nvPr>
            <p:ph idx="18"/>
          </p:nvPr>
        </p:nvSpPr>
        <p:spPr>
          <a:xfrm>
            <a:off x="252203" y="5255527"/>
            <a:ext cx="3096197" cy="2185451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23" name="Espace réservé du contenu 5"/>
          <p:cNvSpPr>
            <a:spLocks noGrp="1"/>
          </p:cNvSpPr>
          <p:nvPr>
            <p:ph idx="19"/>
          </p:nvPr>
        </p:nvSpPr>
        <p:spPr>
          <a:xfrm>
            <a:off x="3598771" y="5255527"/>
            <a:ext cx="3049282" cy="2185451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607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23946" y="8486771"/>
            <a:ext cx="206107" cy="3526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464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auto">
          <a:xfrm>
            <a:off x="223946" y="8486771"/>
            <a:ext cx="206107" cy="3526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ZoneTexte 1"/>
          <p:cNvSpPr txBox="1"/>
          <p:nvPr userDrawn="1"/>
        </p:nvSpPr>
        <p:spPr>
          <a:xfrm>
            <a:off x="430052" y="2875472"/>
            <a:ext cx="59880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A79C86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A79C86"/>
                </a:solidFill>
                <a:latin typeface="Arial Narrow" panose="020B0606020202030204" pitchFamily="34" charset="0"/>
              </a:rPr>
              <a:t>GE</a:t>
            </a:r>
            <a:r>
              <a:rPr lang="fr-FR" sz="7200" b="1" kern="1200" dirty="0">
                <a:solidFill>
                  <a:srgbClr val="A79C86"/>
                </a:solidFill>
                <a:latin typeface="Arial Narrow" panose="020B0606020202030204" pitchFamily="34" charset="0"/>
                <a:ea typeface="+mn-ea"/>
                <a:cs typeface="+mn-cs"/>
              </a:rPr>
              <a:t>STION</a:t>
            </a:r>
            <a:r>
              <a:rPr lang="fr-FR" sz="7200" b="1" dirty="0">
                <a:solidFill>
                  <a:srgbClr val="A79C86"/>
                </a:solidFill>
                <a:latin typeface="Arial Narrow" panose="020B0606020202030204" pitchFamily="34" charset="0"/>
              </a:rPr>
              <a:t> PRIVEE</a:t>
            </a:r>
          </a:p>
        </p:txBody>
      </p:sp>
    </p:spTree>
    <p:extLst>
      <p:ext uri="{BB962C8B-B14F-4D97-AF65-F5344CB8AC3E}">
        <p14:creationId xmlns:p14="http://schemas.microsoft.com/office/powerpoint/2010/main" val="149169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14" y="396490"/>
            <a:ext cx="6483096" cy="7395955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3" y="7786102"/>
            <a:ext cx="6858000" cy="1347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2"/>
            <a:ext cx="1750787" cy="326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93" y="7251446"/>
            <a:ext cx="1368967" cy="40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06829" y="6050581"/>
            <a:ext cx="6444268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6651172" y="-148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" y="-5"/>
            <a:ext cx="6857997" cy="373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194734" y="8370774"/>
            <a:ext cx="8235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06752" y="5013251"/>
            <a:ext cx="6435241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4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16007" y="3893517"/>
            <a:ext cx="6435090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6" name="ZoneTexte 25"/>
          <p:cNvSpPr txBox="1"/>
          <p:nvPr userDrawn="1"/>
        </p:nvSpPr>
        <p:spPr>
          <a:xfrm>
            <a:off x="194733" y="7786103"/>
            <a:ext cx="6503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796870" y="7798087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796870" y="8404482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9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476" y="8478237"/>
            <a:ext cx="993059" cy="460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874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STION PRIV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7" name="Text Placeholder 2"/>
          <p:cNvSpPr>
            <a:spLocks noGrp="1"/>
          </p:cNvSpPr>
          <p:nvPr userDrawn="1">
            <p:ph idx="1" hasCustomPrompt="1"/>
          </p:nvPr>
        </p:nvSpPr>
        <p:spPr>
          <a:xfrm>
            <a:off x="223946" y="1781788"/>
            <a:ext cx="639585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pic>
        <p:nvPicPr>
          <p:cNvPr id="23" name="Image 22" descr="Griffetaupe.pdf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486990" y="8458283"/>
            <a:ext cx="909401" cy="414765"/>
          </a:xfrm>
          <a:prstGeom prst="rect">
            <a:avLst/>
          </a:prstGeom>
        </p:spPr>
      </p:pic>
      <p:sp>
        <p:nvSpPr>
          <p:cNvPr id="24" name="Rectangle 23"/>
          <p:cNvSpPr/>
          <p:nvPr userDrawn="1"/>
        </p:nvSpPr>
        <p:spPr bwMode="auto">
          <a:xfrm>
            <a:off x="223946" y="8486771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20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24" name="Rectangle 2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5" cy="9459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3553151586"/>
              </p:ext>
            </p:extLst>
          </p:nvPr>
        </p:nvGraphicFramePr>
        <p:xfrm>
          <a:off x="3798274" y="2773229"/>
          <a:ext cx="2292714" cy="223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1736223553"/>
              </p:ext>
            </p:extLst>
          </p:nvPr>
        </p:nvGraphicFramePr>
        <p:xfrm>
          <a:off x="380082" y="2790939"/>
          <a:ext cx="2634487" cy="227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2369762095"/>
              </p:ext>
            </p:extLst>
          </p:nvPr>
        </p:nvGraphicFramePr>
        <p:xfrm>
          <a:off x="3838210" y="5517668"/>
          <a:ext cx="2292714" cy="223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734912916"/>
              </p:ext>
            </p:extLst>
          </p:nvPr>
        </p:nvGraphicFramePr>
        <p:xfrm>
          <a:off x="420017" y="5535378"/>
          <a:ext cx="2634487" cy="227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ZoneTexte 21"/>
          <p:cNvSpPr txBox="1"/>
          <p:nvPr userDrawn="1"/>
        </p:nvSpPr>
        <p:spPr>
          <a:xfrm>
            <a:off x="247572" y="2149549"/>
            <a:ext cx="637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pic>
        <p:nvPicPr>
          <p:cNvPr id="33" name="Image 32" descr="Griffetaupe.pdf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486990" y="8458283"/>
            <a:ext cx="909401" cy="414765"/>
          </a:xfrm>
          <a:prstGeom prst="rect">
            <a:avLst/>
          </a:prstGeom>
        </p:spPr>
      </p:pic>
      <p:sp>
        <p:nvSpPr>
          <p:cNvPr id="34" name="Rectangle 33"/>
          <p:cNvSpPr/>
          <p:nvPr userDrawn="1"/>
        </p:nvSpPr>
        <p:spPr bwMode="auto">
          <a:xfrm>
            <a:off x="223946" y="8486771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6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>
                <a:solidFill>
                  <a:srgbClr val="A79C86"/>
                </a:solidFill>
              </a:rPr>
              <a:pPr/>
              <a:t>‹N°›</a:t>
            </a:fld>
            <a:endParaRPr lang="fr-FR" dirty="0">
              <a:solidFill>
                <a:srgbClr val="A79C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9061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5" cy="9459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pic>
        <p:nvPicPr>
          <p:cNvPr id="10" name="Image 9" descr="Griffetaupe.pdf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486990" y="8458283"/>
            <a:ext cx="909401" cy="414765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 bwMode="auto">
          <a:xfrm>
            <a:off x="223946" y="8486771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/>
          </p:nvPr>
        </p:nvSpPr>
        <p:spPr>
          <a:xfrm>
            <a:off x="223946" y="1781788"/>
            <a:ext cx="3096197" cy="21854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7"/>
          </p:nvPr>
        </p:nvSpPr>
        <p:spPr>
          <a:xfrm>
            <a:off x="3570514" y="1781788"/>
            <a:ext cx="3049282" cy="21854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20"/>
          </p:nvPr>
        </p:nvSpPr>
        <p:spPr>
          <a:xfrm>
            <a:off x="252203" y="5255527"/>
            <a:ext cx="3096197" cy="2185451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21"/>
          </p:nvPr>
        </p:nvSpPr>
        <p:spPr>
          <a:xfrm>
            <a:off x="3598771" y="5255527"/>
            <a:ext cx="3049282" cy="2185451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14675192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 PRO MERITE UN P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4377" y="0"/>
            <a:ext cx="6853623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/>
          <p:cNvSpPr txBox="1"/>
          <p:nvPr userDrawn="1"/>
        </p:nvSpPr>
        <p:spPr>
          <a:xfrm>
            <a:off x="430052" y="2875472"/>
            <a:ext cx="59880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A79C86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A79C86"/>
                </a:solidFill>
                <a:latin typeface="Arial Narrow" panose="020B0606020202030204" pitchFamily="34" charset="0"/>
              </a:rPr>
              <a:t>PROFESSIONNELS</a:t>
            </a:r>
          </a:p>
        </p:txBody>
      </p:sp>
    </p:spTree>
    <p:extLst>
      <p:ext uri="{BB962C8B-B14F-4D97-AF65-F5344CB8AC3E}">
        <p14:creationId xmlns:p14="http://schemas.microsoft.com/office/powerpoint/2010/main" val="32884575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6566" y="385817"/>
            <a:ext cx="6494793" cy="740929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/>
          <p:cNvSpPr/>
          <p:nvPr userDrawn="1"/>
        </p:nvSpPr>
        <p:spPr>
          <a:xfrm>
            <a:off x="-3" y="7786102"/>
            <a:ext cx="6858000" cy="1347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2"/>
            <a:ext cx="1750787" cy="326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93" y="7251446"/>
            <a:ext cx="1368967" cy="40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06829" y="6050581"/>
            <a:ext cx="6444268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6651172" y="-148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" y="13493"/>
            <a:ext cx="6857997" cy="373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/>
          <p:cNvSpPr txBox="1"/>
          <p:nvPr userDrawn="1"/>
        </p:nvSpPr>
        <p:spPr>
          <a:xfrm>
            <a:off x="194734" y="8370774"/>
            <a:ext cx="8235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06752" y="5013251"/>
            <a:ext cx="6435241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16007" y="3893517"/>
            <a:ext cx="6435090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194733" y="7786103"/>
            <a:ext cx="6503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796870" y="7798087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796870" y="8404482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476" y="8478237"/>
            <a:ext cx="993059" cy="460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581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92" y="379573"/>
            <a:ext cx="6483096" cy="7395955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3" y="7786102"/>
            <a:ext cx="6858000" cy="1347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2"/>
            <a:ext cx="1750787" cy="326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93" y="7251446"/>
            <a:ext cx="1368967" cy="40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06829" y="6050581"/>
            <a:ext cx="6444268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6651172" y="-148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" y="13493"/>
            <a:ext cx="6857997" cy="373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 userDrawn="1"/>
        </p:nvSpPr>
        <p:spPr>
          <a:xfrm>
            <a:off x="194734" y="8370774"/>
            <a:ext cx="8235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06752" y="5013251"/>
            <a:ext cx="6435241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16007" y="3893517"/>
            <a:ext cx="6435090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194733" y="7786103"/>
            <a:ext cx="6503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796870" y="7798087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796870" y="8404482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476" y="8478237"/>
            <a:ext cx="993059" cy="460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79137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47" y="401868"/>
            <a:ext cx="6483096" cy="7395955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3" y="7786102"/>
            <a:ext cx="6858000" cy="1347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2"/>
            <a:ext cx="1750787" cy="326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93" y="7251446"/>
            <a:ext cx="1368967" cy="40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06829" y="6050581"/>
            <a:ext cx="6444268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6651172" y="-148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" y="13493"/>
            <a:ext cx="6858000" cy="373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 userDrawn="1"/>
        </p:nvSpPr>
        <p:spPr>
          <a:xfrm>
            <a:off x="194734" y="8370774"/>
            <a:ext cx="8235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20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06752" y="5013251"/>
            <a:ext cx="6435241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1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16007" y="3893517"/>
            <a:ext cx="6435090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194733" y="7786103"/>
            <a:ext cx="6503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796870" y="7798087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796870" y="8404482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2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476" y="8478237"/>
            <a:ext cx="993059" cy="460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2791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2" name="Rectangle 21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0"/>
            <a:ext cx="6044555" cy="9459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pic>
        <p:nvPicPr>
          <p:cNvPr id="12" name="Image 11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483537" y="8541030"/>
            <a:ext cx="1045054" cy="205468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81788"/>
            <a:ext cx="6395851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16440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483537" y="8541030"/>
            <a:ext cx="1045054" cy="205468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81788"/>
            <a:ext cx="3121927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2" y="481684"/>
            <a:ext cx="6044555" cy="94109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598938" y="1781788"/>
            <a:ext cx="302086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79810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483537" y="8541030"/>
            <a:ext cx="1045054" cy="205468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81788"/>
            <a:ext cx="3121927" cy="26305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2" y="481684"/>
            <a:ext cx="6044555" cy="94109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598938" y="1781788"/>
            <a:ext cx="3020860" cy="26305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252203" y="5139425"/>
            <a:ext cx="3121927" cy="2630555"/>
          </a:xfrm>
          <a:prstGeom prst="rect">
            <a:avLst/>
          </a:prstGeom>
          <a:solidFill>
            <a:srgbClr val="D3CEC3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20" hasCustomPrompt="1"/>
          </p:nvPr>
        </p:nvSpPr>
        <p:spPr>
          <a:xfrm>
            <a:off x="3627195" y="5139425"/>
            <a:ext cx="3020860" cy="2630555"/>
          </a:xfrm>
          <a:prstGeom prst="rect">
            <a:avLst/>
          </a:prstGeom>
          <a:solidFill>
            <a:srgbClr val="D3CEC3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9274638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8" name="Rectangle 27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0" name="Image 29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483537" y="8541030"/>
            <a:ext cx="1045054" cy="205468"/>
          </a:xfrm>
          <a:prstGeom prst="rect">
            <a:avLst/>
          </a:prstGeom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3604624789"/>
              </p:ext>
            </p:extLst>
          </p:nvPr>
        </p:nvGraphicFramePr>
        <p:xfrm>
          <a:off x="3798274" y="2773229"/>
          <a:ext cx="2292714" cy="223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1162414826"/>
              </p:ext>
            </p:extLst>
          </p:nvPr>
        </p:nvGraphicFramePr>
        <p:xfrm>
          <a:off x="380082" y="2790939"/>
          <a:ext cx="2634487" cy="227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795079627"/>
              </p:ext>
            </p:extLst>
          </p:nvPr>
        </p:nvGraphicFramePr>
        <p:xfrm>
          <a:off x="3838210" y="5517668"/>
          <a:ext cx="2292714" cy="223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3488773877"/>
              </p:ext>
            </p:extLst>
          </p:nvPr>
        </p:nvGraphicFramePr>
        <p:xfrm>
          <a:off x="420017" y="5535378"/>
          <a:ext cx="2634487" cy="227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247572" y="2149549"/>
            <a:ext cx="637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18760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3" name="Image 22" descr="GRIFFE_PRO 2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483537" y="8541030"/>
            <a:ext cx="1045054" cy="205468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81788"/>
            <a:ext cx="6395851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2"/>
            <a:ext cx="6044555" cy="9459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37" y="8539260"/>
            <a:ext cx="1045054" cy="250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3516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8" name="Rectangle 27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37" y="8539260"/>
            <a:ext cx="1045054" cy="250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2023798168"/>
              </p:ext>
            </p:extLst>
          </p:nvPr>
        </p:nvGraphicFramePr>
        <p:xfrm>
          <a:off x="3798274" y="2773229"/>
          <a:ext cx="2292714" cy="223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2580632638"/>
              </p:ext>
            </p:extLst>
          </p:nvPr>
        </p:nvGraphicFramePr>
        <p:xfrm>
          <a:off x="380082" y="2790939"/>
          <a:ext cx="2634487" cy="227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2220036750"/>
              </p:ext>
            </p:extLst>
          </p:nvPr>
        </p:nvGraphicFramePr>
        <p:xfrm>
          <a:off x="3838210" y="5517668"/>
          <a:ext cx="2292714" cy="223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1064801287"/>
              </p:ext>
            </p:extLst>
          </p:nvPr>
        </p:nvGraphicFramePr>
        <p:xfrm>
          <a:off x="420017" y="5535378"/>
          <a:ext cx="2634487" cy="227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247572" y="2149549"/>
            <a:ext cx="637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61540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37" y="8539260"/>
            <a:ext cx="1045054" cy="250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81788"/>
            <a:ext cx="3121927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598938" y="1781788"/>
            <a:ext cx="302086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89960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37" y="8539260"/>
            <a:ext cx="1045054" cy="250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/>
          </p:nvPr>
        </p:nvSpPr>
        <p:spPr>
          <a:xfrm>
            <a:off x="223946" y="1781788"/>
            <a:ext cx="3096197" cy="21854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  <a:lvl3pPr>
              <a:buClr>
                <a:srgbClr val="EA9922"/>
              </a:buClr>
              <a:defRPr/>
            </a:lvl3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7"/>
          </p:nvPr>
        </p:nvSpPr>
        <p:spPr>
          <a:xfrm>
            <a:off x="3570514" y="1781788"/>
            <a:ext cx="3049282" cy="21854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20"/>
          </p:nvPr>
        </p:nvSpPr>
        <p:spPr>
          <a:xfrm>
            <a:off x="252203" y="5255527"/>
            <a:ext cx="3096197" cy="2185451"/>
          </a:xfrm>
          <a:prstGeom prst="rect">
            <a:avLst/>
          </a:prstGeom>
          <a:solidFill>
            <a:srgbClr val="FAE5C6"/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21"/>
          </p:nvPr>
        </p:nvSpPr>
        <p:spPr>
          <a:xfrm>
            <a:off x="3598771" y="5255527"/>
            <a:ext cx="3049282" cy="2185451"/>
          </a:xfrm>
          <a:prstGeom prst="rect">
            <a:avLst/>
          </a:prstGeom>
          <a:solidFill>
            <a:srgbClr val="FAE5C6"/>
          </a:solidFill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A9922"/>
              </a:buClr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21758874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81788"/>
            <a:ext cx="6395851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36" y="8555882"/>
            <a:ext cx="1045054" cy="24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30362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8" name="Rectangle 27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36" y="8555882"/>
            <a:ext cx="1045054" cy="24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4" name="Graphique 13"/>
          <p:cNvGraphicFramePr/>
          <p:nvPr userDrawn="1">
            <p:extLst>
              <p:ext uri="{D42A27DB-BD31-4B8C-83A1-F6EECF244321}">
                <p14:modId xmlns:p14="http://schemas.microsoft.com/office/powerpoint/2010/main" val="1326853911"/>
              </p:ext>
            </p:extLst>
          </p:nvPr>
        </p:nvGraphicFramePr>
        <p:xfrm>
          <a:off x="3798274" y="2773229"/>
          <a:ext cx="2292714" cy="223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2314092895"/>
              </p:ext>
            </p:extLst>
          </p:nvPr>
        </p:nvGraphicFramePr>
        <p:xfrm>
          <a:off x="380082" y="2790939"/>
          <a:ext cx="2634487" cy="227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281697613"/>
              </p:ext>
            </p:extLst>
          </p:nvPr>
        </p:nvGraphicFramePr>
        <p:xfrm>
          <a:off x="3838210" y="5517668"/>
          <a:ext cx="2292714" cy="223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1736142816"/>
              </p:ext>
            </p:extLst>
          </p:nvPr>
        </p:nvGraphicFramePr>
        <p:xfrm>
          <a:off x="420017" y="5535378"/>
          <a:ext cx="2634487" cy="227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247572" y="2149549"/>
            <a:ext cx="637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1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04272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36" y="8555882"/>
            <a:ext cx="1045054" cy="24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Espace réservé du texte 22"/>
          <p:cNvSpPr>
            <a:spLocks noGrp="1"/>
          </p:cNvSpPr>
          <p:nvPr>
            <p:ph type="body" sz="quarter" idx="19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81788"/>
            <a:ext cx="3121927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598938" y="1781788"/>
            <a:ext cx="302086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8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31002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36" y="8555882"/>
            <a:ext cx="1045054" cy="24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Espace réservé du texte 22"/>
          <p:cNvSpPr>
            <a:spLocks noGrp="1"/>
          </p:cNvSpPr>
          <p:nvPr>
            <p:ph type="body" sz="quarter" idx="19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81788"/>
            <a:ext cx="3121927" cy="27466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598938" y="1781788"/>
            <a:ext cx="3020860" cy="27466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8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Text Placeholder 2"/>
          <p:cNvSpPr>
            <a:spLocks noGrp="1"/>
          </p:cNvSpPr>
          <p:nvPr>
            <p:ph idx="21" hasCustomPrompt="1"/>
          </p:nvPr>
        </p:nvSpPr>
        <p:spPr>
          <a:xfrm>
            <a:off x="218505" y="5197420"/>
            <a:ext cx="3121927" cy="2204803"/>
          </a:xfrm>
          <a:prstGeom prst="rect">
            <a:avLst/>
          </a:prstGeom>
          <a:solidFill>
            <a:srgbClr val="FFC5C5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idx="22" hasCustomPrompt="1"/>
          </p:nvPr>
        </p:nvSpPr>
        <p:spPr>
          <a:xfrm>
            <a:off x="3593497" y="5197420"/>
            <a:ext cx="3020860" cy="2204803"/>
          </a:xfrm>
          <a:prstGeom prst="rect">
            <a:avLst/>
          </a:prstGeom>
          <a:solidFill>
            <a:srgbClr val="FFC5C5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18784162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4" name="Espace réservé du texte 22"/>
          <p:cNvSpPr>
            <a:spLocks noGrp="1"/>
          </p:cNvSpPr>
          <p:nvPr>
            <p:ph type="body" sz="quarter" idx="18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81788"/>
            <a:ext cx="6395851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chemeClr val="accent5">
                  <a:lumMod val="75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pic>
        <p:nvPicPr>
          <p:cNvPr id="2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36" y="8556110"/>
            <a:ext cx="1045054" cy="24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39971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e 29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31" name="Rectangle 30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32" name="Rectangle 31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Rectangle 32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34" name="Rectangle 33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3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36" y="8556110"/>
            <a:ext cx="1045054" cy="24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499"/>
            <a:ext cx="6044555" cy="9459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6" name="Graphique 15"/>
          <p:cNvGraphicFramePr/>
          <p:nvPr userDrawn="1">
            <p:extLst>
              <p:ext uri="{D42A27DB-BD31-4B8C-83A1-F6EECF244321}">
                <p14:modId xmlns:p14="http://schemas.microsoft.com/office/powerpoint/2010/main" val="3790102291"/>
              </p:ext>
            </p:extLst>
          </p:nvPr>
        </p:nvGraphicFramePr>
        <p:xfrm>
          <a:off x="3798274" y="2773229"/>
          <a:ext cx="2292714" cy="223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/>
          <p:nvPr userDrawn="1">
            <p:extLst>
              <p:ext uri="{D42A27DB-BD31-4B8C-83A1-F6EECF244321}">
                <p14:modId xmlns:p14="http://schemas.microsoft.com/office/powerpoint/2010/main" val="2013869284"/>
              </p:ext>
            </p:extLst>
          </p:nvPr>
        </p:nvGraphicFramePr>
        <p:xfrm>
          <a:off x="380082" y="2790939"/>
          <a:ext cx="2634487" cy="227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phique 19"/>
          <p:cNvGraphicFramePr/>
          <p:nvPr userDrawn="1">
            <p:extLst>
              <p:ext uri="{D42A27DB-BD31-4B8C-83A1-F6EECF244321}">
                <p14:modId xmlns:p14="http://schemas.microsoft.com/office/powerpoint/2010/main" val="124201836"/>
              </p:ext>
            </p:extLst>
          </p:nvPr>
        </p:nvGraphicFramePr>
        <p:xfrm>
          <a:off x="3838210" y="5517668"/>
          <a:ext cx="2292714" cy="223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aphique 21"/>
          <p:cNvGraphicFramePr/>
          <p:nvPr userDrawn="1">
            <p:extLst>
              <p:ext uri="{D42A27DB-BD31-4B8C-83A1-F6EECF244321}">
                <p14:modId xmlns:p14="http://schemas.microsoft.com/office/powerpoint/2010/main" val="94083918"/>
              </p:ext>
            </p:extLst>
          </p:nvPr>
        </p:nvGraphicFramePr>
        <p:xfrm>
          <a:off x="420017" y="5535378"/>
          <a:ext cx="2634487" cy="227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247572" y="2149549"/>
            <a:ext cx="637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7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63311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36" y="8556110"/>
            <a:ext cx="1045054" cy="24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81788"/>
            <a:ext cx="3121927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598938" y="1781788"/>
            <a:ext cx="302086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69925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36" y="8556110"/>
            <a:ext cx="1045054" cy="24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81788"/>
            <a:ext cx="3121927" cy="24273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chemeClr val="accent5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598938" y="1781788"/>
            <a:ext cx="3020860" cy="24273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chemeClr val="accent5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252203" y="4713673"/>
            <a:ext cx="3121927" cy="2427355"/>
          </a:xfrm>
          <a:prstGeom prst="rect">
            <a:avLst/>
          </a:prstGeom>
          <a:solidFill>
            <a:srgbClr val="B3DCE7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20" hasCustomPrompt="1"/>
          </p:nvPr>
        </p:nvSpPr>
        <p:spPr>
          <a:xfrm>
            <a:off x="3627195" y="4713673"/>
            <a:ext cx="3020860" cy="2427355"/>
          </a:xfrm>
          <a:prstGeom prst="rect">
            <a:avLst/>
          </a:prstGeom>
          <a:solidFill>
            <a:srgbClr val="B3DCE7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28908074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NQUES DES DECIDEURS EN REG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4377" y="0"/>
            <a:ext cx="6853623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/>
          <p:cNvSpPr txBox="1"/>
          <p:nvPr userDrawn="1"/>
        </p:nvSpPr>
        <p:spPr>
          <a:xfrm>
            <a:off x="430052" y="2875472"/>
            <a:ext cx="59880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A79C86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A79C86"/>
                </a:solidFill>
                <a:latin typeface="Arial Narrow" panose="020B0606020202030204" pitchFamily="34" charset="0"/>
              </a:rPr>
              <a:t>BDR</a:t>
            </a:r>
            <a:r>
              <a:rPr lang="fr-FR" sz="7200" b="1" baseline="0" dirty="0">
                <a:solidFill>
                  <a:srgbClr val="A79C86"/>
                </a:solidFill>
                <a:latin typeface="Arial Narrow" panose="020B0606020202030204" pitchFamily="34" charset="0"/>
              </a:rPr>
              <a:t> GENERIQUE</a:t>
            </a:r>
            <a:endParaRPr lang="fr-FR" sz="7200" b="1" dirty="0">
              <a:solidFill>
                <a:srgbClr val="A79C86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3745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47" y="192617"/>
            <a:ext cx="6477000" cy="7399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-3" y="7786102"/>
            <a:ext cx="6858000" cy="1347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2"/>
            <a:ext cx="1750787" cy="326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 userDrawn="1"/>
        </p:nvSpPr>
        <p:spPr>
          <a:xfrm>
            <a:off x="194734" y="8370774"/>
            <a:ext cx="8235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93" y="7251446"/>
            <a:ext cx="1368967" cy="40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06829" y="6050581"/>
            <a:ext cx="6444268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6651172" y="-148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" y="13493"/>
            <a:ext cx="6858000" cy="373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06752" y="5013251"/>
            <a:ext cx="6435241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16007" y="3893517"/>
            <a:ext cx="6435090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796870" y="7798087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9" name="ZoneTexte 18"/>
          <p:cNvSpPr txBox="1"/>
          <p:nvPr userDrawn="1"/>
        </p:nvSpPr>
        <p:spPr>
          <a:xfrm>
            <a:off x="194733" y="7786103"/>
            <a:ext cx="6503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796870" y="8404482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1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476" y="8478237"/>
            <a:ext cx="993059" cy="460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2539622" y="4325779"/>
            <a:ext cx="2371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 Nouvelle définition »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99519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présen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 descr="Image PPT_archi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61"/>
          <a:stretch/>
        </p:blipFill>
        <p:spPr>
          <a:xfrm>
            <a:off x="0" y="0"/>
            <a:ext cx="6858000" cy="7657065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3" y="7786102"/>
            <a:ext cx="6858000" cy="1347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Picture 4" descr="D:\Profiles\Lamberta\AppData\Local\Temp\7zEA25C.tmp\Bloc_sign_CE_CMJ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2"/>
            <a:ext cx="1750787" cy="326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 userDrawn="1"/>
        </p:nvSpPr>
        <p:spPr>
          <a:xfrm>
            <a:off x="194734" y="8370774"/>
            <a:ext cx="8235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93" y="7251446"/>
            <a:ext cx="1368967" cy="40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Espace réservé du texte 22"/>
          <p:cNvSpPr>
            <a:spLocks noGrp="1"/>
          </p:cNvSpPr>
          <p:nvPr>
            <p:ph type="body" sz="quarter" idx="14" hasCustomPrompt="1"/>
          </p:nvPr>
        </p:nvSpPr>
        <p:spPr>
          <a:xfrm>
            <a:off x="206829" y="6050581"/>
            <a:ext cx="6444268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xx/xx/xx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6651172" y="-148"/>
            <a:ext cx="206828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" y="13493"/>
            <a:ext cx="6858000" cy="373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space réservé du texte 22"/>
          <p:cNvSpPr>
            <a:spLocks noGrp="1"/>
          </p:cNvSpPr>
          <p:nvPr>
            <p:ph type="body" sz="quarter" idx="15" hasCustomPrompt="1"/>
          </p:nvPr>
        </p:nvSpPr>
        <p:spPr>
          <a:xfrm>
            <a:off x="206752" y="5013251"/>
            <a:ext cx="6435241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2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216007" y="3893517"/>
            <a:ext cx="6435090" cy="562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fr-FR" dirty="0"/>
              <a:t>TITRE DE LA PRESENTATION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 hasCustomPrompt="1"/>
          </p:nvPr>
        </p:nvSpPr>
        <p:spPr>
          <a:xfrm>
            <a:off x="796870" y="7798087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9" name="ZoneTexte 18"/>
          <p:cNvSpPr txBox="1"/>
          <p:nvPr userDrawn="1"/>
        </p:nvSpPr>
        <p:spPr>
          <a:xfrm>
            <a:off x="194733" y="7786103"/>
            <a:ext cx="6503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18" hasCustomPrompt="1"/>
          </p:nvPr>
        </p:nvSpPr>
        <p:spPr>
          <a:xfrm>
            <a:off x="796870" y="8404482"/>
            <a:ext cx="1143333" cy="409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21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476" y="8478237"/>
            <a:ext cx="993059" cy="460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2539622" y="4325779"/>
            <a:ext cx="2371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 Nouvelle définition »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94962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2" name="Rectangle 21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33335"/>
            <a:ext cx="639585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pic>
        <p:nvPicPr>
          <p:cNvPr id="14" name="Image 13" descr="Capture d’écran 2014-02-18 à 17.45.05.jpg"/>
          <p:cNvPicPr>
            <a:picLocks noChangeAspect="1"/>
          </p:cNvPicPr>
          <p:nvPr userDrawn="1"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480645" y="8445776"/>
            <a:ext cx="1064471" cy="466560"/>
          </a:xfrm>
          <a:prstGeom prst="rect">
            <a:avLst/>
          </a:prstGeom>
        </p:spPr>
      </p:pic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3185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Capture d’écran 2014-02-18 à 17.45.05.jpg"/>
          <p:cNvPicPr>
            <a:picLocks noChangeAspect="1"/>
          </p:cNvPicPr>
          <p:nvPr userDrawn="1"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480645" y="8445776"/>
            <a:ext cx="1064471" cy="466560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81788"/>
            <a:ext cx="3121927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598938" y="1781788"/>
            <a:ext cx="302086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B0F2D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79C8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30164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1488" y="487363"/>
            <a:ext cx="5915025" cy="1766887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71488" y="2433638"/>
            <a:ext cx="5915025" cy="580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- Document à usage strictement interne – Ne pas diffuser -</a:t>
            </a:r>
          </a:p>
        </p:txBody>
      </p:sp>
    </p:spTree>
    <p:extLst>
      <p:ext uri="{BB962C8B-B14F-4D97-AF65-F5344CB8AC3E}">
        <p14:creationId xmlns:p14="http://schemas.microsoft.com/office/powerpoint/2010/main" val="39971047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79C8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79C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25" name="Image 24" descr="Capture d’écran 2014-02-18 à 17.45.05.jpg"/>
          <p:cNvPicPr>
            <a:picLocks noChangeAspect="1"/>
          </p:cNvPicPr>
          <p:nvPr userDrawn="1"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480645" y="8445776"/>
            <a:ext cx="1064471" cy="466560"/>
          </a:xfrm>
          <a:prstGeom prst="rect">
            <a:avLst/>
          </a:prstGeom>
        </p:spPr>
      </p:pic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/>
          </p:nvPr>
        </p:nvSpPr>
        <p:spPr>
          <a:xfrm>
            <a:off x="223946" y="1781788"/>
            <a:ext cx="3096197" cy="21854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7"/>
          </p:nvPr>
        </p:nvSpPr>
        <p:spPr>
          <a:xfrm>
            <a:off x="3570514" y="1781788"/>
            <a:ext cx="3049282" cy="21854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20"/>
          </p:nvPr>
        </p:nvSpPr>
        <p:spPr>
          <a:xfrm>
            <a:off x="252203" y="5255527"/>
            <a:ext cx="3096197" cy="2185451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21"/>
          </p:nvPr>
        </p:nvSpPr>
        <p:spPr>
          <a:xfrm>
            <a:off x="3598771" y="5255527"/>
            <a:ext cx="3049282" cy="2185451"/>
          </a:xfrm>
          <a:prstGeom prst="rect">
            <a:avLst/>
          </a:prstGeom>
          <a:solidFill>
            <a:srgbClr val="D7D2C7"/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20529173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EPRI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4377" y="0"/>
            <a:ext cx="6853623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/>
          <p:cNvSpPr txBox="1"/>
          <p:nvPr userDrawn="1"/>
        </p:nvSpPr>
        <p:spPr>
          <a:xfrm>
            <a:off x="4377" y="3149600"/>
            <a:ext cx="68536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C00000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C00000"/>
                </a:solidFill>
                <a:latin typeface="Arial Narrow" panose="020B0606020202030204" pitchFamily="34" charset="0"/>
              </a:rPr>
              <a:t>ENTREPRISES</a:t>
            </a:r>
          </a:p>
        </p:txBody>
      </p:sp>
    </p:spTree>
    <p:extLst>
      <p:ext uri="{BB962C8B-B14F-4D97-AF65-F5344CB8AC3E}">
        <p14:creationId xmlns:p14="http://schemas.microsoft.com/office/powerpoint/2010/main" val="4066109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EPRISES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7" name="Text Placeholder 2"/>
          <p:cNvSpPr>
            <a:spLocks noGrp="1"/>
          </p:cNvSpPr>
          <p:nvPr userDrawn="1">
            <p:ph idx="1" hasCustomPrompt="1"/>
          </p:nvPr>
        </p:nvSpPr>
        <p:spPr>
          <a:xfrm>
            <a:off x="223946" y="1781788"/>
            <a:ext cx="6395851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75241" y="476499"/>
            <a:ext cx="6044555" cy="9459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472279" y="8564232"/>
            <a:ext cx="1370292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3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79553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1488" y="487363"/>
            <a:ext cx="5915025" cy="1766887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71488" y="2433638"/>
            <a:ext cx="5915025" cy="580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- Document à usage strictement interne – Ne pas diffuser -</a:t>
            </a:r>
          </a:p>
        </p:txBody>
      </p:sp>
    </p:spTree>
    <p:extLst>
      <p:ext uri="{BB962C8B-B14F-4D97-AF65-F5344CB8AC3E}">
        <p14:creationId xmlns:p14="http://schemas.microsoft.com/office/powerpoint/2010/main" val="26922598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EPRISES_2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ZoneTexte 22"/>
          <p:cNvSpPr txBox="1"/>
          <p:nvPr userDrawn="1"/>
        </p:nvSpPr>
        <p:spPr>
          <a:xfrm>
            <a:off x="472279" y="8564232"/>
            <a:ext cx="1370292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81788"/>
            <a:ext cx="3121927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499"/>
            <a:ext cx="6044555" cy="9459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598938" y="1781788"/>
            <a:ext cx="302086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85518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TREPRISES_2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23" name="ZoneTexte 22"/>
          <p:cNvSpPr txBox="1"/>
          <p:nvPr userDrawn="1"/>
        </p:nvSpPr>
        <p:spPr>
          <a:xfrm>
            <a:off x="472279" y="8564232"/>
            <a:ext cx="1370292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81788"/>
            <a:ext cx="3121927" cy="25144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499"/>
            <a:ext cx="6044555" cy="9459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598938" y="1781788"/>
            <a:ext cx="3020860" cy="25144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Text Placeholder 2"/>
          <p:cNvSpPr>
            <a:spLocks noGrp="1"/>
          </p:cNvSpPr>
          <p:nvPr>
            <p:ph idx="19" hasCustomPrompt="1"/>
          </p:nvPr>
        </p:nvSpPr>
        <p:spPr>
          <a:xfrm>
            <a:off x="252203" y="5062016"/>
            <a:ext cx="3121927" cy="2514440"/>
          </a:xfrm>
          <a:prstGeom prst="rect">
            <a:avLst/>
          </a:prstGeom>
          <a:solidFill>
            <a:srgbClr val="FA9CB0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20" hasCustomPrompt="1"/>
          </p:nvPr>
        </p:nvSpPr>
        <p:spPr>
          <a:xfrm>
            <a:off x="3627195" y="5062016"/>
            <a:ext cx="3020860" cy="2514440"/>
          </a:xfrm>
          <a:prstGeom prst="rect">
            <a:avLst/>
          </a:prstGeom>
          <a:solidFill>
            <a:srgbClr val="FA9CB0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9E0827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37433501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ONOMIE SOCI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4377" y="0"/>
            <a:ext cx="6853623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ZoneTexte 2"/>
          <p:cNvSpPr txBox="1"/>
          <p:nvPr userDrawn="1"/>
        </p:nvSpPr>
        <p:spPr>
          <a:xfrm>
            <a:off x="4377" y="2308774"/>
            <a:ext cx="685362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DE6225"/>
                </a:solidFill>
                <a:latin typeface="Arial Narrow" panose="020B0606020202030204" pitchFamily="34" charset="0"/>
              </a:rPr>
              <a:t>MODELE</a:t>
            </a:r>
          </a:p>
          <a:p>
            <a:pPr algn="ctr"/>
            <a:r>
              <a:rPr lang="fr-FR" sz="72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72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72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</p:spTree>
    <p:extLst>
      <p:ext uri="{BB962C8B-B14F-4D97-AF65-F5344CB8AC3E}">
        <p14:creationId xmlns:p14="http://schemas.microsoft.com/office/powerpoint/2010/main" val="24062114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2" name="Rectangle 21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 hasCustomPrompt="1"/>
          </p:nvPr>
        </p:nvSpPr>
        <p:spPr>
          <a:xfrm>
            <a:off x="223946" y="1781788"/>
            <a:ext cx="6395851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07422" y="554181"/>
            <a:ext cx="5838851" cy="78208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4" name="ZoneTexte 23"/>
          <p:cNvSpPr txBox="1"/>
          <p:nvPr userDrawn="1"/>
        </p:nvSpPr>
        <p:spPr>
          <a:xfrm>
            <a:off x="472279" y="8437624"/>
            <a:ext cx="137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771046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472279" y="8437624"/>
            <a:ext cx="137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81788"/>
            <a:ext cx="302086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598938" y="1781788"/>
            <a:ext cx="302086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86043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6" name="Rectangle 15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472279" y="8437624"/>
            <a:ext cx="137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81788"/>
            <a:ext cx="3020860" cy="24757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598938" y="1781788"/>
            <a:ext cx="3020860" cy="24757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Text Placeholder 2"/>
          <p:cNvSpPr>
            <a:spLocks noGrp="1"/>
          </p:cNvSpPr>
          <p:nvPr>
            <p:ph idx="19" hasCustomPrompt="1"/>
          </p:nvPr>
        </p:nvSpPr>
        <p:spPr>
          <a:xfrm>
            <a:off x="252203" y="5158779"/>
            <a:ext cx="3020860" cy="2475736"/>
          </a:xfrm>
          <a:prstGeom prst="rect">
            <a:avLst/>
          </a:prstGeom>
          <a:solidFill>
            <a:srgbClr val="F4CBB6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20" hasCustomPrompt="1"/>
          </p:nvPr>
        </p:nvSpPr>
        <p:spPr>
          <a:xfrm>
            <a:off x="3627195" y="5158779"/>
            <a:ext cx="3020860" cy="2475736"/>
          </a:xfrm>
          <a:prstGeom prst="rect">
            <a:avLst/>
          </a:prstGeom>
          <a:solidFill>
            <a:srgbClr val="F4CBB6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32268886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NES PROTEGE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4377" y="0"/>
            <a:ext cx="6853623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ZoneTexte 2"/>
          <p:cNvSpPr txBox="1"/>
          <p:nvPr userDrawn="1"/>
        </p:nvSpPr>
        <p:spPr>
          <a:xfrm>
            <a:off x="4377" y="2224691"/>
            <a:ext cx="685362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DE6225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DE6225"/>
                </a:solidFill>
                <a:latin typeface="Arial Narrow" panose="020B0606020202030204" pitchFamily="34" charset="0"/>
              </a:rPr>
              <a:t>PERSONNES PROTEGEES</a:t>
            </a:r>
          </a:p>
        </p:txBody>
      </p:sp>
    </p:spTree>
    <p:extLst>
      <p:ext uri="{BB962C8B-B14F-4D97-AF65-F5344CB8AC3E}">
        <p14:creationId xmlns:p14="http://schemas.microsoft.com/office/powerpoint/2010/main" val="23982977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2" name="Rectangle 11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13" name="ZoneTexte 12"/>
          <p:cNvSpPr txBox="1"/>
          <p:nvPr userDrawn="1"/>
        </p:nvSpPr>
        <p:spPr>
          <a:xfrm>
            <a:off x="474756" y="8520853"/>
            <a:ext cx="137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81788"/>
            <a:ext cx="6395851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0" name="Rectangle 19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415804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3" name="ZoneTexte 22"/>
          <p:cNvSpPr txBox="1"/>
          <p:nvPr userDrawn="1"/>
        </p:nvSpPr>
        <p:spPr>
          <a:xfrm>
            <a:off x="474756" y="8520853"/>
            <a:ext cx="137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81788"/>
            <a:ext cx="3121927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598938" y="1781788"/>
            <a:ext cx="302086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10159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3" name="ZoneTexte 22"/>
          <p:cNvSpPr txBox="1"/>
          <p:nvPr userDrawn="1"/>
        </p:nvSpPr>
        <p:spPr>
          <a:xfrm>
            <a:off x="474756" y="8520853"/>
            <a:ext cx="137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81788"/>
            <a:ext cx="3020860" cy="24757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idx="18" hasCustomPrompt="1"/>
          </p:nvPr>
        </p:nvSpPr>
        <p:spPr>
          <a:xfrm>
            <a:off x="3598938" y="1781788"/>
            <a:ext cx="3020860" cy="24757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19" hasCustomPrompt="1"/>
          </p:nvPr>
        </p:nvSpPr>
        <p:spPr>
          <a:xfrm>
            <a:off x="252203" y="5158779"/>
            <a:ext cx="3020860" cy="2475736"/>
          </a:xfrm>
          <a:prstGeom prst="rect">
            <a:avLst/>
          </a:prstGeom>
          <a:solidFill>
            <a:srgbClr val="F4CBB6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idx="20" hasCustomPrompt="1"/>
          </p:nvPr>
        </p:nvSpPr>
        <p:spPr>
          <a:xfrm>
            <a:off x="3627195" y="5158779"/>
            <a:ext cx="3020860" cy="2475736"/>
          </a:xfrm>
          <a:prstGeom prst="rect">
            <a:avLst/>
          </a:prstGeom>
          <a:solidFill>
            <a:srgbClr val="F4CBB6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DE6225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1304760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OBILIER PROFESSION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4377" y="0"/>
            <a:ext cx="6853623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ZoneTexte 2"/>
          <p:cNvSpPr txBox="1"/>
          <p:nvPr userDrawn="1"/>
        </p:nvSpPr>
        <p:spPr>
          <a:xfrm>
            <a:off x="4377" y="2266732"/>
            <a:ext cx="685362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581D41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</p:spTree>
    <p:extLst>
      <p:ext uri="{BB962C8B-B14F-4D97-AF65-F5344CB8AC3E}">
        <p14:creationId xmlns:p14="http://schemas.microsoft.com/office/powerpoint/2010/main" val="66965587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2" name="Rectangle 11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2" name="Rectangle 21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 hasCustomPrompt="1"/>
          </p:nvPr>
        </p:nvSpPr>
        <p:spPr>
          <a:xfrm>
            <a:off x="223946" y="1781788"/>
            <a:ext cx="6395851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07422" y="554181"/>
            <a:ext cx="5838851" cy="78208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4" name="ZoneTexte 23"/>
          <p:cNvSpPr txBox="1"/>
          <p:nvPr userDrawn="1"/>
        </p:nvSpPr>
        <p:spPr>
          <a:xfrm>
            <a:off x="472279" y="8525760"/>
            <a:ext cx="137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5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34713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Rectangle 26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9" name="Rectangle 28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1" name="ZoneTexte 30"/>
          <p:cNvSpPr txBox="1"/>
          <p:nvPr userDrawn="1"/>
        </p:nvSpPr>
        <p:spPr>
          <a:xfrm>
            <a:off x="472279" y="8525760"/>
            <a:ext cx="137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69354"/>
            <a:ext cx="6044555" cy="9530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4" name="Graphique 13"/>
          <p:cNvGraphicFramePr/>
          <p:nvPr userDrawn="1"/>
        </p:nvGraphicFramePr>
        <p:xfrm>
          <a:off x="3798274" y="2773229"/>
          <a:ext cx="2292714" cy="223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/>
        </p:nvGraphicFramePr>
        <p:xfrm>
          <a:off x="380082" y="2790939"/>
          <a:ext cx="2634487" cy="227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/>
        </p:nvGraphicFramePr>
        <p:xfrm>
          <a:off x="3838210" y="5517668"/>
          <a:ext cx="2292714" cy="223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/>
        </p:nvGraphicFramePr>
        <p:xfrm>
          <a:off x="420017" y="5535378"/>
          <a:ext cx="2634487" cy="227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247572" y="2149549"/>
            <a:ext cx="637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2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1791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472279" y="8525760"/>
            <a:ext cx="137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325013" y="1781788"/>
            <a:ext cx="302086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69354"/>
            <a:ext cx="6044555" cy="9530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598938" y="1781788"/>
            <a:ext cx="302086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835259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472279" y="8525760"/>
            <a:ext cx="137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325013" y="1781788"/>
            <a:ext cx="3020860" cy="27853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69354"/>
            <a:ext cx="6044555" cy="9530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3598938" y="1781788"/>
            <a:ext cx="3020860" cy="27853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6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368884" y="4965255"/>
            <a:ext cx="3020860" cy="2785373"/>
          </a:xfrm>
          <a:prstGeom prst="rect">
            <a:avLst/>
          </a:prstGeom>
          <a:solidFill>
            <a:srgbClr val="E5B1D1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20" hasCustomPrompt="1"/>
          </p:nvPr>
        </p:nvSpPr>
        <p:spPr>
          <a:xfrm>
            <a:off x="3642809" y="4965255"/>
            <a:ext cx="3020860" cy="2785373"/>
          </a:xfrm>
          <a:prstGeom prst="rect">
            <a:avLst/>
          </a:prstGeom>
          <a:solidFill>
            <a:srgbClr val="E5B1D1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581D41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424860917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EMENT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4377" y="0"/>
            <a:ext cx="6853623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ZoneTexte 2"/>
          <p:cNvSpPr txBox="1"/>
          <p:nvPr userDrawn="1"/>
        </p:nvSpPr>
        <p:spPr>
          <a:xfrm>
            <a:off x="4377" y="2224691"/>
            <a:ext cx="685362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A6004E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A6004E"/>
                </a:solidFill>
                <a:latin typeface="Arial Narrow" panose="020B0606020202030204" pitchFamily="34" charset="0"/>
              </a:rPr>
              <a:t>LOGEMENT SOCIAL</a:t>
            </a:r>
            <a:br>
              <a:rPr lang="fr-FR" sz="7200" b="1" dirty="0">
                <a:solidFill>
                  <a:srgbClr val="A6004E"/>
                </a:solidFill>
                <a:latin typeface="Arial Narrow" panose="020B0606020202030204" pitchFamily="34" charset="0"/>
              </a:rPr>
            </a:br>
            <a:r>
              <a:rPr lang="fr-FR" sz="7200" b="1" dirty="0">
                <a:solidFill>
                  <a:srgbClr val="A6004E"/>
                </a:solidFill>
                <a:latin typeface="Arial Narrow" panose="020B0606020202030204" pitchFamily="34" charset="0"/>
              </a:rPr>
              <a:t>ET ECONOMIE MIXTE</a:t>
            </a:r>
          </a:p>
        </p:txBody>
      </p:sp>
    </p:spTree>
    <p:extLst>
      <p:ext uri="{BB962C8B-B14F-4D97-AF65-F5344CB8AC3E}">
        <p14:creationId xmlns:p14="http://schemas.microsoft.com/office/powerpoint/2010/main" val="9603520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6004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6004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81788"/>
            <a:ext cx="6395851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07422" y="554181"/>
            <a:ext cx="5838851" cy="78208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11" name="ZoneTexte 10"/>
          <p:cNvSpPr txBox="1"/>
          <p:nvPr userDrawn="1"/>
        </p:nvSpPr>
        <p:spPr>
          <a:xfrm>
            <a:off x="472279" y="8456675"/>
            <a:ext cx="874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A6004E"/>
                </a:solidFill>
                <a:latin typeface="Arial Narrow" panose="020B0606020202030204" pitchFamily="34" charset="0"/>
              </a:rPr>
              <a:t>LOGEMENT SOCIAL ET ECONOMIE MIXTE</a:t>
            </a:r>
          </a:p>
        </p:txBody>
      </p:sp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253377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 userDrawn="1"/>
        </p:nvGrpSpPr>
        <p:grpSpPr>
          <a:xfrm>
            <a:off x="173538" y="476501"/>
            <a:ext cx="6446259" cy="945899"/>
            <a:chOff x="231382" y="357376"/>
            <a:chExt cx="8595012" cy="709424"/>
          </a:xfrm>
        </p:grpSpPr>
        <p:sp>
          <p:nvSpPr>
            <p:cNvPr id="25" name="Rectangle 24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6004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30" name="Rectangle 29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6004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2" name="ZoneTexte 31"/>
          <p:cNvSpPr txBox="1"/>
          <p:nvPr userDrawn="1"/>
        </p:nvSpPr>
        <p:spPr>
          <a:xfrm>
            <a:off x="472279" y="8456675"/>
            <a:ext cx="874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A6004E"/>
                </a:solidFill>
                <a:latin typeface="Arial Narrow" panose="020B0606020202030204" pitchFamily="34" charset="0"/>
              </a:rPr>
              <a:t>LOGEMENT SOCIAL ET ECONOMIE MIXTE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6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6" name="Graphique 15"/>
          <p:cNvGraphicFramePr/>
          <p:nvPr userDrawn="1"/>
        </p:nvGraphicFramePr>
        <p:xfrm>
          <a:off x="3798274" y="2773229"/>
          <a:ext cx="2292714" cy="223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/>
        </p:nvGraphicFramePr>
        <p:xfrm>
          <a:off x="380082" y="2790939"/>
          <a:ext cx="2634487" cy="227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/>
        </p:nvGraphicFramePr>
        <p:xfrm>
          <a:off x="3838210" y="5517668"/>
          <a:ext cx="2292714" cy="223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/>
        </p:nvGraphicFramePr>
        <p:xfrm>
          <a:off x="420017" y="5535378"/>
          <a:ext cx="2634487" cy="227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247572" y="1811957"/>
            <a:ext cx="637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3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91011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6004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6004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472279" y="8456675"/>
            <a:ext cx="874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A6004E"/>
                </a:solidFill>
                <a:latin typeface="Arial Narrow" panose="020B0606020202030204" pitchFamily="34" charset="0"/>
              </a:rPr>
              <a:t>LOGEMENT SOCIAL ET ECONOMIE MIXTE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5" y="1790701"/>
            <a:ext cx="3038963" cy="59245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idx="17" hasCustomPrompt="1"/>
          </p:nvPr>
        </p:nvSpPr>
        <p:spPr>
          <a:xfrm>
            <a:off x="3580833" y="1790701"/>
            <a:ext cx="3038963" cy="59245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8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355366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A6004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A6004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472279" y="8456675"/>
            <a:ext cx="874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A6004E"/>
                </a:solidFill>
                <a:latin typeface="Arial Narrow" panose="020B0606020202030204" pitchFamily="34" charset="0"/>
              </a:rPr>
              <a:t>LOGEMENT SOCIAL ET ECONOMIE MIXTE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76501"/>
            <a:ext cx="6044555" cy="945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5" y="1790702"/>
            <a:ext cx="3038963" cy="27958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idx="17" hasCustomPrompt="1"/>
          </p:nvPr>
        </p:nvSpPr>
        <p:spPr>
          <a:xfrm>
            <a:off x="3580833" y="1790701"/>
            <a:ext cx="3038963" cy="27958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8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252202" y="5167691"/>
            <a:ext cx="3038963" cy="2795815"/>
          </a:xfrm>
          <a:prstGeom prst="rect">
            <a:avLst/>
          </a:prstGeom>
          <a:solidFill>
            <a:srgbClr val="FFDDED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9" hasCustomPrompt="1"/>
          </p:nvPr>
        </p:nvSpPr>
        <p:spPr>
          <a:xfrm>
            <a:off x="3609090" y="5167690"/>
            <a:ext cx="3038963" cy="2795815"/>
          </a:xfrm>
          <a:prstGeom prst="rect">
            <a:avLst/>
          </a:prstGeom>
          <a:solidFill>
            <a:srgbClr val="FFDDED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A6004E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210660325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EUR PUBL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4377" y="0"/>
            <a:ext cx="6853623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ZoneTexte 2"/>
          <p:cNvSpPr txBox="1"/>
          <p:nvPr userDrawn="1"/>
        </p:nvSpPr>
        <p:spPr>
          <a:xfrm>
            <a:off x="4377" y="3149600"/>
            <a:ext cx="68536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rgbClr val="EA9922"/>
                </a:solidFill>
                <a:latin typeface="Arial Narrow" panose="020B0606020202030204" pitchFamily="34" charset="0"/>
              </a:rPr>
              <a:t>MODELES</a:t>
            </a:r>
          </a:p>
          <a:p>
            <a:pPr algn="ctr"/>
            <a:r>
              <a:rPr lang="fr-FR" sz="72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</p:spTree>
    <p:extLst>
      <p:ext uri="{BB962C8B-B14F-4D97-AF65-F5344CB8AC3E}">
        <p14:creationId xmlns:p14="http://schemas.microsoft.com/office/powerpoint/2010/main" val="220745402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2" name="Rectangle 11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0" name="Rectangle 19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4" name="ZoneTexte 13"/>
          <p:cNvSpPr txBox="1"/>
          <p:nvPr userDrawn="1"/>
        </p:nvSpPr>
        <p:spPr>
          <a:xfrm>
            <a:off x="472279" y="8525760"/>
            <a:ext cx="874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6" y="1790701"/>
            <a:ext cx="6395850" cy="59245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707422" y="554181"/>
            <a:ext cx="5838851" cy="78208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4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799477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30" name="Rectangle 29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2" name="ZoneTexte 31"/>
          <p:cNvSpPr txBox="1"/>
          <p:nvPr userDrawn="1"/>
        </p:nvSpPr>
        <p:spPr>
          <a:xfrm>
            <a:off x="472279" y="8525760"/>
            <a:ext cx="874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69354"/>
            <a:ext cx="6044555" cy="9530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graphicFrame>
        <p:nvGraphicFramePr>
          <p:cNvPr id="16" name="Graphique 15"/>
          <p:cNvGraphicFramePr/>
          <p:nvPr userDrawn="1"/>
        </p:nvGraphicFramePr>
        <p:xfrm>
          <a:off x="3798274" y="2773229"/>
          <a:ext cx="2292714" cy="223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/>
          <p:nvPr userDrawn="1"/>
        </p:nvGraphicFramePr>
        <p:xfrm>
          <a:off x="380082" y="2790939"/>
          <a:ext cx="2634487" cy="227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phique 19"/>
          <p:cNvGraphicFramePr/>
          <p:nvPr userDrawn="1"/>
        </p:nvGraphicFramePr>
        <p:xfrm>
          <a:off x="3838210" y="5517668"/>
          <a:ext cx="2292714" cy="223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 userDrawn="1"/>
        </p:nvGraphicFramePr>
        <p:xfrm>
          <a:off x="420017" y="5535378"/>
          <a:ext cx="2634487" cy="227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 userDrawn="1"/>
        </p:nvSpPr>
        <p:spPr>
          <a:xfrm>
            <a:off x="247572" y="1886901"/>
            <a:ext cx="637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Des graphiques aux couleurs unies et dégradées</a:t>
            </a:r>
          </a:p>
        </p:txBody>
      </p:sp>
      <p:sp>
        <p:nvSpPr>
          <p:cNvPr id="33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486049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472279" y="8525760"/>
            <a:ext cx="874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69354"/>
            <a:ext cx="6044555" cy="9530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5" y="1790701"/>
            <a:ext cx="3038963" cy="59245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idx="17" hasCustomPrompt="1"/>
          </p:nvPr>
        </p:nvSpPr>
        <p:spPr>
          <a:xfrm>
            <a:off x="3580833" y="1790701"/>
            <a:ext cx="3038963" cy="59245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9EA09E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v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9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114545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 userDrawn="1"/>
        </p:nvGrpSpPr>
        <p:grpSpPr>
          <a:xfrm>
            <a:off x="173537" y="476501"/>
            <a:ext cx="6446259" cy="945899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 dirty="0"/>
            </a:p>
          </p:txBody>
        </p:sp>
      </p:grpSp>
      <p:sp>
        <p:nvSpPr>
          <p:cNvPr id="23" name="Rectangle 22"/>
          <p:cNvSpPr/>
          <p:nvPr userDrawn="1"/>
        </p:nvSpPr>
        <p:spPr bwMode="auto">
          <a:xfrm>
            <a:off x="223946" y="8496296"/>
            <a:ext cx="206107" cy="352632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5" name="ZoneTexte 24"/>
          <p:cNvSpPr txBox="1"/>
          <p:nvPr userDrawn="1"/>
        </p:nvSpPr>
        <p:spPr>
          <a:xfrm>
            <a:off x="472279" y="8525760"/>
            <a:ext cx="874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15" name="Espace réservé du texte 22"/>
          <p:cNvSpPr>
            <a:spLocks noGrp="1"/>
          </p:cNvSpPr>
          <p:nvPr>
            <p:ph type="body" sz="quarter" idx="16" hasCustomPrompt="1"/>
          </p:nvPr>
        </p:nvSpPr>
        <p:spPr>
          <a:xfrm>
            <a:off x="575241" y="469354"/>
            <a:ext cx="6044555" cy="9530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idx="1" hasCustomPrompt="1"/>
          </p:nvPr>
        </p:nvSpPr>
        <p:spPr>
          <a:xfrm>
            <a:off x="223945" y="1790701"/>
            <a:ext cx="3038963" cy="28151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idx="17" hasCustomPrompt="1"/>
          </p:nvPr>
        </p:nvSpPr>
        <p:spPr>
          <a:xfrm>
            <a:off x="3580833" y="1790701"/>
            <a:ext cx="3038963" cy="28151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9EA09E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v</a:t>
            </a:r>
            <a:endParaRPr lang="fr-FR" sz="1400" dirty="0">
              <a:latin typeface="Arial Narrow" panose="020B0606020202030204" pitchFamily="34" charset="0"/>
            </a:endParaRPr>
          </a:p>
        </p:txBody>
      </p:sp>
      <p:sp>
        <p:nvSpPr>
          <p:cNvPr id="29" name="Espace réservé du numéro de diapositive 1"/>
          <p:cNvSpPr txBox="1">
            <a:spLocks/>
          </p:cNvSpPr>
          <p:nvPr userDrawn="1"/>
        </p:nvSpPr>
        <p:spPr>
          <a:xfrm>
            <a:off x="80367" y="8486770"/>
            <a:ext cx="494874" cy="352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Text Placeholder 2"/>
          <p:cNvSpPr>
            <a:spLocks noGrp="1"/>
          </p:cNvSpPr>
          <p:nvPr>
            <p:ph idx="18" hasCustomPrompt="1"/>
          </p:nvPr>
        </p:nvSpPr>
        <p:spPr>
          <a:xfrm>
            <a:off x="252202" y="5128987"/>
            <a:ext cx="3038963" cy="2815167"/>
          </a:xfrm>
          <a:prstGeom prst="rect">
            <a:avLst/>
          </a:prstGeom>
          <a:solidFill>
            <a:srgbClr val="F7DAAF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ABABAB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>
              <a:buClr>
                <a:srgbClr val="666666"/>
              </a:buClr>
              <a:buSzPct val="150000"/>
              <a:buFont typeface="Wingdings" panose="05000000000000000000" pitchFamily="2" charset="2"/>
              <a:buChar char="§"/>
            </a:pPr>
            <a:r>
              <a:rPr lang="fr-FR" sz="14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idx="19" hasCustomPrompt="1"/>
          </p:nvPr>
        </p:nvSpPr>
        <p:spPr>
          <a:xfrm>
            <a:off x="3609090" y="5128987"/>
            <a:ext cx="3038963" cy="2815167"/>
          </a:xfrm>
          <a:prstGeom prst="rect">
            <a:avLst/>
          </a:prstGeom>
          <a:solidFill>
            <a:srgbClr val="F7DAAF"/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Clr>
                <a:srgbClr val="EA9922"/>
              </a:buClr>
              <a:buSzPct val="150000"/>
              <a:buFont typeface="Wingdings" panose="05000000000000000000" pitchFamily="2" charset="2"/>
              <a:buChar char="§"/>
              <a:defRPr/>
            </a:lvl1pPr>
            <a:lvl2pPr marL="742950" indent="-285750">
              <a:buClr>
                <a:srgbClr val="9EA09E"/>
              </a:buClr>
              <a:buSzPct val="150000"/>
              <a:buFont typeface="Wingdings" panose="05000000000000000000" pitchFamily="2" charset="2"/>
              <a:buChar char="§"/>
              <a:defRPr/>
            </a:lvl2pPr>
            <a:lvl3pPr marL="1200150" indent="-285750">
              <a:buClr>
                <a:srgbClr val="4F504F"/>
              </a:buClr>
              <a:buSzPct val="150000"/>
              <a:buFont typeface="Wingdings" panose="05000000000000000000" pitchFamily="2" charset="2"/>
              <a:buChar char="§"/>
              <a:defRPr/>
            </a:lvl3pPr>
          </a:lstStyle>
          <a:p>
            <a:pPr marL="285750" indent="-285750">
              <a:buClr>
                <a:srgbClr val="EA9922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>
              <a:buClr>
                <a:srgbClr val="9EA09E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Arial Narrow" panose="020B0606020202030204" pitchFamily="34" charset="0"/>
              </a:rPr>
              <a:t>v</a:t>
            </a:r>
            <a:endParaRPr lang="fr-FR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5026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4377" y="0"/>
            <a:ext cx="6853623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381" y="3773085"/>
            <a:ext cx="3519239" cy="149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7703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3596" y="3338267"/>
            <a:ext cx="3484404" cy="580573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915834" y="3163844"/>
            <a:ext cx="5645514" cy="20618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3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15834" y="5297095"/>
            <a:ext cx="564551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211198" y="910976"/>
            <a:ext cx="1512168" cy="576064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9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sp>
        <p:nvSpPr>
          <p:cNvPr id="17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66175" y="8302618"/>
            <a:ext cx="831959" cy="246220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825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/>
        </p:nvSpPr>
        <p:spPr>
          <a:xfrm>
            <a:off x="258992" y="8361721"/>
            <a:ext cx="54006" cy="12801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0321" y="8169934"/>
            <a:ext cx="1293923" cy="51158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0" y="640000"/>
            <a:ext cx="2808000" cy="137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914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390257" cy="3218564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52" y="8195848"/>
            <a:ext cx="1293923" cy="51158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05374" y="6613674"/>
            <a:ext cx="831959" cy="246220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825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705374" y="3650934"/>
            <a:ext cx="5645514" cy="20618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3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705374" y="5596114"/>
            <a:ext cx="564551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211198" y="910976"/>
            <a:ext cx="1512168" cy="576064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9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0000" y="7680000"/>
            <a:ext cx="2484000" cy="121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35746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91502"/>
            <a:ext cx="1229146" cy="2267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grpSp>
        <p:nvGrpSpPr>
          <p:cNvPr id="25" name="Groupe 24"/>
          <p:cNvGrpSpPr/>
          <p:nvPr/>
        </p:nvGrpSpPr>
        <p:grpSpPr>
          <a:xfrm>
            <a:off x="1" y="1"/>
            <a:ext cx="3363728" cy="3218565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9" name="Forme libre 38"/>
            <p:cNvSpPr>
              <a:spLocks/>
            </p:cNvSpPr>
            <p:nvPr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50"/>
            </a:p>
          </p:txBody>
        </p:sp>
        <p:sp>
          <p:nvSpPr>
            <p:cNvPr id="40" name="Forme libre 39"/>
            <p:cNvSpPr>
              <a:spLocks/>
            </p:cNvSpPr>
            <p:nvPr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5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937328" y="1096134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937328" y="2341476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937328" y="3586819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937328" y="4832161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937328" y="6077503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937328" y="7322843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404664" y="1096007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404664" y="2341349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404664" y="3586691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404664" y="4832034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404664" y="6077376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404664" y="7322716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716582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1" y="-2"/>
            <a:ext cx="3363728" cy="3218567"/>
            <a:chOff x="0" y="-1"/>
            <a:chExt cx="4484971" cy="1810444"/>
          </a:xfrm>
        </p:grpSpPr>
        <p:sp>
          <p:nvSpPr>
            <p:cNvPr id="4" name="Rectangle 3"/>
            <p:cNvSpPr/>
            <p:nvPr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grpSp>
          <p:nvGrpSpPr>
            <p:cNvPr id="5" name="Groupe 4"/>
            <p:cNvGrpSpPr/>
            <p:nvPr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350"/>
              </a:p>
            </p:txBody>
          </p:sp>
          <p:sp>
            <p:nvSpPr>
              <p:cNvPr id="31" name="Forme libre 30"/>
              <p:cNvSpPr>
                <a:spLocks/>
              </p:cNvSpPr>
              <p:nvPr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350"/>
              </a:p>
            </p:txBody>
          </p:sp>
          <p:sp>
            <p:nvSpPr>
              <p:cNvPr id="36" name="Forme libre 35"/>
              <p:cNvSpPr>
                <a:spLocks/>
              </p:cNvSpPr>
              <p:nvPr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35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66682" y="4426752"/>
            <a:ext cx="1051004" cy="1484946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54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1762241" y="4572000"/>
            <a:ext cx="4853114" cy="1923708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24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58484635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674694" y="2011715"/>
            <a:ext cx="5778642" cy="66001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8228150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5288" y="347530"/>
            <a:ext cx="5778074" cy="8961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675085" y="2012246"/>
            <a:ext cx="2700338" cy="6598356"/>
          </a:xfrm>
        </p:spPr>
        <p:txBody>
          <a:bodyPr>
            <a:normAutofit/>
          </a:bodyPr>
          <a:lstStyle>
            <a:lvl1pPr>
              <a:defRPr sz="1050"/>
            </a:lvl1pPr>
            <a:lvl2pPr>
              <a:defRPr sz="900"/>
            </a:lvl2pPr>
            <a:lvl3pPr>
              <a:defRPr sz="825"/>
            </a:lvl3pPr>
            <a:lvl4pPr>
              <a:defRPr sz="788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3537348" y="2012246"/>
            <a:ext cx="2915840" cy="6598356"/>
          </a:xfrm>
        </p:spPr>
        <p:txBody>
          <a:bodyPr>
            <a:normAutofit/>
          </a:bodyPr>
          <a:lstStyle>
            <a:lvl1pPr>
              <a:defRPr sz="1050"/>
            </a:lvl1pPr>
            <a:lvl2pPr>
              <a:defRPr sz="900"/>
            </a:lvl2pPr>
            <a:lvl3pPr>
              <a:defRPr sz="825"/>
            </a:lvl3pPr>
            <a:lvl4pPr>
              <a:defRPr sz="788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76960600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63440422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4563666" y="0"/>
            <a:ext cx="2294334" cy="9144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84579649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000" y="2023266"/>
            <a:ext cx="5400000" cy="509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35811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/>
        </p:nvGrpSpPr>
        <p:grpSpPr>
          <a:xfrm>
            <a:off x="1430255" y="4059943"/>
            <a:ext cx="3997490" cy="102411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3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4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5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8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9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1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pic>
        <p:nvPicPr>
          <p:cNvPr id="36" name="Image 3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0321" y="8169934"/>
            <a:ext cx="1293923" cy="5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32874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643070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3596" y="3338267"/>
            <a:ext cx="3484404" cy="580573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915835" y="3163846"/>
            <a:ext cx="5645514" cy="20618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3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15835" y="5297098"/>
            <a:ext cx="5645514" cy="2492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66176" y="8302620"/>
            <a:ext cx="831959" cy="246220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825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/>
        </p:nvSpPr>
        <p:spPr>
          <a:xfrm>
            <a:off x="258993" y="8361723"/>
            <a:ext cx="54006" cy="12801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0321" y="8169935"/>
            <a:ext cx="1293923" cy="511589"/>
          </a:xfrm>
          <a:prstGeom prst="rect">
            <a:avLst/>
          </a:prstGeom>
        </p:spPr>
      </p:pic>
      <p:sp>
        <p:nvSpPr>
          <p:cNvPr id="2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211199" y="910976"/>
            <a:ext cx="1512168" cy="576064"/>
          </a:xfrm>
          <a:prstGeom prst="roundRect">
            <a:avLst>
              <a:gd name="adj" fmla="val 50000"/>
            </a:avLst>
          </a:prstGeom>
          <a:solidFill>
            <a:srgbClr val="00A19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9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0" y="640002"/>
            <a:ext cx="2808000" cy="137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71875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2"/>
            <a:ext cx="3390257" cy="3218564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53" y="8195850"/>
            <a:ext cx="1293923" cy="51158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05375" y="6613676"/>
            <a:ext cx="831959" cy="246220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825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705375" y="3650934"/>
            <a:ext cx="5645514" cy="20618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3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705375" y="5596114"/>
            <a:ext cx="5645514" cy="2492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2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211199" y="910976"/>
            <a:ext cx="1512168" cy="576064"/>
          </a:xfrm>
          <a:prstGeom prst="roundRect">
            <a:avLst>
              <a:gd name="adj" fmla="val 50000"/>
            </a:avLst>
          </a:prstGeom>
          <a:solidFill>
            <a:srgbClr val="00A19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9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0000" y="7680000"/>
            <a:ext cx="2484000" cy="121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3194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" y="91502"/>
            <a:ext cx="1229146" cy="2267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grpSp>
        <p:nvGrpSpPr>
          <p:cNvPr id="25" name="Groupe 24"/>
          <p:cNvGrpSpPr/>
          <p:nvPr/>
        </p:nvGrpSpPr>
        <p:grpSpPr>
          <a:xfrm>
            <a:off x="1" y="3"/>
            <a:ext cx="3363728" cy="3218565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9" name="Forme libre 38"/>
            <p:cNvSpPr>
              <a:spLocks/>
            </p:cNvSpPr>
            <p:nvPr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50"/>
            </a:p>
          </p:txBody>
        </p:sp>
        <p:sp>
          <p:nvSpPr>
            <p:cNvPr id="40" name="Forme libre 39"/>
            <p:cNvSpPr>
              <a:spLocks/>
            </p:cNvSpPr>
            <p:nvPr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5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937329" y="1096136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937329" y="2341478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937329" y="3586820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937329" y="4832163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937329" y="6077505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937329" y="7322845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404665" y="1096009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404665" y="2341349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tx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404665" y="3586693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404665" y="4832035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404665" y="6077376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404665" y="7322718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27719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1" y="-2"/>
            <a:ext cx="3363728" cy="3218567"/>
            <a:chOff x="0" y="-1"/>
            <a:chExt cx="4484971" cy="1810444"/>
          </a:xfrm>
        </p:grpSpPr>
        <p:sp>
          <p:nvSpPr>
            <p:cNvPr id="4" name="Rectangle 3"/>
            <p:cNvSpPr/>
            <p:nvPr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grpSp>
          <p:nvGrpSpPr>
            <p:cNvPr id="5" name="Groupe 4"/>
            <p:cNvGrpSpPr/>
            <p:nvPr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350"/>
              </a:p>
            </p:txBody>
          </p:sp>
          <p:sp>
            <p:nvSpPr>
              <p:cNvPr id="31" name="Forme libre 30"/>
              <p:cNvSpPr>
                <a:spLocks/>
              </p:cNvSpPr>
              <p:nvPr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350"/>
              </a:p>
            </p:txBody>
          </p:sp>
          <p:sp>
            <p:nvSpPr>
              <p:cNvPr id="36" name="Forme libre 35"/>
              <p:cNvSpPr>
                <a:spLocks/>
              </p:cNvSpPr>
              <p:nvPr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35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66683" y="4426752"/>
            <a:ext cx="1051004" cy="1484946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54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1762242" y="4572000"/>
            <a:ext cx="4853114" cy="192370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24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58316632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4694" y="345600"/>
            <a:ext cx="5778642" cy="59975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2"/>
            <a:ext cx="5778074" cy="51205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674694" y="2011716"/>
            <a:ext cx="5778642" cy="66001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46644201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675085" y="2012248"/>
            <a:ext cx="2700338" cy="65983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  <a:lvl2pPr>
              <a:defRPr sz="900"/>
            </a:lvl2pPr>
            <a:lvl3pPr>
              <a:defRPr sz="825"/>
            </a:lvl3pPr>
            <a:lvl4pPr>
              <a:defRPr sz="788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3537349" y="2012248"/>
            <a:ext cx="2915840" cy="65983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  <a:lvl2pPr>
              <a:defRPr sz="900"/>
            </a:lvl2pPr>
            <a:lvl3pPr>
              <a:defRPr sz="825"/>
            </a:lvl3pPr>
            <a:lvl4pPr>
              <a:defRPr sz="788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74694" y="345600"/>
            <a:ext cx="5778642" cy="59975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2"/>
            <a:ext cx="5778074" cy="51205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5844649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674694" y="345600"/>
            <a:ext cx="5778642" cy="59975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2"/>
            <a:ext cx="5778074" cy="51205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53754707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4563666" y="0"/>
            <a:ext cx="2294334" cy="9144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674694" y="345600"/>
            <a:ext cx="5778642" cy="59975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2"/>
            <a:ext cx="5778074" cy="51205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72239971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000" y="2023268"/>
            <a:ext cx="5400000" cy="509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652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1430255" y="4059945"/>
            <a:ext cx="3997490" cy="1024114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1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pic>
        <p:nvPicPr>
          <p:cNvPr id="21" name="Image 2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0321" y="8169935"/>
            <a:ext cx="1293923" cy="5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65334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012561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3596" y="3338267"/>
            <a:ext cx="3484404" cy="580573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915834" y="3163844"/>
            <a:ext cx="5645514" cy="20618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3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15834" y="5297095"/>
            <a:ext cx="564551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211198" y="910976"/>
            <a:ext cx="1512168" cy="576064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9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sp>
        <p:nvSpPr>
          <p:cNvPr id="17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66175" y="8302618"/>
            <a:ext cx="831959" cy="246220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825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/>
        </p:nvSpPr>
        <p:spPr>
          <a:xfrm>
            <a:off x="258992" y="8361721"/>
            <a:ext cx="54006" cy="12801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0321" y="8169934"/>
            <a:ext cx="1293923" cy="51158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00" y="640000"/>
            <a:ext cx="2808000" cy="137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02143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390257" cy="3218564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52" y="8195848"/>
            <a:ext cx="1293923" cy="51158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05374" y="6613674"/>
            <a:ext cx="831959" cy="246220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825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705374" y="3650934"/>
            <a:ext cx="5645514" cy="20618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3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705374" y="5596114"/>
            <a:ext cx="564551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211198" y="910976"/>
            <a:ext cx="1512168" cy="576064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9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0000" y="7680000"/>
            <a:ext cx="2484000" cy="121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76864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91502"/>
            <a:ext cx="1229146" cy="2267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grpSp>
        <p:nvGrpSpPr>
          <p:cNvPr id="25" name="Groupe 24"/>
          <p:cNvGrpSpPr/>
          <p:nvPr/>
        </p:nvGrpSpPr>
        <p:grpSpPr>
          <a:xfrm>
            <a:off x="1" y="1"/>
            <a:ext cx="3363728" cy="3218565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9" name="Forme libre 38"/>
            <p:cNvSpPr>
              <a:spLocks/>
            </p:cNvSpPr>
            <p:nvPr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50"/>
            </a:p>
          </p:txBody>
        </p:sp>
        <p:sp>
          <p:nvSpPr>
            <p:cNvPr id="40" name="Forme libre 39"/>
            <p:cNvSpPr>
              <a:spLocks/>
            </p:cNvSpPr>
            <p:nvPr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5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937328" y="1096134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937328" y="2341476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937328" y="3586819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937328" y="4832161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937328" y="6077503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937328" y="7322843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404664" y="1096007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404664" y="2341349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404664" y="3586691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404664" y="4832034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404664" y="6077376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404664" y="7322716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93900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674694" y="2011715"/>
            <a:ext cx="5778642" cy="66001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44693292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5288" y="347530"/>
            <a:ext cx="5778074" cy="8961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675085" y="2012246"/>
            <a:ext cx="2700338" cy="6598356"/>
          </a:xfrm>
        </p:spPr>
        <p:txBody>
          <a:bodyPr>
            <a:normAutofit/>
          </a:bodyPr>
          <a:lstStyle>
            <a:lvl1pPr>
              <a:defRPr sz="1050"/>
            </a:lvl1pPr>
            <a:lvl2pPr>
              <a:defRPr sz="900"/>
            </a:lvl2pPr>
            <a:lvl3pPr>
              <a:defRPr sz="825"/>
            </a:lvl3pPr>
            <a:lvl4pPr>
              <a:defRPr sz="788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3537348" y="2012246"/>
            <a:ext cx="2915840" cy="6598356"/>
          </a:xfrm>
        </p:spPr>
        <p:txBody>
          <a:bodyPr>
            <a:normAutofit/>
          </a:bodyPr>
          <a:lstStyle>
            <a:lvl1pPr>
              <a:defRPr sz="1050"/>
            </a:lvl1pPr>
            <a:lvl2pPr>
              <a:defRPr sz="900"/>
            </a:lvl2pPr>
            <a:lvl3pPr>
              <a:defRPr sz="825"/>
            </a:lvl3pPr>
            <a:lvl4pPr>
              <a:defRPr sz="788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98679769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59463823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4563666" y="0"/>
            <a:ext cx="2294334" cy="9144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7502082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000" y="2023266"/>
            <a:ext cx="5400000" cy="509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04727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/>
        </p:nvGrpSpPr>
        <p:grpSpPr>
          <a:xfrm>
            <a:off x="1430255" y="4059943"/>
            <a:ext cx="3997490" cy="102411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3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4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5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8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9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1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pic>
        <p:nvPicPr>
          <p:cNvPr id="36" name="Image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0321" y="8169934"/>
            <a:ext cx="1293923" cy="5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63441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838320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2"/>
          <a:srcRect r="16360" b="16635"/>
          <a:stretch/>
        </p:blipFill>
        <p:spPr>
          <a:xfrm>
            <a:off x="3373596" y="3338267"/>
            <a:ext cx="3484404" cy="580573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915834" y="3163844"/>
            <a:ext cx="5645514" cy="20618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3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15834" y="5297096"/>
            <a:ext cx="5645514" cy="2492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66175" y="8302618"/>
            <a:ext cx="831959" cy="246220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825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/>
        </p:nvSpPr>
        <p:spPr>
          <a:xfrm>
            <a:off x="258992" y="8361721"/>
            <a:ext cx="54006" cy="12801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321" y="8169934"/>
            <a:ext cx="1293923" cy="511589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00" y="640000"/>
            <a:ext cx="2808000" cy="1373966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001" y="634860"/>
            <a:ext cx="1335141" cy="992236"/>
          </a:xfrm>
          <a:prstGeom prst="rect">
            <a:avLst/>
          </a:prstGeom>
        </p:spPr>
      </p:pic>
      <p:sp>
        <p:nvSpPr>
          <p:cNvPr id="14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4725145" y="1499659"/>
            <a:ext cx="1859066" cy="576064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788" b="0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44756878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/>
          <a:srcRect l="25979" t="58092"/>
          <a:stretch/>
        </p:blipFill>
        <p:spPr>
          <a:xfrm>
            <a:off x="0" y="0"/>
            <a:ext cx="3390257" cy="3218564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52" y="8195848"/>
            <a:ext cx="1293923" cy="51158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05374" y="6613674"/>
            <a:ext cx="831959" cy="246220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825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705374" y="3650934"/>
            <a:ext cx="5645514" cy="20618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3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705374" y="5596114"/>
            <a:ext cx="5645514" cy="2492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0000" y="7680000"/>
            <a:ext cx="2484000" cy="121543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001" y="634860"/>
            <a:ext cx="1335141" cy="992236"/>
          </a:xfrm>
          <a:prstGeom prst="rect">
            <a:avLst/>
          </a:prstGeom>
        </p:spPr>
      </p:pic>
      <p:sp>
        <p:nvSpPr>
          <p:cNvPr id="12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4725145" y="1499659"/>
            <a:ext cx="1859066" cy="576064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788" b="0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194461232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91502"/>
            <a:ext cx="1229146" cy="2267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grpSp>
        <p:nvGrpSpPr>
          <p:cNvPr id="25" name="Groupe 24"/>
          <p:cNvGrpSpPr/>
          <p:nvPr/>
        </p:nvGrpSpPr>
        <p:grpSpPr>
          <a:xfrm>
            <a:off x="1" y="1"/>
            <a:ext cx="3363728" cy="3218565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9" name="Forme libre 38"/>
            <p:cNvSpPr>
              <a:spLocks/>
            </p:cNvSpPr>
            <p:nvPr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50"/>
            </a:p>
          </p:txBody>
        </p:sp>
        <p:sp>
          <p:nvSpPr>
            <p:cNvPr id="40" name="Forme libre 39"/>
            <p:cNvSpPr>
              <a:spLocks/>
            </p:cNvSpPr>
            <p:nvPr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5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937328" y="1096134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937328" y="2341476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937328" y="3586819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937328" y="4832161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937328" y="6077503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937328" y="7322843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404664" y="1096007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404664" y="2341349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tx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404664" y="3586691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404664" y="4832034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404664" y="6077376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404664" y="7322716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737770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1" y="-2"/>
            <a:ext cx="3363728" cy="3218567"/>
            <a:chOff x="0" y="-1"/>
            <a:chExt cx="4484971" cy="1810444"/>
          </a:xfrm>
        </p:grpSpPr>
        <p:sp>
          <p:nvSpPr>
            <p:cNvPr id="4" name="Rectangle 3"/>
            <p:cNvSpPr/>
            <p:nvPr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grpSp>
          <p:nvGrpSpPr>
            <p:cNvPr id="5" name="Groupe 4"/>
            <p:cNvGrpSpPr/>
            <p:nvPr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350"/>
              </a:p>
            </p:txBody>
          </p:sp>
          <p:sp>
            <p:nvSpPr>
              <p:cNvPr id="31" name="Forme libre 30"/>
              <p:cNvSpPr>
                <a:spLocks/>
              </p:cNvSpPr>
              <p:nvPr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350"/>
              </a:p>
            </p:txBody>
          </p:sp>
          <p:sp>
            <p:nvSpPr>
              <p:cNvPr id="36" name="Forme libre 35"/>
              <p:cNvSpPr>
                <a:spLocks/>
              </p:cNvSpPr>
              <p:nvPr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35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66682" y="4426752"/>
            <a:ext cx="1051004" cy="1484946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54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1762241" y="4572000"/>
            <a:ext cx="4853114" cy="192370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24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217781640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4694" y="345600"/>
            <a:ext cx="5778642" cy="59975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674694" y="2011715"/>
            <a:ext cx="5778642" cy="66001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408713284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675085" y="2012246"/>
            <a:ext cx="2700338" cy="65983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  <a:lvl2pPr>
              <a:defRPr sz="900"/>
            </a:lvl2pPr>
            <a:lvl3pPr>
              <a:defRPr sz="825"/>
            </a:lvl3pPr>
            <a:lvl4pPr>
              <a:defRPr sz="788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3537348" y="2012246"/>
            <a:ext cx="2915840" cy="65983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  <a:lvl2pPr>
              <a:defRPr sz="900"/>
            </a:lvl2pPr>
            <a:lvl3pPr>
              <a:defRPr sz="825"/>
            </a:lvl3pPr>
            <a:lvl4pPr>
              <a:defRPr sz="788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74694" y="345600"/>
            <a:ext cx="5778642" cy="59975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06827130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674694" y="345600"/>
            <a:ext cx="5778642" cy="59975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28538533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4563666" y="0"/>
            <a:ext cx="2294334" cy="9144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674694" y="345600"/>
            <a:ext cx="5778642" cy="59975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70926497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00" y="2023266"/>
            <a:ext cx="5400000" cy="509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01844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1430255" y="4059943"/>
            <a:ext cx="3997490" cy="1024114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1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pic>
        <p:nvPicPr>
          <p:cNvPr id="21" name="Image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321" y="8169934"/>
            <a:ext cx="1293923" cy="5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08396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987107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205452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age de contenu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B0C2CA5-D290-4702-A494-A7B12A66EC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5594" y="8061722"/>
            <a:ext cx="901625" cy="610793"/>
          </a:xfrm>
          <a:prstGeom prst="rect">
            <a:avLst/>
          </a:prstGeom>
        </p:spPr>
      </p:pic>
      <p:sp>
        <p:nvSpPr>
          <p:cNvPr id="16" name="Espace réservé de la date 3"/>
          <p:cNvSpPr txBox="1">
            <a:spLocks/>
          </p:cNvSpPr>
          <p:nvPr/>
        </p:nvSpPr>
        <p:spPr>
          <a:xfrm>
            <a:off x="660935" y="8382266"/>
            <a:ext cx="461729" cy="378000"/>
          </a:xfrm>
          <a:prstGeom prst="rect">
            <a:avLst/>
          </a:prstGeom>
        </p:spPr>
        <p:txBody>
          <a:bodyPr vert="horz" lIns="57865" tIns="28932" rIns="57865" bIns="28932" rtlCol="0" anchor="ctr">
            <a:noAutofit/>
          </a:bodyPr>
          <a:lstStyle>
            <a:defPPr>
              <a:defRPr lang="fr-FR"/>
            </a:defPPr>
            <a:lvl1pPr>
              <a:defRPr lang="fr-FR" sz="797" smtClean="0">
                <a:solidFill>
                  <a:schemeClr val="tx2"/>
                </a:solidFill>
              </a:defRPr>
            </a:lvl1pPr>
          </a:lstStyle>
          <a:p>
            <a:pPr lvl="0" algn="ctr"/>
            <a:fld id="{7B3EC54A-0E8E-4FDD-A883-160E8995B8D3}" type="datetime1">
              <a:rPr lang="fr-FR" sz="505" smtClean="0"/>
              <a:pPr lvl="0" algn="ctr"/>
              <a:t>01/07/2021</a:t>
            </a:fld>
            <a:endParaRPr lang="fr-FR" sz="505"/>
          </a:p>
        </p:txBody>
      </p:sp>
      <p:sp>
        <p:nvSpPr>
          <p:cNvPr id="17" name="Espace réservé du numéro de diapositive 5"/>
          <p:cNvSpPr txBox="1">
            <a:spLocks/>
          </p:cNvSpPr>
          <p:nvPr/>
        </p:nvSpPr>
        <p:spPr>
          <a:xfrm>
            <a:off x="385286" y="8382267"/>
            <a:ext cx="275649" cy="378926"/>
          </a:xfrm>
          <a:prstGeom prst="rect">
            <a:avLst/>
          </a:prstGeom>
        </p:spPr>
        <p:txBody>
          <a:bodyPr vert="horz" lIns="57865" tIns="28932" rIns="57865" bIns="28932" rtlCol="0" anchor="ctr">
            <a:noAutofit/>
          </a:bodyPr>
          <a:lstStyle>
            <a:defPPr>
              <a:defRPr lang="fr-FR"/>
            </a:defPPr>
            <a:lvl1pPr>
              <a:lnSpc>
                <a:spcPct val="100000"/>
              </a:lnSpc>
              <a:defRPr sz="797">
                <a:solidFill>
                  <a:schemeClr val="tx2"/>
                </a:solidFill>
              </a:defRPr>
            </a:lvl1pPr>
          </a:lstStyle>
          <a:p>
            <a:pPr lvl="0"/>
            <a:fld id="{9E3690BF-0467-4E40-8083-2349BA8C06AE}" type="slidenum">
              <a:rPr lang="fr-FR" altLang="fr-FR" sz="505" smtClean="0"/>
              <a:pPr lvl="0"/>
              <a:t>‹N°›</a:t>
            </a:fld>
            <a:endParaRPr lang="fr-FR" altLang="fr-FR" sz="505"/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D5961C3D-048B-4716-8158-10823E789A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5862" y="2018850"/>
            <a:ext cx="6038352" cy="5953124"/>
          </a:xfrm>
          <a:prstGeom prst="rect">
            <a:avLst/>
          </a:prstGeom>
        </p:spPr>
        <p:txBody>
          <a:bodyPr/>
          <a:lstStyle>
            <a:lvl1pPr marL="66303" indent="-66303">
              <a:lnSpc>
                <a:spcPct val="100000"/>
              </a:lnSpc>
              <a:spcBef>
                <a:spcPts val="1139"/>
              </a:spcBef>
              <a:buClr>
                <a:schemeClr val="bg1"/>
              </a:buClr>
              <a:buFont typeface="Arial" panose="020B0604020202020204" pitchFamily="34" charset="0"/>
              <a:buChar char="‪"/>
              <a:defRPr sz="1013" b="1">
                <a:solidFill>
                  <a:schemeClr val="accent1"/>
                </a:solidFill>
              </a:defRPr>
            </a:lvl1pPr>
            <a:lvl2pPr marL="229047" indent="-171785">
              <a:lnSpc>
                <a:spcPct val="100000"/>
              </a:lnSpc>
              <a:spcBef>
                <a:spcPts val="380"/>
              </a:spcBef>
              <a:defRPr sz="1013"/>
            </a:lvl2pPr>
            <a:lvl3pPr marL="229047" indent="-114524">
              <a:spcBef>
                <a:spcPts val="760"/>
              </a:spcBef>
              <a:buClr>
                <a:schemeClr val="bg1"/>
              </a:buClr>
              <a:buFont typeface="Arial" panose="020B0604020202020204" pitchFamily="34" charset="0"/>
              <a:buChar char="‪"/>
              <a:tabLst/>
              <a:defRPr b="1"/>
            </a:lvl3pPr>
            <a:lvl4pPr marL="395808" indent="-111510">
              <a:spcBef>
                <a:spcPts val="380"/>
              </a:spcBef>
              <a:defRPr/>
            </a:lvl4pPr>
            <a:lvl5pPr marL="567593" indent="-111510">
              <a:spcBef>
                <a:spcPts val="380"/>
              </a:spcBef>
              <a:defRPr i="1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D5F142E6-0101-4DFF-8B44-7DEEF644E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905" y="419099"/>
            <a:ext cx="5717648" cy="972000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1176951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57250" y="1496483"/>
            <a:ext cx="51435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57250" y="4802716"/>
            <a:ext cx="5143500" cy="2207684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70BAF-26CE-4B8A-A01B-9A8B6E2A9C31}" type="datetimeFigureOut">
              <a:rPr lang="fr-FR" smtClean="0"/>
              <a:t>01/07/2021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46091-E2B7-43DA-963B-9924B6E393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82232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70BAF-26CE-4B8A-A01B-9A8B6E2A9C31}" type="datetimeFigureOut">
              <a:rPr lang="fr-FR" smtClean="0"/>
              <a:t>01/07/2021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46091-E2B7-43DA-963B-9924B6E393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81627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3596" y="3338267"/>
            <a:ext cx="3484404" cy="580573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915834" y="3163844"/>
            <a:ext cx="5645514" cy="20618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3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15834" y="5297095"/>
            <a:ext cx="564551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211198" y="910976"/>
            <a:ext cx="1512168" cy="576064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9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sp>
        <p:nvSpPr>
          <p:cNvPr id="17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66175" y="8302618"/>
            <a:ext cx="831959" cy="246220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825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/>
        </p:nvSpPr>
        <p:spPr>
          <a:xfrm>
            <a:off x="258992" y="8361721"/>
            <a:ext cx="54006" cy="12801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0321" y="8169934"/>
            <a:ext cx="1293923" cy="51158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0" y="640000"/>
            <a:ext cx="2808000" cy="137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82232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390257" cy="3218564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52" y="8195848"/>
            <a:ext cx="1293923" cy="51158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05374" y="6613674"/>
            <a:ext cx="831959" cy="246220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825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705374" y="3650934"/>
            <a:ext cx="5645514" cy="20618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3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705374" y="5596114"/>
            <a:ext cx="564551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211198" y="910976"/>
            <a:ext cx="1512168" cy="576064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9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0000" y="7680000"/>
            <a:ext cx="2484000" cy="121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66454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91502"/>
            <a:ext cx="1229146" cy="2267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grpSp>
        <p:nvGrpSpPr>
          <p:cNvPr id="25" name="Groupe 24"/>
          <p:cNvGrpSpPr/>
          <p:nvPr/>
        </p:nvGrpSpPr>
        <p:grpSpPr>
          <a:xfrm>
            <a:off x="1" y="1"/>
            <a:ext cx="3363728" cy="3218565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9" name="Forme libre 38"/>
            <p:cNvSpPr>
              <a:spLocks/>
            </p:cNvSpPr>
            <p:nvPr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50"/>
            </a:p>
          </p:txBody>
        </p:sp>
        <p:sp>
          <p:nvSpPr>
            <p:cNvPr id="40" name="Forme libre 39"/>
            <p:cNvSpPr>
              <a:spLocks/>
            </p:cNvSpPr>
            <p:nvPr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5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937328" y="1096134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937328" y="2341476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937328" y="3586819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937328" y="4832161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937328" y="6077503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937328" y="7322843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404664" y="1096007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404664" y="2341349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404664" y="3586691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404664" y="4832034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404664" y="6077376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404664" y="7322716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794845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1" y="-2"/>
            <a:ext cx="3363728" cy="3218567"/>
            <a:chOff x="0" y="-1"/>
            <a:chExt cx="4484971" cy="1810444"/>
          </a:xfrm>
        </p:grpSpPr>
        <p:sp>
          <p:nvSpPr>
            <p:cNvPr id="4" name="Rectangle 3"/>
            <p:cNvSpPr/>
            <p:nvPr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grpSp>
          <p:nvGrpSpPr>
            <p:cNvPr id="5" name="Groupe 4"/>
            <p:cNvGrpSpPr/>
            <p:nvPr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350"/>
              </a:p>
            </p:txBody>
          </p:sp>
          <p:sp>
            <p:nvSpPr>
              <p:cNvPr id="31" name="Forme libre 30"/>
              <p:cNvSpPr>
                <a:spLocks/>
              </p:cNvSpPr>
              <p:nvPr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350"/>
              </a:p>
            </p:txBody>
          </p:sp>
          <p:sp>
            <p:nvSpPr>
              <p:cNvPr id="36" name="Forme libre 35"/>
              <p:cNvSpPr>
                <a:spLocks/>
              </p:cNvSpPr>
              <p:nvPr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35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66682" y="4426752"/>
            <a:ext cx="1051004" cy="1484946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54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1762241" y="4572000"/>
            <a:ext cx="4853114" cy="1923708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24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90164367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674694" y="2011715"/>
            <a:ext cx="5778642" cy="66001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69068787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5288" y="347530"/>
            <a:ext cx="5778074" cy="8961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675085" y="2012246"/>
            <a:ext cx="2700338" cy="6598356"/>
          </a:xfrm>
        </p:spPr>
        <p:txBody>
          <a:bodyPr>
            <a:normAutofit/>
          </a:bodyPr>
          <a:lstStyle>
            <a:lvl1pPr>
              <a:defRPr sz="1050"/>
            </a:lvl1pPr>
            <a:lvl2pPr>
              <a:defRPr sz="900"/>
            </a:lvl2pPr>
            <a:lvl3pPr>
              <a:defRPr sz="825"/>
            </a:lvl3pPr>
            <a:lvl4pPr>
              <a:defRPr sz="788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3537348" y="2012246"/>
            <a:ext cx="2915840" cy="6598356"/>
          </a:xfrm>
        </p:spPr>
        <p:txBody>
          <a:bodyPr>
            <a:normAutofit/>
          </a:bodyPr>
          <a:lstStyle>
            <a:lvl1pPr>
              <a:defRPr sz="1050"/>
            </a:lvl1pPr>
            <a:lvl2pPr>
              <a:defRPr sz="900"/>
            </a:lvl2pPr>
            <a:lvl3pPr>
              <a:defRPr sz="825"/>
            </a:lvl3pPr>
            <a:lvl4pPr>
              <a:defRPr sz="788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6170821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3209747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4563666" y="0"/>
            <a:ext cx="2294334" cy="9144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096058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000" y="2023266"/>
            <a:ext cx="5400000" cy="509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89508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/>
        </p:nvGrpSpPr>
        <p:grpSpPr>
          <a:xfrm>
            <a:off x="1430255" y="4059943"/>
            <a:ext cx="3997490" cy="102411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3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4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5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8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9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1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pic>
        <p:nvPicPr>
          <p:cNvPr id="36" name="Image 3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0321" y="8169934"/>
            <a:ext cx="1293923" cy="5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80705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126762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/>
          <a:srcRect l="25979" t="58092"/>
          <a:stretch/>
        </p:blipFill>
        <p:spPr>
          <a:xfrm>
            <a:off x="0" y="0"/>
            <a:ext cx="3390257" cy="3218564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52" y="8195848"/>
            <a:ext cx="1293923" cy="51158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05374" y="6613674"/>
            <a:ext cx="831959" cy="246220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825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705374" y="3650934"/>
            <a:ext cx="5645514" cy="20618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3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705374" y="5596114"/>
            <a:ext cx="5645514" cy="2492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0000" y="7680000"/>
            <a:ext cx="2484000" cy="1215431"/>
          </a:xfrm>
          <a:prstGeom prst="rect">
            <a:avLst/>
          </a:prstGeom>
        </p:spPr>
      </p:pic>
      <p:sp>
        <p:nvSpPr>
          <p:cNvPr id="9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4725145" y="1611319"/>
            <a:ext cx="1859066" cy="576064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788" b="0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015" y="608772"/>
            <a:ext cx="917323" cy="121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4379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91502"/>
            <a:ext cx="1229146" cy="2267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grpSp>
        <p:nvGrpSpPr>
          <p:cNvPr id="25" name="Groupe 24"/>
          <p:cNvGrpSpPr/>
          <p:nvPr/>
        </p:nvGrpSpPr>
        <p:grpSpPr>
          <a:xfrm>
            <a:off x="1" y="1"/>
            <a:ext cx="3363728" cy="3218565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9" name="Forme libre 38"/>
            <p:cNvSpPr>
              <a:spLocks/>
            </p:cNvSpPr>
            <p:nvPr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50"/>
            </a:p>
          </p:txBody>
        </p:sp>
        <p:sp>
          <p:nvSpPr>
            <p:cNvPr id="40" name="Forme libre 39"/>
            <p:cNvSpPr>
              <a:spLocks/>
            </p:cNvSpPr>
            <p:nvPr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5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937328" y="1096134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937328" y="2341476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937328" y="3586819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937328" y="4832161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937328" y="6077503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937328" y="7322843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404664" y="1096007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404664" y="2341349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tx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404664" y="3586691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404664" y="4832034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404664" y="6077376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404664" y="7322716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855901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1" y="-2"/>
            <a:ext cx="3363728" cy="3218567"/>
            <a:chOff x="0" y="-1"/>
            <a:chExt cx="4484971" cy="1810444"/>
          </a:xfrm>
        </p:grpSpPr>
        <p:sp>
          <p:nvSpPr>
            <p:cNvPr id="4" name="Rectangle 3"/>
            <p:cNvSpPr/>
            <p:nvPr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grpSp>
          <p:nvGrpSpPr>
            <p:cNvPr id="5" name="Groupe 4"/>
            <p:cNvGrpSpPr/>
            <p:nvPr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350"/>
              </a:p>
            </p:txBody>
          </p:sp>
          <p:sp>
            <p:nvSpPr>
              <p:cNvPr id="31" name="Forme libre 30"/>
              <p:cNvSpPr>
                <a:spLocks/>
              </p:cNvSpPr>
              <p:nvPr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350"/>
              </a:p>
            </p:txBody>
          </p:sp>
          <p:sp>
            <p:nvSpPr>
              <p:cNvPr id="36" name="Forme libre 35"/>
              <p:cNvSpPr>
                <a:spLocks/>
              </p:cNvSpPr>
              <p:nvPr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35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66682" y="4426752"/>
            <a:ext cx="1051004" cy="1484946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54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1762241" y="4572000"/>
            <a:ext cx="4853114" cy="192370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24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5078596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4694" y="345600"/>
            <a:ext cx="5778642" cy="59975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674694" y="2011715"/>
            <a:ext cx="5778642" cy="66001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95606678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675085" y="2012246"/>
            <a:ext cx="2700338" cy="65983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  <a:lvl2pPr>
              <a:defRPr sz="900"/>
            </a:lvl2pPr>
            <a:lvl3pPr>
              <a:defRPr sz="825"/>
            </a:lvl3pPr>
            <a:lvl4pPr>
              <a:defRPr sz="788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3537348" y="2012246"/>
            <a:ext cx="2915840" cy="65983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  <a:lvl2pPr>
              <a:defRPr sz="900"/>
            </a:lvl2pPr>
            <a:lvl3pPr>
              <a:defRPr sz="825"/>
            </a:lvl3pPr>
            <a:lvl4pPr>
              <a:defRPr sz="788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74694" y="345600"/>
            <a:ext cx="5778642" cy="59975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63072292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674694" y="345600"/>
            <a:ext cx="5778642" cy="59975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64953853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4563666" y="0"/>
            <a:ext cx="2294334" cy="914400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674694" y="345600"/>
            <a:ext cx="5778642" cy="59975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10886081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00" y="2023266"/>
            <a:ext cx="5400000" cy="509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34305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1430255" y="4059943"/>
            <a:ext cx="3997490" cy="1024114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1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pic>
        <p:nvPicPr>
          <p:cNvPr id="21" name="Image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321" y="8169934"/>
            <a:ext cx="1293923" cy="5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13703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467557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2"/>
          <a:srcRect r="16360" b="16635"/>
          <a:stretch/>
        </p:blipFill>
        <p:spPr>
          <a:xfrm>
            <a:off x="3373596" y="3338267"/>
            <a:ext cx="3484404" cy="580573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915834" y="3163844"/>
            <a:ext cx="5645514" cy="20618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3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15834" y="5297096"/>
            <a:ext cx="5645514" cy="2492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7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66175" y="8302618"/>
            <a:ext cx="831959" cy="246220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825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/>
        </p:nvSpPr>
        <p:spPr>
          <a:xfrm>
            <a:off x="258992" y="8361721"/>
            <a:ext cx="54006" cy="12801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321" y="8169934"/>
            <a:ext cx="1293923" cy="511589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00" y="640000"/>
            <a:ext cx="2808000" cy="1373966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001" y="634860"/>
            <a:ext cx="1335141" cy="992236"/>
          </a:xfrm>
          <a:prstGeom prst="rect">
            <a:avLst/>
          </a:prstGeom>
        </p:spPr>
      </p:pic>
      <p:sp>
        <p:nvSpPr>
          <p:cNvPr id="14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4725145" y="1499659"/>
            <a:ext cx="1859066" cy="576064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788" b="0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70808473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/>
          <a:srcRect l="25979" t="58092"/>
          <a:stretch/>
        </p:blipFill>
        <p:spPr>
          <a:xfrm>
            <a:off x="0" y="0"/>
            <a:ext cx="3390257" cy="3218564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52" y="8195848"/>
            <a:ext cx="1293923" cy="51158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05374" y="6613674"/>
            <a:ext cx="831959" cy="246220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825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705374" y="3650934"/>
            <a:ext cx="5645514" cy="20618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3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705374" y="5596114"/>
            <a:ext cx="5645514" cy="2492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0000" y="7680000"/>
            <a:ext cx="2484000" cy="121543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001" y="634860"/>
            <a:ext cx="1335141" cy="992236"/>
          </a:xfrm>
          <a:prstGeom prst="rect">
            <a:avLst/>
          </a:prstGeom>
        </p:spPr>
      </p:pic>
      <p:sp>
        <p:nvSpPr>
          <p:cNvPr id="12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4725145" y="1499659"/>
            <a:ext cx="1859066" cy="576064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788" b="0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56323832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91502"/>
            <a:ext cx="1229146" cy="2267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grpSp>
        <p:nvGrpSpPr>
          <p:cNvPr id="25" name="Groupe 24"/>
          <p:cNvGrpSpPr/>
          <p:nvPr/>
        </p:nvGrpSpPr>
        <p:grpSpPr>
          <a:xfrm>
            <a:off x="1" y="1"/>
            <a:ext cx="3363728" cy="3218565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9" name="Forme libre 38"/>
            <p:cNvSpPr>
              <a:spLocks/>
            </p:cNvSpPr>
            <p:nvPr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50"/>
            </a:p>
          </p:txBody>
        </p:sp>
        <p:sp>
          <p:nvSpPr>
            <p:cNvPr id="40" name="Forme libre 39"/>
            <p:cNvSpPr>
              <a:spLocks/>
            </p:cNvSpPr>
            <p:nvPr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5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937328" y="1096134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937328" y="2341476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937328" y="3586819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937328" y="4832161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937328" y="6077503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937328" y="7322843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404664" y="1096007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404664" y="2341349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tx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404664" y="3586691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404664" y="4832034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404664" y="6077376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404664" y="7322716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201166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1" y="-2"/>
            <a:ext cx="3363728" cy="3218567"/>
            <a:chOff x="0" y="-1"/>
            <a:chExt cx="4484971" cy="1810444"/>
          </a:xfrm>
        </p:grpSpPr>
        <p:sp>
          <p:nvSpPr>
            <p:cNvPr id="4" name="Rectangle 3"/>
            <p:cNvSpPr/>
            <p:nvPr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grpSp>
          <p:nvGrpSpPr>
            <p:cNvPr id="5" name="Groupe 4"/>
            <p:cNvGrpSpPr/>
            <p:nvPr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350"/>
              </a:p>
            </p:txBody>
          </p:sp>
          <p:sp>
            <p:nvSpPr>
              <p:cNvPr id="31" name="Forme libre 30"/>
              <p:cNvSpPr>
                <a:spLocks/>
              </p:cNvSpPr>
              <p:nvPr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350"/>
              </a:p>
            </p:txBody>
          </p:sp>
          <p:sp>
            <p:nvSpPr>
              <p:cNvPr id="36" name="Forme libre 35"/>
              <p:cNvSpPr>
                <a:spLocks/>
              </p:cNvSpPr>
              <p:nvPr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35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66682" y="4426752"/>
            <a:ext cx="1051004" cy="1484946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54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1762241" y="4572000"/>
            <a:ext cx="4853114" cy="192370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24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1695077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4694" y="345600"/>
            <a:ext cx="5778642" cy="59975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674694" y="2011715"/>
            <a:ext cx="5778642" cy="66001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69633014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675085" y="2012246"/>
            <a:ext cx="2700338" cy="65983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  <a:lvl2pPr>
              <a:defRPr sz="900"/>
            </a:lvl2pPr>
            <a:lvl3pPr>
              <a:defRPr sz="825"/>
            </a:lvl3pPr>
            <a:lvl4pPr>
              <a:defRPr sz="788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3537348" y="2012246"/>
            <a:ext cx="2915840" cy="65983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  <a:lvl2pPr>
              <a:defRPr sz="900"/>
            </a:lvl2pPr>
            <a:lvl3pPr>
              <a:defRPr sz="825"/>
            </a:lvl3pPr>
            <a:lvl4pPr>
              <a:defRPr sz="788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74694" y="345600"/>
            <a:ext cx="5778642" cy="59975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17720452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674694" y="345600"/>
            <a:ext cx="5778642" cy="59975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2521891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4563666" y="0"/>
            <a:ext cx="2294334" cy="914400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674694" y="345600"/>
            <a:ext cx="5778642" cy="59975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0"/>
            <a:ext cx="5778074" cy="51205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715700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00" y="2023266"/>
            <a:ext cx="5400000" cy="509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47650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1430255" y="4059943"/>
            <a:ext cx="3997490" cy="1024114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1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pic>
        <p:nvPicPr>
          <p:cNvPr id="21" name="Image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321" y="8169934"/>
            <a:ext cx="1293923" cy="5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92562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073015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044071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3596" y="3338267"/>
            <a:ext cx="3484404" cy="580573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915835" y="3163846"/>
            <a:ext cx="5645514" cy="20618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3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15835" y="5297095"/>
            <a:ext cx="564551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211199" y="910976"/>
            <a:ext cx="1512168" cy="576064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9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sp>
        <p:nvSpPr>
          <p:cNvPr id="17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66176" y="8302620"/>
            <a:ext cx="831959" cy="246220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825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/>
        </p:nvSpPr>
        <p:spPr>
          <a:xfrm>
            <a:off x="258993" y="8361723"/>
            <a:ext cx="54006" cy="12801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0321" y="8169935"/>
            <a:ext cx="1293923" cy="51158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0" y="640002"/>
            <a:ext cx="2808000" cy="137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36614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2"/>
            <a:ext cx="3390257" cy="3218564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53" y="8195850"/>
            <a:ext cx="1293923" cy="51158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05375" y="6613676"/>
            <a:ext cx="831959" cy="246220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825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705375" y="3650934"/>
            <a:ext cx="5645514" cy="20618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3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705375" y="5596114"/>
            <a:ext cx="564551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211199" y="910976"/>
            <a:ext cx="1512168" cy="576064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9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0000" y="7680000"/>
            <a:ext cx="2484000" cy="121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7437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" y="91502"/>
            <a:ext cx="1229146" cy="2267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grpSp>
        <p:nvGrpSpPr>
          <p:cNvPr id="25" name="Groupe 24"/>
          <p:cNvGrpSpPr/>
          <p:nvPr/>
        </p:nvGrpSpPr>
        <p:grpSpPr>
          <a:xfrm>
            <a:off x="1" y="3"/>
            <a:ext cx="3363728" cy="3218565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9" name="Forme libre 38"/>
            <p:cNvSpPr>
              <a:spLocks/>
            </p:cNvSpPr>
            <p:nvPr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50"/>
            </a:p>
          </p:txBody>
        </p:sp>
        <p:sp>
          <p:nvSpPr>
            <p:cNvPr id="40" name="Forme libre 39"/>
            <p:cNvSpPr>
              <a:spLocks/>
            </p:cNvSpPr>
            <p:nvPr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5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937329" y="1096136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937329" y="2341478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937329" y="3586820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937329" y="4832163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937329" y="6077505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937329" y="7322845"/>
            <a:ext cx="4759924" cy="961570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404665" y="1096009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404665" y="2341349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bg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404665" y="3586693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404665" y="4832035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404665" y="6077376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404665" y="7322718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876558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1" y="-2"/>
            <a:ext cx="3363728" cy="3218567"/>
            <a:chOff x="0" y="-1"/>
            <a:chExt cx="4484971" cy="1810444"/>
          </a:xfrm>
        </p:grpSpPr>
        <p:sp>
          <p:nvSpPr>
            <p:cNvPr id="4" name="Rectangle 3"/>
            <p:cNvSpPr/>
            <p:nvPr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grpSp>
          <p:nvGrpSpPr>
            <p:cNvPr id="5" name="Groupe 4"/>
            <p:cNvGrpSpPr/>
            <p:nvPr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350"/>
              </a:p>
            </p:txBody>
          </p:sp>
          <p:sp>
            <p:nvSpPr>
              <p:cNvPr id="31" name="Forme libre 30"/>
              <p:cNvSpPr>
                <a:spLocks/>
              </p:cNvSpPr>
              <p:nvPr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350"/>
              </a:p>
            </p:txBody>
          </p:sp>
          <p:sp>
            <p:nvSpPr>
              <p:cNvPr id="36" name="Forme libre 35"/>
              <p:cNvSpPr>
                <a:spLocks/>
              </p:cNvSpPr>
              <p:nvPr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35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66683" y="4426752"/>
            <a:ext cx="1051004" cy="1484946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54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1762242" y="4572000"/>
            <a:ext cx="4853114" cy="1923708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24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199018000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2"/>
            <a:ext cx="5778074" cy="512057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674694" y="2011716"/>
            <a:ext cx="5778642" cy="66001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71212488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5288" y="347532"/>
            <a:ext cx="5778074" cy="8961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675085" y="2012248"/>
            <a:ext cx="2700338" cy="6598356"/>
          </a:xfrm>
        </p:spPr>
        <p:txBody>
          <a:bodyPr>
            <a:normAutofit/>
          </a:bodyPr>
          <a:lstStyle>
            <a:lvl1pPr>
              <a:defRPr sz="1050"/>
            </a:lvl1pPr>
            <a:lvl2pPr>
              <a:defRPr sz="900"/>
            </a:lvl2pPr>
            <a:lvl3pPr>
              <a:defRPr sz="825"/>
            </a:lvl3pPr>
            <a:lvl4pPr>
              <a:defRPr sz="788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3537349" y="2012248"/>
            <a:ext cx="2915840" cy="6598356"/>
          </a:xfrm>
        </p:spPr>
        <p:txBody>
          <a:bodyPr>
            <a:normAutofit/>
          </a:bodyPr>
          <a:lstStyle>
            <a:lvl1pPr>
              <a:defRPr sz="1050"/>
            </a:lvl1pPr>
            <a:lvl2pPr>
              <a:defRPr sz="900"/>
            </a:lvl2pPr>
            <a:lvl3pPr>
              <a:defRPr sz="825"/>
            </a:lvl3pPr>
            <a:lvl4pPr>
              <a:defRPr sz="788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2"/>
            <a:ext cx="5778074" cy="512057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3264091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2"/>
            <a:ext cx="5778074" cy="512057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29178248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4563666" y="0"/>
            <a:ext cx="2294334" cy="9144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2"/>
            <a:ext cx="5778074" cy="512057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69158046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000" y="2023268"/>
            <a:ext cx="5400000" cy="509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29693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/>
        </p:nvGrpSpPr>
        <p:grpSpPr>
          <a:xfrm>
            <a:off x="1430255" y="4059945"/>
            <a:ext cx="3997490" cy="1024114"/>
            <a:chOff x="288926" y="438151"/>
            <a:chExt cx="4284661" cy="444500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3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4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5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8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9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1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pic>
        <p:nvPicPr>
          <p:cNvPr id="36" name="Image 3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0321" y="8169935"/>
            <a:ext cx="1293923" cy="5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06137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70164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2"/>
          <a:srcRect r="16360" b="16635"/>
          <a:stretch/>
        </p:blipFill>
        <p:spPr>
          <a:xfrm>
            <a:off x="3373596" y="3338267"/>
            <a:ext cx="3484404" cy="580573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915835" y="3163846"/>
            <a:ext cx="5645514" cy="20618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30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6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15835" y="5297098"/>
            <a:ext cx="5645514" cy="2492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17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366176" y="8302620"/>
            <a:ext cx="831959" cy="246220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825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16" name="Ellipse 15"/>
          <p:cNvSpPr/>
          <p:nvPr/>
        </p:nvSpPr>
        <p:spPr>
          <a:xfrm>
            <a:off x="258993" y="8361723"/>
            <a:ext cx="54006" cy="12801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321" y="8169935"/>
            <a:ext cx="1293923" cy="511589"/>
          </a:xfrm>
          <a:prstGeom prst="rect">
            <a:avLst/>
          </a:prstGeom>
        </p:spPr>
      </p:pic>
      <p:sp>
        <p:nvSpPr>
          <p:cNvPr id="3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211199" y="910976"/>
            <a:ext cx="1512168" cy="576064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9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pic>
        <p:nvPicPr>
          <p:cNvPr id="33" name="Imag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00" y="640002"/>
            <a:ext cx="2808000" cy="137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62690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/>
          <a:srcRect l="25979" t="58092"/>
          <a:stretch/>
        </p:blipFill>
        <p:spPr>
          <a:xfrm>
            <a:off x="1" y="2"/>
            <a:ext cx="3390257" cy="3218564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53" y="8195850"/>
            <a:ext cx="1293923" cy="51158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705375" y="6613676"/>
            <a:ext cx="831959" cy="246220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825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705375" y="3650934"/>
            <a:ext cx="5645514" cy="20618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300" b="0" cap="none" baseline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5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705375" y="5596116"/>
            <a:ext cx="5645514" cy="2492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800" b="1" cap="none" baseline="0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Sous-titre</a:t>
            </a:r>
            <a:endParaRPr lang="fr-FR" dirty="0"/>
          </a:p>
        </p:txBody>
      </p:sp>
      <p:sp>
        <p:nvSpPr>
          <p:cNvPr id="3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211199" y="910976"/>
            <a:ext cx="1512168" cy="576064"/>
          </a:xfrm>
          <a:prstGeom prst="roundRect">
            <a:avLst>
              <a:gd name="adj" fmla="val 50000"/>
            </a:avLst>
          </a:prstGeom>
          <a:solidFill>
            <a:srgbClr val="F08050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9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Nom de la direction</a:t>
            </a: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0000" y="7680000"/>
            <a:ext cx="2484000" cy="121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95426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" y="91502"/>
            <a:ext cx="1229146" cy="2267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grpSp>
        <p:nvGrpSpPr>
          <p:cNvPr id="25" name="Groupe 24"/>
          <p:cNvGrpSpPr/>
          <p:nvPr/>
        </p:nvGrpSpPr>
        <p:grpSpPr>
          <a:xfrm>
            <a:off x="1" y="3"/>
            <a:ext cx="3363728" cy="3218565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9" name="Forme libre 38"/>
            <p:cNvSpPr>
              <a:spLocks/>
            </p:cNvSpPr>
            <p:nvPr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50"/>
            </a:p>
          </p:txBody>
        </p:sp>
        <p:sp>
          <p:nvSpPr>
            <p:cNvPr id="40" name="Forme libre 39"/>
            <p:cNvSpPr>
              <a:spLocks/>
            </p:cNvSpPr>
            <p:nvPr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 sz="1350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937329" y="1096136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937329" y="2341478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937329" y="3586820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937329" y="4832163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937329" y="6077505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937329" y="7322845"/>
            <a:ext cx="4759924" cy="96157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15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404665" y="1096009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404665" y="2341349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404665" y="3586693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404665" y="4832035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404665" y="6077376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404665" y="7322718"/>
            <a:ext cx="381842" cy="905106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100" b="1" i="0" u="none" strike="noStrike" cap="none" dirty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/>
              <a:t>06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972096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1" y="-2"/>
            <a:ext cx="3363728" cy="3218567"/>
            <a:chOff x="0" y="-1"/>
            <a:chExt cx="4484971" cy="1810444"/>
          </a:xfrm>
        </p:grpSpPr>
        <p:sp>
          <p:nvSpPr>
            <p:cNvPr id="4" name="Rectangle 3"/>
            <p:cNvSpPr/>
            <p:nvPr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grpSp>
          <p:nvGrpSpPr>
            <p:cNvPr id="5" name="Groupe 4"/>
            <p:cNvGrpSpPr/>
            <p:nvPr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350"/>
              </a:p>
            </p:txBody>
          </p:sp>
          <p:sp>
            <p:nvSpPr>
              <p:cNvPr id="31" name="Forme libre 30"/>
              <p:cNvSpPr>
                <a:spLocks/>
              </p:cNvSpPr>
              <p:nvPr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350"/>
              </a:p>
            </p:txBody>
          </p:sp>
          <p:sp>
            <p:nvSpPr>
              <p:cNvPr id="36" name="Forme libre 35"/>
              <p:cNvSpPr>
                <a:spLocks/>
              </p:cNvSpPr>
              <p:nvPr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 sz="1350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66683" y="4426752"/>
            <a:ext cx="1051004" cy="1484946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5400" b="1" i="0" u="none" strike="noStrike" cap="none" baseline="0" dirty="0">
                <a:solidFill>
                  <a:schemeClr val="accent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1762242" y="4443988"/>
            <a:ext cx="4853114" cy="192370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fr-FR" sz="2400" b="1" i="0" u="none" strike="noStrike" cap="none" baseline="0" dirty="0">
                <a:solidFill>
                  <a:schemeClr val="tx1"/>
                </a:solidFill>
                <a:latin typeface="Arial" panose="020B0604020202020204" pitchFamily="34" charset="0"/>
                <a:ea typeface="Arial Black" panose="020B0A04020102020204" pitchFamily="34" charset="0"/>
                <a:cs typeface="Arial" panose="020B0604020202020204" pitchFamily="34" charset="0"/>
                <a:sym typeface="Arial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TITRE</a:t>
            </a:r>
          </a:p>
          <a:p>
            <a:pPr>
              <a:defRPr/>
            </a:pPr>
            <a:r>
              <a:rPr lang="fr-FR" dirty="0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1083019164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4694" y="345600"/>
            <a:ext cx="5778642" cy="59975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2"/>
            <a:ext cx="5778074" cy="51205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674694" y="2011716"/>
            <a:ext cx="5778642" cy="66001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83432300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675085" y="2012248"/>
            <a:ext cx="2700338" cy="65983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  <a:lvl2pPr>
              <a:defRPr sz="900"/>
            </a:lvl2pPr>
            <a:lvl3pPr>
              <a:defRPr sz="825"/>
            </a:lvl3pPr>
            <a:lvl4pPr>
              <a:defRPr sz="788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3537349" y="2012248"/>
            <a:ext cx="2915840" cy="65983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  <a:lvl2pPr>
              <a:defRPr sz="900"/>
            </a:lvl2pPr>
            <a:lvl3pPr>
              <a:defRPr sz="825"/>
            </a:lvl3pPr>
            <a:lvl4pPr>
              <a:defRPr sz="788"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74694" y="345600"/>
            <a:ext cx="5778642" cy="59975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2"/>
            <a:ext cx="5778074" cy="51205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46649925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674694" y="345600"/>
            <a:ext cx="5778642" cy="59975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2"/>
            <a:ext cx="5778074" cy="51205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25202711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4563666" y="0"/>
            <a:ext cx="2294334" cy="914400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674694" y="345600"/>
            <a:ext cx="5778642" cy="59975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75288" y="1088002"/>
            <a:ext cx="5778074" cy="51205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200" b="1" i="0" baseline="0">
                <a:solidFill>
                  <a:srgbClr val="B24388"/>
                </a:solidFill>
                <a:latin typeface="Arial" panose="020B0604020202020204" pitchFamily="34" charset="0"/>
              </a:defRPr>
            </a:lvl1pPr>
            <a:lvl2pPr marL="342892" indent="0">
              <a:buNone/>
              <a:defRPr sz="900" b="0">
                <a:solidFill>
                  <a:schemeClr val="bg1"/>
                </a:solidFill>
              </a:defRPr>
            </a:lvl2pPr>
            <a:lvl3pPr marL="685784" indent="0">
              <a:buNone/>
              <a:defRPr sz="900" b="0">
                <a:solidFill>
                  <a:schemeClr val="bg1"/>
                </a:solidFill>
              </a:defRPr>
            </a:lvl3pPr>
            <a:lvl4pPr marL="1028675" indent="0">
              <a:buNone/>
              <a:defRPr sz="900" b="0">
                <a:solidFill>
                  <a:schemeClr val="bg1"/>
                </a:solidFill>
              </a:defRPr>
            </a:lvl4pPr>
            <a:lvl5pPr marL="1371566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31140642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00" y="2023268"/>
            <a:ext cx="5400000" cy="509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20686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1430255" y="4059945"/>
            <a:ext cx="3997490" cy="1024114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1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pic>
        <p:nvPicPr>
          <p:cNvPr id="21" name="Image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321" y="8169935"/>
            <a:ext cx="1293923" cy="5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86574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4862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2.xml"/><Relationship Id="rId17" Type="http://schemas.openxmlformats.org/officeDocument/2006/relationships/image" Target="../media/image24.emf"/><Relationship Id="rId2" Type="http://schemas.openxmlformats.org/officeDocument/2006/relationships/slideLayout" Target="../slideLayouts/slideLayout75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tags" Target="../tags/tag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vmlDrawing" Target="../drawings/vmlDrawing2.v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theme" Target="../theme/theme3.xml"/><Relationship Id="rId17" Type="http://schemas.openxmlformats.org/officeDocument/2006/relationships/image" Target="../media/image24.emf"/><Relationship Id="rId2" Type="http://schemas.openxmlformats.org/officeDocument/2006/relationships/slideLayout" Target="../slideLayouts/slideLayout86.xml"/><Relationship Id="rId16" Type="http://schemas.openxmlformats.org/officeDocument/2006/relationships/oleObject" Target="../embeddings/oleObject2.bin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tags" Target="../tags/tag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vmlDrawing" Target="../drawings/vmlDrawing3.vml"/><Relationship Id="rId2" Type="http://schemas.openxmlformats.org/officeDocument/2006/relationships/slideLayout" Target="../slideLayouts/slideLayout97.xml"/><Relationship Id="rId16" Type="http://schemas.openxmlformats.org/officeDocument/2006/relationships/image" Target="../media/image24.emf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100.xml"/><Relationship Id="rId15" Type="http://schemas.openxmlformats.org/officeDocument/2006/relationships/oleObject" Target="../embeddings/oleObject3.bin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tags" Target="../tags/tag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vmlDrawing" Target="../drawings/vmlDrawing4.v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theme" Target="../theme/theme6.xml"/><Relationship Id="rId17" Type="http://schemas.openxmlformats.org/officeDocument/2006/relationships/image" Target="../media/image24.emf"/><Relationship Id="rId2" Type="http://schemas.openxmlformats.org/officeDocument/2006/relationships/slideLayout" Target="../slideLayouts/slideLayout122.xml"/><Relationship Id="rId16" Type="http://schemas.openxmlformats.org/officeDocument/2006/relationships/oleObject" Target="../embeddings/oleObject4.bin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tags" Target="../tags/tag8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tags" Target="../tags/tag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48.xml"/><Relationship Id="rId12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1.xml"/><Relationship Id="rId13" Type="http://schemas.openxmlformats.org/officeDocument/2006/relationships/vmlDrawing" Target="../drawings/vmlDrawing5.vml"/><Relationship Id="rId3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60.xml"/><Relationship Id="rId12" Type="http://schemas.openxmlformats.org/officeDocument/2006/relationships/theme" Target="../theme/theme9.xml"/><Relationship Id="rId17" Type="http://schemas.openxmlformats.org/officeDocument/2006/relationships/image" Target="../media/image24.emf"/><Relationship Id="rId2" Type="http://schemas.openxmlformats.org/officeDocument/2006/relationships/slideLayout" Target="../slideLayouts/slideLayout155.xml"/><Relationship Id="rId16" Type="http://schemas.openxmlformats.org/officeDocument/2006/relationships/oleObject" Target="../embeddings/oleObject5.bin"/><Relationship Id="rId1" Type="http://schemas.openxmlformats.org/officeDocument/2006/relationships/slideLayout" Target="../slideLayouts/slideLayout154.xml"/><Relationship Id="rId6" Type="http://schemas.openxmlformats.org/officeDocument/2006/relationships/slideLayout" Target="../slideLayouts/slideLayout159.xml"/><Relationship Id="rId11" Type="http://schemas.openxmlformats.org/officeDocument/2006/relationships/slideLayout" Target="../slideLayouts/slideLayout164.xml"/><Relationship Id="rId5" Type="http://schemas.openxmlformats.org/officeDocument/2006/relationships/slideLayout" Target="../slideLayouts/slideLayout158.xml"/><Relationship Id="rId15" Type="http://schemas.openxmlformats.org/officeDocument/2006/relationships/tags" Target="../tags/tag10.xml"/><Relationship Id="rId10" Type="http://schemas.openxmlformats.org/officeDocument/2006/relationships/slideLayout" Target="../slideLayouts/slideLayout163.xml"/><Relationship Id="rId4" Type="http://schemas.openxmlformats.org/officeDocument/2006/relationships/slideLayout" Target="../slideLayouts/slideLayout157.xml"/><Relationship Id="rId9" Type="http://schemas.openxmlformats.org/officeDocument/2006/relationships/slideLayout" Target="../slideLayouts/slideLayout162.xml"/><Relationship Id="rId14" Type="http://schemas.openxmlformats.org/officeDocument/2006/relationships/tags" Target="../tags/tag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67.xml"/><Relationship Id="rId7" Type="http://schemas.openxmlformats.org/officeDocument/2006/relationships/slideLayout" Target="../slideLayouts/slideLayout171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65.xml"/><Relationship Id="rId6" Type="http://schemas.openxmlformats.org/officeDocument/2006/relationships/slideLayout" Target="../slideLayouts/slideLayout170.xml"/><Relationship Id="rId11" Type="http://schemas.openxmlformats.org/officeDocument/2006/relationships/slideLayout" Target="../slideLayouts/slideLayout175.xml"/><Relationship Id="rId5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68.xml"/><Relationship Id="rId9" Type="http://schemas.openxmlformats.org/officeDocument/2006/relationships/slideLayout" Target="../slideLayouts/slideLayout1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2271713" y="8641384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- Document à usage strictement interne – Ne pas diffuser -</a:t>
            </a:r>
          </a:p>
        </p:txBody>
      </p:sp>
      <p:pic>
        <p:nvPicPr>
          <p:cNvPr id="7" name="Espace réservé pour une image  8"/>
          <p:cNvPicPr>
            <a:picLocks noChangeAspect="1"/>
          </p:cNvPicPr>
          <p:nvPr userDrawn="1"/>
        </p:nvPicPr>
        <p:blipFill>
          <a:blip r:embed="rId7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>
          <a:xfrm>
            <a:off x="4858105" y="8669262"/>
            <a:ext cx="1796000" cy="432000"/>
          </a:xfrm>
          <a:prstGeom prst="rect">
            <a:avLst/>
          </a:prstGeom>
        </p:spPr>
      </p:pic>
      <p:sp>
        <p:nvSpPr>
          <p:cNvPr id="8" name="Forme en L 7"/>
          <p:cNvSpPr/>
          <p:nvPr userDrawn="1"/>
        </p:nvSpPr>
        <p:spPr>
          <a:xfrm rot="10800000">
            <a:off x="5202000" y="1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rgbClr val="EA4E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Forme en L 8"/>
          <p:cNvSpPr/>
          <p:nvPr userDrawn="1"/>
        </p:nvSpPr>
        <p:spPr>
          <a:xfrm>
            <a:off x="0" y="748112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rgbClr val="EA4E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3964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  <p:sldLayoutId id="2147483804" r:id="rId18"/>
    <p:sldLayoutId id="2147483805" r:id="rId19"/>
    <p:sldLayoutId id="2147483806" r:id="rId20"/>
    <p:sldLayoutId id="2147483807" r:id="rId21"/>
    <p:sldLayoutId id="2147483808" r:id="rId22"/>
    <p:sldLayoutId id="2147483809" r:id="rId23"/>
    <p:sldLayoutId id="2147483810" r:id="rId24"/>
    <p:sldLayoutId id="2147483811" r:id="rId25"/>
    <p:sldLayoutId id="2147483812" r:id="rId26"/>
    <p:sldLayoutId id="2147483813" r:id="rId27"/>
    <p:sldLayoutId id="2147483814" r:id="rId28"/>
    <p:sldLayoutId id="2147483815" r:id="rId29"/>
    <p:sldLayoutId id="2147483816" r:id="rId30"/>
    <p:sldLayoutId id="2147483817" r:id="rId31"/>
    <p:sldLayoutId id="2147483818" r:id="rId32"/>
    <p:sldLayoutId id="2147483819" r:id="rId33"/>
    <p:sldLayoutId id="2147483820" r:id="rId34"/>
    <p:sldLayoutId id="2147483821" r:id="rId35"/>
    <p:sldLayoutId id="2147483822" r:id="rId36"/>
    <p:sldLayoutId id="2147483823" r:id="rId37"/>
    <p:sldLayoutId id="2147483824" r:id="rId38"/>
    <p:sldLayoutId id="2147483825" r:id="rId39"/>
    <p:sldLayoutId id="2147483826" r:id="rId40"/>
    <p:sldLayoutId id="2147483827" r:id="rId41"/>
    <p:sldLayoutId id="2147483828" r:id="rId42"/>
    <p:sldLayoutId id="2147483829" r:id="rId43"/>
    <p:sldLayoutId id="2147483830" r:id="rId44"/>
    <p:sldLayoutId id="2147483831" r:id="rId45"/>
    <p:sldLayoutId id="2147483832" r:id="rId46"/>
    <p:sldLayoutId id="2147483833" r:id="rId47"/>
    <p:sldLayoutId id="2147483834" r:id="rId48"/>
    <p:sldLayoutId id="2147483835" r:id="rId49"/>
    <p:sldLayoutId id="2147483836" r:id="rId50"/>
    <p:sldLayoutId id="2147483837" r:id="rId51"/>
    <p:sldLayoutId id="2147483839" r:id="rId52"/>
    <p:sldLayoutId id="2147483840" r:id="rId53"/>
    <p:sldLayoutId id="2147483841" r:id="rId54"/>
    <p:sldLayoutId id="2147483842" r:id="rId55"/>
    <p:sldLayoutId id="2147483844" r:id="rId56"/>
    <p:sldLayoutId id="2147483845" r:id="rId57"/>
    <p:sldLayoutId id="2147483846" r:id="rId58"/>
    <p:sldLayoutId id="2147483847" r:id="rId59"/>
    <p:sldLayoutId id="2147483848" r:id="rId60"/>
    <p:sldLayoutId id="2147483849" r:id="rId61"/>
    <p:sldLayoutId id="2147483850" r:id="rId62"/>
    <p:sldLayoutId id="2147483851" r:id="rId63"/>
    <p:sldLayoutId id="2147483852" r:id="rId64"/>
    <p:sldLayoutId id="2147483853" r:id="rId65"/>
    <p:sldLayoutId id="2147483854" r:id="rId66"/>
    <p:sldLayoutId id="2147483855" r:id="rId67"/>
    <p:sldLayoutId id="2147483856" r:id="rId68"/>
    <p:sldLayoutId id="2147483857" r:id="rId69"/>
    <p:sldLayoutId id="2147483858" r:id="rId70"/>
    <p:sldLayoutId id="2147483859" r:id="rId71"/>
    <p:sldLayoutId id="2147483860" r:id="rId72"/>
    <p:sldLayoutId id="2147483861" r:id="rId73"/>
  </p:sldLayoutIdLst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>
              <a:lumMod val="65000"/>
            </a:schemeClr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90000"/>
        </a:lnSpc>
        <a:spcBef>
          <a:spcPts val="1000"/>
        </a:spcBef>
        <a:buClr>
          <a:srgbClr val="EA0000"/>
        </a:buClr>
        <a:buFont typeface="Arial Narrow" panose="020B0606020202030204" pitchFamily="34" charset="0"/>
        <a:buChar char="■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65000"/>
          </a:schemeClr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FF0000"/>
        </a:buClr>
        <a:buFont typeface="Arial Narrow" panose="020B0606020202030204" pitchFamily="34" charset="0"/>
        <a:buChar char="■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E631CE01-B6B9-4148-BE55-494DCF64BD1A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4211439914"/>
              </p:ext>
            </p:extLst>
          </p:nvPr>
        </p:nvGraphicFramePr>
        <p:xfrm>
          <a:off x="1191" y="2823"/>
          <a:ext cx="1191" cy="2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Diapositive think-cell" r:id="rId16" imgW="592" imgH="595" progId="TCLayout.ActiveDocument.1">
                  <p:embed/>
                </p:oleObj>
              </mc:Choice>
              <mc:Fallback>
                <p:oleObj name="Diapositive think-cell" r:id="rId16" imgW="592" imgH="595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E631CE01-B6B9-4148-BE55-494DCF64BD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191" y="2823"/>
                        <a:ext cx="1191" cy="28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B89942F-090F-4006-8B8F-55A2454C2401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0" y="0"/>
            <a:ext cx="119063" cy="2822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1800" b="0" i="0" baseline="0" dirty="0">
              <a:latin typeface="Montserrat ExtraBold" panose="020B0604020202020204" charset="0"/>
              <a:cs typeface="Arial" panose="020B0604020202020204" pitchFamily="34" charset="0"/>
              <a:sym typeface="Montserrat ExtraBold" panose="020B0604020202020204" charset="0"/>
            </a:endParaRPr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675288" y="347531"/>
            <a:ext cx="5778074" cy="768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674694" y="2011715"/>
            <a:ext cx="5778642" cy="6472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/>
        </p:nvSpPr>
        <p:spPr bwMode="auto">
          <a:xfrm>
            <a:off x="188239" y="8668456"/>
            <a:ext cx="155492" cy="1038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675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675" dirty="0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/>
        </p:nvSpPr>
        <p:spPr>
          <a:xfrm>
            <a:off x="404664" y="8727557"/>
            <a:ext cx="54006" cy="12801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grpSp>
        <p:nvGrpSpPr>
          <p:cNvPr id="11" name="Groupe 10"/>
          <p:cNvGrpSpPr/>
          <p:nvPr/>
        </p:nvGrpSpPr>
        <p:grpSpPr>
          <a:xfrm>
            <a:off x="5805264" y="8675490"/>
            <a:ext cx="944054" cy="232149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3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4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5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6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7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8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2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grpSp>
        <p:nvGrpSpPr>
          <p:cNvPr id="41" name="Groupe 40"/>
          <p:cNvGrpSpPr/>
          <p:nvPr/>
        </p:nvGrpSpPr>
        <p:grpSpPr>
          <a:xfrm>
            <a:off x="106694" y="347532"/>
            <a:ext cx="462477" cy="780752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57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58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sp>
        <p:nvSpPr>
          <p:cNvPr id="36" name="Espace réservé de la date 3"/>
          <p:cNvSpPr txBox="1">
            <a:spLocks noGrp="1"/>
          </p:cNvSpPr>
          <p:nvPr/>
        </p:nvSpPr>
        <p:spPr bwMode="auto">
          <a:xfrm>
            <a:off x="512676" y="8668456"/>
            <a:ext cx="2032608" cy="103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675" cap="all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Programme connaissance client et actualisation</a:t>
            </a:r>
            <a:endParaRPr lang="fr-FR" sz="675" baseline="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48984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18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00025" marR="0" lvl="0" indent="-20002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15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406004" marR="0" lvl="1" indent="-15359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35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606029" marR="0" lvl="2" indent="-148829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12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873919" marR="0" lvl="3" indent="-14763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05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CD456321-02CD-49E8-8D45-1DBD1F2A76D1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1573715405"/>
              </p:ext>
            </p:extLst>
          </p:nvPr>
        </p:nvGraphicFramePr>
        <p:xfrm>
          <a:off x="1191" y="2823"/>
          <a:ext cx="1191" cy="2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Diapositive think-cell" r:id="rId16" imgW="592" imgH="595" progId="TCLayout.ActiveDocument.1">
                  <p:embed/>
                </p:oleObj>
              </mc:Choice>
              <mc:Fallback>
                <p:oleObj name="Diapositive think-cell" r:id="rId16" imgW="592" imgH="595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CD456321-02CD-49E8-8D45-1DBD1F2A76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191" y="2823"/>
                        <a:ext cx="1191" cy="28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B6B6707-567D-4460-8BD0-38419586CA77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0" y="0"/>
            <a:ext cx="119063" cy="2822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1800" b="0" i="0" baseline="0" dirty="0">
              <a:latin typeface="Montserrat ExtraBold" panose="020B0604020202020204" charset="0"/>
              <a:ea typeface="+mj-ea"/>
              <a:cs typeface="Arial" panose="020B0604020202020204" pitchFamily="34" charset="0"/>
              <a:sym typeface="Montserrat ExtraBold" panose="020B0604020202020204" charset="0"/>
            </a:endParaRPr>
          </a:p>
        </p:txBody>
      </p:sp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675288" y="347531"/>
            <a:ext cx="5778074" cy="768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674694" y="2011717"/>
            <a:ext cx="5778642" cy="6472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106695" y="347533"/>
            <a:ext cx="462477" cy="780752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1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2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/>
        </p:nvSpPr>
        <p:spPr bwMode="auto">
          <a:xfrm>
            <a:off x="188239" y="8668458"/>
            <a:ext cx="155492" cy="1038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675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675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404665" y="8727559"/>
            <a:ext cx="54006" cy="12801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grpSp>
        <p:nvGrpSpPr>
          <p:cNvPr id="17" name="Groupe 16"/>
          <p:cNvGrpSpPr/>
          <p:nvPr/>
        </p:nvGrpSpPr>
        <p:grpSpPr>
          <a:xfrm>
            <a:off x="5805265" y="8675490"/>
            <a:ext cx="944054" cy="232149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5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0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1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</p:spTree>
    <p:extLst>
      <p:ext uri="{BB962C8B-B14F-4D97-AF65-F5344CB8AC3E}">
        <p14:creationId xmlns:p14="http://schemas.microsoft.com/office/powerpoint/2010/main" val="319636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xStyles>
    <p:titleStyle>
      <a:lvl1pPr algn="l" defTabSz="685784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tx1"/>
          </a:solidFill>
          <a:latin typeface="Montserrat ExtraBold" panose="00000900000000000000" pitchFamily="50" charset="0"/>
          <a:ea typeface="+mj-ea"/>
          <a:cs typeface="Arial" panose="020B0604020202020204" pitchFamily="34" charset="0"/>
        </a:defRPr>
      </a:lvl1pPr>
    </p:titleStyle>
    <p:bodyStyle>
      <a:lvl1pPr marL="200020" indent="-200020" algn="l" defTabSz="685784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Font typeface="Cambria Math" panose="02040503050406030204" pitchFamily="18" charset="0"/>
        <a:buChar char="ʘ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37" indent="-171446" algn="l" defTabSz="685784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Symbol" panose="05050102010706020507" pitchFamily="18" charset="2"/>
        <a:buChar char="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29" indent="-171446" algn="l" defTabSz="685784" rtl="0" eaLnBrk="1" latinLnBrk="0" hangingPunct="1">
        <a:lnSpc>
          <a:spcPct val="90000"/>
        </a:lnSpc>
        <a:spcBef>
          <a:spcPts val="375"/>
        </a:spcBef>
        <a:buClr>
          <a:schemeClr val="accent3"/>
        </a:buClr>
        <a:buFont typeface="Courier New" panose="02070309020205020404" pitchFamily="49" charset="0"/>
        <a:buChar char="o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20" indent="-171446" algn="l" defTabSz="685784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11" indent="-171446" algn="l" defTabSz="68578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885903" indent="-171446" algn="l" defTabSz="68578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4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70C51630-E058-4F21-85C4-44CA25CA0E10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310915872"/>
              </p:ext>
            </p:extLst>
          </p:nvPr>
        </p:nvGraphicFramePr>
        <p:xfrm>
          <a:off x="1191" y="2823"/>
          <a:ext cx="1191" cy="2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Diapositive think-cell" r:id="rId15" imgW="592" imgH="595" progId="TCLayout.ActiveDocument.1">
                  <p:embed/>
                </p:oleObj>
              </mc:Choice>
              <mc:Fallback>
                <p:oleObj name="Diapositive think-cell" r:id="rId15" imgW="592" imgH="595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70C51630-E058-4F21-85C4-44CA25CA0E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191" y="2823"/>
                        <a:ext cx="1191" cy="28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E223B2F7-D6C0-41F8-8159-26EA6F2A38C9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0" y="0"/>
            <a:ext cx="119063" cy="2822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1800" b="0" i="0" baseline="0" dirty="0">
              <a:latin typeface="Montserrat ExtraBold" panose="020B0604020202020204" charset="0"/>
              <a:cs typeface="Arial" panose="020B0604020202020204" pitchFamily="34" charset="0"/>
              <a:sym typeface="Montserrat ExtraBold" panose="020B0604020202020204" charset="0"/>
            </a:endParaRPr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675288" y="347531"/>
            <a:ext cx="5778074" cy="768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674694" y="2011715"/>
            <a:ext cx="5778642" cy="6472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/>
        </p:nvSpPr>
        <p:spPr bwMode="auto">
          <a:xfrm>
            <a:off x="188239" y="8668456"/>
            <a:ext cx="155492" cy="1038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675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675" dirty="0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/>
        </p:nvSpPr>
        <p:spPr>
          <a:xfrm>
            <a:off x="404664" y="8727557"/>
            <a:ext cx="54006" cy="12801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grpSp>
        <p:nvGrpSpPr>
          <p:cNvPr id="11" name="Groupe 10"/>
          <p:cNvGrpSpPr/>
          <p:nvPr/>
        </p:nvGrpSpPr>
        <p:grpSpPr>
          <a:xfrm>
            <a:off x="5805264" y="8675490"/>
            <a:ext cx="944054" cy="232149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3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4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5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6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7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8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2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grpSp>
        <p:nvGrpSpPr>
          <p:cNvPr id="41" name="Groupe 40"/>
          <p:cNvGrpSpPr/>
          <p:nvPr/>
        </p:nvGrpSpPr>
        <p:grpSpPr>
          <a:xfrm>
            <a:off x="106694" y="347532"/>
            <a:ext cx="462477" cy="780752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57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58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sp>
        <p:nvSpPr>
          <p:cNvPr id="36" name="Espace réservé de la date 3"/>
          <p:cNvSpPr txBox="1">
            <a:spLocks noGrp="1"/>
          </p:cNvSpPr>
          <p:nvPr/>
        </p:nvSpPr>
        <p:spPr bwMode="auto">
          <a:xfrm>
            <a:off x="512676" y="8668456"/>
            <a:ext cx="2032608" cy="103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675" cap="all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Programme connaissance client et actualisation</a:t>
            </a:r>
            <a:endParaRPr lang="fr-FR" sz="675" baseline="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31967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18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00025" marR="0" lvl="0" indent="-20002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15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406004" marR="0" lvl="1" indent="-15359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35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606029" marR="0" lvl="2" indent="-148829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12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873919" marR="0" lvl="3" indent="-14763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05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675288" y="347531"/>
            <a:ext cx="5778074" cy="768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674694" y="2011715"/>
            <a:ext cx="5778642" cy="6472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106694" y="347532"/>
            <a:ext cx="462477" cy="780752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1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2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/>
        </p:nvSpPr>
        <p:spPr bwMode="auto">
          <a:xfrm>
            <a:off x="188239" y="8668456"/>
            <a:ext cx="155492" cy="1038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675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675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404664" y="8727557"/>
            <a:ext cx="54006" cy="12801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grpSp>
        <p:nvGrpSpPr>
          <p:cNvPr id="17" name="Groupe 16"/>
          <p:cNvGrpSpPr/>
          <p:nvPr/>
        </p:nvGrpSpPr>
        <p:grpSpPr>
          <a:xfrm>
            <a:off x="5805264" y="8675490"/>
            <a:ext cx="944054" cy="232149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5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0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1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</p:spTree>
    <p:extLst>
      <p:ext uri="{BB962C8B-B14F-4D97-AF65-F5344CB8AC3E}">
        <p14:creationId xmlns:p14="http://schemas.microsoft.com/office/powerpoint/2010/main" val="3083119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tx1"/>
          </a:solidFill>
          <a:latin typeface="Montserrat ExtraBold" panose="00000900000000000000" pitchFamily="50" charset="0"/>
          <a:ea typeface="+mj-ea"/>
          <a:cs typeface="Arial" panose="020B0604020202020204" pitchFamily="34" charset="0"/>
        </a:defRPr>
      </a:lvl1pPr>
    </p:titleStyle>
    <p:bodyStyle>
      <a:lvl1pPr marL="200025" indent="-200025" algn="l" defTabSz="685800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Font typeface="Cambria Math" panose="02040503050406030204" pitchFamily="18" charset="0"/>
        <a:buChar char="ʘ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Symbol" panose="05050102010706020507" pitchFamily="18" charset="2"/>
        <a:buChar char="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3"/>
        </a:buClr>
        <a:buFont typeface="Courier New" panose="02070309020205020404" pitchFamily="49" charset="0"/>
        <a:buChar char="o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E631CE01-B6B9-4148-BE55-494DCF64BD1A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191" y="2823"/>
          <a:ext cx="1191" cy="2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name="Diapositive think-cell" r:id="rId16" imgW="592" imgH="595" progId="TCLayout.ActiveDocument.1">
                  <p:embed/>
                </p:oleObj>
              </mc:Choice>
              <mc:Fallback>
                <p:oleObj name="Diapositive think-cell" r:id="rId16" imgW="592" imgH="595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E631CE01-B6B9-4148-BE55-494DCF64BD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191" y="2823"/>
                        <a:ext cx="1191" cy="28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B89942F-090F-4006-8B8F-55A2454C2401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0" y="0"/>
            <a:ext cx="119063" cy="2822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1800" b="0" i="0" baseline="0" dirty="0">
              <a:latin typeface="Montserrat ExtraBold" panose="020B0604020202020204" charset="0"/>
              <a:cs typeface="Arial" panose="020B0604020202020204" pitchFamily="34" charset="0"/>
              <a:sym typeface="Montserrat ExtraBold" panose="020B0604020202020204" charset="0"/>
            </a:endParaRPr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675288" y="347531"/>
            <a:ext cx="5778074" cy="768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674694" y="2011715"/>
            <a:ext cx="5778642" cy="6472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/>
        </p:nvSpPr>
        <p:spPr bwMode="auto">
          <a:xfrm>
            <a:off x="188239" y="8668456"/>
            <a:ext cx="155492" cy="1038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675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675" dirty="0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/>
        </p:nvSpPr>
        <p:spPr>
          <a:xfrm>
            <a:off x="404664" y="8727557"/>
            <a:ext cx="54006" cy="12801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grpSp>
        <p:nvGrpSpPr>
          <p:cNvPr id="11" name="Groupe 10"/>
          <p:cNvGrpSpPr/>
          <p:nvPr/>
        </p:nvGrpSpPr>
        <p:grpSpPr>
          <a:xfrm>
            <a:off x="5805264" y="8675490"/>
            <a:ext cx="944054" cy="232149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3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4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5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6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7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8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2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grpSp>
        <p:nvGrpSpPr>
          <p:cNvPr id="41" name="Groupe 40"/>
          <p:cNvGrpSpPr/>
          <p:nvPr/>
        </p:nvGrpSpPr>
        <p:grpSpPr>
          <a:xfrm>
            <a:off x="106694" y="347532"/>
            <a:ext cx="462477" cy="780752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57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58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sp>
        <p:nvSpPr>
          <p:cNvPr id="36" name="Espace réservé de la date 3"/>
          <p:cNvSpPr txBox="1">
            <a:spLocks noGrp="1"/>
          </p:cNvSpPr>
          <p:nvPr/>
        </p:nvSpPr>
        <p:spPr bwMode="auto">
          <a:xfrm>
            <a:off x="512676" y="8668456"/>
            <a:ext cx="2032608" cy="103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675" cap="all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Programme connaissance client et actualisation</a:t>
            </a:r>
            <a:endParaRPr lang="fr-FR" sz="675" baseline="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64221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18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00025" marR="0" lvl="0" indent="-20002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15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406004" marR="0" lvl="1" indent="-15359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35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606029" marR="0" lvl="2" indent="-148829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12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873919" marR="0" lvl="3" indent="-14763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05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675288" y="347531"/>
            <a:ext cx="5778074" cy="768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674694" y="2011715"/>
            <a:ext cx="5778642" cy="6472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106694" y="347532"/>
            <a:ext cx="462477" cy="780752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1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2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/>
        </p:nvSpPr>
        <p:spPr bwMode="auto">
          <a:xfrm>
            <a:off x="188239" y="8668456"/>
            <a:ext cx="155492" cy="1038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675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675" dirty="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404664" y="8727557"/>
            <a:ext cx="54006" cy="12801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grpSp>
        <p:nvGrpSpPr>
          <p:cNvPr id="17" name="Groupe 16"/>
          <p:cNvGrpSpPr/>
          <p:nvPr/>
        </p:nvGrpSpPr>
        <p:grpSpPr>
          <a:xfrm>
            <a:off x="5805264" y="8675490"/>
            <a:ext cx="944054" cy="232149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5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0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1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sp>
        <p:nvSpPr>
          <p:cNvPr id="35" name="Espace réservé de la date 3"/>
          <p:cNvSpPr txBox="1">
            <a:spLocks noGrp="1"/>
          </p:cNvSpPr>
          <p:nvPr/>
        </p:nvSpPr>
        <p:spPr bwMode="auto">
          <a:xfrm>
            <a:off x="512677" y="8668456"/>
            <a:ext cx="973023" cy="103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675" b="1" cap="all" baseline="0" dirty="0">
                <a:solidFill>
                  <a:schemeClr val="tx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IT-CE</a:t>
            </a:r>
            <a:r>
              <a:rPr lang="fr-FR" sz="675" cap="all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675" cap="all" baseline="0" dirty="0">
                <a:solidFill>
                  <a:schemeClr val="accent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|</a:t>
            </a:r>
            <a:r>
              <a:rPr lang="fr-FR" sz="675" cap="all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675" cap="none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Titre de la présentation</a:t>
            </a:r>
            <a:endParaRPr lang="fr-FR" sz="675" baseline="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526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tx1"/>
          </a:solidFill>
          <a:latin typeface="Montserrat ExtraBold" panose="00000900000000000000" pitchFamily="50" charset="0"/>
          <a:ea typeface="+mj-ea"/>
          <a:cs typeface="Arial" panose="020B0604020202020204" pitchFamily="34" charset="0"/>
        </a:defRPr>
      </a:lvl1pPr>
    </p:titleStyle>
    <p:bodyStyle>
      <a:lvl1pPr marL="200025" indent="-200025" algn="l" defTabSz="685800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Font typeface="Cambria Math" panose="02040503050406030204" pitchFamily="18" charset="0"/>
        <a:buChar char="ʘ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Symbol" panose="05050102010706020507" pitchFamily="18" charset="2"/>
        <a:buChar char="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3"/>
        </a:buClr>
        <a:buFont typeface="Courier New" panose="02070309020205020404" pitchFamily="49" charset="0"/>
        <a:buChar char="o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675288" y="347531"/>
            <a:ext cx="5778074" cy="768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674694" y="2011715"/>
            <a:ext cx="5778642" cy="6472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106694" y="347532"/>
            <a:ext cx="462477" cy="780752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1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2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/>
        </p:nvSpPr>
        <p:spPr bwMode="auto">
          <a:xfrm>
            <a:off x="188239" y="8668456"/>
            <a:ext cx="155492" cy="1038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675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675" dirty="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404664" y="8727557"/>
            <a:ext cx="54006" cy="12801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grpSp>
        <p:nvGrpSpPr>
          <p:cNvPr id="17" name="Groupe 16"/>
          <p:cNvGrpSpPr/>
          <p:nvPr/>
        </p:nvGrpSpPr>
        <p:grpSpPr>
          <a:xfrm>
            <a:off x="5805264" y="8675490"/>
            <a:ext cx="944054" cy="232149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5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0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1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sp>
        <p:nvSpPr>
          <p:cNvPr id="35" name="Espace réservé de la date 3"/>
          <p:cNvSpPr txBox="1">
            <a:spLocks noGrp="1"/>
          </p:cNvSpPr>
          <p:nvPr/>
        </p:nvSpPr>
        <p:spPr bwMode="auto">
          <a:xfrm>
            <a:off x="486915" y="8668456"/>
            <a:ext cx="1678345" cy="103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675" b="1" cap="none" baseline="0" dirty="0">
                <a:solidFill>
                  <a:schemeClr val="tx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i-BP</a:t>
            </a:r>
            <a:r>
              <a:rPr lang="fr-FR" sz="675" cap="none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675" cap="none" baseline="0" dirty="0">
                <a:solidFill>
                  <a:schemeClr val="accent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|</a:t>
            </a:r>
            <a:r>
              <a:rPr lang="fr-FR" sz="675" cap="none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Actualisation</a:t>
            </a:r>
            <a:r>
              <a:rPr lang="fr-FR" sz="675" b="0" i="0" u="none" strike="noStrike" cap="none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| CDB toutes banques 12/02/2021</a:t>
            </a:r>
          </a:p>
        </p:txBody>
      </p:sp>
    </p:spTree>
    <p:extLst>
      <p:ext uri="{BB962C8B-B14F-4D97-AF65-F5344CB8AC3E}">
        <p14:creationId xmlns:p14="http://schemas.microsoft.com/office/powerpoint/2010/main" val="1614733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tx1"/>
          </a:solidFill>
          <a:latin typeface="Montserrat ExtraBold" panose="00000900000000000000" pitchFamily="50" charset="0"/>
          <a:ea typeface="+mj-ea"/>
          <a:cs typeface="Arial" panose="020B0604020202020204" pitchFamily="34" charset="0"/>
        </a:defRPr>
      </a:lvl1pPr>
    </p:titleStyle>
    <p:bodyStyle>
      <a:lvl1pPr marL="200025" indent="-200025" algn="l" defTabSz="685800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Font typeface="Cambria Math" panose="02040503050406030204" pitchFamily="18" charset="0"/>
        <a:buChar char="ʘ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Symbol" panose="05050102010706020507" pitchFamily="18" charset="2"/>
        <a:buChar char="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3"/>
        </a:buClr>
        <a:buFont typeface="Courier New" panose="02070309020205020404" pitchFamily="49" charset="0"/>
        <a:buChar char="o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 hidden="1">
            <a:extLst>
              <a:ext uri="{FF2B5EF4-FFF2-40B4-BE49-F238E27FC236}">
                <a16:creationId xmlns:a16="http://schemas.microsoft.com/office/drawing/2014/main" id="{E631CE01-B6B9-4148-BE55-494DCF64BD1A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1911543118"/>
              </p:ext>
            </p:extLst>
          </p:nvPr>
        </p:nvGraphicFramePr>
        <p:xfrm>
          <a:off x="1192" y="2825"/>
          <a:ext cx="1191" cy="2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Diapositive think-cell" r:id="rId16" imgW="592" imgH="595" progId="TCLayout.ActiveDocument.1">
                  <p:embed/>
                </p:oleObj>
              </mc:Choice>
              <mc:Fallback>
                <p:oleObj name="Diapositive think-cell" r:id="rId16" imgW="592" imgH="595" progId="TCLayout.ActiveDocument.1">
                  <p:embed/>
                  <p:pic>
                    <p:nvPicPr>
                      <p:cNvPr id="3" name="Objet 2" hidden="1">
                        <a:extLst>
                          <a:ext uri="{FF2B5EF4-FFF2-40B4-BE49-F238E27FC236}">
                            <a16:creationId xmlns:a16="http://schemas.microsoft.com/office/drawing/2014/main" id="{E631CE01-B6B9-4148-BE55-494DCF64BD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192" y="2825"/>
                        <a:ext cx="1191" cy="28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B89942F-090F-4006-8B8F-55A2454C2401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" y="2"/>
            <a:ext cx="119063" cy="2822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1800" b="0" i="0" baseline="0" dirty="0">
              <a:latin typeface="Montserrat ExtraBold" panose="020B0604020202020204" charset="0"/>
              <a:cs typeface="Arial" panose="020B0604020202020204" pitchFamily="34" charset="0"/>
              <a:sym typeface="Montserrat ExtraBold" panose="020B0604020202020204" charset="0"/>
            </a:endParaRPr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675288" y="347531"/>
            <a:ext cx="5778074" cy="768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674694" y="2011717"/>
            <a:ext cx="5778642" cy="6472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8" name="Oval 13"/>
          <p:cNvSpPr txBox="1">
            <a:spLocks noChangeAspect="1" noChangeArrowheads="1"/>
          </p:cNvSpPr>
          <p:nvPr/>
        </p:nvSpPr>
        <p:spPr bwMode="auto">
          <a:xfrm>
            <a:off x="188239" y="8668458"/>
            <a:ext cx="155492" cy="1038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675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675" dirty="0">
              <a:solidFill>
                <a:schemeClr val="accent1"/>
              </a:solidFill>
            </a:endParaRPr>
          </a:p>
        </p:txBody>
      </p:sp>
      <p:sp>
        <p:nvSpPr>
          <p:cNvPr id="40" name="Ellipse 39"/>
          <p:cNvSpPr/>
          <p:nvPr/>
        </p:nvSpPr>
        <p:spPr>
          <a:xfrm>
            <a:off x="404665" y="8727559"/>
            <a:ext cx="54006" cy="12801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grpSp>
        <p:nvGrpSpPr>
          <p:cNvPr id="11" name="Groupe 10"/>
          <p:cNvGrpSpPr/>
          <p:nvPr/>
        </p:nvGrpSpPr>
        <p:grpSpPr>
          <a:xfrm>
            <a:off x="5805265" y="8675490"/>
            <a:ext cx="944054" cy="232149"/>
            <a:chOff x="288926" y="438151"/>
            <a:chExt cx="4284661" cy="444500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3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4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5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6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7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8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2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grpSp>
        <p:nvGrpSpPr>
          <p:cNvPr id="41" name="Groupe 40"/>
          <p:cNvGrpSpPr/>
          <p:nvPr/>
        </p:nvGrpSpPr>
        <p:grpSpPr>
          <a:xfrm>
            <a:off x="106695" y="347533"/>
            <a:ext cx="462477" cy="780752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56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57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58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sp>
        <p:nvSpPr>
          <p:cNvPr id="36" name="Espace réservé de la date 3"/>
          <p:cNvSpPr txBox="1">
            <a:spLocks noGrp="1"/>
          </p:cNvSpPr>
          <p:nvPr/>
        </p:nvSpPr>
        <p:spPr bwMode="auto">
          <a:xfrm>
            <a:off x="512677" y="8668458"/>
            <a:ext cx="2032608" cy="103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675" cap="all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Programme connaissance client et actualisation</a:t>
            </a:r>
            <a:endParaRPr lang="fr-FR" sz="675" baseline="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1482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1800" b="0" i="0" u="none" strike="noStrike" cap="none" baseline="0">
          <a:solidFill>
            <a:schemeClr val="tx1"/>
          </a:solidFill>
          <a:latin typeface="Montserrat ExtraBold" panose="00000900000000000000" pitchFamily="50" charset="0"/>
          <a:ea typeface="Montserrat ExtraBold" panose="00000900000000000000" pitchFamily="50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00020" marR="0" lvl="0" indent="-20002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B24388"/>
        </a:buClr>
        <a:buFont typeface="Cambria Math" panose="02040503050406030204" pitchFamily="18" charset="0"/>
        <a:buChar char="ʘ"/>
        <a:defRPr sz="15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405994" marR="0" lvl="1" indent="-15358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35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606014" marR="0" lvl="2" indent="-14882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EC624A"/>
        </a:buClr>
        <a:buFont typeface="Courier New" panose="02070309020205020404" pitchFamily="49" charset="0"/>
        <a:buChar char="o"/>
        <a:defRPr sz="12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873897" marR="0" lvl="3" indent="-14763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05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675288" y="347531"/>
            <a:ext cx="5778074" cy="768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674694" y="2011717"/>
            <a:ext cx="5778642" cy="6472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106695" y="347533"/>
            <a:ext cx="462477" cy="780752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1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2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/>
        </p:nvSpPr>
        <p:spPr bwMode="auto">
          <a:xfrm>
            <a:off x="188239" y="8668458"/>
            <a:ext cx="155492" cy="1038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 sz="675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sz="675" dirty="0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404665" y="8727559"/>
            <a:ext cx="54006" cy="128014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6" name="Espace réservé de la date 3"/>
          <p:cNvSpPr txBox="1">
            <a:spLocks noGrp="1"/>
          </p:cNvSpPr>
          <p:nvPr/>
        </p:nvSpPr>
        <p:spPr bwMode="auto">
          <a:xfrm>
            <a:off x="512677" y="8668458"/>
            <a:ext cx="1005083" cy="103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675" cap="all" baseline="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Titre de la présentation</a:t>
            </a:r>
            <a:endParaRPr lang="fr-FR" sz="675" baseline="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5805265" y="8675490"/>
            <a:ext cx="944054" cy="232149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5" name="Freeform 12"/>
            <p:cNvSpPr>
              <a:spLocks noEditPoints="1"/>
            </p:cNvSpPr>
            <p:nvPr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0" name="Freeform 17"/>
            <p:cNvSpPr>
              <a:spLocks/>
            </p:cNvSpPr>
            <p:nvPr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1" name="Freeform 18"/>
            <p:cNvSpPr>
              <a:spLocks noEditPoints="1"/>
            </p:cNvSpPr>
            <p:nvPr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</p:spTree>
    <p:extLst>
      <p:ext uri="{BB962C8B-B14F-4D97-AF65-F5344CB8AC3E}">
        <p14:creationId xmlns:p14="http://schemas.microsoft.com/office/powerpoint/2010/main" val="2722037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</p:sldLayoutIdLst>
  <p:txStyles>
    <p:titleStyle>
      <a:lvl1pPr algn="l" defTabSz="685784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200020" indent="-200020" algn="l" defTabSz="685784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Font typeface="Cambria Math" panose="02040503050406030204" pitchFamily="18" charset="0"/>
        <a:buChar char="ʘ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37" indent="-171446" algn="l" defTabSz="685784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Symbol" panose="05050102010706020507" pitchFamily="18" charset="2"/>
        <a:buChar char="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29" indent="-171446" algn="l" defTabSz="685784" rtl="0" eaLnBrk="1" latinLnBrk="0" hangingPunct="1">
        <a:lnSpc>
          <a:spcPct val="90000"/>
        </a:lnSpc>
        <a:spcBef>
          <a:spcPts val="375"/>
        </a:spcBef>
        <a:buClr>
          <a:schemeClr val="accent3"/>
        </a:buClr>
        <a:buFont typeface="Courier New" panose="02070309020205020404" pitchFamily="49" charset="0"/>
        <a:buChar char="o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20" indent="-171446" algn="l" defTabSz="685784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11" indent="-171446" algn="l" defTabSz="68578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885903" indent="-171446" algn="l" defTabSz="68578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4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svg"/><Relationship Id="rId5" Type="http://schemas.openxmlformats.org/officeDocument/2006/relationships/image" Target="../media/image44.png"/><Relationship Id="rId4" Type="http://schemas.openxmlformats.org/officeDocument/2006/relationships/image" Target="../media/image4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C9EFF8B4-BAF5-4A33-BEEC-501210854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14" y="5252339"/>
            <a:ext cx="3728107" cy="175966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739F504-3020-4873-8188-884CA2B2BC97}"/>
              </a:ext>
            </a:extLst>
          </p:cNvPr>
          <p:cNvSpPr/>
          <p:nvPr/>
        </p:nvSpPr>
        <p:spPr>
          <a:xfrm>
            <a:off x="51618" y="4724399"/>
            <a:ext cx="6707483" cy="4201443"/>
          </a:xfrm>
          <a:prstGeom prst="rect">
            <a:avLst/>
          </a:prstGeom>
          <a:noFill/>
          <a:ln>
            <a:solidFill>
              <a:srgbClr val="EA4E5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/>
          <p:cNvSpPr/>
          <p:nvPr/>
        </p:nvSpPr>
        <p:spPr>
          <a:xfrm>
            <a:off x="425947" y="1400405"/>
            <a:ext cx="5947557" cy="156966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397190" y="1381548"/>
            <a:ext cx="5917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endParaRPr lang="fr-FR" sz="1200" b="1" dirty="0">
              <a:solidFill>
                <a:prstClr val="black"/>
              </a:solidFill>
            </a:endParaRPr>
          </a:p>
          <a:p>
            <a:pPr lvl="0" algn="just">
              <a:defRPr/>
            </a:pPr>
            <a:r>
              <a:rPr lang="fr-FR" sz="12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Contexte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lvl="0" algn="just">
              <a:defRPr/>
            </a:pP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 algn="just">
              <a:defRPr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Certains de nos clients sont protégés par un décret applicable depuis le 1er avril 2019. </a:t>
            </a:r>
          </a:p>
          <a:p>
            <a:pPr lvl="0" algn="just">
              <a:defRPr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est dorénavant 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interdit de traiter une donnée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révélant à sa seule lecture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la qualité de militaire, policier, pompier, … (et toutes professions protégées)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notamment 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lors de la sélection de la profession/CSP associée. </a:t>
            </a:r>
          </a:p>
          <a:p>
            <a:pPr lvl="0" algn="just">
              <a:defRPr/>
            </a:pPr>
            <a:endParaRPr lang="fr-FR" sz="1200" dirty="0">
              <a:solidFill>
                <a:prstClr val="black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762574" y="215240"/>
            <a:ext cx="3564000" cy="945899"/>
          </a:xfrm>
        </p:spPr>
        <p:txBody>
          <a:bodyPr/>
          <a:lstStyle/>
          <a:p>
            <a:r>
              <a:rPr lang="fr-FR" altLang="fr-FR" sz="1600" dirty="0">
                <a:solidFill>
                  <a:srgbClr val="EA4E55"/>
                </a:solidFill>
              </a:rPr>
              <a:t>Nouvelle réglementation sur les </a:t>
            </a:r>
            <a:r>
              <a:rPr lang="fr-FR" altLang="fr-FR" sz="1600" dirty="0" err="1">
                <a:solidFill>
                  <a:srgbClr val="EA4E55"/>
                </a:solidFill>
              </a:rPr>
              <a:t>csp</a:t>
            </a:r>
            <a:r>
              <a:rPr lang="fr-FR" altLang="fr-FR" sz="1600" dirty="0">
                <a:solidFill>
                  <a:srgbClr val="EA4E55"/>
                </a:solidFill>
              </a:rPr>
              <a:t> militaires </a:t>
            </a:r>
          </a:p>
        </p:txBody>
      </p:sp>
      <p:sp>
        <p:nvSpPr>
          <p:cNvPr id="6" name="Rectangle 5"/>
          <p:cNvSpPr/>
          <p:nvPr/>
        </p:nvSpPr>
        <p:spPr>
          <a:xfrm>
            <a:off x="4822054" y="372092"/>
            <a:ext cx="16675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0" i="1" u="none" strike="noStrike" kern="1200" cap="all" spc="0" normalizeH="0" baseline="0" noProof="0" dirty="0">
                <a:ln>
                  <a:noFill/>
                </a:ln>
                <a:solidFill>
                  <a:srgbClr val="EA4E55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Fiche pratique</a:t>
            </a:r>
            <a:endParaRPr kumimoji="0" lang="fr-FR" sz="1050" b="0" i="1" u="none" strike="noStrike" kern="1200" cap="none" spc="0" normalizeH="0" baseline="0" noProof="0" dirty="0">
              <a:ln>
                <a:noFill/>
              </a:ln>
              <a:solidFill>
                <a:srgbClr val="EA4E55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102" name="Connecteur droit 101"/>
          <p:cNvCxnSpPr/>
          <p:nvPr/>
        </p:nvCxnSpPr>
        <p:spPr>
          <a:xfrm>
            <a:off x="762574" y="218157"/>
            <a:ext cx="3564000" cy="0"/>
          </a:xfrm>
          <a:prstGeom prst="line">
            <a:avLst/>
          </a:prstGeom>
          <a:ln w="50800">
            <a:solidFill>
              <a:srgbClr val="EA4E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cteur droit 102"/>
          <p:cNvCxnSpPr/>
          <p:nvPr/>
        </p:nvCxnSpPr>
        <p:spPr>
          <a:xfrm>
            <a:off x="721630" y="1134000"/>
            <a:ext cx="3564000" cy="0"/>
          </a:xfrm>
          <a:prstGeom prst="line">
            <a:avLst/>
          </a:prstGeom>
          <a:ln w="50800">
            <a:solidFill>
              <a:srgbClr val="EA4E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5208479" y="588100"/>
            <a:ext cx="8451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JUILLET 2021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EEEDFF-1454-490E-B48C-738BDDF2A87C}"/>
              </a:ext>
            </a:extLst>
          </p:cNvPr>
          <p:cNvSpPr/>
          <p:nvPr/>
        </p:nvSpPr>
        <p:spPr>
          <a:xfrm>
            <a:off x="353558" y="3038775"/>
            <a:ext cx="600510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répondre à cette réglementation, toutes les données permettant d’identifier les militaires doivent être supprimées de nos systèmes d’information. Ainsi :  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champ libre de commentaire « Profession » est supprimé de  l’écrans dans Connaissance Client 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MyWay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seul le champ CSP permet de sélectionner le métier adapté.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l’affichage du libellé de la profession est remplacé par les 40 premiers caractères de la CSP sur les synthèses NSDK et 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MyWay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 parcours guidant est déployé afin de vous accompagner à sélectionner la bonne CSP lors de la création de la personne, et lors de l’actualisation de la CSP d’un client. </a:t>
            </a:r>
          </a:p>
          <a:p>
            <a:pPr algn="just">
              <a:defRPr/>
            </a:pPr>
            <a:endParaRPr lang="fr-FR" sz="1200" dirty="0">
              <a:solidFill>
                <a:prstClr val="black"/>
              </a:solidFill>
            </a:endParaRPr>
          </a:p>
          <a:p>
            <a:pPr lvl="0" algn="just">
              <a:defRPr/>
            </a:pPr>
            <a:endParaRPr lang="fr-FR" sz="1200" dirty="0">
              <a:solidFill>
                <a:prstClr val="black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6BA43C-14CA-4221-B696-AF7D12317191}"/>
              </a:ext>
            </a:extLst>
          </p:cNvPr>
          <p:cNvSpPr/>
          <p:nvPr/>
        </p:nvSpPr>
        <p:spPr>
          <a:xfrm>
            <a:off x="1172502" y="6290797"/>
            <a:ext cx="1950996" cy="14651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Graphique 14" descr="Fermer">
            <a:extLst>
              <a:ext uri="{FF2B5EF4-FFF2-40B4-BE49-F238E27FC236}">
                <a16:creationId xmlns:a16="http://schemas.microsoft.com/office/drawing/2014/main" id="{361E1469-C3DD-4454-9420-1DEA8D02135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014584" y="6232932"/>
            <a:ext cx="266832" cy="25535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C64A3AC-4877-46AB-BDAF-F03AA56DCF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8332" y="5634648"/>
            <a:ext cx="3427103" cy="1987198"/>
          </a:xfrm>
          <a:prstGeom prst="rect">
            <a:avLst/>
          </a:prstGeom>
        </p:spPr>
      </p:pic>
      <p:pic>
        <p:nvPicPr>
          <p:cNvPr id="19" name="Graphique 18" descr="Index pointant vers la droite vu du côté du dos de la main">
            <a:extLst>
              <a:ext uri="{FF2B5EF4-FFF2-40B4-BE49-F238E27FC236}">
                <a16:creationId xmlns:a16="http://schemas.microsoft.com/office/drawing/2014/main" id="{0041952A-67AD-4E2D-AF8E-7EC7BDB7DC6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6200000">
            <a:off x="5913183" y="7348037"/>
            <a:ext cx="373321" cy="373321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2A82AB7-19C8-4FD6-B80C-7A1260791257}"/>
              </a:ext>
            </a:extLst>
          </p:cNvPr>
          <p:cNvSpPr txBox="1"/>
          <p:nvPr/>
        </p:nvSpPr>
        <p:spPr>
          <a:xfrm>
            <a:off x="4661034" y="7732497"/>
            <a:ext cx="2016000" cy="2462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dirty="0"/>
              <a:t>Information / guidance explicative*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954211-4D9D-4F4D-821D-6D5574B8CAED}"/>
              </a:ext>
            </a:extLst>
          </p:cNvPr>
          <p:cNvSpPr/>
          <p:nvPr/>
        </p:nvSpPr>
        <p:spPr>
          <a:xfrm>
            <a:off x="335215" y="5097950"/>
            <a:ext cx="3728106" cy="16116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AVANT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BB0E08-7E73-4259-901D-7FF911622066}"/>
              </a:ext>
            </a:extLst>
          </p:cNvPr>
          <p:cNvSpPr/>
          <p:nvPr/>
        </p:nvSpPr>
        <p:spPr>
          <a:xfrm>
            <a:off x="3248332" y="5445374"/>
            <a:ext cx="3427103" cy="162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APRÈS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7F5A2B-3854-4A1A-B97F-7F79F0BB7B6A}"/>
              </a:ext>
            </a:extLst>
          </p:cNvPr>
          <p:cNvSpPr/>
          <p:nvPr/>
        </p:nvSpPr>
        <p:spPr>
          <a:xfrm>
            <a:off x="397190" y="8133781"/>
            <a:ext cx="636191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b="1" dirty="0">
                <a:solidFill>
                  <a:srgbClr val="C00000"/>
                </a:solidFill>
              </a:rPr>
              <a:t>* GUIDANCE :</a:t>
            </a:r>
            <a:r>
              <a:rPr lang="fr-FR" sz="1000" b="1" dirty="0">
                <a:solidFill>
                  <a:srgbClr val="BF76AA"/>
                </a:solidFill>
              </a:rPr>
              <a:t> </a:t>
            </a:r>
            <a:r>
              <a:rPr lang="fr-FR" sz="1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 Certains de nos clients sont protégés par un décret applicable depuis le 1er avril 2019 : il est dorénavant interdit de traiter une donnée révélant à sa seule lecture, la qualité de militaire, policier, pompier, … (et toutes professions protégées) notamment lors de la sélection de la profession/CSP associée »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A6B3374-0ADD-402C-9BD2-AAF036DBA303}"/>
              </a:ext>
            </a:extLst>
          </p:cNvPr>
          <p:cNvSpPr txBox="1"/>
          <p:nvPr/>
        </p:nvSpPr>
        <p:spPr>
          <a:xfrm>
            <a:off x="2876462" y="4737149"/>
            <a:ext cx="14091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prstClr val="black"/>
                </a:solidFill>
              </a:rPr>
              <a:t>SYNTHÈSE MYWAY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1F7C2E-A85F-4781-8633-AD5843CA19AC}"/>
              </a:ext>
            </a:extLst>
          </p:cNvPr>
          <p:cNvSpPr/>
          <p:nvPr/>
        </p:nvSpPr>
        <p:spPr>
          <a:xfrm>
            <a:off x="425947" y="7067848"/>
            <a:ext cx="2697551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fr-FR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champ libre de commentaire « Profession » est supprimé de  l’écran dans Connaissance Client </a:t>
            </a:r>
            <a:r>
              <a:rPr lang="fr-FR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MyWay</a:t>
            </a:r>
            <a:r>
              <a:rPr lang="fr-FR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</a:t>
            </a: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70FB6D7F-3D59-422B-8D9D-CE3DDBF39958}"/>
              </a:ext>
            </a:extLst>
          </p:cNvPr>
          <p:cNvSpPr/>
          <p:nvPr/>
        </p:nvSpPr>
        <p:spPr>
          <a:xfrm rot="16200000">
            <a:off x="1845574" y="6632003"/>
            <a:ext cx="579560" cy="292127"/>
          </a:xfrm>
          <a:prstGeom prst="rightArrow">
            <a:avLst>
              <a:gd name="adj1" fmla="val 33525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lèche : droite 24">
            <a:extLst>
              <a:ext uri="{FF2B5EF4-FFF2-40B4-BE49-F238E27FC236}">
                <a16:creationId xmlns:a16="http://schemas.microsoft.com/office/drawing/2014/main" id="{142370BA-BD99-46D8-BFB9-E738758170A4}"/>
              </a:ext>
            </a:extLst>
          </p:cNvPr>
          <p:cNvSpPr/>
          <p:nvPr/>
        </p:nvSpPr>
        <p:spPr>
          <a:xfrm>
            <a:off x="3167987" y="7122657"/>
            <a:ext cx="533574" cy="292127"/>
          </a:xfrm>
          <a:prstGeom prst="rightArrow">
            <a:avLst>
              <a:gd name="adj1" fmla="val 33525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695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739F504-3020-4873-8188-884CA2B2BC97}"/>
              </a:ext>
            </a:extLst>
          </p:cNvPr>
          <p:cNvSpPr/>
          <p:nvPr/>
        </p:nvSpPr>
        <p:spPr>
          <a:xfrm>
            <a:off x="51618" y="1362074"/>
            <a:ext cx="6707483" cy="6359338"/>
          </a:xfrm>
          <a:prstGeom prst="rect">
            <a:avLst/>
          </a:prstGeom>
          <a:noFill/>
          <a:ln>
            <a:solidFill>
              <a:srgbClr val="EA4E5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762574" y="215240"/>
            <a:ext cx="3564000" cy="945899"/>
          </a:xfrm>
        </p:spPr>
        <p:txBody>
          <a:bodyPr/>
          <a:lstStyle/>
          <a:p>
            <a:r>
              <a:rPr lang="fr-FR" altLang="fr-FR" sz="1600" dirty="0">
                <a:solidFill>
                  <a:srgbClr val="EA4E55"/>
                </a:solidFill>
              </a:rPr>
              <a:t>Nouvelle réglementation sur les </a:t>
            </a:r>
            <a:r>
              <a:rPr lang="fr-FR" altLang="fr-FR" sz="1600" dirty="0" err="1">
                <a:solidFill>
                  <a:srgbClr val="EA4E55"/>
                </a:solidFill>
              </a:rPr>
              <a:t>csp</a:t>
            </a:r>
            <a:r>
              <a:rPr lang="fr-FR" altLang="fr-FR" sz="1600" dirty="0">
                <a:solidFill>
                  <a:srgbClr val="EA4E55"/>
                </a:solidFill>
              </a:rPr>
              <a:t> militaires </a:t>
            </a:r>
          </a:p>
        </p:txBody>
      </p:sp>
      <p:sp>
        <p:nvSpPr>
          <p:cNvPr id="6" name="Rectangle 5"/>
          <p:cNvSpPr/>
          <p:nvPr/>
        </p:nvSpPr>
        <p:spPr>
          <a:xfrm>
            <a:off x="4822054" y="372092"/>
            <a:ext cx="16675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0" i="1" u="none" strike="noStrike" kern="1200" cap="all" spc="0" normalizeH="0" baseline="0" noProof="0" dirty="0">
                <a:ln>
                  <a:noFill/>
                </a:ln>
                <a:solidFill>
                  <a:srgbClr val="EA4E55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Fiche pratique</a:t>
            </a:r>
            <a:endParaRPr kumimoji="0" lang="fr-FR" sz="1050" b="0" i="1" u="none" strike="noStrike" kern="1200" cap="none" spc="0" normalizeH="0" baseline="0" noProof="0" dirty="0">
              <a:ln>
                <a:noFill/>
              </a:ln>
              <a:solidFill>
                <a:srgbClr val="EA4E55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102" name="Connecteur droit 101"/>
          <p:cNvCxnSpPr/>
          <p:nvPr/>
        </p:nvCxnSpPr>
        <p:spPr>
          <a:xfrm>
            <a:off x="762574" y="218157"/>
            <a:ext cx="3564000" cy="0"/>
          </a:xfrm>
          <a:prstGeom prst="line">
            <a:avLst/>
          </a:prstGeom>
          <a:ln w="50800">
            <a:solidFill>
              <a:srgbClr val="EA4E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cteur droit 102"/>
          <p:cNvCxnSpPr/>
          <p:nvPr/>
        </p:nvCxnSpPr>
        <p:spPr>
          <a:xfrm>
            <a:off x="721630" y="1134000"/>
            <a:ext cx="3564000" cy="0"/>
          </a:xfrm>
          <a:prstGeom prst="line">
            <a:avLst/>
          </a:prstGeom>
          <a:ln w="50800">
            <a:solidFill>
              <a:srgbClr val="EA4E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5208479" y="588100"/>
            <a:ext cx="9637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Mise à jour le XX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954211-4D9D-4F4D-821D-6D5574B8CAED}"/>
              </a:ext>
            </a:extLst>
          </p:cNvPr>
          <p:cNvSpPr/>
          <p:nvPr/>
        </p:nvSpPr>
        <p:spPr>
          <a:xfrm>
            <a:off x="213199" y="2248045"/>
            <a:ext cx="3924000" cy="16116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AVANT SYNTHÈSE NSDK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A6B3374-0ADD-402C-9BD2-AAF036DBA303}"/>
              </a:ext>
            </a:extLst>
          </p:cNvPr>
          <p:cNvSpPr txBox="1"/>
          <p:nvPr/>
        </p:nvSpPr>
        <p:spPr>
          <a:xfrm>
            <a:off x="2600325" y="1422588"/>
            <a:ext cx="19445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prstClr val="black"/>
                </a:solidFill>
              </a:rPr>
              <a:t>SYNTHÈSE NSDK &amp; MYWAY 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EB0B23A5-5159-4ECB-AA03-D1FA3F3CFC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" t="10822" r="872" b="17440"/>
          <a:stretch/>
        </p:blipFill>
        <p:spPr bwMode="auto">
          <a:xfrm>
            <a:off x="213199" y="2434360"/>
            <a:ext cx="3940365" cy="15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6B009DB-BAC2-4935-82E9-CECAFF474A96}"/>
              </a:ext>
            </a:extLst>
          </p:cNvPr>
          <p:cNvSpPr/>
          <p:nvPr/>
        </p:nvSpPr>
        <p:spPr>
          <a:xfrm>
            <a:off x="1896279" y="2855538"/>
            <a:ext cx="704046" cy="144016"/>
          </a:xfrm>
          <a:prstGeom prst="rect">
            <a:avLst/>
          </a:prstGeom>
          <a:noFill/>
          <a:ln w="2222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BB0E08-7E73-4259-901D-7FF911622066}"/>
              </a:ext>
            </a:extLst>
          </p:cNvPr>
          <p:cNvSpPr/>
          <p:nvPr/>
        </p:nvSpPr>
        <p:spPr>
          <a:xfrm>
            <a:off x="2720801" y="3401074"/>
            <a:ext cx="3924000" cy="162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APRÈS SYNTHÈSE NSDK</a:t>
            </a:r>
          </a:p>
        </p:txBody>
      </p:sp>
      <p:pic>
        <p:nvPicPr>
          <p:cNvPr id="26" name="Picture 4">
            <a:extLst>
              <a:ext uri="{FF2B5EF4-FFF2-40B4-BE49-F238E27FC236}">
                <a16:creationId xmlns:a16="http://schemas.microsoft.com/office/drawing/2014/main" id="{FB65B369-5DDB-413B-A8EA-7337A15671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8" r="845" b="20294"/>
          <a:stretch/>
        </p:blipFill>
        <p:spPr bwMode="auto">
          <a:xfrm>
            <a:off x="2720801" y="3578276"/>
            <a:ext cx="3936584" cy="15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3CF73F2-52BF-4854-8646-418EB5C66384}"/>
              </a:ext>
            </a:extLst>
          </p:cNvPr>
          <p:cNvSpPr/>
          <p:nvPr/>
        </p:nvSpPr>
        <p:spPr>
          <a:xfrm>
            <a:off x="4438364" y="4013041"/>
            <a:ext cx="1389681" cy="144016"/>
          </a:xfrm>
          <a:prstGeom prst="rect">
            <a:avLst/>
          </a:prstGeom>
          <a:noFill/>
          <a:ln w="2222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Picture 6">
            <a:extLst>
              <a:ext uri="{FF2B5EF4-FFF2-40B4-BE49-F238E27FC236}">
                <a16:creationId xmlns:a16="http://schemas.microsoft.com/office/drawing/2014/main" id="{C9A5F5F1-8E0F-49DF-AD1E-57E5EBFFB3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9581" r="35940" b="-1291"/>
          <a:stretch/>
        </p:blipFill>
        <p:spPr bwMode="auto">
          <a:xfrm>
            <a:off x="1597255" y="5702756"/>
            <a:ext cx="3611224" cy="176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5A29C3DC-680C-4734-B494-3428D8B73972}"/>
              </a:ext>
            </a:extLst>
          </p:cNvPr>
          <p:cNvSpPr/>
          <p:nvPr/>
        </p:nvSpPr>
        <p:spPr>
          <a:xfrm>
            <a:off x="2107515" y="5883033"/>
            <a:ext cx="1148496" cy="108202"/>
          </a:xfrm>
          <a:prstGeom prst="rect">
            <a:avLst/>
          </a:prstGeom>
          <a:noFill/>
          <a:ln w="2222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666F336-E9AD-49AB-9E01-22B0264B5598}"/>
              </a:ext>
            </a:extLst>
          </p:cNvPr>
          <p:cNvSpPr/>
          <p:nvPr/>
        </p:nvSpPr>
        <p:spPr>
          <a:xfrm>
            <a:off x="1602792" y="5527189"/>
            <a:ext cx="3600000" cy="16116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APRÈS SYNTHÈSE MYWAY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37C6A6-FFB6-4CAF-A948-1350E0DAA486}"/>
              </a:ext>
            </a:extLst>
          </p:cNvPr>
          <p:cNvSpPr/>
          <p:nvPr/>
        </p:nvSpPr>
        <p:spPr>
          <a:xfrm>
            <a:off x="86316" y="1596922"/>
            <a:ext cx="65584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fr-FR" sz="1200" dirty="0">
                <a:solidFill>
                  <a:prstClr val="black"/>
                </a:solidFill>
              </a:rPr>
              <a:t>L’affichage du libellé issu du champ « profession » est remplacé par les 40 premiers caractères du libellé de la CSP du référentiel INSEE sur les synthèses NSDK et </a:t>
            </a:r>
            <a:r>
              <a:rPr lang="fr-FR" sz="1200" dirty="0" err="1">
                <a:solidFill>
                  <a:prstClr val="black"/>
                </a:solidFill>
              </a:rPr>
              <a:t>MyWay</a:t>
            </a:r>
            <a:r>
              <a:rPr lang="fr-FR" sz="1200" dirty="0">
                <a:solidFill>
                  <a:prstClr val="black"/>
                </a:solidFill>
              </a:rPr>
              <a:t>, comme sur l’écran synthèse top CC.</a:t>
            </a:r>
          </a:p>
        </p:txBody>
      </p:sp>
      <p:pic>
        <p:nvPicPr>
          <p:cNvPr id="19" name="Graphique 18" descr="Index pointant vers la droite vu du côté du dos de la main">
            <a:extLst>
              <a:ext uri="{FF2B5EF4-FFF2-40B4-BE49-F238E27FC236}">
                <a16:creationId xmlns:a16="http://schemas.microsoft.com/office/drawing/2014/main" id="{D991DD4D-1828-4986-8E70-46104BFFB23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6200000">
            <a:off x="2130309" y="2985686"/>
            <a:ext cx="373321" cy="373321"/>
          </a:xfrm>
          <a:prstGeom prst="rect">
            <a:avLst/>
          </a:prstGeom>
        </p:spPr>
      </p:pic>
      <p:pic>
        <p:nvPicPr>
          <p:cNvPr id="20" name="Graphique 19" descr="Index pointant vers la droite vu du côté du dos de la main">
            <a:extLst>
              <a:ext uri="{FF2B5EF4-FFF2-40B4-BE49-F238E27FC236}">
                <a16:creationId xmlns:a16="http://schemas.microsoft.com/office/drawing/2014/main" id="{72E19F45-91B9-4ADF-816A-8F46C9280F3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6200000">
            <a:off x="5016131" y="4143019"/>
            <a:ext cx="373321" cy="373321"/>
          </a:xfrm>
          <a:prstGeom prst="rect">
            <a:avLst/>
          </a:prstGeom>
        </p:spPr>
      </p:pic>
      <p:pic>
        <p:nvPicPr>
          <p:cNvPr id="21" name="Graphique 20" descr="Index pointant vers la droite vu du côté du dos de la main">
            <a:extLst>
              <a:ext uri="{FF2B5EF4-FFF2-40B4-BE49-F238E27FC236}">
                <a16:creationId xmlns:a16="http://schemas.microsoft.com/office/drawing/2014/main" id="{69163714-8BD9-4C78-A8E0-A858D9C7494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6200000">
            <a:off x="2503630" y="5984851"/>
            <a:ext cx="373321" cy="37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762574" y="215240"/>
            <a:ext cx="3564000" cy="945899"/>
          </a:xfrm>
        </p:spPr>
        <p:txBody>
          <a:bodyPr/>
          <a:lstStyle/>
          <a:p>
            <a:r>
              <a:rPr lang="fr-FR" altLang="fr-FR" sz="1600" dirty="0">
                <a:solidFill>
                  <a:srgbClr val="EA4E55"/>
                </a:solidFill>
              </a:rPr>
              <a:t>Nouvelle réglementation sur les </a:t>
            </a:r>
            <a:r>
              <a:rPr lang="fr-FR" altLang="fr-FR" sz="1600" dirty="0" err="1">
                <a:solidFill>
                  <a:srgbClr val="EA4E55"/>
                </a:solidFill>
              </a:rPr>
              <a:t>csp</a:t>
            </a:r>
            <a:r>
              <a:rPr lang="fr-FR" altLang="fr-FR" sz="1600" dirty="0">
                <a:solidFill>
                  <a:srgbClr val="EA4E55"/>
                </a:solidFill>
              </a:rPr>
              <a:t> militaires </a:t>
            </a:r>
          </a:p>
        </p:txBody>
      </p:sp>
      <p:sp>
        <p:nvSpPr>
          <p:cNvPr id="6" name="Rectangle 5"/>
          <p:cNvSpPr/>
          <p:nvPr/>
        </p:nvSpPr>
        <p:spPr>
          <a:xfrm>
            <a:off x="4822054" y="372092"/>
            <a:ext cx="16675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0" i="1" u="none" strike="noStrike" kern="1200" cap="all" spc="0" normalizeH="0" baseline="0" noProof="0" dirty="0">
                <a:ln>
                  <a:noFill/>
                </a:ln>
                <a:solidFill>
                  <a:srgbClr val="EA4E55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Fiche pratique</a:t>
            </a:r>
            <a:endParaRPr kumimoji="0" lang="fr-FR" sz="1050" b="0" i="1" u="none" strike="noStrike" kern="1200" cap="none" spc="0" normalizeH="0" baseline="0" noProof="0" dirty="0">
              <a:ln>
                <a:noFill/>
              </a:ln>
              <a:solidFill>
                <a:srgbClr val="EA4E55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102" name="Connecteur droit 101"/>
          <p:cNvCxnSpPr/>
          <p:nvPr/>
        </p:nvCxnSpPr>
        <p:spPr>
          <a:xfrm>
            <a:off x="762574" y="218157"/>
            <a:ext cx="3564000" cy="0"/>
          </a:xfrm>
          <a:prstGeom prst="line">
            <a:avLst/>
          </a:prstGeom>
          <a:ln w="50800">
            <a:solidFill>
              <a:srgbClr val="EA4E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cteur droit 102"/>
          <p:cNvCxnSpPr/>
          <p:nvPr/>
        </p:nvCxnSpPr>
        <p:spPr>
          <a:xfrm>
            <a:off x="721630" y="1134000"/>
            <a:ext cx="3564000" cy="0"/>
          </a:xfrm>
          <a:prstGeom prst="line">
            <a:avLst/>
          </a:prstGeom>
          <a:ln w="50800">
            <a:solidFill>
              <a:srgbClr val="EA4E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5208479" y="588100"/>
            <a:ext cx="9637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Mise à jour le XX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92EE15D5-0EF3-4416-87DE-9712D7C814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61"/>
          <a:stretch/>
        </p:blipFill>
        <p:spPr bwMode="auto">
          <a:xfrm>
            <a:off x="94549" y="3651270"/>
            <a:ext cx="3334865" cy="176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èche : chevron 3">
            <a:extLst>
              <a:ext uri="{FF2B5EF4-FFF2-40B4-BE49-F238E27FC236}">
                <a16:creationId xmlns:a16="http://schemas.microsoft.com/office/drawing/2014/main" id="{721AAB0E-9318-448A-9E13-6327E9E66FBF}"/>
              </a:ext>
            </a:extLst>
          </p:cNvPr>
          <p:cNvSpPr/>
          <p:nvPr/>
        </p:nvSpPr>
        <p:spPr>
          <a:xfrm>
            <a:off x="3477041" y="3683040"/>
            <a:ext cx="143228" cy="1730488"/>
          </a:xfrm>
          <a:prstGeom prst="chevron">
            <a:avLst>
              <a:gd name="adj" fmla="val 794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341ABE-4036-418D-83B2-90ED8C79D653}"/>
              </a:ext>
            </a:extLst>
          </p:cNvPr>
          <p:cNvSpPr/>
          <p:nvPr/>
        </p:nvSpPr>
        <p:spPr>
          <a:xfrm>
            <a:off x="425947" y="1400405"/>
            <a:ext cx="5947557" cy="124831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181BE70-726D-417C-87C8-4EF8D8EFDB4F}"/>
              </a:ext>
            </a:extLst>
          </p:cNvPr>
          <p:cNvSpPr txBox="1"/>
          <p:nvPr/>
        </p:nvSpPr>
        <p:spPr>
          <a:xfrm>
            <a:off x="397190" y="1381548"/>
            <a:ext cx="5917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endParaRPr lang="fr-FR" sz="1200" b="1" dirty="0">
              <a:solidFill>
                <a:prstClr val="black"/>
              </a:solidFill>
            </a:endParaRPr>
          </a:p>
          <a:p>
            <a:pPr lvl="0" algn="just">
              <a:defRPr/>
            </a:pPr>
            <a:r>
              <a:rPr lang="fr-FR" sz="1200" dirty="0">
                <a:solidFill>
                  <a:prstClr val="black"/>
                </a:solidFill>
              </a:rPr>
              <a:t>Les anciennes CSP militaires sont remplacées par de nouvelles CSP dans le référentiel.</a:t>
            </a:r>
          </a:p>
          <a:p>
            <a:pPr lvl="0" algn="just">
              <a:defRPr/>
            </a:pPr>
            <a:endParaRPr lang="fr-FR" sz="1200" dirty="0">
              <a:solidFill>
                <a:prstClr val="black"/>
              </a:solidFill>
            </a:endParaRPr>
          </a:p>
          <a:p>
            <a:pPr lvl="0" algn="just">
              <a:defRPr/>
            </a:pPr>
            <a:r>
              <a:rPr lang="fr-FR" sz="1200" dirty="0">
                <a:solidFill>
                  <a:prstClr val="black"/>
                </a:solidFill>
              </a:rPr>
              <a:t>Il est dorénavant impossible de sélectionner une ancienne CSP « de type militaire » au niveau du champ CSP. Ces dernières sont remplacées par les valeurs ci-dessous « nouvelle CSP »</a:t>
            </a:r>
          </a:p>
          <a:p>
            <a:pPr lvl="0" algn="just">
              <a:defRPr/>
            </a:pPr>
            <a:endParaRPr lang="fr-FR" sz="1200" dirty="0">
              <a:solidFill>
                <a:prstClr val="black"/>
              </a:solidFill>
            </a:endParaRPr>
          </a:p>
          <a:p>
            <a:pPr lvl="0" algn="just">
              <a:defRPr/>
            </a:pPr>
            <a:endParaRPr lang="fr-FR" sz="1200" dirty="0">
              <a:solidFill>
                <a:prstClr val="black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05D13BD-DB89-4F7E-A552-1C8C4DE2C8E6}"/>
              </a:ext>
            </a:extLst>
          </p:cNvPr>
          <p:cNvSpPr txBox="1"/>
          <p:nvPr/>
        </p:nvSpPr>
        <p:spPr>
          <a:xfrm>
            <a:off x="2247858" y="3215250"/>
            <a:ext cx="24583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Tableau de correspondance des CSP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41CF1EC-9F76-4A28-B91D-3E38B5CDDF66}"/>
              </a:ext>
            </a:extLst>
          </p:cNvPr>
          <p:cNvSpPr/>
          <p:nvPr/>
        </p:nvSpPr>
        <p:spPr>
          <a:xfrm>
            <a:off x="61557" y="3071605"/>
            <a:ext cx="6707483" cy="2513480"/>
          </a:xfrm>
          <a:prstGeom prst="rect">
            <a:avLst/>
          </a:prstGeom>
          <a:noFill/>
          <a:ln>
            <a:solidFill>
              <a:srgbClr val="EA4E5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6A2A514-E211-4123-80B1-C85653D3DD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135"/>
          <a:stretch/>
        </p:blipFill>
        <p:spPr>
          <a:xfrm>
            <a:off x="3642792" y="3651270"/>
            <a:ext cx="3056894" cy="17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41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USCzEfMHnXYw82X1v6sb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nImTXOLPURrT1x6yBn79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GpIesv20F9QuC0ACIKgc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USCzEfMHnXYw82X1v6sb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USCzEfMHnXYw82X1v6sbA"/>
</p:tagLst>
</file>

<file path=ppt/theme/theme1.xml><?xml version="1.0" encoding="utf-8"?>
<a:theme xmlns:a="http://schemas.openxmlformats.org/drawingml/2006/main" name="2_Thème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1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1" id="{4D9A8551-E456-4136-9193-0093625BFA7C}" vid="{A1B060BF-CAAF-41F7-824B-1CBA7ACEC94A}"/>
    </a:ext>
  </a:extLst>
</a:theme>
</file>

<file path=ppt/theme/theme3.xml><?xml version="1.0" encoding="utf-8"?>
<a:theme xmlns:a="http://schemas.openxmlformats.org/drawingml/2006/main" name="2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1-TECH-OPE-communaute.potx" id="{4EEAFBD0-D91F-4BA5-8667-79BD5FC58140}" vid="{A93C36D1-F68E-4E54-BD21-52CFF6370C48}"/>
    </a:ext>
  </a:extLst>
</a:theme>
</file>

<file path=ppt/theme/theme4.xml><?xml version="1.0" encoding="utf-8"?>
<a:theme xmlns:a="http://schemas.openxmlformats.org/drawingml/2006/main" name="1_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36C52DCA-D138-48F1-BEC0-A9C77E9FC615}" vid="{DFED7096-1DC0-425B-A356-BFD06DFCFC55}"/>
    </a:ext>
  </a:extLst>
</a:theme>
</file>

<file path=ppt/theme/theme5.xml><?xml version="1.0" encoding="utf-8"?>
<a:theme xmlns:a="http://schemas.openxmlformats.org/drawingml/2006/main" name="12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11-TECH-OPE-i-BP-communaute.potx" id="{59FBAEBF-B4CC-41AE-B2CC-E01335EE443F}" vid="{20157A95-7946-4BAD-A8AF-67C31BE071CD}"/>
    </a:ext>
  </a:extLst>
</a:theme>
</file>

<file path=ppt/theme/theme6.xml><?xml version="1.0" encoding="utf-8"?>
<a:theme xmlns:a="http://schemas.openxmlformats.org/drawingml/2006/main" name="3_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36C52DCA-D138-48F1-BEC0-A9C77E9FC615}" vid="{DFED7096-1DC0-425B-A356-BFD06DFCFC55}"/>
    </a:ext>
  </a:extLst>
</a:theme>
</file>

<file path=ppt/theme/theme7.xml><?xml version="1.0" encoding="utf-8"?>
<a:theme xmlns:a="http://schemas.openxmlformats.org/drawingml/2006/main" name="13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0F2E9EC1-611C-4C97-B23D-1128008B7FD2}" vid="{2C9BCED5-AF51-45A9-B67E-3ED5C88DC49F}"/>
    </a:ext>
  </a:extLst>
</a:theme>
</file>

<file path=ppt/theme/theme8.xml><?xml version="1.0" encoding="utf-8"?>
<a:theme xmlns:a="http://schemas.openxmlformats.org/drawingml/2006/main" name="14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1-TECH-OPE-i-BP-communaute.potx" id="{59FBAEBF-B4CC-41AE-B2CC-E01335EE443F}" vid="{20157A95-7946-4BAD-A8AF-67C31BE071CD}"/>
    </a:ext>
  </a:extLst>
</a:theme>
</file>

<file path=ppt/theme/theme9.xml><?xml version="1.0" encoding="utf-8"?>
<a:theme xmlns:a="http://schemas.openxmlformats.org/drawingml/2006/main" name="11_Groupe BPC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36C52DCA-D138-48F1-BEC0-A9C77E9FC615}" vid="{DFED7096-1DC0-425B-A356-BFD06DFCFC55}"/>
    </a:ext>
  </a:extLst>
</a:theme>
</file>

<file path=ppt/theme/theme10.xml><?xml version="1.0" encoding="utf-8"?>
<a:theme xmlns:a="http://schemas.openxmlformats.org/drawingml/2006/main" name="16_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-BPA-Communaute.potx" id="{28B8B5F8-3950-4AA6-9EEF-9F0B79B05729}" vid="{8A80A69D-C1F7-42E9-A8A0-0BCC5A3474F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BF5F4CD0EF134ABD54E6333FCAF8A0" ma:contentTypeVersion="5" ma:contentTypeDescription="Create a new document." ma:contentTypeScope="" ma:versionID="df731f63d25cff53bbdec541dc2eba8c">
  <xsd:schema xmlns:xsd="http://www.w3.org/2001/XMLSchema" xmlns:xs="http://www.w3.org/2001/XMLSchema" xmlns:p="http://schemas.microsoft.com/office/2006/metadata/properties" xmlns:ns3="660a40d7-7201-406d-af7b-2908543a8c78" xmlns:ns4="12005259-f563-40ac-b09b-cf5eedb67a52" targetNamespace="http://schemas.microsoft.com/office/2006/metadata/properties" ma:root="true" ma:fieldsID="10cfa68f1ec2b266a0a3a14687f2c4c4" ns3:_="" ns4:_="">
    <xsd:import namespace="660a40d7-7201-406d-af7b-2908543a8c78"/>
    <xsd:import namespace="12005259-f563-40ac-b09b-cf5eedb67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0a40d7-7201-406d-af7b-2908543a8c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005259-f563-40ac-b09b-cf5eedb67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CFA90C-F964-481D-A169-CB9FAB7D8714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660a40d7-7201-406d-af7b-2908543a8c78"/>
    <ds:schemaRef ds:uri="http://purl.org/dc/terms/"/>
    <ds:schemaRef ds:uri="12005259-f563-40ac-b09b-cf5eedb67a52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8ADDC62-1ED7-4C25-9882-2CD5FC2ACE7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8812D6-7721-49CB-AF62-C15D41C9A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0a40d7-7201-406d-af7b-2908543a8c78"/>
    <ds:schemaRef ds:uri="12005259-f563-40ac-b09b-cf5eedb67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400</Words>
  <Application>Microsoft Office PowerPoint</Application>
  <PresentationFormat>Affichage à l'écran (4:3)</PresentationFormat>
  <Paragraphs>34</Paragraphs>
  <Slides>3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10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26" baseType="lpstr">
      <vt:lpstr>Arial</vt:lpstr>
      <vt:lpstr>Arial Black</vt:lpstr>
      <vt:lpstr>Arial Narrow</vt:lpstr>
      <vt:lpstr>Cabin Condensed</vt:lpstr>
      <vt:lpstr>Calibri</vt:lpstr>
      <vt:lpstr>Cambria Math</vt:lpstr>
      <vt:lpstr>Courier New</vt:lpstr>
      <vt:lpstr>Montserrat ExtraBold</vt:lpstr>
      <vt:lpstr>Montserrat SemiBold</vt:lpstr>
      <vt:lpstr>Symbol</vt:lpstr>
      <vt:lpstr>Verdana</vt:lpstr>
      <vt:lpstr>Wingdings</vt:lpstr>
      <vt:lpstr>2_Thème Office</vt:lpstr>
      <vt:lpstr>Thème1</vt:lpstr>
      <vt:lpstr>2_Conception personnalisée</vt:lpstr>
      <vt:lpstr>1_Groupe BPCE</vt:lpstr>
      <vt:lpstr>12_Conception personnalisée</vt:lpstr>
      <vt:lpstr>3_Groupe BPCE</vt:lpstr>
      <vt:lpstr>13_Conception personnalisée</vt:lpstr>
      <vt:lpstr>14_Conception personnalisée</vt:lpstr>
      <vt:lpstr>11_Groupe BPCE</vt:lpstr>
      <vt:lpstr>16_Conception personnalisée</vt:lpstr>
      <vt:lpstr>Diapositive think-cell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PARRA Raphaelle (EXT)</dc:creator>
  <cp:lastModifiedBy>ESTANG Ludivine [CEGEE]</cp:lastModifiedBy>
  <cp:revision>26</cp:revision>
  <dcterms:created xsi:type="dcterms:W3CDTF">2021-06-01T09:43:58Z</dcterms:created>
  <dcterms:modified xsi:type="dcterms:W3CDTF">2021-07-01T09:36:27Z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Raphaelle.PARRA_ext@bpce.fr</vt:lpwstr>
  </property>
  <property fmtid="{D5CDD505-2E9C-101B-9397-08002B2CF9AE}" pid="5" name="MSIP_Label_48a19f0c-bea1-442e-a475-ed109d9ec508_SetDate">
    <vt:lpwstr>2021-06-01T12:51:58.3201620Z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0x01010045BF5F4CD0EF134ABD54E6333FCAF8A0</vt:lpwstr>
  </property>
</Properties>
</file>