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1" r:id="rId4"/>
  </p:sldMasterIdLst>
  <p:notesMasterIdLst>
    <p:notesMasterId r:id="rId15"/>
  </p:notesMasterIdLst>
  <p:handoutMasterIdLst>
    <p:handoutMasterId r:id="rId16"/>
  </p:handoutMasterIdLst>
  <p:sldIdLst>
    <p:sldId id="385" r:id="rId5"/>
    <p:sldId id="378" r:id="rId6"/>
    <p:sldId id="398" r:id="rId7"/>
    <p:sldId id="399" r:id="rId8"/>
    <p:sldId id="400" r:id="rId9"/>
    <p:sldId id="401" r:id="rId10"/>
    <p:sldId id="403" r:id="rId11"/>
    <p:sldId id="392" r:id="rId12"/>
    <p:sldId id="402" r:id="rId13"/>
    <p:sldId id="375" r:id="rId1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hilippe Alberteau" initials="PA" lastIdx="1" clrIdx="0">
    <p:extLst>
      <p:ext uri="{19B8F6BF-5375-455C-9EA6-DF929625EA0E}">
        <p15:presenceInfo xmlns:p15="http://schemas.microsoft.com/office/powerpoint/2012/main" userId="S::palberteau@gulfstream-communication.fr::0e3634cd-89fb-4526-a2dd-99c4f15dd8b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0F0F"/>
    <a:srgbClr val="FBD8C1"/>
    <a:srgbClr val="F49D63"/>
    <a:srgbClr val="FF0000"/>
    <a:srgbClr val="1B2D54"/>
    <a:srgbClr val="344657"/>
    <a:srgbClr val="E30613"/>
    <a:srgbClr val="263B51"/>
    <a:srgbClr val="666666"/>
    <a:srgbClr val="E31E24"/>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DA37D80-6434-44D0-A028-1B22A696006F}" styleName="Style léger 3 - Accentuation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704" autoAdjust="0"/>
    <p:restoredTop sz="94096" autoAdjust="0"/>
  </p:normalViewPr>
  <p:slideViewPr>
    <p:cSldViewPr snapToGrid="0">
      <p:cViewPr varScale="1">
        <p:scale>
          <a:sx n="56" d="100"/>
          <a:sy n="56" d="100"/>
        </p:scale>
        <p:origin x="1048" y="52"/>
      </p:cViewPr>
      <p:guideLst/>
    </p:cSldViewPr>
  </p:slideViewPr>
  <p:notesTextViewPr>
    <p:cViewPr>
      <p:scale>
        <a:sx n="1" d="1"/>
        <a:sy n="1" d="1"/>
      </p:scale>
      <p:origin x="0" y="0"/>
    </p:cViewPr>
  </p:notesTextViewPr>
  <p:notesViewPr>
    <p:cSldViewPr snapToGrid="0">
      <p:cViewPr varScale="1">
        <p:scale>
          <a:sx n="73" d="100"/>
          <a:sy n="73" d="100"/>
        </p:scale>
        <p:origin x="2568" y="3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1682E027-C5D4-4B83-8A98-E7EB80F5294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F9AAB7E6-1B25-4C86-A3A3-DE0E687400A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2EE9318-8187-4AD4-BAB3-38C76E41549E}" type="datetimeFigureOut">
              <a:rPr lang="fr-FR" smtClean="0"/>
              <a:t>21/01/2022</a:t>
            </a:fld>
            <a:endParaRPr lang="fr-FR"/>
          </a:p>
        </p:txBody>
      </p:sp>
      <p:sp>
        <p:nvSpPr>
          <p:cNvPr id="4" name="Espace réservé du pied de page 3">
            <a:extLst>
              <a:ext uri="{FF2B5EF4-FFF2-40B4-BE49-F238E27FC236}">
                <a16:creationId xmlns:a16="http://schemas.microsoft.com/office/drawing/2014/main" id="{9DCD99D0-9276-4D52-86C0-2B9B14FFA07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43C41657-261E-4237-B155-19B76CF51A9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D4F811D-065E-4CEC-9F7C-C4120B0B2427}" type="slidenum">
              <a:rPr lang="fr-FR" smtClean="0"/>
              <a:t>‹N°›</a:t>
            </a:fld>
            <a:endParaRPr lang="fr-FR"/>
          </a:p>
        </p:txBody>
      </p:sp>
    </p:spTree>
    <p:extLst>
      <p:ext uri="{BB962C8B-B14F-4D97-AF65-F5344CB8AC3E}">
        <p14:creationId xmlns:p14="http://schemas.microsoft.com/office/powerpoint/2010/main" val="22105360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39E2A1-EEC4-48C9-9E26-78D39A6E3999}" type="datetimeFigureOut">
              <a:rPr lang="fr-FR" smtClean="0"/>
              <a:t>21/01/2022</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DF37DC-C8CF-4E3F-B214-D96A3B4A9E6B}" type="slidenum">
              <a:rPr lang="fr-FR" smtClean="0"/>
              <a:t>‹N°›</a:t>
            </a:fld>
            <a:endParaRPr lang="fr-FR"/>
          </a:p>
        </p:txBody>
      </p:sp>
    </p:spTree>
    <p:extLst>
      <p:ext uri="{BB962C8B-B14F-4D97-AF65-F5344CB8AC3E}">
        <p14:creationId xmlns:p14="http://schemas.microsoft.com/office/powerpoint/2010/main" val="21018687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uverture 1 lign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C585CFB0-3DE7-4D50-B063-B6C458773B14}"/>
              </a:ext>
            </a:extLst>
          </p:cNvPr>
          <p:cNvSpPr/>
          <p:nvPr userDrawn="1"/>
        </p:nvSpPr>
        <p:spPr>
          <a:xfrm>
            <a:off x="10124185" y="6353497"/>
            <a:ext cx="2068610" cy="422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a:extLst>
              <a:ext uri="{FF2B5EF4-FFF2-40B4-BE49-F238E27FC236}">
                <a16:creationId xmlns:a16="http://schemas.microsoft.com/office/drawing/2014/main" id="{87AE8B2B-B031-4590-8D35-8C2D0CE1F1C9}"/>
              </a:ext>
            </a:extLst>
          </p:cNvPr>
          <p:cNvSpPr txBox="1"/>
          <p:nvPr userDrawn="1"/>
        </p:nvSpPr>
        <p:spPr>
          <a:xfrm>
            <a:off x="539427" y="6353497"/>
            <a:ext cx="9097952" cy="200055"/>
          </a:xfrm>
          <a:prstGeom prst="rect">
            <a:avLst/>
          </a:prstGeom>
          <a:solidFill>
            <a:schemeClr val="bg1"/>
          </a:solidFill>
          <a:ln>
            <a:noFill/>
          </a:ln>
        </p:spPr>
        <p:txBody>
          <a:bodyPr wrap="square" rtlCol="0">
            <a:spAutoFit/>
          </a:bodyPr>
          <a:lstStyle/>
          <a:p>
            <a:pPr marL="0" lvl="1" algn="r"/>
            <a:r>
              <a:rPr lang="fr-FR" sz="700" dirty="0">
                <a:latin typeface="Wide Latin" panose="020A0A07050505020404" pitchFamily="18" charset="0"/>
                <a:ea typeface="Microsoft JhengHei UI" panose="020B0604030504040204" pitchFamily="34" charset="-120"/>
                <a:cs typeface="Poppins" panose="00000500000000000000" pitchFamily="2" charset="0"/>
                <a:sym typeface="Wingdings" panose="05000000000000000000" pitchFamily="2" charset="2"/>
              </a:rPr>
              <a:t></a:t>
            </a:r>
            <a:endParaRPr lang="fr-FR" sz="1600" dirty="0">
              <a:cs typeface="Poppins" panose="00000500000000000000" pitchFamily="2" charset="0"/>
            </a:endParaRPr>
          </a:p>
        </p:txBody>
      </p:sp>
      <p:grpSp>
        <p:nvGrpSpPr>
          <p:cNvPr id="18" name="Groupe 17">
            <a:extLst>
              <a:ext uri="{FF2B5EF4-FFF2-40B4-BE49-F238E27FC236}">
                <a16:creationId xmlns:a16="http://schemas.microsoft.com/office/drawing/2014/main" id="{21270FE8-B79C-4790-B26A-8BE3E030AD62}"/>
              </a:ext>
            </a:extLst>
          </p:cNvPr>
          <p:cNvGrpSpPr/>
          <p:nvPr userDrawn="1"/>
        </p:nvGrpSpPr>
        <p:grpSpPr>
          <a:xfrm>
            <a:off x="4418681" y="-8466"/>
            <a:ext cx="3358493" cy="139603"/>
            <a:chOff x="4016504" y="-3045"/>
            <a:chExt cx="3358493" cy="255892"/>
          </a:xfrm>
        </p:grpSpPr>
        <p:sp>
          <p:nvSpPr>
            <p:cNvPr id="19" name="Rectangle 18">
              <a:extLst>
                <a:ext uri="{FF2B5EF4-FFF2-40B4-BE49-F238E27FC236}">
                  <a16:creationId xmlns:a16="http://schemas.microsoft.com/office/drawing/2014/main" id="{C860D51A-4579-4767-A2FE-647CBE4F4BBB}"/>
                </a:ext>
              </a:extLst>
            </p:cNvPr>
            <p:cNvSpPr/>
            <p:nvPr/>
          </p:nvSpPr>
          <p:spPr>
            <a:xfrm rot="16200000">
              <a:off x="4428559" y="-415098"/>
              <a:ext cx="255890" cy="108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C4C3A2A0-7001-4459-A402-6D5186AF7E8D}"/>
                </a:ext>
              </a:extLst>
            </p:cNvPr>
            <p:cNvSpPr/>
            <p:nvPr/>
          </p:nvSpPr>
          <p:spPr>
            <a:xfrm rot="16200000">
              <a:off x="5567804" y="-415099"/>
              <a:ext cx="255892" cy="108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C2408663-2C7D-4858-899A-61FFB5F48ECB}"/>
                </a:ext>
              </a:extLst>
            </p:cNvPr>
            <p:cNvSpPr/>
            <p:nvPr/>
          </p:nvSpPr>
          <p:spPr>
            <a:xfrm rot="16200000">
              <a:off x="6707052" y="-415100"/>
              <a:ext cx="255890" cy="108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5" name="Espace réservé du texte 3">
            <a:extLst>
              <a:ext uri="{FF2B5EF4-FFF2-40B4-BE49-F238E27FC236}">
                <a16:creationId xmlns:a16="http://schemas.microsoft.com/office/drawing/2014/main" id="{E6D9889E-EC88-414D-A24D-A004ECBD5E1C}"/>
              </a:ext>
            </a:extLst>
          </p:cNvPr>
          <p:cNvSpPr>
            <a:spLocks noGrp="1"/>
          </p:cNvSpPr>
          <p:nvPr>
            <p:ph type="body" sz="quarter" idx="10" hasCustomPrompt="1"/>
          </p:nvPr>
        </p:nvSpPr>
        <p:spPr>
          <a:xfrm>
            <a:off x="572321" y="3070109"/>
            <a:ext cx="9769107" cy="561740"/>
          </a:xfrm>
        </p:spPr>
        <p:txBody>
          <a:bodyPr>
            <a:normAutofit/>
          </a:bodyPr>
          <a:lstStyle>
            <a:lvl1pPr marL="0" indent="0" algn="r">
              <a:buNone/>
              <a:defRPr sz="3600" b="1"/>
            </a:lvl1pPr>
            <a:lvl5pPr>
              <a:defRPr/>
            </a:lvl5pPr>
          </a:lstStyle>
          <a:p>
            <a:pPr lvl="0"/>
            <a:r>
              <a:rPr lang="fr-FR" dirty="0"/>
              <a:t>Sur-Titre Calibri 36 pt Bold</a:t>
            </a:r>
          </a:p>
        </p:txBody>
      </p:sp>
      <p:sp>
        <p:nvSpPr>
          <p:cNvPr id="26" name="Espace réservé du texte 3">
            <a:extLst>
              <a:ext uri="{FF2B5EF4-FFF2-40B4-BE49-F238E27FC236}">
                <a16:creationId xmlns:a16="http://schemas.microsoft.com/office/drawing/2014/main" id="{A17BAB0D-3D60-4193-AAA3-6900CA44B4B2}"/>
              </a:ext>
            </a:extLst>
          </p:cNvPr>
          <p:cNvSpPr>
            <a:spLocks noGrp="1"/>
          </p:cNvSpPr>
          <p:nvPr>
            <p:ph type="body" sz="quarter" idx="11" hasCustomPrompt="1"/>
          </p:nvPr>
        </p:nvSpPr>
        <p:spPr>
          <a:xfrm>
            <a:off x="572321" y="3664118"/>
            <a:ext cx="9769107" cy="939082"/>
          </a:xfrm>
        </p:spPr>
        <p:txBody>
          <a:bodyPr>
            <a:noAutofit/>
          </a:bodyPr>
          <a:lstStyle>
            <a:lvl1pPr marL="0" indent="0" algn="r">
              <a:buNone/>
              <a:defRPr sz="6600" b="1"/>
            </a:lvl1pPr>
            <a:lvl5pPr>
              <a:defRPr/>
            </a:lvl5pPr>
          </a:lstStyle>
          <a:p>
            <a:pPr lvl="0"/>
            <a:r>
              <a:rPr lang="fr-FR" dirty="0"/>
              <a:t>Titre Calibri 66 pt Bold</a:t>
            </a:r>
          </a:p>
        </p:txBody>
      </p:sp>
      <p:sp>
        <p:nvSpPr>
          <p:cNvPr id="4" name="ZoneTexte 3">
            <a:extLst>
              <a:ext uri="{FF2B5EF4-FFF2-40B4-BE49-F238E27FC236}">
                <a16:creationId xmlns:a16="http://schemas.microsoft.com/office/drawing/2014/main" id="{A1D836CE-C6BD-4311-8F82-FE9DE44C2387}"/>
              </a:ext>
            </a:extLst>
          </p:cNvPr>
          <p:cNvSpPr txBox="1"/>
          <p:nvPr userDrawn="1"/>
        </p:nvSpPr>
        <p:spPr>
          <a:xfrm>
            <a:off x="5637703" y="2776092"/>
            <a:ext cx="914400" cy="914400"/>
          </a:xfrm>
          <a:prstGeom prst="rect">
            <a:avLst/>
          </a:prstGeom>
          <a:noFill/>
        </p:spPr>
        <p:txBody>
          <a:bodyPr wrap="square" rtlCol="0">
            <a:spAutoFit/>
          </a:bodyPr>
          <a:lstStyle/>
          <a:p>
            <a:endParaRPr lang="fr-FR" dirty="0"/>
          </a:p>
        </p:txBody>
      </p:sp>
      <p:sp>
        <p:nvSpPr>
          <p:cNvPr id="20" name="Espace réservé du texte 2">
            <a:extLst>
              <a:ext uri="{FF2B5EF4-FFF2-40B4-BE49-F238E27FC236}">
                <a16:creationId xmlns:a16="http://schemas.microsoft.com/office/drawing/2014/main" id="{47CE03AC-BBC9-4AC5-AC2A-F6D368EC71ED}"/>
              </a:ext>
            </a:extLst>
          </p:cNvPr>
          <p:cNvSpPr>
            <a:spLocks noGrp="1"/>
          </p:cNvSpPr>
          <p:nvPr>
            <p:ph type="body" sz="quarter" idx="12" hasCustomPrompt="1"/>
          </p:nvPr>
        </p:nvSpPr>
        <p:spPr>
          <a:xfrm>
            <a:off x="7919008" y="6322956"/>
            <a:ext cx="1592263" cy="263919"/>
          </a:xfrm>
        </p:spPr>
        <p:txBody>
          <a:bodyPr anchor="ctr">
            <a:noAutofit/>
          </a:bodyPr>
          <a:lstStyle>
            <a:lvl1pPr marL="0" indent="0" algn="r">
              <a:buNone/>
              <a:defRPr sz="1600"/>
            </a:lvl1pPr>
          </a:lstStyle>
          <a:p>
            <a:pPr lvl="0"/>
            <a:r>
              <a:rPr lang="fr-FR" dirty="0"/>
              <a:t>01/01/21</a:t>
            </a:r>
          </a:p>
        </p:txBody>
      </p:sp>
      <p:sp>
        <p:nvSpPr>
          <p:cNvPr id="22" name="Espace réservé du texte 5">
            <a:extLst>
              <a:ext uri="{FF2B5EF4-FFF2-40B4-BE49-F238E27FC236}">
                <a16:creationId xmlns:a16="http://schemas.microsoft.com/office/drawing/2014/main" id="{AAC8F884-40EA-4EA2-9A5D-C0B1C23B4B87}"/>
              </a:ext>
            </a:extLst>
          </p:cNvPr>
          <p:cNvSpPr>
            <a:spLocks noGrp="1"/>
          </p:cNvSpPr>
          <p:nvPr>
            <p:ph type="body" sz="quarter" idx="13" hasCustomPrompt="1"/>
          </p:nvPr>
        </p:nvSpPr>
        <p:spPr>
          <a:xfrm>
            <a:off x="9512859" y="6320175"/>
            <a:ext cx="2545777" cy="266700"/>
          </a:xfrm>
        </p:spPr>
        <p:txBody>
          <a:bodyPr anchor="ctr">
            <a:noAutofit/>
          </a:bodyPr>
          <a:lstStyle>
            <a:lvl1pPr marL="0" indent="0">
              <a:buNone/>
              <a:defRPr sz="1600"/>
            </a:lvl1pPr>
          </a:lstStyle>
          <a:p>
            <a:pPr lvl="0"/>
            <a:r>
              <a:rPr lang="fr-FR" dirty="0"/>
              <a:t>Aquitaine Poitou-Charentes</a:t>
            </a:r>
          </a:p>
        </p:txBody>
      </p:sp>
      <p:sp>
        <p:nvSpPr>
          <p:cNvPr id="27" name="Rectangle 26">
            <a:extLst>
              <a:ext uri="{FF2B5EF4-FFF2-40B4-BE49-F238E27FC236}">
                <a16:creationId xmlns:a16="http://schemas.microsoft.com/office/drawing/2014/main" id="{DE86002E-C396-4C3E-A8BF-7F2CFE8FABB8}"/>
              </a:ext>
            </a:extLst>
          </p:cNvPr>
          <p:cNvSpPr/>
          <p:nvPr userDrawn="1"/>
        </p:nvSpPr>
        <p:spPr>
          <a:xfrm>
            <a:off x="0" y="6435525"/>
            <a:ext cx="1716967" cy="422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3" name="Image 22">
            <a:extLst>
              <a:ext uri="{FF2B5EF4-FFF2-40B4-BE49-F238E27FC236}">
                <a16:creationId xmlns:a16="http://schemas.microsoft.com/office/drawing/2014/main" id="{E0A787B2-DBE5-4657-AC50-FC6451914A35}"/>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494977" y="482062"/>
            <a:ext cx="2931933" cy="907117"/>
          </a:xfrm>
          <a:prstGeom prst="rect">
            <a:avLst/>
          </a:prstGeom>
        </p:spPr>
      </p:pic>
      <p:sp>
        <p:nvSpPr>
          <p:cNvPr id="29" name="Forme libre : forme 28">
            <a:extLst>
              <a:ext uri="{FF2B5EF4-FFF2-40B4-BE49-F238E27FC236}">
                <a16:creationId xmlns:a16="http://schemas.microsoft.com/office/drawing/2014/main" id="{6F642F03-3FBB-4F83-93A0-F0E6E393BF63}"/>
              </a:ext>
            </a:extLst>
          </p:cNvPr>
          <p:cNvSpPr/>
          <p:nvPr userDrawn="1"/>
        </p:nvSpPr>
        <p:spPr>
          <a:xfrm>
            <a:off x="0" y="4633741"/>
            <a:ext cx="10528300" cy="381000"/>
          </a:xfrm>
          <a:custGeom>
            <a:avLst/>
            <a:gdLst>
              <a:gd name="connsiteX0" fmla="*/ 0 w 10528300"/>
              <a:gd name="connsiteY0" fmla="*/ 0 h 381000"/>
              <a:gd name="connsiteX1" fmla="*/ 8712200 w 10528300"/>
              <a:gd name="connsiteY1" fmla="*/ 0 h 381000"/>
              <a:gd name="connsiteX2" fmla="*/ 8712200 w 10528300"/>
              <a:gd name="connsiteY2" fmla="*/ 381000 h 381000"/>
              <a:gd name="connsiteX3" fmla="*/ 8972550 w 10528300"/>
              <a:gd name="connsiteY3" fmla="*/ 0 h 381000"/>
              <a:gd name="connsiteX4" fmla="*/ 10528300 w 10528300"/>
              <a:gd name="connsiteY4" fmla="*/ 0 h 381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28300" h="381000">
                <a:moveTo>
                  <a:pt x="0" y="0"/>
                </a:moveTo>
                <a:lnTo>
                  <a:pt x="8712200" y="0"/>
                </a:lnTo>
                <a:lnTo>
                  <a:pt x="8712200" y="381000"/>
                </a:lnTo>
                <a:lnTo>
                  <a:pt x="8972550" y="0"/>
                </a:lnTo>
                <a:lnTo>
                  <a:pt x="10528300" y="0"/>
                </a:lnTo>
              </a:path>
            </a:pathLst>
          </a:custGeom>
          <a:noFill/>
          <a:ln w="47625">
            <a:solidFill>
              <a:srgbClr val="EB0F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6226220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uverture 2 lignes">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618C3798-D27A-4421-8095-095C936A754C}"/>
              </a:ext>
            </a:extLst>
          </p:cNvPr>
          <p:cNvSpPr/>
          <p:nvPr userDrawn="1"/>
        </p:nvSpPr>
        <p:spPr>
          <a:xfrm>
            <a:off x="10124185" y="6353497"/>
            <a:ext cx="2068610" cy="422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8CA503F5-B9FF-411B-A5A8-B85B15FD2077}"/>
              </a:ext>
            </a:extLst>
          </p:cNvPr>
          <p:cNvSpPr/>
          <p:nvPr userDrawn="1"/>
        </p:nvSpPr>
        <p:spPr>
          <a:xfrm>
            <a:off x="0" y="-8466"/>
            <a:ext cx="12192000" cy="64618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8514658E-E191-49CA-9736-5C28F4D22EB7}"/>
              </a:ext>
            </a:extLst>
          </p:cNvPr>
          <p:cNvSpPr/>
          <p:nvPr userDrawn="1"/>
        </p:nvSpPr>
        <p:spPr>
          <a:xfrm>
            <a:off x="0" y="6435525"/>
            <a:ext cx="1716967" cy="422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8" name="Groupe 17">
            <a:extLst>
              <a:ext uri="{FF2B5EF4-FFF2-40B4-BE49-F238E27FC236}">
                <a16:creationId xmlns:a16="http://schemas.microsoft.com/office/drawing/2014/main" id="{21270FE8-B79C-4790-B26A-8BE3E030AD62}"/>
              </a:ext>
            </a:extLst>
          </p:cNvPr>
          <p:cNvGrpSpPr/>
          <p:nvPr userDrawn="1"/>
        </p:nvGrpSpPr>
        <p:grpSpPr>
          <a:xfrm>
            <a:off x="4418681" y="-8466"/>
            <a:ext cx="3358493" cy="139603"/>
            <a:chOff x="4016504" y="-3045"/>
            <a:chExt cx="3358493" cy="255892"/>
          </a:xfrm>
        </p:grpSpPr>
        <p:sp>
          <p:nvSpPr>
            <p:cNvPr id="19" name="Rectangle 18">
              <a:extLst>
                <a:ext uri="{FF2B5EF4-FFF2-40B4-BE49-F238E27FC236}">
                  <a16:creationId xmlns:a16="http://schemas.microsoft.com/office/drawing/2014/main" id="{C860D51A-4579-4767-A2FE-647CBE4F4BBB}"/>
                </a:ext>
              </a:extLst>
            </p:cNvPr>
            <p:cNvSpPr/>
            <p:nvPr/>
          </p:nvSpPr>
          <p:spPr>
            <a:xfrm rot="16200000">
              <a:off x="4428559" y="-415098"/>
              <a:ext cx="255890" cy="108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C4C3A2A0-7001-4459-A402-6D5186AF7E8D}"/>
                </a:ext>
              </a:extLst>
            </p:cNvPr>
            <p:cNvSpPr/>
            <p:nvPr/>
          </p:nvSpPr>
          <p:spPr>
            <a:xfrm rot="16200000">
              <a:off x="5567804" y="-415099"/>
              <a:ext cx="255892" cy="108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C2408663-2C7D-4858-899A-61FFB5F48ECB}"/>
                </a:ext>
              </a:extLst>
            </p:cNvPr>
            <p:cNvSpPr/>
            <p:nvPr/>
          </p:nvSpPr>
          <p:spPr>
            <a:xfrm rot="16200000">
              <a:off x="6707052" y="-415100"/>
              <a:ext cx="255890" cy="108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5" name="Espace réservé du texte 3">
            <a:extLst>
              <a:ext uri="{FF2B5EF4-FFF2-40B4-BE49-F238E27FC236}">
                <a16:creationId xmlns:a16="http://schemas.microsoft.com/office/drawing/2014/main" id="{E6D9889E-EC88-414D-A24D-A004ECBD5E1C}"/>
              </a:ext>
            </a:extLst>
          </p:cNvPr>
          <p:cNvSpPr>
            <a:spLocks noGrp="1"/>
          </p:cNvSpPr>
          <p:nvPr>
            <p:ph type="body" sz="quarter" idx="10" hasCustomPrompt="1"/>
          </p:nvPr>
        </p:nvSpPr>
        <p:spPr>
          <a:xfrm>
            <a:off x="572321" y="2186109"/>
            <a:ext cx="9769107" cy="561740"/>
          </a:xfrm>
        </p:spPr>
        <p:txBody>
          <a:bodyPr>
            <a:normAutofit/>
          </a:bodyPr>
          <a:lstStyle>
            <a:lvl1pPr marL="0" indent="0" algn="r">
              <a:buNone/>
              <a:defRPr sz="3600" b="1"/>
            </a:lvl1pPr>
            <a:lvl5pPr>
              <a:defRPr/>
            </a:lvl5pPr>
          </a:lstStyle>
          <a:p>
            <a:pPr lvl="0"/>
            <a:r>
              <a:rPr lang="fr-FR" dirty="0"/>
              <a:t>Sur-Titre Calibri 36 pt Bold</a:t>
            </a:r>
          </a:p>
        </p:txBody>
      </p:sp>
      <p:sp>
        <p:nvSpPr>
          <p:cNvPr id="26" name="Espace réservé du texte 3">
            <a:extLst>
              <a:ext uri="{FF2B5EF4-FFF2-40B4-BE49-F238E27FC236}">
                <a16:creationId xmlns:a16="http://schemas.microsoft.com/office/drawing/2014/main" id="{A17BAB0D-3D60-4193-AAA3-6900CA44B4B2}"/>
              </a:ext>
            </a:extLst>
          </p:cNvPr>
          <p:cNvSpPr>
            <a:spLocks noGrp="1"/>
          </p:cNvSpPr>
          <p:nvPr>
            <p:ph type="body" sz="quarter" idx="11" hasCustomPrompt="1"/>
          </p:nvPr>
        </p:nvSpPr>
        <p:spPr>
          <a:xfrm>
            <a:off x="572320" y="2771402"/>
            <a:ext cx="9769107" cy="1830915"/>
          </a:xfrm>
        </p:spPr>
        <p:txBody>
          <a:bodyPr>
            <a:noAutofit/>
          </a:bodyPr>
          <a:lstStyle>
            <a:lvl1pPr marL="0" indent="0" algn="r">
              <a:buNone/>
              <a:defRPr sz="6600" b="1"/>
            </a:lvl1pPr>
            <a:lvl5pPr>
              <a:defRPr/>
            </a:lvl5pPr>
          </a:lstStyle>
          <a:p>
            <a:pPr lvl="0"/>
            <a:r>
              <a:rPr lang="fr-FR" dirty="0"/>
              <a:t>Titre Calibri 66 pt Bold    sur 2 lignes</a:t>
            </a:r>
          </a:p>
        </p:txBody>
      </p:sp>
      <p:sp>
        <p:nvSpPr>
          <p:cNvPr id="28" name="ZoneTexte 27">
            <a:extLst>
              <a:ext uri="{FF2B5EF4-FFF2-40B4-BE49-F238E27FC236}">
                <a16:creationId xmlns:a16="http://schemas.microsoft.com/office/drawing/2014/main" id="{ADD2BAB0-3671-4B6F-8663-CB851701B045}"/>
              </a:ext>
            </a:extLst>
          </p:cNvPr>
          <p:cNvSpPr txBox="1"/>
          <p:nvPr userDrawn="1"/>
        </p:nvSpPr>
        <p:spPr>
          <a:xfrm>
            <a:off x="539427" y="6353497"/>
            <a:ext cx="9097952" cy="200055"/>
          </a:xfrm>
          <a:prstGeom prst="rect">
            <a:avLst/>
          </a:prstGeom>
          <a:solidFill>
            <a:schemeClr val="bg1"/>
          </a:solidFill>
          <a:ln>
            <a:noFill/>
          </a:ln>
        </p:spPr>
        <p:txBody>
          <a:bodyPr wrap="square" rtlCol="0">
            <a:spAutoFit/>
          </a:bodyPr>
          <a:lstStyle/>
          <a:p>
            <a:pPr marL="0" lvl="1" algn="r"/>
            <a:r>
              <a:rPr lang="fr-FR" sz="700" dirty="0">
                <a:latin typeface="Wide Latin" panose="020A0A07050505020404" pitchFamily="18" charset="0"/>
                <a:ea typeface="Microsoft JhengHei UI" panose="020B0604030504040204" pitchFamily="34" charset="-120"/>
                <a:cs typeface="Poppins" panose="00000500000000000000" pitchFamily="2" charset="0"/>
                <a:sym typeface="Wingdings" panose="05000000000000000000" pitchFamily="2" charset="2"/>
              </a:rPr>
              <a:t></a:t>
            </a:r>
            <a:endParaRPr lang="fr-FR" sz="1600" dirty="0">
              <a:cs typeface="Poppins" panose="00000500000000000000" pitchFamily="2" charset="0"/>
            </a:endParaRPr>
          </a:p>
        </p:txBody>
      </p:sp>
      <p:sp>
        <p:nvSpPr>
          <p:cNvPr id="29" name="Espace réservé du texte 2">
            <a:extLst>
              <a:ext uri="{FF2B5EF4-FFF2-40B4-BE49-F238E27FC236}">
                <a16:creationId xmlns:a16="http://schemas.microsoft.com/office/drawing/2014/main" id="{AF6FDB3E-D84C-4B61-83DE-24B6E50A0C78}"/>
              </a:ext>
            </a:extLst>
          </p:cNvPr>
          <p:cNvSpPr>
            <a:spLocks noGrp="1"/>
          </p:cNvSpPr>
          <p:nvPr>
            <p:ph type="body" sz="quarter" idx="12" hasCustomPrompt="1"/>
          </p:nvPr>
        </p:nvSpPr>
        <p:spPr>
          <a:xfrm>
            <a:off x="7919008" y="6322956"/>
            <a:ext cx="1592263" cy="263919"/>
          </a:xfrm>
        </p:spPr>
        <p:txBody>
          <a:bodyPr anchor="ctr">
            <a:noAutofit/>
          </a:bodyPr>
          <a:lstStyle>
            <a:lvl1pPr marL="0" indent="0" algn="r">
              <a:buNone/>
              <a:defRPr sz="1600"/>
            </a:lvl1pPr>
          </a:lstStyle>
          <a:p>
            <a:pPr lvl="0"/>
            <a:r>
              <a:rPr lang="fr-FR" dirty="0"/>
              <a:t>01/01/21</a:t>
            </a:r>
          </a:p>
        </p:txBody>
      </p:sp>
      <p:sp>
        <p:nvSpPr>
          <p:cNvPr id="30" name="Espace réservé du texte 5">
            <a:extLst>
              <a:ext uri="{FF2B5EF4-FFF2-40B4-BE49-F238E27FC236}">
                <a16:creationId xmlns:a16="http://schemas.microsoft.com/office/drawing/2014/main" id="{A8858FB8-B64E-4B07-83BB-75153C7DD77D}"/>
              </a:ext>
            </a:extLst>
          </p:cNvPr>
          <p:cNvSpPr>
            <a:spLocks noGrp="1"/>
          </p:cNvSpPr>
          <p:nvPr>
            <p:ph type="body" sz="quarter" idx="13" hasCustomPrompt="1"/>
          </p:nvPr>
        </p:nvSpPr>
        <p:spPr>
          <a:xfrm>
            <a:off x="9512859" y="6320175"/>
            <a:ext cx="2545777" cy="266700"/>
          </a:xfrm>
        </p:spPr>
        <p:txBody>
          <a:bodyPr anchor="ctr">
            <a:noAutofit/>
          </a:bodyPr>
          <a:lstStyle>
            <a:lvl1pPr marL="0" indent="0">
              <a:buNone/>
              <a:defRPr sz="1600"/>
            </a:lvl1pPr>
          </a:lstStyle>
          <a:p>
            <a:pPr lvl="0"/>
            <a:r>
              <a:rPr lang="fr-FR" dirty="0"/>
              <a:t>Aquitaine Poitou-Charentes</a:t>
            </a:r>
          </a:p>
        </p:txBody>
      </p:sp>
      <p:pic>
        <p:nvPicPr>
          <p:cNvPr id="20" name="Image 19">
            <a:extLst>
              <a:ext uri="{FF2B5EF4-FFF2-40B4-BE49-F238E27FC236}">
                <a16:creationId xmlns:a16="http://schemas.microsoft.com/office/drawing/2014/main" id="{6B6A9F7C-13E3-43B3-BE7E-FCFC7795D967}"/>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494977" y="482062"/>
            <a:ext cx="2931933" cy="907117"/>
          </a:xfrm>
          <a:prstGeom prst="rect">
            <a:avLst/>
          </a:prstGeom>
        </p:spPr>
      </p:pic>
      <p:sp>
        <p:nvSpPr>
          <p:cNvPr id="23" name="Forme libre : forme 22">
            <a:extLst>
              <a:ext uri="{FF2B5EF4-FFF2-40B4-BE49-F238E27FC236}">
                <a16:creationId xmlns:a16="http://schemas.microsoft.com/office/drawing/2014/main" id="{E04A01F9-5278-4DDB-B8F1-FC337F3C673B}"/>
              </a:ext>
            </a:extLst>
          </p:cNvPr>
          <p:cNvSpPr/>
          <p:nvPr userDrawn="1"/>
        </p:nvSpPr>
        <p:spPr>
          <a:xfrm>
            <a:off x="0" y="4633741"/>
            <a:ext cx="10528300" cy="381000"/>
          </a:xfrm>
          <a:custGeom>
            <a:avLst/>
            <a:gdLst>
              <a:gd name="connsiteX0" fmla="*/ 0 w 10528300"/>
              <a:gd name="connsiteY0" fmla="*/ 0 h 381000"/>
              <a:gd name="connsiteX1" fmla="*/ 8712200 w 10528300"/>
              <a:gd name="connsiteY1" fmla="*/ 0 h 381000"/>
              <a:gd name="connsiteX2" fmla="*/ 8712200 w 10528300"/>
              <a:gd name="connsiteY2" fmla="*/ 381000 h 381000"/>
              <a:gd name="connsiteX3" fmla="*/ 8972550 w 10528300"/>
              <a:gd name="connsiteY3" fmla="*/ 0 h 381000"/>
              <a:gd name="connsiteX4" fmla="*/ 10528300 w 10528300"/>
              <a:gd name="connsiteY4" fmla="*/ 0 h 381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28300" h="381000">
                <a:moveTo>
                  <a:pt x="0" y="0"/>
                </a:moveTo>
                <a:lnTo>
                  <a:pt x="8712200" y="0"/>
                </a:lnTo>
                <a:lnTo>
                  <a:pt x="8712200" y="381000"/>
                </a:lnTo>
                <a:lnTo>
                  <a:pt x="8972550" y="0"/>
                </a:lnTo>
                <a:lnTo>
                  <a:pt x="10528300" y="0"/>
                </a:lnTo>
              </a:path>
            </a:pathLst>
          </a:custGeom>
          <a:noFill/>
          <a:ln w="47625">
            <a:solidFill>
              <a:srgbClr val="EB0F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3427102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uverture 3 lignes">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6A31BE57-427E-4B00-91E0-F5C9F692B64C}"/>
              </a:ext>
            </a:extLst>
          </p:cNvPr>
          <p:cNvSpPr/>
          <p:nvPr userDrawn="1"/>
        </p:nvSpPr>
        <p:spPr>
          <a:xfrm>
            <a:off x="10124185" y="6353497"/>
            <a:ext cx="2068610" cy="422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0CEAEC93-9C4B-438B-8B59-9D83632C00CE}"/>
              </a:ext>
            </a:extLst>
          </p:cNvPr>
          <p:cNvSpPr/>
          <p:nvPr userDrawn="1"/>
        </p:nvSpPr>
        <p:spPr>
          <a:xfrm>
            <a:off x="0" y="-8466"/>
            <a:ext cx="12192000" cy="64618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18B06AF2-B625-48FB-BB22-38D07846501C}"/>
              </a:ext>
            </a:extLst>
          </p:cNvPr>
          <p:cNvSpPr/>
          <p:nvPr userDrawn="1"/>
        </p:nvSpPr>
        <p:spPr>
          <a:xfrm>
            <a:off x="0" y="6435525"/>
            <a:ext cx="1716967" cy="422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8" name="Groupe 17">
            <a:extLst>
              <a:ext uri="{FF2B5EF4-FFF2-40B4-BE49-F238E27FC236}">
                <a16:creationId xmlns:a16="http://schemas.microsoft.com/office/drawing/2014/main" id="{21270FE8-B79C-4790-B26A-8BE3E030AD62}"/>
              </a:ext>
            </a:extLst>
          </p:cNvPr>
          <p:cNvGrpSpPr/>
          <p:nvPr userDrawn="1"/>
        </p:nvGrpSpPr>
        <p:grpSpPr>
          <a:xfrm>
            <a:off x="4418681" y="-8466"/>
            <a:ext cx="3358493" cy="139603"/>
            <a:chOff x="4016504" y="-3045"/>
            <a:chExt cx="3358493" cy="255892"/>
          </a:xfrm>
        </p:grpSpPr>
        <p:sp>
          <p:nvSpPr>
            <p:cNvPr id="19" name="Rectangle 18">
              <a:extLst>
                <a:ext uri="{FF2B5EF4-FFF2-40B4-BE49-F238E27FC236}">
                  <a16:creationId xmlns:a16="http://schemas.microsoft.com/office/drawing/2014/main" id="{C860D51A-4579-4767-A2FE-647CBE4F4BBB}"/>
                </a:ext>
              </a:extLst>
            </p:cNvPr>
            <p:cNvSpPr/>
            <p:nvPr/>
          </p:nvSpPr>
          <p:spPr>
            <a:xfrm rot="16200000">
              <a:off x="4428559" y="-415098"/>
              <a:ext cx="255890" cy="108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C4C3A2A0-7001-4459-A402-6D5186AF7E8D}"/>
                </a:ext>
              </a:extLst>
            </p:cNvPr>
            <p:cNvSpPr/>
            <p:nvPr/>
          </p:nvSpPr>
          <p:spPr>
            <a:xfrm rot="16200000">
              <a:off x="5567804" y="-415099"/>
              <a:ext cx="255892" cy="108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C2408663-2C7D-4858-899A-61FFB5F48ECB}"/>
                </a:ext>
              </a:extLst>
            </p:cNvPr>
            <p:cNvSpPr/>
            <p:nvPr/>
          </p:nvSpPr>
          <p:spPr>
            <a:xfrm rot="16200000">
              <a:off x="6707052" y="-415100"/>
              <a:ext cx="255890" cy="108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5" name="Espace réservé du texte 3">
            <a:extLst>
              <a:ext uri="{FF2B5EF4-FFF2-40B4-BE49-F238E27FC236}">
                <a16:creationId xmlns:a16="http://schemas.microsoft.com/office/drawing/2014/main" id="{E6D9889E-EC88-414D-A24D-A004ECBD5E1C}"/>
              </a:ext>
            </a:extLst>
          </p:cNvPr>
          <p:cNvSpPr>
            <a:spLocks noGrp="1"/>
          </p:cNvSpPr>
          <p:nvPr>
            <p:ph type="body" sz="quarter" idx="10" hasCustomPrompt="1"/>
          </p:nvPr>
        </p:nvSpPr>
        <p:spPr>
          <a:xfrm>
            <a:off x="572321" y="1272569"/>
            <a:ext cx="9769107" cy="561740"/>
          </a:xfrm>
        </p:spPr>
        <p:txBody>
          <a:bodyPr>
            <a:normAutofit/>
          </a:bodyPr>
          <a:lstStyle>
            <a:lvl1pPr marL="0" indent="0" algn="r">
              <a:buNone/>
              <a:defRPr sz="3600" b="1"/>
            </a:lvl1pPr>
            <a:lvl5pPr>
              <a:defRPr/>
            </a:lvl5pPr>
          </a:lstStyle>
          <a:p>
            <a:pPr lvl="0"/>
            <a:r>
              <a:rPr lang="fr-FR" dirty="0"/>
              <a:t>Sur-Titre Calibri 36 pt Bold</a:t>
            </a:r>
          </a:p>
        </p:txBody>
      </p:sp>
      <p:sp>
        <p:nvSpPr>
          <p:cNvPr id="20" name="Espace réservé du texte 3">
            <a:extLst>
              <a:ext uri="{FF2B5EF4-FFF2-40B4-BE49-F238E27FC236}">
                <a16:creationId xmlns:a16="http://schemas.microsoft.com/office/drawing/2014/main" id="{7F8ACBCE-1F92-4805-9117-BC77650E9DCA}"/>
              </a:ext>
            </a:extLst>
          </p:cNvPr>
          <p:cNvSpPr>
            <a:spLocks noGrp="1"/>
          </p:cNvSpPr>
          <p:nvPr>
            <p:ph type="body" sz="quarter" idx="11" hasCustomPrompt="1"/>
          </p:nvPr>
        </p:nvSpPr>
        <p:spPr>
          <a:xfrm>
            <a:off x="572320" y="1856586"/>
            <a:ext cx="9769107" cy="2752310"/>
          </a:xfrm>
        </p:spPr>
        <p:txBody>
          <a:bodyPr>
            <a:noAutofit/>
          </a:bodyPr>
          <a:lstStyle>
            <a:lvl1pPr marL="0" indent="0" algn="r">
              <a:buNone/>
              <a:defRPr sz="6600" b="1"/>
            </a:lvl1pPr>
            <a:lvl5pPr>
              <a:defRPr/>
            </a:lvl5pPr>
          </a:lstStyle>
          <a:p>
            <a:pPr lvl="0"/>
            <a:r>
              <a:rPr lang="fr-FR" dirty="0"/>
              <a:t>Titre Calibri Titre Calibri   60 pt Bold 60 pt Bold       sur 3 lignes sur 3 lignes</a:t>
            </a:r>
          </a:p>
        </p:txBody>
      </p:sp>
      <p:sp>
        <p:nvSpPr>
          <p:cNvPr id="28" name="ZoneTexte 27">
            <a:extLst>
              <a:ext uri="{FF2B5EF4-FFF2-40B4-BE49-F238E27FC236}">
                <a16:creationId xmlns:a16="http://schemas.microsoft.com/office/drawing/2014/main" id="{903E6498-09EC-41BB-88AE-4544193FDCBE}"/>
              </a:ext>
            </a:extLst>
          </p:cNvPr>
          <p:cNvSpPr txBox="1"/>
          <p:nvPr userDrawn="1"/>
        </p:nvSpPr>
        <p:spPr>
          <a:xfrm>
            <a:off x="539427" y="6353497"/>
            <a:ext cx="9097952" cy="200055"/>
          </a:xfrm>
          <a:prstGeom prst="rect">
            <a:avLst/>
          </a:prstGeom>
          <a:solidFill>
            <a:schemeClr val="bg1"/>
          </a:solidFill>
          <a:ln>
            <a:noFill/>
          </a:ln>
        </p:spPr>
        <p:txBody>
          <a:bodyPr wrap="square" rtlCol="0">
            <a:spAutoFit/>
          </a:bodyPr>
          <a:lstStyle/>
          <a:p>
            <a:pPr marL="0" lvl="1" algn="r"/>
            <a:r>
              <a:rPr lang="fr-FR" sz="700" dirty="0">
                <a:latin typeface="Wide Latin" panose="020A0A07050505020404" pitchFamily="18" charset="0"/>
                <a:ea typeface="Microsoft JhengHei UI" panose="020B0604030504040204" pitchFamily="34" charset="-120"/>
                <a:cs typeface="Poppins" panose="00000500000000000000" pitchFamily="2" charset="0"/>
                <a:sym typeface="Wingdings" panose="05000000000000000000" pitchFamily="2" charset="2"/>
              </a:rPr>
              <a:t></a:t>
            </a:r>
            <a:endParaRPr lang="fr-FR" sz="1600" dirty="0">
              <a:cs typeface="Poppins" panose="00000500000000000000" pitchFamily="2" charset="0"/>
            </a:endParaRPr>
          </a:p>
        </p:txBody>
      </p:sp>
      <p:sp>
        <p:nvSpPr>
          <p:cNvPr id="29" name="Espace réservé du texte 2">
            <a:extLst>
              <a:ext uri="{FF2B5EF4-FFF2-40B4-BE49-F238E27FC236}">
                <a16:creationId xmlns:a16="http://schemas.microsoft.com/office/drawing/2014/main" id="{D9F0FE0C-91A0-4BBA-952F-07707A3C0731}"/>
              </a:ext>
            </a:extLst>
          </p:cNvPr>
          <p:cNvSpPr>
            <a:spLocks noGrp="1"/>
          </p:cNvSpPr>
          <p:nvPr>
            <p:ph type="body" sz="quarter" idx="12" hasCustomPrompt="1"/>
          </p:nvPr>
        </p:nvSpPr>
        <p:spPr>
          <a:xfrm>
            <a:off x="7919008" y="6322956"/>
            <a:ext cx="1592263" cy="263919"/>
          </a:xfrm>
        </p:spPr>
        <p:txBody>
          <a:bodyPr anchor="ctr">
            <a:noAutofit/>
          </a:bodyPr>
          <a:lstStyle>
            <a:lvl1pPr marL="0" indent="0" algn="r">
              <a:buNone/>
              <a:defRPr sz="1600"/>
            </a:lvl1pPr>
          </a:lstStyle>
          <a:p>
            <a:pPr lvl="0"/>
            <a:r>
              <a:rPr lang="fr-FR" dirty="0"/>
              <a:t>01/01/21</a:t>
            </a:r>
          </a:p>
        </p:txBody>
      </p:sp>
      <p:sp>
        <p:nvSpPr>
          <p:cNvPr id="30" name="Espace réservé du texte 5">
            <a:extLst>
              <a:ext uri="{FF2B5EF4-FFF2-40B4-BE49-F238E27FC236}">
                <a16:creationId xmlns:a16="http://schemas.microsoft.com/office/drawing/2014/main" id="{A18066F6-759F-4CBF-B5D9-6B5A3058B7B5}"/>
              </a:ext>
            </a:extLst>
          </p:cNvPr>
          <p:cNvSpPr>
            <a:spLocks noGrp="1"/>
          </p:cNvSpPr>
          <p:nvPr>
            <p:ph type="body" sz="quarter" idx="13" hasCustomPrompt="1"/>
          </p:nvPr>
        </p:nvSpPr>
        <p:spPr>
          <a:xfrm>
            <a:off x="9512859" y="6320175"/>
            <a:ext cx="2545777" cy="266700"/>
          </a:xfrm>
        </p:spPr>
        <p:txBody>
          <a:bodyPr anchor="ctr">
            <a:noAutofit/>
          </a:bodyPr>
          <a:lstStyle>
            <a:lvl1pPr marL="0" indent="0">
              <a:buNone/>
              <a:defRPr sz="1600"/>
            </a:lvl1pPr>
          </a:lstStyle>
          <a:p>
            <a:pPr lvl="0"/>
            <a:r>
              <a:rPr lang="fr-FR" dirty="0"/>
              <a:t>Aquitaine Poitou-Charentes</a:t>
            </a:r>
          </a:p>
        </p:txBody>
      </p:sp>
      <p:pic>
        <p:nvPicPr>
          <p:cNvPr id="22" name="Image 21">
            <a:extLst>
              <a:ext uri="{FF2B5EF4-FFF2-40B4-BE49-F238E27FC236}">
                <a16:creationId xmlns:a16="http://schemas.microsoft.com/office/drawing/2014/main" id="{F8DB57BD-A8FC-41AC-822D-73BE15E13216}"/>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494977" y="386812"/>
            <a:ext cx="2931933" cy="907117"/>
          </a:xfrm>
          <a:prstGeom prst="rect">
            <a:avLst/>
          </a:prstGeom>
        </p:spPr>
      </p:pic>
      <p:sp>
        <p:nvSpPr>
          <p:cNvPr id="26" name="Forme libre : forme 25">
            <a:extLst>
              <a:ext uri="{FF2B5EF4-FFF2-40B4-BE49-F238E27FC236}">
                <a16:creationId xmlns:a16="http://schemas.microsoft.com/office/drawing/2014/main" id="{FA8ED296-1BBB-49AB-B17C-2EDD19EE8CE4}"/>
              </a:ext>
            </a:extLst>
          </p:cNvPr>
          <p:cNvSpPr/>
          <p:nvPr userDrawn="1"/>
        </p:nvSpPr>
        <p:spPr>
          <a:xfrm>
            <a:off x="0" y="4633741"/>
            <a:ext cx="10528300" cy="381000"/>
          </a:xfrm>
          <a:custGeom>
            <a:avLst/>
            <a:gdLst>
              <a:gd name="connsiteX0" fmla="*/ 0 w 10528300"/>
              <a:gd name="connsiteY0" fmla="*/ 0 h 381000"/>
              <a:gd name="connsiteX1" fmla="*/ 8712200 w 10528300"/>
              <a:gd name="connsiteY1" fmla="*/ 0 h 381000"/>
              <a:gd name="connsiteX2" fmla="*/ 8712200 w 10528300"/>
              <a:gd name="connsiteY2" fmla="*/ 381000 h 381000"/>
              <a:gd name="connsiteX3" fmla="*/ 8972550 w 10528300"/>
              <a:gd name="connsiteY3" fmla="*/ 0 h 381000"/>
              <a:gd name="connsiteX4" fmla="*/ 10528300 w 10528300"/>
              <a:gd name="connsiteY4" fmla="*/ 0 h 381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28300" h="381000">
                <a:moveTo>
                  <a:pt x="0" y="0"/>
                </a:moveTo>
                <a:lnTo>
                  <a:pt x="8712200" y="0"/>
                </a:lnTo>
                <a:lnTo>
                  <a:pt x="8712200" y="381000"/>
                </a:lnTo>
                <a:lnTo>
                  <a:pt x="8972550" y="0"/>
                </a:lnTo>
                <a:lnTo>
                  <a:pt x="10528300" y="0"/>
                </a:lnTo>
              </a:path>
            </a:pathLst>
          </a:custGeom>
          <a:noFill/>
          <a:ln w="47625">
            <a:solidFill>
              <a:srgbClr val="EB0F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6724794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ommaire 1 partie">
    <p:spTree>
      <p:nvGrpSpPr>
        <p:cNvPr id="1" name=""/>
        <p:cNvGrpSpPr/>
        <p:nvPr/>
      </p:nvGrpSpPr>
      <p:grpSpPr>
        <a:xfrm>
          <a:off x="0" y="0"/>
          <a:ext cx="0" cy="0"/>
          <a:chOff x="0" y="0"/>
          <a:chExt cx="0" cy="0"/>
        </a:xfrm>
      </p:grpSpPr>
      <p:sp>
        <p:nvSpPr>
          <p:cNvPr id="17" name="Espace réservé du pied de page 4">
            <a:extLst>
              <a:ext uri="{FF2B5EF4-FFF2-40B4-BE49-F238E27FC236}">
                <a16:creationId xmlns:a16="http://schemas.microsoft.com/office/drawing/2014/main" id="{291A9C11-4EE1-4ECD-B50C-BD0E44FD050C}"/>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Titre de la présentation</a:t>
            </a:r>
          </a:p>
        </p:txBody>
      </p:sp>
      <p:sp>
        <p:nvSpPr>
          <p:cNvPr id="20" name="Espace réservé de la date 3">
            <a:extLst>
              <a:ext uri="{FF2B5EF4-FFF2-40B4-BE49-F238E27FC236}">
                <a16:creationId xmlns:a16="http://schemas.microsoft.com/office/drawing/2014/main" id="{A33F4F20-12A5-4E1D-BA19-2FAF0DD8B164}"/>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A3ADE562-BEB5-432E-AFF8-2923AA890A78}" type="datetime1">
              <a:rPr lang="fr-FR" smtClean="0"/>
              <a:pPr/>
              <a:t>21/01/2022</a:t>
            </a:fld>
            <a:endParaRPr lang="fr-FR"/>
          </a:p>
        </p:txBody>
      </p:sp>
      <p:sp>
        <p:nvSpPr>
          <p:cNvPr id="23" name="Espace réservé du numéro de diapositive 5">
            <a:extLst>
              <a:ext uri="{FF2B5EF4-FFF2-40B4-BE49-F238E27FC236}">
                <a16:creationId xmlns:a16="http://schemas.microsoft.com/office/drawing/2014/main" id="{D09753DF-799F-4FD6-81D7-6F7A5EA8AF97}"/>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a:p>
        </p:txBody>
      </p:sp>
      <p:sp>
        <p:nvSpPr>
          <p:cNvPr id="10" name="Rectangle 9">
            <a:extLst>
              <a:ext uri="{FF2B5EF4-FFF2-40B4-BE49-F238E27FC236}">
                <a16:creationId xmlns:a16="http://schemas.microsoft.com/office/drawing/2014/main" id="{D2F957DD-60DA-44CA-A4F0-EE95B6C45EF8}"/>
              </a:ext>
            </a:extLst>
          </p:cNvPr>
          <p:cNvSpPr/>
          <p:nvPr userDrawn="1"/>
        </p:nvSpPr>
        <p:spPr>
          <a:xfrm>
            <a:off x="994286" y="2312945"/>
            <a:ext cx="301783" cy="3017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1</a:t>
            </a:r>
          </a:p>
        </p:txBody>
      </p:sp>
      <p:pic>
        <p:nvPicPr>
          <p:cNvPr id="15" name="Image 14">
            <a:extLst>
              <a:ext uri="{FF2B5EF4-FFF2-40B4-BE49-F238E27FC236}">
                <a16:creationId xmlns:a16="http://schemas.microsoft.com/office/drawing/2014/main" id="{20C36EE3-3BC3-46BF-8083-7F6FF3F4BEF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36305" y="578118"/>
            <a:ext cx="1057581" cy="1118963"/>
          </a:xfrm>
          <a:prstGeom prst="rect">
            <a:avLst/>
          </a:prstGeom>
        </p:spPr>
      </p:pic>
      <p:cxnSp>
        <p:nvCxnSpPr>
          <p:cNvPr id="16" name="Connecteur droit 15">
            <a:extLst>
              <a:ext uri="{FF2B5EF4-FFF2-40B4-BE49-F238E27FC236}">
                <a16:creationId xmlns:a16="http://schemas.microsoft.com/office/drawing/2014/main" id="{3FA2B7CE-501E-40CB-BCA5-7EFE8FEBF10C}"/>
              </a:ext>
            </a:extLst>
          </p:cNvPr>
          <p:cNvCxnSpPr>
            <a:cxnSpLocks/>
          </p:cNvCxnSpPr>
          <p:nvPr userDrawn="1"/>
        </p:nvCxnSpPr>
        <p:spPr>
          <a:xfrm>
            <a:off x="540000" y="1674771"/>
            <a:ext cx="9696017" cy="0"/>
          </a:xfrm>
          <a:prstGeom prst="line">
            <a:avLst/>
          </a:prstGeom>
          <a:ln w="38100">
            <a:solidFill>
              <a:srgbClr val="344657"/>
            </a:solidFill>
          </a:ln>
        </p:spPr>
        <p:style>
          <a:lnRef idx="1">
            <a:schemeClr val="accent1"/>
          </a:lnRef>
          <a:fillRef idx="0">
            <a:schemeClr val="accent1"/>
          </a:fillRef>
          <a:effectRef idx="0">
            <a:schemeClr val="accent1"/>
          </a:effectRef>
          <a:fontRef idx="minor">
            <a:schemeClr val="tx1"/>
          </a:fontRef>
        </p:style>
      </p:cxnSp>
      <p:sp>
        <p:nvSpPr>
          <p:cNvPr id="4" name="Espace réservé du texte 3">
            <a:extLst>
              <a:ext uri="{FF2B5EF4-FFF2-40B4-BE49-F238E27FC236}">
                <a16:creationId xmlns:a16="http://schemas.microsoft.com/office/drawing/2014/main" id="{DB9A5238-FD13-46A4-953F-CC9791E45BFD}"/>
              </a:ext>
            </a:extLst>
          </p:cNvPr>
          <p:cNvSpPr>
            <a:spLocks noGrp="1"/>
          </p:cNvSpPr>
          <p:nvPr>
            <p:ph type="body" sz="quarter" idx="17" hasCustomPrompt="1"/>
          </p:nvPr>
        </p:nvSpPr>
        <p:spPr>
          <a:xfrm>
            <a:off x="540000" y="1025525"/>
            <a:ext cx="9215188" cy="627063"/>
          </a:xfrm>
        </p:spPr>
        <p:txBody>
          <a:bodyPr>
            <a:noAutofit/>
          </a:bodyPr>
          <a:lstStyle>
            <a:lvl1pPr marL="0" indent="0">
              <a:buNone/>
              <a:defRPr sz="4000" b="1">
                <a:solidFill>
                  <a:srgbClr val="EB0F0F"/>
                </a:solidFill>
              </a:defRPr>
            </a:lvl1pPr>
          </a:lstStyle>
          <a:p>
            <a:pPr lvl="0"/>
            <a:r>
              <a:rPr lang="fr-FR" dirty="0"/>
              <a:t>Sommaire Calibri 40 pt Bold</a:t>
            </a:r>
          </a:p>
        </p:txBody>
      </p:sp>
      <p:sp>
        <p:nvSpPr>
          <p:cNvPr id="11" name="Espace réservé du texte 5">
            <a:extLst>
              <a:ext uri="{FF2B5EF4-FFF2-40B4-BE49-F238E27FC236}">
                <a16:creationId xmlns:a16="http://schemas.microsoft.com/office/drawing/2014/main" id="{D7F1DA08-8E22-4FD4-8336-7FAFE3C7939C}"/>
              </a:ext>
            </a:extLst>
          </p:cNvPr>
          <p:cNvSpPr>
            <a:spLocks noGrp="1"/>
          </p:cNvSpPr>
          <p:nvPr>
            <p:ph type="body" sz="quarter" idx="18" hasCustomPrompt="1"/>
          </p:nvPr>
        </p:nvSpPr>
        <p:spPr>
          <a:xfrm>
            <a:off x="1467948" y="2048728"/>
            <a:ext cx="9825938" cy="4065587"/>
          </a:xfrm>
        </p:spPr>
        <p:txBody>
          <a:bodyPr/>
          <a:lstStyle>
            <a:lvl1pPr marL="0" indent="0">
              <a:lnSpc>
                <a:spcPct val="150000"/>
              </a:lnSpc>
              <a:buNone/>
              <a:defRPr sz="2800"/>
            </a:lvl1pPr>
          </a:lstStyle>
          <a:p>
            <a:pPr lvl="0"/>
            <a:r>
              <a:rPr lang="fr-FR" dirty="0"/>
              <a:t>Titre partie 1 Calibri 28 pt</a:t>
            </a:r>
          </a:p>
        </p:txBody>
      </p:sp>
    </p:spTree>
    <p:extLst>
      <p:ext uri="{BB962C8B-B14F-4D97-AF65-F5344CB8AC3E}">
        <p14:creationId xmlns:p14="http://schemas.microsoft.com/office/powerpoint/2010/main" val="3778927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ommaire 2 parties">
    <p:spTree>
      <p:nvGrpSpPr>
        <p:cNvPr id="1" name=""/>
        <p:cNvGrpSpPr/>
        <p:nvPr/>
      </p:nvGrpSpPr>
      <p:grpSpPr>
        <a:xfrm>
          <a:off x="0" y="0"/>
          <a:ext cx="0" cy="0"/>
          <a:chOff x="0" y="0"/>
          <a:chExt cx="0" cy="0"/>
        </a:xfrm>
      </p:grpSpPr>
      <p:sp>
        <p:nvSpPr>
          <p:cNvPr id="17" name="Espace réservé du pied de page 4">
            <a:extLst>
              <a:ext uri="{FF2B5EF4-FFF2-40B4-BE49-F238E27FC236}">
                <a16:creationId xmlns:a16="http://schemas.microsoft.com/office/drawing/2014/main" id="{291A9C11-4EE1-4ECD-B50C-BD0E44FD050C}"/>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Titre de la présentation</a:t>
            </a:r>
          </a:p>
        </p:txBody>
      </p:sp>
      <p:sp>
        <p:nvSpPr>
          <p:cNvPr id="20" name="Espace réservé de la date 3">
            <a:extLst>
              <a:ext uri="{FF2B5EF4-FFF2-40B4-BE49-F238E27FC236}">
                <a16:creationId xmlns:a16="http://schemas.microsoft.com/office/drawing/2014/main" id="{A33F4F20-12A5-4E1D-BA19-2FAF0DD8B164}"/>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A3ADE562-BEB5-432E-AFF8-2923AA890A78}" type="datetime1">
              <a:rPr lang="fr-FR" smtClean="0"/>
              <a:pPr/>
              <a:t>21/01/2022</a:t>
            </a:fld>
            <a:endParaRPr lang="fr-FR"/>
          </a:p>
        </p:txBody>
      </p:sp>
      <p:sp>
        <p:nvSpPr>
          <p:cNvPr id="23" name="Espace réservé du numéro de diapositive 5">
            <a:extLst>
              <a:ext uri="{FF2B5EF4-FFF2-40B4-BE49-F238E27FC236}">
                <a16:creationId xmlns:a16="http://schemas.microsoft.com/office/drawing/2014/main" id="{D09753DF-799F-4FD6-81D7-6F7A5EA8AF97}"/>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a:p>
        </p:txBody>
      </p:sp>
      <p:sp>
        <p:nvSpPr>
          <p:cNvPr id="10" name="Rectangle 9">
            <a:extLst>
              <a:ext uri="{FF2B5EF4-FFF2-40B4-BE49-F238E27FC236}">
                <a16:creationId xmlns:a16="http://schemas.microsoft.com/office/drawing/2014/main" id="{D2F957DD-60DA-44CA-A4F0-EE95B6C45EF8}"/>
              </a:ext>
            </a:extLst>
          </p:cNvPr>
          <p:cNvSpPr/>
          <p:nvPr userDrawn="1"/>
        </p:nvSpPr>
        <p:spPr>
          <a:xfrm>
            <a:off x="994286" y="2312945"/>
            <a:ext cx="301783" cy="3017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1</a:t>
            </a:r>
          </a:p>
        </p:txBody>
      </p:sp>
      <p:sp>
        <p:nvSpPr>
          <p:cNvPr id="11" name="Rectangle 10">
            <a:extLst>
              <a:ext uri="{FF2B5EF4-FFF2-40B4-BE49-F238E27FC236}">
                <a16:creationId xmlns:a16="http://schemas.microsoft.com/office/drawing/2014/main" id="{5C01AC62-D23F-46E2-BBAA-34C85CD5CB32}"/>
              </a:ext>
            </a:extLst>
          </p:cNvPr>
          <p:cNvSpPr/>
          <p:nvPr userDrawn="1"/>
        </p:nvSpPr>
        <p:spPr>
          <a:xfrm>
            <a:off x="994286" y="3079706"/>
            <a:ext cx="301783" cy="3017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2</a:t>
            </a:r>
          </a:p>
        </p:txBody>
      </p:sp>
      <p:pic>
        <p:nvPicPr>
          <p:cNvPr id="15" name="Image 14">
            <a:extLst>
              <a:ext uri="{FF2B5EF4-FFF2-40B4-BE49-F238E27FC236}">
                <a16:creationId xmlns:a16="http://schemas.microsoft.com/office/drawing/2014/main" id="{20C36EE3-3BC3-46BF-8083-7F6FF3F4BEF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36305" y="578118"/>
            <a:ext cx="1057581" cy="1118963"/>
          </a:xfrm>
          <a:prstGeom prst="rect">
            <a:avLst/>
          </a:prstGeom>
        </p:spPr>
      </p:pic>
      <p:cxnSp>
        <p:nvCxnSpPr>
          <p:cNvPr id="16" name="Connecteur droit 15">
            <a:extLst>
              <a:ext uri="{FF2B5EF4-FFF2-40B4-BE49-F238E27FC236}">
                <a16:creationId xmlns:a16="http://schemas.microsoft.com/office/drawing/2014/main" id="{3FA2B7CE-501E-40CB-BCA5-7EFE8FEBF10C}"/>
              </a:ext>
            </a:extLst>
          </p:cNvPr>
          <p:cNvCxnSpPr>
            <a:cxnSpLocks/>
          </p:cNvCxnSpPr>
          <p:nvPr userDrawn="1"/>
        </p:nvCxnSpPr>
        <p:spPr>
          <a:xfrm>
            <a:off x="540000" y="1674771"/>
            <a:ext cx="9696017" cy="0"/>
          </a:xfrm>
          <a:prstGeom prst="line">
            <a:avLst/>
          </a:prstGeom>
          <a:ln w="38100">
            <a:solidFill>
              <a:srgbClr val="344657"/>
            </a:solidFill>
          </a:ln>
        </p:spPr>
        <p:style>
          <a:lnRef idx="1">
            <a:schemeClr val="accent1"/>
          </a:lnRef>
          <a:fillRef idx="0">
            <a:schemeClr val="accent1"/>
          </a:fillRef>
          <a:effectRef idx="0">
            <a:schemeClr val="accent1"/>
          </a:effectRef>
          <a:fontRef idx="minor">
            <a:schemeClr val="tx1"/>
          </a:fontRef>
        </p:style>
      </p:cxnSp>
      <p:sp>
        <p:nvSpPr>
          <p:cNvPr id="4" name="Espace réservé du texte 3">
            <a:extLst>
              <a:ext uri="{FF2B5EF4-FFF2-40B4-BE49-F238E27FC236}">
                <a16:creationId xmlns:a16="http://schemas.microsoft.com/office/drawing/2014/main" id="{DB9A5238-FD13-46A4-953F-CC9791E45BFD}"/>
              </a:ext>
            </a:extLst>
          </p:cNvPr>
          <p:cNvSpPr>
            <a:spLocks noGrp="1"/>
          </p:cNvSpPr>
          <p:nvPr>
            <p:ph type="body" sz="quarter" idx="17" hasCustomPrompt="1"/>
          </p:nvPr>
        </p:nvSpPr>
        <p:spPr>
          <a:xfrm>
            <a:off x="540000" y="1025525"/>
            <a:ext cx="9215188" cy="627063"/>
          </a:xfrm>
        </p:spPr>
        <p:txBody>
          <a:bodyPr>
            <a:noAutofit/>
          </a:bodyPr>
          <a:lstStyle>
            <a:lvl1pPr marL="0" indent="0">
              <a:buNone/>
              <a:defRPr sz="4000" b="1">
                <a:solidFill>
                  <a:srgbClr val="EB0F0F"/>
                </a:solidFill>
              </a:defRPr>
            </a:lvl1pPr>
          </a:lstStyle>
          <a:p>
            <a:pPr lvl="0"/>
            <a:r>
              <a:rPr lang="fr-FR" dirty="0"/>
              <a:t>Sommaire Calibri 40 pt Bold</a:t>
            </a:r>
          </a:p>
        </p:txBody>
      </p:sp>
      <p:sp>
        <p:nvSpPr>
          <p:cNvPr id="12" name="Espace réservé du texte 5">
            <a:extLst>
              <a:ext uri="{FF2B5EF4-FFF2-40B4-BE49-F238E27FC236}">
                <a16:creationId xmlns:a16="http://schemas.microsoft.com/office/drawing/2014/main" id="{B8E8D758-80E8-413C-A2FD-945033D612CF}"/>
              </a:ext>
            </a:extLst>
          </p:cNvPr>
          <p:cNvSpPr>
            <a:spLocks noGrp="1"/>
          </p:cNvSpPr>
          <p:nvPr>
            <p:ph type="body" sz="quarter" idx="18" hasCustomPrompt="1"/>
          </p:nvPr>
        </p:nvSpPr>
        <p:spPr>
          <a:xfrm>
            <a:off x="1467948" y="2048728"/>
            <a:ext cx="9825938" cy="4065587"/>
          </a:xfrm>
        </p:spPr>
        <p:txBody>
          <a:bodyPr/>
          <a:lstStyle>
            <a:lvl1pPr marL="0" indent="0">
              <a:lnSpc>
                <a:spcPct val="150000"/>
              </a:lnSpc>
              <a:buNone/>
              <a:defRPr sz="2800"/>
            </a:lvl1pPr>
          </a:lstStyle>
          <a:p>
            <a:pPr lvl="0"/>
            <a:r>
              <a:rPr lang="fr-FR" dirty="0"/>
              <a:t>Titre partie 1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2 Calibri 28 pt</a:t>
            </a:r>
          </a:p>
        </p:txBody>
      </p:sp>
    </p:spTree>
    <p:extLst>
      <p:ext uri="{BB962C8B-B14F-4D97-AF65-F5344CB8AC3E}">
        <p14:creationId xmlns:p14="http://schemas.microsoft.com/office/powerpoint/2010/main" val="2987353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ommaire 3 parties">
    <p:spTree>
      <p:nvGrpSpPr>
        <p:cNvPr id="1" name=""/>
        <p:cNvGrpSpPr/>
        <p:nvPr/>
      </p:nvGrpSpPr>
      <p:grpSpPr>
        <a:xfrm>
          <a:off x="0" y="0"/>
          <a:ext cx="0" cy="0"/>
          <a:chOff x="0" y="0"/>
          <a:chExt cx="0" cy="0"/>
        </a:xfrm>
      </p:grpSpPr>
      <p:sp>
        <p:nvSpPr>
          <p:cNvPr id="17" name="Espace réservé du pied de page 4">
            <a:extLst>
              <a:ext uri="{FF2B5EF4-FFF2-40B4-BE49-F238E27FC236}">
                <a16:creationId xmlns:a16="http://schemas.microsoft.com/office/drawing/2014/main" id="{291A9C11-4EE1-4ECD-B50C-BD0E44FD050C}"/>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Titre de la présentation</a:t>
            </a:r>
          </a:p>
        </p:txBody>
      </p:sp>
      <p:sp>
        <p:nvSpPr>
          <p:cNvPr id="20" name="Espace réservé de la date 3">
            <a:extLst>
              <a:ext uri="{FF2B5EF4-FFF2-40B4-BE49-F238E27FC236}">
                <a16:creationId xmlns:a16="http://schemas.microsoft.com/office/drawing/2014/main" id="{A33F4F20-12A5-4E1D-BA19-2FAF0DD8B164}"/>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A3ADE562-BEB5-432E-AFF8-2923AA890A78}" type="datetime1">
              <a:rPr lang="fr-FR" smtClean="0"/>
              <a:pPr/>
              <a:t>21/01/2022</a:t>
            </a:fld>
            <a:endParaRPr lang="fr-FR"/>
          </a:p>
        </p:txBody>
      </p:sp>
      <p:sp>
        <p:nvSpPr>
          <p:cNvPr id="23" name="Espace réservé du numéro de diapositive 5">
            <a:extLst>
              <a:ext uri="{FF2B5EF4-FFF2-40B4-BE49-F238E27FC236}">
                <a16:creationId xmlns:a16="http://schemas.microsoft.com/office/drawing/2014/main" id="{D09753DF-799F-4FD6-81D7-6F7A5EA8AF97}"/>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a:p>
        </p:txBody>
      </p:sp>
      <p:sp>
        <p:nvSpPr>
          <p:cNvPr id="10" name="Rectangle 9">
            <a:extLst>
              <a:ext uri="{FF2B5EF4-FFF2-40B4-BE49-F238E27FC236}">
                <a16:creationId xmlns:a16="http://schemas.microsoft.com/office/drawing/2014/main" id="{D2F957DD-60DA-44CA-A4F0-EE95B6C45EF8}"/>
              </a:ext>
            </a:extLst>
          </p:cNvPr>
          <p:cNvSpPr/>
          <p:nvPr userDrawn="1"/>
        </p:nvSpPr>
        <p:spPr>
          <a:xfrm>
            <a:off x="994286" y="2312945"/>
            <a:ext cx="301783" cy="3017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1</a:t>
            </a:r>
          </a:p>
        </p:txBody>
      </p:sp>
      <p:sp>
        <p:nvSpPr>
          <p:cNvPr id="11" name="Rectangle 10">
            <a:extLst>
              <a:ext uri="{FF2B5EF4-FFF2-40B4-BE49-F238E27FC236}">
                <a16:creationId xmlns:a16="http://schemas.microsoft.com/office/drawing/2014/main" id="{5C01AC62-D23F-46E2-BBAA-34C85CD5CB32}"/>
              </a:ext>
            </a:extLst>
          </p:cNvPr>
          <p:cNvSpPr/>
          <p:nvPr userDrawn="1"/>
        </p:nvSpPr>
        <p:spPr>
          <a:xfrm>
            <a:off x="994286" y="3079706"/>
            <a:ext cx="301783" cy="3017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2</a:t>
            </a:r>
          </a:p>
        </p:txBody>
      </p:sp>
      <p:sp>
        <p:nvSpPr>
          <p:cNvPr id="12" name="Rectangle 11">
            <a:extLst>
              <a:ext uri="{FF2B5EF4-FFF2-40B4-BE49-F238E27FC236}">
                <a16:creationId xmlns:a16="http://schemas.microsoft.com/office/drawing/2014/main" id="{7C0409D5-CBF5-4F55-8149-D3E6EEC8173D}"/>
              </a:ext>
            </a:extLst>
          </p:cNvPr>
          <p:cNvSpPr/>
          <p:nvPr userDrawn="1"/>
        </p:nvSpPr>
        <p:spPr>
          <a:xfrm>
            <a:off x="994286" y="3846466"/>
            <a:ext cx="301783" cy="3017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3</a:t>
            </a:r>
          </a:p>
        </p:txBody>
      </p:sp>
      <p:pic>
        <p:nvPicPr>
          <p:cNvPr id="15" name="Image 14">
            <a:extLst>
              <a:ext uri="{FF2B5EF4-FFF2-40B4-BE49-F238E27FC236}">
                <a16:creationId xmlns:a16="http://schemas.microsoft.com/office/drawing/2014/main" id="{20C36EE3-3BC3-46BF-8083-7F6FF3F4BEF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36305" y="578118"/>
            <a:ext cx="1057581" cy="1118963"/>
          </a:xfrm>
          <a:prstGeom prst="rect">
            <a:avLst/>
          </a:prstGeom>
        </p:spPr>
      </p:pic>
      <p:cxnSp>
        <p:nvCxnSpPr>
          <p:cNvPr id="16" name="Connecteur droit 15">
            <a:extLst>
              <a:ext uri="{FF2B5EF4-FFF2-40B4-BE49-F238E27FC236}">
                <a16:creationId xmlns:a16="http://schemas.microsoft.com/office/drawing/2014/main" id="{3FA2B7CE-501E-40CB-BCA5-7EFE8FEBF10C}"/>
              </a:ext>
            </a:extLst>
          </p:cNvPr>
          <p:cNvCxnSpPr>
            <a:cxnSpLocks/>
          </p:cNvCxnSpPr>
          <p:nvPr userDrawn="1"/>
        </p:nvCxnSpPr>
        <p:spPr>
          <a:xfrm>
            <a:off x="540000" y="1674771"/>
            <a:ext cx="9696017" cy="0"/>
          </a:xfrm>
          <a:prstGeom prst="line">
            <a:avLst/>
          </a:prstGeom>
          <a:ln w="38100">
            <a:solidFill>
              <a:srgbClr val="344657"/>
            </a:solidFill>
          </a:ln>
        </p:spPr>
        <p:style>
          <a:lnRef idx="1">
            <a:schemeClr val="accent1"/>
          </a:lnRef>
          <a:fillRef idx="0">
            <a:schemeClr val="accent1"/>
          </a:fillRef>
          <a:effectRef idx="0">
            <a:schemeClr val="accent1"/>
          </a:effectRef>
          <a:fontRef idx="minor">
            <a:schemeClr val="tx1"/>
          </a:fontRef>
        </p:style>
      </p:cxnSp>
      <p:sp>
        <p:nvSpPr>
          <p:cNvPr id="4" name="Espace réservé du texte 3">
            <a:extLst>
              <a:ext uri="{FF2B5EF4-FFF2-40B4-BE49-F238E27FC236}">
                <a16:creationId xmlns:a16="http://schemas.microsoft.com/office/drawing/2014/main" id="{DB9A5238-FD13-46A4-953F-CC9791E45BFD}"/>
              </a:ext>
            </a:extLst>
          </p:cNvPr>
          <p:cNvSpPr>
            <a:spLocks noGrp="1"/>
          </p:cNvSpPr>
          <p:nvPr>
            <p:ph type="body" sz="quarter" idx="17" hasCustomPrompt="1"/>
          </p:nvPr>
        </p:nvSpPr>
        <p:spPr>
          <a:xfrm>
            <a:off x="540000" y="1025525"/>
            <a:ext cx="9215188" cy="627063"/>
          </a:xfrm>
        </p:spPr>
        <p:txBody>
          <a:bodyPr>
            <a:noAutofit/>
          </a:bodyPr>
          <a:lstStyle>
            <a:lvl1pPr marL="0" indent="0">
              <a:buNone/>
              <a:defRPr sz="4000" b="1">
                <a:solidFill>
                  <a:srgbClr val="EB0F0F"/>
                </a:solidFill>
              </a:defRPr>
            </a:lvl1pPr>
          </a:lstStyle>
          <a:p>
            <a:pPr lvl="0"/>
            <a:r>
              <a:rPr lang="fr-FR" dirty="0"/>
              <a:t>Sommaire Calibri 40 pt Bold</a:t>
            </a:r>
          </a:p>
        </p:txBody>
      </p:sp>
      <p:sp>
        <p:nvSpPr>
          <p:cNvPr id="13" name="Espace réservé du texte 5">
            <a:extLst>
              <a:ext uri="{FF2B5EF4-FFF2-40B4-BE49-F238E27FC236}">
                <a16:creationId xmlns:a16="http://schemas.microsoft.com/office/drawing/2014/main" id="{98535236-A3A1-4AC4-AC0B-3ACE6883E182}"/>
              </a:ext>
            </a:extLst>
          </p:cNvPr>
          <p:cNvSpPr>
            <a:spLocks noGrp="1"/>
          </p:cNvSpPr>
          <p:nvPr>
            <p:ph type="body" sz="quarter" idx="18" hasCustomPrompt="1"/>
          </p:nvPr>
        </p:nvSpPr>
        <p:spPr>
          <a:xfrm>
            <a:off x="1467948" y="2048728"/>
            <a:ext cx="9825938" cy="4065587"/>
          </a:xfrm>
        </p:spPr>
        <p:txBody>
          <a:bodyPr/>
          <a:lstStyle>
            <a:lvl1pPr marL="0" indent="0">
              <a:lnSpc>
                <a:spcPct val="150000"/>
              </a:lnSpc>
              <a:buNone/>
              <a:defRPr sz="2800"/>
            </a:lvl1pPr>
          </a:lstStyle>
          <a:p>
            <a:pPr lvl="0"/>
            <a:r>
              <a:rPr lang="fr-FR" dirty="0"/>
              <a:t>Titre partie 1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2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3 Calibri 28 pt</a:t>
            </a:r>
          </a:p>
        </p:txBody>
      </p:sp>
    </p:spTree>
    <p:extLst>
      <p:ext uri="{BB962C8B-B14F-4D97-AF65-F5344CB8AC3E}">
        <p14:creationId xmlns:p14="http://schemas.microsoft.com/office/powerpoint/2010/main" val="33355553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ommaire 4 parties">
    <p:spTree>
      <p:nvGrpSpPr>
        <p:cNvPr id="1" name=""/>
        <p:cNvGrpSpPr/>
        <p:nvPr/>
      </p:nvGrpSpPr>
      <p:grpSpPr>
        <a:xfrm>
          <a:off x="0" y="0"/>
          <a:ext cx="0" cy="0"/>
          <a:chOff x="0" y="0"/>
          <a:chExt cx="0" cy="0"/>
        </a:xfrm>
      </p:grpSpPr>
      <p:sp>
        <p:nvSpPr>
          <p:cNvPr id="17" name="Espace réservé du pied de page 4">
            <a:extLst>
              <a:ext uri="{FF2B5EF4-FFF2-40B4-BE49-F238E27FC236}">
                <a16:creationId xmlns:a16="http://schemas.microsoft.com/office/drawing/2014/main" id="{291A9C11-4EE1-4ECD-B50C-BD0E44FD050C}"/>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Titre de la présentation</a:t>
            </a:r>
          </a:p>
        </p:txBody>
      </p:sp>
      <p:sp>
        <p:nvSpPr>
          <p:cNvPr id="20" name="Espace réservé de la date 3">
            <a:extLst>
              <a:ext uri="{FF2B5EF4-FFF2-40B4-BE49-F238E27FC236}">
                <a16:creationId xmlns:a16="http://schemas.microsoft.com/office/drawing/2014/main" id="{A33F4F20-12A5-4E1D-BA19-2FAF0DD8B164}"/>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A3ADE562-BEB5-432E-AFF8-2923AA890A78}" type="datetime1">
              <a:rPr lang="fr-FR" smtClean="0"/>
              <a:pPr/>
              <a:t>21/01/2022</a:t>
            </a:fld>
            <a:endParaRPr lang="fr-FR"/>
          </a:p>
        </p:txBody>
      </p:sp>
      <p:sp>
        <p:nvSpPr>
          <p:cNvPr id="23" name="Espace réservé du numéro de diapositive 5">
            <a:extLst>
              <a:ext uri="{FF2B5EF4-FFF2-40B4-BE49-F238E27FC236}">
                <a16:creationId xmlns:a16="http://schemas.microsoft.com/office/drawing/2014/main" id="{D09753DF-799F-4FD6-81D7-6F7A5EA8AF97}"/>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a:p>
        </p:txBody>
      </p:sp>
      <p:sp>
        <p:nvSpPr>
          <p:cNvPr id="10" name="Rectangle 9">
            <a:extLst>
              <a:ext uri="{FF2B5EF4-FFF2-40B4-BE49-F238E27FC236}">
                <a16:creationId xmlns:a16="http://schemas.microsoft.com/office/drawing/2014/main" id="{D2F957DD-60DA-44CA-A4F0-EE95B6C45EF8}"/>
              </a:ext>
            </a:extLst>
          </p:cNvPr>
          <p:cNvSpPr/>
          <p:nvPr userDrawn="1"/>
        </p:nvSpPr>
        <p:spPr>
          <a:xfrm>
            <a:off x="994286" y="2312945"/>
            <a:ext cx="301783" cy="3017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1</a:t>
            </a:r>
          </a:p>
        </p:txBody>
      </p:sp>
      <p:sp>
        <p:nvSpPr>
          <p:cNvPr id="11" name="Rectangle 10">
            <a:extLst>
              <a:ext uri="{FF2B5EF4-FFF2-40B4-BE49-F238E27FC236}">
                <a16:creationId xmlns:a16="http://schemas.microsoft.com/office/drawing/2014/main" id="{5C01AC62-D23F-46E2-BBAA-34C85CD5CB32}"/>
              </a:ext>
            </a:extLst>
          </p:cNvPr>
          <p:cNvSpPr/>
          <p:nvPr userDrawn="1"/>
        </p:nvSpPr>
        <p:spPr>
          <a:xfrm>
            <a:off x="994286" y="3079706"/>
            <a:ext cx="301783" cy="3017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2</a:t>
            </a:r>
          </a:p>
        </p:txBody>
      </p:sp>
      <p:sp>
        <p:nvSpPr>
          <p:cNvPr id="12" name="Rectangle 11">
            <a:extLst>
              <a:ext uri="{FF2B5EF4-FFF2-40B4-BE49-F238E27FC236}">
                <a16:creationId xmlns:a16="http://schemas.microsoft.com/office/drawing/2014/main" id="{7C0409D5-CBF5-4F55-8149-D3E6EEC8173D}"/>
              </a:ext>
            </a:extLst>
          </p:cNvPr>
          <p:cNvSpPr/>
          <p:nvPr userDrawn="1"/>
        </p:nvSpPr>
        <p:spPr>
          <a:xfrm>
            <a:off x="994286" y="3846466"/>
            <a:ext cx="301783" cy="3017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3</a:t>
            </a:r>
          </a:p>
        </p:txBody>
      </p:sp>
      <p:sp>
        <p:nvSpPr>
          <p:cNvPr id="14" name="Rectangle 13">
            <a:extLst>
              <a:ext uri="{FF2B5EF4-FFF2-40B4-BE49-F238E27FC236}">
                <a16:creationId xmlns:a16="http://schemas.microsoft.com/office/drawing/2014/main" id="{FB86FA73-2450-48EA-A25A-A5D888F0951B}"/>
              </a:ext>
            </a:extLst>
          </p:cNvPr>
          <p:cNvSpPr/>
          <p:nvPr userDrawn="1"/>
        </p:nvSpPr>
        <p:spPr>
          <a:xfrm>
            <a:off x="994286" y="4613226"/>
            <a:ext cx="301783" cy="3017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4</a:t>
            </a:r>
          </a:p>
        </p:txBody>
      </p:sp>
      <p:pic>
        <p:nvPicPr>
          <p:cNvPr id="15" name="Image 14">
            <a:extLst>
              <a:ext uri="{FF2B5EF4-FFF2-40B4-BE49-F238E27FC236}">
                <a16:creationId xmlns:a16="http://schemas.microsoft.com/office/drawing/2014/main" id="{20C36EE3-3BC3-46BF-8083-7F6FF3F4BEF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36305" y="578118"/>
            <a:ext cx="1057581" cy="1118963"/>
          </a:xfrm>
          <a:prstGeom prst="rect">
            <a:avLst/>
          </a:prstGeom>
        </p:spPr>
      </p:pic>
      <p:cxnSp>
        <p:nvCxnSpPr>
          <p:cNvPr id="16" name="Connecteur droit 15">
            <a:extLst>
              <a:ext uri="{FF2B5EF4-FFF2-40B4-BE49-F238E27FC236}">
                <a16:creationId xmlns:a16="http://schemas.microsoft.com/office/drawing/2014/main" id="{3FA2B7CE-501E-40CB-BCA5-7EFE8FEBF10C}"/>
              </a:ext>
            </a:extLst>
          </p:cNvPr>
          <p:cNvCxnSpPr>
            <a:cxnSpLocks/>
          </p:cNvCxnSpPr>
          <p:nvPr userDrawn="1"/>
        </p:nvCxnSpPr>
        <p:spPr>
          <a:xfrm>
            <a:off x="540000" y="1674771"/>
            <a:ext cx="9696017" cy="0"/>
          </a:xfrm>
          <a:prstGeom prst="line">
            <a:avLst/>
          </a:prstGeom>
          <a:ln w="38100">
            <a:solidFill>
              <a:srgbClr val="344657"/>
            </a:solidFill>
          </a:ln>
        </p:spPr>
        <p:style>
          <a:lnRef idx="1">
            <a:schemeClr val="accent1"/>
          </a:lnRef>
          <a:fillRef idx="0">
            <a:schemeClr val="accent1"/>
          </a:fillRef>
          <a:effectRef idx="0">
            <a:schemeClr val="accent1"/>
          </a:effectRef>
          <a:fontRef idx="minor">
            <a:schemeClr val="tx1"/>
          </a:fontRef>
        </p:style>
      </p:cxnSp>
      <p:sp>
        <p:nvSpPr>
          <p:cNvPr id="4" name="Espace réservé du texte 3">
            <a:extLst>
              <a:ext uri="{FF2B5EF4-FFF2-40B4-BE49-F238E27FC236}">
                <a16:creationId xmlns:a16="http://schemas.microsoft.com/office/drawing/2014/main" id="{DB9A5238-FD13-46A4-953F-CC9791E45BFD}"/>
              </a:ext>
            </a:extLst>
          </p:cNvPr>
          <p:cNvSpPr>
            <a:spLocks noGrp="1"/>
          </p:cNvSpPr>
          <p:nvPr>
            <p:ph type="body" sz="quarter" idx="17" hasCustomPrompt="1"/>
          </p:nvPr>
        </p:nvSpPr>
        <p:spPr>
          <a:xfrm>
            <a:off x="540000" y="1025525"/>
            <a:ext cx="9215188" cy="627063"/>
          </a:xfrm>
        </p:spPr>
        <p:txBody>
          <a:bodyPr>
            <a:noAutofit/>
          </a:bodyPr>
          <a:lstStyle>
            <a:lvl1pPr marL="0" indent="0">
              <a:buNone/>
              <a:defRPr sz="4000" b="1">
                <a:solidFill>
                  <a:srgbClr val="EB0F0F"/>
                </a:solidFill>
              </a:defRPr>
            </a:lvl1pPr>
          </a:lstStyle>
          <a:p>
            <a:pPr lvl="0"/>
            <a:r>
              <a:rPr lang="fr-FR" dirty="0"/>
              <a:t>Sommaire Calibri 40 pt Bold</a:t>
            </a:r>
          </a:p>
        </p:txBody>
      </p:sp>
      <p:sp>
        <p:nvSpPr>
          <p:cNvPr id="13" name="Espace réservé du texte 5">
            <a:extLst>
              <a:ext uri="{FF2B5EF4-FFF2-40B4-BE49-F238E27FC236}">
                <a16:creationId xmlns:a16="http://schemas.microsoft.com/office/drawing/2014/main" id="{8E426D4D-F6C4-4AD5-835D-90C28D23725B}"/>
              </a:ext>
            </a:extLst>
          </p:cNvPr>
          <p:cNvSpPr>
            <a:spLocks noGrp="1"/>
          </p:cNvSpPr>
          <p:nvPr>
            <p:ph type="body" sz="quarter" idx="18" hasCustomPrompt="1"/>
          </p:nvPr>
        </p:nvSpPr>
        <p:spPr>
          <a:xfrm>
            <a:off x="1467948" y="2048728"/>
            <a:ext cx="9825938" cy="4065587"/>
          </a:xfrm>
        </p:spPr>
        <p:txBody>
          <a:bodyPr/>
          <a:lstStyle>
            <a:lvl1pPr marL="0" indent="0">
              <a:lnSpc>
                <a:spcPct val="150000"/>
              </a:lnSpc>
              <a:buNone/>
              <a:defRPr sz="2800"/>
            </a:lvl1pPr>
          </a:lstStyle>
          <a:p>
            <a:pPr lvl="0"/>
            <a:r>
              <a:rPr lang="fr-FR" dirty="0"/>
              <a:t>Titre partie 1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2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3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4 Calibri 28 pt</a:t>
            </a:r>
          </a:p>
        </p:txBody>
      </p:sp>
    </p:spTree>
    <p:extLst>
      <p:ext uri="{BB962C8B-B14F-4D97-AF65-F5344CB8AC3E}">
        <p14:creationId xmlns:p14="http://schemas.microsoft.com/office/powerpoint/2010/main" val="42806520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ommaire 5 parties">
    <p:spTree>
      <p:nvGrpSpPr>
        <p:cNvPr id="1" name=""/>
        <p:cNvGrpSpPr/>
        <p:nvPr/>
      </p:nvGrpSpPr>
      <p:grpSpPr>
        <a:xfrm>
          <a:off x="0" y="0"/>
          <a:ext cx="0" cy="0"/>
          <a:chOff x="0" y="0"/>
          <a:chExt cx="0" cy="0"/>
        </a:xfrm>
      </p:grpSpPr>
      <p:sp>
        <p:nvSpPr>
          <p:cNvPr id="17" name="Espace réservé du pied de page 4">
            <a:extLst>
              <a:ext uri="{FF2B5EF4-FFF2-40B4-BE49-F238E27FC236}">
                <a16:creationId xmlns:a16="http://schemas.microsoft.com/office/drawing/2014/main" id="{291A9C11-4EE1-4ECD-B50C-BD0E44FD050C}"/>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Titre de la présentation</a:t>
            </a:r>
          </a:p>
        </p:txBody>
      </p:sp>
      <p:sp>
        <p:nvSpPr>
          <p:cNvPr id="20" name="Espace réservé de la date 3">
            <a:extLst>
              <a:ext uri="{FF2B5EF4-FFF2-40B4-BE49-F238E27FC236}">
                <a16:creationId xmlns:a16="http://schemas.microsoft.com/office/drawing/2014/main" id="{A33F4F20-12A5-4E1D-BA19-2FAF0DD8B164}"/>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A3ADE562-BEB5-432E-AFF8-2923AA890A78}" type="datetime1">
              <a:rPr lang="fr-FR" smtClean="0"/>
              <a:pPr/>
              <a:t>21/01/2022</a:t>
            </a:fld>
            <a:endParaRPr lang="fr-FR"/>
          </a:p>
        </p:txBody>
      </p:sp>
      <p:sp>
        <p:nvSpPr>
          <p:cNvPr id="23" name="Espace réservé du numéro de diapositive 5">
            <a:extLst>
              <a:ext uri="{FF2B5EF4-FFF2-40B4-BE49-F238E27FC236}">
                <a16:creationId xmlns:a16="http://schemas.microsoft.com/office/drawing/2014/main" id="{D09753DF-799F-4FD6-81D7-6F7A5EA8AF97}"/>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a:p>
        </p:txBody>
      </p:sp>
      <p:sp>
        <p:nvSpPr>
          <p:cNvPr id="10" name="Rectangle 9">
            <a:extLst>
              <a:ext uri="{FF2B5EF4-FFF2-40B4-BE49-F238E27FC236}">
                <a16:creationId xmlns:a16="http://schemas.microsoft.com/office/drawing/2014/main" id="{D2F957DD-60DA-44CA-A4F0-EE95B6C45EF8}"/>
              </a:ext>
            </a:extLst>
          </p:cNvPr>
          <p:cNvSpPr/>
          <p:nvPr userDrawn="1"/>
        </p:nvSpPr>
        <p:spPr>
          <a:xfrm>
            <a:off x="994286" y="2312945"/>
            <a:ext cx="301783" cy="3017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1</a:t>
            </a:r>
          </a:p>
        </p:txBody>
      </p:sp>
      <p:sp>
        <p:nvSpPr>
          <p:cNvPr id="11" name="Rectangle 10">
            <a:extLst>
              <a:ext uri="{FF2B5EF4-FFF2-40B4-BE49-F238E27FC236}">
                <a16:creationId xmlns:a16="http://schemas.microsoft.com/office/drawing/2014/main" id="{5C01AC62-D23F-46E2-BBAA-34C85CD5CB32}"/>
              </a:ext>
            </a:extLst>
          </p:cNvPr>
          <p:cNvSpPr/>
          <p:nvPr userDrawn="1"/>
        </p:nvSpPr>
        <p:spPr>
          <a:xfrm>
            <a:off x="994286" y="3079706"/>
            <a:ext cx="301783" cy="3017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2</a:t>
            </a:r>
          </a:p>
        </p:txBody>
      </p:sp>
      <p:sp>
        <p:nvSpPr>
          <p:cNvPr id="12" name="Rectangle 11">
            <a:extLst>
              <a:ext uri="{FF2B5EF4-FFF2-40B4-BE49-F238E27FC236}">
                <a16:creationId xmlns:a16="http://schemas.microsoft.com/office/drawing/2014/main" id="{7C0409D5-CBF5-4F55-8149-D3E6EEC8173D}"/>
              </a:ext>
            </a:extLst>
          </p:cNvPr>
          <p:cNvSpPr/>
          <p:nvPr userDrawn="1"/>
        </p:nvSpPr>
        <p:spPr>
          <a:xfrm>
            <a:off x="994286" y="3846466"/>
            <a:ext cx="301783" cy="3017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3</a:t>
            </a:r>
          </a:p>
        </p:txBody>
      </p:sp>
      <p:sp>
        <p:nvSpPr>
          <p:cNvPr id="14" name="Rectangle 13">
            <a:extLst>
              <a:ext uri="{FF2B5EF4-FFF2-40B4-BE49-F238E27FC236}">
                <a16:creationId xmlns:a16="http://schemas.microsoft.com/office/drawing/2014/main" id="{FB86FA73-2450-48EA-A25A-A5D888F0951B}"/>
              </a:ext>
            </a:extLst>
          </p:cNvPr>
          <p:cNvSpPr/>
          <p:nvPr userDrawn="1"/>
        </p:nvSpPr>
        <p:spPr>
          <a:xfrm>
            <a:off x="994286" y="4613226"/>
            <a:ext cx="301783" cy="3017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4</a:t>
            </a:r>
          </a:p>
        </p:txBody>
      </p:sp>
      <p:pic>
        <p:nvPicPr>
          <p:cNvPr id="15" name="Image 14">
            <a:extLst>
              <a:ext uri="{FF2B5EF4-FFF2-40B4-BE49-F238E27FC236}">
                <a16:creationId xmlns:a16="http://schemas.microsoft.com/office/drawing/2014/main" id="{20C36EE3-3BC3-46BF-8083-7F6FF3F4BEF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36305" y="578118"/>
            <a:ext cx="1057581" cy="1118963"/>
          </a:xfrm>
          <a:prstGeom prst="rect">
            <a:avLst/>
          </a:prstGeom>
        </p:spPr>
      </p:pic>
      <p:cxnSp>
        <p:nvCxnSpPr>
          <p:cNvPr id="16" name="Connecteur droit 15">
            <a:extLst>
              <a:ext uri="{FF2B5EF4-FFF2-40B4-BE49-F238E27FC236}">
                <a16:creationId xmlns:a16="http://schemas.microsoft.com/office/drawing/2014/main" id="{3FA2B7CE-501E-40CB-BCA5-7EFE8FEBF10C}"/>
              </a:ext>
            </a:extLst>
          </p:cNvPr>
          <p:cNvCxnSpPr>
            <a:cxnSpLocks/>
          </p:cNvCxnSpPr>
          <p:nvPr userDrawn="1"/>
        </p:nvCxnSpPr>
        <p:spPr>
          <a:xfrm>
            <a:off x="540000" y="1674771"/>
            <a:ext cx="9696017" cy="0"/>
          </a:xfrm>
          <a:prstGeom prst="line">
            <a:avLst/>
          </a:prstGeom>
          <a:ln w="38100">
            <a:solidFill>
              <a:srgbClr val="344657"/>
            </a:solidFill>
          </a:ln>
        </p:spPr>
        <p:style>
          <a:lnRef idx="1">
            <a:schemeClr val="accent1"/>
          </a:lnRef>
          <a:fillRef idx="0">
            <a:schemeClr val="accent1"/>
          </a:fillRef>
          <a:effectRef idx="0">
            <a:schemeClr val="accent1"/>
          </a:effectRef>
          <a:fontRef idx="minor">
            <a:schemeClr val="tx1"/>
          </a:fontRef>
        </p:style>
      </p:cxnSp>
      <p:sp>
        <p:nvSpPr>
          <p:cNvPr id="4" name="Espace réservé du texte 3">
            <a:extLst>
              <a:ext uri="{FF2B5EF4-FFF2-40B4-BE49-F238E27FC236}">
                <a16:creationId xmlns:a16="http://schemas.microsoft.com/office/drawing/2014/main" id="{DB9A5238-FD13-46A4-953F-CC9791E45BFD}"/>
              </a:ext>
            </a:extLst>
          </p:cNvPr>
          <p:cNvSpPr>
            <a:spLocks noGrp="1"/>
          </p:cNvSpPr>
          <p:nvPr>
            <p:ph type="body" sz="quarter" idx="17" hasCustomPrompt="1"/>
          </p:nvPr>
        </p:nvSpPr>
        <p:spPr>
          <a:xfrm>
            <a:off x="540000" y="1025525"/>
            <a:ext cx="9215188" cy="627063"/>
          </a:xfrm>
        </p:spPr>
        <p:txBody>
          <a:bodyPr>
            <a:noAutofit/>
          </a:bodyPr>
          <a:lstStyle>
            <a:lvl1pPr marL="0" indent="0">
              <a:buNone/>
              <a:defRPr sz="4000" b="1">
                <a:solidFill>
                  <a:srgbClr val="EB0F0F"/>
                </a:solidFill>
              </a:defRPr>
            </a:lvl1pPr>
          </a:lstStyle>
          <a:p>
            <a:pPr lvl="0"/>
            <a:r>
              <a:rPr lang="fr-FR" dirty="0"/>
              <a:t>Sommaire Calibri 40 pt Bold</a:t>
            </a:r>
          </a:p>
        </p:txBody>
      </p:sp>
      <p:sp>
        <p:nvSpPr>
          <p:cNvPr id="19" name="Rectangle 18">
            <a:extLst>
              <a:ext uri="{FF2B5EF4-FFF2-40B4-BE49-F238E27FC236}">
                <a16:creationId xmlns:a16="http://schemas.microsoft.com/office/drawing/2014/main" id="{FC3709BA-8D7D-4610-A4DD-8A8A1E0AA654}"/>
              </a:ext>
            </a:extLst>
          </p:cNvPr>
          <p:cNvSpPr/>
          <p:nvPr userDrawn="1"/>
        </p:nvSpPr>
        <p:spPr>
          <a:xfrm>
            <a:off x="994286" y="5376229"/>
            <a:ext cx="301783" cy="3017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5</a:t>
            </a:r>
          </a:p>
        </p:txBody>
      </p:sp>
      <p:sp>
        <p:nvSpPr>
          <p:cNvPr id="24" name="Espace réservé du texte 5">
            <a:extLst>
              <a:ext uri="{FF2B5EF4-FFF2-40B4-BE49-F238E27FC236}">
                <a16:creationId xmlns:a16="http://schemas.microsoft.com/office/drawing/2014/main" id="{FA9ACAA2-EA0C-4ED6-B49D-B13404412E81}"/>
              </a:ext>
            </a:extLst>
          </p:cNvPr>
          <p:cNvSpPr>
            <a:spLocks noGrp="1"/>
          </p:cNvSpPr>
          <p:nvPr>
            <p:ph type="body" sz="quarter" idx="18" hasCustomPrompt="1"/>
          </p:nvPr>
        </p:nvSpPr>
        <p:spPr>
          <a:xfrm>
            <a:off x="1467948" y="2048728"/>
            <a:ext cx="9825938" cy="4065587"/>
          </a:xfrm>
        </p:spPr>
        <p:txBody>
          <a:bodyPr/>
          <a:lstStyle>
            <a:lvl1pPr marL="0" indent="0">
              <a:lnSpc>
                <a:spcPct val="150000"/>
              </a:lnSpc>
              <a:buNone/>
              <a:defRPr sz="2800"/>
            </a:lvl1pPr>
          </a:lstStyle>
          <a:p>
            <a:pPr lvl="0"/>
            <a:r>
              <a:rPr lang="fr-FR" dirty="0"/>
              <a:t>Titre partie 1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2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3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4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5 Calibri 28 pt</a:t>
            </a:r>
          </a:p>
          <a:p>
            <a:pPr lvl="0"/>
            <a:endParaRPr lang="fr-FR" dirty="0"/>
          </a:p>
        </p:txBody>
      </p:sp>
    </p:spTree>
    <p:extLst>
      <p:ext uri="{BB962C8B-B14F-4D97-AF65-F5344CB8AC3E}">
        <p14:creationId xmlns:p14="http://schemas.microsoft.com/office/powerpoint/2010/main" val="3925251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ommaire 6 parties">
    <p:spTree>
      <p:nvGrpSpPr>
        <p:cNvPr id="1" name=""/>
        <p:cNvGrpSpPr/>
        <p:nvPr/>
      </p:nvGrpSpPr>
      <p:grpSpPr>
        <a:xfrm>
          <a:off x="0" y="0"/>
          <a:ext cx="0" cy="0"/>
          <a:chOff x="0" y="0"/>
          <a:chExt cx="0" cy="0"/>
        </a:xfrm>
      </p:grpSpPr>
      <p:sp>
        <p:nvSpPr>
          <p:cNvPr id="17" name="Espace réservé du pied de page 4">
            <a:extLst>
              <a:ext uri="{FF2B5EF4-FFF2-40B4-BE49-F238E27FC236}">
                <a16:creationId xmlns:a16="http://schemas.microsoft.com/office/drawing/2014/main" id="{291A9C11-4EE1-4ECD-B50C-BD0E44FD050C}"/>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Titre de la présentation</a:t>
            </a:r>
          </a:p>
        </p:txBody>
      </p:sp>
      <p:sp>
        <p:nvSpPr>
          <p:cNvPr id="20" name="Espace réservé de la date 3">
            <a:extLst>
              <a:ext uri="{FF2B5EF4-FFF2-40B4-BE49-F238E27FC236}">
                <a16:creationId xmlns:a16="http://schemas.microsoft.com/office/drawing/2014/main" id="{A33F4F20-12A5-4E1D-BA19-2FAF0DD8B164}"/>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A3ADE562-BEB5-432E-AFF8-2923AA890A78}" type="datetime1">
              <a:rPr lang="fr-FR" smtClean="0"/>
              <a:pPr/>
              <a:t>21/01/2022</a:t>
            </a:fld>
            <a:endParaRPr lang="fr-FR"/>
          </a:p>
        </p:txBody>
      </p:sp>
      <p:sp>
        <p:nvSpPr>
          <p:cNvPr id="23" name="Espace réservé du numéro de diapositive 5">
            <a:extLst>
              <a:ext uri="{FF2B5EF4-FFF2-40B4-BE49-F238E27FC236}">
                <a16:creationId xmlns:a16="http://schemas.microsoft.com/office/drawing/2014/main" id="{D09753DF-799F-4FD6-81D7-6F7A5EA8AF97}"/>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a:p>
        </p:txBody>
      </p:sp>
      <p:sp>
        <p:nvSpPr>
          <p:cNvPr id="10" name="Rectangle 9">
            <a:extLst>
              <a:ext uri="{FF2B5EF4-FFF2-40B4-BE49-F238E27FC236}">
                <a16:creationId xmlns:a16="http://schemas.microsoft.com/office/drawing/2014/main" id="{D2F957DD-60DA-44CA-A4F0-EE95B6C45EF8}"/>
              </a:ext>
            </a:extLst>
          </p:cNvPr>
          <p:cNvSpPr/>
          <p:nvPr userDrawn="1"/>
        </p:nvSpPr>
        <p:spPr>
          <a:xfrm>
            <a:off x="994286" y="2135327"/>
            <a:ext cx="301783" cy="33427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1</a:t>
            </a:r>
          </a:p>
        </p:txBody>
      </p:sp>
      <p:sp>
        <p:nvSpPr>
          <p:cNvPr id="11" name="Rectangle 10">
            <a:extLst>
              <a:ext uri="{FF2B5EF4-FFF2-40B4-BE49-F238E27FC236}">
                <a16:creationId xmlns:a16="http://schemas.microsoft.com/office/drawing/2014/main" id="{5C01AC62-D23F-46E2-BBAA-34C85CD5CB32}"/>
              </a:ext>
            </a:extLst>
          </p:cNvPr>
          <p:cNvSpPr/>
          <p:nvPr userDrawn="1"/>
        </p:nvSpPr>
        <p:spPr>
          <a:xfrm>
            <a:off x="994286" y="2902088"/>
            <a:ext cx="301783" cy="33427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2</a:t>
            </a:r>
          </a:p>
        </p:txBody>
      </p:sp>
      <p:sp>
        <p:nvSpPr>
          <p:cNvPr id="12" name="Rectangle 11">
            <a:extLst>
              <a:ext uri="{FF2B5EF4-FFF2-40B4-BE49-F238E27FC236}">
                <a16:creationId xmlns:a16="http://schemas.microsoft.com/office/drawing/2014/main" id="{7C0409D5-CBF5-4F55-8149-D3E6EEC8173D}"/>
              </a:ext>
            </a:extLst>
          </p:cNvPr>
          <p:cNvSpPr/>
          <p:nvPr userDrawn="1"/>
        </p:nvSpPr>
        <p:spPr>
          <a:xfrm>
            <a:off x="994286" y="3668848"/>
            <a:ext cx="301783" cy="3342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3</a:t>
            </a:r>
          </a:p>
        </p:txBody>
      </p:sp>
      <p:sp>
        <p:nvSpPr>
          <p:cNvPr id="14" name="Rectangle 13">
            <a:extLst>
              <a:ext uri="{FF2B5EF4-FFF2-40B4-BE49-F238E27FC236}">
                <a16:creationId xmlns:a16="http://schemas.microsoft.com/office/drawing/2014/main" id="{FB86FA73-2450-48EA-A25A-A5D888F0951B}"/>
              </a:ext>
            </a:extLst>
          </p:cNvPr>
          <p:cNvSpPr/>
          <p:nvPr userDrawn="1"/>
        </p:nvSpPr>
        <p:spPr>
          <a:xfrm>
            <a:off x="994286" y="4435608"/>
            <a:ext cx="301783" cy="33427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4</a:t>
            </a:r>
          </a:p>
        </p:txBody>
      </p:sp>
      <p:pic>
        <p:nvPicPr>
          <p:cNvPr id="15" name="Image 14">
            <a:extLst>
              <a:ext uri="{FF2B5EF4-FFF2-40B4-BE49-F238E27FC236}">
                <a16:creationId xmlns:a16="http://schemas.microsoft.com/office/drawing/2014/main" id="{20C36EE3-3BC3-46BF-8083-7F6FF3F4BEF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36305" y="578118"/>
            <a:ext cx="1057581" cy="1118963"/>
          </a:xfrm>
          <a:prstGeom prst="rect">
            <a:avLst/>
          </a:prstGeom>
        </p:spPr>
      </p:pic>
      <p:cxnSp>
        <p:nvCxnSpPr>
          <p:cNvPr id="16" name="Connecteur droit 15">
            <a:extLst>
              <a:ext uri="{FF2B5EF4-FFF2-40B4-BE49-F238E27FC236}">
                <a16:creationId xmlns:a16="http://schemas.microsoft.com/office/drawing/2014/main" id="{3FA2B7CE-501E-40CB-BCA5-7EFE8FEBF10C}"/>
              </a:ext>
            </a:extLst>
          </p:cNvPr>
          <p:cNvCxnSpPr>
            <a:cxnSpLocks/>
          </p:cNvCxnSpPr>
          <p:nvPr userDrawn="1"/>
        </p:nvCxnSpPr>
        <p:spPr>
          <a:xfrm>
            <a:off x="540000" y="1674771"/>
            <a:ext cx="9696017" cy="0"/>
          </a:xfrm>
          <a:prstGeom prst="line">
            <a:avLst/>
          </a:prstGeom>
          <a:ln w="38100">
            <a:solidFill>
              <a:srgbClr val="344657"/>
            </a:solidFill>
          </a:ln>
        </p:spPr>
        <p:style>
          <a:lnRef idx="1">
            <a:schemeClr val="accent1"/>
          </a:lnRef>
          <a:fillRef idx="0">
            <a:schemeClr val="accent1"/>
          </a:fillRef>
          <a:effectRef idx="0">
            <a:schemeClr val="accent1"/>
          </a:effectRef>
          <a:fontRef idx="minor">
            <a:schemeClr val="tx1"/>
          </a:fontRef>
        </p:style>
      </p:cxnSp>
      <p:sp>
        <p:nvSpPr>
          <p:cNvPr id="4" name="Espace réservé du texte 3">
            <a:extLst>
              <a:ext uri="{FF2B5EF4-FFF2-40B4-BE49-F238E27FC236}">
                <a16:creationId xmlns:a16="http://schemas.microsoft.com/office/drawing/2014/main" id="{DB9A5238-FD13-46A4-953F-CC9791E45BFD}"/>
              </a:ext>
            </a:extLst>
          </p:cNvPr>
          <p:cNvSpPr>
            <a:spLocks noGrp="1"/>
          </p:cNvSpPr>
          <p:nvPr>
            <p:ph type="body" sz="quarter" idx="17" hasCustomPrompt="1"/>
          </p:nvPr>
        </p:nvSpPr>
        <p:spPr>
          <a:xfrm>
            <a:off x="540000" y="1025525"/>
            <a:ext cx="9215188" cy="627063"/>
          </a:xfrm>
        </p:spPr>
        <p:txBody>
          <a:bodyPr>
            <a:noAutofit/>
          </a:bodyPr>
          <a:lstStyle>
            <a:lvl1pPr marL="0" indent="0">
              <a:buNone/>
              <a:defRPr sz="4000" b="1">
                <a:solidFill>
                  <a:srgbClr val="EB0F0F"/>
                </a:solidFill>
              </a:defRPr>
            </a:lvl1pPr>
          </a:lstStyle>
          <a:p>
            <a:pPr lvl="0"/>
            <a:r>
              <a:rPr lang="fr-FR" dirty="0"/>
              <a:t>Sommaire Calibri 40 pt Bold</a:t>
            </a:r>
          </a:p>
        </p:txBody>
      </p:sp>
      <p:sp>
        <p:nvSpPr>
          <p:cNvPr id="19" name="Rectangle 18">
            <a:extLst>
              <a:ext uri="{FF2B5EF4-FFF2-40B4-BE49-F238E27FC236}">
                <a16:creationId xmlns:a16="http://schemas.microsoft.com/office/drawing/2014/main" id="{FC3709BA-8D7D-4610-A4DD-8A8A1E0AA654}"/>
              </a:ext>
            </a:extLst>
          </p:cNvPr>
          <p:cNvSpPr/>
          <p:nvPr userDrawn="1"/>
        </p:nvSpPr>
        <p:spPr>
          <a:xfrm>
            <a:off x="994286" y="5198611"/>
            <a:ext cx="301783" cy="33427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5</a:t>
            </a:r>
          </a:p>
        </p:txBody>
      </p:sp>
      <p:sp>
        <p:nvSpPr>
          <p:cNvPr id="24" name="Espace réservé du texte 5">
            <a:extLst>
              <a:ext uri="{FF2B5EF4-FFF2-40B4-BE49-F238E27FC236}">
                <a16:creationId xmlns:a16="http://schemas.microsoft.com/office/drawing/2014/main" id="{FA9ACAA2-EA0C-4ED6-B49D-B13404412E81}"/>
              </a:ext>
            </a:extLst>
          </p:cNvPr>
          <p:cNvSpPr>
            <a:spLocks noGrp="1"/>
          </p:cNvSpPr>
          <p:nvPr>
            <p:ph type="body" sz="quarter" idx="18" hasCustomPrompt="1"/>
          </p:nvPr>
        </p:nvSpPr>
        <p:spPr>
          <a:xfrm>
            <a:off x="1467948" y="1871110"/>
            <a:ext cx="9825938" cy="4503374"/>
          </a:xfrm>
        </p:spPr>
        <p:txBody>
          <a:bodyPr/>
          <a:lstStyle>
            <a:lvl1pPr marL="0" indent="0">
              <a:lnSpc>
                <a:spcPct val="150000"/>
              </a:lnSpc>
              <a:buNone/>
              <a:defRPr sz="2800"/>
            </a:lvl1pPr>
          </a:lstStyle>
          <a:p>
            <a:pPr lvl="0"/>
            <a:r>
              <a:rPr lang="fr-FR" dirty="0"/>
              <a:t>Titre partie 1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2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3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4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5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6 Calibri 28 pt</a:t>
            </a:r>
          </a:p>
          <a:p>
            <a:pPr lvl="0"/>
            <a:endParaRPr lang="fr-FR" dirty="0"/>
          </a:p>
        </p:txBody>
      </p:sp>
      <p:sp>
        <p:nvSpPr>
          <p:cNvPr id="18" name="Rectangle 17">
            <a:extLst>
              <a:ext uri="{FF2B5EF4-FFF2-40B4-BE49-F238E27FC236}">
                <a16:creationId xmlns:a16="http://schemas.microsoft.com/office/drawing/2014/main" id="{8ADA119D-3E65-4CDA-88F3-4660D21A453F}"/>
              </a:ext>
            </a:extLst>
          </p:cNvPr>
          <p:cNvSpPr/>
          <p:nvPr userDrawn="1"/>
        </p:nvSpPr>
        <p:spPr>
          <a:xfrm>
            <a:off x="994286" y="5961614"/>
            <a:ext cx="301783" cy="3342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6</a:t>
            </a:r>
          </a:p>
        </p:txBody>
      </p:sp>
    </p:spTree>
    <p:extLst>
      <p:ext uri="{BB962C8B-B14F-4D97-AF65-F5344CB8AC3E}">
        <p14:creationId xmlns:p14="http://schemas.microsoft.com/office/powerpoint/2010/main" val="4934600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ommaire 7 parties">
    <p:spTree>
      <p:nvGrpSpPr>
        <p:cNvPr id="1" name=""/>
        <p:cNvGrpSpPr/>
        <p:nvPr/>
      </p:nvGrpSpPr>
      <p:grpSpPr>
        <a:xfrm>
          <a:off x="0" y="0"/>
          <a:ext cx="0" cy="0"/>
          <a:chOff x="0" y="0"/>
          <a:chExt cx="0" cy="0"/>
        </a:xfrm>
      </p:grpSpPr>
      <p:sp>
        <p:nvSpPr>
          <p:cNvPr id="17" name="Espace réservé du pied de page 4">
            <a:extLst>
              <a:ext uri="{FF2B5EF4-FFF2-40B4-BE49-F238E27FC236}">
                <a16:creationId xmlns:a16="http://schemas.microsoft.com/office/drawing/2014/main" id="{291A9C11-4EE1-4ECD-B50C-BD0E44FD050C}"/>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GUIDE PRATIQUE IDENTITÉ VISUELLE </a:t>
            </a:r>
          </a:p>
        </p:txBody>
      </p:sp>
      <p:sp>
        <p:nvSpPr>
          <p:cNvPr id="20" name="Espace réservé de la date 3">
            <a:extLst>
              <a:ext uri="{FF2B5EF4-FFF2-40B4-BE49-F238E27FC236}">
                <a16:creationId xmlns:a16="http://schemas.microsoft.com/office/drawing/2014/main" id="{A33F4F20-12A5-4E1D-BA19-2FAF0DD8B164}"/>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7F6E8954-9764-4C8E-8E84-E82A0EE68780}" type="datetime1">
              <a:rPr lang="fr-FR" smtClean="0"/>
              <a:t>21/01/2022</a:t>
            </a:fld>
            <a:endParaRPr lang="fr-FR"/>
          </a:p>
        </p:txBody>
      </p:sp>
      <p:sp>
        <p:nvSpPr>
          <p:cNvPr id="23" name="Espace réservé du numéro de diapositive 5">
            <a:extLst>
              <a:ext uri="{FF2B5EF4-FFF2-40B4-BE49-F238E27FC236}">
                <a16:creationId xmlns:a16="http://schemas.microsoft.com/office/drawing/2014/main" id="{D09753DF-799F-4FD6-81D7-6F7A5EA8AF97}"/>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a:p>
        </p:txBody>
      </p:sp>
      <p:sp>
        <p:nvSpPr>
          <p:cNvPr id="10" name="Rectangle 9">
            <a:extLst>
              <a:ext uri="{FF2B5EF4-FFF2-40B4-BE49-F238E27FC236}">
                <a16:creationId xmlns:a16="http://schemas.microsoft.com/office/drawing/2014/main" id="{D2F957DD-60DA-44CA-A4F0-EE95B6C45EF8}"/>
              </a:ext>
            </a:extLst>
          </p:cNvPr>
          <p:cNvSpPr/>
          <p:nvPr userDrawn="1"/>
        </p:nvSpPr>
        <p:spPr>
          <a:xfrm>
            <a:off x="994286" y="1985100"/>
            <a:ext cx="301783" cy="3017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1</a:t>
            </a:r>
          </a:p>
        </p:txBody>
      </p:sp>
      <p:sp>
        <p:nvSpPr>
          <p:cNvPr id="11" name="Rectangle 10">
            <a:extLst>
              <a:ext uri="{FF2B5EF4-FFF2-40B4-BE49-F238E27FC236}">
                <a16:creationId xmlns:a16="http://schemas.microsoft.com/office/drawing/2014/main" id="{5C01AC62-D23F-46E2-BBAA-34C85CD5CB32}"/>
              </a:ext>
            </a:extLst>
          </p:cNvPr>
          <p:cNvSpPr/>
          <p:nvPr userDrawn="1"/>
        </p:nvSpPr>
        <p:spPr>
          <a:xfrm>
            <a:off x="994286" y="2646964"/>
            <a:ext cx="301783" cy="3017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2</a:t>
            </a:r>
          </a:p>
        </p:txBody>
      </p:sp>
      <p:sp>
        <p:nvSpPr>
          <p:cNvPr id="12" name="Rectangle 11">
            <a:extLst>
              <a:ext uri="{FF2B5EF4-FFF2-40B4-BE49-F238E27FC236}">
                <a16:creationId xmlns:a16="http://schemas.microsoft.com/office/drawing/2014/main" id="{7C0409D5-CBF5-4F55-8149-D3E6EEC8173D}"/>
              </a:ext>
            </a:extLst>
          </p:cNvPr>
          <p:cNvSpPr/>
          <p:nvPr userDrawn="1"/>
        </p:nvSpPr>
        <p:spPr>
          <a:xfrm>
            <a:off x="994286" y="3259075"/>
            <a:ext cx="301783" cy="3017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3</a:t>
            </a:r>
          </a:p>
        </p:txBody>
      </p:sp>
      <p:sp>
        <p:nvSpPr>
          <p:cNvPr id="14" name="Rectangle 13">
            <a:extLst>
              <a:ext uri="{FF2B5EF4-FFF2-40B4-BE49-F238E27FC236}">
                <a16:creationId xmlns:a16="http://schemas.microsoft.com/office/drawing/2014/main" id="{FB86FA73-2450-48EA-A25A-A5D888F0951B}"/>
              </a:ext>
            </a:extLst>
          </p:cNvPr>
          <p:cNvSpPr/>
          <p:nvPr userDrawn="1"/>
        </p:nvSpPr>
        <p:spPr>
          <a:xfrm>
            <a:off x="994286" y="3920033"/>
            <a:ext cx="301783" cy="3017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4</a:t>
            </a:r>
          </a:p>
        </p:txBody>
      </p:sp>
      <p:pic>
        <p:nvPicPr>
          <p:cNvPr id="15" name="Image 14">
            <a:extLst>
              <a:ext uri="{FF2B5EF4-FFF2-40B4-BE49-F238E27FC236}">
                <a16:creationId xmlns:a16="http://schemas.microsoft.com/office/drawing/2014/main" id="{20C36EE3-3BC3-46BF-8083-7F6FF3F4BEF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36305" y="578118"/>
            <a:ext cx="1057581" cy="1118963"/>
          </a:xfrm>
          <a:prstGeom prst="rect">
            <a:avLst/>
          </a:prstGeom>
        </p:spPr>
      </p:pic>
      <p:cxnSp>
        <p:nvCxnSpPr>
          <p:cNvPr id="16" name="Connecteur droit 15">
            <a:extLst>
              <a:ext uri="{FF2B5EF4-FFF2-40B4-BE49-F238E27FC236}">
                <a16:creationId xmlns:a16="http://schemas.microsoft.com/office/drawing/2014/main" id="{3FA2B7CE-501E-40CB-BCA5-7EFE8FEBF10C}"/>
              </a:ext>
            </a:extLst>
          </p:cNvPr>
          <p:cNvCxnSpPr>
            <a:cxnSpLocks/>
          </p:cNvCxnSpPr>
          <p:nvPr userDrawn="1"/>
        </p:nvCxnSpPr>
        <p:spPr>
          <a:xfrm>
            <a:off x="540000" y="1674771"/>
            <a:ext cx="9696017" cy="0"/>
          </a:xfrm>
          <a:prstGeom prst="line">
            <a:avLst/>
          </a:prstGeom>
          <a:ln w="38100">
            <a:solidFill>
              <a:srgbClr val="344657"/>
            </a:solidFill>
          </a:ln>
        </p:spPr>
        <p:style>
          <a:lnRef idx="1">
            <a:schemeClr val="accent1"/>
          </a:lnRef>
          <a:fillRef idx="0">
            <a:schemeClr val="accent1"/>
          </a:fillRef>
          <a:effectRef idx="0">
            <a:schemeClr val="accent1"/>
          </a:effectRef>
          <a:fontRef idx="minor">
            <a:schemeClr val="tx1"/>
          </a:fontRef>
        </p:style>
      </p:cxnSp>
      <p:sp>
        <p:nvSpPr>
          <p:cNvPr id="4" name="Espace réservé du texte 3">
            <a:extLst>
              <a:ext uri="{FF2B5EF4-FFF2-40B4-BE49-F238E27FC236}">
                <a16:creationId xmlns:a16="http://schemas.microsoft.com/office/drawing/2014/main" id="{DB9A5238-FD13-46A4-953F-CC9791E45BFD}"/>
              </a:ext>
            </a:extLst>
          </p:cNvPr>
          <p:cNvSpPr>
            <a:spLocks noGrp="1"/>
          </p:cNvSpPr>
          <p:nvPr>
            <p:ph type="body" sz="quarter" idx="17" hasCustomPrompt="1"/>
          </p:nvPr>
        </p:nvSpPr>
        <p:spPr>
          <a:xfrm>
            <a:off x="540000" y="1025525"/>
            <a:ext cx="9215188" cy="627063"/>
          </a:xfrm>
        </p:spPr>
        <p:txBody>
          <a:bodyPr>
            <a:noAutofit/>
          </a:bodyPr>
          <a:lstStyle>
            <a:lvl1pPr marL="0" indent="0">
              <a:buNone/>
              <a:defRPr sz="4000" b="1">
                <a:solidFill>
                  <a:srgbClr val="EB0F0F"/>
                </a:solidFill>
              </a:defRPr>
            </a:lvl1pPr>
          </a:lstStyle>
          <a:p>
            <a:pPr lvl="0"/>
            <a:r>
              <a:rPr lang="fr-FR" dirty="0"/>
              <a:t>Sommaire Calibri 40 pt Bold</a:t>
            </a:r>
          </a:p>
        </p:txBody>
      </p:sp>
      <p:sp>
        <p:nvSpPr>
          <p:cNvPr id="19" name="Rectangle 18">
            <a:extLst>
              <a:ext uri="{FF2B5EF4-FFF2-40B4-BE49-F238E27FC236}">
                <a16:creationId xmlns:a16="http://schemas.microsoft.com/office/drawing/2014/main" id="{FC3709BA-8D7D-4610-A4DD-8A8A1E0AA654}"/>
              </a:ext>
            </a:extLst>
          </p:cNvPr>
          <p:cNvSpPr/>
          <p:nvPr userDrawn="1"/>
        </p:nvSpPr>
        <p:spPr>
          <a:xfrm>
            <a:off x="994286" y="4581502"/>
            <a:ext cx="301783" cy="3017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5</a:t>
            </a:r>
          </a:p>
        </p:txBody>
      </p:sp>
      <p:sp>
        <p:nvSpPr>
          <p:cNvPr id="24" name="Espace réservé du texte 5">
            <a:extLst>
              <a:ext uri="{FF2B5EF4-FFF2-40B4-BE49-F238E27FC236}">
                <a16:creationId xmlns:a16="http://schemas.microsoft.com/office/drawing/2014/main" id="{FA9ACAA2-EA0C-4ED6-B49D-B13404412E81}"/>
              </a:ext>
            </a:extLst>
          </p:cNvPr>
          <p:cNvSpPr>
            <a:spLocks noGrp="1"/>
          </p:cNvSpPr>
          <p:nvPr>
            <p:ph type="body" sz="quarter" idx="18" hasCustomPrompt="1"/>
          </p:nvPr>
        </p:nvSpPr>
        <p:spPr>
          <a:xfrm>
            <a:off x="1467948" y="1831644"/>
            <a:ext cx="9825938" cy="4613247"/>
          </a:xfrm>
        </p:spPr>
        <p:txBody>
          <a:bodyPr>
            <a:normAutofit/>
          </a:bodyPr>
          <a:lstStyle>
            <a:lvl1pPr marL="0" indent="0">
              <a:lnSpc>
                <a:spcPct val="150000"/>
              </a:lnSpc>
              <a:buNone/>
              <a:defRPr sz="2300"/>
            </a:lvl1pPr>
          </a:lstStyle>
          <a:p>
            <a:pPr lvl="0"/>
            <a:r>
              <a:rPr lang="fr-FR" dirty="0"/>
              <a:t>Titre partie 1 Calibri 23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2 Calibri 23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3 Calibri 23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4 Calibri 23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5 Calibri 23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6 Calibri 23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7 Calibri 23 pt</a:t>
            </a:r>
          </a:p>
          <a:p>
            <a:pPr lvl="0"/>
            <a:endParaRPr lang="fr-FR" dirty="0"/>
          </a:p>
        </p:txBody>
      </p:sp>
      <p:sp>
        <p:nvSpPr>
          <p:cNvPr id="18" name="Rectangle 17">
            <a:extLst>
              <a:ext uri="{FF2B5EF4-FFF2-40B4-BE49-F238E27FC236}">
                <a16:creationId xmlns:a16="http://schemas.microsoft.com/office/drawing/2014/main" id="{BF594F2C-96A0-4123-961A-21BFA6D2EA78}"/>
              </a:ext>
            </a:extLst>
          </p:cNvPr>
          <p:cNvSpPr/>
          <p:nvPr userDrawn="1"/>
        </p:nvSpPr>
        <p:spPr>
          <a:xfrm>
            <a:off x="994286" y="5242971"/>
            <a:ext cx="301783" cy="3017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6</a:t>
            </a:r>
          </a:p>
        </p:txBody>
      </p:sp>
      <p:sp>
        <p:nvSpPr>
          <p:cNvPr id="21" name="Rectangle 20">
            <a:extLst>
              <a:ext uri="{FF2B5EF4-FFF2-40B4-BE49-F238E27FC236}">
                <a16:creationId xmlns:a16="http://schemas.microsoft.com/office/drawing/2014/main" id="{47EB7F27-4305-4E28-9BE7-D46B1CFB3DEB}"/>
              </a:ext>
            </a:extLst>
          </p:cNvPr>
          <p:cNvSpPr/>
          <p:nvPr userDrawn="1"/>
        </p:nvSpPr>
        <p:spPr>
          <a:xfrm>
            <a:off x="994286" y="5904440"/>
            <a:ext cx="301783" cy="3017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7</a:t>
            </a:r>
          </a:p>
        </p:txBody>
      </p:sp>
    </p:spTree>
    <p:extLst>
      <p:ext uri="{BB962C8B-B14F-4D97-AF65-F5344CB8AC3E}">
        <p14:creationId xmlns:p14="http://schemas.microsoft.com/office/powerpoint/2010/main" val="3262152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ommaire 8 parties">
    <p:spTree>
      <p:nvGrpSpPr>
        <p:cNvPr id="1" name=""/>
        <p:cNvGrpSpPr/>
        <p:nvPr/>
      </p:nvGrpSpPr>
      <p:grpSpPr>
        <a:xfrm>
          <a:off x="0" y="0"/>
          <a:ext cx="0" cy="0"/>
          <a:chOff x="0" y="0"/>
          <a:chExt cx="0" cy="0"/>
        </a:xfrm>
      </p:grpSpPr>
      <p:sp>
        <p:nvSpPr>
          <p:cNvPr id="17" name="Espace réservé du pied de page 4">
            <a:extLst>
              <a:ext uri="{FF2B5EF4-FFF2-40B4-BE49-F238E27FC236}">
                <a16:creationId xmlns:a16="http://schemas.microsoft.com/office/drawing/2014/main" id="{291A9C11-4EE1-4ECD-B50C-BD0E44FD050C}"/>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GUIDE PRATIQUE IDENTITÉ VISUELLE </a:t>
            </a:r>
          </a:p>
        </p:txBody>
      </p:sp>
      <p:sp>
        <p:nvSpPr>
          <p:cNvPr id="20" name="Espace réservé de la date 3">
            <a:extLst>
              <a:ext uri="{FF2B5EF4-FFF2-40B4-BE49-F238E27FC236}">
                <a16:creationId xmlns:a16="http://schemas.microsoft.com/office/drawing/2014/main" id="{A33F4F20-12A5-4E1D-BA19-2FAF0DD8B164}"/>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5F48D005-2F8D-4B90-9DDE-728238919CA7}" type="datetime1">
              <a:rPr lang="fr-FR" smtClean="0"/>
              <a:t>21/01/2022</a:t>
            </a:fld>
            <a:endParaRPr lang="fr-FR"/>
          </a:p>
        </p:txBody>
      </p:sp>
      <p:sp>
        <p:nvSpPr>
          <p:cNvPr id="23" name="Espace réservé du numéro de diapositive 5">
            <a:extLst>
              <a:ext uri="{FF2B5EF4-FFF2-40B4-BE49-F238E27FC236}">
                <a16:creationId xmlns:a16="http://schemas.microsoft.com/office/drawing/2014/main" id="{D09753DF-799F-4FD6-81D7-6F7A5EA8AF97}"/>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a:p>
        </p:txBody>
      </p:sp>
      <p:sp>
        <p:nvSpPr>
          <p:cNvPr id="10" name="Rectangle 9">
            <a:extLst>
              <a:ext uri="{FF2B5EF4-FFF2-40B4-BE49-F238E27FC236}">
                <a16:creationId xmlns:a16="http://schemas.microsoft.com/office/drawing/2014/main" id="{D2F957DD-60DA-44CA-A4F0-EE95B6C45EF8}"/>
              </a:ext>
            </a:extLst>
          </p:cNvPr>
          <p:cNvSpPr/>
          <p:nvPr userDrawn="1"/>
        </p:nvSpPr>
        <p:spPr>
          <a:xfrm>
            <a:off x="994286" y="1946041"/>
            <a:ext cx="301783" cy="3017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1</a:t>
            </a:r>
          </a:p>
        </p:txBody>
      </p:sp>
      <p:sp>
        <p:nvSpPr>
          <p:cNvPr id="11" name="Rectangle 10">
            <a:extLst>
              <a:ext uri="{FF2B5EF4-FFF2-40B4-BE49-F238E27FC236}">
                <a16:creationId xmlns:a16="http://schemas.microsoft.com/office/drawing/2014/main" id="{5C01AC62-D23F-46E2-BBAA-34C85CD5CB32}"/>
              </a:ext>
            </a:extLst>
          </p:cNvPr>
          <p:cNvSpPr/>
          <p:nvPr userDrawn="1"/>
        </p:nvSpPr>
        <p:spPr>
          <a:xfrm>
            <a:off x="994286" y="2528553"/>
            <a:ext cx="301783" cy="3017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2</a:t>
            </a:r>
          </a:p>
        </p:txBody>
      </p:sp>
      <p:sp>
        <p:nvSpPr>
          <p:cNvPr id="12" name="Rectangle 11">
            <a:extLst>
              <a:ext uri="{FF2B5EF4-FFF2-40B4-BE49-F238E27FC236}">
                <a16:creationId xmlns:a16="http://schemas.microsoft.com/office/drawing/2014/main" id="{7C0409D5-CBF5-4F55-8149-D3E6EEC8173D}"/>
              </a:ext>
            </a:extLst>
          </p:cNvPr>
          <p:cNvSpPr/>
          <p:nvPr userDrawn="1"/>
        </p:nvSpPr>
        <p:spPr>
          <a:xfrm>
            <a:off x="994286" y="3120639"/>
            <a:ext cx="301783" cy="3017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3</a:t>
            </a:r>
          </a:p>
        </p:txBody>
      </p:sp>
      <p:sp>
        <p:nvSpPr>
          <p:cNvPr id="14" name="Rectangle 13">
            <a:extLst>
              <a:ext uri="{FF2B5EF4-FFF2-40B4-BE49-F238E27FC236}">
                <a16:creationId xmlns:a16="http://schemas.microsoft.com/office/drawing/2014/main" id="{FB86FA73-2450-48EA-A25A-A5D888F0951B}"/>
              </a:ext>
            </a:extLst>
          </p:cNvPr>
          <p:cNvSpPr/>
          <p:nvPr userDrawn="1"/>
        </p:nvSpPr>
        <p:spPr>
          <a:xfrm>
            <a:off x="994286" y="3709042"/>
            <a:ext cx="301783" cy="3017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4</a:t>
            </a:r>
          </a:p>
        </p:txBody>
      </p:sp>
      <p:pic>
        <p:nvPicPr>
          <p:cNvPr id="15" name="Image 14">
            <a:extLst>
              <a:ext uri="{FF2B5EF4-FFF2-40B4-BE49-F238E27FC236}">
                <a16:creationId xmlns:a16="http://schemas.microsoft.com/office/drawing/2014/main" id="{20C36EE3-3BC3-46BF-8083-7F6FF3F4BEF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36305" y="578118"/>
            <a:ext cx="1057581" cy="1118963"/>
          </a:xfrm>
          <a:prstGeom prst="rect">
            <a:avLst/>
          </a:prstGeom>
        </p:spPr>
      </p:pic>
      <p:cxnSp>
        <p:nvCxnSpPr>
          <p:cNvPr id="16" name="Connecteur droit 15">
            <a:extLst>
              <a:ext uri="{FF2B5EF4-FFF2-40B4-BE49-F238E27FC236}">
                <a16:creationId xmlns:a16="http://schemas.microsoft.com/office/drawing/2014/main" id="{3FA2B7CE-501E-40CB-BCA5-7EFE8FEBF10C}"/>
              </a:ext>
            </a:extLst>
          </p:cNvPr>
          <p:cNvCxnSpPr>
            <a:cxnSpLocks/>
          </p:cNvCxnSpPr>
          <p:nvPr userDrawn="1"/>
        </p:nvCxnSpPr>
        <p:spPr>
          <a:xfrm>
            <a:off x="540000" y="1674771"/>
            <a:ext cx="9696017" cy="0"/>
          </a:xfrm>
          <a:prstGeom prst="line">
            <a:avLst/>
          </a:prstGeom>
          <a:ln w="38100">
            <a:solidFill>
              <a:srgbClr val="344657"/>
            </a:solidFill>
          </a:ln>
        </p:spPr>
        <p:style>
          <a:lnRef idx="1">
            <a:schemeClr val="accent1"/>
          </a:lnRef>
          <a:fillRef idx="0">
            <a:schemeClr val="accent1"/>
          </a:fillRef>
          <a:effectRef idx="0">
            <a:schemeClr val="accent1"/>
          </a:effectRef>
          <a:fontRef idx="minor">
            <a:schemeClr val="tx1"/>
          </a:fontRef>
        </p:style>
      </p:cxnSp>
      <p:sp>
        <p:nvSpPr>
          <p:cNvPr id="4" name="Espace réservé du texte 3">
            <a:extLst>
              <a:ext uri="{FF2B5EF4-FFF2-40B4-BE49-F238E27FC236}">
                <a16:creationId xmlns:a16="http://schemas.microsoft.com/office/drawing/2014/main" id="{DB9A5238-FD13-46A4-953F-CC9791E45BFD}"/>
              </a:ext>
            </a:extLst>
          </p:cNvPr>
          <p:cNvSpPr>
            <a:spLocks noGrp="1"/>
          </p:cNvSpPr>
          <p:nvPr>
            <p:ph type="body" sz="quarter" idx="17" hasCustomPrompt="1"/>
          </p:nvPr>
        </p:nvSpPr>
        <p:spPr>
          <a:xfrm>
            <a:off x="540000" y="1025525"/>
            <a:ext cx="9215188" cy="627063"/>
          </a:xfrm>
        </p:spPr>
        <p:txBody>
          <a:bodyPr>
            <a:noAutofit/>
          </a:bodyPr>
          <a:lstStyle>
            <a:lvl1pPr marL="0" indent="0">
              <a:buNone/>
              <a:defRPr sz="4000" b="1">
                <a:solidFill>
                  <a:srgbClr val="EB0F0F"/>
                </a:solidFill>
              </a:defRPr>
            </a:lvl1pPr>
          </a:lstStyle>
          <a:p>
            <a:pPr lvl="0"/>
            <a:r>
              <a:rPr lang="fr-FR" dirty="0"/>
              <a:t>Sommaire Calibri 40 pt Bold</a:t>
            </a:r>
          </a:p>
        </p:txBody>
      </p:sp>
      <p:sp>
        <p:nvSpPr>
          <p:cNvPr id="19" name="Rectangle 18">
            <a:extLst>
              <a:ext uri="{FF2B5EF4-FFF2-40B4-BE49-F238E27FC236}">
                <a16:creationId xmlns:a16="http://schemas.microsoft.com/office/drawing/2014/main" id="{FC3709BA-8D7D-4610-A4DD-8A8A1E0AA654}"/>
              </a:ext>
            </a:extLst>
          </p:cNvPr>
          <p:cNvSpPr/>
          <p:nvPr userDrawn="1"/>
        </p:nvSpPr>
        <p:spPr>
          <a:xfrm>
            <a:off x="994286" y="4298926"/>
            <a:ext cx="301783" cy="3017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5</a:t>
            </a:r>
          </a:p>
        </p:txBody>
      </p:sp>
      <p:sp>
        <p:nvSpPr>
          <p:cNvPr id="24" name="Espace réservé du texte 5">
            <a:extLst>
              <a:ext uri="{FF2B5EF4-FFF2-40B4-BE49-F238E27FC236}">
                <a16:creationId xmlns:a16="http://schemas.microsoft.com/office/drawing/2014/main" id="{FA9ACAA2-EA0C-4ED6-B49D-B13404412E81}"/>
              </a:ext>
            </a:extLst>
          </p:cNvPr>
          <p:cNvSpPr>
            <a:spLocks noGrp="1"/>
          </p:cNvSpPr>
          <p:nvPr>
            <p:ph type="body" sz="quarter" idx="18" hasCustomPrompt="1"/>
          </p:nvPr>
        </p:nvSpPr>
        <p:spPr>
          <a:xfrm>
            <a:off x="1467948" y="1831644"/>
            <a:ext cx="9825938" cy="4613247"/>
          </a:xfrm>
        </p:spPr>
        <p:txBody>
          <a:bodyPr>
            <a:normAutofit/>
          </a:bodyPr>
          <a:lstStyle>
            <a:lvl1pPr marL="0" indent="0">
              <a:lnSpc>
                <a:spcPct val="150000"/>
              </a:lnSpc>
              <a:buNone/>
              <a:defRPr sz="2000"/>
            </a:lvl1pPr>
          </a:lstStyle>
          <a:p>
            <a:pPr lvl="0"/>
            <a:r>
              <a:rPr lang="fr-FR" dirty="0"/>
              <a:t>Titre partie 1 Calibri 20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2 Calibri 20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3 Calibri 20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4 Calibri 20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5 Calibri 20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6 Calibri 20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7 Calibri 20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8 Calibri 20 pt</a:t>
            </a:r>
          </a:p>
          <a:p>
            <a:pPr lvl="0"/>
            <a:endParaRPr lang="fr-FR" dirty="0"/>
          </a:p>
        </p:txBody>
      </p:sp>
      <p:sp>
        <p:nvSpPr>
          <p:cNvPr id="18" name="Rectangle 17">
            <a:extLst>
              <a:ext uri="{FF2B5EF4-FFF2-40B4-BE49-F238E27FC236}">
                <a16:creationId xmlns:a16="http://schemas.microsoft.com/office/drawing/2014/main" id="{BF594F2C-96A0-4123-961A-21BFA6D2EA78}"/>
              </a:ext>
            </a:extLst>
          </p:cNvPr>
          <p:cNvSpPr/>
          <p:nvPr userDrawn="1"/>
        </p:nvSpPr>
        <p:spPr>
          <a:xfrm>
            <a:off x="994286" y="4888810"/>
            <a:ext cx="301783" cy="3017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6</a:t>
            </a:r>
          </a:p>
        </p:txBody>
      </p:sp>
      <p:sp>
        <p:nvSpPr>
          <p:cNvPr id="21" name="Rectangle 20">
            <a:extLst>
              <a:ext uri="{FF2B5EF4-FFF2-40B4-BE49-F238E27FC236}">
                <a16:creationId xmlns:a16="http://schemas.microsoft.com/office/drawing/2014/main" id="{47EB7F27-4305-4E28-9BE7-D46B1CFB3DEB}"/>
              </a:ext>
            </a:extLst>
          </p:cNvPr>
          <p:cNvSpPr/>
          <p:nvPr userDrawn="1"/>
        </p:nvSpPr>
        <p:spPr>
          <a:xfrm>
            <a:off x="994286" y="5478694"/>
            <a:ext cx="301783" cy="3017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7</a:t>
            </a:r>
          </a:p>
        </p:txBody>
      </p:sp>
      <p:sp>
        <p:nvSpPr>
          <p:cNvPr id="25" name="Rectangle 24">
            <a:extLst>
              <a:ext uri="{FF2B5EF4-FFF2-40B4-BE49-F238E27FC236}">
                <a16:creationId xmlns:a16="http://schemas.microsoft.com/office/drawing/2014/main" id="{B2FAD6FC-9EDB-4449-BD12-0FE9CCE6310C}"/>
              </a:ext>
            </a:extLst>
          </p:cNvPr>
          <p:cNvSpPr/>
          <p:nvPr userDrawn="1"/>
        </p:nvSpPr>
        <p:spPr>
          <a:xfrm>
            <a:off x="994286" y="6066124"/>
            <a:ext cx="301783" cy="30178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8</a:t>
            </a:r>
          </a:p>
        </p:txBody>
      </p:sp>
    </p:spTree>
    <p:extLst>
      <p:ext uri="{BB962C8B-B14F-4D97-AF65-F5344CB8AC3E}">
        <p14:creationId xmlns:p14="http://schemas.microsoft.com/office/powerpoint/2010/main" val="16658437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ous-Partie 2 lignes">
    <p:spTree>
      <p:nvGrpSpPr>
        <p:cNvPr id="1" name=""/>
        <p:cNvGrpSpPr/>
        <p:nvPr/>
      </p:nvGrpSpPr>
      <p:grpSpPr>
        <a:xfrm>
          <a:off x="0" y="0"/>
          <a:ext cx="0" cy="0"/>
          <a:chOff x="0" y="0"/>
          <a:chExt cx="0" cy="0"/>
        </a:xfrm>
      </p:grpSpPr>
      <p:sp>
        <p:nvSpPr>
          <p:cNvPr id="11" name="Espace réservé du pied de page 4">
            <a:extLst>
              <a:ext uri="{FF2B5EF4-FFF2-40B4-BE49-F238E27FC236}">
                <a16:creationId xmlns:a16="http://schemas.microsoft.com/office/drawing/2014/main" id="{CA7B6D41-31B3-486F-A25D-EE23BF8EFF30}"/>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Titre de la présentation</a:t>
            </a:r>
          </a:p>
        </p:txBody>
      </p:sp>
      <p:sp>
        <p:nvSpPr>
          <p:cNvPr id="12" name="Espace réservé de la date 3">
            <a:extLst>
              <a:ext uri="{FF2B5EF4-FFF2-40B4-BE49-F238E27FC236}">
                <a16:creationId xmlns:a16="http://schemas.microsoft.com/office/drawing/2014/main" id="{D4030D24-6A2F-4BD4-AB32-C78802015B0C}"/>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A3ADE562-BEB5-432E-AFF8-2923AA890A78}" type="datetime1">
              <a:rPr lang="fr-FR" smtClean="0"/>
              <a:pPr/>
              <a:t>21/01/2022</a:t>
            </a:fld>
            <a:endParaRPr lang="fr-FR"/>
          </a:p>
        </p:txBody>
      </p:sp>
      <p:sp>
        <p:nvSpPr>
          <p:cNvPr id="13" name="Espace réservé du numéro de diapositive 5">
            <a:extLst>
              <a:ext uri="{FF2B5EF4-FFF2-40B4-BE49-F238E27FC236}">
                <a16:creationId xmlns:a16="http://schemas.microsoft.com/office/drawing/2014/main" id="{4B478DF1-4FA1-4D5D-996A-4923C60E2C61}"/>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a:p>
        </p:txBody>
      </p:sp>
      <p:sp>
        <p:nvSpPr>
          <p:cNvPr id="16" name="Espace réservé du texte 2">
            <a:extLst>
              <a:ext uri="{FF2B5EF4-FFF2-40B4-BE49-F238E27FC236}">
                <a16:creationId xmlns:a16="http://schemas.microsoft.com/office/drawing/2014/main" id="{8293BE5A-187E-4B81-BB07-3C2AECD961E5}"/>
              </a:ext>
            </a:extLst>
          </p:cNvPr>
          <p:cNvSpPr>
            <a:spLocks noGrp="1"/>
          </p:cNvSpPr>
          <p:nvPr>
            <p:ph type="body" sz="quarter" idx="12" hasCustomPrompt="1"/>
          </p:nvPr>
        </p:nvSpPr>
        <p:spPr>
          <a:xfrm>
            <a:off x="1325563" y="2293938"/>
            <a:ext cx="9088437" cy="1754326"/>
          </a:xfrm>
        </p:spPr>
        <p:txBody>
          <a:bodyPr>
            <a:spAutoFit/>
          </a:bodyPr>
          <a:lstStyle>
            <a:lvl1pPr marL="0" indent="0">
              <a:buNone/>
              <a:defRPr sz="6000" b="1">
                <a:solidFill>
                  <a:schemeClr val="accent1"/>
                </a:solidFill>
              </a:defRPr>
            </a:lvl1pPr>
          </a:lstStyle>
          <a:p>
            <a:pPr lvl="0"/>
            <a:r>
              <a:rPr lang="fr-FR" dirty="0"/>
              <a:t>Titre grande partie Calibri 60 pt Bold 2 lignes</a:t>
            </a:r>
          </a:p>
        </p:txBody>
      </p:sp>
      <p:sp>
        <p:nvSpPr>
          <p:cNvPr id="18" name="Espace réservé du texte 4">
            <a:extLst>
              <a:ext uri="{FF2B5EF4-FFF2-40B4-BE49-F238E27FC236}">
                <a16:creationId xmlns:a16="http://schemas.microsoft.com/office/drawing/2014/main" id="{7B0942DC-3367-4CBF-94AD-E8A6E0B4AB08}"/>
              </a:ext>
            </a:extLst>
          </p:cNvPr>
          <p:cNvSpPr>
            <a:spLocks noGrp="1"/>
          </p:cNvSpPr>
          <p:nvPr>
            <p:ph type="body" sz="quarter" idx="13" hasCustomPrompt="1"/>
          </p:nvPr>
        </p:nvSpPr>
        <p:spPr>
          <a:xfrm>
            <a:off x="1325665" y="4048264"/>
            <a:ext cx="9088335" cy="2149946"/>
          </a:xfrm>
        </p:spPr>
        <p:txBody>
          <a:bodyPr>
            <a:noAutofit/>
          </a:bodyPr>
          <a:lstStyle>
            <a:lvl1pPr marL="0" indent="0">
              <a:buNone/>
              <a:defRPr sz="2000"/>
            </a:lvl1pPr>
          </a:lstStyle>
          <a:p>
            <a:pPr lvl="0"/>
            <a:r>
              <a:rPr lang="fr-FR" dirty="0">
                <a:latin typeface="+mj-lt"/>
                <a:ea typeface="Microsoft YaHei Light" panose="020B0502040204020203" pitchFamily="34" charset="-122"/>
              </a:rPr>
              <a:t>Paragraphe d’explication de la partie (non obligatoire) Calibri 20 pt                          Lorem ipsum </a:t>
            </a:r>
            <a:r>
              <a:rPr lang="fr-FR" dirty="0" err="1">
                <a:latin typeface="+mj-lt"/>
                <a:ea typeface="Microsoft YaHei Light" panose="020B0502040204020203" pitchFamily="34" charset="-122"/>
              </a:rPr>
              <a:t>dolor</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sit</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amet</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consectetur</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adipiscing</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elit</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sed</a:t>
            </a:r>
            <a:r>
              <a:rPr lang="fr-FR" dirty="0">
                <a:latin typeface="+mj-lt"/>
                <a:ea typeface="Microsoft YaHei Light" panose="020B0502040204020203" pitchFamily="34" charset="-122"/>
              </a:rPr>
              <a:t> do </a:t>
            </a:r>
            <a:r>
              <a:rPr lang="fr-FR" dirty="0" err="1">
                <a:latin typeface="+mj-lt"/>
                <a:ea typeface="Microsoft YaHei Light" panose="020B0502040204020203" pitchFamily="34" charset="-122"/>
              </a:rPr>
              <a:t>eiusmod</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tempor</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incididunt</a:t>
            </a:r>
            <a:r>
              <a:rPr lang="fr-FR" dirty="0">
                <a:latin typeface="+mj-lt"/>
                <a:ea typeface="Microsoft YaHei Light" panose="020B0502040204020203" pitchFamily="34" charset="-122"/>
              </a:rPr>
              <a:t> ut </a:t>
            </a:r>
            <a:r>
              <a:rPr lang="fr-FR" dirty="0" err="1">
                <a:latin typeface="+mj-lt"/>
                <a:ea typeface="Microsoft YaHei Light" panose="020B0502040204020203" pitchFamily="34" charset="-122"/>
              </a:rPr>
              <a:t>labore</a:t>
            </a:r>
            <a:r>
              <a:rPr lang="fr-FR" dirty="0">
                <a:latin typeface="+mj-lt"/>
                <a:ea typeface="Microsoft YaHei Light" panose="020B0502040204020203" pitchFamily="34" charset="-122"/>
              </a:rPr>
              <a:t> et </a:t>
            </a:r>
            <a:r>
              <a:rPr lang="fr-FR" dirty="0" err="1">
                <a:latin typeface="+mj-lt"/>
                <a:ea typeface="Microsoft YaHei Light" panose="020B0502040204020203" pitchFamily="34" charset="-122"/>
              </a:rPr>
              <a:t>dolore</a:t>
            </a:r>
            <a:r>
              <a:rPr lang="fr-FR" dirty="0">
                <a:latin typeface="+mj-lt"/>
                <a:ea typeface="Microsoft YaHei Light" panose="020B0502040204020203" pitchFamily="34" charset="-122"/>
              </a:rPr>
              <a:t> magna </a:t>
            </a:r>
            <a:r>
              <a:rPr lang="fr-FR" dirty="0" err="1">
                <a:latin typeface="+mj-lt"/>
                <a:ea typeface="Microsoft YaHei Light" panose="020B0502040204020203" pitchFamily="34" charset="-122"/>
              </a:rPr>
              <a:t>aliqua</a:t>
            </a:r>
            <a:r>
              <a:rPr lang="fr-FR" dirty="0">
                <a:latin typeface="+mj-lt"/>
                <a:ea typeface="Microsoft YaHei Light" panose="020B0502040204020203" pitchFamily="34" charset="-122"/>
              </a:rPr>
              <a:t>. Ut </a:t>
            </a:r>
            <a:r>
              <a:rPr lang="fr-FR" dirty="0" err="1">
                <a:latin typeface="+mj-lt"/>
                <a:ea typeface="Microsoft YaHei Light" panose="020B0502040204020203" pitchFamily="34" charset="-122"/>
              </a:rPr>
              <a:t>enim</a:t>
            </a:r>
            <a:r>
              <a:rPr lang="fr-FR" dirty="0">
                <a:latin typeface="+mj-lt"/>
                <a:ea typeface="Microsoft YaHei Light" panose="020B0502040204020203" pitchFamily="34" charset="-122"/>
              </a:rPr>
              <a:t> ad </a:t>
            </a:r>
            <a:r>
              <a:rPr lang="fr-FR" dirty="0" err="1">
                <a:latin typeface="+mj-lt"/>
                <a:ea typeface="Microsoft YaHei Light" panose="020B0502040204020203" pitchFamily="34" charset="-122"/>
              </a:rPr>
              <a:t>minim</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veniam</a:t>
            </a:r>
            <a:r>
              <a:rPr lang="fr-FR" dirty="0">
                <a:latin typeface="+mj-lt"/>
                <a:ea typeface="Microsoft YaHei Light" panose="020B0502040204020203" pitchFamily="34" charset="-122"/>
              </a:rPr>
              <a:t>,</a:t>
            </a:r>
            <a:endParaRPr lang="fr-FR" dirty="0"/>
          </a:p>
        </p:txBody>
      </p:sp>
      <p:sp>
        <p:nvSpPr>
          <p:cNvPr id="24" name="Espace réservé du texte 18">
            <a:extLst>
              <a:ext uri="{FF2B5EF4-FFF2-40B4-BE49-F238E27FC236}">
                <a16:creationId xmlns:a16="http://schemas.microsoft.com/office/drawing/2014/main" id="{0AA992BE-2D61-4F2C-9917-16E52923E26E}"/>
              </a:ext>
            </a:extLst>
          </p:cNvPr>
          <p:cNvSpPr>
            <a:spLocks noGrp="1"/>
          </p:cNvSpPr>
          <p:nvPr>
            <p:ph type="body" sz="quarter" idx="15" hasCustomPrompt="1"/>
          </p:nvPr>
        </p:nvSpPr>
        <p:spPr>
          <a:xfrm>
            <a:off x="10059988" y="1272115"/>
            <a:ext cx="1579562" cy="1579563"/>
          </a:xfrm>
        </p:spPr>
        <p:txBody>
          <a:bodyPr anchor="ctr"/>
          <a:lstStyle>
            <a:lvl1pPr marL="0" indent="0" algn="ctr">
              <a:buNone/>
              <a:defRPr/>
            </a:lvl1pPr>
          </a:lstStyle>
          <a:p>
            <a:pPr lvl="0"/>
            <a:r>
              <a:rPr lang="fr-FR" dirty="0"/>
              <a:t>Insérer un </a:t>
            </a:r>
            <a:r>
              <a:rPr lang="fr-FR" dirty="0" err="1"/>
              <a:t>picto</a:t>
            </a:r>
            <a:endParaRPr lang="fr-FR" dirty="0"/>
          </a:p>
        </p:txBody>
      </p:sp>
      <p:sp>
        <p:nvSpPr>
          <p:cNvPr id="17" name="Espace réservé du texte 6">
            <a:extLst>
              <a:ext uri="{FF2B5EF4-FFF2-40B4-BE49-F238E27FC236}">
                <a16:creationId xmlns:a16="http://schemas.microsoft.com/office/drawing/2014/main" id="{18A94232-8A3D-4E9B-BA12-F2A2A28C1F7E}"/>
              </a:ext>
            </a:extLst>
          </p:cNvPr>
          <p:cNvSpPr>
            <a:spLocks noGrp="1"/>
          </p:cNvSpPr>
          <p:nvPr>
            <p:ph type="body" sz="quarter" idx="14" hasCustomPrompt="1"/>
          </p:nvPr>
        </p:nvSpPr>
        <p:spPr>
          <a:xfrm>
            <a:off x="1325563" y="1506538"/>
            <a:ext cx="569912" cy="569912"/>
          </a:xfrm>
          <a:solidFill>
            <a:schemeClr val="accent1"/>
          </a:solidFill>
        </p:spPr>
        <p:txBody>
          <a:bodyPr lIns="0" tIns="0" rIns="0" bIns="0" anchor="ctr">
            <a:noAutofit/>
          </a:bodyPr>
          <a:lstStyle>
            <a:lvl1pPr marL="0" indent="0" algn="ctr">
              <a:buNone/>
              <a:defRPr sz="3200" b="1">
                <a:solidFill>
                  <a:schemeClr val="bg1"/>
                </a:solidFill>
              </a:defRPr>
            </a:lvl1pPr>
          </a:lstStyle>
          <a:p>
            <a:pPr lvl="0"/>
            <a:r>
              <a:rPr lang="fr-FR" dirty="0"/>
              <a:t>01</a:t>
            </a:r>
          </a:p>
        </p:txBody>
      </p:sp>
      <p:cxnSp>
        <p:nvCxnSpPr>
          <p:cNvPr id="14" name="Connecteur droit 13">
            <a:extLst>
              <a:ext uri="{FF2B5EF4-FFF2-40B4-BE49-F238E27FC236}">
                <a16:creationId xmlns:a16="http://schemas.microsoft.com/office/drawing/2014/main" id="{D3ED6721-5824-42A9-BB8C-F2D7C00E9616}"/>
              </a:ext>
            </a:extLst>
          </p:cNvPr>
          <p:cNvCxnSpPr>
            <a:cxnSpLocks/>
          </p:cNvCxnSpPr>
          <p:nvPr userDrawn="1"/>
        </p:nvCxnSpPr>
        <p:spPr>
          <a:xfrm>
            <a:off x="1326229" y="2090162"/>
            <a:ext cx="9000000" cy="0"/>
          </a:xfrm>
          <a:prstGeom prst="line">
            <a:avLst/>
          </a:prstGeom>
          <a:ln w="38100">
            <a:solidFill>
              <a:srgbClr val="263B5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96227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ous-Partie 1 ligne">
    <p:spTree>
      <p:nvGrpSpPr>
        <p:cNvPr id="1" name=""/>
        <p:cNvGrpSpPr/>
        <p:nvPr/>
      </p:nvGrpSpPr>
      <p:grpSpPr>
        <a:xfrm>
          <a:off x="0" y="0"/>
          <a:ext cx="0" cy="0"/>
          <a:chOff x="0" y="0"/>
          <a:chExt cx="0" cy="0"/>
        </a:xfrm>
      </p:grpSpPr>
      <p:sp>
        <p:nvSpPr>
          <p:cNvPr id="11" name="Espace réservé du pied de page 4">
            <a:extLst>
              <a:ext uri="{FF2B5EF4-FFF2-40B4-BE49-F238E27FC236}">
                <a16:creationId xmlns:a16="http://schemas.microsoft.com/office/drawing/2014/main" id="{CA7B6D41-31B3-486F-A25D-EE23BF8EFF30}"/>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Titre de la présentation</a:t>
            </a:r>
          </a:p>
        </p:txBody>
      </p:sp>
      <p:sp>
        <p:nvSpPr>
          <p:cNvPr id="12" name="Espace réservé de la date 3">
            <a:extLst>
              <a:ext uri="{FF2B5EF4-FFF2-40B4-BE49-F238E27FC236}">
                <a16:creationId xmlns:a16="http://schemas.microsoft.com/office/drawing/2014/main" id="{D4030D24-6A2F-4BD4-AB32-C78802015B0C}"/>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A3ADE562-BEB5-432E-AFF8-2923AA890A78}" type="datetime1">
              <a:rPr lang="fr-FR" smtClean="0"/>
              <a:pPr/>
              <a:t>21/01/2022</a:t>
            </a:fld>
            <a:endParaRPr lang="fr-FR"/>
          </a:p>
        </p:txBody>
      </p:sp>
      <p:sp>
        <p:nvSpPr>
          <p:cNvPr id="13" name="Espace réservé du numéro de diapositive 5">
            <a:extLst>
              <a:ext uri="{FF2B5EF4-FFF2-40B4-BE49-F238E27FC236}">
                <a16:creationId xmlns:a16="http://schemas.microsoft.com/office/drawing/2014/main" id="{4B478DF1-4FA1-4D5D-996A-4923C60E2C61}"/>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a:p>
        </p:txBody>
      </p:sp>
      <p:sp>
        <p:nvSpPr>
          <p:cNvPr id="16" name="Espace réservé du texte 2">
            <a:extLst>
              <a:ext uri="{FF2B5EF4-FFF2-40B4-BE49-F238E27FC236}">
                <a16:creationId xmlns:a16="http://schemas.microsoft.com/office/drawing/2014/main" id="{8293BE5A-187E-4B81-BB07-3C2AECD961E5}"/>
              </a:ext>
            </a:extLst>
          </p:cNvPr>
          <p:cNvSpPr>
            <a:spLocks noGrp="1"/>
          </p:cNvSpPr>
          <p:nvPr>
            <p:ph type="body" sz="quarter" idx="12" hasCustomPrompt="1"/>
          </p:nvPr>
        </p:nvSpPr>
        <p:spPr>
          <a:xfrm>
            <a:off x="1325563" y="2293939"/>
            <a:ext cx="9088437" cy="923330"/>
          </a:xfrm>
        </p:spPr>
        <p:txBody>
          <a:bodyPr>
            <a:spAutoFit/>
          </a:bodyPr>
          <a:lstStyle>
            <a:lvl1pPr marL="0" indent="0">
              <a:buNone/>
              <a:defRPr sz="6000" b="1">
                <a:solidFill>
                  <a:schemeClr val="accent3"/>
                </a:solidFill>
              </a:defRPr>
            </a:lvl1pPr>
          </a:lstStyle>
          <a:p>
            <a:pPr lvl="0"/>
            <a:r>
              <a:rPr lang="fr-FR" dirty="0"/>
              <a:t>Titre grande partie 1 ligne</a:t>
            </a:r>
          </a:p>
        </p:txBody>
      </p:sp>
      <p:sp>
        <p:nvSpPr>
          <p:cNvPr id="18" name="Espace réservé du texte 4">
            <a:extLst>
              <a:ext uri="{FF2B5EF4-FFF2-40B4-BE49-F238E27FC236}">
                <a16:creationId xmlns:a16="http://schemas.microsoft.com/office/drawing/2014/main" id="{7B0942DC-3367-4CBF-94AD-E8A6E0B4AB08}"/>
              </a:ext>
            </a:extLst>
          </p:cNvPr>
          <p:cNvSpPr>
            <a:spLocks noGrp="1"/>
          </p:cNvSpPr>
          <p:nvPr>
            <p:ph type="body" sz="quarter" idx="13" hasCustomPrompt="1"/>
          </p:nvPr>
        </p:nvSpPr>
        <p:spPr>
          <a:xfrm>
            <a:off x="1325665" y="3217269"/>
            <a:ext cx="9087771" cy="2149946"/>
          </a:xfrm>
        </p:spPr>
        <p:txBody>
          <a:bodyPr>
            <a:noAutofit/>
          </a:bodyPr>
          <a:lstStyle>
            <a:lvl1pPr marL="0" indent="0">
              <a:buNone/>
              <a:defRPr sz="2000"/>
            </a:lvl1pPr>
          </a:lstStyle>
          <a:p>
            <a:pPr lvl="0"/>
            <a:r>
              <a:rPr lang="fr-FR" dirty="0">
                <a:latin typeface="+mj-lt"/>
                <a:ea typeface="Microsoft YaHei Light" panose="020B0502040204020203" pitchFamily="34" charset="-122"/>
              </a:rPr>
              <a:t>Paragraphe d’explication de la partie (non obligatoire) Calibri 20 pt                          Lorem ipsum </a:t>
            </a:r>
            <a:r>
              <a:rPr lang="fr-FR" dirty="0" err="1">
                <a:latin typeface="+mj-lt"/>
                <a:ea typeface="Microsoft YaHei Light" panose="020B0502040204020203" pitchFamily="34" charset="-122"/>
              </a:rPr>
              <a:t>dolor</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sit</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amet</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consectetur</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adipiscing</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elit</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sed</a:t>
            </a:r>
            <a:r>
              <a:rPr lang="fr-FR" dirty="0">
                <a:latin typeface="+mj-lt"/>
                <a:ea typeface="Microsoft YaHei Light" panose="020B0502040204020203" pitchFamily="34" charset="-122"/>
              </a:rPr>
              <a:t> do </a:t>
            </a:r>
            <a:r>
              <a:rPr lang="fr-FR" dirty="0" err="1">
                <a:latin typeface="+mj-lt"/>
                <a:ea typeface="Microsoft YaHei Light" panose="020B0502040204020203" pitchFamily="34" charset="-122"/>
              </a:rPr>
              <a:t>eiusmod</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tempor</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incididunt</a:t>
            </a:r>
            <a:r>
              <a:rPr lang="fr-FR" dirty="0">
                <a:latin typeface="+mj-lt"/>
                <a:ea typeface="Microsoft YaHei Light" panose="020B0502040204020203" pitchFamily="34" charset="-122"/>
              </a:rPr>
              <a:t> ut </a:t>
            </a:r>
            <a:r>
              <a:rPr lang="fr-FR" dirty="0" err="1">
                <a:latin typeface="+mj-lt"/>
                <a:ea typeface="Microsoft YaHei Light" panose="020B0502040204020203" pitchFamily="34" charset="-122"/>
              </a:rPr>
              <a:t>labore</a:t>
            </a:r>
            <a:r>
              <a:rPr lang="fr-FR" dirty="0">
                <a:latin typeface="+mj-lt"/>
                <a:ea typeface="Microsoft YaHei Light" panose="020B0502040204020203" pitchFamily="34" charset="-122"/>
              </a:rPr>
              <a:t> et </a:t>
            </a:r>
            <a:r>
              <a:rPr lang="fr-FR" dirty="0" err="1">
                <a:latin typeface="+mj-lt"/>
                <a:ea typeface="Microsoft YaHei Light" panose="020B0502040204020203" pitchFamily="34" charset="-122"/>
              </a:rPr>
              <a:t>dolore</a:t>
            </a:r>
            <a:r>
              <a:rPr lang="fr-FR" dirty="0">
                <a:latin typeface="+mj-lt"/>
                <a:ea typeface="Microsoft YaHei Light" panose="020B0502040204020203" pitchFamily="34" charset="-122"/>
              </a:rPr>
              <a:t> magna </a:t>
            </a:r>
            <a:r>
              <a:rPr lang="fr-FR" dirty="0" err="1">
                <a:latin typeface="+mj-lt"/>
                <a:ea typeface="Microsoft YaHei Light" panose="020B0502040204020203" pitchFamily="34" charset="-122"/>
              </a:rPr>
              <a:t>aliqua</a:t>
            </a:r>
            <a:r>
              <a:rPr lang="fr-FR" dirty="0">
                <a:latin typeface="+mj-lt"/>
                <a:ea typeface="Microsoft YaHei Light" panose="020B0502040204020203" pitchFamily="34" charset="-122"/>
              </a:rPr>
              <a:t>. Ut </a:t>
            </a:r>
            <a:r>
              <a:rPr lang="fr-FR" dirty="0" err="1">
                <a:latin typeface="+mj-lt"/>
                <a:ea typeface="Microsoft YaHei Light" panose="020B0502040204020203" pitchFamily="34" charset="-122"/>
              </a:rPr>
              <a:t>enim</a:t>
            </a:r>
            <a:r>
              <a:rPr lang="fr-FR" dirty="0">
                <a:latin typeface="+mj-lt"/>
                <a:ea typeface="Microsoft YaHei Light" panose="020B0502040204020203" pitchFamily="34" charset="-122"/>
              </a:rPr>
              <a:t> ad </a:t>
            </a:r>
            <a:r>
              <a:rPr lang="fr-FR" dirty="0" err="1">
                <a:latin typeface="+mj-lt"/>
                <a:ea typeface="Microsoft YaHei Light" panose="020B0502040204020203" pitchFamily="34" charset="-122"/>
              </a:rPr>
              <a:t>minim</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veniam</a:t>
            </a:r>
            <a:r>
              <a:rPr lang="fr-FR" dirty="0">
                <a:latin typeface="+mj-lt"/>
                <a:ea typeface="Microsoft YaHei Light" panose="020B0502040204020203" pitchFamily="34" charset="-122"/>
              </a:rPr>
              <a:t>,</a:t>
            </a:r>
            <a:endParaRPr lang="fr-FR" dirty="0"/>
          </a:p>
        </p:txBody>
      </p:sp>
      <p:sp>
        <p:nvSpPr>
          <p:cNvPr id="24" name="Espace réservé du texte 18">
            <a:extLst>
              <a:ext uri="{FF2B5EF4-FFF2-40B4-BE49-F238E27FC236}">
                <a16:creationId xmlns:a16="http://schemas.microsoft.com/office/drawing/2014/main" id="{0AA992BE-2D61-4F2C-9917-16E52923E26E}"/>
              </a:ext>
            </a:extLst>
          </p:cNvPr>
          <p:cNvSpPr>
            <a:spLocks noGrp="1"/>
          </p:cNvSpPr>
          <p:nvPr>
            <p:ph type="body" sz="quarter" idx="15" hasCustomPrompt="1"/>
          </p:nvPr>
        </p:nvSpPr>
        <p:spPr>
          <a:xfrm>
            <a:off x="10059988" y="1272115"/>
            <a:ext cx="1579562" cy="1579563"/>
          </a:xfrm>
        </p:spPr>
        <p:txBody>
          <a:bodyPr anchor="ctr"/>
          <a:lstStyle>
            <a:lvl1pPr marL="0" indent="0" algn="ctr">
              <a:buNone/>
              <a:defRPr/>
            </a:lvl1pPr>
          </a:lstStyle>
          <a:p>
            <a:pPr lvl="0"/>
            <a:r>
              <a:rPr lang="fr-FR" dirty="0"/>
              <a:t>Insérer un </a:t>
            </a:r>
            <a:r>
              <a:rPr lang="fr-FR" dirty="0" err="1"/>
              <a:t>picto</a:t>
            </a:r>
            <a:endParaRPr lang="fr-FR" dirty="0"/>
          </a:p>
        </p:txBody>
      </p:sp>
      <p:sp>
        <p:nvSpPr>
          <p:cNvPr id="19" name="Espace réservé du texte 6">
            <a:extLst>
              <a:ext uri="{FF2B5EF4-FFF2-40B4-BE49-F238E27FC236}">
                <a16:creationId xmlns:a16="http://schemas.microsoft.com/office/drawing/2014/main" id="{F312B80D-3460-4EB7-9BA2-A0DE1DE0A79A}"/>
              </a:ext>
            </a:extLst>
          </p:cNvPr>
          <p:cNvSpPr>
            <a:spLocks noGrp="1"/>
          </p:cNvSpPr>
          <p:nvPr>
            <p:ph type="body" sz="quarter" idx="14" hasCustomPrompt="1"/>
          </p:nvPr>
        </p:nvSpPr>
        <p:spPr>
          <a:xfrm>
            <a:off x="1325563" y="1506538"/>
            <a:ext cx="569912" cy="569912"/>
          </a:xfrm>
          <a:solidFill>
            <a:schemeClr val="accent3"/>
          </a:solidFill>
        </p:spPr>
        <p:txBody>
          <a:bodyPr lIns="0" tIns="0" rIns="0" bIns="0" anchor="ctr">
            <a:noAutofit/>
          </a:bodyPr>
          <a:lstStyle>
            <a:lvl1pPr marL="0" indent="0" algn="ctr">
              <a:buNone/>
              <a:defRPr sz="3200" b="1">
                <a:solidFill>
                  <a:schemeClr val="bg1"/>
                </a:solidFill>
              </a:defRPr>
            </a:lvl1pPr>
          </a:lstStyle>
          <a:p>
            <a:pPr lvl="0"/>
            <a:r>
              <a:rPr lang="fr-FR" dirty="0"/>
              <a:t>02</a:t>
            </a:r>
          </a:p>
        </p:txBody>
      </p:sp>
      <p:cxnSp>
        <p:nvCxnSpPr>
          <p:cNvPr id="14" name="Connecteur droit 13">
            <a:extLst>
              <a:ext uri="{FF2B5EF4-FFF2-40B4-BE49-F238E27FC236}">
                <a16:creationId xmlns:a16="http://schemas.microsoft.com/office/drawing/2014/main" id="{D3ED6721-5824-42A9-BB8C-F2D7C00E9616}"/>
              </a:ext>
            </a:extLst>
          </p:cNvPr>
          <p:cNvCxnSpPr>
            <a:cxnSpLocks/>
          </p:cNvCxnSpPr>
          <p:nvPr userDrawn="1"/>
        </p:nvCxnSpPr>
        <p:spPr>
          <a:xfrm>
            <a:off x="1326229" y="2090162"/>
            <a:ext cx="9000000" cy="0"/>
          </a:xfrm>
          <a:prstGeom prst="line">
            <a:avLst/>
          </a:prstGeom>
          <a:ln w="38100">
            <a:solidFill>
              <a:srgbClr val="263B5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13343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ous-Partie Générique">
    <p:spTree>
      <p:nvGrpSpPr>
        <p:cNvPr id="1" name=""/>
        <p:cNvGrpSpPr/>
        <p:nvPr/>
      </p:nvGrpSpPr>
      <p:grpSpPr>
        <a:xfrm>
          <a:off x="0" y="0"/>
          <a:ext cx="0" cy="0"/>
          <a:chOff x="0" y="0"/>
          <a:chExt cx="0" cy="0"/>
        </a:xfrm>
      </p:grpSpPr>
      <p:sp>
        <p:nvSpPr>
          <p:cNvPr id="11" name="Espace réservé du pied de page 4">
            <a:extLst>
              <a:ext uri="{FF2B5EF4-FFF2-40B4-BE49-F238E27FC236}">
                <a16:creationId xmlns:a16="http://schemas.microsoft.com/office/drawing/2014/main" id="{CA7B6D41-31B3-486F-A25D-EE23BF8EFF30}"/>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Titre de la présentation</a:t>
            </a:r>
          </a:p>
        </p:txBody>
      </p:sp>
      <p:sp>
        <p:nvSpPr>
          <p:cNvPr id="12" name="Espace réservé de la date 3">
            <a:extLst>
              <a:ext uri="{FF2B5EF4-FFF2-40B4-BE49-F238E27FC236}">
                <a16:creationId xmlns:a16="http://schemas.microsoft.com/office/drawing/2014/main" id="{D4030D24-6A2F-4BD4-AB32-C78802015B0C}"/>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A3ADE562-BEB5-432E-AFF8-2923AA890A78}" type="datetime1">
              <a:rPr lang="fr-FR" smtClean="0"/>
              <a:pPr/>
              <a:t>21/01/2022</a:t>
            </a:fld>
            <a:endParaRPr lang="fr-FR"/>
          </a:p>
        </p:txBody>
      </p:sp>
      <p:sp>
        <p:nvSpPr>
          <p:cNvPr id="13" name="Espace réservé du numéro de diapositive 5">
            <a:extLst>
              <a:ext uri="{FF2B5EF4-FFF2-40B4-BE49-F238E27FC236}">
                <a16:creationId xmlns:a16="http://schemas.microsoft.com/office/drawing/2014/main" id="{4B478DF1-4FA1-4D5D-996A-4923C60E2C61}"/>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a:p>
        </p:txBody>
      </p:sp>
      <p:sp>
        <p:nvSpPr>
          <p:cNvPr id="16" name="Espace réservé du texte 2">
            <a:extLst>
              <a:ext uri="{FF2B5EF4-FFF2-40B4-BE49-F238E27FC236}">
                <a16:creationId xmlns:a16="http://schemas.microsoft.com/office/drawing/2014/main" id="{8293BE5A-187E-4B81-BB07-3C2AECD961E5}"/>
              </a:ext>
            </a:extLst>
          </p:cNvPr>
          <p:cNvSpPr>
            <a:spLocks noGrp="1"/>
          </p:cNvSpPr>
          <p:nvPr>
            <p:ph type="body" sz="quarter" idx="12" hasCustomPrompt="1"/>
          </p:nvPr>
        </p:nvSpPr>
        <p:spPr>
          <a:xfrm>
            <a:off x="1325563" y="2293938"/>
            <a:ext cx="9088437" cy="1692275"/>
          </a:xfrm>
        </p:spPr>
        <p:txBody>
          <a:bodyPr>
            <a:noAutofit/>
          </a:bodyPr>
          <a:lstStyle>
            <a:lvl1pPr marL="0" indent="0">
              <a:buNone/>
              <a:defRPr sz="6000" b="1">
                <a:solidFill>
                  <a:schemeClr val="accent2"/>
                </a:solidFill>
              </a:defRPr>
            </a:lvl1pPr>
          </a:lstStyle>
          <a:p>
            <a:pPr lvl="0"/>
            <a:r>
              <a:rPr lang="fr-FR" dirty="0"/>
              <a:t>Titre grande partie sans paragraphe</a:t>
            </a:r>
          </a:p>
        </p:txBody>
      </p:sp>
      <p:sp>
        <p:nvSpPr>
          <p:cNvPr id="24" name="Espace réservé du texte 18">
            <a:extLst>
              <a:ext uri="{FF2B5EF4-FFF2-40B4-BE49-F238E27FC236}">
                <a16:creationId xmlns:a16="http://schemas.microsoft.com/office/drawing/2014/main" id="{0AA992BE-2D61-4F2C-9917-16E52923E26E}"/>
              </a:ext>
            </a:extLst>
          </p:cNvPr>
          <p:cNvSpPr>
            <a:spLocks noGrp="1"/>
          </p:cNvSpPr>
          <p:nvPr>
            <p:ph type="body" sz="quarter" idx="15" hasCustomPrompt="1"/>
          </p:nvPr>
        </p:nvSpPr>
        <p:spPr>
          <a:xfrm>
            <a:off x="10059988" y="1272115"/>
            <a:ext cx="1579562" cy="1579563"/>
          </a:xfrm>
        </p:spPr>
        <p:txBody>
          <a:bodyPr anchor="ctr"/>
          <a:lstStyle>
            <a:lvl1pPr marL="0" indent="0" algn="ctr">
              <a:buNone/>
              <a:defRPr/>
            </a:lvl1pPr>
          </a:lstStyle>
          <a:p>
            <a:pPr lvl="0"/>
            <a:r>
              <a:rPr lang="fr-FR" dirty="0"/>
              <a:t>Insérer un </a:t>
            </a:r>
            <a:r>
              <a:rPr lang="fr-FR" dirty="0" err="1"/>
              <a:t>picto</a:t>
            </a:r>
            <a:endParaRPr lang="fr-FR" dirty="0"/>
          </a:p>
        </p:txBody>
      </p:sp>
      <p:sp>
        <p:nvSpPr>
          <p:cNvPr id="18" name="Espace réservé du texte 6">
            <a:extLst>
              <a:ext uri="{FF2B5EF4-FFF2-40B4-BE49-F238E27FC236}">
                <a16:creationId xmlns:a16="http://schemas.microsoft.com/office/drawing/2014/main" id="{71A4F75C-833C-4FDF-BAFE-EECAC926FB57}"/>
              </a:ext>
            </a:extLst>
          </p:cNvPr>
          <p:cNvSpPr>
            <a:spLocks noGrp="1"/>
          </p:cNvSpPr>
          <p:nvPr>
            <p:ph type="body" sz="quarter" idx="14" hasCustomPrompt="1"/>
          </p:nvPr>
        </p:nvSpPr>
        <p:spPr>
          <a:xfrm>
            <a:off x="1325563" y="1506538"/>
            <a:ext cx="569912" cy="569912"/>
          </a:xfrm>
          <a:solidFill>
            <a:schemeClr val="accent2"/>
          </a:solidFill>
        </p:spPr>
        <p:txBody>
          <a:bodyPr lIns="0" tIns="0" rIns="0" bIns="0" anchor="ctr">
            <a:noAutofit/>
          </a:bodyPr>
          <a:lstStyle>
            <a:lvl1pPr marL="0" indent="0" algn="ctr">
              <a:buNone/>
              <a:defRPr sz="3200" b="1">
                <a:solidFill>
                  <a:schemeClr val="bg1"/>
                </a:solidFill>
              </a:defRPr>
            </a:lvl1pPr>
          </a:lstStyle>
          <a:p>
            <a:pPr lvl="0"/>
            <a:r>
              <a:rPr lang="fr-FR" dirty="0"/>
              <a:t>03</a:t>
            </a:r>
          </a:p>
        </p:txBody>
      </p:sp>
      <p:cxnSp>
        <p:nvCxnSpPr>
          <p:cNvPr id="14" name="Connecteur droit 13">
            <a:extLst>
              <a:ext uri="{FF2B5EF4-FFF2-40B4-BE49-F238E27FC236}">
                <a16:creationId xmlns:a16="http://schemas.microsoft.com/office/drawing/2014/main" id="{D3ED6721-5824-42A9-BB8C-F2D7C00E9616}"/>
              </a:ext>
            </a:extLst>
          </p:cNvPr>
          <p:cNvCxnSpPr>
            <a:cxnSpLocks/>
          </p:cNvCxnSpPr>
          <p:nvPr userDrawn="1"/>
        </p:nvCxnSpPr>
        <p:spPr>
          <a:xfrm>
            <a:off x="1326229" y="2090162"/>
            <a:ext cx="9000000" cy="0"/>
          </a:xfrm>
          <a:prstGeom prst="line">
            <a:avLst/>
          </a:prstGeom>
          <a:ln w="38100">
            <a:solidFill>
              <a:srgbClr val="263B5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05785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age de contenu simple">
    <p:spTree>
      <p:nvGrpSpPr>
        <p:cNvPr id="1" name=""/>
        <p:cNvGrpSpPr/>
        <p:nvPr/>
      </p:nvGrpSpPr>
      <p:grpSpPr>
        <a:xfrm>
          <a:off x="0" y="0"/>
          <a:ext cx="0" cy="0"/>
          <a:chOff x="0" y="0"/>
          <a:chExt cx="0" cy="0"/>
        </a:xfrm>
      </p:grpSpPr>
      <p:sp>
        <p:nvSpPr>
          <p:cNvPr id="7" name="Espace réservé du pied de page 4">
            <a:extLst>
              <a:ext uri="{FF2B5EF4-FFF2-40B4-BE49-F238E27FC236}">
                <a16:creationId xmlns:a16="http://schemas.microsoft.com/office/drawing/2014/main" id="{C8A4188B-E928-40A7-A72C-BF3B448FC25C}"/>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Titre de la présentation</a:t>
            </a:r>
          </a:p>
        </p:txBody>
      </p:sp>
      <p:sp>
        <p:nvSpPr>
          <p:cNvPr id="8" name="Espace réservé de la date 3">
            <a:extLst>
              <a:ext uri="{FF2B5EF4-FFF2-40B4-BE49-F238E27FC236}">
                <a16:creationId xmlns:a16="http://schemas.microsoft.com/office/drawing/2014/main" id="{31993816-523E-49E3-B0A4-45F5778466F1}"/>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A3ADE562-BEB5-432E-AFF8-2923AA890A78}" type="datetime1">
              <a:rPr lang="fr-FR" smtClean="0"/>
              <a:pPr/>
              <a:t>21/01/2022</a:t>
            </a:fld>
            <a:endParaRPr lang="fr-FR"/>
          </a:p>
        </p:txBody>
      </p:sp>
      <p:sp>
        <p:nvSpPr>
          <p:cNvPr id="9" name="Espace réservé du numéro de diapositive 5">
            <a:extLst>
              <a:ext uri="{FF2B5EF4-FFF2-40B4-BE49-F238E27FC236}">
                <a16:creationId xmlns:a16="http://schemas.microsoft.com/office/drawing/2014/main" id="{AFC8C875-1391-49D9-9CDE-5CD3E682D22E}"/>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a:p>
        </p:txBody>
      </p:sp>
      <p:sp>
        <p:nvSpPr>
          <p:cNvPr id="19" name="Espace réservé du texte 17">
            <a:extLst>
              <a:ext uri="{FF2B5EF4-FFF2-40B4-BE49-F238E27FC236}">
                <a16:creationId xmlns:a16="http://schemas.microsoft.com/office/drawing/2014/main" id="{3AE301BA-027A-46DE-B492-0781869C0D99}"/>
              </a:ext>
            </a:extLst>
          </p:cNvPr>
          <p:cNvSpPr>
            <a:spLocks noGrp="1"/>
          </p:cNvSpPr>
          <p:nvPr>
            <p:ph type="body" sz="quarter" idx="10" hasCustomPrompt="1"/>
          </p:nvPr>
        </p:nvSpPr>
        <p:spPr>
          <a:xfrm>
            <a:off x="447131" y="322001"/>
            <a:ext cx="11290050" cy="600075"/>
          </a:xfrm>
        </p:spPr>
        <p:txBody>
          <a:bodyPr>
            <a:noAutofit/>
          </a:bodyPr>
          <a:lstStyle>
            <a:lvl1pPr marL="0" indent="0">
              <a:buNone/>
              <a:defRPr sz="4400" b="1">
                <a:solidFill>
                  <a:schemeClr val="accent2"/>
                </a:solidFill>
              </a:defRPr>
            </a:lvl1pPr>
          </a:lstStyle>
          <a:p>
            <a:pPr lvl="0"/>
            <a:r>
              <a:rPr lang="fr-FR" dirty="0"/>
              <a:t>Page de contenu simple - Titre Calibri 44 pt Bold</a:t>
            </a:r>
          </a:p>
        </p:txBody>
      </p:sp>
      <p:sp>
        <p:nvSpPr>
          <p:cNvPr id="11" name="Espace réservé du texte 2">
            <a:extLst>
              <a:ext uri="{FF2B5EF4-FFF2-40B4-BE49-F238E27FC236}">
                <a16:creationId xmlns:a16="http://schemas.microsoft.com/office/drawing/2014/main" id="{88A2EAD8-2727-4B40-8735-B274AFF31031}"/>
              </a:ext>
            </a:extLst>
          </p:cNvPr>
          <p:cNvSpPr>
            <a:spLocks noGrp="1"/>
          </p:cNvSpPr>
          <p:nvPr>
            <p:ph type="body" sz="quarter" idx="12" hasCustomPrompt="1"/>
          </p:nvPr>
        </p:nvSpPr>
        <p:spPr>
          <a:xfrm>
            <a:off x="447131" y="1427558"/>
            <a:ext cx="11290050" cy="4608909"/>
          </a:xfrm>
        </p:spPr>
        <p:txBody>
          <a:bodyPr/>
          <a:lstStyle>
            <a:lvl1pPr>
              <a:lnSpc>
                <a:spcPct val="150000"/>
              </a:lnSpc>
              <a:spcBef>
                <a:spcPts val="1000"/>
              </a:spcBef>
              <a:defRPr sz="1700"/>
            </a:lvl1pPr>
            <a:lvl2pPr>
              <a:lnSpc>
                <a:spcPct val="150000"/>
              </a:lnSpc>
              <a:spcBef>
                <a:spcPts val="1000"/>
              </a:spcBef>
              <a:defRPr sz="1700"/>
            </a:lvl2pPr>
            <a:lvl3pPr>
              <a:lnSpc>
                <a:spcPct val="150000"/>
              </a:lnSpc>
              <a:spcBef>
                <a:spcPts val="1000"/>
              </a:spcBef>
              <a:defRPr sz="1700"/>
            </a:lvl3pPr>
          </a:lstStyle>
          <a:p>
            <a:pPr lvl="0"/>
            <a:r>
              <a:rPr lang="fr-FR" dirty="0"/>
              <a:t>Une page de contenu très sobre pour faire passer le message sans artifices. Il est cependant possible d’intégrer certains </a:t>
            </a:r>
            <a:r>
              <a:rPr lang="fr-FR" dirty="0" err="1"/>
              <a:t>pictos</a:t>
            </a:r>
            <a:r>
              <a:rPr lang="fr-FR" dirty="0"/>
              <a:t> de l’identité visuelle pour illustrer le </a:t>
            </a:r>
            <a:r>
              <a:rPr lang="fr-FR" dirty="0" err="1"/>
              <a:t>propo</a:t>
            </a:r>
            <a:r>
              <a:rPr lang="fr-FR" dirty="0"/>
              <a:t>.</a:t>
            </a:r>
          </a:p>
          <a:p>
            <a:pPr lvl="1"/>
            <a:r>
              <a:rPr lang="fr-FR" dirty="0"/>
              <a:t>Deuxième niveau</a:t>
            </a:r>
          </a:p>
          <a:p>
            <a:pPr lvl="2"/>
            <a:r>
              <a:rPr lang="fr-FR" dirty="0"/>
              <a:t>Troisième niveau</a:t>
            </a:r>
          </a:p>
        </p:txBody>
      </p:sp>
    </p:spTree>
    <p:extLst>
      <p:ext uri="{BB962C8B-B14F-4D97-AF65-F5344CB8AC3E}">
        <p14:creationId xmlns:p14="http://schemas.microsoft.com/office/powerpoint/2010/main" val="42693606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age de contenu multi-blocs">
    <p:spTree>
      <p:nvGrpSpPr>
        <p:cNvPr id="1" name=""/>
        <p:cNvGrpSpPr/>
        <p:nvPr/>
      </p:nvGrpSpPr>
      <p:grpSpPr>
        <a:xfrm>
          <a:off x="0" y="0"/>
          <a:ext cx="0" cy="0"/>
          <a:chOff x="0" y="0"/>
          <a:chExt cx="0" cy="0"/>
        </a:xfrm>
      </p:grpSpPr>
      <p:sp>
        <p:nvSpPr>
          <p:cNvPr id="7" name="Espace réservé du pied de page 4">
            <a:extLst>
              <a:ext uri="{FF2B5EF4-FFF2-40B4-BE49-F238E27FC236}">
                <a16:creationId xmlns:a16="http://schemas.microsoft.com/office/drawing/2014/main" id="{C8A4188B-E928-40A7-A72C-BF3B448FC25C}"/>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Titre de la présentation</a:t>
            </a:r>
          </a:p>
        </p:txBody>
      </p:sp>
      <p:sp>
        <p:nvSpPr>
          <p:cNvPr id="8" name="Espace réservé de la date 3">
            <a:extLst>
              <a:ext uri="{FF2B5EF4-FFF2-40B4-BE49-F238E27FC236}">
                <a16:creationId xmlns:a16="http://schemas.microsoft.com/office/drawing/2014/main" id="{31993816-523E-49E3-B0A4-45F5778466F1}"/>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A3ADE562-BEB5-432E-AFF8-2923AA890A78}" type="datetime1">
              <a:rPr lang="fr-FR" smtClean="0"/>
              <a:pPr/>
              <a:t>21/01/2022</a:t>
            </a:fld>
            <a:endParaRPr lang="fr-FR"/>
          </a:p>
        </p:txBody>
      </p:sp>
      <p:sp>
        <p:nvSpPr>
          <p:cNvPr id="9" name="Espace réservé du numéro de diapositive 5">
            <a:extLst>
              <a:ext uri="{FF2B5EF4-FFF2-40B4-BE49-F238E27FC236}">
                <a16:creationId xmlns:a16="http://schemas.microsoft.com/office/drawing/2014/main" id="{AFC8C875-1391-49D9-9CDE-5CD3E682D22E}"/>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a:p>
        </p:txBody>
      </p:sp>
      <p:sp>
        <p:nvSpPr>
          <p:cNvPr id="19" name="Espace réservé du texte 17">
            <a:extLst>
              <a:ext uri="{FF2B5EF4-FFF2-40B4-BE49-F238E27FC236}">
                <a16:creationId xmlns:a16="http://schemas.microsoft.com/office/drawing/2014/main" id="{3AE301BA-027A-46DE-B492-0781869C0D99}"/>
              </a:ext>
            </a:extLst>
          </p:cNvPr>
          <p:cNvSpPr>
            <a:spLocks noGrp="1"/>
          </p:cNvSpPr>
          <p:nvPr>
            <p:ph type="body" sz="quarter" idx="10" hasCustomPrompt="1"/>
          </p:nvPr>
        </p:nvSpPr>
        <p:spPr>
          <a:xfrm>
            <a:off x="447131" y="322001"/>
            <a:ext cx="11290050" cy="600075"/>
          </a:xfrm>
        </p:spPr>
        <p:txBody>
          <a:bodyPr>
            <a:noAutofit/>
          </a:bodyPr>
          <a:lstStyle>
            <a:lvl1pPr marL="0" indent="0">
              <a:buNone/>
              <a:defRPr sz="4400" b="1">
                <a:solidFill>
                  <a:schemeClr val="accent2"/>
                </a:solidFill>
              </a:defRPr>
            </a:lvl1pPr>
          </a:lstStyle>
          <a:p>
            <a:pPr lvl="0"/>
            <a:r>
              <a:rPr lang="fr-FR" dirty="0"/>
              <a:t>Page de contenu multi-blocs</a:t>
            </a:r>
          </a:p>
        </p:txBody>
      </p:sp>
      <p:sp>
        <p:nvSpPr>
          <p:cNvPr id="24" name="Espace réservé du texte 22">
            <a:extLst>
              <a:ext uri="{FF2B5EF4-FFF2-40B4-BE49-F238E27FC236}">
                <a16:creationId xmlns:a16="http://schemas.microsoft.com/office/drawing/2014/main" id="{45734E6A-C966-45D6-AFCA-FD3809D573AB}"/>
              </a:ext>
            </a:extLst>
          </p:cNvPr>
          <p:cNvSpPr>
            <a:spLocks noGrp="1"/>
          </p:cNvSpPr>
          <p:nvPr>
            <p:ph type="body" sz="quarter" idx="11" hasCustomPrompt="1"/>
          </p:nvPr>
        </p:nvSpPr>
        <p:spPr>
          <a:xfrm>
            <a:off x="513289" y="2087960"/>
            <a:ext cx="4244108" cy="1612503"/>
          </a:xfrm>
        </p:spPr>
        <p:txBody>
          <a:bodyPr>
            <a:normAutofit/>
          </a:bodyPr>
          <a:lstStyle>
            <a:lvl1pPr marL="0" indent="0">
              <a:lnSpc>
                <a:spcPct val="150000"/>
              </a:lnSpc>
              <a:buFont typeface="Wingdings" panose="05000000000000000000" pitchFamily="2" charset="2"/>
              <a:buNone/>
              <a:defRPr sz="1700"/>
            </a:lvl1pPr>
          </a:lstStyle>
          <a:p>
            <a:pPr lvl="0"/>
            <a:r>
              <a:rPr lang="fr-FR" dirty="0"/>
              <a:t>Paragraphe avec pictogramme pour dynamiser la mise en page et mettre en avant plusieurs parties de contenu.</a:t>
            </a:r>
          </a:p>
        </p:txBody>
      </p:sp>
      <p:sp>
        <p:nvSpPr>
          <p:cNvPr id="23" name="Espace réservé du texte 17">
            <a:extLst>
              <a:ext uri="{FF2B5EF4-FFF2-40B4-BE49-F238E27FC236}">
                <a16:creationId xmlns:a16="http://schemas.microsoft.com/office/drawing/2014/main" id="{1FCACA10-C732-4F80-96AC-37D638FCDF48}"/>
              </a:ext>
            </a:extLst>
          </p:cNvPr>
          <p:cNvSpPr>
            <a:spLocks noGrp="1"/>
          </p:cNvSpPr>
          <p:nvPr>
            <p:ph type="body" sz="quarter" idx="12" hasCustomPrompt="1"/>
          </p:nvPr>
        </p:nvSpPr>
        <p:spPr>
          <a:xfrm>
            <a:off x="874800" y="1732377"/>
            <a:ext cx="3882597" cy="353160"/>
          </a:xfrm>
        </p:spPr>
        <p:txBody>
          <a:bodyPr>
            <a:noAutofit/>
          </a:bodyPr>
          <a:lstStyle>
            <a:lvl1pPr marL="0" indent="0">
              <a:buNone/>
              <a:defRPr sz="2400" b="1">
                <a:solidFill>
                  <a:schemeClr val="accent2"/>
                </a:solidFill>
              </a:defRPr>
            </a:lvl1pPr>
          </a:lstStyle>
          <a:p>
            <a:pPr lvl="0"/>
            <a:r>
              <a:rPr lang="fr-FR" dirty="0"/>
              <a:t>Titre</a:t>
            </a:r>
          </a:p>
        </p:txBody>
      </p:sp>
      <p:sp>
        <p:nvSpPr>
          <p:cNvPr id="25" name="Espace réservé du texte 18">
            <a:extLst>
              <a:ext uri="{FF2B5EF4-FFF2-40B4-BE49-F238E27FC236}">
                <a16:creationId xmlns:a16="http://schemas.microsoft.com/office/drawing/2014/main" id="{80C8874B-F5D4-475F-B395-79CA9EEE6BEC}"/>
              </a:ext>
            </a:extLst>
          </p:cNvPr>
          <p:cNvSpPr>
            <a:spLocks noGrp="1"/>
          </p:cNvSpPr>
          <p:nvPr>
            <p:ph type="body" sz="quarter" idx="15" hasCustomPrompt="1"/>
          </p:nvPr>
        </p:nvSpPr>
        <p:spPr>
          <a:xfrm>
            <a:off x="513289" y="1732377"/>
            <a:ext cx="361511" cy="353160"/>
          </a:xfrm>
        </p:spPr>
        <p:txBody>
          <a:bodyPr lIns="0" tIns="0" rIns="0" bIns="0" anchor="ctr">
            <a:noAutofit/>
          </a:bodyPr>
          <a:lstStyle>
            <a:lvl1pPr marL="0" indent="0" algn="ctr">
              <a:buNone/>
              <a:defRPr sz="800"/>
            </a:lvl1pPr>
          </a:lstStyle>
          <a:p>
            <a:pPr lvl="0"/>
            <a:r>
              <a:rPr lang="fr-FR" dirty="0"/>
              <a:t>Insérer un </a:t>
            </a:r>
            <a:r>
              <a:rPr lang="fr-FR" dirty="0" err="1"/>
              <a:t>picto</a:t>
            </a:r>
            <a:endParaRPr lang="fr-FR" dirty="0"/>
          </a:p>
        </p:txBody>
      </p:sp>
      <p:sp>
        <p:nvSpPr>
          <p:cNvPr id="29" name="Espace réservé du texte 22">
            <a:extLst>
              <a:ext uri="{FF2B5EF4-FFF2-40B4-BE49-F238E27FC236}">
                <a16:creationId xmlns:a16="http://schemas.microsoft.com/office/drawing/2014/main" id="{BD5674FA-DD47-4553-851C-114963650183}"/>
              </a:ext>
            </a:extLst>
          </p:cNvPr>
          <p:cNvSpPr>
            <a:spLocks noGrp="1"/>
          </p:cNvSpPr>
          <p:nvPr>
            <p:ph type="body" sz="quarter" idx="16" hasCustomPrompt="1"/>
          </p:nvPr>
        </p:nvSpPr>
        <p:spPr>
          <a:xfrm>
            <a:off x="5777439" y="2087960"/>
            <a:ext cx="4244108" cy="1612503"/>
          </a:xfrm>
        </p:spPr>
        <p:txBody>
          <a:bodyPr>
            <a:normAutofit/>
          </a:bodyPr>
          <a:lstStyle>
            <a:lvl1pPr marL="0" indent="0">
              <a:lnSpc>
                <a:spcPct val="150000"/>
              </a:lnSpc>
              <a:buFont typeface="Wingdings" panose="05000000000000000000" pitchFamily="2" charset="2"/>
              <a:buNone/>
              <a:defRPr sz="1700"/>
            </a:lvl1pPr>
          </a:lstStyle>
          <a:p>
            <a:pPr lvl="0"/>
            <a:r>
              <a:rPr lang="fr-FR" dirty="0"/>
              <a:t>Paragraphe avec pictogramme pour dynamiser la mise en page et mettre en avant plusieurs parties de contenu.</a:t>
            </a:r>
          </a:p>
        </p:txBody>
      </p:sp>
      <p:sp>
        <p:nvSpPr>
          <p:cNvPr id="30" name="Espace réservé du texte 17">
            <a:extLst>
              <a:ext uri="{FF2B5EF4-FFF2-40B4-BE49-F238E27FC236}">
                <a16:creationId xmlns:a16="http://schemas.microsoft.com/office/drawing/2014/main" id="{86A284F6-8201-44FB-9397-5505720B74BD}"/>
              </a:ext>
            </a:extLst>
          </p:cNvPr>
          <p:cNvSpPr>
            <a:spLocks noGrp="1"/>
          </p:cNvSpPr>
          <p:nvPr>
            <p:ph type="body" sz="quarter" idx="17" hasCustomPrompt="1"/>
          </p:nvPr>
        </p:nvSpPr>
        <p:spPr>
          <a:xfrm>
            <a:off x="6138950" y="1732377"/>
            <a:ext cx="3882597" cy="353160"/>
          </a:xfrm>
        </p:spPr>
        <p:txBody>
          <a:bodyPr>
            <a:noAutofit/>
          </a:bodyPr>
          <a:lstStyle>
            <a:lvl1pPr marL="0" indent="0">
              <a:buNone/>
              <a:defRPr sz="2400" b="1">
                <a:solidFill>
                  <a:schemeClr val="accent2"/>
                </a:solidFill>
              </a:defRPr>
            </a:lvl1pPr>
          </a:lstStyle>
          <a:p>
            <a:pPr lvl="0"/>
            <a:r>
              <a:rPr lang="fr-FR" dirty="0"/>
              <a:t>Titre</a:t>
            </a:r>
          </a:p>
        </p:txBody>
      </p:sp>
      <p:sp>
        <p:nvSpPr>
          <p:cNvPr id="31" name="Espace réservé du texte 18">
            <a:extLst>
              <a:ext uri="{FF2B5EF4-FFF2-40B4-BE49-F238E27FC236}">
                <a16:creationId xmlns:a16="http://schemas.microsoft.com/office/drawing/2014/main" id="{3FC31FE6-F02B-4CC4-A3C8-965E2EA4FFD8}"/>
              </a:ext>
            </a:extLst>
          </p:cNvPr>
          <p:cNvSpPr>
            <a:spLocks noGrp="1"/>
          </p:cNvSpPr>
          <p:nvPr>
            <p:ph type="body" sz="quarter" idx="18" hasCustomPrompt="1"/>
          </p:nvPr>
        </p:nvSpPr>
        <p:spPr>
          <a:xfrm>
            <a:off x="5777439" y="1732377"/>
            <a:ext cx="361511" cy="353160"/>
          </a:xfrm>
        </p:spPr>
        <p:txBody>
          <a:bodyPr lIns="0" tIns="0" rIns="0" bIns="0" anchor="ctr">
            <a:noAutofit/>
          </a:bodyPr>
          <a:lstStyle>
            <a:lvl1pPr marL="0" indent="0" algn="ctr">
              <a:buNone/>
              <a:defRPr sz="800"/>
            </a:lvl1pPr>
          </a:lstStyle>
          <a:p>
            <a:pPr lvl="0"/>
            <a:r>
              <a:rPr lang="fr-FR" dirty="0"/>
              <a:t>Insérer un </a:t>
            </a:r>
            <a:r>
              <a:rPr lang="fr-FR" dirty="0" err="1"/>
              <a:t>picto</a:t>
            </a:r>
            <a:endParaRPr lang="fr-FR" dirty="0"/>
          </a:p>
        </p:txBody>
      </p:sp>
      <p:sp>
        <p:nvSpPr>
          <p:cNvPr id="35" name="Espace réservé du texte 22">
            <a:extLst>
              <a:ext uri="{FF2B5EF4-FFF2-40B4-BE49-F238E27FC236}">
                <a16:creationId xmlns:a16="http://schemas.microsoft.com/office/drawing/2014/main" id="{E51E36C0-27A5-4715-9439-94F7D98CA9BD}"/>
              </a:ext>
            </a:extLst>
          </p:cNvPr>
          <p:cNvSpPr>
            <a:spLocks noGrp="1"/>
          </p:cNvSpPr>
          <p:nvPr>
            <p:ph type="body" sz="quarter" idx="19" hasCustomPrompt="1"/>
          </p:nvPr>
        </p:nvSpPr>
        <p:spPr>
          <a:xfrm>
            <a:off x="513289" y="4203305"/>
            <a:ext cx="4244108" cy="1612503"/>
          </a:xfrm>
        </p:spPr>
        <p:txBody>
          <a:bodyPr>
            <a:normAutofit/>
          </a:bodyPr>
          <a:lstStyle>
            <a:lvl1pPr marL="0" indent="0">
              <a:lnSpc>
                <a:spcPct val="150000"/>
              </a:lnSpc>
              <a:buFont typeface="Wingdings" panose="05000000000000000000" pitchFamily="2" charset="2"/>
              <a:buNone/>
              <a:defRPr sz="1700"/>
            </a:lvl1pPr>
          </a:lstStyle>
          <a:p>
            <a:pPr lvl="0"/>
            <a:r>
              <a:rPr lang="fr-FR" dirty="0"/>
              <a:t>Paragraphe avec pictogramme pour dynamiser la mise en page et mettre en avant plusieurs parties de contenu.</a:t>
            </a:r>
          </a:p>
        </p:txBody>
      </p:sp>
      <p:sp>
        <p:nvSpPr>
          <p:cNvPr id="36" name="Espace réservé du texte 17">
            <a:extLst>
              <a:ext uri="{FF2B5EF4-FFF2-40B4-BE49-F238E27FC236}">
                <a16:creationId xmlns:a16="http://schemas.microsoft.com/office/drawing/2014/main" id="{53B47B7A-AE67-4605-BD1F-CF469C835EAE}"/>
              </a:ext>
            </a:extLst>
          </p:cNvPr>
          <p:cNvSpPr>
            <a:spLocks noGrp="1"/>
          </p:cNvSpPr>
          <p:nvPr>
            <p:ph type="body" sz="quarter" idx="20" hasCustomPrompt="1"/>
          </p:nvPr>
        </p:nvSpPr>
        <p:spPr>
          <a:xfrm>
            <a:off x="874800" y="3847722"/>
            <a:ext cx="3882597" cy="353160"/>
          </a:xfrm>
        </p:spPr>
        <p:txBody>
          <a:bodyPr>
            <a:noAutofit/>
          </a:bodyPr>
          <a:lstStyle>
            <a:lvl1pPr marL="0" indent="0">
              <a:buNone/>
              <a:defRPr sz="2400" b="1">
                <a:solidFill>
                  <a:schemeClr val="accent2"/>
                </a:solidFill>
              </a:defRPr>
            </a:lvl1pPr>
          </a:lstStyle>
          <a:p>
            <a:pPr lvl="0"/>
            <a:r>
              <a:rPr lang="fr-FR" dirty="0"/>
              <a:t>Titre</a:t>
            </a:r>
          </a:p>
        </p:txBody>
      </p:sp>
      <p:sp>
        <p:nvSpPr>
          <p:cNvPr id="37" name="Espace réservé du texte 18">
            <a:extLst>
              <a:ext uri="{FF2B5EF4-FFF2-40B4-BE49-F238E27FC236}">
                <a16:creationId xmlns:a16="http://schemas.microsoft.com/office/drawing/2014/main" id="{76EFEEEF-1B8D-4E44-AD7F-83C39C9033E2}"/>
              </a:ext>
            </a:extLst>
          </p:cNvPr>
          <p:cNvSpPr>
            <a:spLocks noGrp="1"/>
          </p:cNvSpPr>
          <p:nvPr>
            <p:ph type="body" sz="quarter" idx="21" hasCustomPrompt="1"/>
          </p:nvPr>
        </p:nvSpPr>
        <p:spPr>
          <a:xfrm>
            <a:off x="513289" y="3847722"/>
            <a:ext cx="361511" cy="353160"/>
          </a:xfrm>
        </p:spPr>
        <p:txBody>
          <a:bodyPr lIns="0" tIns="0" rIns="0" bIns="0" anchor="ctr">
            <a:noAutofit/>
          </a:bodyPr>
          <a:lstStyle>
            <a:lvl1pPr marL="0" indent="0" algn="ctr">
              <a:buNone/>
              <a:defRPr sz="800"/>
            </a:lvl1pPr>
          </a:lstStyle>
          <a:p>
            <a:pPr lvl="0"/>
            <a:r>
              <a:rPr lang="fr-FR" dirty="0"/>
              <a:t>Insérer un </a:t>
            </a:r>
            <a:r>
              <a:rPr lang="fr-FR" dirty="0" err="1"/>
              <a:t>picto</a:t>
            </a:r>
            <a:endParaRPr lang="fr-FR" dirty="0"/>
          </a:p>
        </p:txBody>
      </p:sp>
      <p:sp>
        <p:nvSpPr>
          <p:cNvPr id="41" name="Espace réservé du texte 22">
            <a:extLst>
              <a:ext uri="{FF2B5EF4-FFF2-40B4-BE49-F238E27FC236}">
                <a16:creationId xmlns:a16="http://schemas.microsoft.com/office/drawing/2014/main" id="{041314FA-513D-4A5E-8EE1-DE848902E303}"/>
              </a:ext>
            </a:extLst>
          </p:cNvPr>
          <p:cNvSpPr>
            <a:spLocks noGrp="1"/>
          </p:cNvSpPr>
          <p:nvPr>
            <p:ph type="body" sz="quarter" idx="22" hasCustomPrompt="1"/>
          </p:nvPr>
        </p:nvSpPr>
        <p:spPr>
          <a:xfrm>
            <a:off x="5777439" y="4203305"/>
            <a:ext cx="4244108" cy="1612503"/>
          </a:xfrm>
        </p:spPr>
        <p:txBody>
          <a:bodyPr>
            <a:normAutofit/>
          </a:bodyPr>
          <a:lstStyle>
            <a:lvl1pPr marL="0" indent="0">
              <a:lnSpc>
                <a:spcPct val="150000"/>
              </a:lnSpc>
              <a:buFont typeface="Wingdings" panose="05000000000000000000" pitchFamily="2" charset="2"/>
              <a:buNone/>
              <a:defRPr sz="1700"/>
            </a:lvl1pPr>
          </a:lstStyle>
          <a:p>
            <a:pPr lvl="0"/>
            <a:r>
              <a:rPr lang="fr-FR" dirty="0"/>
              <a:t>Paragraphe avec pictogramme pour dynamiser la mise en page et mettre en avant plusieurs parties de contenu.</a:t>
            </a:r>
          </a:p>
        </p:txBody>
      </p:sp>
      <p:sp>
        <p:nvSpPr>
          <p:cNvPr id="42" name="Espace réservé du texte 17">
            <a:extLst>
              <a:ext uri="{FF2B5EF4-FFF2-40B4-BE49-F238E27FC236}">
                <a16:creationId xmlns:a16="http://schemas.microsoft.com/office/drawing/2014/main" id="{9724E0CC-D29C-4ECE-971B-C328AB022DFE}"/>
              </a:ext>
            </a:extLst>
          </p:cNvPr>
          <p:cNvSpPr>
            <a:spLocks noGrp="1"/>
          </p:cNvSpPr>
          <p:nvPr>
            <p:ph type="body" sz="quarter" idx="23" hasCustomPrompt="1"/>
          </p:nvPr>
        </p:nvSpPr>
        <p:spPr>
          <a:xfrm>
            <a:off x="6138950" y="3847722"/>
            <a:ext cx="3882597" cy="353160"/>
          </a:xfrm>
        </p:spPr>
        <p:txBody>
          <a:bodyPr>
            <a:noAutofit/>
          </a:bodyPr>
          <a:lstStyle>
            <a:lvl1pPr marL="0" indent="0">
              <a:buNone/>
              <a:defRPr sz="2400" b="1">
                <a:solidFill>
                  <a:schemeClr val="accent2"/>
                </a:solidFill>
              </a:defRPr>
            </a:lvl1pPr>
          </a:lstStyle>
          <a:p>
            <a:pPr lvl="0"/>
            <a:r>
              <a:rPr lang="fr-FR" dirty="0"/>
              <a:t>Titre</a:t>
            </a:r>
          </a:p>
        </p:txBody>
      </p:sp>
      <p:sp>
        <p:nvSpPr>
          <p:cNvPr id="43" name="Espace réservé du texte 18">
            <a:extLst>
              <a:ext uri="{FF2B5EF4-FFF2-40B4-BE49-F238E27FC236}">
                <a16:creationId xmlns:a16="http://schemas.microsoft.com/office/drawing/2014/main" id="{7270A600-71E9-47B4-9543-1B238EFFB823}"/>
              </a:ext>
            </a:extLst>
          </p:cNvPr>
          <p:cNvSpPr>
            <a:spLocks noGrp="1"/>
          </p:cNvSpPr>
          <p:nvPr>
            <p:ph type="body" sz="quarter" idx="24" hasCustomPrompt="1"/>
          </p:nvPr>
        </p:nvSpPr>
        <p:spPr>
          <a:xfrm>
            <a:off x="5777439" y="3847722"/>
            <a:ext cx="361511" cy="353160"/>
          </a:xfrm>
        </p:spPr>
        <p:txBody>
          <a:bodyPr lIns="0" tIns="0" rIns="0" bIns="0" anchor="ctr">
            <a:noAutofit/>
          </a:bodyPr>
          <a:lstStyle>
            <a:lvl1pPr marL="0" indent="0" algn="ctr">
              <a:buNone/>
              <a:defRPr sz="800"/>
            </a:lvl1pPr>
          </a:lstStyle>
          <a:p>
            <a:pPr lvl="0"/>
            <a:r>
              <a:rPr lang="fr-FR" dirty="0"/>
              <a:t>Insérer un </a:t>
            </a:r>
            <a:r>
              <a:rPr lang="fr-FR" dirty="0" err="1"/>
              <a:t>picto</a:t>
            </a:r>
            <a:endParaRPr lang="fr-FR" dirty="0"/>
          </a:p>
        </p:txBody>
      </p:sp>
    </p:spTree>
    <p:extLst>
      <p:ext uri="{BB962C8B-B14F-4D97-AF65-F5344CB8AC3E}">
        <p14:creationId xmlns:p14="http://schemas.microsoft.com/office/powerpoint/2010/main" val="3344049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age de contenu + chiffre clé">
    <p:spTree>
      <p:nvGrpSpPr>
        <p:cNvPr id="1" name=""/>
        <p:cNvGrpSpPr/>
        <p:nvPr/>
      </p:nvGrpSpPr>
      <p:grpSpPr>
        <a:xfrm>
          <a:off x="0" y="0"/>
          <a:ext cx="0" cy="0"/>
          <a:chOff x="0" y="0"/>
          <a:chExt cx="0" cy="0"/>
        </a:xfrm>
      </p:grpSpPr>
      <p:sp>
        <p:nvSpPr>
          <p:cNvPr id="7" name="Espace réservé du pied de page 4">
            <a:extLst>
              <a:ext uri="{FF2B5EF4-FFF2-40B4-BE49-F238E27FC236}">
                <a16:creationId xmlns:a16="http://schemas.microsoft.com/office/drawing/2014/main" id="{C8A4188B-E928-40A7-A72C-BF3B448FC25C}"/>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Titre de la présentation</a:t>
            </a:r>
          </a:p>
        </p:txBody>
      </p:sp>
      <p:sp>
        <p:nvSpPr>
          <p:cNvPr id="8" name="Espace réservé de la date 3">
            <a:extLst>
              <a:ext uri="{FF2B5EF4-FFF2-40B4-BE49-F238E27FC236}">
                <a16:creationId xmlns:a16="http://schemas.microsoft.com/office/drawing/2014/main" id="{31993816-523E-49E3-B0A4-45F5778466F1}"/>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A3ADE562-BEB5-432E-AFF8-2923AA890A78}" type="datetime1">
              <a:rPr lang="fr-FR" smtClean="0"/>
              <a:pPr/>
              <a:t>21/01/2022</a:t>
            </a:fld>
            <a:endParaRPr lang="fr-FR"/>
          </a:p>
        </p:txBody>
      </p:sp>
      <p:sp>
        <p:nvSpPr>
          <p:cNvPr id="9" name="Espace réservé du numéro de diapositive 5">
            <a:extLst>
              <a:ext uri="{FF2B5EF4-FFF2-40B4-BE49-F238E27FC236}">
                <a16:creationId xmlns:a16="http://schemas.microsoft.com/office/drawing/2014/main" id="{AFC8C875-1391-49D9-9CDE-5CD3E682D22E}"/>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a:p>
        </p:txBody>
      </p:sp>
      <p:sp>
        <p:nvSpPr>
          <p:cNvPr id="19" name="Espace réservé du texte 17">
            <a:extLst>
              <a:ext uri="{FF2B5EF4-FFF2-40B4-BE49-F238E27FC236}">
                <a16:creationId xmlns:a16="http://schemas.microsoft.com/office/drawing/2014/main" id="{3AE301BA-027A-46DE-B492-0781869C0D99}"/>
              </a:ext>
            </a:extLst>
          </p:cNvPr>
          <p:cNvSpPr>
            <a:spLocks noGrp="1"/>
          </p:cNvSpPr>
          <p:nvPr>
            <p:ph type="body" sz="quarter" idx="10" hasCustomPrompt="1"/>
          </p:nvPr>
        </p:nvSpPr>
        <p:spPr>
          <a:xfrm>
            <a:off x="447131" y="322001"/>
            <a:ext cx="11290050" cy="600075"/>
          </a:xfrm>
        </p:spPr>
        <p:txBody>
          <a:bodyPr>
            <a:noAutofit/>
          </a:bodyPr>
          <a:lstStyle>
            <a:lvl1pPr marL="0" indent="0">
              <a:buNone/>
              <a:defRPr sz="4400" b="1">
                <a:solidFill>
                  <a:schemeClr val="accent2"/>
                </a:solidFill>
              </a:defRPr>
            </a:lvl1pPr>
          </a:lstStyle>
          <a:p>
            <a:pPr lvl="0"/>
            <a:r>
              <a:rPr lang="fr-FR" dirty="0"/>
              <a:t>Page de contenu texte + chiffre clé</a:t>
            </a:r>
          </a:p>
        </p:txBody>
      </p:sp>
      <p:cxnSp>
        <p:nvCxnSpPr>
          <p:cNvPr id="14" name="Connecteur droit 13">
            <a:extLst>
              <a:ext uri="{FF2B5EF4-FFF2-40B4-BE49-F238E27FC236}">
                <a16:creationId xmlns:a16="http://schemas.microsoft.com/office/drawing/2014/main" id="{62B9E7AF-2C3A-4A25-BDEC-28F7E180433E}"/>
              </a:ext>
            </a:extLst>
          </p:cNvPr>
          <p:cNvCxnSpPr>
            <a:cxnSpLocks/>
          </p:cNvCxnSpPr>
          <p:nvPr userDrawn="1"/>
        </p:nvCxnSpPr>
        <p:spPr>
          <a:xfrm>
            <a:off x="6310037" y="1433189"/>
            <a:ext cx="3971477" cy="0"/>
          </a:xfrm>
          <a:prstGeom prst="line">
            <a:avLst/>
          </a:prstGeom>
          <a:ln w="38100">
            <a:solidFill>
              <a:srgbClr val="263B51"/>
            </a:solidFill>
          </a:ln>
        </p:spPr>
        <p:style>
          <a:lnRef idx="1">
            <a:schemeClr val="accent1"/>
          </a:lnRef>
          <a:fillRef idx="0">
            <a:schemeClr val="accent1"/>
          </a:fillRef>
          <a:effectRef idx="0">
            <a:schemeClr val="accent1"/>
          </a:effectRef>
          <a:fontRef idx="minor">
            <a:schemeClr val="tx1"/>
          </a:fontRef>
        </p:style>
      </p:cxnSp>
      <p:sp>
        <p:nvSpPr>
          <p:cNvPr id="20" name="Espace réservé du texte 22">
            <a:extLst>
              <a:ext uri="{FF2B5EF4-FFF2-40B4-BE49-F238E27FC236}">
                <a16:creationId xmlns:a16="http://schemas.microsoft.com/office/drawing/2014/main" id="{72BEC469-65CC-4EEB-AE44-4B53909B73AD}"/>
              </a:ext>
            </a:extLst>
          </p:cNvPr>
          <p:cNvSpPr>
            <a:spLocks noGrp="1"/>
          </p:cNvSpPr>
          <p:nvPr>
            <p:ph type="body" sz="quarter" idx="11" hasCustomPrompt="1"/>
          </p:nvPr>
        </p:nvSpPr>
        <p:spPr>
          <a:xfrm>
            <a:off x="447131" y="1379545"/>
            <a:ext cx="4861779" cy="4608910"/>
          </a:xfrm>
        </p:spPr>
        <p:txBody>
          <a:bodyPr>
            <a:normAutofit/>
          </a:bodyPr>
          <a:lstStyle>
            <a:lvl1pPr marL="0" indent="0">
              <a:lnSpc>
                <a:spcPct val="150000"/>
              </a:lnSpc>
              <a:spcBef>
                <a:spcPts val="0"/>
              </a:spcBef>
              <a:buFont typeface="Wingdings" panose="05000000000000000000" pitchFamily="2" charset="2"/>
              <a:buNone/>
              <a:defRPr sz="1600"/>
            </a:lvl1pPr>
          </a:lstStyle>
          <a:p>
            <a:pPr>
              <a:lnSpc>
                <a:spcPct val="150000"/>
              </a:lnSpc>
            </a:pPr>
            <a:r>
              <a:rPr lang="en-US" sz="1600" dirty="0" err="1">
                <a:latin typeface="+mn-lt"/>
                <a:ea typeface="Muli" charset="0"/>
                <a:cs typeface="Muli" charset="0"/>
              </a:rPr>
              <a:t>Afaucibus</a:t>
            </a:r>
            <a:r>
              <a:rPr lang="en-US" sz="1600" dirty="0">
                <a:latin typeface="+mn-lt"/>
                <a:ea typeface="Muli" charset="0"/>
                <a:cs typeface="Muli" charset="0"/>
              </a:rPr>
              <a:t> </a:t>
            </a:r>
            <a:r>
              <a:rPr lang="en-US" sz="1600" dirty="0" err="1">
                <a:latin typeface="+mn-lt"/>
                <a:ea typeface="Muli" charset="0"/>
                <a:cs typeface="Muli" charset="0"/>
              </a:rPr>
              <a:t>orci</a:t>
            </a:r>
            <a:r>
              <a:rPr lang="en-US" sz="1600" dirty="0">
                <a:latin typeface="+mn-lt"/>
                <a:ea typeface="Muli" charset="0"/>
                <a:cs typeface="Muli" charset="0"/>
              </a:rPr>
              <a:t> </a:t>
            </a:r>
            <a:r>
              <a:rPr lang="en-US" sz="1600" dirty="0" err="1">
                <a:latin typeface="+mn-lt"/>
                <a:ea typeface="Muli" charset="0"/>
                <a:cs typeface="Muli" charset="0"/>
              </a:rPr>
              <a:t>luctus</a:t>
            </a:r>
            <a:r>
              <a:rPr lang="en-US" sz="1600" dirty="0">
                <a:latin typeface="+mn-lt"/>
                <a:ea typeface="Muli" charset="0"/>
                <a:cs typeface="Muli" charset="0"/>
              </a:rPr>
              <a:t> et </a:t>
            </a:r>
            <a:r>
              <a:rPr lang="en-US" sz="1600" dirty="0" err="1">
                <a:latin typeface="+mn-lt"/>
                <a:ea typeface="Muli" charset="0"/>
                <a:cs typeface="Muli" charset="0"/>
              </a:rPr>
              <a:t>ultrices</a:t>
            </a:r>
            <a:r>
              <a:rPr lang="en-US" sz="1600" dirty="0">
                <a:latin typeface="+mn-lt"/>
                <a:ea typeface="Muli" charset="0"/>
                <a:cs typeface="Muli" charset="0"/>
              </a:rPr>
              <a:t> </a:t>
            </a:r>
            <a:r>
              <a:rPr lang="en-US" sz="1600" dirty="0" err="1">
                <a:latin typeface="+mn-lt"/>
                <a:ea typeface="Muli" charset="0"/>
                <a:cs typeface="Muli" charset="0"/>
              </a:rPr>
              <a:t>posuere</a:t>
            </a:r>
            <a:r>
              <a:rPr lang="en-US" sz="1600" dirty="0">
                <a:latin typeface="+mn-lt"/>
                <a:ea typeface="Muli" charset="0"/>
                <a:cs typeface="Muli" charset="0"/>
              </a:rPr>
              <a:t> </a:t>
            </a:r>
            <a:r>
              <a:rPr lang="en-US" sz="1600" dirty="0" err="1">
                <a:latin typeface="+mn-lt"/>
                <a:ea typeface="Muli" charset="0"/>
                <a:cs typeface="Muli" charset="0"/>
              </a:rPr>
              <a:t>cubilia</a:t>
            </a:r>
            <a:r>
              <a:rPr lang="en-US" sz="1600" dirty="0">
                <a:latin typeface="+mn-lt"/>
                <a:ea typeface="Muli" charset="0"/>
                <a:cs typeface="Muli" charset="0"/>
              </a:rPr>
              <a:t> </a:t>
            </a:r>
            <a:r>
              <a:rPr lang="en-US" sz="1600" dirty="0" err="1">
                <a:latin typeface="+mn-lt"/>
                <a:ea typeface="Muli" charset="0"/>
                <a:cs typeface="Muli" charset="0"/>
              </a:rPr>
              <a:t>Curae</a:t>
            </a:r>
            <a:r>
              <a:rPr lang="en-US" sz="1600" dirty="0">
                <a:latin typeface="+mn-lt"/>
                <a:ea typeface="Muli" charset="0"/>
                <a:cs typeface="Muli" charset="0"/>
              </a:rPr>
              <a:t>; </a:t>
            </a:r>
            <a:r>
              <a:rPr lang="en-US" sz="1600" dirty="0" err="1">
                <a:latin typeface="+mn-lt"/>
                <a:ea typeface="Muli" charset="0"/>
                <a:cs typeface="Muli" charset="0"/>
              </a:rPr>
              <a:t>Aliquam</a:t>
            </a:r>
            <a:r>
              <a:rPr lang="en-US" sz="1600" dirty="0">
                <a:latin typeface="+mn-lt"/>
                <a:ea typeface="Muli" charset="0"/>
                <a:cs typeface="Muli" charset="0"/>
              </a:rPr>
              <a:t> </a:t>
            </a:r>
            <a:r>
              <a:rPr lang="en-US" sz="1600" dirty="0" err="1">
                <a:latin typeface="+mn-lt"/>
                <a:ea typeface="Muli" charset="0"/>
                <a:cs typeface="Muli" charset="0"/>
              </a:rPr>
              <a:t>erat</a:t>
            </a:r>
            <a:r>
              <a:rPr lang="en-US" sz="1600" dirty="0">
                <a:latin typeface="+mn-lt"/>
                <a:ea typeface="Muli" charset="0"/>
                <a:cs typeface="Muli" charset="0"/>
              </a:rPr>
              <a:t> </a:t>
            </a:r>
            <a:r>
              <a:rPr lang="en-US" sz="1600" dirty="0" err="1">
                <a:latin typeface="+mn-lt"/>
                <a:ea typeface="Muli" charset="0"/>
                <a:cs typeface="Muli" charset="0"/>
              </a:rPr>
              <a:t>volutpat</a:t>
            </a:r>
            <a:r>
              <a:rPr lang="en-US" sz="1600" dirty="0">
                <a:latin typeface="+mn-lt"/>
                <a:ea typeface="Muli" charset="0"/>
                <a:cs typeface="Muli" charset="0"/>
              </a:rPr>
              <a:t>. Ut </a:t>
            </a:r>
            <a:r>
              <a:rPr lang="en-US" sz="1600" dirty="0" err="1">
                <a:latin typeface="+mn-lt"/>
                <a:ea typeface="Muli" charset="0"/>
                <a:cs typeface="Muli" charset="0"/>
              </a:rPr>
              <a:t>venenatis</a:t>
            </a:r>
            <a:r>
              <a:rPr lang="en-US" sz="1600" dirty="0">
                <a:latin typeface="+mn-lt"/>
                <a:ea typeface="Muli" charset="0"/>
                <a:cs typeface="Muli" charset="0"/>
              </a:rPr>
              <a:t> </a:t>
            </a:r>
            <a:r>
              <a:rPr lang="en-US" sz="1600" dirty="0" err="1">
                <a:latin typeface="+mn-lt"/>
                <a:ea typeface="Muli" charset="0"/>
                <a:cs typeface="Muli" charset="0"/>
              </a:rPr>
              <a:t>finibus</a:t>
            </a:r>
            <a:r>
              <a:rPr lang="en-US" sz="1600" dirty="0">
                <a:latin typeface="+mn-lt"/>
                <a:ea typeface="Muli" charset="0"/>
                <a:cs typeface="Muli" charset="0"/>
              </a:rPr>
              <a:t> </a:t>
            </a:r>
            <a:r>
              <a:rPr lang="en-US" sz="1600" dirty="0" err="1">
                <a:latin typeface="+mn-lt"/>
                <a:ea typeface="Muli" charset="0"/>
                <a:cs typeface="Muli" charset="0"/>
              </a:rPr>
              <a:t>metus</a:t>
            </a:r>
            <a:r>
              <a:rPr lang="en-US" sz="1600" dirty="0">
                <a:latin typeface="+mn-lt"/>
                <a:ea typeface="Muli" charset="0"/>
                <a:cs typeface="Muli" charset="0"/>
              </a:rPr>
              <a:t>. </a:t>
            </a:r>
            <a:r>
              <a:rPr lang="en-US" sz="1600" dirty="0" err="1">
                <a:latin typeface="+mn-lt"/>
                <a:ea typeface="Muli" charset="0"/>
                <a:cs typeface="Muli" charset="0"/>
              </a:rPr>
              <a:t>Nullam</a:t>
            </a:r>
            <a:r>
              <a:rPr lang="en-US" sz="1600" dirty="0">
                <a:latin typeface="+mn-lt"/>
                <a:ea typeface="Muli" charset="0"/>
                <a:cs typeface="Muli" charset="0"/>
              </a:rPr>
              <a:t> </a:t>
            </a:r>
            <a:r>
              <a:rPr lang="en-US" sz="1600" dirty="0" err="1">
                <a:latin typeface="+mn-lt"/>
                <a:ea typeface="Muli" charset="0"/>
                <a:cs typeface="Muli" charset="0"/>
              </a:rPr>
              <a:t>dignissim</a:t>
            </a:r>
            <a:r>
              <a:rPr lang="en-US" sz="1600" dirty="0">
                <a:latin typeface="+mn-lt"/>
                <a:ea typeface="Muli" charset="0"/>
                <a:cs typeface="Muli" charset="0"/>
              </a:rPr>
              <a:t> </a:t>
            </a:r>
            <a:r>
              <a:rPr lang="en-US" sz="1600" dirty="0" err="1">
                <a:latin typeface="+mn-lt"/>
                <a:ea typeface="Muli" charset="0"/>
                <a:cs typeface="Muli" charset="0"/>
              </a:rPr>
              <a:t>metus</a:t>
            </a:r>
            <a:r>
              <a:rPr lang="en-US" sz="1600" dirty="0">
                <a:latin typeface="+mn-lt"/>
                <a:ea typeface="Muli" charset="0"/>
                <a:cs typeface="Muli" charset="0"/>
              </a:rPr>
              <a:t> </a:t>
            </a:r>
            <a:r>
              <a:rPr lang="en-US" sz="1600" dirty="0" err="1">
                <a:latin typeface="+mn-lt"/>
                <a:ea typeface="Muli" charset="0"/>
                <a:cs typeface="Muli" charset="0"/>
              </a:rPr>
              <a:t>justo</a:t>
            </a:r>
            <a:r>
              <a:rPr lang="en-US" sz="1600" dirty="0">
                <a:latin typeface="+mn-lt"/>
                <a:ea typeface="Muli" charset="0"/>
                <a:cs typeface="Muli" charset="0"/>
              </a:rPr>
              <a:t>, </a:t>
            </a:r>
            <a:r>
              <a:rPr lang="en-US" sz="1600" dirty="0" err="1">
                <a:latin typeface="+mn-lt"/>
                <a:ea typeface="Muli" charset="0"/>
                <a:cs typeface="Muli" charset="0"/>
              </a:rPr>
              <a:t>luctus</a:t>
            </a:r>
            <a:r>
              <a:rPr lang="en-US" sz="1600" dirty="0">
                <a:latin typeface="+mn-lt"/>
                <a:ea typeface="Muli" charset="0"/>
                <a:cs typeface="Muli" charset="0"/>
              </a:rPr>
              <a:t> </a:t>
            </a:r>
            <a:r>
              <a:rPr lang="en-US" sz="1600" dirty="0" err="1">
                <a:latin typeface="+mn-lt"/>
                <a:ea typeface="Muli" charset="0"/>
                <a:cs typeface="Muli" charset="0"/>
              </a:rPr>
              <a:t>fringilla</a:t>
            </a:r>
            <a:r>
              <a:rPr lang="en-US" sz="1600" dirty="0">
                <a:latin typeface="+mn-lt"/>
                <a:ea typeface="Muli" charset="0"/>
                <a:cs typeface="Muli" charset="0"/>
              </a:rPr>
              <a:t> </a:t>
            </a:r>
            <a:r>
              <a:rPr lang="en-US" sz="1600" dirty="0" err="1">
                <a:latin typeface="+mn-lt"/>
                <a:ea typeface="Muli" charset="0"/>
                <a:cs typeface="Muli" charset="0"/>
              </a:rPr>
              <a:t>est</a:t>
            </a:r>
            <a:r>
              <a:rPr lang="en-US" sz="1600" dirty="0">
                <a:latin typeface="+mn-lt"/>
                <a:ea typeface="Muli" charset="0"/>
                <a:cs typeface="Muli" charset="0"/>
              </a:rPr>
              <a:t> </a:t>
            </a:r>
            <a:r>
              <a:rPr lang="en-US" sz="1600" dirty="0" err="1">
                <a:latin typeface="+mn-lt"/>
                <a:ea typeface="Muli" charset="0"/>
                <a:cs typeface="Muli" charset="0"/>
              </a:rPr>
              <a:t>tristique</a:t>
            </a:r>
            <a:r>
              <a:rPr lang="en-US" sz="1600" dirty="0">
                <a:latin typeface="+mn-lt"/>
                <a:ea typeface="Muli" charset="0"/>
                <a:cs typeface="Muli" charset="0"/>
              </a:rPr>
              <a:t> </a:t>
            </a:r>
            <a:r>
              <a:rPr lang="en-US" sz="1600" dirty="0" err="1">
                <a:latin typeface="+mn-lt"/>
                <a:ea typeface="Muli" charset="0"/>
                <a:cs typeface="Muli" charset="0"/>
              </a:rPr>
              <a:t>ut.</a:t>
            </a:r>
            <a:r>
              <a:rPr lang="en-US" sz="1600" dirty="0">
                <a:latin typeface="+mn-lt"/>
                <a:ea typeface="Muli" charset="0"/>
                <a:cs typeface="Muli" charset="0"/>
              </a:rPr>
              <a:t> Sed sit </a:t>
            </a:r>
            <a:r>
              <a:rPr lang="en-US" sz="1600" dirty="0" err="1">
                <a:latin typeface="+mn-lt"/>
                <a:ea typeface="Muli" charset="0"/>
                <a:cs typeface="Muli" charset="0"/>
              </a:rPr>
              <a:t>amet</a:t>
            </a:r>
            <a:r>
              <a:rPr lang="en-US" sz="1600" dirty="0">
                <a:latin typeface="+mn-lt"/>
                <a:ea typeface="Muli" charset="0"/>
                <a:cs typeface="Muli" charset="0"/>
              </a:rPr>
              <a:t> </a:t>
            </a:r>
            <a:r>
              <a:rPr lang="en-US" sz="1600" dirty="0" err="1">
                <a:latin typeface="+mn-lt"/>
                <a:ea typeface="Muli" charset="0"/>
                <a:cs typeface="Muli" charset="0"/>
              </a:rPr>
              <a:t>placerat</a:t>
            </a:r>
            <a:r>
              <a:rPr lang="en-US" sz="1600" dirty="0">
                <a:latin typeface="+mn-lt"/>
                <a:ea typeface="Muli" charset="0"/>
                <a:cs typeface="Muli" charset="0"/>
              </a:rPr>
              <a:t> </a:t>
            </a:r>
            <a:r>
              <a:rPr lang="en-US" sz="1600" dirty="0" err="1">
                <a:latin typeface="+mn-lt"/>
                <a:ea typeface="Muli" charset="0"/>
                <a:cs typeface="Muli" charset="0"/>
              </a:rPr>
              <a:t>elit</a:t>
            </a:r>
            <a:r>
              <a:rPr lang="en-US" sz="1600" dirty="0">
                <a:latin typeface="+mn-lt"/>
                <a:ea typeface="Muli" charset="0"/>
                <a:cs typeface="Muli" charset="0"/>
              </a:rPr>
              <a:t>. Sed </a:t>
            </a:r>
            <a:r>
              <a:rPr lang="en-US" sz="1600" dirty="0" err="1">
                <a:latin typeface="+mn-lt"/>
                <a:ea typeface="Muli" charset="0"/>
                <a:cs typeface="Muli" charset="0"/>
              </a:rPr>
              <a:t>ornare</a:t>
            </a:r>
            <a:r>
              <a:rPr lang="en-US" sz="1600" dirty="0">
                <a:latin typeface="+mn-lt"/>
                <a:ea typeface="Muli" charset="0"/>
                <a:cs typeface="Muli" charset="0"/>
              </a:rPr>
              <a:t> </a:t>
            </a:r>
            <a:r>
              <a:rPr lang="en-US" sz="1600" dirty="0" err="1">
                <a:latin typeface="+mn-lt"/>
                <a:ea typeface="Muli" charset="0"/>
                <a:cs typeface="Muli" charset="0"/>
              </a:rPr>
              <a:t>posuere</a:t>
            </a:r>
            <a:r>
              <a:rPr lang="en-US" sz="1600" dirty="0">
                <a:latin typeface="+mn-lt"/>
                <a:ea typeface="Muli" charset="0"/>
                <a:cs typeface="Muli" charset="0"/>
              </a:rPr>
              <a:t> lacinia. sit </a:t>
            </a:r>
            <a:r>
              <a:rPr lang="en-US" sz="1600" dirty="0" err="1">
                <a:latin typeface="+mn-lt"/>
                <a:ea typeface="Muli" charset="0"/>
                <a:cs typeface="Muli" charset="0"/>
              </a:rPr>
              <a:t>aspernatur</a:t>
            </a:r>
            <a:r>
              <a:rPr lang="en-US" sz="1600" dirty="0">
                <a:latin typeface="+mn-lt"/>
                <a:ea typeface="Muli" charset="0"/>
                <a:cs typeface="Muli" charset="0"/>
              </a:rPr>
              <a:t> </a:t>
            </a:r>
            <a:r>
              <a:rPr lang="en-US" sz="1600" dirty="0" err="1">
                <a:latin typeface="+mn-lt"/>
                <a:ea typeface="Muli" charset="0"/>
                <a:cs typeface="Muli" charset="0"/>
              </a:rPr>
              <a:t>aut</a:t>
            </a:r>
            <a:r>
              <a:rPr lang="en-US" sz="1600" dirty="0">
                <a:latin typeface="+mn-lt"/>
                <a:ea typeface="Muli" charset="0"/>
                <a:cs typeface="Muli" charset="0"/>
              </a:rPr>
              <a:t> </a:t>
            </a:r>
            <a:r>
              <a:rPr lang="en-US" sz="1600" dirty="0" err="1">
                <a:latin typeface="+mn-lt"/>
                <a:ea typeface="Muli" charset="0"/>
                <a:cs typeface="Muli" charset="0"/>
              </a:rPr>
              <a:t>odit</a:t>
            </a:r>
            <a:r>
              <a:rPr lang="en-US" sz="1600" dirty="0">
                <a:latin typeface="+mn-lt"/>
                <a:ea typeface="Muli" charset="0"/>
                <a:cs typeface="Muli" charset="0"/>
              </a:rPr>
              <a:t> </a:t>
            </a:r>
            <a:r>
              <a:rPr lang="en-US" sz="1600" dirty="0" err="1">
                <a:latin typeface="+mn-lt"/>
                <a:ea typeface="Muli" charset="0"/>
                <a:cs typeface="Muli" charset="0"/>
              </a:rPr>
              <a:t>aut</a:t>
            </a:r>
            <a:r>
              <a:rPr lang="en-US" sz="1600" dirty="0">
                <a:latin typeface="+mn-lt"/>
                <a:ea typeface="Muli" charset="0"/>
                <a:cs typeface="Muli" charset="0"/>
              </a:rPr>
              <a:t> fugit, sed.</a:t>
            </a:r>
          </a:p>
          <a:p>
            <a:pPr>
              <a:lnSpc>
                <a:spcPct val="150000"/>
              </a:lnSpc>
            </a:pPr>
            <a:r>
              <a:rPr lang="en-US" sz="1600" dirty="0">
                <a:latin typeface="+mn-lt"/>
                <a:ea typeface="Muli" charset="0"/>
                <a:cs typeface="Muli" charset="0"/>
              </a:rPr>
              <a:t>Sed </a:t>
            </a:r>
            <a:r>
              <a:rPr lang="en-US" sz="1600" dirty="0" err="1">
                <a:latin typeface="+mn-lt"/>
                <a:ea typeface="Muli" charset="0"/>
                <a:cs typeface="Muli" charset="0"/>
              </a:rPr>
              <a:t>quia</a:t>
            </a:r>
            <a:r>
              <a:rPr lang="en-US" sz="1600" dirty="0">
                <a:latin typeface="+mn-lt"/>
                <a:ea typeface="Muli" charset="0"/>
                <a:cs typeface="Muli" charset="0"/>
              </a:rPr>
              <a:t> non </a:t>
            </a:r>
            <a:r>
              <a:rPr lang="en-US" sz="1600" dirty="0" err="1">
                <a:latin typeface="+mn-lt"/>
                <a:ea typeface="Muli" charset="0"/>
                <a:cs typeface="Muli" charset="0"/>
              </a:rPr>
              <a:t>numquam</a:t>
            </a:r>
            <a:r>
              <a:rPr lang="en-US" sz="1600" dirty="0">
                <a:latin typeface="+mn-lt"/>
                <a:ea typeface="Muli" charset="0"/>
                <a:cs typeface="Muli" charset="0"/>
              </a:rPr>
              <a:t> </a:t>
            </a:r>
            <a:r>
              <a:rPr lang="en-US" sz="1600" dirty="0" err="1">
                <a:latin typeface="+mn-lt"/>
                <a:ea typeface="Muli" charset="0"/>
                <a:cs typeface="Muli" charset="0"/>
              </a:rPr>
              <a:t>eius</a:t>
            </a:r>
            <a:r>
              <a:rPr lang="en-US" sz="1600" dirty="0">
                <a:latin typeface="+mn-lt"/>
                <a:ea typeface="Muli" charset="0"/>
                <a:cs typeface="Muli" charset="0"/>
              </a:rPr>
              <a:t> </a:t>
            </a:r>
            <a:r>
              <a:rPr lang="en-US" sz="1600" dirty="0" err="1">
                <a:latin typeface="+mn-lt"/>
                <a:ea typeface="Muli" charset="0"/>
                <a:cs typeface="Muli" charset="0"/>
              </a:rPr>
              <a:t>modi</a:t>
            </a:r>
            <a:r>
              <a:rPr lang="en-US" sz="1600" dirty="0">
                <a:latin typeface="+mn-lt"/>
                <a:ea typeface="Muli" charset="0"/>
                <a:cs typeface="Muli" charset="0"/>
              </a:rPr>
              <a:t> </a:t>
            </a:r>
            <a:r>
              <a:rPr lang="en-US" sz="1600" dirty="0" err="1">
                <a:latin typeface="+mn-lt"/>
                <a:ea typeface="Muli" charset="0"/>
                <a:cs typeface="Muli" charset="0"/>
              </a:rPr>
              <a:t>tempora</a:t>
            </a:r>
            <a:r>
              <a:rPr lang="en-US" sz="1600" dirty="0">
                <a:latin typeface="+mn-lt"/>
                <a:ea typeface="Muli" charset="0"/>
                <a:cs typeface="Muli" charset="0"/>
              </a:rPr>
              <a:t> </a:t>
            </a:r>
            <a:r>
              <a:rPr lang="en-US" sz="1600" dirty="0" err="1">
                <a:latin typeface="+mn-lt"/>
                <a:ea typeface="Muli" charset="0"/>
                <a:cs typeface="Muli" charset="0"/>
              </a:rPr>
              <a:t>incidunt</a:t>
            </a:r>
            <a:r>
              <a:rPr lang="en-US" sz="1600" dirty="0">
                <a:latin typeface="+mn-lt"/>
                <a:ea typeface="Muli" charset="0"/>
                <a:cs typeface="Muli" charset="0"/>
              </a:rPr>
              <a:t> </a:t>
            </a:r>
            <a:r>
              <a:rPr lang="en-US" sz="1600" dirty="0" err="1">
                <a:latin typeface="+mn-lt"/>
                <a:ea typeface="Muli" charset="0"/>
                <a:cs typeface="Muli" charset="0"/>
              </a:rPr>
              <a:t>ut</a:t>
            </a:r>
            <a:r>
              <a:rPr lang="en-US" sz="1600" dirty="0">
                <a:latin typeface="+mn-lt"/>
                <a:ea typeface="Muli" charset="0"/>
                <a:cs typeface="Muli" charset="0"/>
              </a:rPr>
              <a:t> </a:t>
            </a:r>
            <a:r>
              <a:rPr lang="en-US" sz="1600" dirty="0" err="1">
                <a:latin typeface="+mn-lt"/>
                <a:ea typeface="Muli" charset="0"/>
                <a:cs typeface="Muli" charset="0"/>
              </a:rPr>
              <a:t>labore</a:t>
            </a:r>
            <a:r>
              <a:rPr lang="en-US" sz="1600" dirty="0">
                <a:latin typeface="+mn-lt"/>
                <a:ea typeface="Muli" charset="0"/>
                <a:cs typeface="Muli" charset="0"/>
              </a:rPr>
              <a:t> et dolore </a:t>
            </a:r>
            <a:r>
              <a:rPr lang="en-US" sz="1600" dirty="0" err="1">
                <a:latin typeface="+mn-lt"/>
                <a:ea typeface="Muli" charset="0"/>
                <a:cs typeface="Muli" charset="0"/>
              </a:rPr>
              <a:t>magnam</a:t>
            </a:r>
            <a:r>
              <a:rPr lang="en-US" sz="1600" dirty="0">
                <a:latin typeface="+mn-lt"/>
                <a:ea typeface="Muli" charset="0"/>
                <a:cs typeface="Muli" charset="0"/>
              </a:rPr>
              <a:t> </a:t>
            </a:r>
            <a:r>
              <a:rPr lang="en-US" sz="1600" dirty="0" err="1">
                <a:latin typeface="+mn-lt"/>
                <a:ea typeface="Muli" charset="0"/>
                <a:cs typeface="Muli" charset="0"/>
              </a:rPr>
              <a:t>aliquam</a:t>
            </a:r>
            <a:r>
              <a:rPr lang="en-US" sz="1600" dirty="0">
                <a:latin typeface="+mn-lt"/>
                <a:ea typeface="Muli" charset="0"/>
                <a:cs typeface="Muli" charset="0"/>
              </a:rPr>
              <a:t> </a:t>
            </a:r>
          </a:p>
          <a:p>
            <a:pPr>
              <a:lnSpc>
                <a:spcPct val="150000"/>
              </a:lnSpc>
            </a:pPr>
            <a:r>
              <a:rPr lang="en-US" sz="1600" dirty="0">
                <a:latin typeface="+mn-lt"/>
                <a:ea typeface="Muli" charset="0"/>
                <a:cs typeface="Muli" charset="0"/>
              </a:rPr>
              <a:t>Sed </a:t>
            </a:r>
            <a:r>
              <a:rPr lang="en-US" sz="1600" dirty="0" err="1">
                <a:latin typeface="+mn-lt"/>
                <a:ea typeface="Muli" charset="0"/>
                <a:cs typeface="Muli" charset="0"/>
              </a:rPr>
              <a:t>ornare</a:t>
            </a:r>
            <a:r>
              <a:rPr lang="en-US" sz="1600" dirty="0">
                <a:latin typeface="+mn-lt"/>
                <a:ea typeface="Muli" charset="0"/>
                <a:cs typeface="Muli" charset="0"/>
              </a:rPr>
              <a:t> </a:t>
            </a:r>
            <a:r>
              <a:rPr lang="en-US" sz="1600" dirty="0" err="1">
                <a:latin typeface="+mn-lt"/>
                <a:ea typeface="Muli" charset="0"/>
                <a:cs typeface="Muli" charset="0"/>
              </a:rPr>
              <a:t>posuere</a:t>
            </a:r>
            <a:r>
              <a:rPr lang="en-US" sz="1600" dirty="0">
                <a:latin typeface="+mn-lt"/>
                <a:ea typeface="Muli" charset="0"/>
                <a:cs typeface="Muli" charset="0"/>
              </a:rPr>
              <a:t> lacinia. sit </a:t>
            </a:r>
            <a:r>
              <a:rPr lang="en-US" sz="1600" dirty="0" err="1">
                <a:latin typeface="+mn-lt"/>
                <a:ea typeface="Muli" charset="0"/>
                <a:cs typeface="Muli" charset="0"/>
              </a:rPr>
              <a:t>aspernatur</a:t>
            </a:r>
            <a:r>
              <a:rPr lang="en-US" sz="1600" dirty="0">
                <a:latin typeface="+mn-lt"/>
                <a:ea typeface="Muli" charset="0"/>
                <a:cs typeface="Muli" charset="0"/>
              </a:rPr>
              <a:t> </a:t>
            </a:r>
            <a:r>
              <a:rPr lang="en-US" sz="1600" dirty="0" err="1">
                <a:latin typeface="+mn-lt"/>
                <a:ea typeface="Muli" charset="0"/>
                <a:cs typeface="Muli" charset="0"/>
              </a:rPr>
              <a:t>aut</a:t>
            </a:r>
            <a:r>
              <a:rPr lang="en-US" sz="1600" dirty="0">
                <a:latin typeface="+mn-lt"/>
                <a:ea typeface="Muli" charset="0"/>
                <a:cs typeface="Muli" charset="0"/>
              </a:rPr>
              <a:t> </a:t>
            </a:r>
            <a:r>
              <a:rPr lang="en-US" sz="1600" dirty="0" err="1">
                <a:latin typeface="+mn-lt"/>
                <a:ea typeface="Muli" charset="0"/>
                <a:cs typeface="Muli" charset="0"/>
              </a:rPr>
              <a:t>odit</a:t>
            </a:r>
            <a:r>
              <a:rPr lang="en-US" sz="1600" dirty="0">
                <a:latin typeface="+mn-lt"/>
                <a:ea typeface="Muli" charset="0"/>
                <a:cs typeface="Muli" charset="0"/>
              </a:rPr>
              <a:t> </a:t>
            </a:r>
            <a:r>
              <a:rPr lang="en-US" sz="1600" dirty="0" err="1">
                <a:latin typeface="+mn-lt"/>
                <a:ea typeface="Muli" charset="0"/>
                <a:cs typeface="Muli" charset="0"/>
              </a:rPr>
              <a:t>aut</a:t>
            </a:r>
            <a:r>
              <a:rPr lang="en-US" sz="1600" dirty="0">
                <a:latin typeface="+mn-lt"/>
                <a:ea typeface="Muli" charset="0"/>
                <a:cs typeface="Muli" charset="0"/>
              </a:rPr>
              <a:t> fugit, sed.</a:t>
            </a:r>
          </a:p>
          <a:p>
            <a:pPr>
              <a:lnSpc>
                <a:spcPct val="150000"/>
              </a:lnSpc>
            </a:pPr>
            <a:r>
              <a:rPr lang="en-US" sz="1600" dirty="0">
                <a:latin typeface="+mn-lt"/>
                <a:ea typeface="Muli" charset="0"/>
                <a:cs typeface="Muli" charset="0"/>
              </a:rPr>
              <a:t>Sed </a:t>
            </a:r>
            <a:r>
              <a:rPr lang="en-US" sz="1600" dirty="0" err="1">
                <a:latin typeface="+mn-lt"/>
                <a:ea typeface="Muli" charset="0"/>
                <a:cs typeface="Muli" charset="0"/>
              </a:rPr>
              <a:t>quia</a:t>
            </a:r>
            <a:r>
              <a:rPr lang="en-US" sz="1600" dirty="0">
                <a:latin typeface="+mn-lt"/>
                <a:ea typeface="Muli" charset="0"/>
                <a:cs typeface="Muli" charset="0"/>
              </a:rPr>
              <a:t> non </a:t>
            </a:r>
            <a:r>
              <a:rPr lang="en-US" sz="1600" dirty="0" err="1">
                <a:latin typeface="+mn-lt"/>
                <a:ea typeface="Muli" charset="0"/>
                <a:cs typeface="Muli" charset="0"/>
              </a:rPr>
              <a:t>numquam</a:t>
            </a:r>
            <a:r>
              <a:rPr lang="en-US" sz="1600" dirty="0">
                <a:latin typeface="+mn-lt"/>
                <a:ea typeface="Muli" charset="0"/>
                <a:cs typeface="Muli" charset="0"/>
              </a:rPr>
              <a:t> </a:t>
            </a:r>
            <a:r>
              <a:rPr lang="en-US" sz="1600" dirty="0" err="1">
                <a:latin typeface="+mn-lt"/>
                <a:ea typeface="Muli" charset="0"/>
                <a:cs typeface="Muli" charset="0"/>
              </a:rPr>
              <a:t>eius</a:t>
            </a:r>
            <a:r>
              <a:rPr lang="en-US" sz="1600" dirty="0">
                <a:latin typeface="+mn-lt"/>
                <a:ea typeface="Muli" charset="0"/>
                <a:cs typeface="Muli" charset="0"/>
              </a:rPr>
              <a:t> </a:t>
            </a:r>
            <a:r>
              <a:rPr lang="en-US" sz="1600" dirty="0" err="1">
                <a:latin typeface="+mn-lt"/>
                <a:ea typeface="Muli" charset="0"/>
                <a:cs typeface="Muli" charset="0"/>
              </a:rPr>
              <a:t>modi</a:t>
            </a:r>
            <a:r>
              <a:rPr lang="en-US" sz="1600" dirty="0">
                <a:latin typeface="+mn-lt"/>
                <a:ea typeface="Muli" charset="0"/>
                <a:cs typeface="Muli" charset="0"/>
              </a:rPr>
              <a:t> </a:t>
            </a:r>
            <a:r>
              <a:rPr lang="en-US" sz="1600" dirty="0" err="1">
                <a:latin typeface="+mn-lt"/>
                <a:ea typeface="Muli" charset="0"/>
                <a:cs typeface="Muli" charset="0"/>
              </a:rPr>
              <a:t>tempora</a:t>
            </a:r>
            <a:r>
              <a:rPr lang="en-US" sz="1600" dirty="0">
                <a:latin typeface="+mn-lt"/>
                <a:ea typeface="Muli" charset="0"/>
                <a:cs typeface="Muli" charset="0"/>
              </a:rPr>
              <a:t> </a:t>
            </a:r>
            <a:r>
              <a:rPr lang="en-US" sz="1600" dirty="0" err="1">
                <a:latin typeface="+mn-lt"/>
                <a:ea typeface="Muli" charset="0"/>
                <a:cs typeface="Muli" charset="0"/>
              </a:rPr>
              <a:t>incidunt</a:t>
            </a:r>
            <a:r>
              <a:rPr lang="en-US" sz="1600" dirty="0">
                <a:latin typeface="+mn-lt"/>
                <a:ea typeface="Muli" charset="0"/>
                <a:cs typeface="Muli" charset="0"/>
              </a:rPr>
              <a:t> </a:t>
            </a:r>
            <a:r>
              <a:rPr lang="en-US" sz="1600" dirty="0" err="1">
                <a:latin typeface="+mn-lt"/>
                <a:ea typeface="Muli" charset="0"/>
                <a:cs typeface="Muli" charset="0"/>
              </a:rPr>
              <a:t>ut</a:t>
            </a:r>
            <a:r>
              <a:rPr lang="en-US" sz="1600" dirty="0">
                <a:latin typeface="+mn-lt"/>
                <a:ea typeface="Muli" charset="0"/>
                <a:cs typeface="Muli" charset="0"/>
              </a:rPr>
              <a:t> </a:t>
            </a:r>
            <a:r>
              <a:rPr lang="en-US" sz="1600" dirty="0" err="1">
                <a:latin typeface="+mn-lt"/>
                <a:ea typeface="Muli" charset="0"/>
                <a:cs typeface="Muli" charset="0"/>
              </a:rPr>
              <a:t>labore</a:t>
            </a:r>
            <a:r>
              <a:rPr lang="en-US" sz="1600" dirty="0">
                <a:latin typeface="+mn-lt"/>
                <a:ea typeface="Muli" charset="0"/>
                <a:cs typeface="Muli" charset="0"/>
              </a:rPr>
              <a:t> et dolore </a:t>
            </a:r>
            <a:r>
              <a:rPr lang="en-US" sz="1600" dirty="0" err="1">
                <a:latin typeface="+mn-lt"/>
                <a:ea typeface="Muli" charset="0"/>
                <a:cs typeface="Muli" charset="0"/>
              </a:rPr>
              <a:t>magnam</a:t>
            </a:r>
            <a:r>
              <a:rPr lang="en-US" sz="1600" dirty="0">
                <a:latin typeface="+mn-lt"/>
                <a:ea typeface="Muli" charset="0"/>
                <a:cs typeface="Muli" charset="0"/>
              </a:rPr>
              <a:t> </a:t>
            </a:r>
            <a:r>
              <a:rPr lang="en-US" sz="1600" dirty="0" err="1">
                <a:latin typeface="+mn-lt"/>
                <a:ea typeface="Muli" charset="0"/>
                <a:cs typeface="Muli" charset="0"/>
              </a:rPr>
              <a:t>aliquam</a:t>
            </a:r>
            <a:endParaRPr lang="en-US" sz="1600" dirty="0">
              <a:latin typeface="+mn-lt"/>
              <a:ea typeface="Muli" charset="0"/>
              <a:cs typeface="Muli" charset="0"/>
            </a:endParaRPr>
          </a:p>
          <a:p>
            <a:pPr lvl="0"/>
            <a:endParaRPr lang="fr-FR" dirty="0"/>
          </a:p>
        </p:txBody>
      </p:sp>
      <p:sp>
        <p:nvSpPr>
          <p:cNvPr id="22" name="Espace réservé du texte 18">
            <a:extLst>
              <a:ext uri="{FF2B5EF4-FFF2-40B4-BE49-F238E27FC236}">
                <a16:creationId xmlns:a16="http://schemas.microsoft.com/office/drawing/2014/main" id="{B0C0C3A8-38AD-443E-8EE2-026BE8F64F14}"/>
              </a:ext>
            </a:extLst>
          </p:cNvPr>
          <p:cNvSpPr>
            <a:spLocks noGrp="1"/>
          </p:cNvSpPr>
          <p:nvPr>
            <p:ph type="body" sz="quarter" idx="15" hasCustomPrompt="1"/>
          </p:nvPr>
        </p:nvSpPr>
        <p:spPr>
          <a:xfrm>
            <a:off x="10059988" y="726656"/>
            <a:ext cx="1579562" cy="1579563"/>
          </a:xfrm>
        </p:spPr>
        <p:txBody>
          <a:bodyPr anchor="ctr"/>
          <a:lstStyle>
            <a:lvl1pPr marL="0" indent="0" algn="ctr">
              <a:buNone/>
              <a:defRPr/>
            </a:lvl1pPr>
          </a:lstStyle>
          <a:p>
            <a:pPr lvl="0"/>
            <a:r>
              <a:rPr lang="fr-FR" dirty="0"/>
              <a:t>Insérer un </a:t>
            </a:r>
            <a:r>
              <a:rPr lang="fr-FR" dirty="0" err="1"/>
              <a:t>picto</a:t>
            </a:r>
            <a:endParaRPr lang="fr-FR" dirty="0"/>
          </a:p>
        </p:txBody>
      </p:sp>
      <p:sp>
        <p:nvSpPr>
          <p:cNvPr id="25" name="Espace réservé du texte 4">
            <a:extLst>
              <a:ext uri="{FF2B5EF4-FFF2-40B4-BE49-F238E27FC236}">
                <a16:creationId xmlns:a16="http://schemas.microsoft.com/office/drawing/2014/main" id="{B896376E-3CD8-4939-A9B5-9CAF663EBAD1}"/>
              </a:ext>
            </a:extLst>
          </p:cNvPr>
          <p:cNvSpPr>
            <a:spLocks noGrp="1"/>
          </p:cNvSpPr>
          <p:nvPr>
            <p:ph type="body" sz="quarter" idx="16" hasCustomPrompt="1"/>
          </p:nvPr>
        </p:nvSpPr>
        <p:spPr>
          <a:xfrm>
            <a:off x="6235700" y="4147028"/>
            <a:ext cx="3850620" cy="1192597"/>
          </a:xfrm>
        </p:spPr>
        <p:txBody>
          <a:bodyPr>
            <a:noAutofit/>
          </a:bodyPr>
          <a:lstStyle>
            <a:lvl1pPr marL="0" indent="0">
              <a:buNone/>
              <a:defRPr sz="9600" b="1"/>
            </a:lvl1pPr>
          </a:lstStyle>
          <a:p>
            <a:pPr lvl="0"/>
            <a:r>
              <a:rPr lang="fr-FR" dirty="0"/>
              <a:t>90 %</a:t>
            </a:r>
          </a:p>
        </p:txBody>
      </p:sp>
      <p:sp>
        <p:nvSpPr>
          <p:cNvPr id="27" name="Espace réservé du texte 25">
            <a:extLst>
              <a:ext uri="{FF2B5EF4-FFF2-40B4-BE49-F238E27FC236}">
                <a16:creationId xmlns:a16="http://schemas.microsoft.com/office/drawing/2014/main" id="{E66FDA2D-1D8B-4A91-9413-4DE4C35A9A9E}"/>
              </a:ext>
            </a:extLst>
          </p:cNvPr>
          <p:cNvSpPr>
            <a:spLocks noGrp="1"/>
          </p:cNvSpPr>
          <p:nvPr>
            <p:ph type="body" sz="quarter" idx="17" hasCustomPrompt="1"/>
          </p:nvPr>
        </p:nvSpPr>
        <p:spPr>
          <a:xfrm>
            <a:off x="6235700" y="5371485"/>
            <a:ext cx="3850619" cy="395287"/>
          </a:xfrm>
        </p:spPr>
        <p:txBody>
          <a:bodyPr/>
          <a:lstStyle>
            <a:lvl1pPr marL="0" indent="0">
              <a:buNone/>
              <a:defRPr b="1">
                <a:solidFill>
                  <a:schemeClr val="accent2"/>
                </a:solidFill>
              </a:defRPr>
            </a:lvl1pPr>
          </a:lstStyle>
          <a:p>
            <a:pPr lvl="0"/>
            <a:r>
              <a:rPr lang="fr-FR" dirty="0"/>
              <a:t>Lorem ipsum</a:t>
            </a:r>
          </a:p>
        </p:txBody>
      </p:sp>
      <p:sp>
        <p:nvSpPr>
          <p:cNvPr id="32" name="Espace réservé du texte 30">
            <a:extLst>
              <a:ext uri="{FF2B5EF4-FFF2-40B4-BE49-F238E27FC236}">
                <a16:creationId xmlns:a16="http://schemas.microsoft.com/office/drawing/2014/main" id="{03E8A3F6-DCD6-4A1C-9E73-B83C39E9DF5D}"/>
              </a:ext>
            </a:extLst>
          </p:cNvPr>
          <p:cNvSpPr>
            <a:spLocks noGrp="1"/>
          </p:cNvSpPr>
          <p:nvPr>
            <p:ph type="body" sz="quarter" idx="18" hasCustomPrompt="1"/>
          </p:nvPr>
        </p:nvSpPr>
        <p:spPr>
          <a:xfrm>
            <a:off x="6235700" y="1543470"/>
            <a:ext cx="3850619" cy="2578462"/>
          </a:xfrm>
        </p:spPr>
        <p:txBody>
          <a:bodyPr>
            <a:noAutofit/>
          </a:bodyPr>
          <a:lstStyle>
            <a:lvl1pPr marL="0" indent="0">
              <a:lnSpc>
                <a:spcPct val="150000"/>
              </a:lnSpc>
              <a:buNone/>
              <a:defRPr sz="1600" b="1">
                <a:solidFill>
                  <a:schemeClr val="accent2"/>
                </a:solidFill>
              </a:defRPr>
            </a:lvl1pPr>
          </a:lstStyle>
          <a:p>
            <a:pPr lvl="0"/>
            <a:r>
              <a:rPr lang="fr-FR" dirty="0"/>
              <a:t>Le filet du dessus est fixe, c’est le </a:t>
            </a:r>
            <a:r>
              <a:rPr lang="fr-FR" dirty="0" err="1"/>
              <a:t>picto</a:t>
            </a:r>
            <a:r>
              <a:rPr lang="fr-FR" dirty="0"/>
              <a:t> qui est interchangeable, il suffit simplement de le coller au filet pour donner cette impression de continuité (dans l’esprit du phylactère de l’identité visuelle).</a:t>
            </a:r>
          </a:p>
        </p:txBody>
      </p:sp>
    </p:spTree>
    <p:extLst>
      <p:ext uri="{BB962C8B-B14F-4D97-AF65-F5344CB8AC3E}">
        <p14:creationId xmlns:p14="http://schemas.microsoft.com/office/powerpoint/2010/main" val="8606521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hiffres clés V1">
    <p:spTree>
      <p:nvGrpSpPr>
        <p:cNvPr id="1" name=""/>
        <p:cNvGrpSpPr/>
        <p:nvPr/>
      </p:nvGrpSpPr>
      <p:grpSpPr>
        <a:xfrm>
          <a:off x="0" y="0"/>
          <a:ext cx="0" cy="0"/>
          <a:chOff x="0" y="0"/>
          <a:chExt cx="0" cy="0"/>
        </a:xfrm>
      </p:grpSpPr>
      <p:sp>
        <p:nvSpPr>
          <p:cNvPr id="7" name="Espace réservé du pied de page 4">
            <a:extLst>
              <a:ext uri="{FF2B5EF4-FFF2-40B4-BE49-F238E27FC236}">
                <a16:creationId xmlns:a16="http://schemas.microsoft.com/office/drawing/2014/main" id="{C8A4188B-E928-40A7-A72C-BF3B448FC25C}"/>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Titre de la présentation</a:t>
            </a:r>
          </a:p>
        </p:txBody>
      </p:sp>
      <p:sp>
        <p:nvSpPr>
          <p:cNvPr id="8" name="Espace réservé de la date 3">
            <a:extLst>
              <a:ext uri="{FF2B5EF4-FFF2-40B4-BE49-F238E27FC236}">
                <a16:creationId xmlns:a16="http://schemas.microsoft.com/office/drawing/2014/main" id="{31993816-523E-49E3-B0A4-45F5778466F1}"/>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A3ADE562-BEB5-432E-AFF8-2923AA890A78}" type="datetime1">
              <a:rPr lang="fr-FR" smtClean="0"/>
              <a:pPr/>
              <a:t>21/01/2022</a:t>
            </a:fld>
            <a:endParaRPr lang="fr-FR"/>
          </a:p>
        </p:txBody>
      </p:sp>
      <p:sp>
        <p:nvSpPr>
          <p:cNvPr id="9" name="Espace réservé du numéro de diapositive 5">
            <a:extLst>
              <a:ext uri="{FF2B5EF4-FFF2-40B4-BE49-F238E27FC236}">
                <a16:creationId xmlns:a16="http://schemas.microsoft.com/office/drawing/2014/main" id="{AFC8C875-1391-49D9-9CDE-5CD3E682D22E}"/>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a:p>
        </p:txBody>
      </p:sp>
      <p:sp>
        <p:nvSpPr>
          <p:cNvPr id="22" name="Espace réservé du texte 18">
            <a:extLst>
              <a:ext uri="{FF2B5EF4-FFF2-40B4-BE49-F238E27FC236}">
                <a16:creationId xmlns:a16="http://schemas.microsoft.com/office/drawing/2014/main" id="{B0C0C3A8-38AD-443E-8EE2-026BE8F64F14}"/>
              </a:ext>
            </a:extLst>
          </p:cNvPr>
          <p:cNvSpPr>
            <a:spLocks noGrp="1"/>
          </p:cNvSpPr>
          <p:nvPr>
            <p:ph type="body" sz="quarter" idx="15" hasCustomPrompt="1"/>
          </p:nvPr>
        </p:nvSpPr>
        <p:spPr>
          <a:xfrm>
            <a:off x="10194419" y="69659"/>
            <a:ext cx="1579562" cy="1579563"/>
          </a:xfrm>
        </p:spPr>
        <p:txBody>
          <a:bodyPr anchor="ctr"/>
          <a:lstStyle>
            <a:lvl1pPr marL="0" indent="0" algn="ctr">
              <a:buNone/>
              <a:defRPr/>
            </a:lvl1pPr>
          </a:lstStyle>
          <a:p>
            <a:pPr lvl="0"/>
            <a:r>
              <a:rPr lang="fr-FR" dirty="0"/>
              <a:t>Insérer un </a:t>
            </a:r>
            <a:r>
              <a:rPr lang="fr-FR" dirty="0" err="1"/>
              <a:t>picto</a:t>
            </a:r>
            <a:endParaRPr lang="fr-FR" dirty="0"/>
          </a:p>
        </p:txBody>
      </p:sp>
      <p:cxnSp>
        <p:nvCxnSpPr>
          <p:cNvPr id="47" name="Connecteur droit 46">
            <a:extLst>
              <a:ext uri="{FF2B5EF4-FFF2-40B4-BE49-F238E27FC236}">
                <a16:creationId xmlns:a16="http://schemas.microsoft.com/office/drawing/2014/main" id="{E488552D-D34E-458D-A536-3DC86D6FED47}"/>
              </a:ext>
            </a:extLst>
          </p:cNvPr>
          <p:cNvCxnSpPr>
            <a:cxnSpLocks/>
          </p:cNvCxnSpPr>
          <p:nvPr userDrawn="1"/>
        </p:nvCxnSpPr>
        <p:spPr>
          <a:xfrm flipV="1">
            <a:off x="3346329" y="775426"/>
            <a:ext cx="6931146" cy="16399"/>
          </a:xfrm>
          <a:prstGeom prst="line">
            <a:avLst/>
          </a:prstGeom>
          <a:ln w="38100">
            <a:solidFill>
              <a:srgbClr val="344657"/>
            </a:solidFill>
          </a:ln>
        </p:spPr>
        <p:style>
          <a:lnRef idx="1">
            <a:schemeClr val="accent1"/>
          </a:lnRef>
          <a:fillRef idx="0">
            <a:schemeClr val="accent1"/>
          </a:fillRef>
          <a:effectRef idx="0">
            <a:schemeClr val="accent1"/>
          </a:effectRef>
          <a:fontRef idx="minor">
            <a:schemeClr val="tx1"/>
          </a:fontRef>
        </p:style>
      </p:cxnSp>
      <p:sp>
        <p:nvSpPr>
          <p:cNvPr id="53" name="TextBox 3">
            <a:extLst>
              <a:ext uri="{FF2B5EF4-FFF2-40B4-BE49-F238E27FC236}">
                <a16:creationId xmlns:a16="http://schemas.microsoft.com/office/drawing/2014/main" id="{0CF382A7-3C90-4C1D-A4AD-91331AD15A1C}"/>
              </a:ext>
            </a:extLst>
          </p:cNvPr>
          <p:cNvSpPr txBox="1"/>
          <p:nvPr userDrawn="1"/>
        </p:nvSpPr>
        <p:spPr>
          <a:xfrm>
            <a:off x="454819" y="289765"/>
            <a:ext cx="2891510" cy="677108"/>
          </a:xfrm>
          <a:prstGeom prst="rect">
            <a:avLst/>
          </a:prstGeom>
          <a:solidFill>
            <a:schemeClr val="bg1"/>
          </a:solidFill>
        </p:spPr>
        <p:txBody>
          <a:bodyPr wrap="square" lIns="0" tIns="0" rIns="0" bIns="0" rtlCol="0" anchor="t">
            <a:spAutoFit/>
          </a:bodyPr>
          <a:lstStyle/>
          <a:p>
            <a:r>
              <a:rPr lang="en-US" sz="4400" b="1" dirty="0">
                <a:solidFill>
                  <a:schemeClr val="accent2"/>
                </a:solidFill>
                <a:ea typeface="Poppins" charset="0"/>
                <a:cs typeface="Poppins" charset="0"/>
              </a:rPr>
              <a:t>Chiffres </a:t>
            </a:r>
            <a:r>
              <a:rPr lang="en-US" sz="4400" b="1" dirty="0" err="1">
                <a:solidFill>
                  <a:schemeClr val="accent2"/>
                </a:solidFill>
                <a:ea typeface="Poppins" charset="0"/>
                <a:cs typeface="Poppins" charset="0"/>
              </a:rPr>
              <a:t>clés</a:t>
            </a:r>
            <a:endParaRPr lang="fr-FR" sz="4400" b="1" dirty="0">
              <a:solidFill>
                <a:schemeClr val="accent2"/>
              </a:solidFill>
              <a:ea typeface="Poppins" charset="0"/>
              <a:cs typeface="Poppins" charset="0"/>
            </a:endParaRPr>
          </a:p>
        </p:txBody>
      </p:sp>
      <p:sp>
        <p:nvSpPr>
          <p:cNvPr id="51" name="Espace réservé du texte 3">
            <a:extLst>
              <a:ext uri="{FF2B5EF4-FFF2-40B4-BE49-F238E27FC236}">
                <a16:creationId xmlns:a16="http://schemas.microsoft.com/office/drawing/2014/main" id="{0475315E-C538-4B03-A89C-988273327B67}"/>
              </a:ext>
            </a:extLst>
          </p:cNvPr>
          <p:cNvSpPr>
            <a:spLocks noGrp="1"/>
          </p:cNvSpPr>
          <p:nvPr>
            <p:ph type="body" sz="quarter" idx="16" hasCustomPrompt="1"/>
          </p:nvPr>
        </p:nvSpPr>
        <p:spPr>
          <a:xfrm>
            <a:off x="454819" y="859441"/>
            <a:ext cx="7413625" cy="400050"/>
          </a:xfrm>
        </p:spPr>
        <p:txBody>
          <a:bodyPr>
            <a:normAutofit/>
          </a:bodyPr>
          <a:lstStyle>
            <a:lvl1pPr marL="0" indent="0">
              <a:buNone/>
              <a:defRPr sz="1600">
                <a:solidFill>
                  <a:schemeClr val="accent2"/>
                </a:solidFill>
              </a:defRPr>
            </a:lvl1pPr>
          </a:lstStyle>
          <a:p>
            <a:pPr lvl="0"/>
            <a:r>
              <a:rPr lang="fr-FR" dirty="0"/>
              <a:t>Possibilité d’intégrer un sous-titre dans l’une des 3 couleurs complémentaires</a:t>
            </a:r>
          </a:p>
        </p:txBody>
      </p:sp>
      <p:sp>
        <p:nvSpPr>
          <p:cNvPr id="54" name="Espace réservé du texte 5">
            <a:extLst>
              <a:ext uri="{FF2B5EF4-FFF2-40B4-BE49-F238E27FC236}">
                <a16:creationId xmlns:a16="http://schemas.microsoft.com/office/drawing/2014/main" id="{3234BC01-53B1-4D79-815B-81ECB01B0ED2}"/>
              </a:ext>
            </a:extLst>
          </p:cNvPr>
          <p:cNvSpPr>
            <a:spLocks noGrp="1"/>
          </p:cNvSpPr>
          <p:nvPr>
            <p:ph type="body" sz="quarter" idx="17" hasCustomPrompt="1"/>
          </p:nvPr>
        </p:nvSpPr>
        <p:spPr>
          <a:xfrm>
            <a:off x="467868" y="2184756"/>
            <a:ext cx="2751337" cy="893076"/>
          </a:xfrm>
        </p:spPr>
        <p:txBody>
          <a:bodyPr>
            <a:noAutofit/>
          </a:bodyPr>
          <a:lstStyle>
            <a:lvl1pPr marL="0" indent="0">
              <a:buNone/>
              <a:defRPr sz="7200" b="1"/>
            </a:lvl1pPr>
          </a:lstStyle>
          <a:p>
            <a:pPr lvl="0"/>
            <a:r>
              <a:rPr lang="fr-FR" dirty="0"/>
              <a:t>100 k</a:t>
            </a:r>
          </a:p>
        </p:txBody>
      </p:sp>
      <p:sp>
        <p:nvSpPr>
          <p:cNvPr id="55" name="Espace réservé du texte 10">
            <a:extLst>
              <a:ext uri="{FF2B5EF4-FFF2-40B4-BE49-F238E27FC236}">
                <a16:creationId xmlns:a16="http://schemas.microsoft.com/office/drawing/2014/main" id="{19F8C678-01AF-4205-ADB4-2BF43553A16B}"/>
              </a:ext>
            </a:extLst>
          </p:cNvPr>
          <p:cNvSpPr>
            <a:spLocks noGrp="1"/>
          </p:cNvSpPr>
          <p:nvPr>
            <p:ph type="body" sz="quarter" idx="18" hasCustomPrompt="1"/>
          </p:nvPr>
        </p:nvSpPr>
        <p:spPr>
          <a:xfrm>
            <a:off x="468477" y="3080569"/>
            <a:ext cx="2750728" cy="699600"/>
          </a:xfrm>
        </p:spPr>
        <p:txBody>
          <a:bodyPr>
            <a:noAutofit/>
          </a:bodyPr>
          <a:lstStyle>
            <a:lvl1pPr marL="0" indent="0">
              <a:buNone/>
              <a:defRPr sz="2000" b="1">
                <a:solidFill>
                  <a:schemeClr val="accent2"/>
                </a:solidFill>
              </a:defRPr>
            </a:lvl1pPr>
          </a:lstStyle>
          <a:p>
            <a:pPr lvl="0"/>
            <a:r>
              <a:rPr lang="fr-FR" dirty="0"/>
              <a:t>Légende du chiffre clé</a:t>
            </a:r>
          </a:p>
        </p:txBody>
      </p:sp>
      <p:sp>
        <p:nvSpPr>
          <p:cNvPr id="60" name="Espace réservé du texte 5">
            <a:extLst>
              <a:ext uri="{FF2B5EF4-FFF2-40B4-BE49-F238E27FC236}">
                <a16:creationId xmlns:a16="http://schemas.microsoft.com/office/drawing/2014/main" id="{773F1FA2-1980-4748-BAFF-918F02B22CDF}"/>
              </a:ext>
            </a:extLst>
          </p:cNvPr>
          <p:cNvSpPr>
            <a:spLocks noGrp="1"/>
          </p:cNvSpPr>
          <p:nvPr>
            <p:ph type="body" sz="quarter" idx="19" hasCustomPrompt="1"/>
          </p:nvPr>
        </p:nvSpPr>
        <p:spPr>
          <a:xfrm>
            <a:off x="3691580" y="2184756"/>
            <a:ext cx="2751337" cy="893076"/>
          </a:xfrm>
        </p:spPr>
        <p:txBody>
          <a:bodyPr>
            <a:noAutofit/>
          </a:bodyPr>
          <a:lstStyle>
            <a:lvl1pPr marL="0" indent="0">
              <a:buNone/>
              <a:defRPr sz="7200" b="1"/>
            </a:lvl1pPr>
          </a:lstStyle>
          <a:p>
            <a:pPr lvl="0"/>
            <a:r>
              <a:rPr lang="fr-FR" dirty="0"/>
              <a:t>50 M</a:t>
            </a:r>
          </a:p>
        </p:txBody>
      </p:sp>
      <p:sp>
        <p:nvSpPr>
          <p:cNvPr id="61" name="Espace réservé du texte 10">
            <a:extLst>
              <a:ext uri="{FF2B5EF4-FFF2-40B4-BE49-F238E27FC236}">
                <a16:creationId xmlns:a16="http://schemas.microsoft.com/office/drawing/2014/main" id="{B3EBCA9D-3C2D-458B-BDF1-8A706A8CE38C}"/>
              </a:ext>
            </a:extLst>
          </p:cNvPr>
          <p:cNvSpPr>
            <a:spLocks noGrp="1"/>
          </p:cNvSpPr>
          <p:nvPr>
            <p:ph type="body" sz="quarter" idx="20" hasCustomPrompt="1"/>
          </p:nvPr>
        </p:nvSpPr>
        <p:spPr>
          <a:xfrm>
            <a:off x="3692189" y="3080569"/>
            <a:ext cx="2750728" cy="699600"/>
          </a:xfrm>
        </p:spPr>
        <p:txBody>
          <a:bodyPr>
            <a:noAutofit/>
          </a:bodyPr>
          <a:lstStyle>
            <a:lvl1pPr marL="0" indent="0">
              <a:buNone/>
              <a:defRPr sz="2000" b="1">
                <a:solidFill>
                  <a:schemeClr val="accent2"/>
                </a:solidFill>
              </a:defRPr>
            </a:lvl1pPr>
          </a:lstStyle>
          <a:p>
            <a:pPr lvl="0"/>
            <a:r>
              <a:rPr lang="fr-FR" dirty="0"/>
              <a:t>Légende du chiffre clé</a:t>
            </a:r>
          </a:p>
        </p:txBody>
      </p:sp>
      <p:sp>
        <p:nvSpPr>
          <p:cNvPr id="64" name="Espace réservé du texte 5">
            <a:extLst>
              <a:ext uri="{FF2B5EF4-FFF2-40B4-BE49-F238E27FC236}">
                <a16:creationId xmlns:a16="http://schemas.microsoft.com/office/drawing/2014/main" id="{805F92F7-71D1-4009-A903-2CAF35674899}"/>
              </a:ext>
            </a:extLst>
          </p:cNvPr>
          <p:cNvSpPr>
            <a:spLocks noGrp="1"/>
          </p:cNvSpPr>
          <p:nvPr>
            <p:ph type="body" sz="quarter" idx="21" hasCustomPrompt="1"/>
          </p:nvPr>
        </p:nvSpPr>
        <p:spPr>
          <a:xfrm>
            <a:off x="6915292" y="2184756"/>
            <a:ext cx="2751337" cy="893076"/>
          </a:xfrm>
        </p:spPr>
        <p:txBody>
          <a:bodyPr>
            <a:noAutofit/>
          </a:bodyPr>
          <a:lstStyle>
            <a:lvl1pPr marL="0" indent="0">
              <a:buNone/>
              <a:defRPr sz="7200" b="1"/>
            </a:lvl1pPr>
          </a:lstStyle>
          <a:p>
            <a:pPr lvl="0"/>
            <a:r>
              <a:rPr lang="fr-FR" dirty="0"/>
              <a:t>90 %</a:t>
            </a:r>
          </a:p>
        </p:txBody>
      </p:sp>
      <p:sp>
        <p:nvSpPr>
          <p:cNvPr id="65" name="Espace réservé du texte 10">
            <a:extLst>
              <a:ext uri="{FF2B5EF4-FFF2-40B4-BE49-F238E27FC236}">
                <a16:creationId xmlns:a16="http://schemas.microsoft.com/office/drawing/2014/main" id="{2CA6FB7D-12F2-4033-B70B-EA1F8598465F}"/>
              </a:ext>
            </a:extLst>
          </p:cNvPr>
          <p:cNvSpPr>
            <a:spLocks noGrp="1"/>
          </p:cNvSpPr>
          <p:nvPr>
            <p:ph type="body" sz="quarter" idx="22" hasCustomPrompt="1"/>
          </p:nvPr>
        </p:nvSpPr>
        <p:spPr>
          <a:xfrm>
            <a:off x="6915901" y="3080569"/>
            <a:ext cx="2750728" cy="699600"/>
          </a:xfrm>
        </p:spPr>
        <p:txBody>
          <a:bodyPr>
            <a:noAutofit/>
          </a:bodyPr>
          <a:lstStyle>
            <a:lvl1pPr marL="0" indent="0">
              <a:buNone/>
              <a:defRPr sz="2000" b="1">
                <a:solidFill>
                  <a:schemeClr val="accent2"/>
                </a:solidFill>
              </a:defRPr>
            </a:lvl1pPr>
          </a:lstStyle>
          <a:p>
            <a:pPr lvl="0"/>
            <a:r>
              <a:rPr lang="fr-FR" dirty="0"/>
              <a:t>Légende du chiffre clé</a:t>
            </a:r>
          </a:p>
        </p:txBody>
      </p:sp>
      <p:sp>
        <p:nvSpPr>
          <p:cNvPr id="68" name="Espace réservé du texte 5">
            <a:extLst>
              <a:ext uri="{FF2B5EF4-FFF2-40B4-BE49-F238E27FC236}">
                <a16:creationId xmlns:a16="http://schemas.microsoft.com/office/drawing/2014/main" id="{B5539159-F8CF-47D2-8E45-758595DE2177}"/>
              </a:ext>
            </a:extLst>
          </p:cNvPr>
          <p:cNvSpPr>
            <a:spLocks noGrp="1"/>
          </p:cNvSpPr>
          <p:nvPr>
            <p:ph type="body" sz="quarter" idx="23" hasCustomPrompt="1"/>
          </p:nvPr>
        </p:nvSpPr>
        <p:spPr>
          <a:xfrm>
            <a:off x="467868" y="4109606"/>
            <a:ext cx="2751337" cy="893076"/>
          </a:xfrm>
        </p:spPr>
        <p:txBody>
          <a:bodyPr>
            <a:noAutofit/>
          </a:bodyPr>
          <a:lstStyle>
            <a:lvl1pPr marL="0" indent="0">
              <a:buNone/>
              <a:defRPr sz="7200" b="1"/>
            </a:lvl1pPr>
          </a:lstStyle>
          <a:p>
            <a:pPr lvl="0"/>
            <a:r>
              <a:rPr lang="fr-FR" dirty="0"/>
              <a:t>XX</a:t>
            </a:r>
          </a:p>
        </p:txBody>
      </p:sp>
      <p:sp>
        <p:nvSpPr>
          <p:cNvPr id="69" name="Espace réservé du texte 10">
            <a:extLst>
              <a:ext uri="{FF2B5EF4-FFF2-40B4-BE49-F238E27FC236}">
                <a16:creationId xmlns:a16="http://schemas.microsoft.com/office/drawing/2014/main" id="{F524228E-8DF3-4C7D-AC97-3234F2B7C1CF}"/>
              </a:ext>
            </a:extLst>
          </p:cNvPr>
          <p:cNvSpPr>
            <a:spLocks noGrp="1"/>
          </p:cNvSpPr>
          <p:nvPr>
            <p:ph type="body" sz="quarter" idx="24" hasCustomPrompt="1"/>
          </p:nvPr>
        </p:nvSpPr>
        <p:spPr>
          <a:xfrm>
            <a:off x="468477" y="5005419"/>
            <a:ext cx="2750728" cy="699600"/>
          </a:xfrm>
        </p:spPr>
        <p:txBody>
          <a:bodyPr>
            <a:noAutofit/>
          </a:bodyPr>
          <a:lstStyle>
            <a:lvl1pPr marL="0" indent="0">
              <a:buNone/>
              <a:defRPr sz="2000" b="1">
                <a:solidFill>
                  <a:schemeClr val="accent2"/>
                </a:solidFill>
              </a:defRPr>
            </a:lvl1pPr>
          </a:lstStyle>
          <a:p>
            <a:pPr lvl="0"/>
            <a:r>
              <a:rPr lang="fr-FR" dirty="0"/>
              <a:t>Légende du chiffre clé</a:t>
            </a:r>
          </a:p>
        </p:txBody>
      </p:sp>
      <p:sp>
        <p:nvSpPr>
          <p:cNvPr id="70" name="Espace réservé du texte 5">
            <a:extLst>
              <a:ext uri="{FF2B5EF4-FFF2-40B4-BE49-F238E27FC236}">
                <a16:creationId xmlns:a16="http://schemas.microsoft.com/office/drawing/2014/main" id="{8AAD0C47-C4F8-46F8-9156-B637E5E4E731}"/>
              </a:ext>
            </a:extLst>
          </p:cNvPr>
          <p:cNvSpPr>
            <a:spLocks noGrp="1"/>
          </p:cNvSpPr>
          <p:nvPr>
            <p:ph type="body" sz="quarter" idx="25" hasCustomPrompt="1"/>
          </p:nvPr>
        </p:nvSpPr>
        <p:spPr>
          <a:xfrm>
            <a:off x="3691580" y="4109606"/>
            <a:ext cx="2751337" cy="893076"/>
          </a:xfrm>
        </p:spPr>
        <p:txBody>
          <a:bodyPr>
            <a:noAutofit/>
          </a:bodyPr>
          <a:lstStyle>
            <a:lvl1pPr marL="0" indent="0">
              <a:buNone/>
              <a:defRPr sz="7200" b="1"/>
            </a:lvl1pPr>
          </a:lstStyle>
          <a:p>
            <a:pPr lvl="0"/>
            <a:r>
              <a:rPr lang="fr-FR" dirty="0"/>
              <a:t>XX</a:t>
            </a:r>
          </a:p>
        </p:txBody>
      </p:sp>
      <p:sp>
        <p:nvSpPr>
          <p:cNvPr id="71" name="Espace réservé du texte 10">
            <a:extLst>
              <a:ext uri="{FF2B5EF4-FFF2-40B4-BE49-F238E27FC236}">
                <a16:creationId xmlns:a16="http://schemas.microsoft.com/office/drawing/2014/main" id="{5EECB9A6-BA9D-4F26-AA57-3E9FD07D1F36}"/>
              </a:ext>
            </a:extLst>
          </p:cNvPr>
          <p:cNvSpPr>
            <a:spLocks noGrp="1"/>
          </p:cNvSpPr>
          <p:nvPr>
            <p:ph type="body" sz="quarter" idx="26" hasCustomPrompt="1"/>
          </p:nvPr>
        </p:nvSpPr>
        <p:spPr>
          <a:xfrm>
            <a:off x="3692189" y="5005419"/>
            <a:ext cx="2750728" cy="699600"/>
          </a:xfrm>
        </p:spPr>
        <p:txBody>
          <a:bodyPr>
            <a:noAutofit/>
          </a:bodyPr>
          <a:lstStyle>
            <a:lvl1pPr marL="0" indent="0">
              <a:buNone/>
              <a:defRPr sz="2000" b="1">
                <a:solidFill>
                  <a:schemeClr val="accent2"/>
                </a:solidFill>
              </a:defRPr>
            </a:lvl1pPr>
          </a:lstStyle>
          <a:p>
            <a:pPr lvl="0"/>
            <a:r>
              <a:rPr lang="fr-FR" dirty="0"/>
              <a:t>Légende du chiffre clé</a:t>
            </a:r>
          </a:p>
        </p:txBody>
      </p:sp>
      <p:sp>
        <p:nvSpPr>
          <p:cNvPr id="72" name="Espace réservé du texte 5">
            <a:extLst>
              <a:ext uri="{FF2B5EF4-FFF2-40B4-BE49-F238E27FC236}">
                <a16:creationId xmlns:a16="http://schemas.microsoft.com/office/drawing/2014/main" id="{F8AC6D3A-C790-4A1F-B29B-D9EF42C7A8A0}"/>
              </a:ext>
            </a:extLst>
          </p:cNvPr>
          <p:cNvSpPr>
            <a:spLocks noGrp="1"/>
          </p:cNvSpPr>
          <p:nvPr>
            <p:ph type="body" sz="quarter" idx="27" hasCustomPrompt="1"/>
          </p:nvPr>
        </p:nvSpPr>
        <p:spPr>
          <a:xfrm>
            <a:off x="6915292" y="4109606"/>
            <a:ext cx="2751337" cy="893076"/>
          </a:xfrm>
        </p:spPr>
        <p:txBody>
          <a:bodyPr>
            <a:noAutofit/>
          </a:bodyPr>
          <a:lstStyle>
            <a:lvl1pPr marL="0" indent="0">
              <a:buNone/>
              <a:defRPr sz="7200" b="1"/>
            </a:lvl1pPr>
          </a:lstStyle>
          <a:p>
            <a:pPr lvl="0"/>
            <a:r>
              <a:rPr lang="fr-FR" dirty="0"/>
              <a:t>XX</a:t>
            </a:r>
          </a:p>
        </p:txBody>
      </p:sp>
      <p:sp>
        <p:nvSpPr>
          <p:cNvPr id="73" name="Espace réservé du texte 10">
            <a:extLst>
              <a:ext uri="{FF2B5EF4-FFF2-40B4-BE49-F238E27FC236}">
                <a16:creationId xmlns:a16="http://schemas.microsoft.com/office/drawing/2014/main" id="{A33F7C2B-CEF3-452C-A89B-884AD42A63F3}"/>
              </a:ext>
            </a:extLst>
          </p:cNvPr>
          <p:cNvSpPr>
            <a:spLocks noGrp="1"/>
          </p:cNvSpPr>
          <p:nvPr>
            <p:ph type="body" sz="quarter" idx="28" hasCustomPrompt="1"/>
          </p:nvPr>
        </p:nvSpPr>
        <p:spPr>
          <a:xfrm>
            <a:off x="6915901" y="5005419"/>
            <a:ext cx="2750728" cy="699600"/>
          </a:xfrm>
        </p:spPr>
        <p:txBody>
          <a:bodyPr>
            <a:noAutofit/>
          </a:bodyPr>
          <a:lstStyle>
            <a:lvl1pPr marL="0" indent="0">
              <a:buNone/>
              <a:defRPr sz="2000" b="1">
                <a:solidFill>
                  <a:schemeClr val="accent2"/>
                </a:solidFill>
              </a:defRPr>
            </a:lvl1pPr>
          </a:lstStyle>
          <a:p>
            <a:pPr lvl="0"/>
            <a:r>
              <a:rPr lang="fr-FR" dirty="0"/>
              <a:t>Légende du chiffre clé</a:t>
            </a:r>
          </a:p>
        </p:txBody>
      </p:sp>
    </p:spTree>
    <p:extLst>
      <p:ext uri="{BB962C8B-B14F-4D97-AF65-F5344CB8AC3E}">
        <p14:creationId xmlns:p14="http://schemas.microsoft.com/office/powerpoint/2010/main" val="29152392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iffres clés V2">
    <p:spTree>
      <p:nvGrpSpPr>
        <p:cNvPr id="1" name=""/>
        <p:cNvGrpSpPr/>
        <p:nvPr/>
      </p:nvGrpSpPr>
      <p:grpSpPr>
        <a:xfrm>
          <a:off x="0" y="0"/>
          <a:ext cx="0" cy="0"/>
          <a:chOff x="0" y="0"/>
          <a:chExt cx="0" cy="0"/>
        </a:xfrm>
      </p:grpSpPr>
      <p:sp>
        <p:nvSpPr>
          <p:cNvPr id="7" name="Espace réservé du pied de page 4">
            <a:extLst>
              <a:ext uri="{FF2B5EF4-FFF2-40B4-BE49-F238E27FC236}">
                <a16:creationId xmlns:a16="http://schemas.microsoft.com/office/drawing/2014/main" id="{C8A4188B-E928-40A7-A72C-BF3B448FC25C}"/>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Titre de la présentation</a:t>
            </a:r>
          </a:p>
        </p:txBody>
      </p:sp>
      <p:sp>
        <p:nvSpPr>
          <p:cNvPr id="8" name="Espace réservé de la date 3">
            <a:extLst>
              <a:ext uri="{FF2B5EF4-FFF2-40B4-BE49-F238E27FC236}">
                <a16:creationId xmlns:a16="http://schemas.microsoft.com/office/drawing/2014/main" id="{31993816-523E-49E3-B0A4-45F5778466F1}"/>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A3ADE562-BEB5-432E-AFF8-2923AA890A78}" type="datetime1">
              <a:rPr lang="fr-FR" smtClean="0"/>
              <a:pPr/>
              <a:t>21/01/2022</a:t>
            </a:fld>
            <a:endParaRPr lang="fr-FR"/>
          </a:p>
        </p:txBody>
      </p:sp>
      <p:sp>
        <p:nvSpPr>
          <p:cNvPr id="9" name="Espace réservé du numéro de diapositive 5">
            <a:extLst>
              <a:ext uri="{FF2B5EF4-FFF2-40B4-BE49-F238E27FC236}">
                <a16:creationId xmlns:a16="http://schemas.microsoft.com/office/drawing/2014/main" id="{AFC8C875-1391-49D9-9CDE-5CD3E682D22E}"/>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a:p>
        </p:txBody>
      </p:sp>
      <p:sp>
        <p:nvSpPr>
          <p:cNvPr id="54" name="Espace réservé du texte 5">
            <a:extLst>
              <a:ext uri="{FF2B5EF4-FFF2-40B4-BE49-F238E27FC236}">
                <a16:creationId xmlns:a16="http://schemas.microsoft.com/office/drawing/2014/main" id="{3234BC01-53B1-4D79-815B-81ECB01B0ED2}"/>
              </a:ext>
            </a:extLst>
          </p:cNvPr>
          <p:cNvSpPr>
            <a:spLocks noGrp="1"/>
          </p:cNvSpPr>
          <p:nvPr>
            <p:ph type="body" sz="quarter" idx="17" hasCustomPrompt="1"/>
          </p:nvPr>
        </p:nvSpPr>
        <p:spPr>
          <a:xfrm>
            <a:off x="1331080" y="2349195"/>
            <a:ext cx="2751337" cy="893076"/>
          </a:xfrm>
        </p:spPr>
        <p:txBody>
          <a:bodyPr>
            <a:noAutofit/>
          </a:bodyPr>
          <a:lstStyle>
            <a:lvl1pPr marL="0" indent="0">
              <a:buNone/>
              <a:defRPr sz="7200" b="1"/>
            </a:lvl1pPr>
          </a:lstStyle>
          <a:p>
            <a:pPr lvl="0"/>
            <a:r>
              <a:rPr lang="fr-FR" dirty="0"/>
              <a:t>100 k</a:t>
            </a:r>
          </a:p>
        </p:txBody>
      </p:sp>
      <p:sp>
        <p:nvSpPr>
          <p:cNvPr id="55" name="Espace réservé du texte 10">
            <a:extLst>
              <a:ext uri="{FF2B5EF4-FFF2-40B4-BE49-F238E27FC236}">
                <a16:creationId xmlns:a16="http://schemas.microsoft.com/office/drawing/2014/main" id="{19F8C678-01AF-4205-ADB4-2BF43553A16B}"/>
              </a:ext>
            </a:extLst>
          </p:cNvPr>
          <p:cNvSpPr>
            <a:spLocks noGrp="1"/>
          </p:cNvSpPr>
          <p:nvPr>
            <p:ph type="body" sz="quarter" idx="18" hasCustomPrompt="1"/>
          </p:nvPr>
        </p:nvSpPr>
        <p:spPr>
          <a:xfrm>
            <a:off x="1331689" y="3245008"/>
            <a:ext cx="2750728" cy="699600"/>
          </a:xfrm>
        </p:spPr>
        <p:txBody>
          <a:bodyPr>
            <a:noAutofit/>
          </a:bodyPr>
          <a:lstStyle>
            <a:lvl1pPr marL="0" indent="0">
              <a:buNone/>
              <a:defRPr sz="2000" b="1">
                <a:solidFill>
                  <a:schemeClr val="accent3"/>
                </a:solidFill>
              </a:defRPr>
            </a:lvl1pPr>
          </a:lstStyle>
          <a:p>
            <a:pPr lvl="0"/>
            <a:r>
              <a:rPr lang="fr-FR" dirty="0"/>
              <a:t>Légende du chiffre clé</a:t>
            </a:r>
          </a:p>
        </p:txBody>
      </p:sp>
      <p:sp>
        <p:nvSpPr>
          <p:cNvPr id="36" name="Espace réservé du texte 3">
            <a:extLst>
              <a:ext uri="{FF2B5EF4-FFF2-40B4-BE49-F238E27FC236}">
                <a16:creationId xmlns:a16="http://schemas.microsoft.com/office/drawing/2014/main" id="{ECD34677-24E2-4C4E-8244-2338F6ACCA0A}"/>
              </a:ext>
            </a:extLst>
          </p:cNvPr>
          <p:cNvSpPr>
            <a:spLocks noGrp="1"/>
          </p:cNvSpPr>
          <p:nvPr>
            <p:ph type="body" sz="quarter" idx="16" hasCustomPrompt="1"/>
          </p:nvPr>
        </p:nvSpPr>
        <p:spPr>
          <a:xfrm>
            <a:off x="454819" y="952127"/>
            <a:ext cx="11290050" cy="400050"/>
          </a:xfrm>
        </p:spPr>
        <p:txBody>
          <a:bodyPr>
            <a:normAutofit/>
          </a:bodyPr>
          <a:lstStyle>
            <a:lvl1pPr marL="0" indent="0">
              <a:buNone/>
              <a:defRPr sz="1600">
                <a:solidFill>
                  <a:schemeClr val="accent3"/>
                </a:solidFill>
              </a:defRPr>
            </a:lvl1pPr>
          </a:lstStyle>
          <a:p>
            <a:pPr lvl="0"/>
            <a:r>
              <a:rPr lang="fr-FR" dirty="0"/>
              <a:t>Possibilité d’intégrer un sous-titre dans l’une des 3 couleurs complémentaires</a:t>
            </a:r>
          </a:p>
        </p:txBody>
      </p:sp>
      <p:sp>
        <p:nvSpPr>
          <p:cNvPr id="38" name="Espace réservé du texte 17">
            <a:extLst>
              <a:ext uri="{FF2B5EF4-FFF2-40B4-BE49-F238E27FC236}">
                <a16:creationId xmlns:a16="http://schemas.microsoft.com/office/drawing/2014/main" id="{E98C8807-B9D1-4D7D-863D-0720B73FC492}"/>
              </a:ext>
            </a:extLst>
          </p:cNvPr>
          <p:cNvSpPr>
            <a:spLocks noGrp="1"/>
          </p:cNvSpPr>
          <p:nvPr>
            <p:ph type="body" sz="quarter" idx="10" hasCustomPrompt="1"/>
          </p:nvPr>
        </p:nvSpPr>
        <p:spPr>
          <a:xfrm>
            <a:off x="447131" y="322001"/>
            <a:ext cx="11290050" cy="600075"/>
          </a:xfrm>
        </p:spPr>
        <p:txBody>
          <a:bodyPr>
            <a:noAutofit/>
          </a:bodyPr>
          <a:lstStyle>
            <a:lvl1pPr marL="0" indent="0">
              <a:buNone/>
              <a:defRPr sz="4400" b="1">
                <a:solidFill>
                  <a:schemeClr val="accent3"/>
                </a:solidFill>
              </a:defRPr>
            </a:lvl1pPr>
          </a:lstStyle>
          <a:p>
            <a:pPr lvl="0"/>
            <a:r>
              <a:rPr lang="fr-FR" dirty="0"/>
              <a:t>Chiffres clés</a:t>
            </a:r>
          </a:p>
        </p:txBody>
      </p:sp>
      <p:sp>
        <p:nvSpPr>
          <p:cNvPr id="42" name="Espace réservé du texte 5">
            <a:extLst>
              <a:ext uri="{FF2B5EF4-FFF2-40B4-BE49-F238E27FC236}">
                <a16:creationId xmlns:a16="http://schemas.microsoft.com/office/drawing/2014/main" id="{F294D980-1985-460C-8DED-D1E3D4A7D8D3}"/>
              </a:ext>
            </a:extLst>
          </p:cNvPr>
          <p:cNvSpPr>
            <a:spLocks noGrp="1"/>
          </p:cNvSpPr>
          <p:nvPr>
            <p:ph type="body" sz="quarter" idx="29" hasCustomPrompt="1"/>
          </p:nvPr>
        </p:nvSpPr>
        <p:spPr>
          <a:xfrm>
            <a:off x="6793323" y="2349195"/>
            <a:ext cx="2751337" cy="893076"/>
          </a:xfrm>
        </p:spPr>
        <p:txBody>
          <a:bodyPr>
            <a:noAutofit/>
          </a:bodyPr>
          <a:lstStyle>
            <a:lvl1pPr marL="0" indent="0">
              <a:buNone/>
              <a:defRPr sz="7200" b="1"/>
            </a:lvl1pPr>
          </a:lstStyle>
          <a:p>
            <a:pPr lvl="0"/>
            <a:r>
              <a:rPr lang="fr-FR" dirty="0"/>
              <a:t>100 k</a:t>
            </a:r>
          </a:p>
        </p:txBody>
      </p:sp>
      <p:sp>
        <p:nvSpPr>
          <p:cNvPr id="43" name="Espace réservé du texte 10">
            <a:extLst>
              <a:ext uri="{FF2B5EF4-FFF2-40B4-BE49-F238E27FC236}">
                <a16:creationId xmlns:a16="http://schemas.microsoft.com/office/drawing/2014/main" id="{9AB3608A-9D23-4588-B75D-3F78D4D1648C}"/>
              </a:ext>
            </a:extLst>
          </p:cNvPr>
          <p:cNvSpPr>
            <a:spLocks noGrp="1"/>
          </p:cNvSpPr>
          <p:nvPr>
            <p:ph type="body" sz="quarter" idx="30" hasCustomPrompt="1"/>
          </p:nvPr>
        </p:nvSpPr>
        <p:spPr>
          <a:xfrm>
            <a:off x="6793932" y="3245008"/>
            <a:ext cx="2750728" cy="699600"/>
          </a:xfrm>
        </p:spPr>
        <p:txBody>
          <a:bodyPr>
            <a:noAutofit/>
          </a:bodyPr>
          <a:lstStyle>
            <a:lvl1pPr marL="0" indent="0">
              <a:buNone/>
              <a:defRPr sz="2000" b="1">
                <a:solidFill>
                  <a:schemeClr val="accent3"/>
                </a:solidFill>
              </a:defRPr>
            </a:lvl1pPr>
          </a:lstStyle>
          <a:p>
            <a:pPr lvl="0"/>
            <a:r>
              <a:rPr lang="fr-FR" dirty="0"/>
              <a:t>Légende du chiffre clé</a:t>
            </a:r>
          </a:p>
        </p:txBody>
      </p:sp>
      <p:sp>
        <p:nvSpPr>
          <p:cNvPr id="46" name="Espace réservé du texte 18">
            <a:extLst>
              <a:ext uri="{FF2B5EF4-FFF2-40B4-BE49-F238E27FC236}">
                <a16:creationId xmlns:a16="http://schemas.microsoft.com/office/drawing/2014/main" id="{DAD8EA03-3385-4910-BCB0-6C5D10D31E72}"/>
              </a:ext>
            </a:extLst>
          </p:cNvPr>
          <p:cNvSpPr>
            <a:spLocks noGrp="1"/>
          </p:cNvSpPr>
          <p:nvPr>
            <p:ph type="body" sz="quarter" idx="15" hasCustomPrompt="1"/>
          </p:nvPr>
        </p:nvSpPr>
        <p:spPr>
          <a:xfrm>
            <a:off x="440552" y="2349194"/>
            <a:ext cx="883950" cy="893077"/>
          </a:xfrm>
        </p:spPr>
        <p:txBody>
          <a:bodyPr anchor="ctr">
            <a:noAutofit/>
          </a:bodyPr>
          <a:lstStyle>
            <a:lvl1pPr marL="0" indent="0" algn="ctr">
              <a:buNone/>
              <a:defRPr sz="1800"/>
            </a:lvl1pPr>
          </a:lstStyle>
          <a:p>
            <a:pPr lvl="0"/>
            <a:r>
              <a:rPr lang="fr-FR" dirty="0"/>
              <a:t>Insérer un </a:t>
            </a:r>
            <a:r>
              <a:rPr lang="fr-FR" dirty="0" err="1"/>
              <a:t>picto</a:t>
            </a:r>
            <a:endParaRPr lang="fr-FR" dirty="0"/>
          </a:p>
        </p:txBody>
      </p:sp>
      <p:sp>
        <p:nvSpPr>
          <p:cNvPr id="48" name="Espace réservé du texte 18">
            <a:extLst>
              <a:ext uri="{FF2B5EF4-FFF2-40B4-BE49-F238E27FC236}">
                <a16:creationId xmlns:a16="http://schemas.microsoft.com/office/drawing/2014/main" id="{DE90CE4B-E815-4C66-9E4F-C1DA1EE5E208}"/>
              </a:ext>
            </a:extLst>
          </p:cNvPr>
          <p:cNvSpPr>
            <a:spLocks noGrp="1"/>
          </p:cNvSpPr>
          <p:nvPr>
            <p:ph type="body" sz="quarter" idx="31" hasCustomPrompt="1"/>
          </p:nvPr>
        </p:nvSpPr>
        <p:spPr>
          <a:xfrm>
            <a:off x="5909678" y="2349194"/>
            <a:ext cx="883950" cy="893077"/>
          </a:xfrm>
        </p:spPr>
        <p:txBody>
          <a:bodyPr anchor="ctr">
            <a:noAutofit/>
          </a:bodyPr>
          <a:lstStyle>
            <a:lvl1pPr marL="0" indent="0" algn="ctr">
              <a:buNone/>
              <a:defRPr sz="1800"/>
            </a:lvl1pPr>
          </a:lstStyle>
          <a:p>
            <a:pPr lvl="0"/>
            <a:r>
              <a:rPr lang="fr-FR" dirty="0"/>
              <a:t>Insérer un </a:t>
            </a:r>
            <a:r>
              <a:rPr lang="fr-FR" dirty="0" err="1"/>
              <a:t>picto</a:t>
            </a:r>
            <a:endParaRPr lang="fr-FR" dirty="0"/>
          </a:p>
        </p:txBody>
      </p:sp>
      <p:sp>
        <p:nvSpPr>
          <p:cNvPr id="49" name="Espace réservé du texte 5">
            <a:extLst>
              <a:ext uri="{FF2B5EF4-FFF2-40B4-BE49-F238E27FC236}">
                <a16:creationId xmlns:a16="http://schemas.microsoft.com/office/drawing/2014/main" id="{ADE953DB-F532-4F7A-93DB-F3A3AB1C2FF6}"/>
              </a:ext>
            </a:extLst>
          </p:cNvPr>
          <p:cNvSpPr>
            <a:spLocks noGrp="1"/>
          </p:cNvSpPr>
          <p:nvPr>
            <p:ph type="body" sz="quarter" idx="32" hasCustomPrompt="1"/>
          </p:nvPr>
        </p:nvSpPr>
        <p:spPr>
          <a:xfrm>
            <a:off x="1331080" y="4239288"/>
            <a:ext cx="2751337" cy="893076"/>
          </a:xfrm>
        </p:spPr>
        <p:txBody>
          <a:bodyPr>
            <a:noAutofit/>
          </a:bodyPr>
          <a:lstStyle>
            <a:lvl1pPr marL="0" indent="0">
              <a:buNone/>
              <a:defRPr sz="7200" b="1"/>
            </a:lvl1pPr>
          </a:lstStyle>
          <a:p>
            <a:pPr lvl="0"/>
            <a:r>
              <a:rPr lang="fr-FR" dirty="0"/>
              <a:t>100 k</a:t>
            </a:r>
          </a:p>
        </p:txBody>
      </p:sp>
      <p:sp>
        <p:nvSpPr>
          <p:cNvPr id="50" name="Espace réservé du texte 10">
            <a:extLst>
              <a:ext uri="{FF2B5EF4-FFF2-40B4-BE49-F238E27FC236}">
                <a16:creationId xmlns:a16="http://schemas.microsoft.com/office/drawing/2014/main" id="{81D427B1-84CE-4131-A453-75DDB358EA8C}"/>
              </a:ext>
            </a:extLst>
          </p:cNvPr>
          <p:cNvSpPr>
            <a:spLocks noGrp="1"/>
          </p:cNvSpPr>
          <p:nvPr>
            <p:ph type="body" sz="quarter" idx="33" hasCustomPrompt="1"/>
          </p:nvPr>
        </p:nvSpPr>
        <p:spPr>
          <a:xfrm>
            <a:off x="1331689" y="5135101"/>
            <a:ext cx="2750728" cy="699600"/>
          </a:xfrm>
        </p:spPr>
        <p:txBody>
          <a:bodyPr>
            <a:noAutofit/>
          </a:bodyPr>
          <a:lstStyle>
            <a:lvl1pPr marL="0" indent="0">
              <a:buNone/>
              <a:defRPr sz="2000" b="1">
                <a:solidFill>
                  <a:schemeClr val="accent3"/>
                </a:solidFill>
              </a:defRPr>
            </a:lvl1pPr>
          </a:lstStyle>
          <a:p>
            <a:pPr lvl="0"/>
            <a:r>
              <a:rPr lang="fr-FR" dirty="0"/>
              <a:t>Légende du chiffre clé</a:t>
            </a:r>
          </a:p>
        </p:txBody>
      </p:sp>
      <p:sp>
        <p:nvSpPr>
          <p:cNvPr id="52" name="Espace réservé du texte 18">
            <a:extLst>
              <a:ext uri="{FF2B5EF4-FFF2-40B4-BE49-F238E27FC236}">
                <a16:creationId xmlns:a16="http://schemas.microsoft.com/office/drawing/2014/main" id="{2B413C1B-AC8C-4C97-9830-DEDFFF4CBB62}"/>
              </a:ext>
            </a:extLst>
          </p:cNvPr>
          <p:cNvSpPr>
            <a:spLocks noGrp="1"/>
          </p:cNvSpPr>
          <p:nvPr>
            <p:ph type="body" sz="quarter" idx="34" hasCustomPrompt="1"/>
          </p:nvPr>
        </p:nvSpPr>
        <p:spPr>
          <a:xfrm>
            <a:off x="440552" y="4239287"/>
            <a:ext cx="883950" cy="893077"/>
          </a:xfrm>
        </p:spPr>
        <p:txBody>
          <a:bodyPr anchor="ctr">
            <a:noAutofit/>
          </a:bodyPr>
          <a:lstStyle>
            <a:lvl1pPr marL="0" indent="0" algn="ctr">
              <a:buNone/>
              <a:defRPr sz="1800"/>
            </a:lvl1pPr>
          </a:lstStyle>
          <a:p>
            <a:pPr lvl="0"/>
            <a:r>
              <a:rPr lang="fr-FR" dirty="0"/>
              <a:t>Insérer un </a:t>
            </a:r>
            <a:r>
              <a:rPr lang="fr-FR" dirty="0" err="1"/>
              <a:t>picto</a:t>
            </a:r>
            <a:endParaRPr lang="fr-FR" dirty="0"/>
          </a:p>
        </p:txBody>
      </p:sp>
      <p:sp>
        <p:nvSpPr>
          <p:cNvPr id="56" name="Espace réservé du texte 5">
            <a:extLst>
              <a:ext uri="{FF2B5EF4-FFF2-40B4-BE49-F238E27FC236}">
                <a16:creationId xmlns:a16="http://schemas.microsoft.com/office/drawing/2014/main" id="{4157C5A3-0D44-40D6-9B8A-8481E84F055B}"/>
              </a:ext>
            </a:extLst>
          </p:cNvPr>
          <p:cNvSpPr>
            <a:spLocks noGrp="1"/>
          </p:cNvSpPr>
          <p:nvPr>
            <p:ph type="body" sz="quarter" idx="35" hasCustomPrompt="1"/>
          </p:nvPr>
        </p:nvSpPr>
        <p:spPr>
          <a:xfrm>
            <a:off x="6793628" y="4239288"/>
            <a:ext cx="2751337" cy="893076"/>
          </a:xfrm>
        </p:spPr>
        <p:txBody>
          <a:bodyPr>
            <a:noAutofit/>
          </a:bodyPr>
          <a:lstStyle>
            <a:lvl1pPr marL="0" indent="0">
              <a:buNone/>
              <a:defRPr sz="7200" b="1"/>
            </a:lvl1pPr>
          </a:lstStyle>
          <a:p>
            <a:pPr lvl="0"/>
            <a:r>
              <a:rPr lang="fr-FR" dirty="0"/>
              <a:t>100 k</a:t>
            </a:r>
          </a:p>
        </p:txBody>
      </p:sp>
      <p:sp>
        <p:nvSpPr>
          <p:cNvPr id="57" name="Espace réservé du texte 10">
            <a:extLst>
              <a:ext uri="{FF2B5EF4-FFF2-40B4-BE49-F238E27FC236}">
                <a16:creationId xmlns:a16="http://schemas.microsoft.com/office/drawing/2014/main" id="{5F7DCB27-CD67-4115-8034-675CA210073B}"/>
              </a:ext>
            </a:extLst>
          </p:cNvPr>
          <p:cNvSpPr>
            <a:spLocks noGrp="1"/>
          </p:cNvSpPr>
          <p:nvPr>
            <p:ph type="body" sz="quarter" idx="36" hasCustomPrompt="1"/>
          </p:nvPr>
        </p:nvSpPr>
        <p:spPr>
          <a:xfrm>
            <a:off x="6794237" y="5135101"/>
            <a:ext cx="2750728" cy="699600"/>
          </a:xfrm>
        </p:spPr>
        <p:txBody>
          <a:bodyPr>
            <a:noAutofit/>
          </a:bodyPr>
          <a:lstStyle>
            <a:lvl1pPr marL="0" indent="0">
              <a:buNone/>
              <a:defRPr sz="2000" b="1">
                <a:solidFill>
                  <a:schemeClr val="accent3"/>
                </a:solidFill>
              </a:defRPr>
            </a:lvl1pPr>
          </a:lstStyle>
          <a:p>
            <a:pPr lvl="0"/>
            <a:r>
              <a:rPr lang="fr-FR" dirty="0"/>
              <a:t>Légende du chiffre clé</a:t>
            </a:r>
          </a:p>
        </p:txBody>
      </p:sp>
      <p:sp>
        <p:nvSpPr>
          <p:cNvPr id="58" name="Espace réservé du texte 18">
            <a:extLst>
              <a:ext uri="{FF2B5EF4-FFF2-40B4-BE49-F238E27FC236}">
                <a16:creationId xmlns:a16="http://schemas.microsoft.com/office/drawing/2014/main" id="{C93CAC2D-3EBF-45AB-AF16-31FF1F6D314D}"/>
              </a:ext>
            </a:extLst>
          </p:cNvPr>
          <p:cNvSpPr>
            <a:spLocks noGrp="1"/>
          </p:cNvSpPr>
          <p:nvPr>
            <p:ph type="body" sz="quarter" idx="37" hasCustomPrompt="1"/>
          </p:nvPr>
        </p:nvSpPr>
        <p:spPr>
          <a:xfrm>
            <a:off x="5909678" y="4239287"/>
            <a:ext cx="883950" cy="893077"/>
          </a:xfrm>
        </p:spPr>
        <p:txBody>
          <a:bodyPr anchor="ctr">
            <a:noAutofit/>
          </a:bodyPr>
          <a:lstStyle>
            <a:lvl1pPr marL="0" indent="0" algn="ctr">
              <a:buNone/>
              <a:defRPr sz="1800"/>
            </a:lvl1pPr>
          </a:lstStyle>
          <a:p>
            <a:pPr lvl="0"/>
            <a:r>
              <a:rPr lang="fr-FR" dirty="0"/>
              <a:t>Insérer un </a:t>
            </a:r>
            <a:r>
              <a:rPr lang="fr-FR" dirty="0" err="1"/>
              <a:t>picto</a:t>
            </a:r>
            <a:endParaRPr lang="fr-FR" dirty="0"/>
          </a:p>
        </p:txBody>
      </p:sp>
    </p:spTree>
    <p:extLst>
      <p:ext uri="{BB962C8B-B14F-4D97-AF65-F5344CB8AC3E}">
        <p14:creationId xmlns:p14="http://schemas.microsoft.com/office/powerpoint/2010/main" val="14508489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hronologie">
    <p:spTree>
      <p:nvGrpSpPr>
        <p:cNvPr id="1" name=""/>
        <p:cNvGrpSpPr/>
        <p:nvPr/>
      </p:nvGrpSpPr>
      <p:grpSpPr>
        <a:xfrm>
          <a:off x="0" y="0"/>
          <a:ext cx="0" cy="0"/>
          <a:chOff x="0" y="0"/>
          <a:chExt cx="0" cy="0"/>
        </a:xfrm>
      </p:grpSpPr>
      <p:sp>
        <p:nvSpPr>
          <p:cNvPr id="7" name="Espace réservé du pied de page 4">
            <a:extLst>
              <a:ext uri="{FF2B5EF4-FFF2-40B4-BE49-F238E27FC236}">
                <a16:creationId xmlns:a16="http://schemas.microsoft.com/office/drawing/2014/main" id="{C8A4188B-E928-40A7-A72C-BF3B448FC25C}"/>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Titre de la présentation</a:t>
            </a:r>
          </a:p>
        </p:txBody>
      </p:sp>
      <p:sp>
        <p:nvSpPr>
          <p:cNvPr id="8" name="Espace réservé de la date 3">
            <a:extLst>
              <a:ext uri="{FF2B5EF4-FFF2-40B4-BE49-F238E27FC236}">
                <a16:creationId xmlns:a16="http://schemas.microsoft.com/office/drawing/2014/main" id="{31993816-523E-49E3-B0A4-45F5778466F1}"/>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A3ADE562-BEB5-432E-AFF8-2923AA890A78}" type="datetime1">
              <a:rPr lang="fr-FR" smtClean="0"/>
              <a:pPr/>
              <a:t>21/01/2022</a:t>
            </a:fld>
            <a:endParaRPr lang="fr-FR"/>
          </a:p>
        </p:txBody>
      </p:sp>
      <p:sp>
        <p:nvSpPr>
          <p:cNvPr id="9" name="Espace réservé du numéro de diapositive 5">
            <a:extLst>
              <a:ext uri="{FF2B5EF4-FFF2-40B4-BE49-F238E27FC236}">
                <a16:creationId xmlns:a16="http://schemas.microsoft.com/office/drawing/2014/main" id="{AFC8C875-1391-49D9-9CDE-5CD3E682D22E}"/>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a:p>
        </p:txBody>
      </p:sp>
      <p:sp>
        <p:nvSpPr>
          <p:cNvPr id="38" name="Espace réservé du texte 17">
            <a:extLst>
              <a:ext uri="{FF2B5EF4-FFF2-40B4-BE49-F238E27FC236}">
                <a16:creationId xmlns:a16="http://schemas.microsoft.com/office/drawing/2014/main" id="{E98C8807-B9D1-4D7D-863D-0720B73FC492}"/>
              </a:ext>
            </a:extLst>
          </p:cNvPr>
          <p:cNvSpPr>
            <a:spLocks noGrp="1"/>
          </p:cNvSpPr>
          <p:nvPr>
            <p:ph type="body" sz="quarter" idx="10" hasCustomPrompt="1"/>
          </p:nvPr>
        </p:nvSpPr>
        <p:spPr>
          <a:xfrm>
            <a:off x="447131" y="322001"/>
            <a:ext cx="11290050" cy="600075"/>
          </a:xfrm>
        </p:spPr>
        <p:txBody>
          <a:bodyPr>
            <a:noAutofit/>
          </a:bodyPr>
          <a:lstStyle>
            <a:lvl1pPr marL="0" indent="0">
              <a:buNone/>
              <a:defRPr sz="4400" b="1">
                <a:solidFill>
                  <a:schemeClr val="accent3"/>
                </a:solidFill>
              </a:defRPr>
            </a:lvl1pPr>
          </a:lstStyle>
          <a:p>
            <a:pPr lvl="0"/>
            <a:r>
              <a:rPr lang="fr-FR" dirty="0"/>
              <a:t>Chronologie</a:t>
            </a:r>
          </a:p>
        </p:txBody>
      </p:sp>
      <p:cxnSp>
        <p:nvCxnSpPr>
          <p:cNvPr id="31" name="Connecteur droit 30">
            <a:extLst>
              <a:ext uri="{FF2B5EF4-FFF2-40B4-BE49-F238E27FC236}">
                <a16:creationId xmlns:a16="http://schemas.microsoft.com/office/drawing/2014/main" id="{44B00621-13A2-4046-A2DB-86C036CA88B5}"/>
              </a:ext>
            </a:extLst>
          </p:cNvPr>
          <p:cNvCxnSpPr/>
          <p:nvPr userDrawn="1"/>
        </p:nvCxnSpPr>
        <p:spPr>
          <a:xfrm flipV="1">
            <a:off x="616413" y="3420532"/>
            <a:ext cx="0" cy="2908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Connecteur droit 38">
            <a:extLst>
              <a:ext uri="{FF2B5EF4-FFF2-40B4-BE49-F238E27FC236}">
                <a16:creationId xmlns:a16="http://schemas.microsoft.com/office/drawing/2014/main" id="{3B542AC0-A1F6-4E84-AB7B-02F5115D8984}"/>
              </a:ext>
            </a:extLst>
          </p:cNvPr>
          <p:cNvCxnSpPr>
            <a:cxnSpLocks/>
          </p:cNvCxnSpPr>
          <p:nvPr userDrawn="1"/>
        </p:nvCxnSpPr>
        <p:spPr>
          <a:xfrm flipH="1">
            <a:off x="413213" y="3714182"/>
            <a:ext cx="11323968" cy="0"/>
          </a:xfrm>
          <a:prstGeom prst="line">
            <a:avLst/>
          </a:prstGeom>
          <a:ln w="47625">
            <a:solidFill>
              <a:srgbClr val="EB0F0F"/>
            </a:solidFill>
          </a:ln>
        </p:spPr>
        <p:style>
          <a:lnRef idx="1">
            <a:schemeClr val="accent1"/>
          </a:lnRef>
          <a:fillRef idx="0">
            <a:schemeClr val="accent1"/>
          </a:fillRef>
          <a:effectRef idx="0">
            <a:schemeClr val="accent1"/>
          </a:effectRef>
          <a:fontRef idx="minor">
            <a:schemeClr val="tx1"/>
          </a:fontRef>
        </p:style>
      </p:cxnSp>
      <p:sp>
        <p:nvSpPr>
          <p:cNvPr id="47" name="Espace réservé du texte 2">
            <a:extLst>
              <a:ext uri="{FF2B5EF4-FFF2-40B4-BE49-F238E27FC236}">
                <a16:creationId xmlns:a16="http://schemas.microsoft.com/office/drawing/2014/main" id="{A5A34281-2620-4727-8737-DB27DA208CB0}"/>
              </a:ext>
            </a:extLst>
          </p:cNvPr>
          <p:cNvSpPr>
            <a:spLocks noGrp="1"/>
          </p:cNvSpPr>
          <p:nvPr>
            <p:ph type="body" sz="quarter" idx="11" hasCustomPrompt="1"/>
          </p:nvPr>
        </p:nvSpPr>
        <p:spPr>
          <a:xfrm>
            <a:off x="447675" y="1943745"/>
            <a:ext cx="2100263" cy="290512"/>
          </a:xfrm>
        </p:spPr>
        <p:txBody>
          <a:bodyPr>
            <a:noAutofit/>
          </a:bodyPr>
          <a:lstStyle>
            <a:lvl1pPr marL="0" indent="0">
              <a:buNone/>
              <a:defRPr sz="1800" b="1"/>
            </a:lvl1pPr>
          </a:lstStyle>
          <a:p>
            <a:pPr lvl="0"/>
            <a:r>
              <a:rPr lang="fr-FR" dirty="0"/>
              <a:t>00/00/00</a:t>
            </a:r>
          </a:p>
        </p:txBody>
      </p:sp>
      <p:sp>
        <p:nvSpPr>
          <p:cNvPr id="51" name="Espace réservé du texte 2">
            <a:extLst>
              <a:ext uri="{FF2B5EF4-FFF2-40B4-BE49-F238E27FC236}">
                <a16:creationId xmlns:a16="http://schemas.microsoft.com/office/drawing/2014/main" id="{BE2326A9-30A1-4B11-84AA-E32E695681CC}"/>
              </a:ext>
            </a:extLst>
          </p:cNvPr>
          <p:cNvSpPr>
            <a:spLocks noGrp="1"/>
          </p:cNvSpPr>
          <p:nvPr>
            <p:ph type="body" sz="quarter" idx="12" hasCustomPrompt="1"/>
          </p:nvPr>
        </p:nvSpPr>
        <p:spPr>
          <a:xfrm>
            <a:off x="447675" y="2278320"/>
            <a:ext cx="2645569" cy="290512"/>
          </a:xfrm>
        </p:spPr>
        <p:txBody>
          <a:bodyPr>
            <a:noAutofit/>
          </a:bodyPr>
          <a:lstStyle>
            <a:lvl1pPr marL="0" indent="0">
              <a:buNone/>
              <a:defRPr sz="1800" b="1"/>
            </a:lvl1pPr>
          </a:lstStyle>
          <a:p>
            <a:pPr lvl="0"/>
            <a:r>
              <a:rPr lang="fr-FR" dirty="0"/>
              <a:t>Titre Calibri 18 pt Bold</a:t>
            </a:r>
          </a:p>
        </p:txBody>
      </p:sp>
      <p:sp>
        <p:nvSpPr>
          <p:cNvPr id="53" name="Espace réservé du texte 4">
            <a:extLst>
              <a:ext uri="{FF2B5EF4-FFF2-40B4-BE49-F238E27FC236}">
                <a16:creationId xmlns:a16="http://schemas.microsoft.com/office/drawing/2014/main" id="{4756D813-0EFA-45B3-8E79-F9408FC8E78E}"/>
              </a:ext>
            </a:extLst>
          </p:cNvPr>
          <p:cNvSpPr>
            <a:spLocks noGrp="1"/>
          </p:cNvSpPr>
          <p:nvPr>
            <p:ph type="body" sz="quarter" idx="13" hasCustomPrompt="1"/>
          </p:nvPr>
        </p:nvSpPr>
        <p:spPr>
          <a:xfrm>
            <a:off x="447131" y="2618420"/>
            <a:ext cx="2716212" cy="717123"/>
          </a:xfrm>
        </p:spPr>
        <p:txBody>
          <a:bodyPr>
            <a:noAutofit/>
          </a:bodyPr>
          <a:lstStyle>
            <a:lvl1pPr marL="0" indent="0">
              <a:lnSpc>
                <a:spcPct val="100000"/>
              </a:lnSpc>
              <a:spcBef>
                <a:spcPts val="0"/>
              </a:spcBef>
              <a:buNone/>
              <a:defRPr sz="1200"/>
            </a:lvl1pPr>
          </a:lstStyle>
          <a:p>
            <a:pPr lvl="0"/>
            <a:r>
              <a:rPr lang="fr-FR" dirty="0"/>
              <a:t>Légende Calibri 12 pt</a:t>
            </a:r>
          </a:p>
          <a:p>
            <a:pPr lvl="0"/>
            <a:r>
              <a:rPr lang="fr-FR" dirty="0"/>
              <a:t>En lien avec le tiret de la ligne gris temporelle situé en-dessous</a:t>
            </a:r>
          </a:p>
        </p:txBody>
      </p:sp>
      <p:sp>
        <p:nvSpPr>
          <p:cNvPr id="65" name="Espace réservé du texte 2">
            <a:extLst>
              <a:ext uri="{FF2B5EF4-FFF2-40B4-BE49-F238E27FC236}">
                <a16:creationId xmlns:a16="http://schemas.microsoft.com/office/drawing/2014/main" id="{281DA833-B255-4DB0-AAD1-DD98DFBA1F06}"/>
              </a:ext>
            </a:extLst>
          </p:cNvPr>
          <p:cNvSpPr>
            <a:spLocks noGrp="1"/>
          </p:cNvSpPr>
          <p:nvPr>
            <p:ph type="body" sz="quarter" idx="14" hasCustomPrompt="1"/>
          </p:nvPr>
        </p:nvSpPr>
        <p:spPr>
          <a:xfrm>
            <a:off x="3723848" y="1943745"/>
            <a:ext cx="2100263" cy="290512"/>
          </a:xfrm>
        </p:spPr>
        <p:txBody>
          <a:bodyPr>
            <a:noAutofit/>
          </a:bodyPr>
          <a:lstStyle>
            <a:lvl1pPr marL="0" indent="0">
              <a:buNone/>
              <a:defRPr sz="1800" b="1"/>
            </a:lvl1pPr>
          </a:lstStyle>
          <a:p>
            <a:pPr lvl="0"/>
            <a:r>
              <a:rPr lang="fr-FR" dirty="0"/>
              <a:t>00/00/00</a:t>
            </a:r>
          </a:p>
        </p:txBody>
      </p:sp>
      <p:sp>
        <p:nvSpPr>
          <p:cNvPr id="66" name="Espace réservé du texte 2">
            <a:extLst>
              <a:ext uri="{FF2B5EF4-FFF2-40B4-BE49-F238E27FC236}">
                <a16:creationId xmlns:a16="http://schemas.microsoft.com/office/drawing/2014/main" id="{42660110-9CA3-48FF-80E4-EE4C6E9625FC}"/>
              </a:ext>
            </a:extLst>
          </p:cNvPr>
          <p:cNvSpPr>
            <a:spLocks noGrp="1"/>
          </p:cNvSpPr>
          <p:nvPr>
            <p:ph type="body" sz="quarter" idx="15" hasCustomPrompt="1"/>
          </p:nvPr>
        </p:nvSpPr>
        <p:spPr>
          <a:xfrm>
            <a:off x="3723848" y="2278320"/>
            <a:ext cx="2645569" cy="290512"/>
          </a:xfrm>
        </p:spPr>
        <p:txBody>
          <a:bodyPr>
            <a:noAutofit/>
          </a:bodyPr>
          <a:lstStyle>
            <a:lvl1pPr marL="0" indent="0">
              <a:buNone/>
              <a:defRPr sz="1800" b="1"/>
            </a:lvl1pPr>
          </a:lstStyle>
          <a:p>
            <a:pPr lvl="0"/>
            <a:r>
              <a:rPr lang="fr-FR" dirty="0"/>
              <a:t>Titre Calibri 18 pt Bold</a:t>
            </a:r>
          </a:p>
        </p:txBody>
      </p:sp>
      <p:sp>
        <p:nvSpPr>
          <p:cNvPr id="67" name="Espace réservé du texte 4">
            <a:extLst>
              <a:ext uri="{FF2B5EF4-FFF2-40B4-BE49-F238E27FC236}">
                <a16:creationId xmlns:a16="http://schemas.microsoft.com/office/drawing/2014/main" id="{AF89F26D-34C2-4C6E-9837-9E0788C097CA}"/>
              </a:ext>
            </a:extLst>
          </p:cNvPr>
          <p:cNvSpPr>
            <a:spLocks noGrp="1"/>
          </p:cNvSpPr>
          <p:nvPr>
            <p:ph type="body" sz="quarter" idx="16" hasCustomPrompt="1"/>
          </p:nvPr>
        </p:nvSpPr>
        <p:spPr>
          <a:xfrm>
            <a:off x="3723304" y="2618420"/>
            <a:ext cx="2716212" cy="717123"/>
          </a:xfrm>
        </p:spPr>
        <p:txBody>
          <a:bodyPr>
            <a:noAutofit/>
          </a:bodyPr>
          <a:lstStyle>
            <a:lvl1pPr marL="0" indent="0">
              <a:lnSpc>
                <a:spcPct val="100000"/>
              </a:lnSpc>
              <a:spcBef>
                <a:spcPts val="0"/>
              </a:spcBef>
              <a:buNone/>
              <a:defRPr sz="1200"/>
            </a:lvl1pPr>
          </a:lstStyle>
          <a:p>
            <a:pPr lvl="0"/>
            <a:r>
              <a:rPr lang="fr-FR" dirty="0"/>
              <a:t>Légende Calibri 12 pt</a:t>
            </a:r>
          </a:p>
          <a:p>
            <a:pPr lvl="0"/>
            <a:r>
              <a:rPr lang="fr-FR" dirty="0"/>
              <a:t>En lien avec le tiret de la ligne gris temporelle situé en-dessous</a:t>
            </a:r>
          </a:p>
        </p:txBody>
      </p:sp>
      <p:sp>
        <p:nvSpPr>
          <p:cNvPr id="71" name="Espace réservé du texte 2">
            <a:extLst>
              <a:ext uri="{FF2B5EF4-FFF2-40B4-BE49-F238E27FC236}">
                <a16:creationId xmlns:a16="http://schemas.microsoft.com/office/drawing/2014/main" id="{02E2FBF0-C3CF-42DB-96CC-2934C0DEAD30}"/>
              </a:ext>
            </a:extLst>
          </p:cNvPr>
          <p:cNvSpPr>
            <a:spLocks noGrp="1"/>
          </p:cNvSpPr>
          <p:nvPr>
            <p:ph type="body" sz="quarter" idx="17" hasCustomPrompt="1"/>
          </p:nvPr>
        </p:nvSpPr>
        <p:spPr>
          <a:xfrm>
            <a:off x="7000021" y="1943745"/>
            <a:ext cx="2100263" cy="290512"/>
          </a:xfrm>
        </p:spPr>
        <p:txBody>
          <a:bodyPr>
            <a:noAutofit/>
          </a:bodyPr>
          <a:lstStyle>
            <a:lvl1pPr marL="0" indent="0">
              <a:buNone/>
              <a:defRPr sz="1800" b="1"/>
            </a:lvl1pPr>
          </a:lstStyle>
          <a:p>
            <a:pPr lvl="0"/>
            <a:r>
              <a:rPr lang="fr-FR" dirty="0"/>
              <a:t>00/00/00</a:t>
            </a:r>
          </a:p>
        </p:txBody>
      </p:sp>
      <p:sp>
        <p:nvSpPr>
          <p:cNvPr id="72" name="Espace réservé du texte 2">
            <a:extLst>
              <a:ext uri="{FF2B5EF4-FFF2-40B4-BE49-F238E27FC236}">
                <a16:creationId xmlns:a16="http://schemas.microsoft.com/office/drawing/2014/main" id="{9579AD66-E801-47A3-AC41-8DA69409293A}"/>
              </a:ext>
            </a:extLst>
          </p:cNvPr>
          <p:cNvSpPr>
            <a:spLocks noGrp="1"/>
          </p:cNvSpPr>
          <p:nvPr>
            <p:ph type="body" sz="quarter" idx="18" hasCustomPrompt="1"/>
          </p:nvPr>
        </p:nvSpPr>
        <p:spPr>
          <a:xfrm>
            <a:off x="7000021" y="2278320"/>
            <a:ext cx="2645569" cy="290512"/>
          </a:xfrm>
        </p:spPr>
        <p:txBody>
          <a:bodyPr>
            <a:noAutofit/>
          </a:bodyPr>
          <a:lstStyle>
            <a:lvl1pPr marL="0" indent="0">
              <a:buNone/>
              <a:defRPr sz="1800" b="1"/>
            </a:lvl1pPr>
          </a:lstStyle>
          <a:p>
            <a:pPr lvl="0"/>
            <a:r>
              <a:rPr lang="fr-FR" dirty="0"/>
              <a:t>Titre Calibri 18 pt Bold</a:t>
            </a:r>
          </a:p>
        </p:txBody>
      </p:sp>
      <p:sp>
        <p:nvSpPr>
          <p:cNvPr id="73" name="Espace réservé du texte 4">
            <a:extLst>
              <a:ext uri="{FF2B5EF4-FFF2-40B4-BE49-F238E27FC236}">
                <a16:creationId xmlns:a16="http://schemas.microsoft.com/office/drawing/2014/main" id="{DCD451FC-295A-4CB2-9A9B-87D54A6DA10A}"/>
              </a:ext>
            </a:extLst>
          </p:cNvPr>
          <p:cNvSpPr>
            <a:spLocks noGrp="1"/>
          </p:cNvSpPr>
          <p:nvPr>
            <p:ph type="body" sz="quarter" idx="19" hasCustomPrompt="1"/>
          </p:nvPr>
        </p:nvSpPr>
        <p:spPr>
          <a:xfrm>
            <a:off x="6999477" y="2618420"/>
            <a:ext cx="2716212" cy="717123"/>
          </a:xfrm>
        </p:spPr>
        <p:txBody>
          <a:bodyPr>
            <a:noAutofit/>
          </a:bodyPr>
          <a:lstStyle>
            <a:lvl1pPr marL="0" indent="0">
              <a:lnSpc>
                <a:spcPct val="100000"/>
              </a:lnSpc>
              <a:spcBef>
                <a:spcPts val="0"/>
              </a:spcBef>
              <a:buNone/>
              <a:defRPr sz="1200"/>
            </a:lvl1pPr>
          </a:lstStyle>
          <a:p>
            <a:pPr lvl="0"/>
            <a:r>
              <a:rPr lang="fr-FR" dirty="0"/>
              <a:t>Légende Calibri 12 pt</a:t>
            </a:r>
          </a:p>
          <a:p>
            <a:pPr lvl="0"/>
            <a:r>
              <a:rPr lang="fr-FR" dirty="0"/>
              <a:t>En lien avec le tiret de la ligne gris temporelle situé en-dessous</a:t>
            </a:r>
          </a:p>
        </p:txBody>
      </p:sp>
      <p:sp>
        <p:nvSpPr>
          <p:cNvPr id="77" name="Espace réservé du texte 2">
            <a:extLst>
              <a:ext uri="{FF2B5EF4-FFF2-40B4-BE49-F238E27FC236}">
                <a16:creationId xmlns:a16="http://schemas.microsoft.com/office/drawing/2014/main" id="{4F69061E-D1FA-4D15-92F5-C375760A6C73}"/>
              </a:ext>
            </a:extLst>
          </p:cNvPr>
          <p:cNvSpPr>
            <a:spLocks noGrp="1"/>
          </p:cNvSpPr>
          <p:nvPr>
            <p:ph type="body" sz="quarter" idx="20" hasCustomPrompt="1"/>
          </p:nvPr>
        </p:nvSpPr>
        <p:spPr>
          <a:xfrm>
            <a:off x="1995106" y="4421478"/>
            <a:ext cx="2100263" cy="290512"/>
          </a:xfrm>
        </p:spPr>
        <p:txBody>
          <a:bodyPr>
            <a:noAutofit/>
          </a:bodyPr>
          <a:lstStyle>
            <a:lvl1pPr marL="0" indent="0">
              <a:buNone/>
              <a:defRPr sz="1800" b="1"/>
            </a:lvl1pPr>
          </a:lstStyle>
          <a:p>
            <a:pPr lvl="0"/>
            <a:r>
              <a:rPr lang="fr-FR" dirty="0"/>
              <a:t>00/00/00</a:t>
            </a:r>
          </a:p>
        </p:txBody>
      </p:sp>
      <p:sp>
        <p:nvSpPr>
          <p:cNvPr id="78" name="Espace réservé du texte 2">
            <a:extLst>
              <a:ext uri="{FF2B5EF4-FFF2-40B4-BE49-F238E27FC236}">
                <a16:creationId xmlns:a16="http://schemas.microsoft.com/office/drawing/2014/main" id="{1CD7E7D4-92F4-4947-BC09-A95FAAB6ED73}"/>
              </a:ext>
            </a:extLst>
          </p:cNvPr>
          <p:cNvSpPr>
            <a:spLocks noGrp="1"/>
          </p:cNvSpPr>
          <p:nvPr>
            <p:ph type="body" sz="quarter" idx="21" hasCustomPrompt="1"/>
          </p:nvPr>
        </p:nvSpPr>
        <p:spPr>
          <a:xfrm>
            <a:off x="1995106" y="4755457"/>
            <a:ext cx="2645569" cy="290512"/>
          </a:xfrm>
        </p:spPr>
        <p:txBody>
          <a:bodyPr>
            <a:noAutofit/>
          </a:bodyPr>
          <a:lstStyle>
            <a:lvl1pPr marL="0" indent="0">
              <a:buNone/>
              <a:defRPr sz="1800" b="1"/>
            </a:lvl1pPr>
          </a:lstStyle>
          <a:p>
            <a:pPr lvl="0"/>
            <a:r>
              <a:rPr lang="fr-FR" dirty="0"/>
              <a:t>Titre Calibri 18 pt Bold</a:t>
            </a:r>
          </a:p>
        </p:txBody>
      </p:sp>
      <p:sp>
        <p:nvSpPr>
          <p:cNvPr id="79" name="Espace réservé du texte 4">
            <a:extLst>
              <a:ext uri="{FF2B5EF4-FFF2-40B4-BE49-F238E27FC236}">
                <a16:creationId xmlns:a16="http://schemas.microsoft.com/office/drawing/2014/main" id="{17597B47-1508-4A3D-8F4F-695FD4AC0A02}"/>
              </a:ext>
            </a:extLst>
          </p:cNvPr>
          <p:cNvSpPr>
            <a:spLocks noGrp="1"/>
          </p:cNvSpPr>
          <p:nvPr>
            <p:ph type="body" sz="quarter" idx="22" hasCustomPrompt="1"/>
          </p:nvPr>
        </p:nvSpPr>
        <p:spPr>
          <a:xfrm>
            <a:off x="1994562" y="5095557"/>
            <a:ext cx="2716212" cy="717123"/>
          </a:xfrm>
        </p:spPr>
        <p:txBody>
          <a:bodyPr>
            <a:noAutofit/>
          </a:bodyPr>
          <a:lstStyle>
            <a:lvl1pPr marL="0" indent="0">
              <a:lnSpc>
                <a:spcPct val="100000"/>
              </a:lnSpc>
              <a:spcBef>
                <a:spcPts val="0"/>
              </a:spcBef>
              <a:buNone/>
              <a:defRPr sz="1200"/>
            </a:lvl1pPr>
          </a:lstStyle>
          <a:p>
            <a:pPr lvl="0"/>
            <a:r>
              <a:rPr lang="fr-FR" dirty="0"/>
              <a:t>Légende Calibri 12 pt</a:t>
            </a:r>
          </a:p>
          <a:p>
            <a:pPr lvl="0"/>
            <a:r>
              <a:rPr lang="fr-FR" dirty="0"/>
              <a:t>En lien avec le tiret de la ligne gris temporelle situé en-dessous</a:t>
            </a:r>
          </a:p>
        </p:txBody>
      </p:sp>
      <p:sp>
        <p:nvSpPr>
          <p:cNvPr id="83" name="Espace réservé du texte 2">
            <a:extLst>
              <a:ext uri="{FF2B5EF4-FFF2-40B4-BE49-F238E27FC236}">
                <a16:creationId xmlns:a16="http://schemas.microsoft.com/office/drawing/2014/main" id="{AFA02D0A-DF6F-4D01-BBFF-10B18D5AA859}"/>
              </a:ext>
            </a:extLst>
          </p:cNvPr>
          <p:cNvSpPr>
            <a:spLocks noGrp="1"/>
          </p:cNvSpPr>
          <p:nvPr>
            <p:ph type="body" sz="quarter" idx="23" hasCustomPrompt="1"/>
          </p:nvPr>
        </p:nvSpPr>
        <p:spPr>
          <a:xfrm>
            <a:off x="5223671" y="4421478"/>
            <a:ext cx="2100263" cy="290512"/>
          </a:xfrm>
        </p:spPr>
        <p:txBody>
          <a:bodyPr>
            <a:noAutofit/>
          </a:bodyPr>
          <a:lstStyle>
            <a:lvl1pPr marL="0" indent="0">
              <a:buNone/>
              <a:defRPr sz="1800" b="1"/>
            </a:lvl1pPr>
          </a:lstStyle>
          <a:p>
            <a:pPr lvl="0"/>
            <a:r>
              <a:rPr lang="fr-FR" dirty="0"/>
              <a:t>00/00/00</a:t>
            </a:r>
          </a:p>
        </p:txBody>
      </p:sp>
      <p:sp>
        <p:nvSpPr>
          <p:cNvPr id="84" name="Espace réservé du texte 2">
            <a:extLst>
              <a:ext uri="{FF2B5EF4-FFF2-40B4-BE49-F238E27FC236}">
                <a16:creationId xmlns:a16="http://schemas.microsoft.com/office/drawing/2014/main" id="{8A605544-4CA2-4212-91E0-BE422C775AA2}"/>
              </a:ext>
            </a:extLst>
          </p:cNvPr>
          <p:cNvSpPr>
            <a:spLocks noGrp="1"/>
          </p:cNvSpPr>
          <p:nvPr>
            <p:ph type="body" sz="quarter" idx="24" hasCustomPrompt="1"/>
          </p:nvPr>
        </p:nvSpPr>
        <p:spPr>
          <a:xfrm>
            <a:off x="5223671" y="4755457"/>
            <a:ext cx="2645569" cy="290512"/>
          </a:xfrm>
        </p:spPr>
        <p:txBody>
          <a:bodyPr>
            <a:noAutofit/>
          </a:bodyPr>
          <a:lstStyle>
            <a:lvl1pPr marL="0" indent="0">
              <a:buNone/>
              <a:defRPr sz="1800" b="1"/>
            </a:lvl1pPr>
          </a:lstStyle>
          <a:p>
            <a:pPr lvl="0"/>
            <a:r>
              <a:rPr lang="fr-FR" dirty="0"/>
              <a:t>Titre Calibri 18 pt Bold</a:t>
            </a:r>
          </a:p>
        </p:txBody>
      </p:sp>
      <p:sp>
        <p:nvSpPr>
          <p:cNvPr id="85" name="Espace réservé du texte 4">
            <a:extLst>
              <a:ext uri="{FF2B5EF4-FFF2-40B4-BE49-F238E27FC236}">
                <a16:creationId xmlns:a16="http://schemas.microsoft.com/office/drawing/2014/main" id="{2B88F7EE-E968-485D-B30D-09B9ACD38DA3}"/>
              </a:ext>
            </a:extLst>
          </p:cNvPr>
          <p:cNvSpPr>
            <a:spLocks noGrp="1"/>
          </p:cNvSpPr>
          <p:nvPr>
            <p:ph type="body" sz="quarter" idx="25" hasCustomPrompt="1"/>
          </p:nvPr>
        </p:nvSpPr>
        <p:spPr>
          <a:xfrm>
            <a:off x="5223127" y="5095557"/>
            <a:ext cx="2716212" cy="717123"/>
          </a:xfrm>
        </p:spPr>
        <p:txBody>
          <a:bodyPr>
            <a:noAutofit/>
          </a:bodyPr>
          <a:lstStyle>
            <a:lvl1pPr marL="0" indent="0">
              <a:lnSpc>
                <a:spcPct val="100000"/>
              </a:lnSpc>
              <a:spcBef>
                <a:spcPts val="0"/>
              </a:spcBef>
              <a:buNone/>
              <a:defRPr sz="1200"/>
            </a:lvl1pPr>
          </a:lstStyle>
          <a:p>
            <a:pPr lvl="0"/>
            <a:r>
              <a:rPr lang="fr-FR" dirty="0"/>
              <a:t>Légende Calibri 12 pt</a:t>
            </a:r>
          </a:p>
          <a:p>
            <a:pPr lvl="0"/>
            <a:r>
              <a:rPr lang="fr-FR" dirty="0"/>
              <a:t>En lien avec le tiret de la ligne gris temporelle situé en-dessous</a:t>
            </a:r>
          </a:p>
        </p:txBody>
      </p:sp>
      <p:sp>
        <p:nvSpPr>
          <p:cNvPr id="89" name="Espace réservé du texte 2">
            <a:extLst>
              <a:ext uri="{FF2B5EF4-FFF2-40B4-BE49-F238E27FC236}">
                <a16:creationId xmlns:a16="http://schemas.microsoft.com/office/drawing/2014/main" id="{6CDD13D9-1201-4DA5-BA7D-A2D120F023EF}"/>
              </a:ext>
            </a:extLst>
          </p:cNvPr>
          <p:cNvSpPr>
            <a:spLocks noGrp="1"/>
          </p:cNvSpPr>
          <p:nvPr>
            <p:ph type="body" sz="quarter" idx="26" hasCustomPrompt="1"/>
          </p:nvPr>
        </p:nvSpPr>
        <p:spPr>
          <a:xfrm>
            <a:off x="8452236" y="4421478"/>
            <a:ext cx="2100263" cy="290512"/>
          </a:xfrm>
        </p:spPr>
        <p:txBody>
          <a:bodyPr>
            <a:noAutofit/>
          </a:bodyPr>
          <a:lstStyle>
            <a:lvl1pPr marL="0" indent="0">
              <a:buNone/>
              <a:defRPr sz="1800" b="1"/>
            </a:lvl1pPr>
          </a:lstStyle>
          <a:p>
            <a:pPr lvl="0"/>
            <a:r>
              <a:rPr lang="fr-FR" dirty="0"/>
              <a:t>00/00/00</a:t>
            </a:r>
          </a:p>
        </p:txBody>
      </p:sp>
      <p:sp>
        <p:nvSpPr>
          <p:cNvPr id="90" name="Espace réservé du texte 2">
            <a:extLst>
              <a:ext uri="{FF2B5EF4-FFF2-40B4-BE49-F238E27FC236}">
                <a16:creationId xmlns:a16="http://schemas.microsoft.com/office/drawing/2014/main" id="{8605C944-5B97-4EC5-AD40-9E46849CB74A}"/>
              </a:ext>
            </a:extLst>
          </p:cNvPr>
          <p:cNvSpPr>
            <a:spLocks noGrp="1"/>
          </p:cNvSpPr>
          <p:nvPr>
            <p:ph type="body" sz="quarter" idx="27" hasCustomPrompt="1"/>
          </p:nvPr>
        </p:nvSpPr>
        <p:spPr>
          <a:xfrm>
            <a:off x="8452236" y="4755457"/>
            <a:ext cx="2645569" cy="290512"/>
          </a:xfrm>
        </p:spPr>
        <p:txBody>
          <a:bodyPr>
            <a:noAutofit/>
          </a:bodyPr>
          <a:lstStyle>
            <a:lvl1pPr marL="0" indent="0">
              <a:buNone/>
              <a:defRPr sz="1800" b="1"/>
            </a:lvl1pPr>
          </a:lstStyle>
          <a:p>
            <a:pPr lvl="0"/>
            <a:r>
              <a:rPr lang="fr-FR" dirty="0"/>
              <a:t>Titre Calibri 18 pt Bold</a:t>
            </a:r>
          </a:p>
        </p:txBody>
      </p:sp>
      <p:sp>
        <p:nvSpPr>
          <p:cNvPr id="91" name="Espace réservé du texte 4">
            <a:extLst>
              <a:ext uri="{FF2B5EF4-FFF2-40B4-BE49-F238E27FC236}">
                <a16:creationId xmlns:a16="http://schemas.microsoft.com/office/drawing/2014/main" id="{9A557E9F-7FC4-4BD3-8E88-F1B7C8B9850B}"/>
              </a:ext>
            </a:extLst>
          </p:cNvPr>
          <p:cNvSpPr>
            <a:spLocks noGrp="1"/>
          </p:cNvSpPr>
          <p:nvPr>
            <p:ph type="body" sz="quarter" idx="28" hasCustomPrompt="1"/>
          </p:nvPr>
        </p:nvSpPr>
        <p:spPr>
          <a:xfrm>
            <a:off x="8451692" y="5095557"/>
            <a:ext cx="2716212" cy="717123"/>
          </a:xfrm>
        </p:spPr>
        <p:txBody>
          <a:bodyPr>
            <a:noAutofit/>
          </a:bodyPr>
          <a:lstStyle>
            <a:lvl1pPr marL="0" indent="0">
              <a:lnSpc>
                <a:spcPct val="100000"/>
              </a:lnSpc>
              <a:spcBef>
                <a:spcPts val="0"/>
              </a:spcBef>
              <a:buNone/>
              <a:defRPr sz="1200"/>
            </a:lvl1pPr>
          </a:lstStyle>
          <a:p>
            <a:pPr lvl="0"/>
            <a:r>
              <a:rPr lang="fr-FR" dirty="0"/>
              <a:t>Légende Calibri 12 pt</a:t>
            </a:r>
          </a:p>
          <a:p>
            <a:pPr lvl="0"/>
            <a:r>
              <a:rPr lang="fr-FR" dirty="0"/>
              <a:t>En lien avec le tiret de la ligne gris temporelle situé en-dessous</a:t>
            </a:r>
          </a:p>
        </p:txBody>
      </p:sp>
    </p:spTree>
    <p:extLst>
      <p:ext uri="{BB962C8B-B14F-4D97-AF65-F5344CB8AC3E}">
        <p14:creationId xmlns:p14="http://schemas.microsoft.com/office/powerpoint/2010/main" val="33009368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Graphique">
    <p:spTree>
      <p:nvGrpSpPr>
        <p:cNvPr id="1" name=""/>
        <p:cNvGrpSpPr/>
        <p:nvPr/>
      </p:nvGrpSpPr>
      <p:grpSpPr>
        <a:xfrm>
          <a:off x="0" y="0"/>
          <a:ext cx="0" cy="0"/>
          <a:chOff x="0" y="0"/>
          <a:chExt cx="0" cy="0"/>
        </a:xfrm>
      </p:grpSpPr>
      <p:sp>
        <p:nvSpPr>
          <p:cNvPr id="7" name="Espace réservé du pied de page 4">
            <a:extLst>
              <a:ext uri="{FF2B5EF4-FFF2-40B4-BE49-F238E27FC236}">
                <a16:creationId xmlns:a16="http://schemas.microsoft.com/office/drawing/2014/main" id="{C8A4188B-E928-40A7-A72C-BF3B448FC25C}"/>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Titre de la présentation</a:t>
            </a:r>
          </a:p>
        </p:txBody>
      </p:sp>
      <p:sp>
        <p:nvSpPr>
          <p:cNvPr id="8" name="Espace réservé de la date 3">
            <a:extLst>
              <a:ext uri="{FF2B5EF4-FFF2-40B4-BE49-F238E27FC236}">
                <a16:creationId xmlns:a16="http://schemas.microsoft.com/office/drawing/2014/main" id="{31993816-523E-49E3-B0A4-45F5778466F1}"/>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A3ADE562-BEB5-432E-AFF8-2923AA890A78}" type="datetime1">
              <a:rPr lang="fr-FR" smtClean="0"/>
              <a:pPr/>
              <a:t>21/01/2022</a:t>
            </a:fld>
            <a:endParaRPr lang="fr-FR"/>
          </a:p>
        </p:txBody>
      </p:sp>
      <p:sp>
        <p:nvSpPr>
          <p:cNvPr id="9" name="Espace réservé du numéro de diapositive 5">
            <a:extLst>
              <a:ext uri="{FF2B5EF4-FFF2-40B4-BE49-F238E27FC236}">
                <a16:creationId xmlns:a16="http://schemas.microsoft.com/office/drawing/2014/main" id="{AFC8C875-1391-49D9-9CDE-5CD3E682D22E}"/>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a:p>
        </p:txBody>
      </p:sp>
      <p:sp>
        <p:nvSpPr>
          <p:cNvPr id="35" name="Espace réservé du graphique 4">
            <a:extLst>
              <a:ext uri="{FF2B5EF4-FFF2-40B4-BE49-F238E27FC236}">
                <a16:creationId xmlns:a16="http://schemas.microsoft.com/office/drawing/2014/main" id="{64AE0470-CDF3-4817-985C-1C8B96F0F6C6}"/>
              </a:ext>
            </a:extLst>
          </p:cNvPr>
          <p:cNvSpPr>
            <a:spLocks noGrp="1"/>
          </p:cNvSpPr>
          <p:nvPr>
            <p:ph type="chart" sz="quarter" idx="11" hasCustomPrompt="1"/>
          </p:nvPr>
        </p:nvSpPr>
        <p:spPr>
          <a:xfrm>
            <a:off x="447131" y="1261914"/>
            <a:ext cx="7882482" cy="5010029"/>
          </a:xfrm>
        </p:spPr>
        <p:txBody>
          <a:bodyPr anchor="ctr"/>
          <a:lstStyle>
            <a:lvl1pPr marL="0" indent="0" algn="ctr">
              <a:buNone/>
              <a:defRPr/>
            </a:lvl1pPr>
          </a:lstStyle>
          <a:p>
            <a:r>
              <a:rPr lang="fr-FR" dirty="0"/>
              <a:t>Insérer un graphique</a:t>
            </a:r>
          </a:p>
        </p:txBody>
      </p:sp>
      <p:sp>
        <p:nvSpPr>
          <p:cNvPr id="40" name="Espace réservé du texte 9">
            <a:extLst>
              <a:ext uri="{FF2B5EF4-FFF2-40B4-BE49-F238E27FC236}">
                <a16:creationId xmlns:a16="http://schemas.microsoft.com/office/drawing/2014/main" id="{8875C898-323A-491B-87E1-3927828A617A}"/>
              </a:ext>
            </a:extLst>
          </p:cNvPr>
          <p:cNvSpPr>
            <a:spLocks noGrp="1"/>
          </p:cNvSpPr>
          <p:nvPr>
            <p:ph type="body" sz="quarter" idx="12" hasCustomPrompt="1"/>
          </p:nvPr>
        </p:nvSpPr>
        <p:spPr>
          <a:xfrm>
            <a:off x="8565355" y="1995281"/>
            <a:ext cx="3171825" cy="971586"/>
          </a:xfrm>
        </p:spPr>
        <p:txBody>
          <a:bodyPr>
            <a:noAutofit/>
          </a:bodyPr>
          <a:lstStyle>
            <a:lvl1pPr marL="0" indent="0">
              <a:buNone/>
              <a:defRPr sz="3200" b="1">
                <a:solidFill>
                  <a:schemeClr val="accent1"/>
                </a:solidFill>
              </a:defRPr>
            </a:lvl1pPr>
          </a:lstStyle>
          <a:p>
            <a:pPr lvl="0"/>
            <a:r>
              <a:rPr lang="fr-FR" dirty="0"/>
              <a:t>Titre du graphique</a:t>
            </a:r>
          </a:p>
        </p:txBody>
      </p:sp>
      <p:sp>
        <p:nvSpPr>
          <p:cNvPr id="41" name="Espace réservé du texte 11">
            <a:extLst>
              <a:ext uri="{FF2B5EF4-FFF2-40B4-BE49-F238E27FC236}">
                <a16:creationId xmlns:a16="http://schemas.microsoft.com/office/drawing/2014/main" id="{0B424686-5D38-45B7-A895-AD9E22CAA47F}"/>
              </a:ext>
            </a:extLst>
          </p:cNvPr>
          <p:cNvSpPr>
            <a:spLocks noGrp="1"/>
          </p:cNvSpPr>
          <p:nvPr>
            <p:ph type="body" sz="quarter" idx="13" hasCustomPrompt="1"/>
          </p:nvPr>
        </p:nvSpPr>
        <p:spPr>
          <a:xfrm>
            <a:off x="8565355" y="3033735"/>
            <a:ext cx="3179514" cy="3238208"/>
          </a:xfrm>
        </p:spPr>
        <p:txBody>
          <a:bodyPr>
            <a:noAutofit/>
          </a:bodyPr>
          <a:lstStyle>
            <a:lvl1pPr marL="0" indent="0">
              <a:lnSpc>
                <a:spcPct val="150000"/>
              </a:lnSpc>
              <a:spcBef>
                <a:spcPts val="0"/>
              </a:spcBef>
              <a:buNone/>
              <a:defRPr sz="1600"/>
            </a:lvl1pPr>
          </a:lstStyle>
          <a:p>
            <a:pPr lvl="0"/>
            <a:r>
              <a:rPr lang="fr-FR" dirty="0"/>
              <a:t>Les couleurs du graphique peuvent être un assortiment des 3 couleurs complémentaires (ou dégradé si nécessaire).</a:t>
            </a:r>
          </a:p>
        </p:txBody>
      </p:sp>
      <p:sp>
        <p:nvSpPr>
          <p:cNvPr id="42" name="Espace réservé du texte 17">
            <a:extLst>
              <a:ext uri="{FF2B5EF4-FFF2-40B4-BE49-F238E27FC236}">
                <a16:creationId xmlns:a16="http://schemas.microsoft.com/office/drawing/2014/main" id="{19E11BFB-79FF-442D-A35E-52E6A3429BED}"/>
              </a:ext>
            </a:extLst>
          </p:cNvPr>
          <p:cNvSpPr>
            <a:spLocks noGrp="1"/>
          </p:cNvSpPr>
          <p:nvPr>
            <p:ph type="body" sz="quarter" idx="10" hasCustomPrompt="1"/>
          </p:nvPr>
        </p:nvSpPr>
        <p:spPr>
          <a:xfrm>
            <a:off x="447131" y="322001"/>
            <a:ext cx="11290050" cy="600075"/>
          </a:xfrm>
        </p:spPr>
        <p:txBody>
          <a:bodyPr>
            <a:noAutofit/>
          </a:bodyPr>
          <a:lstStyle>
            <a:lvl1pPr marL="0" indent="0">
              <a:buNone/>
              <a:defRPr sz="4400" b="1">
                <a:solidFill>
                  <a:schemeClr val="accent1"/>
                </a:solidFill>
              </a:defRPr>
            </a:lvl1pPr>
          </a:lstStyle>
          <a:p>
            <a:pPr lvl="0"/>
            <a:r>
              <a:rPr lang="fr-FR" dirty="0"/>
              <a:t>Graphique</a:t>
            </a:r>
          </a:p>
        </p:txBody>
      </p:sp>
    </p:spTree>
    <p:extLst>
      <p:ext uri="{BB962C8B-B14F-4D97-AF65-F5344CB8AC3E}">
        <p14:creationId xmlns:p14="http://schemas.microsoft.com/office/powerpoint/2010/main" val="22765106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ableau">
    <p:spTree>
      <p:nvGrpSpPr>
        <p:cNvPr id="1" name=""/>
        <p:cNvGrpSpPr/>
        <p:nvPr/>
      </p:nvGrpSpPr>
      <p:grpSpPr>
        <a:xfrm>
          <a:off x="0" y="0"/>
          <a:ext cx="0" cy="0"/>
          <a:chOff x="0" y="0"/>
          <a:chExt cx="0" cy="0"/>
        </a:xfrm>
      </p:grpSpPr>
      <p:sp>
        <p:nvSpPr>
          <p:cNvPr id="7" name="Espace réservé du pied de page 4">
            <a:extLst>
              <a:ext uri="{FF2B5EF4-FFF2-40B4-BE49-F238E27FC236}">
                <a16:creationId xmlns:a16="http://schemas.microsoft.com/office/drawing/2014/main" id="{C8A4188B-E928-40A7-A72C-BF3B448FC25C}"/>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Titre de la présentation</a:t>
            </a:r>
          </a:p>
        </p:txBody>
      </p:sp>
      <p:sp>
        <p:nvSpPr>
          <p:cNvPr id="8" name="Espace réservé de la date 3">
            <a:extLst>
              <a:ext uri="{FF2B5EF4-FFF2-40B4-BE49-F238E27FC236}">
                <a16:creationId xmlns:a16="http://schemas.microsoft.com/office/drawing/2014/main" id="{31993816-523E-49E3-B0A4-45F5778466F1}"/>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A3ADE562-BEB5-432E-AFF8-2923AA890A78}" type="datetime1">
              <a:rPr lang="fr-FR" smtClean="0"/>
              <a:pPr/>
              <a:t>21/01/2022</a:t>
            </a:fld>
            <a:endParaRPr lang="fr-FR"/>
          </a:p>
        </p:txBody>
      </p:sp>
      <p:sp>
        <p:nvSpPr>
          <p:cNvPr id="9" name="Espace réservé du numéro de diapositive 5">
            <a:extLst>
              <a:ext uri="{FF2B5EF4-FFF2-40B4-BE49-F238E27FC236}">
                <a16:creationId xmlns:a16="http://schemas.microsoft.com/office/drawing/2014/main" id="{AFC8C875-1391-49D9-9CDE-5CD3E682D22E}"/>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a:p>
        </p:txBody>
      </p:sp>
      <p:sp>
        <p:nvSpPr>
          <p:cNvPr id="42" name="Espace réservé du texte 17">
            <a:extLst>
              <a:ext uri="{FF2B5EF4-FFF2-40B4-BE49-F238E27FC236}">
                <a16:creationId xmlns:a16="http://schemas.microsoft.com/office/drawing/2014/main" id="{19E11BFB-79FF-442D-A35E-52E6A3429BED}"/>
              </a:ext>
            </a:extLst>
          </p:cNvPr>
          <p:cNvSpPr>
            <a:spLocks noGrp="1"/>
          </p:cNvSpPr>
          <p:nvPr>
            <p:ph type="body" sz="quarter" idx="10" hasCustomPrompt="1"/>
          </p:nvPr>
        </p:nvSpPr>
        <p:spPr>
          <a:xfrm>
            <a:off x="447131" y="322001"/>
            <a:ext cx="11290050" cy="600075"/>
          </a:xfrm>
        </p:spPr>
        <p:txBody>
          <a:bodyPr>
            <a:noAutofit/>
          </a:bodyPr>
          <a:lstStyle>
            <a:lvl1pPr marL="0" indent="0">
              <a:buNone/>
              <a:defRPr sz="4400" b="1">
                <a:solidFill>
                  <a:schemeClr val="accent1"/>
                </a:solidFill>
              </a:defRPr>
            </a:lvl1pPr>
          </a:lstStyle>
          <a:p>
            <a:pPr lvl="0"/>
            <a:r>
              <a:rPr lang="fr-FR" dirty="0"/>
              <a:t>Tableau</a:t>
            </a:r>
          </a:p>
        </p:txBody>
      </p:sp>
      <p:sp>
        <p:nvSpPr>
          <p:cNvPr id="11" name="Espace réservé du tableau 2">
            <a:extLst>
              <a:ext uri="{FF2B5EF4-FFF2-40B4-BE49-F238E27FC236}">
                <a16:creationId xmlns:a16="http://schemas.microsoft.com/office/drawing/2014/main" id="{3DCC89E5-F14B-4494-945C-650BC7E622B7}"/>
              </a:ext>
            </a:extLst>
          </p:cNvPr>
          <p:cNvSpPr>
            <a:spLocks noGrp="1"/>
          </p:cNvSpPr>
          <p:nvPr>
            <p:ph type="tbl" sz="quarter" idx="14" hasCustomPrompt="1"/>
          </p:nvPr>
        </p:nvSpPr>
        <p:spPr>
          <a:xfrm>
            <a:off x="454819" y="1261120"/>
            <a:ext cx="11290049" cy="5010029"/>
          </a:xfrm>
        </p:spPr>
        <p:txBody>
          <a:bodyPr anchor="ctr"/>
          <a:lstStyle>
            <a:lvl1pPr marL="0" indent="0" algn="ctr">
              <a:buNone/>
              <a:defRPr/>
            </a:lvl1pPr>
          </a:lstStyle>
          <a:p>
            <a:r>
              <a:rPr lang="fr-FR" dirty="0"/>
              <a:t>Insérer un tableau</a:t>
            </a:r>
          </a:p>
        </p:txBody>
      </p:sp>
    </p:spTree>
    <p:extLst>
      <p:ext uri="{BB962C8B-B14F-4D97-AF65-F5344CB8AC3E}">
        <p14:creationId xmlns:p14="http://schemas.microsoft.com/office/powerpoint/2010/main" val="24178322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in">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1D52C9CF-82E1-47E9-A095-D5F655BDE897}"/>
              </a:ext>
            </a:extLst>
          </p:cNvPr>
          <p:cNvSpPr/>
          <p:nvPr userDrawn="1"/>
        </p:nvSpPr>
        <p:spPr>
          <a:xfrm>
            <a:off x="0" y="-8466"/>
            <a:ext cx="12192000" cy="68664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4" name="Groupe 13">
            <a:extLst>
              <a:ext uri="{FF2B5EF4-FFF2-40B4-BE49-F238E27FC236}">
                <a16:creationId xmlns:a16="http://schemas.microsoft.com/office/drawing/2014/main" id="{D13961D3-D563-4075-A344-55DDEAF736AB}"/>
              </a:ext>
            </a:extLst>
          </p:cNvPr>
          <p:cNvGrpSpPr/>
          <p:nvPr userDrawn="1"/>
        </p:nvGrpSpPr>
        <p:grpSpPr>
          <a:xfrm>
            <a:off x="4418681" y="-8466"/>
            <a:ext cx="3358493" cy="139603"/>
            <a:chOff x="4016504" y="-3045"/>
            <a:chExt cx="3358493" cy="255892"/>
          </a:xfrm>
        </p:grpSpPr>
        <p:sp>
          <p:nvSpPr>
            <p:cNvPr id="15" name="Rectangle 14">
              <a:extLst>
                <a:ext uri="{FF2B5EF4-FFF2-40B4-BE49-F238E27FC236}">
                  <a16:creationId xmlns:a16="http://schemas.microsoft.com/office/drawing/2014/main" id="{75873A72-2976-423D-BA54-26DFBB2A957A}"/>
                </a:ext>
              </a:extLst>
            </p:cNvPr>
            <p:cNvSpPr/>
            <p:nvPr/>
          </p:nvSpPr>
          <p:spPr>
            <a:xfrm rot="16200000">
              <a:off x="4428559" y="-415098"/>
              <a:ext cx="255890" cy="108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E1FDE0B8-944F-45CF-B0AB-170BF70F69E7}"/>
                </a:ext>
              </a:extLst>
            </p:cNvPr>
            <p:cNvSpPr/>
            <p:nvPr/>
          </p:nvSpPr>
          <p:spPr>
            <a:xfrm rot="16200000">
              <a:off x="5567804" y="-415099"/>
              <a:ext cx="255892" cy="108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330EE1E7-47BB-489C-9C83-93F173C56419}"/>
                </a:ext>
              </a:extLst>
            </p:cNvPr>
            <p:cNvSpPr/>
            <p:nvPr/>
          </p:nvSpPr>
          <p:spPr>
            <a:xfrm rot="16200000">
              <a:off x="6707052" y="-415100"/>
              <a:ext cx="255890" cy="108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9" name="Espace réservé du texte 3">
            <a:extLst>
              <a:ext uri="{FF2B5EF4-FFF2-40B4-BE49-F238E27FC236}">
                <a16:creationId xmlns:a16="http://schemas.microsoft.com/office/drawing/2014/main" id="{259852C1-2818-4408-808C-B05C9C720A71}"/>
              </a:ext>
            </a:extLst>
          </p:cNvPr>
          <p:cNvSpPr>
            <a:spLocks noGrp="1"/>
          </p:cNvSpPr>
          <p:nvPr>
            <p:ph type="body" sz="quarter" idx="10" hasCustomPrompt="1"/>
          </p:nvPr>
        </p:nvSpPr>
        <p:spPr>
          <a:xfrm>
            <a:off x="1882157" y="5123432"/>
            <a:ext cx="8427686" cy="341632"/>
          </a:xfrm>
        </p:spPr>
        <p:txBody>
          <a:bodyPr wrap="square">
            <a:spAutoFit/>
          </a:bodyPr>
          <a:lstStyle>
            <a:lvl1pPr marL="0" indent="0" algn="ctr">
              <a:buNone/>
              <a:defRPr sz="1800" b="1"/>
            </a:lvl1pPr>
          </a:lstStyle>
          <a:p>
            <a:pPr lvl="0"/>
            <a:r>
              <a:rPr lang="fr-FR" dirty="0"/>
              <a:t>Département émetteur</a:t>
            </a:r>
          </a:p>
        </p:txBody>
      </p:sp>
      <p:sp>
        <p:nvSpPr>
          <p:cNvPr id="20" name="Espace réservé du texte 3">
            <a:extLst>
              <a:ext uri="{FF2B5EF4-FFF2-40B4-BE49-F238E27FC236}">
                <a16:creationId xmlns:a16="http://schemas.microsoft.com/office/drawing/2014/main" id="{2594499F-1147-45CE-8018-E7C572846584}"/>
              </a:ext>
            </a:extLst>
          </p:cNvPr>
          <p:cNvSpPr>
            <a:spLocks noGrp="1"/>
          </p:cNvSpPr>
          <p:nvPr>
            <p:ph type="body" sz="quarter" idx="11" hasCustomPrompt="1"/>
          </p:nvPr>
        </p:nvSpPr>
        <p:spPr>
          <a:xfrm>
            <a:off x="1882157" y="5477238"/>
            <a:ext cx="8427686" cy="341632"/>
          </a:xfrm>
        </p:spPr>
        <p:txBody>
          <a:bodyPr wrap="square">
            <a:spAutoFit/>
          </a:bodyPr>
          <a:lstStyle>
            <a:lvl1pPr marL="0" indent="0" algn="ctr">
              <a:buNone/>
              <a:defRPr sz="1800" b="0">
                <a:solidFill>
                  <a:srgbClr val="EB0F0F"/>
                </a:solidFill>
              </a:defRPr>
            </a:lvl1pPr>
          </a:lstStyle>
          <a:p>
            <a:pPr lvl="0"/>
            <a:r>
              <a:rPr lang="fr-FR" dirty="0"/>
              <a:t>Contact : Prénom NOM - 00 00 00 00 00 </a:t>
            </a:r>
          </a:p>
        </p:txBody>
      </p:sp>
      <p:sp>
        <p:nvSpPr>
          <p:cNvPr id="22" name="Espace réservé du texte 3">
            <a:extLst>
              <a:ext uri="{FF2B5EF4-FFF2-40B4-BE49-F238E27FC236}">
                <a16:creationId xmlns:a16="http://schemas.microsoft.com/office/drawing/2014/main" id="{0CECB3CA-EBFD-43F9-A487-462B191CB678}"/>
              </a:ext>
            </a:extLst>
          </p:cNvPr>
          <p:cNvSpPr>
            <a:spLocks noGrp="1"/>
          </p:cNvSpPr>
          <p:nvPr>
            <p:ph type="body" sz="quarter" idx="12" hasCustomPrompt="1"/>
          </p:nvPr>
        </p:nvSpPr>
        <p:spPr>
          <a:xfrm>
            <a:off x="1882157" y="5828139"/>
            <a:ext cx="8427686" cy="341632"/>
          </a:xfrm>
        </p:spPr>
        <p:txBody>
          <a:bodyPr wrap="square">
            <a:spAutoFit/>
          </a:bodyPr>
          <a:lstStyle>
            <a:lvl1pPr marL="0" indent="0" algn="ctr">
              <a:buNone/>
              <a:defRPr sz="1800" b="0">
                <a:solidFill>
                  <a:schemeClr val="tx1"/>
                </a:solidFill>
              </a:defRPr>
            </a:lvl1pPr>
          </a:lstStyle>
          <a:p>
            <a:pPr lvl="0"/>
            <a:r>
              <a:rPr lang="fr-FR" dirty="0"/>
              <a:t>nom.prenom@ecuvie.caisse-epargne.fr</a:t>
            </a:r>
          </a:p>
        </p:txBody>
      </p:sp>
      <p:sp>
        <p:nvSpPr>
          <p:cNvPr id="2" name="Rectangle 1">
            <a:extLst>
              <a:ext uri="{FF2B5EF4-FFF2-40B4-BE49-F238E27FC236}">
                <a16:creationId xmlns:a16="http://schemas.microsoft.com/office/drawing/2014/main" id="{7E4862AB-985D-468B-9647-DA89B6A93B13}"/>
              </a:ext>
            </a:extLst>
          </p:cNvPr>
          <p:cNvSpPr/>
          <p:nvPr userDrawn="1"/>
        </p:nvSpPr>
        <p:spPr>
          <a:xfrm>
            <a:off x="1746251" y="2890968"/>
            <a:ext cx="3409949" cy="8483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4" name="Image 3" descr="Une image contenant texte&#10;&#10;Description générée automatiquement">
            <a:extLst>
              <a:ext uri="{FF2B5EF4-FFF2-40B4-BE49-F238E27FC236}">
                <a16:creationId xmlns:a16="http://schemas.microsoft.com/office/drawing/2014/main" id="{FFEB8C0E-E8A4-4111-B3D9-B2A4923A1184}"/>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215" r="2156"/>
          <a:stretch/>
        </p:blipFill>
        <p:spPr>
          <a:xfrm>
            <a:off x="1904999" y="2626341"/>
            <a:ext cx="8382001" cy="1596851"/>
          </a:xfrm>
          <a:prstGeom prst="rect">
            <a:avLst/>
          </a:prstGeom>
        </p:spPr>
      </p:pic>
    </p:spTree>
    <p:extLst>
      <p:ext uri="{BB962C8B-B14F-4D97-AF65-F5344CB8AC3E}">
        <p14:creationId xmlns:p14="http://schemas.microsoft.com/office/powerpoint/2010/main" val="2470013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34462469-1950-4077-B759-47087F33D3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a:extLst>
              <a:ext uri="{FF2B5EF4-FFF2-40B4-BE49-F238E27FC236}">
                <a16:creationId xmlns:a16="http://schemas.microsoft.com/office/drawing/2014/main" id="{0523CB9B-FA3B-4EE5-AC17-3EE097618F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p:txBody>
      </p:sp>
      <p:sp>
        <p:nvSpPr>
          <p:cNvPr id="5" name="Espace réservé du pied de page 4">
            <a:extLst>
              <a:ext uri="{FF2B5EF4-FFF2-40B4-BE49-F238E27FC236}">
                <a16:creationId xmlns:a16="http://schemas.microsoft.com/office/drawing/2014/main" id="{953FE4EE-8867-49E9-A8B8-9D159146F1C6}"/>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Titre de la présentation</a:t>
            </a:r>
          </a:p>
        </p:txBody>
      </p:sp>
      <p:sp>
        <p:nvSpPr>
          <p:cNvPr id="11" name="ZoneTexte 10">
            <a:extLst>
              <a:ext uri="{FF2B5EF4-FFF2-40B4-BE49-F238E27FC236}">
                <a16:creationId xmlns:a16="http://schemas.microsoft.com/office/drawing/2014/main" id="{43EDABC7-0CC5-4DC0-9BE2-FC2898BB9FC1}"/>
              </a:ext>
            </a:extLst>
          </p:cNvPr>
          <p:cNvSpPr txBox="1"/>
          <p:nvPr userDrawn="1"/>
        </p:nvSpPr>
        <p:spPr>
          <a:xfrm>
            <a:off x="4782509" y="6467077"/>
            <a:ext cx="2626982" cy="246222"/>
          </a:xfrm>
          <a:prstGeom prst="rect">
            <a:avLst/>
          </a:prstGeom>
          <a:noFill/>
          <a:effectLst/>
        </p:spPr>
        <p:txBody>
          <a:bodyPr wrap="square">
            <a:spAutoFit/>
          </a:bodyPr>
          <a:lstStyle/>
          <a:p>
            <a:pPr algn="ctr"/>
            <a:r>
              <a:rPr lang="fr-FR" sz="1000" dirty="0">
                <a:solidFill>
                  <a:schemeClr val="bg1">
                    <a:lumMod val="65000"/>
                  </a:schemeClr>
                </a:solidFill>
                <a:cs typeface="Poppins" panose="00000500000000000000" pitchFamily="2" charset="0"/>
              </a:rPr>
              <a:t>À usage strictement interne – Ne pas diffuser </a:t>
            </a:r>
            <a:endParaRPr lang="fr-FR" sz="1000" dirty="0">
              <a:solidFill>
                <a:schemeClr val="bg1">
                  <a:lumMod val="65000"/>
                </a:schemeClr>
              </a:solidFill>
            </a:endParaRPr>
          </a:p>
        </p:txBody>
      </p:sp>
      <p:sp>
        <p:nvSpPr>
          <p:cNvPr id="12" name="Espace réservé de la date 3">
            <a:extLst>
              <a:ext uri="{FF2B5EF4-FFF2-40B4-BE49-F238E27FC236}">
                <a16:creationId xmlns:a16="http://schemas.microsoft.com/office/drawing/2014/main" id="{77F4D605-E588-47A9-9B32-7FBDD2621E2D}"/>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A3ADE562-BEB5-432E-AFF8-2923AA890A78}" type="datetime1">
              <a:rPr lang="fr-FR" smtClean="0"/>
              <a:pPr/>
              <a:t>21/01/2022</a:t>
            </a:fld>
            <a:endParaRPr lang="fr-FR"/>
          </a:p>
        </p:txBody>
      </p:sp>
      <p:sp>
        <p:nvSpPr>
          <p:cNvPr id="23" name="Rectangle 22">
            <a:extLst>
              <a:ext uri="{FF2B5EF4-FFF2-40B4-BE49-F238E27FC236}">
                <a16:creationId xmlns:a16="http://schemas.microsoft.com/office/drawing/2014/main" id="{E6BAAE37-A1AB-4F10-BAE4-40BC125EF511}"/>
              </a:ext>
            </a:extLst>
          </p:cNvPr>
          <p:cNvSpPr/>
          <p:nvPr userDrawn="1"/>
        </p:nvSpPr>
        <p:spPr>
          <a:xfrm>
            <a:off x="1428630" y="6576966"/>
            <a:ext cx="45719" cy="45719"/>
          </a:xfrm>
          <a:prstGeom prst="rect">
            <a:avLst/>
          </a:prstGeom>
          <a:solidFill>
            <a:srgbClr val="EB0F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Espace réservé du numéro de diapositive 5">
            <a:extLst>
              <a:ext uri="{FF2B5EF4-FFF2-40B4-BE49-F238E27FC236}">
                <a16:creationId xmlns:a16="http://schemas.microsoft.com/office/drawing/2014/main" id="{C757EB69-2882-41A4-8D98-033F2807AE5C}"/>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a:p>
        </p:txBody>
      </p:sp>
      <p:pic>
        <p:nvPicPr>
          <p:cNvPr id="14" name="Image 13">
            <a:extLst>
              <a:ext uri="{FF2B5EF4-FFF2-40B4-BE49-F238E27FC236}">
                <a16:creationId xmlns:a16="http://schemas.microsoft.com/office/drawing/2014/main" id="{2E1E1A49-6B00-4968-BEE0-9E3D20CF4D4B}"/>
              </a:ext>
            </a:extLst>
          </p:cNvPr>
          <p:cNvPicPr>
            <a:picLocks noChangeAspect="1"/>
          </p:cNvPicPr>
          <p:nvPr userDrawn="1"/>
        </p:nvPicPr>
        <p:blipFill>
          <a:blip r:embed="rId25" cstate="screen">
            <a:extLst>
              <a:ext uri="{28A0092B-C50C-407E-A947-70E740481C1C}">
                <a14:useLocalDpi xmlns:a14="http://schemas.microsoft.com/office/drawing/2010/main" val="0"/>
              </a:ext>
            </a:extLst>
          </a:blip>
          <a:stretch>
            <a:fillRect/>
          </a:stretch>
        </p:blipFill>
        <p:spPr>
          <a:xfrm>
            <a:off x="10374041" y="6291045"/>
            <a:ext cx="1298855" cy="401855"/>
          </a:xfrm>
          <a:prstGeom prst="rect">
            <a:avLst/>
          </a:prstGeom>
        </p:spPr>
      </p:pic>
      <p:sp>
        <p:nvSpPr>
          <p:cNvPr id="4" name="Forme libre : forme 3">
            <a:extLst>
              <a:ext uri="{FF2B5EF4-FFF2-40B4-BE49-F238E27FC236}">
                <a16:creationId xmlns:a16="http://schemas.microsoft.com/office/drawing/2014/main" id="{0E86329B-B8AE-46C8-8E06-EC3AE0F7BB07}"/>
              </a:ext>
            </a:extLst>
          </p:cNvPr>
          <p:cNvSpPr/>
          <p:nvPr userDrawn="1"/>
        </p:nvSpPr>
        <p:spPr>
          <a:xfrm>
            <a:off x="195263" y="6662738"/>
            <a:ext cx="274637" cy="109537"/>
          </a:xfrm>
          <a:custGeom>
            <a:avLst/>
            <a:gdLst>
              <a:gd name="connsiteX0" fmla="*/ 0 w 274637"/>
              <a:gd name="connsiteY0" fmla="*/ 3175 h 109537"/>
              <a:gd name="connsiteX1" fmla="*/ 120650 w 274637"/>
              <a:gd name="connsiteY1" fmla="*/ 3175 h 109537"/>
              <a:gd name="connsiteX2" fmla="*/ 120650 w 274637"/>
              <a:gd name="connsiteY2" fmla="*/ 109537 h 109537"/>
              <a:gd name="connsiteX3" fmla="*/ 190500 w 274637"/>
              <a:gd name="connsiteY3" fmla="*/ 0 h 109537"/>
              <a:gd name="connsiteX4" fmla="*/ 274637 w 274637"/>
              <a:gd name="connsiteY4" fmla="*/ 0 h 1095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637" h="109537">
                <a:moveTo>
                  <a:pt x="0" y="3175"/>
                </a:moveTo>
                <a:lnTo>
                  <a:pt x="120650" y="3175"/>
                </a:lnTo>
                <a:lnTo>
                  <a:pt x="120650" y="109537"/>
                </a:lnTo>
                <a:lnTo>
                  <a:pt x="190500" y="0"/>
                </a:lnTo>
                <a:lnTo>
                  <a:pt x="274637" y="0"/>
                </a:lnTo>
              </a:path>
            </a:pathLst>
          </a:custGeom>
          <a:noFill/>
          <a:ln>
            <a:solidFill>
              <a:srgbClr val="EB0F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EB0F0F"/>
              </a:solidFill>
            </a:endParaRPr>
          </a:p>
        </p:txBody>
      </p:sp>
    </p:spTree>
    <p:extLst>
      <p:ext uri="{BB962C8B-B14F-4D97-AF65-F5344CB8AC3E}">
        <p14:creationId xmlns:p14="http://schemas.microsoft.com/office/powerpoint/2010/main" val="3798387715"/>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7" r:id="rId4"/>
    <p:sldLayoutId id="2147483706" r:id="rId5"/>
    <p:sldLayoutId id="2147483705" r:id="rId6"/>
    <p:sldLayoutId id="2147483704" r:id="rId7"/>
    <p:sldLayoutId id="2147483697" r:id="rId8"/>
    <p:sldLayoutId id="2147483719" r:id="rId9"/>
    <p:sldLayoutId id="2147483717" r:id="rId10"/>
    <p:sldLayoutId id="2147483718" r:id="rId11"/>
    <p:sldLayoutId id="2147483685" r:id="rId12"/>
    <p:sldLayoutId id="2147483708" r:id="rId13"/>
    <p:sldLayoutId id="2147483709" r:id="rId14"/>
    <p:sldLayoutId id="2147483672" r:id="rId15"/>
    <p:sldLayoutId id="2147483711" r:id="rId16"/>
    <p:sldLayoutId id="2147483710" r:id="rId17"/>
    <p:sldLayoutId id="2147483712" r:id="rId18"/>
    <p:sldLayoutId id="2147483713" r:id="rId19"/>
    <p:sldLayoutId id="2147483714" r:id="rId20"/>
    <p:sldLayoutId id="2147483715" r:id="rId21"/>
    <p:sldLayoutId id="2147483716" r:id="rId22"/>
    <p:sldLayoutId id="2147483698" r:id="rId23"/>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3"/>
        </a:buClr>
        <a:buFont typeface="Wingdings" panose="05000000000000000000" pitchFamily="2" charset="2"/>
        <a:buChar char="§"/>
        <a:defRPr sz="17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3"/>
        </a:buClr>
        <a:buFont typeface="Calibri" panose="020F0502020204030204" pitchFamily="34" charset="0"/>
        <a:buChar char="‒"/>
        <a:defRPr sz="17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3"/>
        </a:buClr>
        <a:buFont typeface="Arial" panose="020B0604020202020204" pitchFamily="34" charset="0"/>
        <a:buChar char="•"/>
        <a:defRPr sz="17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3"/>
        </a:buClr>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3"/>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myeav.ecuvie.assurances.d.bbg/jcms/zda_29593/historique-des-taux-de-rendement" TargetMode="Externa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png"/><Relationship Id="rId2" Type="http://schemas.openxmlformats.org/officeDocument/2006/relationships/image" Target="../media/image9.jpeg"/><Relationship Id="rId1" Type="http://schemas.openxmlformats.org/officeDocument/2006/relationships/slideLayout" Target="../slideLayouts/slideLayout15.xml"/><Relationship Id="rId6" Type="http://schemas.openxmlformats.org/officeDocument/2006/relationships/image" Target="../media/image13.png"/><Relationship Id="rId11" Type="http://schemas.openxmlformats.org/officeDocument/2006/relationships/image" Target="../media/image18.jpeg"/><Relationship Id="rId5" Type="http://schemas.openxmlformats.org/officeDocument/2006/relationships/image" Target="../media/image12.jpeg"/><Relationship Id="rId10" Type="http://schemas.openxmlformats.org/officeDocument/2006/relationships/image" Target="../media/image17.png"/><Relationship Id="rId4" Type="http://schemas.openxmlformats.org/officeDocument/2006/relationships/image" Target="../media/image11.jpg"/><Relationship Id="rId9"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B51394DF-DF32-4F8D-BB77-AC520118949D}"/>
              </a:ext>
            </a:extLst>
          </p:cNvPr>
          <p:cNvSpPr>
            <a:spLocks noGrp="1"/>
          </p:cNvSpPr>
          <p:nvPr>
            <p:ph type="body" sz="quarter" idx="11"/>
          </p:nvPr>
        </p:nvSpPr>
        <p:spPr>
          <a:xfrm>
            <a:off x="593103" y="2400370"/>
            <a:ext cx="9769107" cy="1830915"/>
          </a:xfrm>
        </p:spPr>
        <p:txBody>
          <a:bodyPr/>
          <a:lstStyle/>
          <a:p>
            <a:r>
              <a:rPr lang="fr-FR" sz="5400" dirty="0"/>
              <a:t>LES RENDEMENTS 2021              DES SUPPORTS EN EUROS                                  de la gamme ASSURANCE VIE</a:t>
            </a:r>
          </a:p>
        </p:txBody>
      </p:sp>
      <p:sp>
        <p:nvSpPr>
          <p:cNvPr id="4" name="Espace réservé du texte 3">
            <a:extLst>
              <a:ext uri="{FF2B5EF4-FFF2-40B4-BE49-F238E27FC236}">
                <a16:creationId xmlns:a16="http://schemas.microsoft.com/office/drawing/2014/main" id="{F46E19A5-A16B-4567-B883-E73E8B0A3EAA}"/>
              </a:ext>
            </a:extLst>
          </p:cNvPr>
          <p:cNvSpPr>
            <a:spLocks noGrp="1"/>
          </p:cNvSpPr>
          <p:nvPr>
            <p:ph type="body" sz="quarter" idx="12"/>
          </p:nvPr>
        </p:nvSpPr>
        <p:spPr/>
        <p:txBody>
          <a:bodyPr/>
          <a:lstStyle/>
          <a:p>
            <a:r>
              <a:rPr lang="fr-FR" dirty="0">
                <a:cs typeface="Poppins" panose="00000500000000000000" pitchFamily="2" charset="0"/>
              </a:rPr>
              <a:t>19/01/2022</a:t>
            </a:r>
            <a:endParaRPr lang="fr-FR" dirty="0"/>
          </a:p>
        </p:txBody>
      </p:sp>
      <p:sp>
        <p:nvSpPr>
          <p:cNvPr id="5" name="Espace réservé du texte 4">
            <a:extLst>
              <a:ext uri="{FF2B5EF4-FFF2-40B4-BE49-F238E27FC236}">
                <a16:creationId xmlns:a16="http://schemas.microsoft.com/office/drawing/2014/main" id="{EE942857-F2B5-4826-96E2-BA516AD6319B}"/>
              </a:ext>
            </a:extLst>
          </p:cNvPr>
          <p:cNvSpPr>
            <a:spLocks noGrp="1"/>
          </p:cNvSpPr>
          <p:nvPr>
            <p:ph type="body" sz="quarter" idx="13"/>
          </p:nvPr>
        </p:nvSpPr>
        <p:spPr/>
        <p:txBody>
          <a:bodyPr/>
          <a:lstStyle/>
          <a:p>
            <a:r>
              <a:rPr lang="fr-FR" dirty="0"/>
              <a:t>Réseau Caisse Epargne</a:t>
            </a:r>
          </a:p>
        </p:txBody>
      </p:sp>
    </p:spTree>
    <p:extLst>
      <p:ext uri="{BB962C8B-B14F-4D97-AF65-F5344CB8AC3E}">
        <p14:creationId xmlns:p14="http://schemas.microsoft.com/office/powerpoint/2010/main" val="20216525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33D9C398-3339-4A66-B44A-D4D61104C317}"/>
              </a:ext>
            </a:extLst>
          </p:cNvPr>
          <p:cNvSpPr>
            <a:spLocks noGrp="1"/>
          </p:cNvSpPr>
          <p:nvPr>
            <p:ph type="ftr" sz="quarter" idx="3"/>
          </p:nvPr>
        </p:nvSpPr>
        <p:spPr/>
        <p:txBody>
          <a:bodyPr/>
          <a:lstStyle/>
          <a:p>
            <a:pPr algn="l"/>
            <a:r>
              <a:rPr lang="fr-FR" dirty="0"/>
              <a:t>Les rendements assurance vie 2021</a:t>
            </a:r>
          </a:p>
        </p:txBody>
      </p:sp>
      <p:sp>
        <p:nvSpPr>
          <p:cNvPr id="3" name="Espace réservé de la date 2">
            <a:extLst>
              <a:ext uri="{FF2B5EF4-FFF2-40B4-BE49-F238E27FC236}">
                <a16:creationId xmlns:a16="http://schemas.microsoft.com/office/drawing/2014/main" id="{7FFF8E3E-D697-44D0-9E49-ED9693809522}"/>
              </a:ext>
            </a:extLst>
          </p:cNvPr>
          <p:cNvSpPr>
            <a:spLocks noGrp="1"/>
          </p:cNvSpPr>
          <p:nvPr>
            <p:ph type="dt" sz="half" idx="2"/>
          </p:nvPr>
        </p:nvSpPr>
        <p:spPr/>
        <p:txBody>
          <a:bodyPr/>
          <a:lstStyle/>
          <a:p>
            <a:fld id="{A3ADE562-BEB5-432E-AFF8-2923AA890A78}" type="datetime1">
              <a:rPr lang="fr-FR" smtClean="0"/>
              <a:pPr/>
              <a:t>21/01/2022</a:t>
            </a:fld>
            <a:endParaRPr lang="fr-FR"/>
          </a:p>
        </p:txBody>
      </p:sp>
      <p:sp>
        <p:nvSpPr>
          <p:cNvPr id="4" name="Espace réservé du numéro de diapositive 3">
            <a:extLst>
              <a:ext uri="{FF2B5EF4-FFF2-40B4-BE49-F238E27FC236}">
                <a16:creationId xmlns:a16="http://schemas.microsoft.com/office/drawing/2014/main" id="{37A0F269-6540-45A0-887D-9F83D81673D9}"/>
              </a:ext>
            </a:extLst>
          </p:cNvPr>
          <p:cNvSpPr>
            <a:spLocks noGrp="1"/>
          </p:cNvSpPr>
          <p:nvPr>
            <p:ph type="sldNum" sz="quarter" idx="4"/>
          </p:nvPr>
        </p:nvSpPr>
        <p:spPr/>
        <p:txBody>
          <a:bodyPr/>
          <a:lstStyle/>
          <a:p>
            <a:fld id="{D5CB2B02-8FFA-4AE8-8936-873B449F5BB9}" type="slidenum">
              <a:rPr lang="fr-FR" smtClean="0"/>
              <a:pPr/>
              <a:t>2</a:t>
            </a:fld>
            <a:endParaRPr lang="fr-FR"/>
          </a:p>
        </p:txBody>
      </p:sp>
      <p:sp>
        <p:nvSpPr>
          <p:cNvPr id="5" name="Espace réservé du texte 4">
            <a:extLst>
              <a:ext uri="{FF2B5EF4-FFF2-40B4-BE49-F238E27FC236}">
                <a16:creationId xmlns:a16="http://schemas.microsoft.com/office/drawing/2014/main" id="{12D10BE7-587D-4D5C-A77A-5386A1D5F257}"/>
              </a:ext>
            </a:extLst>
          </p:cNvPr>
          <p:cNvSpPr>
            <a:spLocks noGrp="1"/>
          </p:cNvSpPr>
          <p:nvPr>
            <p:ph type="body" sz="quarter" idx="10"/>
          </p:nvPr>
        </p:nvSpPr>
        <p:spPr/>
        <p:txBody>
          <a:bodyPr/>
          <a:lstStyle/>
          <a:p>
            <a:r>
              <a:rPr lang="en-US" sz="4400" b="1" dirty="0">
                <a:solidFill>
                  <a:schemeClr val="accent2"/>
                </a:solidFill>
                <a:ea typeface="Poppins" charset="0"/>
                <a:cs typeface="Poppins" charset="0"/>
              </a:rPr>
              <a:t>Rappel de </a:t>
            </a:r>
            <a:r>
              <a:rPr lang="en-US" sz="4400" b="1" dirty="0" err="1">
                <a:solidFill>
                  <a:schemeClr val="accent2"/>
                </a:solidFill>
                <a:ea typeface="Poppins" charset="0"/>
                <a:cs typeface="Poppins" charset="0"/>
              </a:rPr>
              <a:t>contexte</a:t>
            </a:r>
            <a:r>
              <a:rPr lang="en-US" sz="4400" b="1" dirty="0">
                <a:solidFill>
                  <a:schemeClr val="accent2"/>
                </a:solidFill>
                <a:ea typeface="Poppins" charset="0"/>
                <a:cs typeface="Poppins" charset="0"/>
              </a:rPr>
              <a:t> assurance vie </a:t>
            </a:r>
            <a:endParaRPr lang="fr-FR" sz="4400" b="1" dirty="0">
              <a:solidFill>
                <a:schemeClr val="accent2"/>
              </a:solidFill>
              <a:ea typeface="Poppins" charset="0"/>
              <a:cs typeface="Poppins" charset="0"/>
            </a:endParaRPr>
          </a:p>
          <a:p>
            <a:endParaRPr lang="fr-FR" dirty="0"/>
          </a:p>
        </p:txBody>
      </p:sp>
      <p:graphicFrame>
        <p:nvGraphicFramePr>
          <p:cNvPr id="7" name="Tableau 6">
            <a:extLst>
              <a:ext uri="{FF2B5EF4-FFF2-40B4-BE49-F238E27FC236}">
                <a16:creationId xmlns:a16="http://schemas.microsoft.com/office/drawing/2014/main" id="{801E6197-03F4-42D1-B346-47CD09E34288}"/>
              </a:ext>
            </a:extLst>
          </p:cNvPr>
          <p:cNvGraphicFramePr>
            <a:graphicFrameLocks noGrp="1"/>
          </p:cNvGraphicFramePr>
          <p:nvPr>
            <p:extLst>
              <p:ext uri="{D42A27DB-BD31-4B8C-83A1-F6EECF244321}">
                <p14:modId xmlns:p14="http://schemas.microsoft.com/office/powerpoint/2010/main" val="392421415"/>
              </p:ext>
            </p:extLst>
          </p:nvPr>
        </p:nvGraphicFramePr>
        <p:xfrm>
          <a:off x="1613128" y="1905922"/>
          <a:ext cx="5758370" cy="1493520"/>
        </p:xfrm>
        <a:graphic>
          <a:graphicData uri="http://schemas.openxmlformats.org/drawingml/2006/table">
            <a:tbl>
              <a:tblPr/>
              <a:tblGrid>
                <a:gridCol w="205297">
                  <a:extLst>
                    <a:ext uri="{9D8B030D-6E8A-4147-A177-3AD203B41FA5}">
                      <a16:colId xmlns:a16="http://schemas.microsoft.com/office/drawing/2014/main" val="20000"/>
                    </a:ext>
                  </a:extLst>
                </a:gridCol>
                <a:gridCol w="1609725">
                  <a:extLst>
                    <a:ext uri="{9D8B030D-6E8A-4147-A177-3AD203B41FA5}">
                      <a16:colId xmlns:a16="http://schemas.microsoft.com/office/drawing/2014/main" val="20001"/>
                    </a:ext>
                  </a:extLst>
                </a:gridCol>
                <a:gridCol w="1914525">
                  <a:extLst>
                    <a:ext uri="{9D8B030D-6E8A-4147-A177-3AD203B41FA5}">
                      <a16:colId xmlns:a16="http://schemas.microsoft.com/office/drawing/2014/main" val="20002"/>
                    </a:ext>
                  </a:extLst>
                </a:gridCol>
                <a:gridCol w="1809750">
                  <a:extLst>
                    <a:ext uri="{9D8B030D-6E8A-4147-A177-3AD203B41FA5}">
                      <a16:colId xmlns:a16="http://schemas.microsoft.com/office/drawing/2014/main" val="20003"/>
                    </a:ext>
                  </a:extLst>
                </a:gridCol>
                <a:gridCol w="219073">
                  <a:extLst>
                    <a:ext uri="{9D8B030D-6E8A-4147-A177-3AD203B41FA5}">
                      <a16:colId xmlns:a16="http://schemas.microsoft.com/office/drawing/2014/main" val="20006"/>
                    </a:ext>
                  </a:extLst>
                </a:gridCol>
              </a:tblGrid>
              <a:tr h="496962">
                <a:tc>
                  <a:txBody>
                    <a:bodyPr/>
                    <a:lstStyle/>
                    <a:p>
                      <a:pPr algn="l" fontAlgn="ctr"/>
                      <a:endParaRPr lang="sk-SK" sz="1200" b="0" i="0" u="none" strike="noStrike" dirty="0">
                        <a:solidFill>
                          <a:srgbClr val="000000"/>
                        </a:solidFill>
                        <a:effectLst/>
                        <a:latin typeface="Calibri"/>
                      </a:endParaRPr>
                    </a:p>
                  </a:txBody>
                  <a:tcPr marL="12233" marR="12233" marT="12233" marB="0" anchor="ctr">
                    <a:lnL>
                      <a:noFill/>
                    </a:lnL>
                    <a:lnR>
                      <a:noFill/>
                    </a:lnR>
                    <a:lnT>
                      <a:noFill/>
                    </a:lnT>
                    <a:lnB>
                      <a:noFill/>
                    </a:lnB>
                    <a:solidFill>
                      <a:srgbClr val="722E53"/>
                    </a:solidFill>
                  </a:tcPr>
                </a:tc>
                <a:tc>
                  <a:txBody>
                    <a:bodyPr/>
                    <a:lstStyle/>
                    <a:p>
                      <a:pPr algn="l" fontAlgn="ctr"/>
                      <a:endParaRPr lang="fr-FR" sz="1300" b="0" i="0" u="none" strike="noStrike" dirty="0">
                        <a:solidFill>
                          <a:srgbClr val="FFFFFF"/>
                        </a:solidFill>
                        <a:effectLst/>
                        <a:latin typeface="Calibri"/>
                      </a:endParaRPr>
                    </a:p>
                  </a:txBody>
                  <a:tcPr marL="12233" marR="12233" marT="12233" marB="0" anchor="ctr">
                    <a:lnL>
                      <a:noFill/>
                    </a:lnL>
                    <a:lnR>
                      <a:noFill/>
                    </a:lnR>
                    <a:lnT>
                      <a:noFill/>
                    </a:lnT>
                    <a:lnB>
                      <a:noFill/>
                    </a:lnB>
                    <a:solidFill>
                      <a:schemeClr val="accent2"/>
                    </a:solidFill>
                  </a:tcPr>
                </a:tc>
                <a:tc>
                  <a:txBody>
                    <a:bodyPr/>
                    <a:lstStyle/>
                    <a:p>
                      <a:pPr algn="ctr"/>
                      <a:r>
                        <a:rPr lang="fr-FR" sz="1600" b="1" dirty="0">
                          <a:solidFill>
                            <a:schemeClr val="bg1"/>
                          </a:solidFill>
                        </a:rPr>
                        <a:t>Le Marché</a:t>
                      </a:r>
                      <a:br>
                        <a:rPr lang="fr-FR" sz="1200" dirty="0">
                          <a:solidFill>
                            <a:schemeClr val="bg1"/>
                          </a:solidFill>
                        </a:rPr>
                      </a:br>
                      <a:r>
                        <a:rPr lang="fr-FR" sz="1200" dirty="0">
                          <a:solidFill>
                            <a:schemeClr val="bg1"/>
                          </a:solidFill>
                        </a:rPr>
                        <a:t>sur les 11 premiers mois</a:t>
                      </a:r>
                      <a:endParaRPr lang="fr-FR" sz="1600" dirty="0">
                        <a:solidFill>
                          <a:schemeClr val="bg1"/>
                        </a:solidFill>
                      </a:endParaRPr>
                    </a:p>
                  </a:txBody>
                  <a:tcPr>
                    <a:lnL>
                      <a:noFill/>
                    </a:lnL>
                    <a:lnR>
                      <a:noFill/>
                    </a:lnR>
                    <a:lnT>
                      <a:noFill/>
                    </a:lnT>
                    <a:lnB>
                      <a:noFill/>
                    </a:lnB>
                    <a:solidFill>
                      <a:schemeClr val="accent2"/>
                    </a:solidFill>
                  </a:tcPr>
                </a:tc>
                <a:tc gridSpan="2">
                  <a:txBody>
                    <a:bodyPr/>
                    <a:lstStyle/>
                    <a:p>
                      <a:pPr algn="ctr"/>
                      <a:r>
                        <a:rPr lang="fr-FR" sz="1600" b="1" dirty="0">
                          <a:solidFill>
                            <a:schemeClr val="bg1"/>
                          </a:solidFill>
                        </a:rPr>
                        <a:t>Les Caisses d’Epargne</a:t>
                      </a:r>
                    </a:p>
                  </a:txBody>
                  <a:tcPr anchor="ctr">
                    <a:lnL>
                      <a:noFill/>
                    </a:lnL>
                    <a:lnR>
                      <a:noFill/>
                    </a:lnR>
                    <a:lnT>
                      <a:noFill/>
                    </a:lnT>
                    <a:lnB>
                      <a:noFill/>
                    </a:lnB>
                    <a:solidFill>
                      <a:schemeClr val="accent2"/>
                    </a:solidFill>
                  </a:tcPr>
                </a:tc>
                <a:tc hMerge="1">
                  <a:txBody>
                    <a:bodyPr/>
                    <a:lstStyle/>
                    <a:p>
                      <a:pPr algn="l" fontAlgn="ctr"/>
                      <a:endParaRPr lang="sk-SK" sz="1200" b="0" i="0" u="none" strike="noStrike" dirty="0">
                        <a:solidFill>
                          <a:srgbClr val="000000"/>
                        </a:solidFill>
                        <a:effectLst/>
                        <a:latin typeface="Calibri"/>
                      </a:endParaRPr>
                    </a:p>
                  </a:txBody>
                  <a:tcPr marL="12233" marR="12233" marT="12233" marB="0" anchor="ctr">
                    <a:lnL>
                      <a:noFill/>
                    </a:lnL>
                    <a:lnR>
                      <a:noFill/>
                    </a:lnR>
                    <a:lnT>
                      <a:noFill/>
                    </a:lnT>
                    <a:lnB>
                      <a:noFill/>
                    </a:lnB>
                    <a:solidFill>
                      <a:srgbClr val="722E53"/>
                    </a:solidFill>
                  </a:tcPr>
                </a:tc>
                <a:extLst>
                  <a:ext uri="{0D108BD9-81ED-4DB2-BD59-A6C34878D82A}">
                    <a16:rowId xmlns:a16="http://schemas.microsoft.com/office/drawing/2014/main" val="10000"/>
                  </a:ext>
                </a:extLst>
              </a:tr>
              <a:tr h="0">
                <a:tc>
                  <a:txBody>
                    <a:bodyPr/>
                    <a:lstStyle/>
                    <a:p>
                      <a:pPr algn="l" fontAlgn="ctr"/>
                      <a:r>
                        <a:rPr lang="sk-SK" sz="1200" b="0" i="0" u="none" strike="noStrike" dirty="0">
                          <a:solidFill>
                            <a:srgbClr val="000000"/>
                          </a:solidFill>
                          <a:effectLst/>
                          <a:latin typeface="Calibri"/>
                        </a:rPr>
                        <a:t> </a:t>
                      </a:r>
                    </a:p>
                  </a:txBody>
                  <a:tcPr marL="12233" marR="12233" marT="12233" marB="0" anchor="ctr">
                    <a:lnL>
                      <a:noFill/>
                    </a:lnL>
                    <a:lnR>
                      <a:noFill/>
                    </a:lnR>
                    <a:lnT>
                      <a:noFill/>
                    </a:lnT>
                    <a:lnB>
                      <a:noFill/>
                    </a:lnB>
                    <a:noFill/>
                  </a:tcPr>
                </a:tc>
                <a:tc>
                  <a:txBody>
                    <a:bodyPr/>
                    <a:lstStyle/>
                    <a:p>
                      <a:r>
                        <a:rPr lang="fr-FR" sz="1600" b="0" dirty="0"/>
                        <a:t>Collecte 2021</a:t>
                      </a:r>
                    </a:p>
                  </a:txBody>
                  <a:tcPr>
                    <a:lnL>
                      <a:noFill/>
                    </a:lnL>
                    <a:lnR>
                      <a:noFill/>
                    </a:lnR>
                    <a:lnT>
                      <a:noFill/>
                    </a:lnT>
                    <a:lnB>
                      <a:noFill/>
                    </a:lnB>
                    <a:noFill/>
                  </a:tcPr>
                </a:tc>
                <a:tc>
                  <a:txBody>
                    <a:bodyPr/>
                    <a:lstStyle/>
                    <a:p>
                      <a:pPr algn="r"/>
                      <a:r>
                        <a:rPr lang="fr-FR" sz="1600" b="0" dirty="0"/>
                        <a:t>136,7 Md€</a:t>
                      </a:r>
                    </a:p>
                  </a:txBody>
                  <a:tcPr>
                    <a:lnL>
                      <a:noFill/>
                    </a:lnL>
                    <a:lnR>
                      <a:noFill/>
                    </a:lnR>
                    <a:lnT>
                      <a:noFill/>
                    </a:lnT>
                    <a:lnB>
                      <a:noFill/>
                    </a:lnB>
                    <a:noFill/>
                  </a:tcPr>
                </a:tc>
                <a:tc>
                  <a:txBody>
                    <a:bodyPr/>
                    <a:lstStyle/>
                    <a:p>
                      <a:pPr algn="r"/>
                      <a:r>
                        <a:rPr lang="fr-FR" sz="1600" b="0" dirty="0"/>
                        <a:t>12,5 Md€</a:t>
                      </a:r>
                    </a:p>
                  </a:txBody>
                  <a:tcPr>
                    <a:lnL>
                      <a:noFill/>
                    </a:lnL>
                    <a:lnR>
                      <a:noFill/>
                    </a:lnR>
                    <a:lnT>
                      <a:noFill/>
                    </a:lnT>
                    <a:lnB>
                      <a:noFill/>
                    </a:lnB>
                    <a:noFill/>
                  </a:tcPr>
                </a:tc>
                <a:tc>
                  <a:txBody>
                    <a:bodyPr/>
                    <a:lstStyle/>
                    <a:p>
                      <a:pPr algn="l" fontAlgn="ctr"/>
                      <a:r>
                        <a:rPr lang="sk-SK" sz="1200" b="0" i="0" u="none" strike="noStrike">
                          <a:solidFill>
                            <a:srgbClr val="000000"/>
                          </a:solidFill>
                          <a:effectLst/>
                          <a:latin typeface="Calibri"/>
                        </a:rPr>
                        <a:t> </a:t>
                      </a:r>
                    </a:p>
                  </a:txBody>
                  <a:tcPr marL="12233" marR="12233" marT="12233" marB="0" anchor="ctr">
                    <a:lnL>
                      <a:noFill/>
                    </a:lnL>
                    <a:lnR>
                      <a:noFill/>
                    </a:lnR>
                    <a:lnT>
                      <a:noFill/>
                    </a:lnT>
                    <a:lnB>
                      <a:noFill/>
                    </a:lnB>
                    <a:noFill/>
                  </a:tcPr>
                </a:tc>
                <a:extLst>
                  <a:ext uri="{0D108BD9-81ED-4DB2-BD59-A6C34878D82A}">
                    <a16:rowId xmlns:a16="http://schemas.microsoft.com/office/drawing/2014/main" val="10001"/>
                  </a:ext>
                </a:extLst>
              </a:tr>
              <a:tr h="222642">
                <a:tc>
                  <a:txBody>
                    <a:bodyPr/>
                    <a:lstStyle/>
                    <a:p>
                      <a:pPr algn="l" fontAlgn="ctr"/>
                      <a:endParaRPr lang="fr-FR" sz="1200" b="0" i="0" u="none" strike="noStrike">
                        <a:solidFill>
                          <a:srgbClr val="000000"/>
                        </a:solidFill>
                        <a:effectLst/>
                        <a:latin typeface="Calibri"/>
                      </a:endParaRPr>
                    </a:p>
                  </a:txBody>
                  <a:tcPr marL="12233" marR="12233" marT="12233" marB="0" anchor="ctr">
                    <a:lnL>
                      <a:noFill/>
                    </a:lnL>
                    <a:lnR>
                      <a:noFill/>
                    </a:lnR>
                    <a:lnT>
                      <a:noFill/>
                    </a:lnT>
                    <a:lnB>
                      <a:noFill/>
                    </a:lnB>
                  </a:tcPr>
                </a:tc>
                <a:tc>
                  <a:txBody>
                    <a:bodyPr/>
                    <a:lstStyle/>
                    <a:p>
                      <a:r>
                        <a:rPr lang="fr-FR" sz="1600" b="0" dirty="0"/>
                        <a:t>Collecte 2020</a:t>
                      </a:r>
                    </a:p>
                  </a:txBody>
                  <a:tcPr>
                    <a:lnL>
                      <a:noFill/>
                    </a:lnL>
                    <a:lnR>
                      <a:noFill/>
                    </a:lnR>
                    <a:lnT>
                      <a:noFill/>
                    </a:lnT>
                    <a:lnB>
                      <a:noFill/>
                    </a:lnB>
                    <a:noFill/>
                  </a:tcPr>
                </a:tc>
                <a:tc>
                  <a:txBody>
                    <a:bodyPr/>
                    <a:lstStyle/>
                    <a:p>
                      <a:pPr algn="r"/>
                      <a:r>
                        <a:rPr lang="fr-FR" sz="1600" b="0" dirty="0"/>
                        <a:t>103,5 Md€</a:t>
                      </a:r>
                    </a:p>
                  </a:txBody>
                  <a:tcPr>
                    <a:lnL>
                      <a:noFill/>
                    </a:lnL>
                    <a:lnR>
                      <a:noFill/>
                    </a:lnR>
                    <a:lnT>
                      <a:noFill/>
                    </a:lnT>
                    <a:lnB>
                      <a:noFill/>
                    </a:lnB>
                    <a:noFill/>
                  </a:tcPr>
                </a:tc>
                <a:tc>
                  <a:txBody>
                    <a:bodyPr/>
                    <a:lstStyle/>
                    <a:p>
                      <a:pPr algn="r"/>
                      <a:r>
                        <a:rPr lang="fr-FR" sz="1600" b="0" dirty="0"/>
                        <a:t>8,3 Md€</a:t>
                      </a:r>
                    </a:p>
                  </a:txBody>
                  <a:tcPr>
                    <a:lnL>
                      <a:noFill/>
                    </a:lnL>
                    <a:lnR>
                      <a:noFill/>
                    </a:lnR>
                    <a:lnT>
                      <a:noFill/>
                    </a:lnT>
                    <a:lnB>
                      <a:noFill/>
                    </a:lnB>
                    <a:noFill/>
                  </a:tcPr>
                </a:tc>
                <a:tc>
                  <a:txBody>
                    <a:bodyPr/>
                    <a:lstStyle/>
                    <a:p>
                      <a:pPr algn="l" fontAlgn="ctr"/>
                      <a:endParaRPr lang="fr-FR" sz="1200" b="0" i="0" u="none" strike="noStrike" dirty="0">
                        <a:solidFill>
                          <a:srgbClr val="000000"/>
                        </a:solidFill>
                        <a:effectLst/>
                        <a:latin typeface="Calibri"/>
                      </a:endParaRPr>
                    </a:p>
                  </a:txBody>
                  <a:tcPr marL="12233" marR="12233" marT="12233" marB="0" anchor="ctr">
                    <a:lnL>
                      <a:noFill/>
                    </a:lnL>
                    <a:lnR>
                      <a:noFill/>
                    </a:lnR>
                    <a:lnT>
                      <a:noFill/>
                    </a:lnT>
                    <a:lnB>
                      <a:noFill/>
                    </a:lnB>
                    <a:noFill/>
                  </a:tcPr>
                </a:tc>
                <a:extLst>
                  <a:ext uri="{0D108BD9-81ED-4DB2-BD59-A6C34878D82A}">
                    <a16:rowId xmlns:a16="http://schemas.microsoft.com/office/drawing/2014/main" val="10002"/>
                  </a:ext>
                </a:extLst>
              </a:tr>
              <a:tr h="130845">
                <a:tc>
                  <a:txBody>
                    <a:bodyPr/>
                    <a:lstStyle/>
                    <a:p>
                      <a:pPr algn="l" fontAlgn="ctr"/>
                      <a:r>
                        <a:rPr lang="sk-SK" sz="1200" b="0" i="0" u="none" strike="noStrike" dirty="0">
                          <a:solidFill>
                            <a:srgbClr val="000000"/>
                          </a:solidFill>
                          <a:effectLst/>
                          <a:latin typeface="Calibri"/>
                        </a:rPr>
                        <a:t> </a:t>
                      </a:r>
                    </a:p>
                  </a:txBody>
                  <a:tcPr marL="12233" marR="12233" marT="12233" marB="0" anchor="ctr">
                    <a:lnL>
                      <a:noFill/>
                    </a:lnL>
                    <a:lnR>
                      <a:noFill/>
                    </a:lnR>
                    <a:lnT>
                      <a:noFill/>
                    </a:lnT>
                    <a:lnB>
                      <a:noFill/>
                    </a:lnB>
                    <a:solidFill>
                      <a:srgbClr val="808080">
                        <a:alpha val="50000"/>
                      </a:srgbClr>
                    </a:solidFill>
                  </a:tcPr>
                </a:tc>
                <a:tc>
                  <a:txBody>
                    <a:bodyPr/>
                    <a:lstStyle/>
                    <a:p>
                      <a:pPr algn="r"/>
                      <a:r>
                        <a:rPr lang="fr-FR" sz="1400" b="1" dirty="0"/>
                        <a:t>évolution</a:t>
                      </a:r>
                    </a:p>
                  </a:txBody>
                  <a:tcPr>
                    <a:lnL>
                      <a:noFill/>
                    </a:lnL>
                    <a:lnR>
                      <a:noFill/>
                    </a:lnR>
                    <a:lnT>
                      <a:noFill/>
                    </a:lnT>
                    <a:lnB>
                      <a:noFill/>
                    </a:lnB>
                    <a:solidFill>
                      <a:srgbClr val="808080">
                        <a:alpha val="50000"/>
                      </a:srgbClr>
                    </a:solidFill>
                  </a:tcPr>
                </a:tc>
                <a:tc>
                  <a:txBody>
                    <a:bodyPr/>
                    <a:lstStyle/>
                    <a:p>
                      <a:pPr algn="r"/>
                      <a:r>
                        <a:rPr lang="fr-FR" sz="1400" b="1" dirty="0"/>
                        <a:t>+ 32,,2%</a:t>
                      </a:r>
                    </a:p>
                  </a:txBody>
                  <a:tcPr>
                    <a:lnL>
                      <a:noFill/>
                    </a:lnL>
                    <a:lnR>
                      <a:noFill/>
                    </a:lnR>
                    <a:lnT>
                      <a:noFill/>
                    </a:lnT>
                    <a:lnB>
                      <a:noFill/>
                    </a:lnB>
                    <a:solidFill>
                      <a:srgbClr val="808080">
                        <a:alpha val="50000"/>
                      </a:srgbClr>
                    </a:solidFill>
                  </a:tcPr>
                </a:tc>
                <a:tc>
                  <a:txBody>
                    <a:bodyPr/>
                    <a:lstStyle/>
                    <a:p>
                      <a:pPr algn="r"/>
                      <a:r>
                        <a:rPr lang="fr-FR" sz="1400" b="1" dirty="0"/>
                        <a:t>- 49%</a:t>
                      </a:r>
                    </a:p>
                  </a:txBody>
                  <a:tcPr>
                    <a:lnL>
                      <a:noFill/>
                    </a:lnL>
                    <a:lnR>
                      <a:noFill/>
                    </a:lnR>
                    <a:lnT>
                      <a:noFill/>
                    </a:lnT>
                    <a:lnB>
                      <a:noFill/>
                    </a:lnB>
                    <a:solidFill>
                      <a:srgbClr val="808080">
                        <a:alpha val="50000"/>
                      </a:srgbClr>
                    </a:solidFill>
                  </a:tcPr>
                </a:tc>
                <a:tc>
                  <a:txBody>
                    <a:bodyPr/>
                    <a:lstStyle/>
                    <a:p>
                      <a:pPr algn="l" fontAlgn="ctr"/>
                      <a:r>
                        <a:rPr lang="sk-SK" sz="1200" b="0" i="0" u="none" strike="noStrike" dirty="0">
                          <a:solidFill>
                            <a:srgbClr val="000000"/>
                          </a:solidFill>
                          <a:effectLst/>
                          <a:latin typeface="Calibri"/>
                        </a:rPr>
                        <a:t> </a:t>
                      </a:r>
                    </a:p>
                  </a:txBody>
                  <a:tcPr marL="12233" marR="12233" marT="12233" marB="0" anchor="ctr">
                    <a:lnL>
                      <a:noFill/>
                    </a:lnL>
                    <a:lnR>
                      <a:noFill/>
                    </a:lnR>
                    <a:lnT>
                      <a:noFill/>
                    </a:lnT>
                    <a:lnB>
                      <a:noFill/>
                    </a:lnB>
                    <a:solidFill>
                      <a:srgbClr val="808080">
                        <a:alpha val="50000"/>
                      </a:srgbClr>
                    </a:solidFill>
                  </a:tcPr>
                </a:tc>
                <a:extLst>
                  <a:ext uri="{0D108BD9-81ED-4DB2-BD59-A6C34878D82A}">
                    <a16:rowId xmlns:a16="http://schemas.microsoft.com/office/drawing/2014/main" val="10007"/>
                  </a:ext>
                </a:extLst>
              </a:tr>
            </a:tbl>
          </a:graphicData>
        </a:graphic>
      </p:graphicFrame>
      <p:cxnSp>
        <p:nvCxnSpPr>
          <p:cNvPr id="8" name="Connecteur droit 7">
            <a:extLst>
              <a:ext uri="{FF2B5EF4-FFF2-40B4-BE49-F238E27FC236}">
                <a16:creationId xmlns:a16="http://schemas.microsoft.com/office/drawing/2014/main" id="{48DA556D-E4E7-41AD-B859-0EACFE6AB2F5}"/>
              </a:ext>
            </a:extLst>
          </p:cNvPr>
          <p:cNvCxnSpPr/>
          <p:nvPr/>
        </p:nvCxnSpPr>
        <p:spPr>
          <a:xfrm>
            <a:off x="639068" y="4375124"/>
            <a:ext cx="2274688" cy="0"/>
          </a:xfrm>
          <a:prstGeom prst="line">
            <a:avLst/>
          </a:prstGeom>
          <a:ln w="9525">
            <a:solidFill>
              <a:srgbClr val="E3000B"/>
            </a:solidFill>
          </a:ln>
          <a:effectLst/>
        </p:spPr>
        <p:style>
          <a:lnRef idx="2">
            <a:schemeClr val="accent1"/>
          </a:lnRef>
          <a:fillRef idx="0">
            <a:schemeClr val="accent1"/>
          </a:fillRef>
          <a:effectRef idx="1">
            <a:schemeClr val="accent1"/>
          </a:effectRef>
          <a:fontRef idx="minor">
            <a:schemeClr val="tx1"/>
          </a:fontRef>
        </p:style>
      </p:cxnSp>
      <p:cxnSp>
        <p:nvCxnSpPr>
          <p:cNvPr id="9" name="Connecteur droit 8">
            <a:extLst>
              <a:ext uri="{FF2B5EF4-FFF2-40B4-BE49-F238E27FC236}">
                <a16:creationId xmlns:a16="http://schemas.microsoft.com/office/drawing/2014/main" id="{D97ABCBA-3CBC-4322-93C1-B6A495FFE475}"/>
              </a:ext>
            </a:extLst>
          </p:cNvPr>
          <p:cNvCxnSpPr/>
          <p:nvPr/>
        </p:nvCxnSpPr>
        <p:spPr>
          <a:xfrm>
            <a:off x="639068" y="5650502"/>
            <a:ext cx="2274688" cy="0"/>
          </a:xfrm>
          <a:prstGeom prst="line">
            <a:avLst/>
          </a:prstGeom>
          <a:ln w="9525">
            <a:solidFill>
              <a:srgbClr val="E3000B"/>
            </a:solidFill>
          </a:ln>
          <a:effectLst/>
        </p:spPr>
        <p:style>
          <a:lnRef idx="2">
            <a:schemeClr val="accent1"/>
          </a:lnRef>
          <a:fillRef idx="0">
            <a:schemeClr val="accent1"/>
          </a:fillRef>
          <a:effectRef idx="1">
            <a:schemeClr val="accent1"/>
          </a:effectRef>
          <a:fontRef idx="minor">
            <a:schemeClr val="tx1"/>
          </a:fontRef>
        </p:style>
      </p:cxnSp>
      <p:sp>
        <p:nvSpPr>
          <p:cNvPr id="10" name="Espace réservé du texte 22">
            <a:extLst>
              <a:ext uri="{FF2B5EF4-FFF2-40B4-BE49-F238E27FC236}">
                <a16:creationId xmlns:a16="http://schemas.microsoft.com/office/drawing/2014/main" id="{27E5C2F5-9503-44C2-A07B-35B8BC709335}"/>
              </a:ext>
            </a:extLst>
          </p:cNvPr>
          <p:cNvSpPr txBox="1">
            <a:spLocks/>
          </p:cNvSpPr>
          <p:nvPr/>
        </p:nvSpPr>
        <p:spPr>
          <a:xfrm>
            <a:off x="7817262" y="2091564"/>
            <a:ext cx="2892648" cy="1337435"/>
          </a:xfrm>
          <a:prstGeom prst="rect">
            <a:avLst/>
          </a:prstGeom>
          <a:solidFill>
            <a:schemeClr val="bg1">
              <a:lumMod val="95000"/>
            </a:schemeClr>
          </a:solidFill>
        </p:spPr>
        <p:txBody>
          <a:bodyPr vert="horz" anchor="ctr" anchorCtr="0"/>
          <a:lstStyle>
            <a:lvl1pPr marL="0" indent="0" algn="l" defTabSz="457200" rtl="0" eaLnBrk="1" latinLnBrk="0" hangingPunct="1">
              <a:spcBef>
                <a:spcPct val="20000"/>
              </a:spcBef>
              <a:buFontTx/>
              <a:buNone/>
              <a:defRPr sz="1800" b="0" i="1" kern="1200">
                <a:solidFill>
                  <a:srgbClr val="E3000B"/>
                </a:solidFill>
                <a:latin typeface="+mn-lt"/>
                <a:ea typeface="+mn-ea"/>
                <a:cs typeface="+mn-cs"/>
              </a:defRPr>
            </a:lvl1pPr>
            <a:lvl2pPr marL="0" indent="0" algn="l" defTabSz="457200" rtl="0" eaLnBrk="1" latinLnBrk="0" hangingPunct="1">
              <a:spcBef>
                <a:spcPct val="20000"/>
              </a:spcBef>
              <a:buFontTx/>
              <a:buNone/>
              <a:defRPr sz="1800" b="0" i="1" kern="1200">
                <a:solidFill>
                  <a:srgbClr val="E3000B"/>
                </a:solidFill>
                <a:latin typeface="+mn-lt"/>
                <a:ea typeface="+mn-ea"/>
                <a:cs typeface="+mn-cs"/>
              </a:defRPr>
            </a:lvl2pPr>
            <a:lvl3pPr marL="0" indent="0" algn="l" defTabSz="457200" rtl="0" eaLnBrk="1" latinLnBrk="0" hangingPunct="1">
              <a:spcBef>
                <a:spcPct val="20000"/>
              </a:spcBef>
              <a:buFontTx/>
              <a:buNone/>
              <a:defRPr sz="1800" b="0" i="1" kern="1200">
                <a:solidFill>
                  <a:srgbClr val="E3000B"/>
                </a:solidFill>
                <a:latin typeface="+mn-lt"/>
                <a:ea typeface="+mn-ea"/>
                <a:cs typeface="+mn-cs"/>
              </a:defRPr>
            </a:lvl3pPr>
            <a:lvl4pPr marL="0" indent="0" algn="l" defTabSz="457200" rtl="0" eaLnBrk="1" latinLnBrk="0" hangingPunct="1">
              <a:spcBef>
                <a:spcPct val="20000"/>
              </a:spcBef>
              <a:buFontTx/>
              <a:buNone/>
              <a:defRPr sz="1800" b="0" i="1" kern="1200">
                <a:solidFill>
                  <a:srgbClr val="E3000B"/>
                </a:solidFill>
                <a:latin typeface="+mn-lt"/>
                <a:ea typeface="+mn-ea"/>
                <a:cs typeface="+mn-cs"/>
              </a:defRPr>
            </a:lvl4pPr>
            <a:lvl5pPr marL="0" indent="0" algn="l" defTabSz="457200" rtl="0" eaLnBrk="1" latinLnBrk="0" hangingPunct="1">
              <a:spcBef>
                <a:spcPct val="20000"/>
              </a:spcBef>
              <a:buFontTx/>
              <a:buNone/>
              <a:defRPr sz="1800" b="0" i="1" kern="1200">
                <a:solidFill>
                  <a:srgbClr val="E3000B"/>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fr-FR" b="1" dirty="0">
                <a:solidFill>
                  <a:schemeClr val="accent3"/>
                </a:solidFill>
              </a:rPr>
              <a:t>Des Encours en hausse </a:t>
            </a:r>
            <a:br>
              <a:rPr lang="fr-FR" b="1" dirty="0">
                <a:solidFill>
                  <a:schemeClr val="accent3"/>
                </a:solidFill>
              </a:rPr>
            </a:br>
            <a:r>
              <a:rPr lang="fr-FR" b="1" dirty="0">
                <a:solidFill>
                  <a:schemeClr val="accent3"/>
                </a:solidFill>
              </a:rPr>
              <a:t> + 4 % sur un an </a:t>
            </a:r>
            <a:br>
              <a:rPr lang="fr-FR" b="1" dirty="0">
                <a:solidFill>
                  <a:schemeClr val="accent3"/>
                </a:solidFill>
              </a:rPr>
            </a:br>
            <a:r>
              <a:rPr lang="fr-FR" sz="1400" dirty="0">
                <a:solidFill>
                  <a:schemeClr val="tx1"/>
                </a:solidFill>
              </a:rPr>
              <a:t>pour le Marché </a:t>
            </a:r>
            <a:endParaRPr lang="fr-FR" sz="1400" b="1" dirty="0">
              <a:solidFill>
                <a:schemeClr val="accent2"/>
              </a:solidFill>
            </a:endParaRPr>
          </a:p>
          <a:p>
            <a:pPr algn="ctr"/>
            <a:r>
              <a:rPr lang="fr-FR" sz="1400" b="1" dirty="0">
                <a:solidFill>
                  <a:schemeClr val="accent2"/>
                </a:solidFill>
              </a:rPr>
              <a:t>Et en recul de 3,3% pour les CE </a:t>
            </a:r>
            <a:endParaRPr lang="fr-FR" b="1" dirty="0">
              <a:solidFill>
                <a:schemeClr val="accent2"/>
              </a:solidFill>
            </a:endParaRPr>
          </a:p>
        </p:txBody>
      </p:sp>
      <p:sp>
        <p:nvSpPr>
          <p:cNvPr id="11" name="Rectangle 10">
            <a:extLst>
              <a:ext uri="{FF2B5EF4-FFF2-40B4-BE49-F238E27FC236}">
                <a16:creationId xmlns:a16="http://schemas.microsoft.com/office/drawing/2014/main" id="{BEEFB225-5574-4232-AE38-B533A3BE9832}"/>
              </a:ext>
            </a:extLst>
          </p:cNvPr>
          <p:cNvSpPr/>
          <p:nvPr/>
        </p:nvSpPr>
        <p:spPr>
          <a:xfrm>
            <a:off x="639068" y="4690853"/>
            <a:ext cx="2370832" cy="646331"/>
          </a:xfrm>
          <a:prstGeom prst="rect">
            <a:avLst/>
          </a:prstGeom>
        </p:spPr>
        <p:txBody>
          <a:bodyPr wrap="square">
            <a:spAutoFit/>
          </a:bodyPr>
          <a:lstStyle/>
          <a:p>
            <a:pPr algn="ctr"/>
            <a:r>
              <a:rPr lang="fr-FR" altLang="fr-FR" b="1" dirty="0">
                <a:solidFill>
                  <a:schemeClr val="accent3"/>
                </a:solidFill>
              </a:rPr>
              <a:t>Une collecte assurance vie diversifiée</a:t>
            </a:r>
            <a:endParaRPr lang="fr-FR" dirty="0">
              <a:solidFill>
                <a:schemeClr val="accent3"/>
              </a:solidFill>
            </a:endParaRPr>
          </a:p>
        </p:txBody>
      </p:sp>
      <p:sp>
        <p:nvSpPr>
          <p:cNvPr id="13" name="Rectangle 12">
            <a:extLst>
              <a:ext uri="{FF2B5EF4-FFF2-40B4-BE49-F238E27FC236}">
                <a16:creationId xmlns:a16="http://schemas.microsoft.com/office/drawing/2014/main" id="{72F9B354-4B46-46E3-9386-27D46DF34A53}"/>
              </a:ext>
            </a:extLst>
          </p:cNvPr>
          <p:cNvSpPr/>
          <p:nvPr/>
        </p:nvSpPr>
        <p:spPr>
          <a:xfrm>
            <a:off x="4498306" y="3381021"/>
            <a:ext cx="752129" cy="246221"/>
          </a:xfrm>
          <a:prstGeom prst="rect">
            <a:avLst/>
          </a:prstGeom>
        </p:spPr>
        <p:txBody>
          <a:bodyPr wrap="none">
            <a:spAutoFit/>
          </a:bodyPr>
          <a:lstStyle/>
          <a:p>
            <a:r>
              <a:rPr lang="fr-FR" sz="1000" i="1" dirty="0"/>
              <a:t>Source FFA</a:t>
            </a:r>
          </a:p>
        </p:txBody>
      </p:sp>
      <p:sp>
        <p:nvSpPr>
          <p:cNvPr id="14" name="Rectangle 13">
            <a:extLst>
              <a:ext uri="{FF2B5EF4-FFF2-40B4-BE49-F238E27FC236}">
                <a16:creationId xmlns:a16="http://schemas.microsoft.com/office/drawing/2014/main" id="{42517884-9894-4232-934A-455492E4EAD7}"/>
              </a:ext>
            </a:extLst>
          </p:cNvPr>
          <p:cNvSpPr/>
          <p:nvPr/>
        </p:nvSpPr>
        <p:spPr>
          <a:xfrm>
            <a:off x="6039846" y="3362333"/>
            <a:ext cx="1159292" cy="246221"/>
          </a:xfrm>
          <a:prstGeom prst="rect">
            <a:avLst/>
          </a:prstGeom>
        </p:spPr>
        <p:txBody>
          <a:bodyPr wrap="none">
            <a:spAutoFit/>
          </a:bodyPr>
          <a:lstStyle/>
          <a:p>
            <a:pPr algn="r"/>
            <a:r>
              <a:rPr lang="fr-FR" sz="1000" i="1" dirty="0"/>
              <a:t>Source Ecureuil Vie</a:t>
            </a:r>
          </a:p>
        </p:txBody>
      </p:sp>
      <p:sp>
        <p:nvSpPr>
          <p:cNvPr id="16" name="Espace réservé du contenu 4">
            <a:extLst>
              <a:ext uri="{FF2B5EF4-FFF2-40B4-BE49-F238E27FC236}">
                <a16:creationId xmlns:a16="http://schemas.microsoft.com/office/drawing/2014/main" id="{A1BD0E30-BB3F-49B1-B036-4367244164C0}"/>
              </a:ext>
            </a:extLst>
          </p:cNvPr>
          <p:cNvSpPr txBox="1">
            <a:spLocks/>
          </p:cNvSpPr>
          <p:nvPr/>
        </p:nvSpPr>
        <p:spPr bwMode="auto">
          <a:xfrm>
            <a:off x="85332" y="972196"/>
            <a:ext cx="11290051" cy="1364948"/>
          </a:xfrm>
          <a:prstGeom prst="rect">
            <a:avLst/>
          </a:prstGeom>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54000" indent="0">
              <a:buNone/>
              <a:tabLst>
                <a:tab pos="809625" algn="l"/>
              </a:tabLst>
              <a:defRPr/>
            </a:pPr>
            <a:r>
              <a:rPr lang="fr-FR" altLang="fr-FR" sz="2000" dirty="0"/>
              <a:t>Le marché poursuit sa transformation engagée dans l’environnement de taux bas, au profit des supports en unités de compte</a:t>
            </a:r>
            <a:endParaRPr lang="fr-FR" altLang="fr-FR" sz="4000" dirty="0">
              <a:latin typeface="Calibri" pitchFamily="34" charset="0"/>
            </a:endParaRPr>
          </a:p>
          <a:p>
            <a:pPr marL="809625" indent="-555625">
              <a:tabLst>
                <a:tab pos="809625" algn="l"/>
              </a:tabLst>
              <a:defRPr/>
            </a:pPr>
            <a:endParaRPr lang="fr-FR" altLang="fr-FR" b="1" dirty="0">
              <a:latin typeface="Calibri" pitchFamily="34" charset="0"/>
            </a:endParaRPr>
          </a:p>
        </p:txBody>
      </p:sp>
      <p:pic>
        <p:nvPicPr>
          <p:cNvPr id="20" name="Image 19">
            <a:extLst>
              <a:ext uri="{FF2B5EF4-FFF2-40B4-BE49-F238E27FC236}">
                <a16:creationId xmlns:a16="http://schemas.microsoft.com/office/drawing/2014/main" id="{84C3BA87-0D55-430D-AC43-C3AD7DD6587F}"/>
              </a:ext>
            </a:extLst>
          </p:cNvPr>
          <p:cNvPicPr>
            <a:picLocks noChangeAspect="1"/>
          </p:cNvPicPr>
          <p:nvPr/>
        </p:nvPicPr>
        <p:blipFill>
          <a:blip r:embed="rId2"/>
          <a:stretch>
            <a:fillRect/>
          </a:stretch>
        </p:blipFill>
        <p:spPr>
          <a:xfrm>
            <a:off x="3549316" y="3363505"/>
            <a:ext cx="7029556" cy="3053452"/>
          </a:xfrm>
          <a:prstGeom prst="rect">
            <a:avLst/>
          </a:prstGeom>
        </p:spPr>
      </p:pic>
    </p:spTree>
    <p:extLst>
      <p:ext uri="{BB962C8B-B14F-4D97-AF65-F5344CB8AC3E}">
        <p14:creationId xmlns:p14="http://schemas.microsoft.com/office/powerpoint/2010/main" val="10195416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F9178179-8766-4D69-B112-0610BA94C5EF}"/>
              </a:ext>
            </a:extLst>
          </p:cNvPr>
          <p:cNvSpPr>
            <a:spLocks noGrp="1"/>
          </p:cNvSpPr>
          <p:nvPr>
            <p:ph type="dt" sz="half" idx="2"/>
          </p:nvPr>
        </p:nvSpPr>
        <p:spPr/>
        <p:txBody>
          <a:bodyPr/>
          <a:lstStyle/>
          <a:p>
            <a:fld id="{A3ADE562-BEB5-432E-AFF8-2923AA890A78}" type="datetime1">
              <a:rPr lang="fr-FR" smtClean="0"/>
              <a:pPr/>
              <a:t>21/01/2022</a:t>
            </a:fld>
            <a:endParaRPr lang="fr-FR"/>
          </a:p>
        </p:txBody>
      </p:sp>
      <p:sp>
        <p:nvSpPr>
          <p:cNvPr id="4" name="Espace réservé du numéro de diapositive 3">
            <a:extLst>
              <a:ext uri="{FF2B5EF4-FFF2-40B4-BE49-F238E27FC236}">
                <a16:creationId xmlns:a16="http://schemas.microsoft.com/office/drawing/2014/main" id="{60DC8D52-6BD6-4DB7-B85B-12A13FFBD0E4}"/>
              </a:ext>
            </a:extLst>
          </p:cNvPr>
          <p:cNvSpPr>
            <a:spLocks noGrp="1"/>
          </p:cNvSpPr>
          <p:nvPr>
            <p:ph type="sldNum" sz="quarter" idx="4"/>
          </p:nvPr>
        </p:nvSpPr>
        <p:spPr/>
        <p:txBody>
          <a:bodyPr/>
          <a:lstStyle/>
          <a:p>
            <a:fld id="{D5CB2B02-8FFA-4AE8-8936-873B449F5BB9}" type="slidenum">
              <a:rPr lang="fr-FR" smtClean="0"/>
              <a:pPr/>
              <a:t>3</a:t>
            </a:fld>
            <a:endParaRPr lang="fr-FR"/>
          </a:p>
        </p:txBody>
      </p:sp>
      <p:sp>
        <p:nvSpPr>
          <p:cNvPr id="5" name="Espace réservé du texte 4">
            <a:extLst>
              <a:ext uri="{FF2B5EF4-FFF2-40B4-BE49-F238E27FC236}">
                <a16:creationId xmlns:a16="http://schemas.microsoft.com/office/drawing/2014/main" id="{FF6F5E74-43E7-4721-8836-8B3F56B67CFB}"/>
              </a:ext>
            </a:extLst>
          </p:cNvPr>
          <p:cNvSpPr>
            <a:spLocks noGrp="1"/>
          </p:cNvSpPr>
          <p:nvPr>
            <p:ph type="body" sz="quarter" idx="10"/>
          </p:nvPr>
        </p:nvSpPr>
        <p:spPr/>
        <p:txBody>
          <a:bodyPr/>
          <a:lstStyle/>
          <a:p>
            <a:r>
              <a:rPr lang="fr-FR" dirty="0"/>
              <a:t>Rendements 2021 – Les principaux contrats</a:t>
            </a:r>
          </a:p>
        </p:txBody>
      </p:sp>
      <p:graphicFrame>
        <p:nvGraphicFramePr>
          <p:cNvPr id="7" name="Tableau 6">
            <a:extLst>
              <a:ext uri="{FF2B5EF4-FFF2-40B4-BE49-F238E27FC236}">
                <a16:creationId xmlns:a16="http://schemas.microsoft.com/office/drawing/2014/main" id="{FF25049E-C583-461C-B78C-113FA9E61AF2}"/>
              </a:ext>
            </a:extLst>
          </p:cNvPr>
          <p:cNvGraphicFramePr>
            <a:graphicFrameLocks noGrp="1"/>
          </p:cNvGraphicFramePr>
          <p:nvPr>
            <p:extLst>
              <p:ext uri="{D42A27DB-BD31-4B8C-83A1-F6EECF244321}">
                <p14:modId xmlns:p14="http://schemas.microsoft.com/office/powerpoint/2010/main" val="4036859591"/>
              </p:ext>
            </p:extLst>
          </p:nvPr>
        </p:nvGraphicFramePr>
        <p:xfrm>
          <a:off x="490183" y="1616290"/>
          <a:ext cx="4791680" cy="769516"/>
        </p:xfrm>
        <a:graphic>
          <a:graphicData uri="http://schemas.openxmlformats.org/drawingml/2006/table">
            <a:tbl>
              <a:tblPr firstRow="1" bandRow="1">
                <a:tableStyleId>{5C22544A-7EE6-4342-B048-85BDC9FD1C3A}</a:tableStyleId>
              </a:tblPr>
              <a:tblGrid>
                <a:gridCol w="4791680">
                  <a:extLst>
                    <a:ext uri="{9D8B030D-6E8A-4147-A177-3AD203B41FA5}">
                      <a16:colId xmlns:a16="http://schemas.microsoft.com/office/drawing/2014/main" val="2502567458"/>
                    </a:ext>
                  </a:extLst>
                </a:gridCol>
              </a:tblGrid>
              <a:tr h="348382">
                <a:tc>
                  <a:txBody>
                    <a:bodyPr/>
                    <a:lstStyle/>
                    <a:p>
                      <a:pPr algn="ctr">
                        <a:lnSpc>
                          <a:spcPts val="2000"/>
                        </a:lnSpc>
                      </a:pPr>
                      <a:r>
                        <a:rPr lang="fr-FR" sz="1600" b="1" dirty="0">
                          <a:solidFill>
                            <a:schemeClr val="bg1"/>
                          </a:solidFill>
                        </a:rPr>
                        <a:t>Millevie Essentielle, Millevie Initiale</a:t>
                      </a:r>
                    </a:p>
                  </a:txBody>
                  <a:tcPr marL="36000" marR="36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549260661"/>
                  </a:ext>
                </a:extLst>
              </a:tr>
              <a:tr h="421134">
                <a:tc>
                  <a:txBody>
                    <a:bodyPr/>
                    <a:lstStyle/>
                    <a:p>
                      <a:pPr algn="ctr">
                        <a:lnSpc>
                          <a:spcPts val="1400"/>
                        </a:lnSpc>
                      </a:pPr>
                      <a:r>
                        <a:rPr lang="fr-FR" sz="1600" b="1" dirty="0">
                          <a:solidFill>
                            <a:schemeClr val="bg1"/>
                          </a:solidFill>
                        </a:rPr>
                        <a:t>Nuances 3D, Nuances Grenadine</a:t>
                      </a:r>
                      <a:br>
                        <a:rPr lang="fr-FR" sz="1600" b="1" dirty="0">
                          <a:solidFill>
                            <a:schemeClr val="bg1"/>
                          </a:solidFill>
                        </a:rPr>
                      </a:br>
                      <a:r>
                        <a:rPr lang="fr-FR" sz="1200" b="0" i="1" dirty="0">
                          <a:solidFill>
                            <a:schemeClr val="bg1"/>
                          </a:solidFill>
                        </a:rPr>
                        <a:t>avec majoration de rémunération</a:t>
                      </a:r>
                    </a:p>
                  </a:txBody>
                  <a:tcPr marL="36000" marR="36000" marT="360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649853144"/>
                  </a:ext>
                </a:extLst>
              </a:tr>
            </a:tbl>
          </a:graphicData>
        </a:graphic>
      </p:graphicFrame>
      <p:graphicFrame>
        <p:nvGraphicFramePr>
          <p:cNvPr id="8" name="Tableau 7">
            <a:extLst>
              <a:ext uri="{FF2B5EF4-FFF2-40B4-BE49-F238E27FC236}">
                <a16:creationId xmlns:a16="http://schemas.microsoft.com/office/drawing/2014/main" id="{38CA8FFD-DCCB-44A5-A607-1E53A83B6E0F}"/>
              </a:ext>
            </a:extLst>
          </p:cNvPr>
          <p:cNvGraphicFramePr>
            <a:graphicFrameLocks noGrp="1"/>
          </p:cNvGraphicFramePr>
          <p:nvPr>
            <p:extLst>
              <p:ext uri="{D42A27DB-BD31-4B8C-83A1-F6EECF244321}">
                <p14:modId xmlns:p14="http://schemas.microsoft.com/office/powerpoint/2010/main" val="2463282798"/>
              </p:ext>
            </p:extLst>
          </p:nvPr>
        </p:nvGraphicFramePr>
        <p:xfrm>
          <a:off x="490183" y="2509194"/>
          <a:ext cx="4791680" cy="1555083"/>
        </p:xfrm>
        <a:graphic>
          <a:graphicData uri="http://schemas.openxmlformats.org/drawingml/2006/table">
            <a:tbl>
              <a:tblPr firstRow="1" bandRow="1">
                <a:tableStyleId>{5C22544A-7EE6-4342-B048-85BDC9FD1C3A}</a:tableStyleId>
              </a:tblPr>
              <a:tblGrid>
                <a:gridCol w="4791680">
                  <a:extLst>
                    <a:ext uri="{9D8B030D-6E8A-4147-A177-3AD203B41FA5}">
                      <a16:colId xmlns:a16="http://schemas.microsoft.com/office/drawing/2014/main" val="354112520"/>
                    </a:ext>
                  </a:extLst>
                </a:gridCol>
              </a:tblGrid>
              <a:tr h="437226">
                <a:tc>
                  <a:txBody>
                    <a:bodyPr/>
                    <a:lstStyle/>
                    <a:p>
                      <a:pPr algn="ctr">
                        <a:lnSpc>
                          <a:spcPts val="1400"/>
                        </a:lnSpc>
                      </a:pPr>
                      <a:r>
                        <a:rPr lang="fr-FR" sz="1600" b="1" dirty="0">
                          <a:solidFill>
                            <a:schemeClr val="bg1"/>
                          </a:solidFill>
                        </a:rPr>
                        <a:t>Nuances Plus</a:t>
                      </a:r>
                    </a:p>
                    <a:p>
                      <a:pPr algn="ctr">
                        <a:lnSpc>
                          <a:spcPts val="1400"/>
                        </a:lnSpc>
                      </a:pPr>
                      <a:r>
                        <a:rPr lang="fr-FR" sz="1200" b="0" i="1" dirty="0">
                          <a:solidFill>
                            <a:schemeClr val="bg1"/>
                          </a:solidFill>
                        </a:rPr>
                        <a:t>avec majoration de rémunération</a:t>
                      </a:r>
                      <a:endParaRPr lang="fr-FR" sz="1200" b="1" dirty="0">
                        <a:solidFill>
                          <a:schemeClr val="bg1"/>
                        </a:solidFill>
                      </a:endParaRPr>
                    </a:p>
                  </a:txBody>
                  <a:tcPr marL="0" marR="0" marT="360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64846445"/>
                  </a:ext>
                </a:extLst>
              </a:tr>
              <a:tr h="357625">
                <a:tc>
                  <a:txBody>
                    <a:bodyPr/>
                    <a:lstStyle/>
                    <a:p>
                      <a:pPr algn="ctr"/>
                      <a:r>
                        <a:rPr lang="fr-FR" sz="1600" b="1" dirty="0">
                          <a:solidFill>
                            <a:schemeClr val="bg1"/>
                          </a:solidFill>
                        </a:rPr>
                        <a:t>Millevie Premium et Premium 2, Millevie Capi et Capi 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3178810159"/>
                  </a:ext>
                </a:extLst>
              </a:tr>
              <a:tr h="357625">
                <a:tc>
                  <a:txBody>
                    <a:bodyPr/>
                    <a:lstStyle/>
                    <a:p>
                      <a:pPr algn="ctr"/>
                      <a:r>
                        <a:rPr lang="fr-FR" sz="1600" b="1" dirty="0">
                          <a:solidFill>
                            <a:schemeClr val="bg1"/>
                          </a:solidFill>
                        </a:rPr>
                        <a:t>Millevie Infinie et Infinie 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3689802998"/>
                  </a:ext>
                </a:extLst>
              </a:tr>
              <a:tr h="402607">
                <a:tc>
                  <a:txBody>
                    <a:bodyPr/>
                    <a:lstStyle/>
                    <a:p>
                      <a:pPr algn="ctr">
                        <a:lnSpc>
                          <a:spcPts val="1400"/>
                        </a:lnSpc>
                        <a:spcBef>
                          <a:spcPts val="0"/>
                        </a:spcBef>
                        <a:spcAft>
                          <a:spcPts val="0"/>
                        </a:spcAft>
                      </a:pPr>
                      <a:r>
                        <a:rPr lang="fr-FR" sz="1600" b="1" dirty="0">
                          <a:solidFill>
                            <a:schemeClr val="bg1"/>
                          </a:solidFill>
                        </a:rPr>
                        <a:t>Nuances Privilège</a:t>
                      </a:r>
                    </a:p>
                    <a:p>
                      <a:pPr marL="0" marR="0" lvl="0" indent="0" algn="ctr" defTabSz="457200" rtl="0" eaLnBrk="1" fontAlgn="auto" latinLnBrk="0" hangingPunct="1">
                        <a:lnSpc>
                          <a:spcPts val="1400"/>
                        </a:lnSpc>
                        <a:spcBef>
                          <a:spcPts val="0"/>
                        </a:spcBef>
                        <a:spcAft>
                          <a:spcPts val="0"/>
                        </a:spcAft>
                        <a:buClrTx/>
                        <a:buSzTx/>
                        <a:buFontTx/>
                        <a:buNone/>
                        <a:tabLst/>
                        <a:defRPr/>
                      </a:pPr>
                      <a:r>
                        <a:rPr lang="fr-FR" sz="1200" b="0" i="1" dirty="0">
                          <a:solidFill>
                            <a:schemeClr val="bg1"/>
                          </a:solidFill>
                        </a:rPr>
                        <a:t>avec majoration de rémunération</a:t>
                      </a:r>
                      <a:endParaRPr lang="fr-FR" sz="1200" b="1" dirty="0">
                        <a:solidFill>
                          <a:schemeClr val="bg1"/>
                        </a:solidFill>
                      </a:endParaRP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556056726"/>
                  </a:ext>
                </a:extLst>
              </a:tr>
            </a:tbl>
          </a:graphicData>
        </a:graphic>
      </p:graphicFrame>
      <p:graphicFrame>
        <p:nvGraphicFramePr>
          <p:cNvPr id="10" name="Tableau 9">
            <a:extLst>
              <a:ext uri="{FF2B5EF4-FFF2-40B4-BE49-F238E27FC236}">
                <a16:creationId xmlns:a16="http://schemas.microsoft.com/office/drawing/2014/main" id="{818D1046-6588-4CBD-99DA-D98B6921096A}"/>
              </a:ext>
            </a:extLst>
          </p:cNvPr>
          <p:cNvGraphicFramePr>
            <a:graphicFrameLocks noGrp="1"/>
          </p:cNvGraphicFramePr>
          <p:nvPr>
            <p:extLst>
              <p:ext uri="{D42A27DB-BD31-4B8C-83A1-F6EECF244321}">
                <p14:modId xmlns:p14="http://schemas.microsoft.com/office/powerpoint/2010/main" val="1752838969"/>
              </p:ext>
            </p:extLst>
          </p:nvPr>
        </p:nvGraphicFramePr>
        <p:xfrm>
          <a:off x="9647873" y="1071630"/>
          <a:ext cx="1870415" cy="369332"/>
        </p:xfrm>
        <a:graphic>
          <a:graphicData uri="http://schemas.openxmlformats.org/drawingml/2006/table">
            <a:tbl>
              <a:tblPr firstRow="1" bandRow="1">
                <a:tableStyleId>{5C22544A-7EE6-4342-B048-85BDC9FD1C3A}</a:tableStyleId>
              </a:tblPr>
              <a:tblGrid>
                <a:gridCol w="1870415">
                  <a:extLst>
                    <a:ext uri="{9D8B030D-6E8A-4147-A177-3AD203B41FA5}">
                      <a16:colId xmlns:a16="http://schemas.microsoft.com/office/drawing/2014/main" val="1861207412"/>
                    </a:ext>
                  </a:extLst>
                </a:gridCol>
              </a:tblGrid>
              <a:tr h="369332">
                <a:tc>
                  <a:txBody>
                    <a:bodyPr/>
                    <a:lstStyle/>
                    <a:p>
                      <a:pPr algn="ctr"/>
                      <a:r>
                        <a:rPr lang="fr-FR" b="1" i="1" dirty="0">
                          <a:solidFill>
                            <a:schemeClr val="bg1"/>
                          </a:solidFill>
                        </a:rPr>
                        <a:t>écart / 2020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3191249356"/>
                  </a:ext>
                </a:extLst>
              </a:tr>
            </a:tbl>
          </a:graphicData>
        </a:graphic>
      </p:graphicFrame>
      <p:graphicFrame>
        <p:nvGraphicFramePr>
          <p:cNvPr id="11" name="Tableau 10">
            <a:extLst>
              <a:ext uri="{FF2B5EF4-FFF2-40B4-BE49-F238E27FC236}">
                <a16:creationId xmlns:a16="http://schemas.microsoft.com/office/drawing/2014/main" id="{1929672C-A243-4207-A786-92C01EE5DFD7}"/>
              </a:ext>
            </a:extLst>
          </p:cNvPr>
          <p:cNvGraphicFramePr>
            <a:graphicFrameLocks noGrp="1"/>
          </p:cNvGraphicFramePr>
          <p:nvPr>
            <p:extLst>
              <p:ext uri="{D42A27DB-BD31-4B8C-83A1-F6EECF244321}">
                <p14:modId xmlns:p14="http://schemas.microsoft.com/office/powerpoint/2010/main" val="3992979167"/>
              </p:ext>
            </p:extLst>
          </p:nvPr>
        </p:nvGraphicFramePr>
        <p:xfrm>
          <a:off x="9648769" y="1589609"/>
          <a:ext cx="1871312" cy="768530"/>
        </p:xfrm>
        <a:graphic>
          <a:graphicData uri="http://schemas.openxmlformats.org/drawingml/2006/table">
            <a:tbl>
              <a:tblPr firstRow="1" bandRow="1">
                <a:tableStyleId>{5C22544A-7EE6-4342-B048-85BDC9FD1C3A}</a:tableStyleId>
              </a:tblPr>
              <a:tblGrid>
                <a:gridCol w="1871312">
                  <a:extLst>
                    <a:ext uri="{9D8B030D-6E8A-4147-A177-3AD203B41FA5}">
                      <a16:colId xmlns:a16="http://schemas.microsoft.com/office/drawing/2014/main" val="2502567458"/>
                    </a:ext>
                  </a:extLst>
                </a:gridCol>
              </a:tblGrid>
              <a:tr h="362702">
                <a:tc>
                  <a:txBody>
                    <a:bodyPr/>
                    <a:lstStyle/>
                    <a:p>
                      <a:pPr algn="ctr"/>
                      <a:r>
                        <a:rPr lang="fr-FR" sz="1600" b="0" i="1" dirty="0">
                          <a:solidFill>
                            <a:srgbClr val="002060"/>
                          </a:solidFill>
                        </a:rPr>
                        <a:t>- 0,05</a:t>
                      </a:r>
                    </a:p>
                  </a:txBody>
                  <a:tcPr marL="36000" marR="36000" marT="360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49260661"/>
                  </a:ext>
                </a:extLst>
              </a:tr>
              <a:tr h="405828">
                <a:tc>
                  <a:txBody>
                    <a:bodyPr/>
                    <a:lstStyle/>
                    <a:p>
                      <a:pPr algn="ctr">
                        <a:lnSpc>
                          <a:spcPts val="1400"/>
                        </a:lnSpc>
                      </a:pPr>
                      <a:r>
                        <a:rPr lang="fr-FR" sz="1600" b="0" i="1" dirty="0">
                          <a:solidFill>
                            <a:srgbClr val="002060"/>
                          </a:solidFill>
                        </a:rPr>
                        <a:t>- 0,05</a:t>
                      </a:r>
                      <a:br>
                        <a:rPr lang="fr-FR" sz="1200" b="0" i="1" dirty="0">
                          <a:solidFill>
                            <a:srgbClr val="002060"/>
                          </a:solidFill>
                        </a:rPr>
                      </a:br>
                      <a:r>
                        <a:rPr lang="fr-FR" sz="1200" b="0" i="1" dirty="0">
                          <a:solidFill>
                            <a:srgbClr val="002060"/>
                          </a:solidFill>
                        </a:rPr>
                        <a:t>de + 0,06 à + 0,1</a:t>
                      </a:r>
                      <a:endParaRPr lang="fr-FR" sz="1600" b="0" i="1" dirty="0">
                        <a:solidFill>
                          <a:srgbClr val="002060"/>
                        </a:solidFill>
                      </a:endParaRPr>
                    </a:p>
                  </a:txBody>
                  <a:tcPr marL="36000" marR="36000" marT="360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49853144"/>
                  </a:ext>
                </a:extLst>
              </a:tr>
            </a:tbl>
          </a:graphicData>
        </a:graphic>
      </p:graphicFrame>
      <p:graphicFrame>
        <p:nvGraphicFramePr>
          <p:cNvPr id="12" name="Tableau 11">
            <a:extLst>
              <a:ext uri="{FF2B5EF4-FFF2-40B4-BE49-F238E27FC236}">
                <a16:creationId xmlns:a16="http://schemas.microsoft.com/office/drawing/2014/main" id="{940DA578-0F62-420A-8870-38CF4467ED95}"/>
              </a:ext>
            </a:extLst>
          </p:cNvPr>
          <p:cNvGraphicFramePr>
            <a:graphicFrameLocks noGrp="1"/>
          </p:cNvGraphicFramePr>
          <p:nvPr>
            <p:extLst>
              <p:ext uri="{D42A27DB-BD31-4B8C-83A1-F6EECF244321}">
                <p14:modId xmlns:p14="http://schemas.microsoft.com/office/powerpoint/2010/main" val="1305195134"/>
              </p:ext>
            </p:extLst>
          </p:nvPr>
        </p:nvGraphicFramePr>
        <p:xfrm>
          <a:off x="9648769" y="2499034"/>
          <a:ext cx="1871312" cy="1538710"/>
        </p:xfrm>
        <a:graphic>
          <a:graphicData uri="http://schemas.openxmlformats.org/drawingml/2006/table">
            <a:tbl>
              <a:tblPr firstRow="1" bandRow="1">
                <a:tableStyleId>{5C22544A-7EE6-4342-B048-85BDC9FD1C3A}</a:tableStyleId>
              </a:tblPr>
              <a:tblGrid>
                <a:gridCol w="1871312">
                  <a:extLst>
                    <a:ext uri="{9D8B030D-6E8A-4147-A177-3AD203B41FA5}">
                      <a16:colId xmlns:a16="http://schemas.microsoft.com/office/drawing/2014/main" val="354112520"/>
                    </a:ext>
                  </a:extLst>
                </a:gridCol>
              </a:tblGrid>
              <a:tr h="407162">
                <a:tc>
                  <a:txBody>
                    <a:bodyPr/>
                    <a:lstStyle/>
                    <a:p>
                      <a:pPr algn="ctr">
                        <a:lnSpc>
                          <a:spcPts val="1400"/>
                        </a:lnSpc>
                      </a:pPr>
                      <a:r>
                        <a:rPr lang="fr-FR" sz="1600" b="0" i="1" dirty="0">
                          <a:solidFill>
                            <a:srgbClr val="002060"/>
                          </a:solidFill>
                        </a:rPr>
                        <a:t>- 0,05</a:t>
                      </a:r>
                      <a:br>
                        <a:rPr lang="fr-FR" sz="1600" b="0" i="1" dirty="0">
                          <a:solidFill>
                            <a:srgbClr val="002060"/>
                          </a:solidFill>
                        </a:rPr>
                      </a:br>
                      <a:r>
                        <a:rPr lang="fr-FR" sz="1200" b="0" i="1" dirty="0">
                          <a:solidFill>
                            <a:srgbClr val="002060"/>
                          </a:solidFill>
                        </a:rPr>
                        <a:t>de + 0,06 à + 0,1</a:t>
                      </a:r>
                      <a:endParaRPr lang="fr-FR" sz="1600" b="0" i="1" dirty="0">
                        <a:solidFill>
                          <a:srgbClr val="002060"/>
                        </a:solidFill>
                      </a:endParaRPr>
                    </a:p>
                  </a:txBody>
                  <a:tcPr marL="36000" marR="36000" marT="360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4846445"/>
                  </a:ext>
                </a:extLst>
              </a:tr>
              <a:tr h="362193">
                <a:tc>
                  <a:txBody>
                    <a:bodyPr/>
                    <a:lstStyle/>
                    <a:p>
                      <a:pPr algn="ctr"/>
                      <a:r>
                        <a:rPr lang="fr-FR" sz="1600" b="0" i="1" dirty="0">
                          <a:solidFill>
                            <a:srgbClr val="002060"/>
                          </a:solidFill>
                        </a:rPr>
                        <a:t>- 0,05</a:t>
                      </a:r>
                    </a:p>
                  </a:txBody>
                  <a:tcPr marL="36000" marR="36000" marT="360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78810159"/>
                  </a:ext>
                </a:extLst>
              </a:tr>
              <a:tr h="362193">
                <a:tc>
                  <a:txBody>
                    <a:bodyPr/>
                    <a:lstStyle/>
                    <a:p>
                      <a:pPr algn="ctr"/>
                      <a:r>
                        <a:rPr lang="fr-FR" sz="1600" b="0" i="1" dirty="0">
                          <a:solidFill>
                            <a:srgbClr val="002060"/>
                          </a:solidFill>
                        </a:rPr>
                        <a:t>- 0,05</a:t>
                      </a:r>
                    </a:p>
                  </a:txBody>
                  <a:tcPr marL="36000" marR="36000" marT="360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89802998"/>
                  </a:ext>
                </a:extLst>
              </a:tr>
              <a:tr h="407162">
                <a:tc>
                  <a:txBody>
                    <a:bodyPr/>
                    <a:lstStyle/>
                    <a:p>
                      <a:pPr algn="ctr">
                        <a:lnSpc>
                          <a:spcPts val="1400"/>
                        </a:lnSpc>
                      </a:pPr>
                      <a:r>
                        <a:rPr lang="fr-FR" sz="1600" b="0" i="1" dirty="0">
                          <a:solidFill>
                            <a:srgbClr val="002060"/>
                          </a:solidFill>
                        </a:rPr>
                        <a:t>- 0,05</a:t>
                      </a:r>
                      <a:br>
                        <a:rPr lang="fr-FR" sz="1600" b="0" i="1" dirty="0">
                          <a:solidFill>
                            <a:srgbClr val="002060"/>
                          </a:solidFill>
                        </a:rPr>
                      </a:br>
                      <a:r>
                        <a:rPr lang="fr-FR" sz="1200" b="0" i="1" dirty="0">
                          <a:solidFill>
                            <a:srgbClr val="002060"/>
                          </a:solidFill>
                        </a:rPr>
                        <a:t>de + 0,06 à + 0,1</a:t>
                      </a:r>
                      <a:endParaRPr lang="fr-FR" sz="1600" b="0" i="1" dirty="0">
                        <a:solidFill>
                          <a:srgbClr val="002060"/>
                        </a:solidFill>
                      </a:endParaRPr>
                    </a:p>
                  </a:txBody>
                  <a:tcPr marL="36000" marR="36000" marT="360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56056726"/>
                  </a:ext>
                </a:extLst>
              </a:tr>
            </a:tbl>
          </a:graphicData>
        </a:graphic>
      </p:graphicFrame>
      <p:sp>
        <p:nvSpPr>
          <p:cNvPr id="14" name="Text Box 4">
            <a:extLst>
              <a:ext uri="{FF2B5EF4-FFF2-40B4-BE49-F238E27FC236}">
                <a16:creationId xmlns:a16="http://schemas.microsoft.com/office/drawing/2014/main" id="{D35910A1-9502-4FA7-8242-BE463428A143}"/>
              </a:ext>
            </a:extLst>
          </p:cNvPr>
          <p:cNvSpPr txBox="1">
            <a:spLocks noChangeArrowheads="1"/>
          </p:cNvSpPr>
          <p:nvPr/>
        </p:nvSpPr>
        <p:spPr bwMode="auto">
          <a:xfrm>
            <a:off x="4631160" y="4741923"/>
            <a:ext cx="7560840" cy="340735"/>
          </a:xfrm>
          <a:prstGeom prst="rect">
            <a:avLst/>
          </a:prstGeom>
          <a:solidFill>
            <a:schemeClr val="bg1"/>
          </a:solidFill>
          <a:ln>
            <a:noFill/>
          </a:ln>
          <a:effectLst/>
        </p:spPr>
        <p:txBody>
          <a:bodyPr wrap="square" lIns="90000" tIns="46800" rIns="90000" bIns="46800">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algn="ctr" eaLnBrk="1" hangingPunct="1">
              <a:defRPr/>
            </a:pPr>
            <a:r>
              <a:rPr lang="fr-FR" sz="1600" b="1" i="1" dirty="0">
                <a:solidFill>
                  <a:srgbClr val="C00000"/>
                </a:solidFill>
                <a:latin typeface="+mn-lt"/>
                <a:cs typeface="Arial" pitchFamily="34" charset="0"/>
              </a:rPr>
              <a:t>Ces taux sont nets de frais de gestion annuels et hors prélèvements fiscaux et sociaux</a:t>
            </a:r>
            <a:endParaRPr lang="fr-FR" sz="2800" b="1" u="sng" dirty="0">
              <a:solidFill>
                <a:srgbClr val="C00000"/>
              </a:solidFill>
              <a:latin typeface="+mn-lt"/>
              <a:cs typeface="Arial" pitchFamily="34" charset="0"/>
            </a:endParaRPr>
          </a:p>
        </p:txBody>
      </p:sp>
      <p:graphicFrame>
        <p:nvGraphicFramePr>
          <p:cNvPr id="15" name="Tableau 14">
            <a:extLst>
              <a:ext uri="{FF2B5EF4-FFF2-40B4-BE49-F238E27FC236}">
                <a16:creationId xmlns:a16="http://schemas.microsoft.com/office/drawing/2014/main" id="{1397EC63-5C69-4CE7-BBEF-31DEDE0B1353}"/>
              </a:ext>
            </a:extLst>
          </p:cNvPr>
          <p:cNvGraphicFramePr>
            <a:graphicFrameLocks noGrp="1"/>
          </p:cNvGraphicFramePr>
          <p:nvPr>
            <p:extLst>
              <p:ext uri="{D42A27DB-BD31-4B8C-83A1-F6EECF244321}">
                <p14:modId xmlns:p14="http://schemas.microsoft.com/office/powerpoint/2010/main" val="3228651085"/>
              </p:ext>
            </p:extLst>
          </p:nvPr>
        </p:nvGraphicFramePr>
        <p:xfrm>
          <a:off x="7558297" y="1589610"/>
          <a:ext cx="1872208" cy="769516"/>
        </p:xfrm>
        <a:graphic>
          <a:graphicData uri="http://schemas.openxmlformats.org/drawingml/2006/table">
            <a:tbl>
              <a:tblPr firstRow="1" bandRow="1">
                <a:tableStyleId>{5C22544A-7EE6-4342-B048-85BDC9FD1C3A}</a:tableStyleId>
              </a:tblPr>
              <a:tblGrid>
                <a:gridCol w="1872208">
                  <a:extLst>
                    <a:ext uri="{9D8B030D-6E8A-4147-A177-3AD203B41FA5}">
                      <a16:colId xmlns:a16="http://schemas.microsoft.com/office/drawing/2014/main" val="2502567458"/>
                    </a:ext>
                  </a:extLst>
                </a:gridCol>
              </a:tblGrid>
              <a:tr h="339008">
                <a:tc>
                  <a:txBody>
                    <a:bodyPr/>
                    <a:lstStyle/>
                    <a:p>
                      <a:pPr algn="ctr"/>
                      <a:r>
                        <a:rPr lang="fr-FR" b="1" dirty="0">
                          <a:solidFill>
                            <a:srgbClr val="002060"/>
                          </a:solidFill>
                        </a:rPr>
                        <a:t>0,80%</a:t>
                      </a:r>
                      <a:endParaRPr lang="fr-FR" b="0" i="1" dirty="0">
                        <a:solidFill>
                          <a:srgbClr val="002060"/>
                        </a:solidFill>
                      </a:endParaRPr>
                    </a:p>
                  </a:txBody>
                  <a:tcPr marL="36000" marR="3600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49260661"/>
                  </a:ext>
                </a:extLst>
              </a:tr>
              <a:tr h="430508">
                <a:tc>
                  <a:txBody>
                    <a:bodyPr/>
                    <a:lstStyle/>
                    <a:p>
                      <a:pPr algn="ctr">
                        <a:lnSpc>
                          <a:spcPts val="1400"/>
                        </a:lnSpc>
                      </a:pPr>
                      <a:r>
                        <a:rPr lang="fr-FR" b="1" dirty="0">
                          <a:solidFill>
                            <a:srgbClr val="002060"/>
                          </a:solidFill>
                        </a:rPr>
                        <a:t>0,80%</a:t>
                      </a:r>
                    </a:p>
                    <a:p>
                      <a:pPr algn="ctr">
                        <a:lnSpc>
                          <a:spcPts val="1400"/>
                        </a:lnSpc>
                      </a:pPr>
                      <a:r>
                        <a:rPr lang="fr-FR" sz="1400" b="0" i="1" dirty="0">
                          <a:solidFill>
                            <a:srgbClr val="002060"/>
                          </a:solidFill>
                        </a:rPr>
                        <a:t>De 1,04% à 1,60%</a:t>
                      </a:r>
                      <a:endParaRPr lang="fr-FR" b="0" i="1" dirty="0">
                        <a:solidFill>
                          <a:srgbClr val="002060"/>
                        </a:solidFill>
                      </a:endParaRPr>
                    </a:p>
                  </a:txBody>
                  <a:tcPr marL="36000" marR="3600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49853144"/>
                  </a:ext>
                </a:extLst>
              </a:tr>
            </a:tbl>
          </a:graphicData>
        </a:graphic>
      </p:graphicFrame>
      <p:graphicFrame>
        <p:nvGraphicFramePr>
          <p:cNvPr id="16" name="Tableau 15">
            <a:extLst>
              <a:ext uri="{FF2B5EF4-FFF2-40B4-BE49-F238E27FC236}">
                <a16:creationId xmlns:a16="http://schemas.microsoft.com/office/drawing/2014/main" id="{63C1D1AF-2A7C-4444-9686-E87FF66F2D16}"/>
              </a:ext>
            </a:extLst>
          </p:cNvPr>
          <p:cNvGraphicFramePr>
            <a:graphicFrameLocks noGrp="1"/>
          </p:cNvGraphicFramePr>
          <p:nvPr>
            <p:extLst>
              <p:ext uri="{D42A27DB-BD31-4B8C-83A1-F6EECF244321}">
                <p14:modId xmlns:p14="http://schemas.microsoft.com/office/powerpoint/2010/main" val="2380600866"/>
              </p:ext>
            </p:extLst>
          </p:nvPr>
        </p:nvGraphicFramePr>
        <p:xfrm>
          <a:off x="7558297" y="2499034"/>
          <a:ext cx="1872208" cy="1540172"/>
        </p:xfrm>
        <a:graphic>
          <a:graphicData uri="http://schemas.openxmlformats.org/drawingml/2006/table">
            <a:tbl>
              <a:tblPr firstRow="1" bandRow="1">
                <a:tableStyleId>{5C22544A-7EE6-4342-B048-85BDC9FD1C3A}</a:tableStyleId>
              </a:tblPr>
              <a:tblGrid>
                <a:gridCol w="1872208">
                  <a:extLst>
                    <a:ext uri="{9D8B030D-6E8A-4147-A177-3AD203B41FA5}">
                      <a16:colId xmlns:a16="http://schemas.microsoft.com/office/drawing/2014/main" val="354112520"/>
                    </a:ext>
                  </a:extLst>
                </a:gridCol>
              </a:tblGrid>
              <a:tr h="417455">
                <a:tc>
                  <a:txBody>
                    <a:bodyPr/>
                    <a:lstStyle/>
                    <a:p>
                      <a:pPr marL="0" algn="ctr" defTabSz="457200" rtl="0" eaLnBrk="1" latinLnBrk="0" hangingPunct="1">
                        <a:lnSpc>
                          <a:spcPts val="1400"/>
                        </a:lnSpc>
                      </a:pPr>
                      <a:r>
                        <a:rPr lang="fr-FR" sz="1800" b="1" kern="1200" dirty="0">
                          <a:solidFill>
                            <a:srgbClr val="002060"/>
                          </a:solidFill>
                          <a:latin typeface="+mn-lt"/>
                          <a:ea typeface="+mn-ea"/>
                          <a:cs typeface="+mn-cs"/>
                        </a:rPr>
                        <a:t>0,90%</a:t>
                      </a:r>
                    </a:p>
                    <a:p>
                      <a:pPr marL="0" algn="ctr" defTabSz="457200" rtl="0" eaLnBrk="1" latinLnBrk="0" hangingPunct="1">
                        <a:lnSpc>
                          <a:spcPts val="1400"/>
                        </a:lnSpc>
                      </a:pPr>
                      <a:r>
                        <a:rPr lang="fr-FR" sz="1400" b="0" i="1" kern="1200" dirty="0">
                          <a:solidFill>
                            <a:srgbClr val="002060"/>
                          </a:solidFill>
                          <a:latin typeface="+mn-lt"/>
                          <a:ea typeface="+mn-ea"/>
                          <a:cs typeface="+mn-cs"/>
                        </a:rPr>
                        <a:t>de 1,17% à 1,80%</a:t>
                      </a:r>
                    </a:p>
                  </a:txBody>
                  <a:tcPr marL="36000" marR="36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4846445"/>
                  </a:ext>
                </a:extLst>
              </a:tr>
              <a:tr h="336157">
                <a:tc>
                  <a:txBody>
                    <a:bodyPr/>
                    <a:lstStyle/>
                    <a:p>
                      <a:pPr algn="ctr"/>
                      <a:r>
                        <a:rPr lang="fr-FR" b="1" dirty="0">
                          <a:solidFill>
                            <a:srgbClr val="002060"/>
                          </a:solidFill>
                        </a:rPr>
                        <a:t>0,95%</a:t>
                      </a:r>
                      <a:endParaRPr lang="fr-FR" b="0" i="1" dirty="0">
                        <a:solidFill>
                          <a:srgbClr val="002060"/>
                        </a:solidFill>
                      </a:endParaRPr>
                    </a:p>
                  </a:txBody>
                  <a:tcPr marL="36000" marR="36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78810159"/>
                  </a:ext>
                </a:extLst>
              </a:tr>
              <a:tr h="336157">
                <a:tc>
                  <a:txBody>
                    <a:bodyPr/>
                    <a:lstStyle/>
                    <a:p>
                      <a:pPr algn="ctr"/>
                      <a:r>
                        <a:rPr lang="fr-FR" b="1" dirty="0">
                          <a:solidFill>
                            <a:srgbClr val="002060"/>
                          </a:solidFill>
                        </a:rPr>
                        <a:t>1,15%</a:t>
                      </a:r>
                      <a:endParaRPr lang="fr-FR" b="0" i="1" dirty="0">
                        <a:solidFill>
                          <a:srgbClr val="002060"/>
                        </a:solidFill>
                      </a:endParaRPr>
                    </a:p>
                  </a:txBody>
                  <a:tcPr marL="36000" marR="36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89802998"/>
                  </a:ext>
                </a:extLst>
              </a:tr>
              <a:tr h="417455">
                <a:tc>
                  <a:txBody>
                    <a:bodyPr/>
                    <a:lstStyle/>
                    <a:p>
                      <a:pPr algn="ctr">
                        <a:lnSpc>
                          <a:spcPts val="1400"/>
                        </a:lnSpc>
                      </a:pPr>
                      <a:r>
                        <a:rPr lang="fr-FR" b="1" dirty="0">
                          <a:solidFill>
                            <a:srgbClr val="002060"/>
                          </a:solidFill>
                        </a:rPr>
                        <a:t>1,00%</a:t>
                      </a:r>
                      <a:br>
                        <a:rPr lang="fr-FR" b="1" dirty="0">
                          <a:solidFill>
                            <a:srgbClr val="002060"/>
                          </a:solidFill>
                        </a:rPr>
                      </a:br>
                      <a:r>
                        <a:rPr lang="fr-FR" sz="1400" b="0" i="1" dirty="0">
                          <a:solidFill>
                            <a:srgbClr val="002060"/>
                          </a:solidFill>
                        </a:rPr>
                        <a:t>de 1,30% à 2%</a:t>
                      </a:r>
                      <a:endParaRPr lang="fr-FR" b="0" i="1" dirty="0">
                        <a:solidFill>
                          <a:srgbClr val="002060"/>
                        </a:solidFill>
                      </a:endParaRPr>
                    </a:p>
                  </a:txBody>
                  <a:tcPr marL="36000" marR="3600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56056726"/>
                  </a:ext>
                </a:extLst>
              </a:tr>
            </a:tbl>
          </a:graphicData>
        </a:graphic>
      </p:graphicFrame>
      <p:graphicFrame>
        <p:nvGraphicFramePr>
          <p:cNvPr id="18" name="Tableau 17">
            <a:extLst>
              <a:ext uri="{FF2B5EF4-FFF2-40B4-BE49-F238E27FC236}">
                <a16:creationId xmlns:a16="http://schemas.microsoft.com/office/drawing/2014/main" id="{A60E97EA-966A-40FE-A51C-222D237F5D43}"/>
              </a:ext>
            </a:extLst>
          </p:cNvPr>
          <p:cNvGraphicFramePr>
            <a:graphicFrameLocks noGrp="1"/>
          </p:cNvGraphicFramePr>
          <p:nvPr>
            <p:extLst>
              <p:ext uri="{D42A27DB-BD31-4B8C-83A1-F6EECF244321}">
                <p14:modId xmlns:p14="http://schemas.microsoft.com/office/powerpoint/2010/main" val="793734312"/>
              </p:ext>
            </p:extLst>
          </p:nvPr>
        </p:nvGraphicFramePr>
        <p:xfrm>
          <a:off x="7558297" y="1066537"/>
          <a:ext cx="1870415" cy="369332"/>
        </p:xfrm>
        <a:graphic>
          <a:graphicData uri="http://schemas.openxmlformats.org/drawingml/2006/table">
            <a:tbl>
              <a:tblPr firstRow="1" bandRow="1">
                <a:tableStyleId>{5C22544A-7EE6-4342-B048-85BDC9FD1C3A}</a:tableStyleId>
              </a:tblPr>
              <a:tblGrid>
                <a:gridCol w="1870415">
                  <a:extLst>
                    <a:ext uri="{9D8B030D-6E8A-4147-A177-3AD203B41FA5}">
                      <a16:colId xmlns:a16="http://schemas.microsoft.com/office/drawing/2014/main" val="1861207412"/>
                    </a:ext>
                  </a:extLst>
                </a:gridCol>
              </a:tblGrid>
              <a:tr h="369332">
                <a:tc>
                  <a:txBody>
                    <a:bodyPr/>
                    <a:lstStyle/>
                    <a:p>
                      <a:pPr algn="ctr"/>
                      <a:r>
                        <a:rPr lang="fr-FR" b="1" i="0" dirty="0">
                          <a:solidFill>
                            <a:schemeClr val="bg1"/>
                          </a:solidFill>
                        </a:rPr>
                        <a:t>2020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3191249356"/>
                  </a:ext>
                </a:extLst>
              </a:tr>
            </a:tbl>
          </a:graphicData>
        </a:graphic>
      </p:graphicFrame>
      <p:graphicFrame>
        <p:nvGraphicFramePr>
          <p:cNvPr id="19" name="Tableau 18">
            <a:extLst>
              <a:ext uri="{FF2B5EF4-FFF2-40B4-BE49-F238E27FC236}">
                <a16:creationId xmlns:a16="http://schemas.microsoft.com/office/drawing/2014/main" id="{6C49E4E6-8A41-45D1-9F06-922F80CDE8FE}"/>
              </a:ext>
            </a:extLst>
          </p:cNvPr>
          <p:cNvGraphicFramePr>
            <a:graphicFrameLocks noGrp="1"/>
          </p:cNvGraphicFramePr>
          <p:nvPr>
            <p:extLst>
              <p:ext uri="{D42A27DB-BD31-4B8C-83A1-F6EECF244321}">
                <p14:modId xmlns:p14="http://schemas.microsoft.com/office/powerpoint/2010/main" val="2863624670"/>
              </p:ext>
            </p:extLst>
          </p:nvPr>
        </p:nvGraphicFramePr>
        <p:xfrm>
          <a:off x="491080" y="4187665"/>
          <a:ext cx="4791680" cy="582613"/>
        </p:xfrm>
        <a:graphic>
          <a:graphicData uri="http://schemas.openxmlformats.org/drawingml/2006/table">
            <a:tbl>
              <a:tblPr firstRow="1" bandRow="1">
                <a:tableStyleId>{5C22544A-7EE6-4342-B048-85BDC9FD1C3A}</a:tableStyleId>
              </a:tblPr>
              <a:tblGrid>
                <a:gridCol w="4791680">
                  <a:extLst>
                    <a:ext uri="{9D8B030D-6E8A-4147-A177-3AD203B41FA5}">
                      <a16:colId xmlns:a16="http://schemas.microsoft.com/office/drawing/2014/main" val="2502567458"/>
                    </a:ext>
                  </a:extLst>
                </a:gridCol>
              </a:tblGrid>
              <a:tr h="280166">
                <a:tc>
                  <a:txBody>
                    <a:bodyPr/>
                    <a:lstStyle/>
                    <a:p>
                      <a:pPr algn="ctr"/>
                      <a:r>
                        <a:rPr lang="fr-FR" sz="1600" b="1" dirty="0" err="1">
                          <a:solidFill>
                            <a:schemeClr val="bg1"/>
                          </a:solidFill>
                        </a:rPr>
                        <a:t>Millevie</a:t>
                      </a:r>
                      <a:r>
                        <a:rPr lang="fr-FR" sz="1600" b="1" dirty="0">
                          <a:solidFill>
                            <a:schemeClr val="bg1"/>
                          </a:solidFill>
                        </a:rPr>
                        <a:t> PER, Solution PERP</a:t>
                      </a:r>
                    </a:p>
                  </a:txBody>
                  <a:tcPr marL="36000" marR="36000" marT="360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549260661"/>
                  </a:ext>
                </a:extLst>
              </a:tr>
              <a:tr h="302447">
                <a:tc>
                  <a:txBody>
                    <a:bodyPr/>
                    <a:lstStyle/>
                    <a:p>
                      <a:pPr algn="ctr"/>
                      <a:r>
                        <a:rPr lang="fr-FR" sz="1600" b="1" dirty="0">
                          <a:solidFill>
                            <a:schemeClr val="bg1"/>
                          </a:solidFill>
                        </a:rPr>
                        <a:t>PER CE</a:t>
                      </a:r>
                    </a:p>
                  </a:txBody>
                  <a:tcPr marL="36000" marR="36000" marT="360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1649853144"/>
                  </a:ext>
                </a:extLst>
              </a:tr>
            </a:tbl>
          </a:graphicData>
        </a:graphic>
      </p:graphicFrame>
      <p:graphicFrame>
        <p:nvGraphicFramePr>
          <p:cNvPr id="20" name="Tableau 19">
            <a:extLst>
              <a:ext uri="{FF2B5EF4-FFF2-40B4-BE49-F238E27FC236}">
                <a16:creationId xmlns:a16="http://schemas.microsoft.com/office/drawing/2014/main" id="{17FFAEC8-CC21-44C8-9773-CAF70D6FB17B}"/>
              </a:ext>
            </a:extLst>
          </p:cNvPr>
          <p:cNvGraphicFramePr>
            <a:graphicFrameLocks noGrp="1"/>
          </p:cNvGraphicFramePr>
          <p:nvPr>
            <p:extLst>
              <p:ext uri="{D42A27DB-BD31-4B8C-83A1-F6EECF244321}">
                <p14:modId xmlns:p14="http://schemas.microsoft.com/office/powerpoint/2010/main" val="2904183842"/>
              </p:ext>
            </p:extLst>
          </p:nvPr>
        </p:nvGraphicFramePr>
        <p:xfrm>
          <a:off x="9649666" y="4160985"/>
          <a:ext cx="1871312" cy="605337"/>
        </p:xfrm>
        <a:graphic>
          <a:graphicData uri="http://schemas.openxmlformats.org/drawingml/2006/table">
            <a:tbl>
              <a:tblPr firstRow="1" bandRow="1">
                <a:tableStyleId>{5C22544A-7EE6-4342-B048-85BDC9FD1C3A}</a:tableStyleId>
              </a:tblPr>
              <a:tblGrid>
                <a:gridCol w="1871312">
                  <a:extLst>
                    <a:ext uri="{9D8B030D-6E8A-4147-A177-3AD203B41FA5}">
                      <a16:colId xmlns:a16="http://schemas.microsoft.com/office/drawing/2014/main" val="2502567458"/>
                    </a:ext>
                  </a:extLst>
                </a:gridCol>
              </a:tblGrid>
              <a:tr h="293589">
                <a:tc>
                  <a:txBody>
                    <a:bodyPr/>
                    <a:lstStyle/>
                    <a:p>
                      <a:pPr algn="ctr"/>
                      <a:r>
                        <a:rPr lang="fr-FR" b="0" i="1" dirty="0">
                          <a:solidFill>
                            <a:srgbClr val="002060"/>
                          </a:solidFill>
                        </a:rPr>
                        <a:t>NC</a:t>
                      </a: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49260661"/>
                  </a:ext>
                </a:extLst>
              </a:tr>
              <a:tr h="311748">
                <a:tc>
                  <a:txBody>
                    <a:bodyPr/>
                    <a:lstStyle/>
                    <a:p>
                      <a:pPr algn="ctr"/>
                      <a:r>
                        <a:rPr lang="fr-FR" b="0" i="1" dirty="0">
                          <a:solidFill>
                            <a:srgbClr val="002060"/>
                          </a:solidFill>
                        </a:rPr>
                        <a:t>+0,3</a:t>
                      </a: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49853144"/>
                  </a:ext>
                </a:extLst>
              </a:tr>
            </a:tbl>
          </a:graphicData>
        </a:graphic>
      </p:graphicFrame>
      <p:graphicFrame>
        <p:nvGraphicFramePr>
          <p:cNvPr id="21" name="Tableau 20">
            <a:extLst>
              <a:ext uri="{FF2B5EF4-FFF2-40B4-BE49-F238E27FC236}">
                <a16:creationId xmlns:a16="http://schemas.microsoft.com/office/drawing/2014/main" id="{A9E0A0D1-55DA-40D6-AF7D-36477994B0B6}"/>
              </a:ext>
            </a:extLst>
          </p:cNvPr>
          <p:cNvGraphicFramePr>
            <a:graphicFrameLocks noGrp="1"/>
          </p:cNvGraphicFramePr>
          <p:nvPr>
            <p:extLst>
              <p:ext uri="{D42A27DB-BD31-4B8C-83A1-F6EECF244321}">
                <p14:modId xmlns:p14="http://schemas.microsoft.com/office/powerpoint/2010/main" val="3662844315"/>
              </p:ext>
            </p:extLst>
          </p:nvPr>
        </p:nvGraphicFramePr>
        <p:xfrm>
          <a:off x="7559194" y="4160985"/>
          <a:ext cx="1872208" cy="620640"/>
        </p:xfrm>
        <a:graphic>
          <a:graphicData uri="http://schemas.openxmlformats.org/drawingml/2006/table">
            <a:tbl>
              <a:tblPr firstRow="1" bandRow="1">
                <a:tableStyleId>{5C22544A-7EE6-4342-B048-85BDC9FD1C3A}</a:tableStyleId>
              </a:tblPr>
              <a:tblGrid>
                <a:gridCol w="1872208">
                  <a:extLst>
                    <a:ext uri="{9D8B030D-6E8A-4147-A177-3AD203B41FA5}">
                      <a16:colId xmlns:a16="http://schemas.microsoft.com/office/drawing/2014/main" val="2502567458"/>
                    </a:ext>
                  </a:extLst>
                </a:gridCol>
              </a:tblGrid>
              <a:tr h="301011">
                <a:tc>
                  <a:txBody>
                    <a:bodyPr/>
                    <a:lstStyle/>
                    <a:p>
                      <a:pPr algn="ctr"/>
                      <a:r>
                        <a:rPr lang="fr-FR" b="1" dirty="0">
                          <a:solidFill>
                            <a:srgbClr val="002060"/>
                          </a:solidFill>
                        </a:rPr>
                        <a:t>1,00%</a:t>
                      </a:r>
                      <a:endParaRPr lang="fr-FR" b="0" i="1" dirty="0">
                        <a:solidFill>
                          <a:srgbClr val="002060"/>
                        </a:solidFill>
                      </a:endParaRPr>
                    </a:p>
                  </a:txBody>
                  <a:tcPr marL="36000" marR="360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49260661"/>
                  </a:ext>
                </a:extLst>
              </a:tr>
              <a:tr h="319629">
                <a:tc>
                  <a:txBody>
                    <a:bodyPr/>
                    <a:lstStyle/>
                    <a:p>
                      <a:pPr algn="ctr"/>
                      <a:r>
                        <a:rPr lang="fr-FR" b="1" dirty="0">
                          <a:solidFill>
                            <a:srgbClr val="002060"/>
                          </a:solidFill>
                        </a:rPr>
                        <a:t>0,70%</a:t>
                      </a:r>
                      <a:endParaRPr lang="fr-FR" b="0" i="1" dirty="0">
                        <a:solidFill>
                          <a:srgbClr val="002060"/>
                        </a:solidFill>
                      </a:endParaRPr>
                    </a:p>
                  </a:txBody>
                  <a:tcPr marL="36000" marR="360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49853144"/>
                  </a:ext>
                </a:extLst>
              </a:tr>
            </a:tbl>
          </a:graphicData>
        </a:graphic>
      </p:graphicFrame>
      <p:graphicFrame>
        <p:nvGraphicFramePr>
          <p:cNvPr id="22" name="Tableau 21">
            <a:extLst>
              <a:ext uri="{FF2B5EF4-FFF2-40B4-BE49-F238E27FC236}">
                <a16:creationId xmlns:a16="http://schemas.microsoft.com/office/drawing/2014/main" id="{F7919745-BF99-4954-BAE6-AD79A5DA03F9}"/>
              </a:ext>
            </a:extLst>
          </p:cNvPr>
          <p:cNvGraphicFramePr>
            <a:graphicFrameLocks noGrp="1"/>
          </p:cNvGraphicFramePr>
          <p:nvPr>
            <p:extLst>
              <p:ext uri="{D42A27DB-BD31-4B8C-83A1-F6EECF244321}">
                <p14:modId xmlns:p14="http://schemas.microsoft.com/office/powerpoint/2010/main" val="1344056128"/>
              </p:ext>
            </p:extLst>
          </p:nvPr>
        </p:nvGraphicFramePr>
        <p:xfrm>
          <a:off x="5592941" y="1589610"/>
          <a:ext cx="1872208" cy="769516"/>
        </p:xfrm>
        <a:graphic>
          <a:graphicData uri="http://schemas.openxmlformats.org/drawingml/2006/table">
            <a:tbl>
              <a:tblPr firstRow="1" bandRow="1">
                <a:tableStyleId>{5C22544A-7EE6-4342-B048-85BDC9FD1C3A}</a:tableStyleId>
              </a:tblPr>
              <a:tblGrid>
                <a:gridCol w="1872208">
                  <a:extLst>
                    <a:ext uri="{9D8B030D-6E8A-4147-A177-3AD203B41FA5}">
                      <a16:colId xmlns:a16="http://schemas.microsoft.com/office/drawing/2014/main" val="2502567458"/>
                    </a:ext>
                  </a:extLst>
                </a:gridCol>
              </a:tblGrid>
              <a:tr h="339008">
                <a:tc>
                  <a:txBody>
                    <a:bodyPr/>
                    <a:lstStyle/>
                    <a:p>
                      <a:pPr algn="ctr"/>
                      <a:r>
                        <a:rPr lang="fr-FR" b="1" dirty="0">
                          <a:solidFill>
                            <a:srgbClr val="002060"/>
                          </a:solidFill>
                        </a:rPr>
                        <a:t>0,75%</a:t>
                      </a:r>
                      <a:endParaRPr lang="fr-FR" b="0" i="1" dirty="0">
                        <a:solidFill>
                          <a:srgbClr val="002060"/>
                        </a:solidFill>
                      </a:endParaRPr>
                    </a:p>
                  </a:txBody>
                  <a:tcPr marL="36000" marR="3600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49260661"/>
                  </a:ext>
                </a:extLst>
              </a:tr>
              <a:tr h="430508">
                <a:tc>
                  <a:txBody>
                    <a:bodyPr/>
                    <a:lstStyle/>
                    <a:p>
                      <a:pPr algn="ctr">
                        <a:lnSpc>
                          <a:spcPts val="1400"/>
                        </a:lnSpc>
                      </a:pPr>
                      <a:r>
                        <a:rPr lang="fr-FR" b="1" dirty="0">
                          <a:solidFill>
                            <a:srgbClr val="002060"/>
                          </a:solidFill>
                        </a:rPr>
                        <a:t>0,75%</a:t>
                      </a:r>
                    </a:p>
                    <a:p>
                      <a:pPr algn="ctr">
                        <a:lnSpc>
                          <a:spcPts val="1400"/>
                        </a:lnSpc>
                      </a:pPr>
                      <a:r>
                        <a:rPr lang="fr-FR" sz="1400" b="0" i="1" dirty="0">
                          <a:solidFill>
                            <a:srgbClr val="002060"/>
                          </a:solidFill>
                        </a:rPr>
                        <a:t>De 0,98% à 1,50%</a:t>
                      </a:r>
                      <a:endParaRPr lang="fr-FR" b="0" i="1" dirty="0">
                        <a:solidFill>
                          <a:srgbClr val="002060"/>
                        </a:solidFill>
                      </a:endParaRPr>
                    </a:p>
                  </a:txBody>
                  <a:tcPr marL="36000" marR="3600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49853144"/>
                  </a:ext>
                </a:extLst>
              </a:tr>
            </a:tbl>
          </a:graphicData>
        </a:graphic>
      </p:graphicFrame>
      <p:graphicFrame>
        <p:nvGraphicFramePr>
          <p:cNvPr id="23" name="Tableau 22">
            <a:extLst>
              <a:ext uri="{FF2B5EF4-FFF2-40B4-BE49-F238E27FC236}">
                <a16:creationId xmlns:a16="http://schemas.microsoft.com/office/drawing/2014/main" id="{2227B7FC-887B-4110-8135-6451912B8DC1}"/>
              </a:ext>
            </a:extLst>
          </p:cNvPr>
          <p:cNvGraphicFramePr>
            <a:graphicFrameLocks noGrp="1"/>
          </p:cNvGraphicFramePr>
          <p:nvPr>
            <p:extLst>
              <p:ext uri="{D42A27DB-BD31-4B8C-83A1-F6EECF244321}">
                <p14:modId xmlns:p14="http://schemas.microsoft.com/office/powerpoint/2010/main" val="2207760743"/>
              </p:ext>
            </p:extLst>
          </p:nvPr>
        </p:nvGraphicFramePr>
        <p:xfrm>
          <a:off x="5592941" y="2499034"/>
          <a:ext cx="1872208" cy="1540172"/>
        </p:xfrm>
        <a:graphic>
          <a:graphicData uri="http://schemas.openxmlformats.org/drawingml/2006/table">
            <a:tbl>
              <a:tblPr firstRow="1" bandRow="1">
                <a:tableStyleId>{5C22544A-7EE6-4342-B048-85BDC9FD1C3A}</a:tableStyleId>
              </a:tblPr>
              <a:tblGrid>
                <a:gridCol w="1872208">
                  <a:extLst>
                    <a:ext uri="{9D8B030D-6E8A-4147-A177-3AD203B41FA5}">
                      <a16:colId xmlns:a16="http://schemas.microsoft.com/office/drawing/2014/main" val="354112520"/>
                    </a:ext>
                  </a:extLst>
                </a:gridCol>
              </a:tblGrid>
              <a:tr h="417455">
                <a:tc>
                  <a:txBody>
                    <a:bodyPr/>
                    <a:lstStyle/>
                    <a:p>
                      <a:pPr marL="0" algn="ctr" defTabSz="457200" rtl="0" eaLnBrk="1" latinLnBrk="0" hangingPunct="1">
                        <a:lnSpc>
                          <a:spcPts val="1400"/>
                        </a:lnSpc>
                      </a:pPr>
                      <a:r>
                        <a:rPr lang="fr-FR" sz="1800" b="1" kern="1200" dirty="0">
                          <a:solidFill>
                            <a:srgbClr val="002060"/>
                          </a:solidFill>
                          <a:latin typeface="+mn-lt"/>
                          <a:ea typeface="+mn-ea"/>
                          <a:cs typeface="+mn-cs"/>
                        </a:rPr>
                        <a:t>0,85%</a:t>
                      </a:r>
                    </a:p>
                    <a:p>
                      <a:pPr marL="0" algn="ctr" defTabSz="457200" rtl="0" eaLnBrk="1" latinLnBrk="0" hangingPunct="1">
                        <a:lnSpc>
                          <a:spcPts val="1400"/>
                        </a:lnSpc>
                      </a:pPr>
                      <a:r>
                        <a:rPr lang="fr-FR" sz="1400" b="0" i="1" kern="1200" dirty="0">
                          <a:solidFill>
                            <a:srgbClr val="002060"/>
                          </a:solidFill>
                          <a:latin typeface="+mn-lt"/>
                          <a:ea typeface="+mn-ea"/>
                          <a:cs typeface="+mn-cs"/>
                        </a:rPr>
                        <a:t>de 1,11% à 1,70%</a:t>
                      </a:r>
                    </a:p>
                  </a:txBody>
                  <a:tcPr marL="36000" marR="36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4846445"/>
                  </a:ext>
                </a:extLst>
              </a:tr>
              <a:tr h="336157">
                <a:tc>
                  <a:txBody>
                    <a:bodyPr/>
                    <a:lstStyle/>
                    <a:p>
                      <a:pPr algn="ctr"/>
                      <a:r>
                        <a:rPr lang="fr-FR" b="1" dirty="0">
                          <a:solidFill>
                            <a:srgbClr val="002060"/>
                          </a:solidFill>
                        </a:rPr>
                        <a:t>0,90%</a:t>
                      </a:r>
                      <a:endParaRPr lang="fr-FR" b="0" i="1" dirty="0">
                        <a:solidFill>
                          <a:srgbClr val="002060"/>
                        </a:solidFill>
                      </a:endParaRPr>
                    </a:p>
                  </a:txBody>
                  <a:tcPr marL="36000" marR="36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78810159"/>
                  </a:ext>
                </a:extLst>
              </a:tr>
              <a:tr h="336157">
                <a:tc>
                  <a:txBody>
                    <a:bodyPr/>
                    <a:lstStyle/>
                    <a:p>
                      <a:pPr algn="ctr"/>
                      <a:r>
                        <a:rPr lang="fr-FR" b="1" dirty="0">
                          <a:solidFill>
                            <a:srgbClr val="002060"/>
                          </a:solidFill>
                        </a:rPr>
                        <a:t>1,10%</a:t>
                      </a:r>
                      <a:endParaRPr lang="fr-FR" b="0" i="1" dirty="0">
                        <a:solidFill>
                          <a:srgbClr val="002060"/>
                        </a:solidFill>
                      </a:endParaRPr>
                    </a:p>
                  </a:txBody>
                  <a:tcPr marL="36000" marR="36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89802998"/>
                  </a:ext>
                </a:extLst>
              </a:tr>
              <a:tr h="417455">
                <a:tc>
                  <a:txBody>
                    <a:bodyPr/>
                    <a:lstStyle/>
                    <a:p>
                      <a:pPr algn="ctr">
                        <a:lnSpc>
                          <a:spcPts val="1400"/>
                        </a:lnSpc>
                      </a:pPr>
                      <a:r>
                        <a:rPr lang="fr-FR" b="1" dirty="0">
                          <a:solidFill>
                            <a:srgbClr val="002060"/>
                          </a:solidFill>
                        </a:rPr>
                        <a:t>0,95%</a:t>
                      </a:r>
                      <a:br>
                        <a:rPr lang="fr-FR" b="1" dirty="0">
                          <a:solidFill>
                            <a:srgbClr val="002060"/>
                          </a:solidFill>
                        </a:rPr>
                      </a:br>
                      <a:r>
                        <a:rPr lang="fr-FR" sz="1400" b="0" i="1" dirty="0">
                          <a:solidFill>
                            <a:srgbClr val="002060"/>
                          </a:solidFill>
                        </a:rPr>
                        <a:t>de 1,24% à 1,9%</a:t>
                      </a:r>
                      <a:endParaRPr lang="fr-FR" b="0" i="1" dirty="0">
                        <a:solidFill>
                          <a:srgbClr val="002060"/>
                        </a:solidFill>
                      </a:endParaRPr>
                    </a:p>
                  </a:txBody>
                  <a:tcPr marL="36000" marR="3600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56056726"/>
                  </a:ext>
                </a:extLst>
              </a:tr>
            </a:tbl>
          </a:graphicData>
        </a:graphic>
      </p:graphicFrame>
      <p:graphicFrame>
        <p:nvGraphicFramePr>
          <p:cNvPr id="25" name="Tableau 24">
            <a:extLst>
              <a:ext uri="{FF2B5EF4-FFF2-40B4-BE49-F238E27FC236}">
                <a16:creationId xmlns:a16="http://schemas.microsoft.com/office/drawing/2014/main" id="{0D1AB65B-35FF-471E-9485-E37F8941EE70}"/>
              </a:ext>
            </a:extLst>
          </p:cNvPr>
          <p:cNvGraphicFramePr>
            <a:graphicFrameLocks noGrp="1"/>
          </p:cNvGraphicFramePr>
          <p:nvPr>
            <p:extLst>
              <p:ext uri="{D42A27DB-BD31-4B8C-83A1-F6EECF244321}">
                <p14:modId xmlns:p14="http://schemas.microsoft.com/office/powerpoint/2010/main" val="3410147108"/>
              </p:ext>
            </p:extLst>
          </p:nvPr>
        </p:nvGraphicFramePr>
        <p:xfrm>
          <a:off x="5592941" y="1066537"/>
          <a:ext cx="1870415" cy="369332"/>
        </p:xfrm>
        <a:graphic>
          <a:graphicData uri="http://schemas.openxmlformats.org/drawingml/2006/table">
            <a:tbl>
              <a:tblPr firstRow="1" bandRow="1">
                <a:tableStyleId>{5C22544A-7EE6-4342-B048-85BDC9FD1C3A}</a:tableStyleId>
              </a:tblPr>
              <a:tblGrid>
                <a:gridCol w="1870415">
                  <a:extLst>
                    <a:ext uri="{9D8B030D-6E8A-4147-A177-3AD203B41FA5}">
                      <a16:colId xmlns:a16="http://schemas.microsoft.com/office/drawing/2014/main" val="1861207412"/>
                    </a:ext>
                  </a:extLst>
                </a:gridCol>
              </a:tblGrid>
              <a:tr h="369332">
                <a:tc>
                  <a:txBody>
                    <a:bodyPr/>
                    <a:lstStyle/>
                    <a:p>
                      <a:pPr algn="ctr"/>
                      <a:r>
                        <a:rPr lang="fr-FR" b="1" i="0" dirty="0">
                          <a:solidFill>
                            <a:schemeClr val="bg1"/>
                          </a:solidFill>
                        </a:rPr>
                        <a:t>2021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3191249356"/>
                  </a:ext>
                </a:extLst>
              </a:tr>
            </a:tbl>
          </a:graphicData>
        </a:graphic>
      </p:graphicFrame>
      <p:graphicFrame>
        <p:nvGraphicFramePr>
          <p:cNvPr id="26" name="Tableau 25">
            <a:extLst>
              <a:ext uri="{FF2B5EF4-FFF2-40B4-BE49-F238E27FC236}">
                <a16:creationId xmlns:a16="http://schemas.microsoft.com/office/drawing/2014/main" id="{C779151C-4E00-44ED-9C6D-63AD2A7F6DFB}"/>
              </a:ext>
            </a:extLst>
          </p:cNvPr>
          <p:cNvGraphicFramePr>
            <a:graphicFrameLocks noGrp="1"/>
          </p:cNvGraphicFramePr>
          <p:nvPr>
            <p:extLst>
              <p:ext uri="{D42A27DB-BD31-4B8C-83A1-F6EECF244321}">
                <p14:modId xmlns:p14="http://schemas.microsoft.com/office/powerpoint/2010/main" val="1823771002"/>
              </p:ext>
            </p:extLst>
          </p:nvPr>
        </p:nvGraphicFramePr>
        <p:xfrm>
          <a:off x="5593838" y="4160985"/>
          <a:ext cx="1872208" cy="620640"/>
        </p:xfrm>
        <a:graphic>
          <a:graphicData uri="http://schemas.openxmlformats.org/drawingml/2006/table">
            <a:tbl>
              <a:tblPr firstRow="1" bandRow="1">
                <a:tableStyleId>{5C22544A-7EE6-4342-B048-85BDC9FD1C3A}</a:tableStyleId>
              </a:tblPr>
              <a:tblGrid>
                <a:gridCol w="1872208">
                  <a:extLst>
                    <a:ext uri="{9D8B030D-6E8A-4147-A177-3AD203B41FA5}">
                      <a16:colId xmlns:a16="http://schemas.microsoft.com/office/drawing/2014/main" val="2502567458"/>
                    </a:ext>
                  </a:extLst>
                </a:gridCol>
              </a:tblGrid>
              <a:tr h="301011">
                <a:tc>
                  <a:txBody>
                    <a:bodyPr/>
                    <a:lstStyle/>
                    <a:p>
                      <a:pPr algn="ctr"/>
                      <a:r>
                        <a:rPr lang="fr-FR" b="1" dirty="0">
                          <a:solidFill>
                            <a:srgbClr val="002060"/>
                          </a:solidFill>
                        </a:rPr>
                        <a:t>1,00%</a:t>
                      </a:r>
                      <a:endParaRPr lang="fr-FR" b="0" i="1" dirty="0">
                        <a:solidFill>
                          <a:srgbClr val="002060"/>
                        </a:solidFill>
                      </a:endParaRPr>
                    </a:p>
                  </a:txBody>
                  <a:tcPr marL="36000" marR="360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49260661"/>
                  </a:ext>
                </a:extLst>
              </a:tr>
              <a:tr h="319629">
                <a:tc>
                  <a:txBody>
                    <a:bodyPr/>
                    <a:lstStyle/>
                    <a:p>
                      <a:pPr algn="ctr"/>
                      <a:r>
                        <a:rPr lang="fr-FR" b="1" dirty="0">
                          <a:solidFill>
                            <a:srgbClr val="002060"/>
                          </a:solidFill>
                        </a:rPr>
                        <a:t>1,00%</a:t>
                      </a:r>
                      <a:endParaRPr lang="fr-FR" b="0" i="1" dirty="0">
                        <a:solidFill>
                          <a:srgbClr val="002060"/>
                        </a:solidFill>
                      </a:endParaRPr>
                    </a:p>
                  </a:txBody>
                  <a:tcPr marL="36000" marR="360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49853144"/>
                  </a:ext>
                </a:extLst>
              </a:tr>
            </a:tbl>
          </a:graphicData>
        </a:graphic>
      </p:graphicFrame>
      <p:sp>
        <p:nvSpPr>
          <p:cNvPr id="27" name="Espace réservé du pied de page 1">
            <a:extLst>
              <a:ext uri="{FF2B5EF4-FFF2-40B4-BE49-F238E27FC236}">
                <a16:creationId xmlns:a16="http://schemas.microsoft.com/office/drawing/2014/main" id="{2BC2735B-05C6-4091-8920-9898ED5003ED}"/>
              </a:ext>
            </a:extLst>
          </p:cNvPr>
          <p:cNvSpPr>
            <a:spLocks noGrp="1"/>
          </p:cNvSpPr>
          <p:nvPr>
            <p:ph type="ftr" sz="quarter" idx="3"/>
          </p:nvPr>
        </p:nvSpPr>
        <p:spPr>
          <a:xfrm>
            <a:off x="1452412" y="6467077"/>
            <a:ext cx="3304985" cy="263595"/>
          </a:xfrm>
        </p:spPr>
        <p:txBody>
          <a:bodyPr/>
          <a:lstStyle/>
          <a:p>
            <a:pPr algn="l"/>
            <a:r>
              <a:rPr lang="fr-FR" dirty="0"/>
              <a:t>Les rendements assurance vie 2021</a:t>
            </a:r>
          </a:p>
        </p:txBody>
      </p:sp>
      <p:graphicFrame>
        <p:nvGraphicFramePr>
          <p:cNvPr id="28" name="Tableau 27">
            <a:extLst>
              <a:ext uri="{FF2B5EF4-FFF2-40B4-BE49-F238E27FC236}">
                <a16:creationId xmlns:a16="http://schemas.microsoft.com/office/drawing/2014/main" id="{FD877A0F-9185-4549-94A1-CDE7644FBFDF}"/>
              </a:ext>
            </a:extLst>
          </p:cNvPr>
          <p:cNvGraphicFramePr>
            <a:graphicFrameLocks noGrp="1"/>
          </p:cNvGraphicFramePr>
          <p:nvPr>
            <p:extLst>
              <p:ext uri="{D42A27DB-BD31-4B8C-83A1-F6EECF244321}">
                <p14:modId xmlns:p14="http://schemas.microsoft.com/office/powerpoint/2010/main" val="2568268215"/>
              </p:ext>
            </p:extLst>
          </p:nvPr>
        </p:nvGraphicFramePr>
        <p:xfrm>
          <a:off x="583331" y="5378057"/>
          <a:ext cx="4791680" cy="582613"/>
        </p:xfrm>
        <a:graphic>
          <a:graphicData uri="http://schemas.openxmlformats.org/drawingml/2006/table">
            <a:tbl>
              <a:tblPr firstRow="1" bandRow="1">
                <a:tableStyleId>{5C22544A-7EE6-4342-B048-85BDC9FD1C3A}</a:tableStyleId>
              </a:tblPr>
              <a:tblGrid>
                <a:gridCol w="4791680">
                  <a:extLst>
                    <a:ext uri="{9D8B030D-6E8A-4147-A177-3AD203B41FA5}">
                      <a16:colId xmlns:a16="http://schemas.microsoft.com/office/drawing/2014/main" val="2502567458"/>
                    </a:ext>
                  </a:extLst>
                </a:gridCol>
              </a:tblGrid>
              <a:tr h="280166">
                <a:tc>
                  <a:txBody>
                    <a:bodyPr/>
                    <a:lstStyle/>
                    <a:p>
                      <a:pPr algn="ctr"/>
                      <a:r>
                        <a:rPr lang="fr-FR" sz="1600" b="1" dirty="0">
                          <a:solidFill>
                            <a:schemeClr val="bg1"/>
                          </a:solidFill>
                        </a:rPr>
                        <a:t>Millevie Life et Life Capi</a:t>
                      </a:r>
                    </a:p>
                  </a:txBody>
                  <a:tcPr marL="36000" marR="36000" marT="360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549260661"/>
                  </a:ext>
                </a:extLst>
              </a:tr>
              <a:tr h="302447">
                <a:tc>
                  <a:txBody>
                    <a:bodyPr/>
                    <a:lstStyle/>
                    <a:p>
                      <a:pPr algn="ctr"/>
                      <a:r>
                        <a:rPr lang="fr-FR" sz="1600" b="1" dirty="0">
                          <a:solidFill>
                            <a:schemeClr val="bg1"/>
                          </a:solidFill>
                        </a:rPr>
                        <a:t>Millevie Lux et Lux Capi</a:t>
                      </a:r>
                    </a:p>
                  </a:txBody>
                  <a:tcPr marL="36000" marR="36000" marT="360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1649853144"/>
                  </a:ext>
                </a:extLst>
              </a:tr>
            </a:tbl>
          </a:graphicData>
        </a:graphic>
      </p:graphicFrame>
      <p:graphicFrame>
        <p:nvGraphicFramePr>
          <p:cNvPr id="29" name="Tableau 28">
            <a:extLst>
              <a:ext uri="{FF2B5EF4-FFF2-40B4-BE49-F238E27FC236}">
                <a16:creationId xmlns:a16="http://schemas.microsoft.com/office/drawing/2014/main" id="{7B189D79-168D-49D6-9DCA-95770B2AEFDF}"/>
              </a:ext>
            </a:extLst>
          </p:cNvPr>
          <p:cNvGraphicFramePr>
            <a:graphicFrameLocks noGrp="1"/>
          </p:cNvGraphicFramePr>
          <p:nvPr>
            <p:extLst>
              <p:ext uri="{D42A27DB-BD31-4B8C-83A1-F6EECF244321}">
                <p14:modId xmlns:p14="http://schemas.microsoft.com/office/powerpoint/2010/main" val="2492789181"/>
              </p:ext>
            </p:extLst>
          </p:nvPr>
        </p:nvGraphicFramePr>
        <p:xfrm>
          <a:off x="5686089" y="5351377"/>
          <a:ext cx="1872208" cy="620640"/>
        </p:xfrm>
        <a:graphic>
          <a:graphicData uri="http://schemas.openxmlformats.org/drawingml/2006/table">
            <a:tbl>
              <a:tblPr firstRow="1" bandRow="1">
                <a:tableStyleId>{5C22544A-7EE6-4342-B048-85BDC9FD1C3A}</a:tableStyleId>
              </a:tblPr>
              <a:tblGrid>
                <a:gridCol w="1872208">
                  <a:extLst>
                    <a:ext uri="{9D8B030D-6E8A-4147-A177-3AD203B41FA5}">
                      <a16:colId xmlns:a16="http://schemas.microsoft.com/office/drawing/2014/main" val="2502567458"/>
                    </a:ext>
                  </a:extLst>
                </a:gridCol>
              </a:tblGrid>
              <a:tr h="620640">
                <a:tc>
                  <a:txBody>
                    <a:bodyPr/>
                    <a:lstStyle/>
                    <a:p>
                      <a:pPr algn="ctr"/>
                      <a:r>
                        <a:rPr lang="fr-FR" b="1" dirty="0">
                          <a:solidFill>
                            <a:srgbClr val="002060"/>
                          </a:solidFill>
                        </a:rPr>
                        <a:t>1,55% brut </a:t>
                      </a:r>
                      <a:endParaRPr lang="fr-FR" b="0" i="1" dirty="0">
                        <a:solidFill>
                          <a:srgbClr val="002060"/>
                        </a:solidFill>
                      </a:endParaRP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49260661"/>
                  </a:ext>
                </a:extLst>
              </a:tr>
            </a:tbl>
          </a:graphicData>
        </a:graphic>
      </p:graphicFrame>
      <p:sp>
        <p:nvSpPr>
          <p:cNvPr id="30" name="Text Box 4">
            <a:extLst>
              <a:ext uri="{FF2B5EF4-FFF2-40B4-BE49-F238E27FC236}">
                <a16:creationId xmlns:a16="http://schemas.microsoft.com/office/drawing/2014/main" id="{8C6D66CE-F32D-4E68-A5C4-9FB7397BD3FE}"/>
              </a:ext>
            </a:extLst>
          </p:cNvPr>
          <p:cNvSpPr txBox="1">
            <a:spLocks noChangeArrowheads="1"/>
          </p:cNvSpPr>
          <p:nvPr/>
        </p:nvSpPr>
        <p:spPr bwMode="auto">
          <a:xfrm>
            <a:off x="7614843" y="5398996"/>
            <a:ext cx="2888566" cy="525401"/>
          </a:xfrm>
          <a:prstGeom prst="rect">
            <a:avLst/>
          </a:prstGeom>
          <a:solidFill>
            <a:schemeClr val="bg1"/>
          </a:solidFill>
          <a:ln>
            <a:noFill/>
          </a:ln>
          <a:effectLst/>
        </p:spPr>
        <p:txBody>
          <a:bodyPr wrap="square" lIns="90000" tIns="46800" rIns="90000" bIns="46800">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defRPr/>
            </a:pPr>
            <a:r>
              <a:rPr lang="fr-FR" sz="1400" b="1" i="1" dirty="0">
                <a:solidFill>
                  <a:srgbClr val="C00000"/>
                </a:solidFill>
                <a:latin typeface="+mn-lt"/>
                <a:cs typeface="Arial" pitchFamily="34" charset="0"/>
              </a:rPr>
              <a:t>Le rendement net dépend des frais de gestion propres au contrat</a:t>
            </a:r>
            <a:endParaRPr lang="fr-FR" sz="2400" b="1" u="sng" dirty="0">
              <a:solidFill>
                <a:srgbClr val="C00000"/>
              </a:solidFill>
              <a:latin typeface="+mn-lt"/>
              <a:cs typeface="Arial" pitchFamily="34" charset="0"/>
            </a:endParaRPr>
          </a:p>
        </p:txBody>
      </p:sp>
    </p:spTree>
    <p:extLst>
      <p:ext uri="{BB962C8B-B14F-4D97-AF65-F5344CB8AC3E}">
        <p14:creationId xmlns:p14="http://schemas.microsoft.com/office/powerpoint/2010/main" val="9056615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F9178179-8766-4D69-B112-0610BA94C5EF}"/>
              </a:ext>
            </a:extLst>
          </p:cNvPr>
          <p:cNvSpPr>
            <a:spLocks noGrp="1"/>
          </p:cNvSpPr>
          <p:nvPr>
            <p:ph type="dt" sz="half" idx="2"/>
          </p:nvPr>
        </p:nvSpPr>
        <p:spPr/>
        <p:txBody>
          <a:bodyPr/>
          <a:lstStyle/>
          <a:p>
            <a:fld id="{A3ADE562-BEB5-432E-AFF8-2923AA890A78}" type="datetime1">
              <a:rPr lang="fr-FR" smtClean="0"/>
              <a:pPr/>
              <a:t>21/01/2022</a:t>
            </a:fld>
            <a:endParaRPr lang="fr-FR"/>
          </a:p>
        </p:txBody>
      </p:sp>
      <p:sp>
        <p:nvSpPr>
          <p:cNvPr id="4" name="Espace réservé du numéro de diapositive 3">
            <a:extLst>
              <a:ext uri="{FF2B5EF4-FFF2-40B4-BE49-F238E27FC236}">
                <a16:creationId xmlns:a16="http://schemas.microsoft.com/office/drawing/2014/main" id="{60DC8D52-6BD6-4DB7-B85B-12A13FFBD0E4}"/>
              </a:ext>
            </a:extLst>
          </p:cNvPr>
          <p:cNvSpPr>
            <a:spLocks noGrp="1"/>
          </p:cNvSpPr>
          <p:nvPr>
            <p:ph type="sldNum" sz="quarter" idx="4"/>
          </p:nvPr>
        </p:nvSpPr>
        <p:spPr/>
        <p:txBody>
          <a:bodyPr/>
          <a:lstStyle/>
          <a:p>
            <a:fld id="{D5CB2B02-8FFA-4AE8-8936-873B449F5BB9}" type="slidenum">
              <a:rPr lang="fr-FR" smtClean="0"/>
              <a:pPr/>
              <a:t>4</a:t>
            </a:fld>
            <a:endParaRPr lang="fr-FR"/>
          </a:p>
        </p:txBody>
      </p:sp>
      <p:sp>
        <p:nvSpPr>
          <p:cNvPr id="5" name="Espace réservé du texte 4">
            <a:extLst>
              <a:ext uri="{FF2B5EF4-FFF2-40B4-BE49-F238E27FC236}">
                <a16:creationId xmlns:a16="http://schemas.microsoft.com/office/drawing/2014/main" id="{FF6F5E74-43E7-4721-8836-8B3F56B67CFB}"/>
              </a:ext>
            </a:extLst>
          </p:cNvPr>
          <p:cNvSpPr>
            <a:spLocks noGrp="1"/>
          </p:cNvSpPr>
          <p:nvPr>
            <p:ph type="body" sz="quarter" idx="10"/>
          </p:nvPr>
        </p:nvSpPr>
        <p:spPr/>
        <p:txBody>
          <a:bodyPr/>
          <a:lstStyle/>
          <a:p>
            <a:r>
              <a:rPr lang="fr-FR" sz="4000" dirty="0"/>
              <a:t>ZOOM sur les majorations de rémunération en 2021</a:t>
            </a:r>
          </a:p>
        </p:txBody>
      </p:sp>
      <p:pic>
        <p:nvPicPr>
          <p:cNvPr id="24" name="Picture 2" descr="Afficher l’image source">
            <a:extLst>
              <a:ext uri="{FF2B5EF4-FFF2-40B4-BE49-F238E27FC236}">
                <a16:creationId xmlns:a16="http://schemas.microsoft.com/office/drawing/2014/main" id="{15BEE3E7-0406-49CF-95DD-1EB1CCC085E9}"/>
              </a:ext>
            </a:extLst>
          </p:cNvPr>
          <p:cNvPicPr>
            <a:picLocks noChangeAspect="1" noChangeArrowheads="1"/>
          </p:cNvPicPr>
          <p:nvPr/>
        </p:nvPicPr>
        <p:blipFill rotWithShape="1">
          <a:blip r:embed="rId2">
            <a:clrChange>
              <a:clrFrom>
                <a:srgbClr val="FFFFFF"/>
              </a:clrFrom>
              <a:clrTo>
                <a:srgbClr val="FFFFFF">
                  <a:alpha val="0"/>
                </a:srgbClr>
              </a:clrTo>
            </a:clrChange>
            <a:duotone>
              <a:prstClr val="black"/>
              <a:schemeClr val="tx1">
                <a:lumMod val="50000"/>
                <a:lumOff val="50000"/>
                <a:tint val="45000"/>
                <a:satMod val="400000"/>
              </a:schemeClr>
            </a:duotone>
            <a:extLst>
              <a:ext uri="{28A0092B-C50C-407E-A947-70E740481C1C}">
                <a14:useLocalDpi xmlns:a14="http://schemas.microsoft.com/office/drawing/2010/main" val="0"/>
              </a:ext>
            </a:extLst>
          </a:blip>
          <a:srcRect b="8826"/>
          <a:stretch/>
        </p:blipFill>
        <p:spPr bwMode="auto">
          <a:xfrm>
            <a:off x="228152" y="1071241"/>
            <a:ext cx="5003193" cy="4783574"/>
          </a:xfrm>
          <a:prstGeom prst="rect">
            <a:avLst/>
          </a:prstGeom>
          <a:noFill/>
        </p:spPr>
      </p:pic>
      <p:pic>
        <p:nvPicPr>
          <p:cNvPr id="27" name="Picture 2" descr="Afficher l’image source">
            <a:extLst>
              <a:ext uri="{FF2B5EF4-FFF2-40B4-BE49-F238E27FC236}">
                <a16:creationId xmlns:a16="http://schemas.microsoft.com/office/drawing/2014/main" id="{402FFBDB-54F5-4015-B3E2-F961505AC3E8}"/>
              </a:ext>
            </a:extLst>
          </p:cNvPr>
          <p:cNvPicPr>
            <a:picLocks noChangeAspect="1" noChangeArrowheads="1"/>
          </p:cNvPicPr>
          <p:nvPr/>
        </p:nvPicPr>
        <p:blipFill rotWithShape="1">
          <a:blip r:embed="rId2">
            <a:clrChange>
              <a:clrFrom>
                <a:srgbClr val="FFFFFF"/>
              </a:clrFrom>
              <a:clrTo>
                <a:srgbClr val="FFFFFF">
                  <a:alpha val="0"/>
                </a:srgbClr>
              </a:clrTo>
            </a:clrChange>
            <a:duotone>
              <a:schemeClr val="bg2">
                <a:shade val="45000"/>
                <a:satMod val="135000"/>
              </a:schemeClr>
              <a:prstClr val="white"/>
            </a:duotone>
            <a:extLst>
              <a:ext uri="{28A0092B-C50C-407E-A947-70E740481C1C}">
                <a14:useLocalDpi xmlns:a14="http://schemas.microsoft.com/office/drawing/2010/main" val="0"/>
              </a:ext>
            </a:extLst>
          </a:blip>
          <a:srcRect b="8826"/>
          <a:stretch/>
        </p:blipFill>
        <p:spPr bwMode="auto">
          <a:xfrm>
            <a:off x="2725731" y="1071241"/>
            <a:ext cx="5003193" cy="4783574"/>
          </a:xfrm>
          <a:prstGeom prst="rect">
            <a:avLst/>
          </a:prstGeom>
          <a:noFill/>
        </p:spPr>
      </p:pic>
      <p:pic>
        <p:nvPicPr>
          <p:cNvPr id="28" name="Picture 2" descr="Afficher l’image source">
            <a:extLst>
              <a:ext uri="{FF2B5EF4-FFF2-40B4-BE49-F238E27FC236}">
                <a16:creationId xmlns:a16="http://schemas.microsoft.com/office/drawing/2014/main" id="{2BB36B26-1D70-4990-AA6D-2AE12F4FF0F7}"/>
              </a:ext>
            </a:extLst>
          </p:cNvPr>
          <p:cNvPicPr>
            <a:picLocks noChangeAspect="1" noChangeArrowheads="1"/>
          </p:cNvPicPr>
          <p:nvPr/>
        </p:nvPicPr>
        <p:blipFill rotWithShape="1">
          <a:blip r:embed="rId2">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rcRect b="8826"/>
          <a:stretch/>
        </p:blipFill>
        <p:spPr bwMode="auto">
          <a:xfrm>
            <a:off x="5555344" y="1071241"/>
            <a:ext cx="5004057" cy="4784400"/>
          </a:xfrm>
          <a:prstGeom prst="rect">
            <a:avLst/>
          </a:prstGeom>
          <a:noFill/>
          <a:extLst>
            <a:ext uri="{909E8E84-426E-40DD-AFC4-6F175D3DCCD1}">
              <a14:hiddenFill xmlns:a14="http://schemas.microsoft.com/office/drawing/2010/main">
                <a:solidFill>
                  <a:srgbClr val="FFFFFF"/>
                </a:solidFill>
              </a14:hiddenFill>
            </a:ext>
          </a:extLst>
        </p:spPr>
      </p:pic>
      <p:sp>
        <p:nvSpPr>
          <p:cNvPr id="29" name="Organigramme : Connecteur 28">
            <a:extLst>
              <a:ext uri="{FF2B5EF4-FFF2-40B4-BE49-F238E27FC236}">
                <a16:creationId xmlns:a16="http://schemas.microsoft.com/office/drawing/2014/main" id="{E91777D6-FAB3-44E4-A968-D276ED8DC00C}"/>
              </a:ext>
            </a:extLst>
          </p:cNvPr>
          <p:cNvSpPr/>
          <p:nvPr/>
        </p:nvSpPr>
        <p:spPr>
          <a:xfrm>
            <a:off x="7588206" y="4248801"/>
            <a:ext cx="828501" cy="817301"/>
          </a:xfrm>
          <a:prstGeom prst="flowChartConnector">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lang="fr-FR" sz="1600" b="1" dirty="0">
                <a:solidFill>
                  <a:schemeClr val="bg1"/>
                </a:solidFill>
              </a:rPr>
              <a:t>0,98%</a:t>
            </a:r>
          </a:p>
        </p:txBody>
      </p:sp>
      <p:sp>
        <p:nvSpPr>
          <p:cNvPr id="30" name="Organigramme : Connecteur 29">
            <a:extLst>
              <a:ext uri="{FF2B5EF4-FFF2-40B4-BE49-F238E27FC236}">
                <a16:creationId xmlns:a16="http://schemas.microsoft.com/office/drawing/2014/main" id="{E8C84FD7-B3D0-4D99-B3BD-F7B91A5718F0}"/>
              </a:ext>
            </a:extLst>
          </p:cNvPr>
          <p:cNvSpPr/>
          <p:nvPr/>
        </p:nvSpPr>
        <p:spPr>
          <a:xfrm>
            <a:off x="8315630" y="3516961"/>
            <a:ext cx="900000" cy="900000"/>
          </a:xfrm>
          <a:prstGeom prst="flowChartConnector">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lang="fr-FR" sz="1600" b="1" dirty="0">
                <a:solidFill>
                  <a:schemeClr val="bg1"/>
                </a:solidFill>
              </a:rPr>
              <a:t>1,20%</a:t>
            </a:r>
          </a:p>
        </p:txBody>
      </p:sp>
      <p:sp>
        <p:nvSpPr>
          <p:cNvPr id="31" name="Organigramme : Connecteur 30">
            <a:extLst>
              <a:ext uri="{FF2B5EF4-FFF2-40B4-BE49-F238E27FC236}">
                <a16:creationId xmlns:a16="http://schemas.microsoft.com/office/drawing/2014/main" id="{C3ACAD42-B517-4F9B-B130-2AFE3736C321}"/>
              </a:ext>
            </a:extLst>
          </p:cNvPr>
          <p:cNvSpPr/>
          <p:nvPr/>
        </p:nvSpPr>
        <p:spPr>
          <a:xfrm>
            <a:off x="8812209" y="2556993"/>
            <a:ext cx="972000" cy="972000"/>
          </a:xfrm>
          <a:prstGeom prst="flowChartConnector">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lang="fr-FR" sz="1600" b="1" dirty="0">
                <a:solidFill>
                  <a:schemeClr val="bg1"/>
                </a:solidFill>
              </a:rPr>
              <a:t>1,50%</a:t>
            </a:r>
          </a:p>
        </p:txBody>
      </p:sp>
      <p:sp>
        <p:nvSpPr>
          <p:cNvPr id="32" name="ZoneTexte 31">
            <a:extLst>
              <a:ext uri="{FF2B5EF4-FFF2-40B4-BE49-F238E27FC236}">
                <a16:creationId xmlns:a16="http://schemas.microsoft.com/office/drawing/2014/main" id="{F608C367-F5EF-4FEB-8185-56E7FE2F7097}"/>
              </a:ext>
            </a:extLst>
          </p:cNvPr>
          <p:cNvSpPr txBox="1"/>
          <p:nvPr/>
        </p:nvSpPr>
        <p:spPr>
          <a:xfrm>
            <a:off x="8970380" y="4538016"/>
            <a:ext cx="3663066" cy="400110"/>
          </a:xfrm>
          <a:prstGeom prst="rect">
            <a:avLst/>
          </a:prstGeom>
          <a:noFill/>
        </p:spPr>
        <p:txBody>
          <a:bodyPr wrap="square" rtlCol="0">
            <a:spAutoFit/>
          </a:bodyPr>
          <a:lstStyle/>
          <a:p>
            <a:r>
              <a:rPr lang="fr-FR" sz="2000" b="1" dirty="0">
                <a:solidFill>
                  <a:schemeClr val="accent3"/>
                </a:solidFill>
              </a:rPr>
              <a:t>Dès 30% d’UC</a:t>
            </a:r>
          </a:p>
        </p:txBody>
      </p:sp>
      <p:sp>
        <p:nvSpPr>
          <p:cNvPr id="33" name="ZoneTexte 32">
            <a:extLst>
              <a:ext uri="{FF2B5EF4-FFF2-40B4-BE49-F238E27FC236}">
                <a16:creationId xmlns:a16="http://schemas.microsoft.com/office/drawing/2014/main" id="{C4CC141D-5F32-412C-8575-F621F0AB7047}"/>
              </a:ext>
            </a:extLst>
          </p:cNvPr>
          <p:cNvSpPr txBox="1"/>
          <p:nvPr/>
        </p:nvSpPr>
        <p:spPr>
          <a:xfrm>
            <a:off x="9756867" y="3816614"/>
            <a:ext cx="2435133" cy="400110"/>
          </a:xfrm>
          <a:prstGeom prst="rect">
            <a:avLst/>
          </a:prstGeom>
          <a:noFill/>
        </p:spPr>
        <p:txBody>
          <a:bodyPr wrap="square" rtlCol="0">
            <a:spAutoFit/>
          </a:bodyPr>
          <a:lstStyle/>
          <a:p>
            <a:r>
              <a:rPr lang="fr-FR" sz="2000" b="1" dirty="0">
                <a:solidFill>
                  <a:schemeClr val="accent1"/>
                </a:solidFill>
              </a:rPr>
              <a:t>Dès 40% d’UC</a:t>
            </a:r>
          </a:p>
        </p:txBody>
      </p:sp>
      <p:sp>
        <p:nvSpPr>
          <p:cNvPr id="34" name="ZoneTexte 33">
            <a:extLst>
              <a:ext uri="{FF2B5EF4-FFF2-40B4-BE49-F238E27FC236}">
                <a16:creationId xmlns:a16="http://schemas.microsoft.com/office/drawing/2014/main" id="{0517BA22-E3FA-45A2-8057-F294E1A8D67D}"/>
              </a:ext>
            </a:extLst>
          </p:cNvPr>
          <p:cNvSpPr txBox="1"/>
          <p:nvPr/>
        </p:nvSpPr>
        <p:spPr>
          <a:xfrm>
            <a:off x="10422056" y="2894130"/>
            <a:ext cx="2435133" cy="400110"/>
          </a:xfrm>
          <a:prstGeom prst="rect">
            <a:avLst/>
          </a:prstGeom>
          <a:noFill/>
        </p:spPr>
        <p:txBody>
          <a:bodyPr wrap="square" rtlCol="0">
            <a:spAutoFit/>
          </a:bodyPr>
          <a:lstStyle/>
          <a:p>
            <a:r>
              <a:rPr lang="fr-FR" sz="2000" b="1" dirty="0">
                <a:solidFill>
                  <a:schemeClr val="accent2"/>
                </a:solidFill>
              </a:rPr>
              <a:t>Dès 50%  d’UC</a:t>
            </a:r>
          </a:p>
        </p:txBody>
      </p:sp>
      <p:sp>
        <p:nvSpPr>
          <p:cNvPr id="35" name="Organigramme : Connecteur 34">
            <a:extLst>
              <a:ext uri="{FF2B5EF4-FFF2-40B4-BE49-F238E27FC236}">
                <a16:creationId xmlns:a16="http://schemas.microsoft.com/office/drawing/2014/main" id="{081FA9F6-A1DC-4CF4-94DB-5F33BDA79DC3}"/>
              </a:ext>
            </a:extLst>
          </p:cNvPr>
          <p:cNvSpPr/>
          <p:nvPr/>
        </p:nvSpPr>
        <p:spPr>
          <a:xfrm>
            <a:off x="4898988" y="4248801"/>
            <a:ext cx="828501" cy="817301"/>
          </a:xfrm>
          <a:prstGeom prst="flowChartConnector">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lang="fr-FR" sz="1600" b="1" dirty="0">
                <a:solidFill>
                  <a:schemeClr val="bg1"/>
                </a:solidFill>
              </a:rPr>
              <a:t>1,11%</a:t>
            </a:r>
          </a:p>
        </p:txBody>
      </p:sp>
      <p:sp>
        <p:nvSpPr>
          <p:cNvPr id="36" name="Organigramme : Connecteur 35">
            <a:extLst>
              <a:ext uri="{FF2B5EF4-FFF2-40B4-BE49-F238E27FC236}">
                <a16:creationId xmlns:a16="http://schemas.microsoft.com/office/drawing/2014/main" id="{5E845C31-45A4-4F1F-971B-480DFEA12ABE}"/>
              </a:ext>
            </a:extLst>
          </p:cNvPr>
          <p:cNvSpPr/>
          <p:nvPr/>
        </p:nvSpPr>
        <p:spPr>
          <a:xfrm>
            <a:off x="5621727" y="3516961"/>
            <a:ext cx="900000" cy="900000"/>
          </a:xfrm>
          <a:prstGeom prst="flowChartConnector">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lang="fr-FR" sz="1600" b="1" dirty="0">
                <a:solidFill>
                  <a:schemeClr val="bg1"/>
                </a:solidFill>
              </a:rPr>
              <a:t>1,36%</a:t>
            </a:r>
          </a:p>
        </p:txBody>
      </p:sp>
      <p:sp>
        <p:nvSpPr>
          <p:cNvPr id="37" name="Organigramme : Connecteur 36">
            <a:extLst>
              <a:ext uri="{FF2B5EF4-FFF2-40B4-BE49-F238E27FC236}">
                <a16:creationId xmlns:a16="http://schemas.microsoft.com/office/drawing/2014/main" id="{6C58800C-DAFD-4139-B08B-9923F1B5C4C4}"/>
              </a:ext>
            </a:extLst>
          </p:cNvPr>
          <p:cNvSpPr/>
          <p:nvPr/>
        </p:nvSpPr>
        <p:spPr>
          <a:xfrm>
            <a:off x="6065155" y="2544961"/>
            <a:ext cx="972000" cy="972000"/>
          </a:xfrm>
          <a:prstGeom prst="flowChartConnector">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lang="fr-FR" sz="1600" b="1" dirty="0">
                <a:solidFill>
                  <a:schemeClr val="bg1"/>
                </a:solidFill>
              </a:rPr>
              <a:t>1,70%</a:t>
            </a:r>
          </a:p>
        </p:txBody>
      </p:sp>
      <p:sp>
        <p:nvSpPr>
          <p:cNvPr id="38" name="Organigramme : Connecteur 37">
            <a:extLst>
              <a:ext uri="{FF2B5EF4-FFF2-40B4-BE49-F238E27FC236}">
                <a16:creationId xmlns:a16="http://schemas.microsoft.com/office/drawing/2014/main" id="{88C50395-51F0-4F92-9201-6AB77737190E}"/>
              </a:ext>
            </a:extLst>
          </p:cNvPr>
          <p:cNvSpPr/>
          <p:nvPr/>
        </p:nvSpPr>
        <p:spPr>
          <a:xfrm>
            <a:off x="493349" y="4657450"/>
            <a:ext cx="1197033" cy="1127252"/>
          </a:xfrm>
          <a:prstGeom prst="flowChartConnector">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fr-FR" sz="1600" b="1" dirty="0">
                <a:solidFill>
                  <a:schemeClr val="tx1"/>
                </a:solidFill>
              </a:rPr>
              <a:t>Nuances Privilège</a:t>
            </a:r>
            <a:br>
              <a:rPr lang="fr-FR" dirty="0">
                <a:solidFill>
                  <a:schemeClr val="tx1"/>
                </a:solidFill>
              </a:rPr>
            </a:br>
            <a:r>
              <a:rPr lang="fr-FR" dirty="0">
                <a:solidFill>
                  <a:schemeClr val="tx1"/>
                </a:solidFill>
              </a:rPr>
              <a:t>0,95%</a:t>
            </a:r>
          </a:p>
        </p:txBody>
      </p:sp>
      <p:sp>
        <p:nvSpPr>
          <p:cNvPr id="39" name="Organigramme : Connecteur 38">
            <a:extLst>
              <a:ext uri="{FF2B5EF4-FFF2-40B4-BE49-F238E27FC236}">
                <a16:creationId xmlns:a16="http://schemas.microsoft.com/office/drawing/2014/main" id="{99F0713B-64DD-4836-B58A-130236DA72D5}"/>
              </a:ext>
            </a:extLst>
          </p:cNvPr>
          <p:cNvSpPr/>
          <p:nvPr/>
        </p:nvSpPr>
        <p:spPr>
          <a:xfrm>
            <a:off x="2375937" y="4248801"/>
            <a:ext cx="828501" cy="817301"/>
          </a:xfrm>
          <a:prstGeom prst="flowChartConnector">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lang="fr-FR" sz="1600" b="1" dirty="0">
                <a:solidFill>
                  <a:schemeClr val="bg1"/>
                </a:solidFill>
              </a:rPr>
              <a:t>1,24%</a:t>
            </a:r>
          </a:p>
        </p:txBody>
      </p:sp>
      <p:sp>
        <p:nvSpPr>
          <p:cNvPr id="40" name="Organigramme : Connecteur 39">
            <a:extLst>
              <a:ext uri="{FF2B5EF4-FFF2-40B4-BE49-F238E27FC236}">
                <a16:creationId xmlns:a16="http://schemas.microsoft.com/office/drawing/2014/main" id="{E908314A-AFF8-4B13-8F74-30DC59E1EEE1}"/>
              </a:ext>
            </a:extLst>
          </p:cNvPr>
          <p:cNvSpPr/>
          <p:nvPr/>
        </p:nvSpPr>
        <p:spPr>
          <a:xfrm>
            <a:off x="2979976" y="3528993"/>
            <a:ext cx="900000" cy="900000"/>
          </a:xfrm>
          <a:prstGeom prst="flowChartConnector">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lang="fr-FR" sz="1600" b="1" dirty="0">
                <a:solidFill>
                  <a:schemeClr val="bg1"/>
                </a:solidFill>
              </a:rPr>
              <a:t>1,52%</a:t>
            </a:r>
          </a:p>
        </p:txBody>
      </p:sp>
      <p:sp>
        <p:nvSpPr>
          <p:cNvPr id="41" name="Organigramme : Connecteur 40">
            <a:extLst>
              <a:ext uri="{FF2B5EF4-FFF2-40B4-BE49-F238E27FC236}">
                <a16:creationId xmlns:a16="http://schemas.microsoft.com/office/drawing/2014/main" id="{2DCF03B3-AA7E-40D6-8FC9-13784270E9A1}"/>
              </a:ext>
            </a:extLst>
          </p:cNvPr>
          <p:cNvSpPr/>
          <p:nvPr/>
        </p:nvSpPr>
        <p:spPr>
          <a:xfrm>
            <a:off x="3379927" y="2544961"/>
            <a:ext cx="972000" cy="972000"/>
          </a:xfrm>
          <a:prstGeom prst="flowChartConnector">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lang="fr-FR" sz="1600" b="1" dirty="0">
                <a:solidFill>
                  <a:schemeClr val="bg1"/>
                </a:solidFill>
              </a:rPr>
              <a:t>1,90%</a:t>
            </a:r>
          </a:p>
        </p:txBody>
      </p:sp>
      <p:sp>
        <p:nvSpPr>
          <p:cNvPr id="42" name="Organigramme : Connecteur 41">
            <a:extLst>
              <a:ext uri="{FF2B5EF4-FFF2-40B4-BE49-F238E27FC236}">
                <a16:creationId xmlns:a16="http://schemas.microsoft.com/office/drawing/2014/main" id="{9C4449F8-4A39-435B-847C-DB4D961871A9}"/>
              </a:ext>
            </a:extLst>
          </p:cNvPr>
          <p:cNvSpPr/>
          <p:nvPr/>
        </p:nvSpPr>
        <p:spPr>
          <a:xfrm>
            <a:off x="3240149" y="4657450"/>
            <a:ext cx="1197033" cy="1127252"/>
          </a:xfrm>
          <a:prstGeom prst="flowChartConnector">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fr-FR" sz="1600" b="1" dirty="0">
                <a:solidFill>
                  <a:schemeClr val="tx1"/>
                </a:solidFill>
              </a:rPr>
              <a:t>Nuances Plus </a:t>
            </a:r>
            <a:br>
              <a:rPr lang="fr-FR" dirty="0">
                <a:solidFill>
                  <a:schemeClr val="tx1"/>
                </a:solidFill>
              </a:rPr>
            </a:br>
            <a:r>
              <a:rPr lang="fr-FR" dirty="0">
                <a:solidFill>
                  <a:schemeClr val="tx1"/>
                </a:solidFill>
              </a:rPr>
              <a:t>0,85%</a:t>
            </a:r>
          </a:p>
        </p:txBody>
      </p:sp>
      <p:sp>
        <p:nvSpPr>
          <p:cNvPr id="43" name="Organigramme : Connecteur 42">
            <a:extLst>
              <a:ext uri="{FF2B5EF4-FFF2-40B4-BE49-F238E27FC236}">
                <a16:creationId xmlns:a16="http://schemas.microsoft.com/office/drawing/2014/main" id="{672598B1-6F56-428D-95A4-26658B92C615}"/>
              </a:ext>
            </a:extLst>
          </p:cNvPr>
          <p:cNvSpPr/>
          <p:nvPr/>
        </p:nvSpPr>
        <p:spPr>
          <a:xfrm>
            <a:off x="5791662" y="4657450"/>
            <a:ext cx="1197033" cy="1127252"/>
          </a:xfrm>
          <a:prstGeom prst="flowChartConnector">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fr-FR" sz="1600" b="1" dirty="0">
                <a:solidFill>
                  <a:schemeClr val="tx1"/>
                </a:solidFill>
              </a:rPr>
              <a:t>Nuances 3D </a:t>
            </a:r>
            <a:br>
              <a:rPr lang="fr-FR" dirty="0">
                <a:solidFill>
                  <a:schemeClr val="tx1"/>
                </a:solidFill>
              </a:rPr>
            </a:br>
            <a:r>
              <a:rPr lang="fr-FR" dirty="0">
                <a:solidFill>
                  <a:schemeClr val="tx1"/>
                </a:solidFill>
              </a:rPr>
              <a:t>0,75%</a:t>
            </a:r>
          </a:p>
        </p:txBody>
      </p:sp>
      <p:sp>
        <p:nvSpPr>
          <p:cNvPr id="6" name="ZoneTexte 5">
            <a:extLst>
              <a:ext uri="{FF2B5EF4-FFF2-40B4-BE49-F238E27FC236}">
                <a16:creationId xmlns:a16="http://schemas.microsoft.com/office/drawing/2014/main" id="{D7D7EE08-7D17-495C-8A88-BE1558C1D5B4}"/>
              </a:ext>
            </a:extLst>
          </p:cNvPr>
          <p:cNvSpPr txBox="1"/>
          <p:nvPr/>
        </p:nvSpPr>
        <p:spPr>
          <a:xfrm>
            <a:off x="85332" y="1086995"/>
            <a:ext cx="10806676" cy="615553"/>
          </a:xfrm>
          <a:prstGeom prst="rect">
            <a:avLst/>
          </a:prstGeom>
          <a:noFill/>
        </p:spPr>
        <p:txBody>
          <a:bodyPr wrap="square" rtlCol="0">
            <a:spAutoFit/>
          </a:bodyPr>
          <a:lstStyle/>
          <a:p>
            <a:r>
              <a:rPr lang="fr-FR" sz="1600" b="1" dirty="0"/>
              <a:t>Soit un taux de rendement moyen de :	     </a:t>
            </a:r>
            <a:r>
              <a:rPr lang="fr-FR" sz="2000" b="1" dirty="0"/>
              <a:t>1,09%			0,98%			0,82%</a:t>
            </a:r>
          </a:p>
          <a:p>
            <a:r>
              <a:rPr lang="fr-FR" sz="1400" i="1" dirty="0"/>
              <a:t>Sources CNP Assurances</a:t>
            </a:r>
            <a:endParaRPr lang="fr-FR" sz="1100" i="1" dirty="0"/>
          </a:p>
        </p:txBody>
      </p:sp>
      <p:sp>
        <p:nvSpPr>
          <p:cNvPr id="44" name="Espace réservé du pied de page 1">
            <a:extLst>
              <a:ext uri="{FF2B5EF4-FFF2-40B4-BE49-F238E27FC236}">
                <a16:creationId xmlns:a16="http://schemas.microsoft.com/office/drawing/2014/main" id="{08EFC5D5-C740-4F6F-A616-62F7FD26D51D}"/>
              </a:ext>
            </a:extLst>
          </p:cNvPr>
          <p:cNvSpPr>
            <a:spLocks noGrp="1"/>
          </p:cNvSpPr>
          <p:nvPr>
            <p:ph type="ftr" sz="quarter" idx="3"/>
          </p:nvPr>
        </p:nvSpPr>
        <p:spPr>
          <a:xfrm>
            <a:off x="1452412" y="6467077"/>
            <a:ext cx="3304985" cy="263595"/>
          </a:xfrm>
        </p:spPr>
        <p:txBody>
          <a:bodyPr/>
          <a:lstStyle/>
          <a:p>
            <a:pPr algn="l"/>
            <a:r>
              <a:rPr lang="fr-FR" dirty="0"/>
              <a:t>Les rendements assurance vie 2021</a:t>
            </a:r>
          </a:p>
        </p:txBody>
      </p:sp>
    </p:spTree>
    <p:extLst>
      <p:ext uri="{BB962C8B-B14F-4D97-AF65-F5344CB8AC3E}">
        <p14:creationId xmlns:p14="http://schemas.microsoft.com/office/powerpoint/2010/main" val="994683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F9178179-8766-4D69-B112-0610BA94C5EF}"/>
              </a:ext>
            </a:extLst>
          </p:cNvPr>
          <p:cNvSpPr>
            <a:spLocks noGrp="1"/>
          </p:cNvSpPr>
          <p:nvPr>
            <p:ph type="dt" sz="half" idx="2"/>
          </p:nvPr>
        </p:nvSpPr>
        <p:spPr/>
        <p:txBody>
          <a:bodyPr/>
          <a:lstStyle/>
          <a:p>
            <a:fld id="{A3ADE562-BEB5-432E-AFF8-2923AA890A78}" type="datetime1">
              <a:rPr lang="fr-FR" smtClean="0"/>
              <a:pPr/>
              <a:t>21/01/2022</a:t>
            </a:fld>
            <a:endParaRPr lang="fr-FR"/>
          </a:p>
        </p:txBody>
      </p:sp>
      <p:sp>
        <p:nvSpPr>
          <p:cNvPr id="4" name="Espace réservé du numéro de diapositive 3">
            <a:extLst>
              <a:ext uri="{FF2B5EF4-FFF2-40B4-BE49-F238E27FC236}">
                <a16:creationId xmlns:a16="http://schemas.microsoft.com/office/drawing/2014/main" id="{60DC8D52-6BD6-4DB7-B85B-12A13FFBD0E4}"/>
              </a:ext>
            </a:extLst>
          </p:cNvPr>
          <p:cNvSpPr>
            <a:spLocks noGrp="1"/>
          </p:cNvSpPr>
          <p:nvPr>
            <p:ph type="sldNum" sz="quarter" idx="4"/>
          </p:nvPr>
        </p:nvSpPr>
        <p:spPr/>
        <p:txBody>
          <a:bodyPr/>
          <a:lstStyle/>
          <a:p>
            <a:fld id="{D5CB2B02-8FFA-4AE8-8936-873B449F5BB9}" type="slidenum">
              <a:rPr lang="fr-FR" smtClean="0"/>
              <a:pPr/>
              <a:t>5</a:t>
            </a:fld>
            <a:endParaRPr lang="fr-FR"/>
          </a:p>
        </p:txBody>
      </p:sp>
      <p:sp>
        <p:nvSpPr>
          <p:cNvPr id="5" name="Espace réservé du texte 4">
            <a:extLst>
              <a:ext uri="{FF2B5EF4-FFF2-40B4-BE49-F238E27FC236}">
                <a16:creationId xmlns:a16="http://schemas.microsoft.com/office/drawing/2014/main" id="{FF6F5E74-43E7-4721-8836-8B3F56B67CFB}"/>
              </a:ext>
            </a:extLst>
          </p:cNvPr>
          <p:cNvSpPr>
            <a:spLocks noGrp="1"/>
          </p:cNvSpPr>
          <p:nvPr>
            <p:ph type="body" sz="quarter" idx="10"/>
          </p:nvPr>
        </p:nvSpPr>
        <p:spPr/>
        <p:txBody>
          <a:bodyPr/>
          <a:lstStyle/>
          <a:p>
            <a:r>
              <a:rPr lang="fr-FR" sz="3600" dirty="0"/>
              <a:t>Reconduction du complément de rémunération en 2022 sur des supports en euros CNP Assurances</a:t>
            </a:r>
          </a:p>
        </p:txBody>
      </p:sp>
      <p:graphicFrame>
        <p:nvGraphicFramePr>
          <p:cNvPr id="25" name="Tableau 24">
            <a:extLst>
              <a:ext uri="{FF2B5EF4-FFF2-40B4-BE49-F238E27FC236}">
                <a16:creationId xmlns:a16="http://schemas.microsoft.com/office/drawing/2014/main" id="{B6A464A4-E22C-4D51-A897-D0BCD2E48C8D}"/>
              </a:ext>
            </a:extLst>
          </p:cNvPr>
          <p:cNvGraphicFramePr>
            <a:graphicFrameLocks noGrp="1"/>
          </p:cNvGraphicFramePr>
          <p:nvPr>
            <p:extLst>
              <p:ext uri="{D42A27DB-BD31-4B8C-83A1-F6EECF244321}">
                <p14:modId xmlns:p14="http://schemas.microsoft.com/office/powerpoint/2010/main" val="1361088848"/>
              </p:ext>
            </p:extLst>
          </p:nvPr>
        </p:nvGraphicFramePr>
        <p:xfrm>
          <a:off x="1972413" y="2536316"/>
          <a:ext cx="6879560" cy="1852879"/>
        </p:xfrm>
        <a:graphic>
          <a:graphicData uri="http://schemas.openxmlformats.org/drawingml/2006/table">
            <a:tbl>
              <a:tblPr firstRow="1" firstCol="1" bandRow="1">
                <a:tableStyleId>{0660B408-B3CF-4A94-85FC-2B1E0A45F4A2}</a:tableStyleId>
              </a:tblPr>
              <a:tblGrid>
                <a:gridCol w="4135455">
                  <a:extLst>
                    <a:ext uri="{9D8B030D-6E8A-4147-A177-3AD203B41FA5}">
                      <a16:colId xmlns:a16="http://schemas.microsoft.com/office/drawing/2014/main" val="1579226176"/>
                    </a:ext>
                  </a:extLst>
                </a:gridCol>
                <a:gridCol w="2744105">
                  <a:extLst>
                    <a:ext uri="{9D8B030D-6E8A-4147-A177-3AD203B41FA5}">
                      <a16:colId xmlns:a16="http://schemas.microsoft.com/office/drawing/2014/main" val="2869431687"/>
                    </a:ext>
                  </a:extLst>
                </a:gridCol>
              </a:tblGrid>
              <a:tr h="581641">
                <a:tc>
                  <a:txBody>
                    <a:bodyPr/>
                    <a:lstStyle/>
                    <a:p>
                      <a:pPr algn="ctr" fontAlgn="auto" hangingPunct="1">
                        <a:spcAft>
                          <a:spcPts val="0"/>
                        </a:spcAft>
                      </a:pPr>
                      <a:r>
                        <a:rPr lang="fr-FR" sz="1400" dirty="0">
                          <a:effectLst/>
                        </a:rPr>
                        <a:t>Part de l'épargne investie UC* à la date de référence </a:t>
                      </a:r>
                    </a:p>
                    <a:p>
                      <a:pPr algn="ctr" fontAlgn="auto" hangingPunct="1">
                        <a:spcAft>
                          <a:spcPts val="0"/>
                        </a:spcAft>
                      </a:pPr>
                      <a:r>
                        <a:rPr lang="fr-FR" sz="1400" dirty="0">
                          <a:effectLst/>
                        </a:rPr>
                        <a:t>et sur 6 mois minimum</a:t>
                      </a:r>
                    </a:p>
                  </a:txBody>
                  <a:tcPr marL="59421" marR="59421" marT="0" marB="0" anchor="ctr"/>
                </a:tc>
                <a:tc>
                  <a:txBody>
                    <a:bodyPr/>
                    <a:lstStyle/>
                    <a:p>
                      <a:pPr algn="ctr" fontAlgn="auto" hangingPunct="1">
                        <a:spcAft>
                          <a:spcPts val="0"/>
                        </a:spcAft>
                      </a:pPr>
                      <a:r>
                        <a:rPr lang="fr-FR" sz="1400" dirty="0">
                          <a:effectLst/>
                        </a:rPr>
                        <a:t>Complément de revalorisation servi au titre de l'année 2022 sur le support en €</a:t>
                      </a:r>
                      <a:endParaRPr lang="fr-FR" sz="1400" dirty="0">
                        <a:effectLst/>
                        <a:latin typeface="Gill Sans MT" panose="020B0502020104020203" pitchFamily="34" charset="0"/>
                        <a:ea typeface="Times New Roman" panose="02020603050405020304" pitchFamily="18" charset="0"/>
                        <a:cs typeface="Times New Roman" panose="02020603050405020304" pitchFamily="18" charset="0"/>
                      </a:endParaRPr>
                    </a:p>
                  </a:txBody>
                  <a:tcPr marL="59421" marR="59421" marT="0" marB="0" anchor="ctr"/>
                </a:tc>
                <a:extLst>
                  <a:ext uri="{0D108BD9-81ED-4DB2-BD59-A6C34878D82A}">
                    <a16:rowId xmlns:a16="http://schemas.microsoft.com/office/drawing/2014/main" val="430875633"/>
                  </a:ext>
                </a:extLst>
              </a:tr>
              <a:tr h="406951">
                <a:tc>
                  <a:txBody>
                    <a:bodyPr/>
                    <a:lstStyle/>
                    <a:p>
                      <a:pPr fontAlgn="auto" hangingPunct="1">
                        <a:spcAft>
                          <a:spcPts val="0"/>
                        </a:spcAft>
                      </a:pPr>
                      <a:r>
                        <a:rPr lang="fr-FR" sz="1200" b="0" dirty="0">
                          <a:effectLst/>
                        </a:rPr>
                        <a:t>Taux de référence de l’épargne en UC* </a:t>
                      </a:r>
                      <a:r>
                        <a:rPr lang="fr-FR" sz="1200" dirty="0">
                          <a:effectLst/>
                        </a:rPr>
                        <a:t>est ≥ 30 % et &lt;</a:t>
                      </a:r>
                      <a:r>
                        <a:rPr lang="fr-FR" sz="1200" baseline="0" dirty="0">
                          <a:effectLst/>
                        </a:rPr>
                        <a:t> </a:t>
                      </a:r>
                      <a:r>
                        <a:rPr lang="fr-FR" sz="1200" dirty="0">
                          <a:effectLst/>
                        </a:rPr>
                        <a:t>à 40 % </a:t>
                      </a:r>
                      <a:r>
                        <a:rPr lang="fr-FR" sz="1200" b="0" dirty="0">
                          <a:effectLst/>
                        </a:rPr>
                        <a:t>de l'encours total du contrat</a:t>
                      </a:r>
                    </a:p>
                  </a:txBody>
                  <a:tcPr marL="59421" marR="59421" marT="0" marB="0" anchor="ctr"/>
                </a:tc>
                <a:tc>
                  <a:txBody>
                    <a:bodyPr/>
                    <a:lstStyle/>
                    <a:p>
                      <a:pPr algn="ctr" fontAlgn="auto" hangingPunct="1">
                        <a:spcAft>
                          <a:spcPts val="0"/>
                        </a:spcAft>
                      </a:pPr>
                      <a:r>
                        <a:rPr lang="fr-FR" sz="1200" dirty="0">
                          <a:effectLst/>
                        </a:rPr>
                        <a:t>Taux de PB majoré de </a:t>
                      </a:r>
                      <a:r>
                        <a:rPr lang="fr-FR" sz="1200" b="1" dirty="0">
                          <a:effectLst/>
                        </a:rPr>
                        <a:t>50 %</a:t>
                      </a:r>
                    </a:p>
                  </a:txBody>
                  <a:tcPr marL="59421" marR="59421" marT="0" marB="0" anchor="ctr"/>
                </a:tc>
                <a:extLst>
                  <a:ext uri="{0D108BD9-81ED-4DB2-BD59-A6C34878D82A}">
                    <a16:rowId xmlns:a16="http://schemas.microsoft.com/office/drawing/2014/main" val="3177131505"/>
                  </a:ext>
                </a:extLst>
              </a:tr>
              <a:tr h="390236">
                <a:tc>
                  <a:txBody>
                    <a:bodyPr/>
                    <a:lstStyle/>
                    <a:p>
                      <a:pPr fontAlgn="auto" hangingPunct="1">
                        <a:spcAft>
                          <a:spcPts val="0"/>
                        </a:spcAft>
                      </a:pPr>
                      <a:r>
                        <a:rPr lang="fr-FR" sz="1200" b="0" dirty="0">
                          <a:effectLst/>
                        </a:rPr>
                        <a:t>Taux de référence de l’épargne en UC* </a:t>
                      </a:r>
                      <a:r>
                        <a:rPr lang="fr-FR" sz="1200" dirty="0">
                          <a:effectLst/>
                        </a:rPr>
                        <a:t>est ≥ 40 % et</a:t>
                      </a:r>
                      <a:r>
                        <a:rPr lang="fr-FR" sz="1200" baseline="0" dirty="0">
                          <a:effectLst/>
                        </a:rPr>
                        <a:t> &lt;</a:t>
                      </a:r>
                      <a:r>
                        <a:rPr lang="fr-FR" sz="1200" dirty="0">
                          <a:effectLst/>
                        </a:rPr>
                        <a:t> 50 % </a:t>
                      </a:r>
                      <a:r>
                        <a:rPr lang="fr-FR" sz="1200" b="0" dirty="0">
                          <a:effectLst/>
                        </a:rPr>
                        <a:t>de l'encours total du contrat</a:t>
                      </a:r>
                    </a:p>
                  </a:txBody>
                  <a:tcPr marL="59421" marR="59421" marT="0" marB="0" anchor="ctr"/>
                </a:tc>
                <a:tc>
                  <a:txBody>
                    <a:bodyPr/>
                    <a:lstStyle/>
                    <a:p>
                      <a:pPr algn="ctr" fontAlgn="auto" hangingPunct="1">
                        <a:spcAft>
                          <a:spcPts val="0"/>
                        </a:spcAft>
                      </a:pPr>
                      <a:r>
                        <a:rPr lang="fr-FR" sz="1200" dirty="0">
                          <a:effectLst/>
                        </a:rPr>
                        <a:t> Taux de PB majoré de </a:t>
                      </a:r>
                      <a:r>
                        <a:rPr lang="fr-FR" sz="1200" b="1" dirty="0">
                          <a:effectLst/>
                        </a:rPr>
                        <a:t>100 %</a:t>
                      </a:r>
                    </a:p>
                  </a:txBody>
                  <a:tcPr marL="59421" marR="59421" marT="0" marB="0" anchor="ctr"/>
                </a:tc>
                <a:extLst>
                  <a:ext uri="{0D108BD9-81ED-4DB2-BD59-A6C34878D82A}">
                    <a16:rowId xmlns:a16="http://schemas.microsoft.com/office/drawing/2014/main" val="1134356270"/>
                  </a:ext>
                </a:extLst>
              </a:tr>
              <a:tr h="415612">
                <a:tc>
                  <a:txBody>
                    <a:bodyPr/>
                    <a:lstStyle/>
                    <a:p>
                      <a:pPr fontAlgn="auto" hangingPunct="1">
                        <a:spcAft>
                          <a:spcPts val="0"/>
                        </a:spcAft>
                      </a:pPr>
                      <a:r>
                        <a:rPr lang="fr-FR" sz="1200" b="0" dirty="0">
                          <a:effectLst/>
                        </a:rPr>
                        <a:t>Taux de référence de l’épargne en UC* </a:t>
                      </a:r>
                      <a:r>
                        <a:rPr lang="fr-FR" sz="1200" dirty="0">
                          <a:effectLst/>
                        </a:rPr>
                        <a:t>est ≥ 50 % </a:t>
                      </a:r>
                      <a:r>
                        <a:rPr lang="fr-FR" sz="1200" b="0" dirty="0">
                          <a:effectLst/>
                        </a:rPr>
                        <a:t>de l'encours total du contrat </a:t>
                      </a:r>
                      <a:endParaRPr lang="fr-FR" sz="1200" b="0" dirty="0">
                        <a:effectLst/>
                        <a:latin typeface="Gill Sans MT" panose="020B0502020104020203" pitchFamily="34" charset="0"/>
                        <a:ea typeface="Times New Roman" panose="02020603050405020304" pitchFamily="18" charset="0"/>
                        <a:cs typeface="Times New Roman" panose="02020603050405020304" pitchFamily="18" charset="0"/>
                      </a:endParaRPr>
                    </a:p>
                  </a:txBody>
                  <a:tcPr marL="59421" marR="59421" marT="0" marB="0" anchor="ctr"/>
                </a:tc>
                <a:tc>
                  <a:txBody>
                    <a:bodyPr/>
                    <a:lstStyle/>
                    <a:p>
                      <a:pPr algn="ctr" fontAlgn="auto" hangingPunct="1">
                        <a:spcAft>
                          <a:spcPts val="0"/>
                        </a:spcAft>
                      </a:pPr>
                      <a:r>
                        <a:rPr lang="fr-FR" sz="1200" dirty="0">
                          <a:effectLst/>
                        </a:rPr>
                        <a:t> Taux de PB majoré de </a:t>
                      </a:r>
                      <a:r>
                        <a:rPr lang="fr-FR" sz="1200" b="1" dirty="0">
                          <a:effectLst/>
                        </a:rPr>
                        <a:t>125 %</a:t>
                      </a:r>
                    </a:p>
                  </a:txBody>
                  <a:tcPr marL="59421" marR="59421" marT="0" marB="0" anchor="ctr"/>
                </a:tc>
                <a:extLst>
                  <a:ext uri="{0D108BD9-81ED-4DB2-BD59-A6C34878D82A}">
                    <a16:rowId xmlns:a16="http://schemas.microsoft.com/office/drawing/2014/main" val="3310488146"/>
                  </a:ext>
                </a:extLst>
              </a:tr>
            </a:tbl>
          </a:graphicData>
        </a:graphic>
      </p:graphicFrame>
      <p:sp>
        <p:nvSpPr>
          <p:cNvPr id="26" name="Rectangle 25">
            <a:extLst>
              <a:ext uri="{FF2B5EF4-FFF2-40B4-BE49-F238E27FC236}">
                <a16:creationId xmlns:a16="http://schemas.microsoft.com/office/drawing/2014/main" id="{D24420F0-38CC-4C34-9114-6FBE454AFC95}"/>
              </a:ext>
            </a:extLst>
          </p:cNvPr>
          <p:cNvSpPr/>
          <p:nvPr/>
        </p:nvSpPr>
        <p:spPr>
          <a:xfrm>
            <a:off x="1840561" y="4357879"/>
            <a:ext cx="1967205" cy="253916"/>
          </a:xfrm>
          <a:prstGeom prst="rect">
            <a:avLst/>
          </a:prstGeom>
        </p:spPr>
        <p:txBody>
          <a:bodyPr wrap="none">
            <a:spAutoFit/>
          </a:bodyPr>
          <a:lstStyle/>
          <a:p>
            <a:pPr eaLnBrk="0" fontAlgn="base" hangingPunct="0">
              <a:spcBef>
                <a:spcPct val="0"/>
              </a:spcBef>
              <a:spcAft>
                <a:spcPct val="0"/>
              </a:spcAft>
              <a:tabLst>
                <a:tab pos="990600" algn="l"/>
              </a:tabLst>
            </a:pPr>
            <a:r>
              <a:rPr lang="fr-FR" sz="1050" i="1" dirty="0"/>
              <a:t>* sur toutes les unités de compte</a:t>
            </a:r>
          </a:p>
        </p:txBody>
      </p:sp>
      <p:sp>
        <p:nvSpPr>
          <p:cNvPr id="44" name="Espace réservé du texte 7">
            <a:extLst>
              <a:ext uri="{FF2B5EF4-FFF2-40B4-BE49-F238E27FC236}">
                <a16:creationId xmlns:a16="http://schemas.microsoft.com/office/drawing/2014/main" id="{EA717C44-AF84-47CF-BB1B-EB1A6A3885BC}"/>
              </a:ext>
            </a:extLst>
          </p:cNvPr>
          <p:cNvSpPr txBox="1">
            <a:spLocks/>
          </p:cNvSpPr>
          <p:nvPr/>
        </p:nvSpPr>
        <p:spPr>
          <a:xfrm>
            <a:off x="686697" y="4604639"/>
            <a:ext cx="11050484" cy="1694823"/>
          </a:xfrm>
          <a:prstGeom prst="rect">
            <a:avLst/>
          </a:prstGeom>
        </p:spPr>
        <p:txBody>
          <a:bodyPr>
            <a:normAutofit/>
          </a:bodyPr>
          <a:lstStyle>
            <a:lvl1pPr marL="0" indent="0" algn="l" defTabSz="914400" rtl="0" eaLnBrk="1" latinLnBrk="0" hangingPunct="1">
              <a:spcBef>
                <a:spcPts val="0"/>
              </a:spcBef>
              <a:spcAft>
                <a:spcPts val="300"/>
              </a:spcAft>
              <a:buFontTx/>
              <a:buNone/>
              <a:defRPr sz="2200" b="1" kern="1200" cap="all" baseline="0">
                <a:solidFill>
                  <a:schemeClr val="accent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lvl="4">
              <a:spcBef>
                <a:spcPts val="0"/>
              </a:spcBef>
              <a:spcAft>
                <a:spcPts val="0"/>
              </a:spcAft>
              <a:buClr>
                <a:srgbClr val="FF0000"/>
              </a:buClr>
            </a:pPr>
            <a:r>
              <a:rPr lang="fr-FR" sz="1400" cap="none" dirty="0">
                <a:solidFill>
                  <a:srgbClr val="FF0000"/>
                </a:solidFill>
              </a:rPr>
              <a:t>Taux de référence d’UC </a:t>
            </a:r>
            <a:r>
              <a:rPr lang="fr-FR" sz="1400" b="0" cap="none" dirty="0">
                <a:solidFill>
                  <a:srgbClr val="FF0000"/>
                </a:solidFill>
              </a:rPr>
              <a:t>: </a:t>
            </a:r>
            <a:r>
              <a:rPr lang="fr-FR" sz="1400" b="0" cap="none" dirty="0">
                <a:solidFill>
                  <a:prstClr val="black"/>
                </a:solidFill>
              </a:rPr>
              <a:t>l’encours des supports en UC constaté sur le contrat au 30/11/2022 (sans modification à la baisse dans les 6 mois suivants à l’initiative de l’assuré). Dans le cas contraire, CNP Assurances se réserve le droit de reprendre la part indûment perçue </a:t>
            </a:r>
            <a:br>
              <a:rPr lang="fr-FR" sz="1400" b="0" cap="none" dirty="0">
                <a:solidFill>
                  <a:prstClr val="black"/>
                </a:solidFill>
              </a:rPr>
            </a:br>
            <a:r>
              <a:rPr lang="fr-FR" sz="1400" b="0" cap="none" dirty="0">
                <a:solidFill>
                  <a:prstClr val="black"/>
                </a:solidFill>
              </a:rPr>
              <a:t>sur l’attribution du taux net servi au 31/12/2022.</a:t>
            </a:r>
          </a:p>
          <a:p>
            <a:pPr lvl="4">
              <a:spcBef>
                <a:spcPts val="0"/>
              </a:spcBef>
              <a:spcAft>
                <a:spcPts val="0"/>
              </a:spcAft>
              <a:buClr>
                <a:srgbClr val="FF0000"/>
              </a:buClr>
            </a:pPr>
            <a:r>
              <a:rPr lang="fr-FR" sz="1400" cap="none" dirty="0">
                <a:solidFill>
                  <a:srgbClr val="FF0000"/>
                </a:solidFill>
              </a:rPr>
              <a:t>Période d’application : </a:t>
            </a:r>
            <a:r>
              <a:rPr lang="fr-FR" sz="1400" b="0" cap="none" dirty="0">
                <a:solidFill>
                  <a:prstClr val="black"/>
                </a:solidFill>
              </a:rPr>
              <a:t>du 1</a:t>
            </a:r>
            <a:r>
              <a:rPr lang="fr-FR" sz="1400" b="0" cap="none" baseline="30000" dirty="0">
                <a:solidFill>
                  <a:prstClr val="black"/>
                </a:solidFill>
              </a:rPr>
              <a:t>er</a:t>
            </a:r>
            <a:r>
              <a:rPr lang="fr-FR" sz="1400" b="0" cap="none" dirty="0">
                <a:solidFill>
                  <a:prstClr val="black"/>
                </a:solidFill>
              </a:rPr>
              <a:t> janvier 2021 au 31 décembre 2022.</a:t>
            </a:r>
          </a:p>
          <a:p>
            <a:pPr lvl="4">
              <a:spcBef>
                <a:spcPts val="0"/>
              </a:spcBef>
              <a:spcAft>
                <a:spcPts val="0"/>
              </a:spcAft>
              <a:buClr>
                <a:srgbClr val="FF0000"/>
              </a:buClr>
            </a:pPr>
            <a:r>
              <a:rPr lang="fr-FR" sz="1400" cap="none" dirty="0">
                <a:solidFill>
                  <a:srgbClr val="FF0000"/>
                </a:solidFill>
              </a:rPr>
              <a:t>Modalités d’attribution </a:t>
            </a:r>
            <a:r>
              <a:rPr lang="fr-FR" sz="1400" b="0" cap="none" dirty="0">
                <a:solidFill>
                  <a:srgbClr val="FF0000"/>
                </a:solidFill>
              </a:rPr>
              <a:t>: </a:t>
            </a:r>
            <a:r>
              <a:rPr lang="fr-FR" sz="1400" b="0" cap="none" dirty="0">
                <a:solidFill>
                  <a:prstClr val="black"/>
                </a:solidFill>
              </a:rPr>
              <a:t>pour les versements et rachats partiels effectués  sur l’exercice, le complément de PB est attribué prorata </a:t>
            </a:r>
            <a:r>
              <a:rPr lang="fr-FR" sz="1400" b="0" cap="none" dirty="0" err="1">
                <a:solidFill>
                  <a:prstClr val="black"/>
                </a:solidFill>
              </a:rPr>
              <a:t>temporis</a:t>
            </a:r>
            <a:r>
              <a:rPr lang="fr-FR" sz="1400" b="0" cap="none" dirty="0">
                <a:solidFill>
                  <a:prstClr val="black"/>
                </a:solidFill>
              </a:rPr>
              <a:t>.</a:t>
            </a:r>
          </a:p>
          <a:p>
            <a:pPr lvl="4">
              <a:spcBef>
                <a:spcPts val="0"/>
              </a:spcBef>
              <a:spcAft>
                <a:spcPts val="0"/>
              </a:spcAft>
              <a:buClr>
                <a:srgbClr val="FF0000"/>
              </a:buClr>
            </a:pPr>
            <a:r>
              <a:rPr lang="fr-FR" sz="1400" cap="none" dirty="0">
                <a:solidFill>
                  <a:srgbClr val="FF0000"/>
                </a:solidFill>
              </a:rPr>
              <a:t>Supports éligibles :</a:t>
            </a:r>
            <a:r>
              <a:rPr lang="fr-FR" sz="1400" b="0" cap="none" dirty="0"/>
              <a:t> l</a:t>
            </a:r>
            <a:r>
              <a:rPr lang="fr-FR" sz="1400" b="0" cap="none" dirty="0">
                <a:solidFill>
                  <a:prstClr val="black"/>
                </a:solidFill>
              </a:rPr>
              <a:t>’ensemble des supports en UC proposé dans le cadre du contrat, sauf les supports croissance.</a:t>
            </a:r>
          </a:p>
          <a:p>
            <a:pPr lvl="4">
              <a:spcBef>
                <a:spcPts val="0"/>
              </a:spcBef>
              <a:spcAft>
                <a:spcPts val="0"/>
              </a:spcAft>
              <a:buClr>
                <a:srgbClr val="FF0000"/>
              </a:buClr>
            </a:pPr>
            <a:r>
              <a:rPr lang="fr-FR" altLang="fr-FR" sz="1400" cap="none" dirty="0">
                <a:solidFill>
                  <a:srgbClr val="FF0000"/>
                </a:solidFill>
              </a:rPr>
              <a:t>Les détenteurs de contrats </a:t>
            </a:r>
            <a:r>
              <a:rPr lang="fr-FR" altLang="fr-FR" sz="1400" b="0" cap="none" dirty="0">
                <a:solidFill>
                  <a:prstClr val="black"/>
                </a:solidFill>
                <a:ea typeface="Times New Roman" panose="02020603050405020304" pitchFamily="18" charset="0"/>
                <a:cs typeface="Calibri" panose="020F0502020204030204" pitchFamily="34" charset="0"/>
              </a:rPr>
              <a:t>Nua</a:t>
            </a:r>
            <a:r>
              <a:rPr lang="fr-FR" altLang="fr-FR" sz="1400" b="0" cap="none" dirty="0">
                <a:solidFill>
                  <a:prstClr val="black"/>
                </a:solidFill>
              </a:rPr>
              <a:t>nces 3D, Nuances Plus, Nuances Privilège seront informés dans leur bulletin de situation annuel de 2021.</a:t>
            </a:r>
          </a:p>
        </p:txBody>
      </p:sp>
      <p:sp>
        <p:nvSpPr>
          <p:cNvPr id="45" name="Espace réservé du contenu 4">
            <a:extLst>
              <a:ext uri="{FF2B5EF4-FFF2-40B4-BE49-F238E27FC236}">
                <a16:creationId xmlns:a16="http://schemas.microsoft.com/office/drawing/2014/main" id="{F6AA5333-067D-48E6-8A01-004A5D2695BA}"/>
              </a:ext>
            </a:extLst>
          </p:cNvPr>
          <p:cNvSpPr txBox="1">
            <a:spLocks/>
          </p:cNvSpPr>
          <p:nvPr/>
        </p:nvSpPr>
        <p:spPr bwMode="auto">
          <a:xfrm rot="10800000" flipV="1">
            <a:off x="447131" y="1486653"/>
            <a:ext cx="11744869" cy="1153324"/>
          </a:xfrm>
          <a:prstGeom prst="rect">
            <a:avLst/>
          </a:prstGeom>
          <a:noFill/>
        </p:spPr>
        <p:txBody>
          <a:bodyPr vert="horz" wrap="square" lIns="91440" tIns="45720" rIns="91440" bIns="45720" numCol="1" anchor="t" anchorCtr="0" compatLnSpc="1">
            <a:prstTxWarp prst="textNoShape">
              <a:avLst/>
            </a:prstTxWarp>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buNone/>
            </a:pPr>
            <a:r>
              <a:rPr lang="fr-FR" sz="1800" b="1" cap="all" dirty="0"/>
              <a:t>EN FONCTION DU MONTANT DU CAPITAL INVESTI EN uc DANS LE CONTRAT : </a:t>
            </a:r>
          </a:p>
          <a:p>
            <a:pPr marL="0" indent="0">
              <a:spcBef>
                <a:spcPts val="0"/>
              </a:spcBef>
              <a:buNone/>
            </a:pPr>
            <a:r>
              <a:rPr lang="fr-FR" altLang="fr-FR" sz="1800" b="1" cap="all" dirty="0">
                <a:solidFill>
                  <a:srgbClr val="FF0000"/>
                </a:solidFill>
              </a:rPr>
              <a:t>&gt; </a:t>
            </a:r>
            <a:r>
              <a:rPr lang="fr-FR" altLang="fr-FR" sz="1600" b="1" dirty="0"/>
              <a:t>u</a:t>
            </a:r>
            <a:r>
              <a:rPr lang="fr-FR" sz="1600" b="1" dirty="0"/>
              <a:t>ne majoration du taux servi sur le support en euros</a:t>
            </a:r>
            <a:r>
              <a:rPr lang="fr-FR" sz="1600" dirty="0"/>
              <a:t>, </a:t>
            </a:r>
            <a:r>
              <a:rPr lang="fr-FR" altLang="fr-FR" sz="1600" dirty="0">
                <a:ea typeface="Times New Roman" panose="02020603050405020304" pitchFamily="18" charset="0"/>
                <a:cs typeface="Calibri" panose="020F0502020204030204" pitchFamily="34" charset="0"/>
              </a:rPr>
              <a:t>nette de frais sur encours</a:t>
            </a:r>
            <a:r>
              <a:rPr lang="fr-FR" altLang="fr-FR" sz="1600" b="1" dirty="0">
                <a:ea typeface="Times New Roman" panose="02020603050405020304" pitchFamily="18" charset="0"/>
                <a:cs typeface="Calibri" panose="020F0502020204030204" pitchFamily="34" charset="0"/>
              </a:rPr>
              <a:t> </a:t>
            </a:r>
            <a:r>
              <a:rPr lang="fr-FR" altLang="fr-FR" sz="1600" dirty="0">
                <a:ea typeface="Times New Roman" panose="02020603050405020304" pitchFamily="18" charset="0"/>
                <a:cs typeface="Calibri" panose="020F0502020204030204" pitchFamily="34" charset="0"/>
              </a:rPr>
              <a:t>et brut de prélèvements sociaux</a:t>
            </a:r>
            <a:r>
              <a:rPr lang="fr-FR" sz="1600" dirty="0"/>
              <a:t>, sera attribuée fin 2022 </a:t>
            </a:r>
          </a:p>
          <a:p>
            <a:pPr marL="0" indent="0">
              <a:spcBef>
                <a:spcPts val="0"/>
              </a:spcBef>
              <a:buNone/>
            </a:pPr>
            <a:r>
              <a:rPr lang="fr-FR" sz="1800" b="1" dirty="0">
                <a:solidFill>
                  <a:srgbClr val="FF0000"/>
                </a:solidFill>
              </a:rPr>
              <a:t>&gt;</a:t>
            </a:r>
            <a:r>
              <a:rPr lang="fr-FR" sz="1600" b="1" dirty="0"/>
              <a:t> contrats concernés :</a:t>
            </a:r>
            <a:r>
              <a:rPr lang="fr-FR" sz="1600" dirty="0"/>
              <a:t> Nuances 3D, Nuances Plus, Nuances Privilège </a:t>
            </a:r>
            <a:r>
              <a:rPr lang="fr-FR" sz="1200" dirty="0"/>
              <a:t>(stock et adhésions issues d’un Transfert).</a:t>
            </a:r>
            <a:br>
              <a:rPr lang="fr-FR" altLang="fr-FR" sz="1200" dirty="0">
                <a:solidFill>
                  <a:schemeClr val="bg1">
                    <a:lumMod val="50000"/>
                  </a:schemeClr>
                </a:solidFill>
              </a:rPr>
            </a:br>
            <a:endParaRPr lang="fr-FR" altLang="fr-FR" sz="1200" b="1" dirty="0">
              <a:latin typeface="Calibri" pitchFamily="34" charset="0"/>
            </a:endParaRPr>
          </a:p>
          <a:p>
            <a:pPr marL="0" indent="0">
              <a:buNone/>
            </a:pPr>
            <a:r>
              <a:rPr lang="fr-FR" sz="1800" dirty="0">
                <a:solidFill>
                  <a:schemeClr val="bg1">
                    <a:lumMod val="50000"/>
                  </a:schemeClr>
                </a:solidFill>
              </a:rPr>
              <a:t> </a:t>
            </a:r>
          </a:p>
        </p:txBody>
      </p:sp>
      <p:grpSp>
        <p:nvGrpSpPr>
          <p:cNvPr id="46" name="Groupe 45">
            <a:extLst>
              <a:ext uri="{FF2B5EF4-FFF2-40B4-BE49-F238E27FC236}">
                <a16:creationId xmlns:a16="http://schemas.microsoft.com/office/drawing/2014/main" id="{3ABB6DDD-FE8E-4568-B8EA-369A9CFF1C31}"/>
              </a:ext>
            </a:extLst>
          </p:cNvPr>
          <p:cNvGrpSpPr/>
          <p:nvPr/>
        </p:nvGrpSpPr>
        <p:grpSpPr>
          <a:xfrm>
            <a:off x="8851973" y="3183258"/>
            <a:ext cx="1663627" cy="800853"/>
            <a:chOff x="7416509" y="2523834"/>
            <a:chExt cx="1663627" cy="800853"/>
          </a:xfrm>
        </p:grpSpPr>
        <p:cxnSp>
          <p:nvCxnSpPr>
            <p:cNvPr id="47" name="Connecteur droit 46">
              <a:extLst>
                <a:ext uri="{FF2B5EF4-FFF2-40B4-BE49-F238E27FC236}">
                  <a16:creationId xmlns:a16="http://schemas.microsoft.com/office/drawing/2014/main" id="{3E4CD00D-8346-4ECF-BD2E-E2B9CCD42080}"/>
                </a:ext>
              </a:extLst>
            </p:cNvPr>
            <p:cNvCxnSpPr>
              <a:cxnSpLocks/>
            </p:cNvCxnSpPr>
            <p:nvPr/>
          </p:nvCxnSpPr>
          <p:spPr>
            <a:xfrm>
              <a:off x="7490029" y="2523834"/>
              <a:ext cx="1407787" cy="0"/>
            </a:xfrm>
            <a:prstGeom prst="line">
              <a:avLst/>
            </a:prstGeom>
            <a:ln w="9525">
              <a:solidFill>
                <a:srgbClr val="E3000B"/>
              </a:solidFill>
            </a:ln>
            <a:effectLst/>
          </p:spPr>
          <p:style>
            <a:lnRef idx="2">
              <a:schemeClr val="accent1"/>
            </a:lnRef>
            <a:fillRef idx="0">
              <a:schemeClr val="accent1"/>
            </a:fillRef>
            <a:effectRef idx="1">
              <a:schemeClr val="accent1"/>
            </a:effectRef>
            <a:fontRef idx="minor">
              <a:schemeClr val="tx1"/>
            </a:fontRef>
          </p:style>
        </p:cxnSp>
        <p:cxnSp>
          <p:nvCxnSpPr>
            <p:cNvPr id="48" name="Connecteur droit 47">
              <a:extLst>
                <a:ext uri="{FF2B5EF4-FFF2-40B4-BE49-F238E27FC236}">
                  <a16:creationId xmlns:a16="http://schemas.microsoft.com/office/drawing/2014/main" id="{9D6F39E4-3461-40FA-ACD0-B4FD1931B304}"/>
                </a:ext>
              </a:extLst>
            </p:cNvPr>
            <p:cNvCxnSpPr>
              <a:cxnSpLocks/>
            </p:cNvCxnSpPr>
            <p:nvPr/>
          </p:nvCxnSpPr>
          <p:spPr>
            <a:xfrm flipV="1">
              <a:off x="7507611" y="3314661"/>
              <a:ext cx="1390205" cy="10026"/>
            </a:xfrm>
            <a:prstGeom prst="line">
              <a:avLst/>
            </a:prstGeom>
            <a:ln w="9525">
              <a:solidFill>
                <a:srgbClr val="E3000B"/>
              </a:solidFill>
            </a:ln>
            <a:effectLst/>
          </p:spPr>
          <p:style>
            <a:lnRef idx="2">
              <a:schemeClr val="accent1"/>
            </a:lnRef>
            <a:fillRef idx="0">
              <a:schemeClr val="accent1"/>
            </a:fillRef>
            <a:effectRef idx="1">
              <a:schemeClr val="accent1"/>
            </a:effectRef>
            <a:fontRef idx="minor">
              <a:schemeClr val="tx1"/>
            </a:fontRef>
          </p:style>
        </p:cxnSp>
        <p:sp>
          <p:nvSpPr>
            <p:cNvPr id="49" name="ZoneTexte 48">
              <a:extLst>
                <a:ext uri="{FF2B5EF4-FFF2-40B4-BE49-F238E27FC236}">
                  <a16:creationId xmlns:a16="http://schemas.microsoft.com/office/drawing/2014/main" id="{EC920EA8-3AE8-4C82-ABF4-DD5F41732FEC}"/>
                </a:ext>
              </a:extLst>
            </p:cNvPr>
            <p:cNvSpPr txBox="1"/>
            <p:nvPr/>
          </p:nvSpPr>
          <p:spPr>
            <a:xfrm>
              <a:off x="7416509" y="2575997"/>
              <a:ext cx="1663627" cy="738664"/>
            </a:xfrm>
            <a:prstGeom prst="rect">
              <a:avLst/>
            </a:prstGeom>
            <a:noFill/>
          </p:spPr>
          <p:txBody>
            <a:bodyPr wrap="square" rtlCol="0">
              <a:spAutoFit/>
            </a:bodyPr>
            <a:lstStyle/>
            <a:p>
              <a:r>
                <a:rPr lang="fr-FR" sz="1400" i="1" dirty="0">
                  <a:solidFill>
                    <a:schemeClr val="bg1">
                      <a:lumMod val="50000"/>
                    </a:schemeClr>
                  </a:solidFill>
                </a:rPr>
                <a:t>Détails dans le </a:t>
              </a:r>
              <a:br>
                <a:rPr lang="fr-FR" sz="1400" i="1" dirty="0">
                  <a:solidFill>
                    <a:schemeClr val="bg1">
                      <a:lumMod val="50000"/>
                    </a:schemeClr>
                  </a:solidFill>
                </a:rPr>
              </a:br>
              <a:r>
                <a:rPr lang="fr-FR" sz="1400" i="1" dirty="0">
                  <a:solidFill>
                    <a:schemeClr val="bg1">
                      <a:lumMod val="50000"/>
                    </a:schemeClr>
                  </a:solidFill>
                </a:rPr>
                <a:t>communiqué n°350 à venir </a:t>
              </a:r>
            </a:p>
          </p:txBody>
        </p:sp>
      </p:grpSp>
      <p:sp>
        <p:nvSpPr>
          <p:cNvPr id="50" name="Espace réservé du pied de page 1">
            <a:extLst>
              <a:ext uri="{FF2B5EF4-FFF2-40B4-BE49-F238E27FC236}">
                <a16:creationId xmlns:a16="http://schemas.microsoft.com/office/drawing/2014/main" id="{C7C80C21-1826-481E-A02F-73A64CFB1C6A}"/>
              </a:ext>
            </a:extLst>
          </p:cNvPr>
          <p:cNvSpPr>
            <a:spLocks noGrp="1"/>
          </p:cNvSpPr>
          <p:nvPr>
            <p:ph type="ftr" sz="quarter" idx="3"/>
          </p:nvPr>
        </p:nvSpPr>
        <p:spPr>
          <a:xfrm>
            <a:off x="1452412" y="6467077"/>
            <a:ext cx="3304985" cy="263595"/>
          </a:xfrm>
        </p:spPr>
        <p:txBody>
          <a:bodyPr/>
          <a:lstStyle/>
          <a:p>
            <a:pPr algn="l"/>
            <a:r>
              <a:rPr lang="fr-FR" dirty="0"/>
              <a:t>Les rendements assurance vie 2021</a:t>
            </a:r>
          </a:p>
        </p:txBody>
      </p:sp>
    </p:spTree>
    <p:extLst>
      <p:ext uri="{BB962C8B-B14F-4D97-AF65-F5344CB8AC3E}">
        <p14:creationId xmlns:p14="http://schemas.microsoft.com/office/powerpoint/2010/main" val="151839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D56C7861-B8B7-4B03-9D0A-21A1AD778E55}"/>
              </a:ext>
            </a:extLst>
          </p:cNvPr>
          <p:cNvSpPr>
            <a:spLocks noGrp="1"/>
          </p:cNvSpPr>
          <p:nvPr>
            <p:ph type="dt" sz="half" idx="2"/>
          </p:nvPr>
        </p:nvSpPr>
        <p:spPr/>
        <p:txBody>
          <a:bodyPr/>
          <a:lstStyle/>
          <a:p>
            <a:fld id="{A3ADE562-BEB5-432E-AFF8-2923AA890A78}" type="datetime1">
              <a:rPr lang="fr-FR" smtClean="0"/>
              <a:pPr/>
              <a:t>21/01/2022</a:t>
            </a:fld>
            <a:endParaRPr lang="fr-FR"/>
          </a:p>
        </p:txBody>
      </p:sp>
      <p:sp>
        <p:nvSpPr>
          <p:cNvPr id="4" name="Espace réservé du numéro de diapositive 3">
            <a:extLst>
              <a:ext uri="{FF2B5EF4-FFF2-40B4-BE49-F238E27FC236}">
                <a16:creationId xmlns:a16="http://schemas.microsoft.com/office/drawing/2014/main" id="{2E7CB9AD-B597-4F97-AEE0-B0031E8CCD6D}"/>
              </a:ext>
            </a:extLst>
          </p:cNvPr>
          <p:cNvSpPr>
            <a:spLocks noGrp="1"/>
          </p:cNvSpPr>
          <p:nvPr>
            <p:ph type="sldNum" sz="quarter" idx="4"/>
          </p:nvPr>
        </p:nvSpPr>
        <p:spPr/>
        <p:txBody>
          <a:bodyPr/>
          <a:lstStyle/>
          <a:p>
            <a:fld id="{D5CB2B02-8FFA-4AE8-8936-873B449F5BB9}" type="slidenum">
              <a:rPr lang="fr-FR" smtClean="0"/>
              <a:pPr/>
              <a:t>6</a:t>
            </a:fld>
            <a:endParaRPr lang="fr-FR"/>
          </a:p>
        </p:txBody>
      </p:sp>
      <p:sp>
        <p:nvSpPr>
          <p:cNvPr id="5" name="Espace réservé du texte 4">
            <a:extLst>
              <a:ext uri="{FF2B5EF4-FFF2-40B4-BE49-F238E27FC236}">
                <a16:creationId xmlns:a16="http://schemas.microsoft.com/office/drawing/2014/main" id="{A996775A-9CE1-478E-838A-4BC3F4CD0932}"/>
              </a:ext>
            </a:extLst>
          </p:cNvPr>
          <p:cNvSpPr>
            <a:spLocks noGrp="1"/>
          </p:cNvSpPr>
          <p:nvPr>
            <p:ph type="body" sz="quarter" idx="10"/>
          </p:nvPr>
        </p:nvSpPr>
        <p:spPr/>
        <p:txBody>
          <a:bodyPr/>
          <a:lstStyle/>
          <a:p>
            <a:r>
              <a:rPr lang="fr-FR" dirty="0"/>
              <a:t>Rappel bonification BPCE vie et Natixis Life </a:t>
            </a:r>
          </a:p>
        </p:txBody>
      </p:sp>
      <p:sp>
        <p:nvSpPr>
          <p:cNvPr id="7" name="Rectangle 6">
            <a:extLst>
              <a:ext uri="{FF2B5EF4-FFF2-40B4-BE49-F238E27FC236}">
                <a16:creationId xmlns:a16="http://schemas.microsoft.com/office/drawing/2014/main" id="{652EAF40-E5A5-426C-8C0F-1C48B8C12274}"/>
              </a:ext>
            </a:extLst>
          </p:cNvPr>
          <p:cNvSpPr/>
          <p:nvPr/>
        </p:nvSpPr>
        <p:spPr>
          <a:xfrm>
            <a:off x="454819" y="1974533"/>
            <a:ext cx="5298349" cy="2308324"/>
          </a:xfrm>
          <a:prstGeom prst="rect">
            <a:avLst/>
          </a:prstGeom>
        </p:spPr>
        <p:txBody>
          <a:bodyPr wrap="square">
            <a:spAutoFit/>
          </a:bodyPr>
          <a:lstStyle/>
          <a:p>
            <a:pPr marL="265113" indent="0" fontAlgn="base">
              <a:buNone/>
            </a:pPr>
            <a:r>
              <a:rPr lang="fr-FR" b="1" dirty="0"/>
              <a:t>Complément de rémunération / contrats BPCE VIE</a:t>
            </a:r>
            <a:r>
              <a:rPr lang="fr-FR" dirty="0"/>
              <a:t>​ :</a:t>
            </a:r>
          </a:p>
          <a:p>
            <a:pPr marL="550863" indent="-285750" fontAlgn="base">
              <a:buFontTx/>
              <a:buChar char="-"/>
            </a:pPr>
            <a:r>
              <a:rPr lang="fr-FR" dirty="0"/>
              <a:t>pour tout versement initial ou libre de plus de 10 000€</a:t>
            </a:r>
          </a:p>
          <a:p>
            <a:pPr marL="550863" indent="-285750" fontAlgn="base">
              <a:buFontTx/>
              <a:buChar char="-"/>
            </a:pPr>
            <a:r>
              <a:rPr lang="fr-FR" dirty="0"/>
              <a:t>avec 40% d'UC minimum investis sur les contrats MILLEVIE, </a:t>
            </a:r>
          </a:p>
          <a:p>
            <a:pPr marL="550863" indent="-285750" fontAlgn="base">
              <a:buFontTx/>
              <a:buChar char="-"/>
            </a:pPr>
            <a:r>
              <a:rPr lang="fr-FR" dirty="0"/>
              <a:t>Supplément de rémunération de 60% en 2022 sur la part du versement investi sur le fonds en euros.</a:t>
            </a:r>
          </a:p>
        </p:txBody>
      </p:sp>
      <p:sp>
        <p:nvSpPr>
          <p:cNvPr id="8" name="Rectangle 7">
            <a:extLst>
              <a:ext uri="{FF2B5EF4-FFF2-40B4-BE49-F238E27FC236}">
                <a16:creationId xmlns:a16="http://schemas.microsoft.com/office/drawing/2014/main" id="{24E7E2D1-4AF4-4F4D-9BD2-B27123722FF2}"/>
              </a:ext>
            </a:extLst>
          </p:cNvPr>
          <p:cNvSpPr/>
          <p:nvPr/>
        </p:nvSpPr>
        <p:spPr>
          <a:xfrm>
            <a:off x="6041231" y="1974533"/>
            <a:ext cx="5695950" cy="2585323"/>
          </a:xfrm>
          <a:prstGeom prst="rect">
            <a:avLst/>
          </a:prstGeom>
        </p:spPr>
        <p:txBody>
          <a:bodyPr wrap="square">
            <a:spAutoFit/>
          </a:bodyPr>
          <a:lstStyle/>
          <a:p>
            <a:pPr marL="265113" indent="0" fontAlgn="base">
              <a:buNone/>
            </a:pPr>
            <a:r>
              <a:rPr lang="fr-FR" b="1" dirty="0"/>
              <a:t>Complément de rémunération / contrats Natixis Life</a:t>
            </a:r>
            <a:r>
              <a:rPr lang="fr-FR" dirty="0"/>
              <a:t>​ :</a:t>
            </a:r>
          </a:p>
          <a:p>
            <a:pPr marL="550863" indent="-285750" fontAlgn="base">
              <a:buFontTx/>
              <a:buChar char="-"/>
            </a:pPr>
            <a:r>
              <a:rPr lang="fr-FR" dirty="0"/>
              <a:t>pour tout versement initial &gt; 300ke et jusqu’à 3 000ke </a:t>
            </a:r>
          </a:p>
          <a:p>
            <a:pPr marL="550863" indent="-285750" fontAlgn="base">
              <a:buFontTx/>
              <a:buChar char="-"/>
            </a:pPr>
            <a:r>
              <a:rPr lang="fr-FR" dirty="0"/>
              <a:t>à partir de 65% d'UC investis sur les contrats de capitalisation ou assurance vie luxembourgeoise MILLEVIE Life/Lux, </a:t>
            </a:r>
          </a:p>
          <a:p>
            <a:pPr marL="550863" indent="-285750" fontAlgn="base">
              <a:buFontTx/>
              <a:buChar char="-"/>
            </a:pPr>
            <a:r>
              <a:rPr lang="fr-FR" dirty="0"/>
              <a:t>Supplément de rémunération de 100% en 2022 sur la part du versement investi sur le fonds en euros (sur la PB Net – après application du taux technique)</a:t>
            </a:r>
          </a:p>
        </p:txBody>
      </p:sp>
      <p:sp>
        <p:nvSpPr>
          <p:cNvPr id="9" name="Rectangle 8">
            <a:extLst>
              <a:ext uri="{FF2B5EF4-FFF2-40B4-BE49-F238E27FC236}">
                <a16:creationId xmlns:a16="http://schemas.microsoft.com/office/drawing/2014/main" id="{EA14C19A-B8B8-4E8A-A890-1B7496F720FA}"/>
              </a:ext>
            </a:extLst>
          </p:cNvPr>
          <p:cNvSpPr/>
          <p:nvPr/>
        </p:nvSpPr>
        <p:spPr>
          <a:xfrm>
            <a:off x="1716873" y="1213009"/>
            <a:ext cx="2791437" cy="830997"/>
          </a:xfrm>
          <a:prstGeom prst="rect">
            <a:avLst/>
          </a:prstGeom>
        </p:spPr>
        <p:txBody>
          <a:bodyPr wrap="square">
            <a:spAutoFit/>
          </a:bodyPr>
          <a:lstStyle/>
          <a:p>
            <a:pPr algn="ctr"/>
            <a:r>
              <a:rPr lang="fr-FR" sz="2800" b="1" dirty="0">
                <a:solidFill>
                  <a:schemeClr val="accent3"/>
                </a:solidFill>
              </a:rPr>
              <a:t>BPCE VIE </a:t>
            </a:r>
          </a:p>
          <a:p>
            <a:pPr algn="ctr"/>
            <a:r>
              <a:rPr lang="fr-FR" sz="2000" b="1" dirty="0">
                <a:solidFill>
                  <a:schemeClr val="accent3"/>
                </a:solidFill>
              </a:rPr>
              <a:t>jusqu’au 30 juin 2022 </a:t>
            </a:r>
          </a:p>
        </p:txBody>
      </p:sp>
      <p:sp>
        <p:nvSpPr>
          <p:cNvPr id="10" name="Rectangle 9">
            <a:extLst>
              <a:ext uri="{FF2B5EF4-FFF2-40B4-BE49-F238E27FC236}">
                <a16:creationId xmlns:a16="http://schemas.microsoft.com/office/drawing/2014/main" id="{D5CCC9BD-418F-4C2B-BC8F-5AEF80BEB19D}"/>
              </a:ext>
            </a:extLst>
          </p:cNvPr>
          <p:cNvSpPr/>
          <p:nvPr/>
        </p:nvSpPr>
        <p:spPr>
          <a:xfrm>
            <a:off x="7768333" y="1213009"/>
            <a:ext cx="2552109" cy="830997"/>
          </a:xfrm>
          <a:prstGeom prst="rect">
            <a:avLst/>
          </a:prstGeom>
        </p:spPr>
        <p:txBody>
          <a:bodyPr wrap="none">
            <a:spAutoFit/>
          </a:bodyPr>
          <a:lstStyle/>
          <a:p>
            <a:pPr algn="ctr"/>
            <a:r>
              <a:rPr lang="fr-FR" sz="2800" b="1" dirty="0">
                <a:solidFill>
                  <a:schemeClr val="accent3"/>
                </a:solidFill>
              </a:rPr>
              <a:t>Natixis Life </a:t>
            </a:r>
          </a:p>
          <a:p>
            <a:pPr algn="ctr"/>
            <a:r>
              <a:rPr lang="fr-FR" sz="2000" b="1" dirty="0">
                <a:solidFill>
                  <a:schemeClr val="accent3"/>
                </a:solidFill>
              </a:rPr>
              <a:t>jusqu’au 30 avril 2022 </a:t>
            </a:r>
          </a:p>
        </p:txBody>
      </p:sp>
      <p:pic>
        <p:nvPicPr>
          <p:cNvPr id="12" name="Image 11" descr="Une image contenant texte, clipart&#10;&#10;Description générée automatiquement">
            <a:hlinkClick r:id="rId2"/>
            <a:extLst>
              <a:ext uri="{FF2B5EF4-FFF2-40B4-BE49-F238E27FC236}">
                <a16:creationId xmlns:a16="http://schemas.microsoft.com/office/drawing/2014/main" id="{3A9AE29B-401A-4A31-B9D8-7512FFFC3BD9}"/>
              </a:ext>
            </a:extLst>
          </p:cNvPr>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6601986" y="5259149"/>
            <a:ext cx="819379" cy="473950"/>
          </a:xfrm>
          <a:prstGeom prst="rect">
            <a:avLst/>
          </a:prstGeom>
          <a:noFill/>
          <a:ln>
            <a:noFill/>
          </a:ln>
        </p:spPr>
      </p:pic>
      <p:sp>
        <p:nvSpPr>
          <p:cNvPr id="13" name="Rectangle 12">
            <a:extLst>
              <a:ext uri="{FF2B5EF4-FFF2-40B4-BE49-F238E27FC236}">
                <a16:creationId xmlns:a16="http://schemas.microsoft.com/office/drawing/2014/main" id="{B95B6AD7-52CE-49EC-8372-0A7826A89049}"/>
              </a:ext>
            </a:extLst>
          </p:cNvPr>
          <p:cNvSpPr/>
          <p:nvPr/>
        </p:nvSpPr>
        <p:spPr>
          <a:xfrm>
            <a:off x="2731770" y="5162948"/>
            <a:ext cx="5298349" cy="66635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74738" defTabSz="1074738"/>
            <a:r>
              <a:rPr lang="fr-FR" b="1" dirty="0">
                <a:solidFill>
                  <a:schemeClr val="accent2"/>
                </a:solidFill>
              </a:rPr>
              <a:t>Pour en savoir plus RDV sur </a:t>
            </a:r>
          </a:p>
        </p:txBody>
      </p:sp>
      <p:sp>
        <p:nvSpPr>
          <p:cNvPr id="14" name="Espace réservé du pied de page 1">
            <a:extLst>
              <a:ext uri="{FF2B5EF4-FFF2-40B4-BE49-F238E27FC236}">
                <a16:creationId xmlns:a16="http://schemas.microsoft.com/office/drawing/2014/main" id="{EA8235B6-ECFE-43BF-8242-02D757DF8322}"/>
              </a:ext>
            </a:extLst>
          </p:cNvPr>
          <p:cNvSpPr>
            <a:spLocks noGrp="1"/>
          </p:cNvSpPr>
          <p:nvPr>
            <p:ph type="ftr" sz="quarter" idx="3"/>
          </p:nvPr>
        </p:nvSpPr>
        <p:spPr>
          <a:xfrm>
            <a:off x="1452412" y="6467077"/>
            <a:ext cx="3304985" cy="263595"/>
          </a:xfrm>
        </p:spPr>
        <p:txBody>
          <a:bodyPr/>
          <a:lstStyle/>
          <a:p>
            <a:pPr algn="l"/>
            <a:r>
              <a:rPr lang="fr-FR" dirty="0"/>
              <a:t>Les rendements assurance vie 2021</a:t>
            </a:r>
          </a:p>
        </p:txBody>
      </p:sp>
    </p:spTree>
    <p:extLst>
      <p:ext uri="{BB962C8B-B14F-4D97-AF65-F5344CB8AC3E}">
        <p14:creationId xmlns:p14="http://schemas.microsoft.com/office/powerpoint/2010/main" val="1696944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CC78FA16-FD5F-45A6-AA99-3B5FE6FAC423}"/>
              </a:ext>
            </a:extLst>
          </p:cNvPr>
          <p:cNvSpPr>
            <a:spLocks noGrp="1"/>
          </p:cNvSpPr>
          <p:nvPr>
            <p:ph type="dt" sz="half" idx="2"/>
          </p:nvPr>
        </p:nvSpPr>
        <p:spPr/>
        <p:txBody>
          <a:bodyPr/>
          <a:lstStyle/>
          <a:p>
            <a:fld id="{A3ADE562-BEB5-432E-AFF8-2923AA890A78}" type="datetime1">
              <a:rPr lang="fr-FR" smtClean="0"/>
              <a:pPr/>
              <a:t>21/01/2022</a:t>
            </a:fld>
            <a:endParaRPr lang="fr-FR"/>
          </a:p>
        </p:txBody>
      </p:sp>
      <p:sp>
        <p:nvSpPr>
          <p:cNvPr id="4" name="Espace réservé du numéro de diapositive 3">
            <a:extLst>
              <a:ext uri="{FF2B5EF4-FFF2-40B4-BE49-F238E27FC236}">
                <a16:creationId xmlns:a16="http://schemas.microsoft.com/office/drawing/2014/main" id="{D9FBD770-9D92-4717-A3A9-E7D2442C9C6B}"/>
              </a:ext>
            </a:extLst>
          </p:cNvPr>
          <p:cNvSpPr>
            <a:spLocks noGrp="1"/>
          </p:cNvSpPr>
          <p:nvPr>
            <p:ph type="sldNum" sz="quarter" idx="4"/>
          </p:nvPr>
        </p:nvSpPr>
        <p:spPr/>
        <p:txBody>
          <a:bodyPr/>
          <a:lstStyle/>
          <a:p>
            <a:fld id="{D5CB2B02-8FFA-4AE8-8936-873B449F5BB9}" type="slidenum">
              <a:rPr lang="fr-FR" smtClean="0"/>
              <a:pPr/>
              <a:t>7</a:t>
            </a:fld>
            <a:endParaRPr lang="fr-FR"/>
          </a:p>
        </p:txBody>
      </p:sp>
      <p:sp>
        <p:nvSpPr>
          <p:cNvPr id="5" name="Espace réservé du texte 4">
            <a:extLst>
              <a:ext uri="{FF2B5EF4-FFF2-40B4-BE49-F238E27FC236}">
                <a16:creationId xmlns:a16="http://schemas.microsoft.com/office/drawing/2014/main" id="{AB65D4BA-C813-4447-ADEE-03E2C160FD76}"/>
              </a:ext>
            </a:extLst>
          </p:cNvPr>
          <p:cNvSpPr>
            <a:spLocks noGrp="1"/>
          </p:cNvSpPr>
          <p:nvPr>
            <p:ph type="body" sz="quarter" idx="10"/>
          </p:nvPr>
        </p:nvSpPr>
        <p:spPr>
          <a:xfrm>
            <a:off x="447130" y="322001"/>
            <a:ext cx="11290051" cy="600075"/>
          </a:xfrm>
        </p:spPr>
        <p:txBody>
          <a:bodyPr/>
          <a:lstStyle/>
          <a:p>
            <a:r>
              <a:rPr lang="fr-FR" dirty="0"/>
              <a:t>Focus sur les performances 2021 des profils de gestion</a:t>
            </a:r>
          </a:p>
        </p:txBody>
      </p:sp>
      <p:graphicFrame>
        <p:nvGraphicFramePr>
          <p:cNvPr id="7" name="Tableau 6">
            <a:extLst>
              <a:ext uri="{FF2B5EF4-FFF2-40B4-BE49-F238E27FC236}">
                <a16:creationId xmlns:a16="http://schemas.microsoft.com/office/drawing/2014/main" id="{49669936-A914-483A-BEE9-921B0115CEBE}"/>
              </a:ext>
            </a:extLst>
          </p:cNvPr>
          <p:cNvGraphicFramePr>
            <a:graphicFrameLocks noGrp="1"/>
          </p:cNvGraphicFramePr>
          <p:nvPr>
            <p:extLst>
              <p:ext uri="{D42A27DB-BD31-4B8C-83A1-F6EECF244321}">
                <p14:modId xmlns:p14="http://schemas.microsoft.com/office/powerpoint/2010/main" val="470981417"/>
              </p:ext>
            </p:extLst>
          </p:nvPr>
        </p:nvGraphicFramePr>
        <p:xfrm>
          <a:off x="686697" y="1824649"/>
          <a:ext cx="5029755" cy="2296381"/>
        </p:xfrm>
        <a:graphic>
          <a:graphicData uri="http://schemas.openxmlformats.org/drawingml/2006/table">
            <a:tbl>
              <a:tblPr>
                <a:tableStyleId>{5DA37D80-6434-44D0-A028-1B22A696006F}</a:tableStyleId>
              </a:tblPr>
              <a:tblGrid>
                <a:gridCol w="1090367">
                  <a:extLst>
                    <a:ext uri="{9D8B030D-6E8A-4147-A177-3AD203B41FA5}">
                      <a16:colId xmlns:a16="http://schemas.microsoft.com/office/drawing/2014/main" val="108532068"/>
                    </a:ext>
                  </a:extLst>
                </a:gridCol>
                <a:gridCol w="1090367">
                  <a:extLst>
                    <a:ext uri="{9D8B030D-6E8A-4147-A177-3AD203B41FA5}">
                      <a16:colId xmlns:a16="http://schemas.microsoft.com/office/drawing/2014/main" val="1880354124"/>
                    </a:ext>
                  </a:extLst>
                </a:gridCol>
                <a:gridCol w="2849021">
                  <a:extLst>
                    <a:ext uri="{9D8B030D-6E8A-4147-A177-3AD203B41FA5}">
                      <a16:colId xmlns:a16="http://schemas.microsoft.com/office/drawing/2014/main" val="587367095"/>
                    </a:ext>
                  </a:extLst>
                </a:gridCol>
              </a:tblGrid>
              <a:tr h="283423">
                <a:tc>
                  <a:txBody>
                    <a:bodyPr/>
                    <a:lstStyle/>
                    <a:p>
                      <a:pPr algn="l" fontAlgn="ctr"/>
                      <a:r>
                        <a:rPr lang="fr-FR" sz="1600" u="none" strike="noStrike" dirty="0">
                          <a:effectLst/>
                        </a:rPr>
                        <a:t> </a:t>
                      </a:r>
                      <a:endParaRPr lang="fr-FR" sz="1600" b="0" i="0" u="none" strike="noStrike" dirty="0">
                        <a:solidFill>
                          <a:srgbClr val="000000"/>
                        </a:solidFill>
                        <a:effectLst/>
                        <a:latin typeface="Calibri" panose="020F0502020204030204" pitchFamily="34" charset="0"/>
                      </a:endParaRPr>
                    </a:p>
                  </a:txBody>
                  <a:tcPr marL="7620" marR="7620" marT="7620" marB="0"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fr-FR" sz="1600" u="none" strike="noStrike" dirty="0">
                          <a:effectLst/>
                        </a:rPr>
                        <a:t> </a:t>
                      </a:r>
                      <a:endParaRPr lang="fr-FR" sz="1600" b="0" i="0" u="none" strike="noStrike" dirty="0">
                        <a:solidFill>
                          <a:srgbClr val="000000"/>
                        </a:solidFill>
                        <a:effectLst/>
                        <a:latin typeface="Calibri" panose="020F0502020204030204" pitchFamily="34" charset="0"/>
                      </a:endParaRPr>
                    </a:p>
                  </a:txBody>
                  <a:tcPr marL="7620" marR="7620" marT="7620" marB="0" anchor="ctr">
                    <a:lnL w="12700" cap="flat" cmpd="sng" algn="ctr">
                      <a:no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fr-FR" sz="2000" b="1" u="none" strike="noStrike" dirty="0">
                          <a:solidFill>
                            <a:schemeClr val="bg1"/>
                          </a:solidFill>
                          <a:effectLst/>
                        </a:rPr>
                        <a:t>Orientation de Gestion</a:t>
                      </a:r>
                      <a:endParaRPr lang="fr-FR" sz="2000" b="1" i="0" u="none" strike="noStrike" dirty="0">
                        <a:solidFill>
                          <a:schemeClr val="bg1"/>
                        </a:solidFill>
                        <a:effectLst/>
                        <a:latin typeface="Calibri" panose="020F0502020204030204" pitchFamily="34" charset="0"/>
                      </a:endParaRPr>
                    </a:p>
                  </a:txBody>
                  <a:tcPr marL="7620" marR="7620" marT="7620" marB="0" anchor="b">
                    <a:lnL w="12700" cap="flat" cmpd="sng" algn="ctr">
                      <a:solidFill>
                        <a:schemeClr val="accent2"/>
                      </a:solidFill>
                      <a:prstDash val="solid"/>
                      <a:round/>
                      <a:headEnd type="none" w="med" len="med"/>
                      <a:tailEnd type="none" w="med" len="med"/>
                    </a:lnL>
                    <a:lnB w="12700" cap="flat" cmpd="sng" algn="ctr">
                      <a:solidFill>
                        <a:schemeClr val="accent2"/>
                      </a:solidFill>
                      <a:prstDash val="solid"/>
                      <a:round/>
                      <a:headEnd type="none" w="med" len="med"/>
                      <a:tailEnd type="none" w="med" len="med"/>
                    </a:lnB>
                    <a:solidFill>
                      <a:schemeClr val="accent2"/>
                    </a:solidFill>
                  </a:tcPr>
                </a:tc>
                <a:extLst>
                  <a:ext uri="{0D108BD9-81ED-4DB2-BD59-A6C34878D82A}">
                    <a16:rowId xmlns:a16="http://schemas.microsoft.com/office/drawing/2014/main" val="202393323"/>
                  </a:ext>
                </a:extLst>
              </a:tr>
              <a:tr h="283423">
                <a:tc>
                  <a:txBody>
                    <a:bodyPr/>
                    <a:lstStyle/>
                    <a:p>
                      <a:pPr algn="l" fontAlgn="ctr"/>
                      <a:r>
                        <a:rPr lang="fr-FR" sz="1600" u="none" strike="noStrike" dirty="0">
                          <a:effectLst/>
                        </a:rPr>
                        <a:t> </a:t>
                      </a:r>
                      <a:endParaRPr lang="fr-FR" sz="1600" b="0" i="0" u="none" strike="noStrike" dirty="0">
                        <a:solidFill>
                          <a:srgbClr val="000000"/>
                        </a:solidFill>
                        <a:effectLst/>
                        <a:latin typeface="Calibri" panose="020F0502020204030204" pitchFamily="34" charset="0"/>
                      </a:endParaRPr>
                    </a:p>
                  </a:txBody>
                  <a:tcPr marL="7620" marR="7620" marT="762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fr-FR" sz="1600" u="none" strike="noStrike" dirty="0">
                          <a:effectLst/>
                        </a:rPr>
                        <a:t> </a:t>
                      </a:r>
                      <a:endParaRPr lang="fr-FR" sz="1600" b="0" i="0" u="none" strike="noStrike" dirty="0">
                        <a:solidFill>
                          <a:srgbClr val="000000"/>
                        </a:solidFill>
                        <a:effectLst/>
                        <a:latin typeface="Calibri" panose="020F0502020204030204" pitchFamily="34" charset="0"/>
                      </a:endParaRPr>
                    </a:p>
                  </a:txBody>
                  <a:tcPr marL="7620" marR="7620" marT="7620" marB="0" anchor="ctr">
                    <a:lnL w="12700" cap="flat" cmpd="sng" algn="ctr">
                      <a:no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fr-FR" sz="1200" u="none" strike="noStrike" dirty="0">
                          <a:solidFill>
                            <a:schemeClr val="bg1"/>
                          </a:solidFill>
                          <a:effectLst/>
                        </a:rPr>
                        <a:t>performances depuis le 01/01/2021</a:t>
                      </a:r>
                      <a:endParaRPr lang="fr-FR" sz="1200" b="0" i="1" u="none" strike="noStrike" dirty="0">
                        <a:solidFill>
                          <a:schemeClr val="bg1"/>
                        </a:solidFill>
                        <a:effectLst/>
                        <a:latin typeface="Calibri" panose="020F0502020204030204" pitchFamily="34" charset="0"/>
                      </a:endParaRPr>
                    </a:p>
                  </a:txBody>
                  <a:tcPr marL="7620" marR="7620" marT="7620" marB="0" anchor="ctr">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solidFill>
                      <a:schemeClr val="accent2"/>
                    </a:solidFill>
                  </a:tcPr>
                </a:tc>
                <a:extLst>
                  <a:ext uri="{0D108BD9-81ED-4DB2-BD59-A6C34878D82A}">
                    <a16:rowId xmlns:a16="http://schemas.microsoft.com/office/drawing/2014/main" val="248553305"/>
                  </a:ext>
                </a:extLst>
              </a:tr>
              <a:tr h="283423">
                <a:tc rowSpan="3">
                  <a:txBody>
                    <a:bodyPr/>
                    <a:lstStyle/>
                    <a:p>
                      <a:pPr algn="ctr" fontAlgn="ctr"/>
                      <a:r>
                        <a:rPr lang="fr-FR" sz="1600" b="1" u="none" strike="noStrike" dirty="0">
                          <a:effectLst/>
                        </a:rPr>
                        <a:t>MILLEVIE </a:t>
                      </a:r>
                      <a:endParaRPr lang="fr-FR" sz="1600" b="1" i="0" u="none" strike="noStrike" dirty="0">
                        <a:solidFill>
                          <a:srgbClr val="000000"/>
                        </a:solidFill>
                        <a:effectLst/>
                        <a:latin typeface="Calibri" panose="020F0502020204030204" pitchFamily="34" charset="0"/>
                      </a:endParaRPr>
                    </a:p>
                  </a:txBody>
                  <a:tcPr marL="7620" marR="7620" marT="7620" marB="0" anchor="ctr">
                    <a:lnR w="1905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tcPr>
                </a:tc>
                <a:tc>
                  <a:txBody>
                    <a:bodyPr/>
                    <a:lstStyle/>
                    <a:p>
                      <a:pPr algn="ctr" fontAlgn="ctr"/>
                      <a:r>
                        <a:rPr lang="fr-FR" sz="1600" u="none" strike="noStrike" dirty="0">
                          <a:effectLst/>
                        </a:rPr>
                        <a:t>Equilibre</a:t>
                      </a:r>
                      <a:endParaRPr lang="fr-FR" sz="1600" b="0" i="0" u="none" strike="noStrike" dirty="0">
                        <a:solidFill>
                          <a:srgbClr val="000000"/>
                        </a:solidFill>
                        <a:effectLst/>
                        <a:latin typeface="Calibri" panose="020F0502020204030204" pitchFamily="34" charset="0"/>
                      </a:endParaRPr>
                    </a:p>
                  </a:txBody>
                  <a:tcPr marL="7620" marR="7620" marT="762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tcPr>
                </a:tc>
                <a:tc>
                  <a:txBody>
                    <a:bodyPr/>
                    <a:lstStyle/>
                    <a:p>
                      <a:pPr algn="ctr" fontAlgn="ctr"/>
                      <a:r>
                        <a:rPr lang="fr-FR" sz="1600" u="none" strike="noStrike" dirty="0">
                          <a:effectLst/>
                        </a:rPr>
                        <a:t>6,19%</a:t>
                      </a:r>
                      <a:endParaRPr lang="fr-FR" sz="1600" b="0" i="0" u="none" strike="noStrike" dirty="0">
                        <a:solidFill>
                          <a:srgbClr val="000000"/>
                        </a:solidFill>
                        <a:effectLst/>
                        <a:latin typeface="Calibri" panose="020F0502020204030204" pitchFamily="34" charset="0"/>
                      </a:endParaRPr>
                    </a:p>
                  </a:txBody>
                  <a:tcPr marL="7620" marR="7620" marT="7620" marB="0" anchor="ctr">
                    <a:lnL w="1905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2171628478"/>
                  </a:ext>
                </a:extLst>
              </a:tr>
              <a:tr h="283423">
                <a:tc vMerge="1">
                  <a:txBody>
                    <a:bodyPr/>
                    <a:lstStyle/>
                    <a:p>
                      <a:endParaRPr lang="fr-FR"/>
                    </a:p>
                  </a:txBody>
                  <a:tcPr/>
                </a:tc>
                <a:tc>
                  <a:txBody>
                    <a:bodyPr/>
                    <a:lstStyle/>
                    <a:p>
                      <a:pPr algn="ctr" fontAlgn="ctr"/>
                      <a:r>
                        <a:rPr lang="fr-FR" sz="1600" u="none" strike="noStrike" dirty="0">
                          <a:effectLst/>
                        </a:rPr>
                        <a:t>Vitalité</a:t>
                      </a:r>
                      <a:endParaRPr lang="fr-FR" sz="1600" b="0" i="0" u="none" strike="noStrike" dirty="0">
                        <a:solidFill>
                          <a:srgbClr val="000000"/>
                        </a:solidFill>
                        <a:effectLst/>
                        <a:latin typeface="Calibri" panose="020F0502020204030204" pitchFamily="34" charset="0"/>
                      </a:endParaRPr>
                    </a:p>
                  </a:txBody>
                  <a:tcPr marL="7620" marR="7620" marT="762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algn="ctr" fontAlgn="ctr"/>
                      <a:r>
                        <a:rPr lang="fr-FR" sz="1600" u="none" strike="noStrike" dirty="0">
                          <a:effectLst/>
                        </a:rPr>
                        <a:t>10,30%</a:t>
                      </a:r>
                      <a:endParaRPr lang="fr-FR" sz="1600" b="0" i="0" u="none" strike="noStrike" dirty="0">
                        <a:solidFill>
                          <a:srgbClr val="000000"/>
                        </a:solidFill>
                        <a:effectLst/>
                        <a:latin typeface="Calibri" panose="020F0502020204030204" pitchFamily="34" charset="0"/>
                      </a:endParaRPr>
                    </a:p>
                  </a:txBody>
                  <a:tcPr marL="7620" marR="7620" marT="7620" marB="0" anchor="ctr">
                    <a:lnL w="1905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856977736"/>
                  </a:ext>
                </a:extLst>
              </a:tr>
              <a:tr h="283423">
                <a:tc vMerge="1">
                  <a:txBody>
                    <a:bodyPr/>
                    <a:lstStyle/>
                    <a:p>
                      <a:endParaRPr lang="fr-FR"/>
                    </a:p>
                  </a:txBody>
                  <a:tcPr/>
                </a:tc>
                <a:tc>
                  <a:txBody>
                    <a:bodyPr/>
                    <a:lstStyle/>
                    <a:p>
                      <a:pPr algn="ctr" fontAlgn="ctr"/>
                      <a:r>
                        <a:rPr lang="fr-FR" sz="1600" u="none" strike="noStrike" dirty="0">
                          <a:effectLst/>
                        </a:rPr>
                        <a:t>Audace</a:t>
                      </a:r>
                      <a:endParaRPr lang="fr-FR" sz="1600" b="0" i="0" u="none" strike="noStrike" dirty="0">
                        <a:solidFill>
                          <a:srgbClr val="000000"/>
                        </a:solidFill>
                        <a:effectLst/>
                        <a:latin typeface="Calibri" panose="020F0502020204030204" pitchFamily="34" charset="0"/>
                      </a:endParaRPr>
                    </a:p>
                  </a:txBody>
                  <a:tcPr marL="7620" marR="7620" marT="762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algn="ctr" fontAlgn="ctr"/>
                      <a:r>
                        <a:rPr lang="fr-FR" sz="1600" u="none" strike="noStrike" dirty="0">
                          <a:effectLst/>
                        </a:rPr>
                        <a:t>16,38%</a:t>
                      </a:r>
                      <a:endParaRPr lang="fr-FR" sz="1600" b="0" i="0" u="none" strike="noStrike" dirty="0">
                        <a:solidFill>
                          <a:srgbClr val="000000"/>
                        </a:solidFill>
                        <a:effectLst/>
                        <a:latin typeface="Calibri" panose="020F0502020204030204" pitchFamily="34" charset="0"/>
                      </a:endParaRPr>
                    </a:p>
                  </a:txBody>
                  <a:tcPr marL="7620" marR="7620" marT="7620" marB="0" anchor="ctr">
                    <a:lnL w="1905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424075335"/>
                  </a:ext>
                </a:extLst>
              </a:tr>
              <a:tr h="283423">
                <a:tc rowSpan="3">
                  <a:txBody>
                    <a:bodyPr/>
                    <a:lstStyle/>
                    <a:p>
                      <a:pPr algn="ctr" fontAlgn="ctr"/>
                      <a:r>
                        <a:rPr lang="fr-FR" sz="1600" b="1" u="none" strike="noStrike" dirty="0">
                          <a:effectLst/>
                        </a:rPr>
                        <a:t>NUANCES</a:t>
                      </a:r>
                      <a:endParaRPr lang="fr-FR" sz="1600" b="1" i="0" u="none" strike="noStrike" dirty="0">
                        <a:solidFill>
                          <a:srgbClr val="000000"/>
                        </a:solidFill>
                        <a:effectLst/>
                        <a:latin typeface="Calibri" panose="020F0502020204030204" pitchFamily="34" charset="0"/>
                      </a:endParaRPr>
                    </a:p>
                  </a:txBody>
                  <a:tcPr marL="7620" marR="7620" marT="7620" marB="0" anchor="ctr">
                    <a:lnR w="19050" cap="flat" cmpd="sng" algn="ctr">
                      <a:solidFill>
                        <a:schemeClr val="bg1"/>
                      </a:solidFill>
                      <a:prstDash val="solid"/>
                      <a:round/>
                      <a:headEnd type="none" w="med" len="med"/>
                      <a:tailEnd type="none" w="med" len="med"/>
                    </a:lnR>
                  </a:tcPr>
                </a:tc>
                <a:tc>
                  <a:txBody>
                    <a:bodyPr/>
                    <a:lstStyle/>
                    <a:p>
                      <a:pPr algn="ctr" fontAlgn="ctr"/>
                      <a:r>
                        <a:rPr lang="fr-FR" sz="1600" u="none" strike="noStrike" dirty="0">
                          <a:effectLst/>
                        </a:rPr>
                        <a:t>Equilibre</a:t>
                      </a:r>
                      <a:endParaRPr lang="fr-FR" sz="1600" b="0" i="0" u="none" strike="noStrike" dirty="0">
                        <a:solidFill>
                          <a:srgbClr val="000000"/>
                        </a:solidFill>
                        <a:effectLst/>
                        <a:latin typeface="Calibri" panose="020F0502020204030204" pitchFamily="34" charset="0"/>
                      </a:endParaRPr>
                    </a:p>
                  </a:txBody>
                  <a:tcPr marL="7620" marR="7620" marT="762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algn="ctr" fontAlgn="ctr"/>
                      <a:r>
                        <a:rPr lang="fr-FR" sz="1600" b="0" u="none" strike="noStrike" dirty="0">
                          <a:effectLst/>
                        </a:rPr>
                        <a:t>5,57%</a:t>
                      </a:r>
                      <a:endParaRPr lang="fr-FR" sz="1600" b="0" i="0" u="none" strike="noStrike" dirty="0">
                        <a:solidFill>
                          <a:srgbClr val="000000"/>
                        </a:solidFill>
                        <a:effectLst/>
                        <a:latin typeface="Calibri" panose="020F0502020204030204" pitchFamily="34" charset="0"/>
                      </a:endParaRPr>
                    </a:p>
                  </a:txBody>
                  <a:tcPr marL="7620" marR="7620" marT="7620" marB="0" anchor="ctr">
                    <a:lnL w="19050" cap="flat" cmpd="sng" algn="ctr">
                      <a:solidFill>
                        <a:schemeClr val="bg1"/>
                      </a:solidFill>
                      <a:prstDash val="solid"/>
                      <a:round/>
                      <a:headEnd type="none" w="med" len="med"/>
                      <a:tailEnd type="none" w="med" len="med"/>
                    </a:lnL>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899103597"/>
                  </a:ext>
                </a:extLst>
              </a:tr>
              <a:tr h="283423">
                <a:tc vMerge="1">
                  <a:txBody>
                    <a:bodyPr/>
                    <a:lstStyle/>
                    <a:p>
                      <a:endParaRPr lang="fr-FR"/>
                    </a:p>
                  </a:txBody>
                  <a:tcPr/>
                </a:tc>
                <a:tc>
                  <a:txBody>
                    <a:bodyPr/>
                    <a:lstStyle/>
                    <a:p>
                      <a:pPr algn="ctr" fontAlgn="ctr"/>
                      <a:r>
                        <a:rPr lang="fr-FR" sz="1600" u="none" strike="noStrike" dirty="0">
                          <a:effectLst/>
                        </a:rPr>
                        <a:t>Vitalité</a:t>
                      </a:r>
                      <a:endParaRPr lang="fr-FR" sz="1600" b="0" i="0" u="none" strike="noStrike" dirty="0">
                        <a:solidFill>
                          <a:srgbClr val="000000"/>
                        </a:solidFill>
                        <a:effectLst/>
                        <a:latin typeface="Calibri" panose="020F0502020204030204" pitchFamily="34" charset="0"/>
                      </a:endParaRPr>
                    </a:p>
                  </a:txBody>
                  <a:tcPr marL="7620" marR="7620" marT="762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algn="ctr" fontAlgn="ctr"/>
                      <a:r>
                        <a:rPr lang="fr-FR" sz="1600" u="none" strike="noStrike" dirty="0">
                          <a:effectLst/>
                        </a:rPr>
                        <a:t>10,07%</a:t>
                      </a:r>
                      <a:endParaRPr lang="fr-FR" sz="1600" b="0" i="0" u="none" strike="noStrike" dirty="0">
                        <a:solidFill>
                          <a:srgbClr val="000000"/>
                        </a:solidFill>
                        <a:effectLst/>
                        <a:latin typeface="Calibri" panose="020F0502020204030204" pitchFamily="34" charset="0"/>
                      </a:endParaRPr>
                    </a:p>
                  </a:txBody>
                  <a:tcPr marL="7620" marR="7620" marT="7620" marB="0" anchor="ctr">
                    <a:lnL w="1905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tcPr>
                </a:tc>
                <a:extLst>
                  <a:ext uri="{0D108BD9-81ED-4DB2-BD59-A6C34878D82A}">
                    <a16:rowId xmlns:a16="http://schemas.microsoft.com/office/drawing/2014/main" val="3871838432"/>
                  </a:ext>
                </a:extLst>
              </a:tr>
              <a:tr h="283423">
                <a:tc vMerge="1">
                  <a:txBody>
                    <a:bodyPr/>
                    <a:lstStyle/>
                    <a:p>
                      <a:endParaRPr lang="fr-FR"/>
                    </a:p>
                  </a:txBody>
                  <a:tcPr/>
                </a:tc>
                <a:tc>
                  <a:txBody>
                    <a:bodyPr/>
                    <a:lstStyle/>
                    <a:p>
                      <a:pPr algn="ctr" fontAlgn="ctr"/>
                      <a:r>
                        <a:rPr lang="fr-FR" sz="1600" u="none" strike="noStrike" dirty="0">
                          <a:effectLst/>
                        </a:rPr>
                        <a:t>Audace</a:t>
                      </a:r>
                      <a:endParaRPr lang="fr-FR" sz="1600" b="0" i="0" u="none" strike="noStrike" dirty="0">
                        <a:solidFill>
                          <a:srgbClr val="000000"/>
                        </a:solidFill>
                        <a:effectLst/>
                        <a:latin typeface="Calibri" panose="020F0502020204030204" pitchFamily="34" charset="0"/>
                      </a:endParaRPr>
                    </a:p>
                  </a:txBody>
                  <a:tcPr marL="7620" marR="7620" marT="762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algn="ctr" fontAlgn="ctr"/>
                      <a:r>
                        <a:rPr lang="fr-FR" sz="1600" u="none" strike="noStrike" dirty="0">
                          <a:effectLst/>
                        </a:rPr>
                        <a:t>16,37%</a:t>
                      </a:r>
                      <a:endParaRPr lang="fr-FR" sz="1600" b="0" i="0" u="none" strike="noStrike" dirty="0">
                        <a:solidFill>
                          <a:srgbClr val="000000"/>
                        </a:solidFill>
                        <a:effectLst/>
                        <a:latin typeface="Calibri" panose="020F0502020204030204" pitchFamily="34" charset="0"/>
                      </a:endParaRPr>
                    </a:p>
                  </a:txBody>
                  <a:tcPr marL="7620" marR="7620" marT="7620" marB="0" anchor="ctr">
                    <a:lnL w="1905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4154033304"/>
                  </a:ext>
                </a:extLst>
              </a:tr>
            </a:tbl>
          </a:graphicData>
        </a:graphic>
      </p:graphicFrame>
      <p:sp>
        <p:nvSpPr>
          <p:cNvPr id="8" name="Rectangle 7">
            <a:extLst>
              <a:ext uri="{FF2B5EF4-FFF2-40B4-BE49-F238E27FC236}">
                <a16:creationId xmlns:a16="http://schemas.microsoft.com/office/drawing/2014/main" id="{99710487-4535-423E-A8A0-230489650353}"/>
              </a:ext>
            </a:extLst>
          </p:cNvPr>
          <p:cNvSpPr/>
          <p:nvPr/>
        </p:nvSpPr>
        <p:spPr>
          <a:xfrm>
            <a:off x="586186" y="4425213"/>
            <a:ext cx="11150995" cy="954107"/>
          </a:xfrm>
          <a:prstGeom prst="rect">
            <a:avLst/>
          </a:prstGeom>
        </p:spPr>
        <p:txBody>
          <a:bodyPr wrap="square">
            <a:spAutoFit/>
          </a:bodyPr>
          <a:lstStyle/>
          <a:p>
            <a:r>
              <a:rPr lang="fr-FR" sz="1400" dirty="0"/>
              <a:t>Les performances de l’orientation de gestion représentent la performance brute de la gestion de VEGA IM. Elles s’entendent avant le prélèvement des frais de gestion financière, et sur encours définis dans les conditions particulières du contrat d’assurance-vie. Elles ne tiennent pas compte de versements ou rachats partiels en cours d’</a:t>
            </a:r>
            <a:r>
              <a:rPr lang="fr-FR" sz="1400" dirty="0" err="1"/>
              <a:t>année</a:t>
            </a:r>
            <a:r>
              <a:rPr lang="fr-FR" sz="1400" dirty="0"/>
              <a:t>.</a:t>
            </a:r>
          </a:p>
          <a:p>
            <a:r>
              <a:rPr lang="fr-FR" sz="1400" dirty="0"/>
              <a:t>Les performances </a:t>
            </a:r>
            <a:r>
              <a:rPr lang="fr-FR" sz="1400" dirty="0" err="1"/>
              <a:t>passées</a:t>
            </a:r>
            <a:r>
              <a:rPr lang="fr-FR" sz="1400" dirty="0"/>
              <a:t> ne sont pas un indicateur fiable des performances futures. </a:t>
            </a:r>
          </a:p>
        </p:txBody>
      </p:sp>
      <p:graphicFrame>
        <p:nvGraphicFramePr>
          <p:cNvPr id="9" name="Tableau 8">
            <a:extLst>
              <a:ext uri="{FF2B5EF4-FFF2-40B4-BE49-F238E27FC236}">
                <a16:creationId xmlns:a16="http://schemas.microsoft.com/office/drawing/2014/main" id="{EBDFA351-8D0C-48ED-9500-D3620E6283E1}"/>
              </a:ext>
            </a:extLst>
          </p:cNvPr>
          <p:cNvGraphicFramePr>
            <a:graphicFrameLocks noGrp="1"/>
          </p:cNvGraphicFramePr>
          <p:nvPr>
            <p:extLst>
              <p:ext uri="{D42A27DB-BD31-4B8C-83A1-F6EECF244321}">
                <p14:modId xmlns:p14="http://schemas.microsoft.com/office/powerpoint/2010/main" val="3617079352"/>
              </p:ext>
            </p:extLst>
          </p:nvPr>
        </p:nvGraphicFramePr>
        <p:xfrm>
          <a:off x="6707426" y="1824650"/>
          <a:ext cx="5029755" cy="2278720"/>
        </p:xfrm>
        <a:graphic>
          <a:graphicData uri="http://schemas.openxmlformats.org/drawingml/2006/table">
            <a:tbl>
              <a:tblPr>
                <a:tableStyleId>{5C22544A-7EE6-4342-B048-85BDC9FD1C3A}</a:tableStyleId>
              </a:tblPr>
              <a:tblGrid>
                <a:gridCol w="1252274">
                  <a:extLst>
                    <a:ext uri="{9D8B030D-6E8A-4147-A177-3AD203B41FA5}">
                      <a16:colId xmlns:a16="http://schemas.microsoft.com/office/drawing/2014/main" val="2021314965"/>
                    </a:ext>
                  </a:extLst>
                </a:gridCol>
                <a:gridCol w="3777481">
                  <a:extLst>
                    <a:ext uri="{9D8B030D-6E8A-4147-A177-3AD203B41FA5}">
                      <a16:colId xmlns:a16="http://schemas.microsoft.com/office/drawing/2014/main" val="571728882"/>
                    </a:ext>
                  </a:extLst>
                </a:gridCol>
              </a:tblGrid>
              <a:tr h="392770">
                <a:tc>
                  <a:txBody>
                    <a:bodyPr/>
                    <a:lstStyle/>
                    <a:p>
                      <a:pPr algn="l" fontAlgn="ctr"/>
                      <a:r>
                        <a:rPr lang="fr-FR" sz="1100" u="none" strike="noStrike" dirty="0">
                          <a:effectLst/>
                        </a:rPr>
                        <a:t> </a:t>
                      </a:r>
                      <a:endParaRPr lang="fr-FR" sz="1100" b="0" i="0" u="none" strike="noStrike" dirty="0">
                        <a:solidFill>
                          <a:srgbClr val="000000"/>
                        </a:solidFill>
                        <a:effectLst/>
                        <a:latin typeface="Calibri" panose="020F0502020204030204" pitchFamily="34" charset="0"/>
                      </a:endParaRPr>
                    </a:p>
                  </a:txBody>
                  <a:tcPr marL="7620" marR="7620" marT="7620" marB="0" anchor="ctr">
                    <a:lnR w="12700" cap="flat" cmpd="sng" algn="ctr">
                      <a:solidFill>
                        <a:schemeClr val="accent2"/>
                      </a:solidFill>
                      <a:prstDash val="solid"/>
                      <a:round/>
                      <a:headEnd type="none" w="med" len="med"/>
                      <a:tailEnd type="none" w="med" len="med"/>
                    </a:lnR>
                    <a:solidFill>
                      <a:schemeClr val="bg1"/>
                    </a:solidFill>
                  </a:tcPr>
                </a:tc>
                <a:tc>
                  <a:txBody>
                    <a:bodyPr/>
                    <a:lstStyle/>
                    <a:p>
                      <a:pPr marL="0" algn="ctr" defTabSz="914400" rtl="0" eaLnBrk="1" fontAlgn="b" latinLnBrk="0" hangingPunct="1"/>
                      <a:r>
                        <a:rPr lang="fr-FR" sz="2000" b="1" u="none" strike="noStrike" kern="1200" dirty="0">
                          <a:solidFill>
                            <a:schemeClr val="bg1"/>
                          </a:solidFill>
                          <a:effectLst/>
                          <a:latin typeface="+mn-lt"/>
                          <a:ea typeface="+mn-ea"/>
                          <a:cs typeface="+mn-cs"/>
                        </a:rPr>
                        <a:t>Service de Gestion Déléguée</a:t>
                      </a:r>
                    </a:p>
                  </a:txBody>
                  <a:tcPr marL="7620" marR="7620" marT="7620" marB="0" anchor="ctr">
                    <a:lnL w="12700" cap="flat" cmpd="sng" algn="ctr">
                      <a:solidFill>
                        <a:schemeClr val="accent2"/>
                      </a:solidFill>
                      <a:prstDash val="solid"/>
                      <a:round/>
                      <a:headEnd type="none" w="med" len="med"/>
                      <a:tailEnd type="none" w="med" len="med"/>
                    </a:lnL>
                    <a:lnB w="19050" cap="flat" cmpd="sng" algn="ctr">
                      <a:solidFill>
                        <a:schemeClr val="accent2"/>
                      </a:solidFill>
                      <a:prstDash val="solid"/>
                      <a:round/>
                      <a:headEnd type="none" w="med" len="med"/>
                      <a:tailEnd type="none" w="med" len="med"/>
                    </a:lnB>
                    <a:solidFill>
                      <a:schemeClr val="accent2"/>
                    </a:solidFill>
                  </a:tcPr>
                </a:tc>
                <a:extLst>
                  <a:ext uri="{0D108BD9-81ED-4DB2-BD59-A6C34878D82A}">
                    <a16:rowId xmlns:a16="http://schemas.microsoft.com/office/drawing/2014/main" val="787469025"/>
                  </a:ext>
                </a:extLst>
              </a:tr>
              <a:tr h="185288">
                <a:tc>
                  <a:txBody>
                    <a:bodyPr/>
                    <a:lstStyle/>
                    <a:p>
                      <a:pPr algn="l" fontAlgn="ctr"/>
                      <a:r>
                        <a:rPr lang="fr-FR" sz="1100" u="none" strike="noStrike" dirty="0">
                          <a:effectLst/>
                        </a:rPr>
                        <a:t> </a:t>
                      </a:r>
                      <a:endParaRPr lang="fr-FR" sz="1100" b="0" i="0" u="none" strike="noStrike" dirty="0">
                        <a:solidFill>
                          <a:srgbClr val="000000"/>
                        </a:solidFill>
                        <a:effectLst/>
                        <a:latin typeface="Calibri" panose="020F0502020204030204" pitchFamily="34" charset="0"/>
                      </a:endParaRPr>
                    </a:p>
                  </a:txBody>
                  <a:tcPr marL="7620" marR="7620" marT="7620" marB="0" anchor="ctr">
                    <a:lnR w="12700" cap="flat" cmpd="sng" algn="ctr">
                      <a:solidFill>
                        <a:schemeClr val="accent2"/>
                      </a:solidFill>
                      <a:prstDash val="solid"/>
                      <a:round/>
                      <a:headEnd type="none" w="med" len="med"/>
                      <a:tailEnd type="none" w="med" len="med"/>
                    </a:lnR>
                    <a:lnB w="12700" cap="flat" cmpd="sng" algn="ctr">
                      <a:solidFill>
                        <a:schemeClr val="accent2"/>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fr-FR" sz="1200" u="none" strike="noStrike" kern="1200" dirty="0">
                          <a:solidFill>
                            <a:schemeClr val="bg1"/>
                          </a:solidFill>
                          <a:effectLst/>
                          <a:latin typeface="+mn-lt"/>
                          <a:ea typeface="+mn-ea"/>
                          <a:cs typeface="+mn-cs"/>
                        </a:rPr>
                        <a:t>Depuis le lancement 01/06/2021</a:t>
                      </a:r>
                    </a:p>
                  </a:txBody>
                  <a:tcPr marL="7620" marR="7620" marT="7620" marB="0" anchor="ctr">
                    <a:lnL w="12700" cap="flat" cmpd="sng" algn="ctr">
                      <a:solidFill>
                        <a:schemeClr val="accent2"/>
                      </a:solidFill>
                      <a:prstDash val="solid"/>
                      <a:round/>
                      <a:headEnd type="none" w="med" len="med"/>
                      <a:tailEnd type="none" w="med" len="med"/>
                    </a:lnL>
                    <a:lnT w="1905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extLst>
                  <a:ext uri="{0D108BD9-81ED-4DB2-BD59-A6C34878D82A}">
                    <a16:rowId xmlns:a16="http://schemas.microsoft.com/office/drawing/2014/main" val="1005257613"/>
                  </a:ext>
                </a:extLst>
              </a:tr>
              <a:tr h="565150">
                <a:tc>
                  <a:txBody>
                    <a:bodyPr/>
                    <a:lstStyle/>
                    <a:p>
                      <a:pPr algn="ctr" fontAlgn="ctr"/>
                      <a:r>
                        <a:rPr lang="fr-FR" sz="1600" b="1" u="none" strike="noStrike" kern="1200" dirty="0">
                          <a:solidFill>
                            <a:schemeClr val="tx1"/>
                          </a:solidFill>
                          <a:effectLst/>
                          <a:latin typeface="+mn-lt"/>
                          <a:ea typeface="+mn-ea"/>
                          <a:cs typeface="+mn-cs"/>
                        </a:rPr>
                        <a:t>Equilibre</a:t>
                      </a:r>
                    </a:p>
                  </a:txBody>
                  <a:tcPr marL="7620" marR="7620" marT="7620" marB="0" anchor="ctr">
                    <a:lnL w="12700" cap="flat" cmpd="sng" algn="ctr">
                      <a:solidFill>
                        <a:schemeClr val="accent2"/>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fr-FR" sz="1600" u="none" strike="noStrike" kern="1200" dirty="0">
                          <a:solidFill>
                            <a:schemeClr val="tx1"/>
                          </a:solidFill>
                          <a:effectLst/>
                          <a:latin typeface="+mn-lt"/>
                          <a:ea typeface="+mn-ea"/>
                          <a:cs typeface="+mn-cs"/>
                        </a:rPr>
                        <a:t>4,43%</a:t>
                      </a:r>
                    </a:p>
                  </a:txBody>
                  <a:tcPr marL="7620" marR="7620" marT="7620" marB="0" anchor="ctr">
                    <a:lnL w="19050" cap="flat" cmpd="sng" algn="ctr">
                      <a:solidFill>
                        <a:schemeClr val="bg1"/>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611559344"/>
                  </a:ext>
                </a:extLst>
              </a:tr>
              <a:tr h="565150">
                <a:tc>
                  <a:txBody>
                    <a:bodyPr/>
                    <a:lstStyle/>
                    <a:p>
                      <a:pPr algn="ctr" fontAlgn="ctr"/>
                      <a:r>
                        <a:rPr lang="fr-FR" sz="1600" b="1" u="none" strike="noStrike" kern="1200" dirty="0">
                          <a:solidFill>
                            <a:schemeClr val="tx1"/>
                          </a:solidFill>
                          <a:effectLst/>
                          <a:latin typeface="+mn-lt"/>
                          <a:ea typeface="+mn-ea"/>
                          <a:cs typeface="+mn-cs"/>
                        </a:rPr>
                        <a:t>Vitalité</a:t>
                      </a:r>
                    </a:p>
                  </a:txBody>
                  <a:tcPr marL="7620" marR="7620" marT="7620" marB="0" anchor="ctr">
                    <a:lnL w="12700" cap="flat" cmpd="sng" algn="ctr">
                      <a:solidFill>
                        <a:schemeClr val="accent2"/>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fr-FR" sz="1600" u="none" strike="noStrike" kern="1200" dirty="0">
                          <a:solidFill>
                            <a:schemeClr val="tx1"/>
                          </a:solidFill>
                          <a:effectLst/>
                          <a:latin typeface="+mn-lt"/>
                          <a:ea typeface="+mn-ea"/>
                          <a:cs typeface="+mn-cs"/>
                        </a:rPr>
                        <a:t>8,01%</a:t>
                      </a:r>
                    </a:p>
                  </a:txBody>
                  <a:tcPr marL="7620" marR="7620" marT="7620" marB="0" anchor="ctr">
                    <a:lnL w="19050" cap="flat" cmpd="sng" algn="ctr">
                      <a:solidFill>
                        <a:schemeClr val="bg1"/>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4017104326"/>
                  </a:ext>
                </a:extLst>
              </a:tr>
              <a:tr h="565150">
                <a:tc>
                  <a:txBody>
                    <a:bodyPr/>
                    <a:lstStyle/>
                    <a:p>
                      <a:pPr algn="ctr" fontAlgn="ctr"/>
                      <a:r>
                        <a:rPr lang="fr-FR" sz="1600" b="1" u="none" strike="noStrike" kern="1200" dirty="0">
                          <a:solidFill>
                            <a:schemeClr val="tx1"/>
                          </a:solidFill>
                          <a:effectLst/>
                          <a:latin typeface="+mn-lt"/>
                          <a:ea typeface="+mn-ea"/>
                          <a:cs typeface="+mn-cs"/>
                        </a:rPr>
                        <a:t>Audace</a:t>
                      </a:r>
                    </a:p>
                  </a:txBody>
                  <a:tcPr marL="7620" marR="7620" marT="7620" marB="0" anchor="ctr">
                    <a:lnL w="12700" cap="flat" cmpd="sng" algn="ctr">
                      <a:solidFill>
                        <a:schemeClr val="accent2"/>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fr-FR" sz="1600" u="none" strike="noStrike" kern="1200" dirty="0">
                          <a:solidFill>
                            <a:schemeClr val="tx1"/>
                          </a:solidFill>
                          <a:effectLst/>
                          <a:latin typeface="+mn-lt"/>
                          <a:ea typeface="+mn-ea"/>
                          <a:cs typeface="+mn-cs"/>
                        </a:rPr>
                        <a:t>9,86%</a:t>
                      </a:r>
                    </a:p>
                  </a:txBody>
                  <a:tcPr marL="7620" marR="7620" marT="7620" marB="0" anchor="ctr">
                    <a:lnL w="19050" cap="flat" cmpd="sng" algn="ctr">
                      <a:solidFill>
                        <a:schemeClr val="bg1"/>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3369947003"/>
                  </a:ext>
                </a:extLst>
              </a:tr>
            </a:tbl>
          </a:graphicData>
        </a:graphic>
      </p:graphicFrame>
      <p:sp>
        <p:nvSpPr>
          <p:cNvPr id="13" name="Espace réservé du pied de page 1">
            <a:extLst>
              <a:ext uri="{FF2B5EF4-FFF2-40B4-BE49-F238E27FC236}">
                <a16:creationId xmlns:a16="http://schemas.microsoft.com/office/drawing/2014/main" id="{6598603C-B9D1-4E4E-BA99-FF405C4AE57D}"/>
              </a:ext>
            </a:extLst>
          </p:cNvPr>
          <p:cNvSpPr>
            <a:spLocks noGrp="1"/>
          </p:cNvSpPr>
          <p:nvPr>
            <p:ph type="ftr" sz="quarter" idx="3"/>
          </p:nvPr>
        </p:nvSpPr>
        <p:spPr>
          <a:xfrm>
            <a:off x="1452412" y="6467077"/>
            <a:ext cx="3304985" cy="263595"/>
          </a:xfrm>
        </p:spPr>
        <p:txBody>
          <a:bodyPr/>
          <a:lstStyle/>
          <a:p>
            <a:pPr algn="l"/>
            <a:r>
              <a:rPr lang="fr-FR" dirty="0"/>
              <a:t>Les rendements assurance vie 2021</a:t>
            </a:r>
          </a:p>
        </p:txBody>
      </p:sp>
    </p:spTree>
    <p:extLst>
      <p:ext uri="{BB962C8B-B14F-4D97-AF65-F5344CB8AC3E}">
        <p14:creationId xmlns:p14="http://schemas.microsoft.com/office/powerpoint/2010/main" val="2103867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DCF95408-6823-4DE6-83F1-D211DCB16E97}"/>
              </a:ext>
            </a:extLst>
          </p:cNvPr>
          <p:cNvSpPr>
            <a:spLocks noGrp="1"/>
          </p:cNvSpPr>
          <p:nvPr>
            <p:ph type="dt" sz="half" idx="2"/>
          </p:nvPr>
        </p:nvSpPr>
        <p:spPr/>
        <p:txBody>
          <a:bodyPr/>
          <a:lstStyle/>
          <a:p>
            <a:fld id="{A3ADE562-BEB5-432E-AFF8-2923AA890A78}" type="datetime1">
              <a:rPr lang="fr-FR" smtClean="0"/>
              <a:pPr/>
              <a:t>21/01/2022</a:t>
            </a:fld>
            <a:endParaRPr lang="fr-FR"/>
          </a:p>
        </p:txBody>
      </p:sp>
      <p:sp>
        <p:nvSpPr>
          <p:cNvPr id="4" name="Espace réservé du numéro de diapositive 3">
            <a:extLst>
              <a:ext uri="{FF2B5EF4-FFF2-40B4-BE49-F238E27FC236}">
                <a16:creationId xmlns:a16="http://schemas.microsoft.com/office/drawing/2014/main" id="{0EED9551-2696-4F96-8796-3EF942192920}"/>
              </a:ext>
            </a:extLst>
          </p:cNvPr>
          <p:cNvSpPr>
            <a:spLocks noGrp="1"/>
          </p:cNvSpPr>
          <p:nvPr>
            <p:ph type="sldNum" sz="quarter" idx="4"/>
          </p:nvPr>
        </p:nvSpPr>
        <p:spPr/>
        <p:txBody>
          <a:bodyPr/>
          <a:lstStyle/>
          <a:p>
            <a:fld id="{D5CB2B02-8FFA-4AE8-8936-873B449F5BB9}" type="slidenum">
              <a:rPr lang="fr-FR" smtClean="0"/>
              <a:pPr/>
              <a:t>8</a:t>
            </a:fld>
            <a:endParaRPr lang="fr-FR"/>
          </a:p>
        </p:txBody>
      </p:sp>
      <p:sp>
        <p:nvSpPr>
          <p:cNvPr id="5" name="Espace réservé du texte 4">
            <a:extLst>
              <a:ext uri="{FF2B5EF4-FFF2-40B4-BE49-F238E27FC236}">
                <a16:creationId xmlns:a16="http://schemas.microsoft.com/office/drawing/2014/main" id="{112227B2-4DCC-46D5-9F47-B191803B12BE}"/>
              </a:ext>
            </a:extLst>
          </p:cNvPr>
          <p:cNvSpPr>
            <a:spLocks noGrp="1"/>
          </p:cNvSpPr>
          <p:nvPr>
            <p:ph type="body" sz="quarter" idx="10"/>
          </p:nvPr>
        </p:nvSpPr>
        <p:spPr/>
        <p:txBody>
          <a:bodyPr/>
          <a:lstStyle/>
          <a:p>
            <a:r>
              <a:rPr lang="en-US" sz="4400" b="1" dirty="0">
                <a:solidFill>
                  <a:schemeClr val="accent2"/>
                </a:solidFill>
                <a:ea typeface="Poppins" charset="0"/>
                <a:cs typeface="Poppins" charset="0"/>
              </a:rPr>
              <a:t>Concurrence et </a:t>
            </a:r>
            <a:r>
              <a:rPr lang="en-US" sz="4400" b="1" dirty="0" err="1">
                <a:solidFill>
                  <a:schemeClr val="accent2"/>
                </a:solidFill>
                <a:ea typeface="Poppins" charset="0"/>
                <a:cs typeface="Poppins" charset="0"/>
              </a:rPr>
              <a:t>taux</a:t>
            </a:r>
            <a:r>
              <a:rPr lang="en-US" sz="4400" b="1" dirty="0">
                <a:solidFill>
                  <a:schemeClr val="accent2"/>
                </a:solidFill>
                <a:ea typeface="Poppins" charset="0"/>
                <a:cs typeface="Poppins" charset="0"/>
              </a:rPr>
              <a:t> de </a:t>
            </a:r>
            <a:r>
              <a:rPr lang="en-US" sz="4400" b="1" dirty="0" err="1">
                <a:solidFill>
                  <a:schemeClr val="accent2"/>
                </a:solidFill>
                <a:ea typeface="Poppins" charset="0"/>
                <a:cs typeface="Poppins" charset="0"/>
              </a:rPr>
              <a:t>rendement</a:t>
            </a:r>
            <a:r>
              <a:rPr lang="en-US" sz="4400" b="1" dirty="0">
                <a:solidFill>
                  <a:schemeClr val="accent2"/>
                </a:solidFill>
                <a:ea typeface="Poppins" charset="0"/>
                <a:cs typeface="Poppins" charset="0"/>
              </a:rPr>
              <a:t> </a:t>
            </a:r>
            <a:r>
              <a:rPr lang="en-US" sz="4400" b="1" dirty="0" err="1">
                <a:solidFill>
                  <a:schemeClr val="accent2"/>
                </a:solidFill>
                <a:ea typeface="Poppins" charset="0"/>
                <a:cs typeface="Poppins" charset="0"/>
              </a:rPr>
              <a:t>moyen</a:t>
            </a:r>
            <a:endParaRPr lang="fr-FR" dirty="0"/>
          </a:p>
        </p:txBody>
      </p:sp>
      <p:sp>
        <p:nvSpPr>
          <p:cNvPr id="6" name="Espace réservé du texte 5">
            <a:extLst>
              <a:ext uri="{FF2B5EF4-FFF2-40B4-BE49-F238E27FC236}">
                <a16:creationId xmlns:a16="http://schemas.microsoft.com/office/drawing/2014/main" id="{EF9E6448-433F-48B9-BF72-3CB5762EF422}"/>
              </a:ext>
            </a:extLst>
          </p:cNvPr>
          <p:cNvSpPr>
            <a:spLocks noGrp="1"/>
          </p:cNvSpPr>
          <p:nvPr>
            <p:ph type="body" sz="quarter" idx="11"/>
          </p:nvPr>
        </p:nvSpPr>
        <p:spPr>
          <a:xfrm>
            <a:off x="192505" y="1390121"/>
            <a:ext cx="5903495" cy="4608910"/>
          </a:xfrm>
        </p:spPr>
        <p:txBody>
          <a:bodyPr>
            <a:normAutofit fontScale="92500"/>
          </a:bodyPr>
          <a:lstStyle/>
          <a:p>
            <a:r>
              <a:rPr lang="fr-FR" b="1" dirty="0"/>
              <a:t>Par exemple, la Société Générale</a:t>
            </a:r>
            <a:r>
              <a:rPr lang="fr-FR" dirty="0"/>
              <a:t> vient de communiquer ses taux de rendement 2021 sur ses contrats d’assurance vie, avec un taux de rendement moyen de 1,32 %, soit une hausse de 11 points de base par rapport à 2020. </a:t>
            </a:r>
          </a:p>
          <a:p>
            <a:r>
              <a:rPr lang="fr-FR" dirty="0"/>
              <a:t>Les clients bénéficient d’une majoration selon la </a:t>
            </a:r>
            <a:r>
              <a:rPr lang="fr-FR" b="1" dirty="0"/>
              <a:t>part d’unités de compte</a:t>
            </a:r>
            <a:r>
              <a:rPr lang="fr-FR" dirty="0"/>
              <a:t> sur le contrat :</a:t>
            </a:r>
          </a:p>
          <a:p>
            <a:pPr marL="285750" indent="-285750">
              <a:buFont typeface="Arial" panose="020B0604020202020204" pitchFamily="34" charset="0"/>
              <a:buChar char="•"/>
            </a:pPr>
            <a:r>
              <a:rPr lang="fr-FR" dirty="0"/>
              <a:t>+ 15 % si cette part est comprise entre 15 % et 35 %.</a:t>
            </a:r>
          </a:p>
          <a:p>
            <a:pPr marL="285750" indent="-285750">
              <a:buFont typeface="Arial" panose="020B0604020202020204" pitchFamily="34" charset="0"/>
              <a:buChar char="•"/>
            </a:pPr>
            <a:r>
              <a:rPr lang="fr-FR" dirty="0"/>
              <a:t>+ 35 % si cette part est comprise entre 35 % et 50 %.</a:t>
            </a:r>
          </a:p>
          <a:p>
            <a:pPr marL="285750" indent="-285750">
              <a:buFont typeface="Arial" panose="020B0604020202020204" pitchFamily="34" charset="0"/>
              <a:buChar char="•"/>
            </a:pPr>
            <a:r>
              <a:rPr lang="fr-FR" dirty="0"/>
              <a:t>+ 50 % si cette part est supérieure à 50 %.</a:t>
            </a:r>
          </a:p>
          <a:p>
            <a:r>
              <a:rPr lang="fr-FR" dirty="0"/>
              <a:t>Et plus concrètement sur les contrats ; </a:t>
            </a:r>
          </a:p>
          <a:p>
            <a:pPr marL="285750" indent="-285750">
              <a:buFont typeface="Arial" panose="020B0604020202020204" pitchFamily="34" charset="0"/>
              <a:buChar char="•"/>
            </a:pPr>
            <a:r>
              <a:rPr lang="fr-FR" dirty="0"/>
              <a:t>Erable Essentiel : 0,75 % à 1,76 % (</a:t>
            </a:r>
            <a:r>
              <a:rPr lang="fr-FR" dirty="0">
                <a:solidFill>
                  <a:schemeClr val="accent1"/>
                </a:solidFill>
              </a:rPr>
              <a:t>contre 0,75 % </a:t>
            </a:r>
            <a:r>
              <a:rPr lang="fr-FR" dirty="0"/>
              <a:t>à 1,20 % en 2020)</a:t>
            </a:r>
          </a:p>
          <a:p>
            <a:pPr marL="285750" indent="-285750">
              <a:buFont typeface="Arial" panose="020B0604020202020204" pitchFamily="34" charset="0"/>
              <a:buChar char="•"/>
            </a:pPr>
            <a:r>
              <a:rPr lang="fr-FR" dirty="0"/>
              <a:t>Séquoia : 0,75 % à 1,84 % (</a:t>
            </a:r>
            <a:r>
              <a:rPr lang="fr-FR" dirty="0">
                <a:solidFill>
                  <a:schemeClr val="accent1"/>
                </a:solidFill>
              </a:rPr>
              <a:t>contre 0,75 % </a:t>
            </a:r>
            <a:r>
              <a:rPr lang="fr-FR" dirty="0"/>
              <a:t>à 1,20 % en 2020)</a:t>
            </a:r>
          </a:p>
          <a:p>
            <a:pPr marL="285750" indent="-285750">
              <a:buFont typeface="Arial" panose="020B0604020202020204" pitchFamily="34" charset="0"/>
              <a:buChar char="•"/>
            </a:pPr>
            <a:r>
              <a:rPr lang="fr-FR" dirty="0"/>
              <a:t>Ebène : 1,15 % à 1,80 % (</a:t>
            </a:r>
            <a:r>
              <a:rPr lang="fr-FR" dirty="0">
                <a:solidFill>
                  <a:schemeClr val="accent1"/>
                </a:solidFill>
              </a:rPr>
              <a:t>contre 1,15 %</a:t>
            </a:r>
            <a:r>
              <a:rPr lang="fr-FR" dirty="0"/>
              <a:t> à 1,20 % en 2020)</a:t>
            </a:r>
          </a:p>
        </p:txBody>
      </p:sp>
      <p:sp>
        <p:nvSpPr>
          <p:cNvPr id="10" name="Espace réservé du texte 9">
            <a:extLst>
              <a:ext uri="{FF2B5EF4-FFF2-40B4-BE49-F238E27FC236}">
                <a16:creationId xmlns:a16="http://schemas.microsoft.com/office/drawing/2014/main" id="{A39CBC10-0E91-4D2C-97F8-A7B3BAC655CA}"/>
              </a:ext>
            </a:extLst>
          </p:cNvPr>
          <p:cNvSpPr>
            <a:spLocks noGrp="1"/>
          </p:cNvSpPr>
          <p:nvPr>
            <p:ph type="body" sz="quarter" idx="18"/>
          </p:nvPr>
        </p:nvSpPr>
        <p:spPr>
          <a:xfrm>
            <a:off x="6235700" y="1543470"/>
            <a:ext cx="5314616" cy="2578462"/>
          </a:xfrm>
        </p:spPr>
        <p:txBody>
          <a:bodyPr/>
          <a:lstStyle/>
          <a:p>
            <a:r>
              <a:rPr lang="fr-FR" dirty="0"/>
              <a:t>Nos Concurrents ont ouvert le bal des </a:t>
            </a:r>
            <a:br>
              <a:rPr lang="fr-FR" dirty="0"/>
            </a:br>
            <a:r>
              <a:rPr lang="fr-FR" dirty="0"/>
              <a:t>communications de leurs taux de rendement.</a:t>
            </a:r>
          </a:p>
          <a:p>
            <a:r>
              <a:rPr lang="fr-FR" dirty="0"/>
              <a:t>La nouveauté cette année réside dans la communication par certains des taux de rendement moyen, c’est-à-dire en tenant compte du rendement des contrats qui ont perçus un bonus. </a:t>
            </a:r>
          </a:p>
        </p:txBody>
      </p:sp>
      <p:pic>
        <p:nvPicPr>
          <p:cNvPr id="13" name="Image 12">
            <a:extLst>
              <a:ext uri="{FF2B5EF4-FFF2-40B4-BE49-F238E27FC236}">
                <a16:creationId xmlns:a16="http://schemas.microsoft.com/office/drawing/2014/main" id="{751E93AB-BD32-4C8E-94A7-4DA6BA52EC17}"/>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10281515" y="964321"/>
            <a:ext cx="845438" cy="1158298"/>
          </a:xfrm>
          <a:prstGeom prst="rect">
            <a:avLst/>
          </a:prstGeom>
        </p:spPr>
      </p:pic>
      <p:sp>
        <p:nvSpPr>
          <p:cNvPr id="15" name="Espace réservé du pied de page 1">
            <a:extLst>
              <a:ext uri="{FF2B5EF4-FFF2-40B4-BE49-F238E27FC236}">
                <a16:creationId xmlns:a16="http://schemas.microsoft.com/office/drawing/2014/main" id="{F108A68D-2733-4781-B9AE-DC3CE4C2D8E4}"/>
              </a:ext>
            </a:extLst>
          </p:cNvPr>
          <p:cNvSpPr>
            <a:spLocks noGrp="1"/>
          </p:cNvSpPr>
          <p:nvPr>
            <p:ph type="ftr" sz="quarter" idx="3"/>
          </p:nvPr>
        </p:nvSpPr>
        <p:spPr>
          <a:xfrm>
            <a:off x="1452412" y="6467077"/>
            <a:ext cx="3304985" cy="263595"/>
          </a:xfrm>
        </p:spPr>
        <p:txBody>
          <a:bodyPr/>
          <a:lstStyle/>
          <a:p>
            <a:pPr algn="l"/>
            <a:r>
              <a:rPr lang="fr-FR" dirty="0"/>
              <a:t>Les rendements assurance vie 2021</a:t>
            </a:r>
          </a:p>
        </p:txBody>
      </p:sp>
    </p:spTree>
    <p:extLst>
      <p:ext uri="{BB962C8B-B14F-4D97-AF65-F5344CB8AC3E}">
        <p14:creationId xmlns:p14="http://schemas.microsoft.com/office/powerpoint/2010/main" val="42873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6103AF8A-E2B3-4C3D-AA18-CCD51231AA9D}"/>
              </a:ext>
            </a:extLst>
          </p:cNvPr>
          <p:cNvSpPr>
            <a:spLocks noGrp="1"/>
          </p:cNvSpPr>
          <p:nvPr>
            <p:ph type="dt" sz="half" idx="2"/>
          </p:nvPr>
        </p:nvSpPr>
        <p:spPr/>
        <p:txBody>
          <a:bodyPr/>
          <a:lstStyle/>
          <a:p>
            <a:fld id="{A3ADE562-BEB5-432E-AFF8-2923AA890A78}" type="datetime1">
              <a:rPr lang="fr-FR" smtClean="0"/>
              <a:pPr/>
              <a:t>21/01/2022</a:t>
            </a:fld>
            <a:endParaRPr lang="fr-FR"/>
          </a:p>
        </p:txBody>
      </p:sp>
      <p:sp>
        <p:nvSpPr>
          <p:cNvPr id="4" name="Espace réservé du numéro de diapositive 3">
            <a:extLst>
              <a:ext uri="{FF2B5EF4-FFF2-40B4-BE49-F238E27FC236}">
                <a16:creationId xmlns:a16="http://schemas.microsoft.com/office/drawing/2014/main" id="{839C7016-6DB6-45A8-8470-7719BD13E760}"/>
              </a:ext>
            </a:extLst>
          </p:cNvPr>
          <p:cNvSpPr>
            <a:spLocks noGrp="1"/>
          </p:cNvSpPr>
          <p:nvPr>
            <p:ph type="sldNum" sz="quarter" idx="4"/>
          </p:nvPr>
        </p:nvSpPr>
        <p:spPr/>
        <p:txBody>
          <a:bodyPr/>
          <a:lstStyle/>
          <a:p>
            <a:fld id="{D5CB2B02-8FFA-4AE8-8936-873B449F5BB9}" type="slidenum">
              <a:rPr lang="fr-FR" smtClean="0"/>
              <a:pPr/>
              <a:t>9</a:t>
            </a:fld>
            <a:endParaRPr lang="fr-FR"/>
          </a:p>
        </p:txBody>
      </p:sp>
      <p:sp>
        <p:nvSpPr>
          <p:cNvPr id="11" name="Espace réservé du texte 10">
            <a:extLst>
              <a:ext uri="{FF2B5EF4-FFF2-40B4-BE49-F238E27FC236}">
                <a16:creationId xmlns:a16="http://schemas.microsoft.com/office/drawing/2014/main" id="{99D02528-E513-4B9E-B1AC-212B5854132C}"/>
              </a:ext>
            </a:extLst>
          </p:cNvPr>
          <p:cNvSpPr>
            <a:spLocks noGrp="1"/>
          </p:cNvSpPr>
          <p:nvPr>
            <p:ph type="body" sz="quarter" idx="10"/>
          </p:nvPr>
        </p:nvSpPr>
        <p:spPr>
          <a:xfrm>
            <a:off x="447131" y="322001"/>
            <a:ext cx="11290050" cy="600075"/>
          </a:xfrm>
        </p:spPr>
        <p:txBody>
          <a:bodyPr/>
          <a:lstStyle/>
          <a:p>
            <a:r>
              <a:rPr lang="fr-FR" sz="4000" dirty="0"/>
              <a:t>Principaux taux de rendement concurrents connus</a:t>
            </a:r>
          </a:p>
        </p:txBody>
      </p:sp>
      <p:graphicFrame>
        <p:nvGraphicFramePr>
          <p:cNvPr id="36" name="Tableau 35">
            <a:extLst>
              <a:ext uri="{FF2B5EF4-FFF2-40B4-BE49-F238E27FC236}">
                <a16:creationId xmlns:a16="http://schemas.microsoft.com/office/drawing/2014/main" id="{4092580C-2997-42EE-A18B-FD3166C1B05E}"/>
              </a:ext>
            </a:extLst>
          </p:cNvPr>
          <p:cNvGraphicFramePr>
            <a:graphicFrameLocks noGrp="1"/>
          </p:cNvGraphicFramePr>
          <p:nvPr>
            <p:extLst>
              <p:ext uri="{D42A27DB-BD31-4B8C-83A1-F6EECF244321}">
                <p14:modId xmlns:p14="http://schemas.microsoft.com/office/powerpoint/2010/main" val="1148847762"/>
              </p:ext>
            </p:extLst>
          </p:nvPr>
        </p:nvGraphicFramePr>
        <p:xfrm>
          <a:off x="791742" y="945515"/>
          <a:ext cx="11072598" cy="4821549"/>
        </p:xfrm>
        <a:graphic>
          <a:graphicData uri="http://schemas.openxmlformats.org/drawingml/2006/table">
            <a:tbl>
              <a:tblPr firstRow="1" firstCol="1" bandRow="1">
                <a:tableStyleId>{00A15C55-8517-42AA-B614-E9B94910E393}</a:tableStyleId>
              </a:tblPr>
              <a:tblGrid>
                <a:gridCol w="1178503">
                  <a:extLst>
                    <a:ext uri="{9D8B030D-6E8A-4147-A177-3AD203B41FA5}">
                      <a16:colId xmlns:a16="http://schemas.microsoft.com/office/drawing/2014/main" val="1294168425"/>
                    </a:ext>
                  </a:extLst>
                </a:gridCol>
                <a:gridCol w="7332910">
                  <a:extLst>
                    <a:ext uri="{9D8B030D-6E8A-4147-A177-3AD203B41FA5}">
                      <a16:colId xmlns:a16="http://schemas.microsoft.com/office/drawing/2014/main" val="225553998"/>
                    </a:ext>
                  </a:extLst>
                </a:gridCol>
                <a:gridCol w="692819">
                  <a:extLst>
                    <a:ext uri="{9D8B030D-6E8A-4147-A177-3AD203B41FA5}">
                      <a16:colId xmlns:a16="http://schemas.microsoft.com/office/drawing/2014/main" val="3320374459"/>
                    </a:ext>
                  </a:extLst>
                </a:gridCol>
                <a:gridCol w="934183">
                  <a:extLst>
                    <a:ext uri="{9D8B030D-6E8A-4147-A177-3AD203B41FA5}">
                      <a16:colId xmlns:a16="http://schemas.microsoft.com/office/drawing/2014/main" val="2492371649"/>
                    </a:ext>
                  </a:extLst>
                </a:gridCol>
                <a:gridCol w="934183">
                  <a:extLst>
                    <a:ext uri="{9D8B030D-6E8A-4147-A177-3AD203B41FA5}">
                      <a16:colId xmlns:a16="http://schemas.microsoft.com/office/drawing/2014/main" val="539207913"/>
                    </a:ext>
                  </a:extLst>
                </a:gridCol>
              </a:tblGrid>
              <a:tr h="422928">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fr-FR" sz="1050" dirty="0">
                          <a:effectLst/>
                        </a:rPr>
                        <a:t>Assureurs</a:t>
                      </a:r>
                      <a:endParaRPr lang="fr-FR" sz="10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07000"/>
                        </a:lnSpc>
                        <a:spcAft>
                          <a:spcPts val="0"/>
                        </a:spcAft>
                      </a:pPr>
                      <a:endParaRPr lang="fr-FR" sz="1050"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nchor="ctr"/>
                </a:tc>
                <a:tc>
                  <a:txBody>
                    <a:bodyPr/>
                    <a:lstStyle/>
                    <a:p>
                      <a:pPr algn="ctr">
                        <a:lnSpc>
                          <a:spcPct val="107000"/>
                        </a:lnSpc>
                        <a:spcAft>
                          <a:spcPts val="0"/>
                        </a:spcAft>
                      </a:pPr>
                      <a:r>
                        <a:rPr lang="fr-FR" sz="1100" dirty="0">
                          <a:effectLst/>
                        </a:rPr>
                        <a:t>Contrats</a:t>
                      </a:r>
                      <a:endParaRPr lang="fr-FR" sz="1050"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nchor="ctr"/>
                </a:tc>
                <a:tc>
                  <a:txBody>
                    <a:bodyPr/>
                    <a:lstStyle/>
                    <a:p>
                      <a:pPr algn="ctr">
                        <a:lnSpc>
                          <a:spcPct val="107000"/>
                        </a:lnSpc>
                        <a:spcAft>
                          <a:spcPts val="0"/>
                        </a:spcAft>
                      </a:pPr>
                      <a:r>
                        <a:rPr lang="fr-FR" sz="1100" dirty="0">
                          <a:effectLst/>
                        </a:rPr>
                        <a:t>2020</a:t>
                      </a:r>
                      <a:endParaRPr lang="fr-FR" sz="1050"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nchor="ctr"/>
                </a:tc>
                <a:tc>
                  <a:txBody>
                    <a:bodyPr/>
                    <a:lstStyle/>
                    <a:p>
                      <a:pPr algn="ctr">
                        <a:lnSpc>
                          <a:spcPct val="107000"/>
                        </a:lnSpc>
                        <a:spcAft>
                          <a:spcPts val="0"/>
                        </a:spcAft>
                      </a:pPr>
                      <a:r>
                        <a:rPr lang="fr-FR" sz="1100" b="1" dirty="0">
                          <a:effectLst/>
                        </a:rPr>
                        <a:t>2021</a:t>
                      </a:r>
                      <a:endParaRPr lang="fr-FR" sz="1050" b="1"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nchor="ctr"/>
                </a:tc>
                <a:tc>
                  <a:txBody>
                    <a:bodyPr/>
                    <a:lstStyle/>
                    <a:p>
                      <a:pPr algn="ctr">
                        <a:lnSpc>
                          <a:spcPct val="107000"/>
                        </a:lnSpc>
                        <a:spcAft>
                          <a:spcPts val="0"/>
                        </a:spcAft>
                      </a:pPr>
                      <a:r>
                        <a:rPr lang="fr-FR" sz="1100" dirty="0">
                          <a:effectLst/>
                        </a:rPr>
                        <a:t>Evolution</a:t>
                      </a:r>
                      <a:endParaRPr lang="fr-FR" sz="1050"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nchor="ctr"/>
                </a:tc>
                <a:extLst>
                  <a:ext uri="{0D108BD9-81ED-4DB2-BD59-A6C34878D82A}">
                    <a16:rowId xmlns:a16="http://schemas.microsoft.com/office/drawing/2014/main" val="1417860641"/>
                  </a:ext>
                </a:extLst>
              </a:tr>
              <a:tr h="300721">
                <a:tc>
                  <a:txBody>
                    <a:bodyPr/>
                    <a:lstStyle/>
                    <a:p>
                      <a:pPr algn="ctr">
                        <a:lnSpc>
                          <a:spcPct val="107000"/>
                        </a:lnSpc>
                        <a:spcAft>
                          <a:spcPts val="0"/>
                        </a:spcAft>
                      </a:pPr>
                      <a:endParaRPr lang="fr-FR" sz="1050"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solidFill>
                      <a:schemeClr val="bg1">
                        <a:lumMod val="95000"/>
                      </a:schemeClr>
                    </a:solidFill>
                  </a:tcPr>
                </a:tc>
                <a:tc>
                  <a:txBody>
                    <a:bodyPr/>
                    <a:lstStyle/>
                    <a:p>
                      <a:pPr algn="ctr">
                        <a:lnSpc>
                          <a:spcPct val="107000"/>
                        </a:lnSpc>
                        <a:spcAft>
                          <a:spcPts val="0"/>
                        </a:spcAft>
                      </a:pPr>
                      <a:r>
                        <a:rPr lang="fr-FR" sz="1050" dirty="0" err="1">
                          <a:effectLst/>
                        </a:rPr>
                        <a:t>Multéo</a:t>
                      </a:r>
                      <a:r>
                        <a:rPr lang="fr-FR" sz="1050" dirty="0">
                          <a:effectLst/>
                        </a:rPr>
                        <a:t>, </a:t>
                      </a:r>
                      <a:r>
                        <a:rPr lang="fr-FR" sz="1050" dirty="0" err="1">
                          <a:effectLst/>
                        </a:rPr>
                        <a:t>Altinéo</a:t>
                      </a:r>
                      <a:r>
                        <a:rPr lang="fr-FR" sz="1050" dirty="0">
                          <a:effectLst/>
                        </a:rPr>
                        <a:t>, Compte Libre Croissance </a:t>
                      </a:r>
                      <a:endParaRPr lang="fr-FR" sz="1050"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nchor="ctr">
                    <a:solidFill>
                      <a:schemeClr val="bg1">
                        <a:lumMod val="95000"/>
                      </a:schemeClr>
                    </a:solidFill>
                  </a:tcPr>
                </a:tc>
                <a:tc>
                  <a:txBody>
                    <a:bodyPr/>
                    <a:lstStyle/>
                    <a:p>
                      <a:pPr algn="ctr">
                        <a:lnSpc>
                          <a:spcPct val="107000"/>
                        </a:lnSpc>
                        <a:spcAft>
                          <a:spcPts val="0"/>
                        </a:spcAft>
                      </a:pPr>
                      <a:r>
                        <a:rPr lang="fr-FR" sz="1050" dirty="0">
                          <a:effectLst/>
                        </a:rPr>
                        <a:t>1,65%</a:t>
                      </a:r>
                      <a:endParaRPr lang="fr-FR" sz="1050"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nchor="ctr">
                    <a:solidFill>
                      <a:schemeClr val="bg1">
                        <a:lumMod val="95000"/>
                      </a:schemeClr>
                    </a:solidFill>
                  </a:tcPr>
                </a:tc>
                <a:tc>
                  <a:txBody>
                    <a:bodyPr/>
                    <a:lstStyle/>
                    <a:p>
                      <a:pPr algn="ctr">
                        <a:lnSpc>
                          <a:spcPct val="107000"/>
                        </a:lnSpc>
                        <a:spcAft>
                          <a:spcPts val="0"/>
                        </a:spcAft>
                      </a:pPr>
                      <a:r>
                        <a:rPr lang="fr-FR" sz="1050" b="1" dirty="0">
                          <a:effectLst/>
                        </a:rPr>
                        <a:t>1,50%</a:t>
                      </a:r>
                      <a:endParaRPr lang="fr-FR" sz="1050" b="1"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nchor="ctr">
                    <a:solidFill>
                      <a:schemeClr val="bg1">
                        <a:lumMod val="95000"/>
                      </a:schemeClr>
                    </a:solidFill>
                  </a:tcPr>
                </a:tc>
                <a:tc>
                  <a:txBody>
                    <a:bodyPr/>
                    <a:lstStyle/>
                    <a:p>
                      <a:pPr algn="ctr">
                        <a:lnSpc>
                          <a:spcPct val="107000"/>
                        </a:lnSpc>
                        <a:spcAft>
                          <a:spcPts val="0"/>
                        </a:spcAft>
                      </a:pPr>
                      <a:r>
                        <a:rPr lang="fr-FR" sz="1050" dirty="0">
                          <a:effectLst/>
                        </a:rPr>
                        <a:t>-0,15%</a:t>
                      </a:r>
                      <a:endParaRPr lang="fr-FR" sz="1050"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nchor="ctr">
                    <a:solidFill>
                      <a:schemeClr val="bg1">
                        <a:lumMod val="95000"/>
                      </a:schemeClr>
                    </a:solidFill>
                  </a:tcPr>
                </a:tc>
                <a:extLst>
                  <a:ext uri="{0D108BD9-81ED-4DB2-BD59-A6C34878D82A}">
                    <a16:rowId xmlns:a16="http://schemas.microsoft.com/office/drawing/2014/main" val="3394662500"/>
                  </a:ext>
                </a:extLst>
              </a:tr>
              <a:tr h="280010">
                <a:tc rowSpan="3">
                  <a:txBody>
                    <a:bodyPr/>
                    <a:lstStyle/>
                    <a:p>
                      <a:pPr algn="ctr">
                        <a:lnSpc>
                          <a:spcPct val="107000"/>
                        </a:lnSpc>
                        <a:spcAft>
                          <a:spcPts val="0"/>
                        </a:spcAft>
                      </a:pPr>
                      <a:endParaRPr lang="fr-FR" sz="1050"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solidFill>
                      <a:schemeClr val="bg1">
                        <a:lumMod val="95000"/>
                      </a:schemeClr>
                    </a:solidFill>
                  </a:tcPr>
                </a:tc>
                <a:tc>
                  <a:txBody>
                    <a:bodyPr/>
                    <a:lstStyle/>
                    <a:p>
                      <a:pPr algn="ctr">
                        <a:lnSpc>
                          <a:spcPct val="107000"/>
                        </a:lnSpc>
                        <a:spcAft>
                          <a:spcPts val="0"/>
                        </a:spcAft>
                      </a:pPr>
                      <a:r>
                        <a:rPr lang="fr-FR" sz="1050" dirty="0">
                          <a:effectLst/>
                        </a:rPr>
                        <a:t>Livret Vie</a:t>
                      </a:r>
                      <a:endParaRPr lang="fr-FR" sz="1050"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nchor="ctr">
                    <a:solidFill>
                      <a:schemeClr val="bg1">
                        <a:lumMod val="95000"/>
                      </a:schemeClr>
                    </a:solidFill>
                  </a:tcPr>
                </a:tc>
                <a:tc>
                  <a:txBody>
                    <a:bodyPr/>
                    <a:lstStyle/>
                    <a:p>
                      <a:pPr algn="ctr">
                        <a:lnSpc>
                          <a:spcPct val="107000"/>
                        </a:lnSpc>
                        <a:spcAft>
                          <a:spcPts val="0"/>
                        </a:spcAft>
                      </a:pPr>
                      <a:r>
                        <a:rPr lang="fr-FR" sz="1050" dirty="0">
                          <a:effectLst/>
                        </a:rPr>
                        <a:t>1,05%</a:t>
                      </a:r>
                      <a:endParaRPr lang="fr-FR" sz="1050"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nchor="ctr">
                    <a:solidFill>
                      <a:schemeClr val="bg1">
                        <a:lumMod val="95000"/>
                      </a:schemeClr>
                    </a:solidFill>
                  </a:tcPr>
                </a:tc>
                <a:tc>
                  <a:txBody>
                    <a:bodyPr/>
                    <a:lstStyle/>
                    <a:p>
                      <a:pPr algn="ctr">
                        <a:lnSpc>
                          <a:spcPct val="107000"/>
                        </a:lnSpc>
                        <a:spcAft>
                          <a:spcPts val="0"/>
                        </a:spcAft>
                      </a:pPr>
                      <a:r>
                        <a:rPr lang="fr-FR" sz="1050" b="1" dirty="0">
                          <a:effectLst/>
                        </a:rPr>
                        <a:t>1,00%</a:t>
                      </a:r>
                      <a:endParaRPr lang="fr-FR" sz="1050" b="1"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nchor="ctr">
                    <a:solidFill>
                      <a:schemeClr val="bg1">
                        <a:lumMod val="95000"/>
                      </a:schemeClr>
                    </a:solidFill>
                  </a:tcPr>
                </a:tc>
                <a:tc>
                  <a:txBody>
                    <a:bodyPr/>
                    <a:lstStyle/>
                    <a:p>
                      <a:pPr algn="ctr">
                        <a:lnSpc>
                          <a:spcPct val="107000"/>
                        </a:lnSpc>
                        <a:spcAft>
                          <a:spcPts val="0"/>
                        </a:spcAft>
                      </a:pPr>
                      <a:r>
                        <a:rPr lang="fr-FR" sz="1050" dirty="0">
                          <a:effectLst/>
                        </a:rPr>
                        <a:t>-0,5%</a:t>
                      </a:r>
                      <a:endParaRPr lang="fr-FR" sz="1050"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nchor="ctr">
                    <a:solidFill>
                      <a:schemeClr val="bg1">
                        <a:lumMod val="95000"/>
                      </a:schemeClr>
                    </a:solidFill>
                  </a:tcPr>
                </a:tc>
                <a:extLst>
                  <a:ext uri="{0D108BD9-81ED-4DB2-BD59-A6C34878D82A}">
                    <a16:rowId xmlns:a16="http://schemas.microsoft.com/office/drawing/2014/main" val="1699417284"/>
                  </a:ext>
                </a:extLst>
              </a:tr>
              <a:tr h="300721">
                <a:tc vMerge="1">
                  <a:txBody>
                    <a:bodyPr/>
                    <a:lstStyle/>
                    <a:p>
                      <a:pPr algn="ctr">
                        <a:lnSpc>
                          <a:spcPct val="107000"/>
                        </a:lnSpc>
                        <a:spcAft>
                          <a:spcPts val="0"/>
                        </a:spcAft>
                      </a:pPr>
                      <a:endParaRPr lang="fr-FR" sz="1050"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tc>
                <a:tc>
                  <a:txBody>
                    <a:bodyPr/>
                    <a:lstStyle/>
                    <a:p>
                      <a:pPr algn="ctr">
                        <a:lnSpc>
                          <a:spcPct val="107000"/>
                        </a:lnSpc>
                        <a:spcAft>
                          <a:spcPts val="0"/>
                        </a:spcAft>
                      </a:pPr>
                      <a:r>
                        <a:rPr lang="fr-FR" sz="1050" dirty="0">
                          <a:effectLst/>
                        </a:rPr>
                        <a:t>Multi vie</a:t>
                      </a:r>
                      <a:endParaRPr lang="fr-FR" sz="1050"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nchor="ctr">
                    <a:solidFill>
                      <a:schemeClr val="bg1">
                        <a:lumMod val="95000"/>
                      </a:schemeClr>
                    </a:solidFill>
                  </a:tcPr>
                </a:tc>
                <a:tc>
                  <a:txBody>
                    <a:bodyPr/>
                    <a:lstStyle/>
                    <a:p>
                      <a:pPr algn="ctr">
                        <a:lnSpc>
                          <a:spcPct val="107000"/>
                        </a:lnSpc>
                        <a:spcAft>
                          <a:spcPts val="0"/>
                        </a:spcAft>
                      </a:pPr>
                      <a:r>
                        <a:rPr lang="fr-FR" sz="1050" dirty="0">
                          <a:effectLst/>
                        </a:rPr>
                        <a:t>1,25%</a:t>
                      </a:r>
                      <a:endParaRPr lang="fr-FR" sz="1050"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nchor="ctr">
                    <a:solidFill>
                      <a:schemeClr val="bg1">
                        <a:lumMod val="95000"/>
                      </a:schemeClr>
                    </a:solidFill>
                  </a:tcPr>
                </a:tc>
                <a:tc>
                  <a:txBody>
                    <a:bodyPr/>
                    <a:lstStyle/>
                    <a:p>
                      <a:pPr algn="ctr">
                        <a:lnSpc>
                          <a:spcPct val="107000"/>
                        </a:lnSpc>
                        <a:spcAft>
                          <a:spcPts val="0"/>
                        </a:spcAft>
                      </a:pPr>
                      <a:r>
                        <a:rPr lang="fr-FR" sz="1050" b="1">
                          <a:effectLst/>
                        </a:rPr>
                        <a:t>1,15%</a:t>
                      </a:r>
                      <a:endParaRPr lang="fr-FR" sz="1050" b="1">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nchor="ctr">
                    <a:solidFill>
                      <a:schemeClr val="bg1">
                        <a:lumMod val="95000"/>
                      </a:schemeClr>
                    </a:solidFill>
                  </a:tcPr>
                </a:tc>
                <a:tc>
                  <a:txBody>
                    <a:bodyPr/>
                    <a:lstStyle/>
                    <a:p>
                      <a:pPr algn="ctr">
                        <a:lnSpc>
                          <a:spcPct val="107000"/>
                        </a:lnSpc>
                        <a:spcAft>
                          <a:spcPts val="0"/>
                        </a:spcAft>
                      </a:pPr>
                      <a:r>
                        <a:rPr lang="fr-FR" sz="1050" dirty="0">
                          <a:effectLst/>
                        </a:rPr>
                        <a:t>-0,10%</a:t>
                      </a:r>
                      <a:endParaRPr lang="fr-FR" sz="1050"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nchor="ctr">
                    <a:solidFill>
                      <a:schemeClr val="bg1">
                        <a:lumMod val="95000"/>
                      </a:schemeClr>
                    </a:solidFill>
                  </a:tcPr>
                </a:tc>
                <a:extLst>
                  <a:ext uri="{0D108BD9-81ED-4DB2-BD59-A6C34878D82A}">
                    <a16:rowId xmlns:a16="http://schemas.microsoft.com/office/drawing/2014/main" val="2815036211"/>
                  </a:ext>
                </a:extLst>
              </a:tr>
              <a:tr h="280010">
                <a:tc vMerge="1">
                  <a:txBody>
                    <a:bodyPr/>
                    <a:lstStyle/>
                    <a:p>
                      <a:pPr algn="ctr">
                        <a:lnSpc>
                          <a:spcPct val="107000"/>
                        </a:lnSpc>
                        <a:spcAft>
                          <a:spcPts val="0"/>
                        </a:spcAft>
                      </a:pPr>
                      <a:endParaRPr lang="fr-FR" sz="1050"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tc>
                <a:tc>
                  <a:txBody>
                    <a:bodyPr/>
                    <a:lstStyle/>
                    <a:p>
                      <a:pPr algn="ctr">
                        <a:lnSpc>
                          <a:spcPct val="107000"/>
                        </a:lnSpc>
                        <a:spcAft>
                          <a:spcPts val="0"/>
                        </a:spcAft>
                      </a:pPr>
                      <a:r>
                        <a:rPr lang="fr-FR" sz="1050" dirty="0" err="1">
                          <a:effectLst/>
                        </a:rPr>
                        <a:t>Actiplus</a:t>
                      </a:r>
                      <a:endParaRPr lang="fr-FR" sz="1050"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nchor="ctr">
                    <a:solidFill>
                      <a:schemeClr val="bg1">
                        <a:lumMod val="95000"/>
                      </a:schemeClr>
                    </a:solidFill>
                  </a:tcPr>
                </a:tc>
                <a:tc>
                  <a:txBody>
                    <a:bodyPr/>
                    <a:lstStyle/>
                    <a:p>
                      <a:pPr algn="ctr">
                        <a:lnSpc>
                          <a:spcPct val="107000"/>
                        </a:lnSpc>
                        <a:spcAft>
                          <a:spcPts val="0"/>
                        </a:spcAft>
                      </a:pPr>
                      <a:r>
                        <a:rPr lang="fr-FR" sz="1050" dirty="0">
                          <a:effectLst/>
                        </a:rPr>
                        <a:t>1,65%</a:t>
                      </a:r>
                      <a:endParaRPr lang="fr-FR" sz="1050"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nchor="ctr">
                    <a:solidFill>
                      <a:schemeClr val="bg1">
                        <a:lumMod val="95000"/>
                      </a:schemeClr>
                    </a:solidFill>
                  </a:tcPr>
                </a:tc>
                <a:tc>
                  <a:txBody>
                    <a:bodyPr/>
                    <a:lstStyle/>
                    <a:p>
                      <a:pPr algn="ctr">
                        <a:lnSpc>
                          <a:spcPct val="107000"/>
                        </a:lnSpc>
                        <a:spcAft>
                          <a:spcPts val="0"/>
                        </a:spcAft>
                      </a:pPr>
                      <a:r>
                        <a:rPr lang="fr-FR" sz="1050" b="1" dirty="0">
                          <a:effectLst/>
                        </a:rPr>
                        <a:t>1,60%</a:t>
                      </a:r>
                      <a:endParaRPr lang="fr-FR" sz="1050" b="1"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nchor="ctr">
                    <a:solidFill>
                      <a:schemeClr val="bg1">
                        <a:lumMod val="95000"/>
                      </a:schemeClr>
                    </a:solidFill>
                  </a:tcPr>
                </a:tc>
                <a:tc>
                  <a:txBody>
                    <a:bodyPr/>
                    <a:lstStyle/>
                    <a:p>
                      <a:pPr algn="ctr">
                        <a:lnSpc>
                          <a:spcPct val="107000"/>
                        </a:lnSpc>
                        <a:spcAft>
                          <a:spcPts val="0"/>
                        </a:spcAft>
                      </a:pPr>
                      <a:r>
                        <a:rPr lang="fr-FR" sz="1050">
                          <a:effectLst/>
                        </a:rPr>
                        <a:t>-0,5%</a:t>
                      </a:r>
                      <a:endParaRPr lang="fr-FR" sz="105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nchor="ctr">
                    <a:solidFill>
                      <a:schemeClr val="bg1">
                        <a:lumMod val="95000"/>
                      </a:schemeClr>
                    </a:solidFill>
                  </a:tcPr>
                </a:tc>
                <a:extLst>
                  <a:ext uri="{0D108BD9-81ED-4DB2-BD59-A6C34878D82A}">
                    <a16:rowId xmlns:a16="http://schemas.microsoft.com/office/drawing/2014/main" val="233246359"/>
                  </a:ext>
                </a:extLst>
              </a:tr>
              <a:tr h="280010">
                <a:tc>
                  <a:txBody>
                    <a:bodyPr/>
                    <a:lstStyle/>
                    <a:p>
                      <a:pPr algn="ctr">
                        <a:lnSpc>
                          <a:spcPct val="107000"/>
                        </a:lnSpc>
                        <a:spcAft>
                          <a:spcPts val="0"/>
                        </a:spcAft>
                      </a:pPr>
                      <a:endParaRPr lang="fr-FR" sz="1050"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solidFill>
                      <a:schemeClr val="bg1">
                        <a:lumMod val="95000"/>
                      </a:schemeClr>
                    </a:solidFill>
                  </a:tcPr>
                </a:tc>
                <a:tc>
                  <a:txBody>
                    <a:bodyPr/>
                    <a:lstStyle/>
                    <a:p>
                      <a:pPr algn="ctr">
                        <a:lnSpc>
                          <a:spcPct val="107000"/>
                        </a:lnSpc>
                        <a:spcAft>
                          <a:spcPts val="0"/>
                        </a:spcAft>
                      </a:pPr>
                      <a:r>
                        <a:rPr lang="fr-FR" sz="1050" dirty="0">
                          <a:effectLst/>
                        </a:rPr>
                        <a:t>Contrat collectif d’assurance vie multisupport </a:t>
                      </a:r>
                      <a:endParaRPr lang="fr-FR" sz="1050"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nchor="ctr">
                    <a:solidFill>
                      <a:schemeClr val="bg1">
                        <a:lumMod val="95000"/>
                      </a:schemeClr>
                    </a:solidFill>
                  </a:tcPr>
                </a:tc>
                <a:tc>
                  <a:txBody>
                    <a:bodyPr/>
                    <a:lstStyle/>
                    <a:p>
                      <a:pPr algn="ctr">
                        <a:lnSpc>
                          <a:spcPct val="107000"/>
                        </a:lnSpc>
                        <a:spcAft>
                          <a:spcPts val="0"/>
                        </a:spcAft>
                      </a:pPr>
                      <a:r>
                        <a:rPr lang="fr-FR" sz="1050">
                          <a:effectLst/>
                        </a:rPr>
                        <a:t>1,70%</a:t>
                      </a:r>
                      <a:endParaRPr lang="fr-FR" sz="105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nchor="ctr">
                    <a:solidFill>
                      <a:schemeClr val="bg1">
                        <a:lumMod val="95000"/>
                      </a:schemeClr>
                    </a:solidFill>
                  </a:tcPr>
                </a:tc>
                <a:tc>
                  <a:txBody>
                    <a:bodyPr/>
                    <a:lstStyle/>
                    <a:p>
                      <a:pPr algn="ctr">
                        <a:lnSpc>
                          <a:spcPct val="107000"/>
                        </a:lnSpc>
                        <a:spcAft>
                          <a:spcPts val="0"/>
                        </a:spcAft>
                      </a:pPr>
                      <a:r>
                        <a:rPr lang="fr-FR" sz="1050" b="1" dirty="0">
                          <a:effectLst/>
                        </a:rPr>
                        <a:t>1,70%</a:t>
                      </a:r>
                      <a:endParaRPr lang="fr-FR" sz="1050" b="1"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nchor="ctr">
                    <a:solidFill>
                      <a:schemeClr val="bg1">
                        <a:lumMod val="95000"/>
                      </a:schemeClr>
                    </a:solidFill>
                  </a:tcPr>
                </a:tc>
                <a:tc>
                  <a:txBody>
                    <a:bodyPr/>
                    <a:lstStyle/>
                    <a:p>
                      <a:pPr algn="ctr">
                        <a:lnSpc>
                          <a:spcPct val="107000"/>
                        </a:lnSpc>
                        <a:spcAft>
                          <a:spcPts val="0"/>
                        </a:spcAft>
                      </a:pPr>
                      <a:r>
                        <a:rPr lang="fr-FR" sz="1050">
                          <a:effectLst/>
                        </a:rPr>
                        <a:t>NC</a:t>
                      </a:r>
                      <a:endParaRPr lang="fr-FR" sz="105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nchor="ctr">
                    <a:solidFill>
                      <a:schemeClr val="bg1">
                        <a:lumMod val="95000"/>
                      </a:schemeClr>
                    </a:solidFill>
                  </a:tcPr>
                </a:tc>
                <a:extLst>
                  <a:ext uri="{0D108BD9-81ED-4DB2-BD59-A6C34878D82A}">
                    <a16:rowId xmlns:a16="http://schemas.microsoft.com/office/drawing/2014/main" val="3648948269"/>
                  </a:ext>
                </a:extLst>
              </a:tr>
              <a:tr h="280010">
                <a:tc rowSpan="2">
                  <a:txBody>
                    <a:bodyPr/>
                    <a:lstStyle/>
                    <a:p>
                      <a:pPr algn="ctr">
                        <a:lnSpc>
                          <a:spcPct val="107000"/>
                        </a:lnSpc>
                        <a:spcAft>
                          <a:spcPts val="0"/>
                        </a:spcAft>
                      </a:pPr>
                      <a:endParaRPr lang="fr-FR" sz="1050"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solidFill>
                      <a:schemeClr val="bg1">
                        <a:lumMod val="95000"/>
                      </a:schemeClr>
                    </a:solidFill>
                  </a:tcPr>
                </a:tc>
                <a:tc>
                  <a:txBody>
                    <a:bodyPr/>
                    <a:lstStyle/>
                    <a:p>
                      <a:pPr algn="ctr">
                        <a:lnSpc>
                          <a:spcPct val="107000"/>
                        </a:lnSpc>
                        <a:spcAft>
                          <a:spcPts val="0"/>
                        </a:spcAft>
                      </a:pPr>
                      <a:r>
                        <a:rPr lang="fr-FR" sz="1050" dirty="0">
                          <a:effectLst/>
                        </a:rPr>
                        <a:t> Groupama Premium </a:t>
                      </a:r>
                      <a:endParaRPr lang="fr-FR" sz="1050"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nchor="ctr">
                    <a:solidFill>
                      <a:schemeClr val="bg1">
                        <a:lumMod val="95000"/>
                      </a:schemeClr>
                    </a:solidFill>
                  </a:tcPr>
                </a:tc>
                <a:tc>
                  <a:txBody>
                    <a:bodyPr/>
                    <a:lstStyle/>
                    <a:p>
                      <a:pPr algn="ctr">
                        <a:lnSpc>
                          <a:spcPct val="107000"/>
                        </a:lnSpc>
                        <a:spcAft>
                          <a:spcPts val="0"/>
                        </a:spcAft>
                      </a:pPr>
                      <a:r>
                        <a:rPr lang="fr-FR" sz="1050" dirty="0">
                          <a:effectLst/>
                        </a:rPr>
                        <a:t>0,90%</a:t>
                      </a:r>
                      <a:endParaRPr lang="fr-FR" sz="1050"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nchor="ctr">
                    <a:solidFill>
                      <a:schemeClr val="bg1">
                        <a:lumMod val="95000"/>
                      </a:schemeClr>
                    </a:solidFill>
                  </a:tcPr>
                </a:tc>
                <a:tc>
                  <a:txBody>
                    <a:bodyPr/>
                    <a:lstStyle/>
                    <a:p>
                      <a:pPr algn="ctr">
                        <a:lnSpc>
                          <a:spcPct val="107000"/>
                        </a:lnSpc>
                        <a:spcAft>
                          <a:spcPts val="0"/>
                        </a:spcAft>
                      </a:pPr>
                      <a:r>
                        <a:rPr lang="fr-FR" sz="1050" b="1" dirty="0">
                          <a:effectLst/>
                        </a:rPr>
                        <a:t>0,90 %</a:t>
                      </a:r>
                      <a:endParaRPr lang="fr-FR" sz="1050" b="1"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nchor="ctr">
                    <a:solidFill>
                      <a:schemeClr val="bg1">
                        <a:lumMod val="95000"/>
                      </a:schemeClr>
                    </a:solidFill>
                  </a:tcPr>
                </a:tc>
                <a:tc>
                  <a:txBody>
                    <a:bodyPr/>
                    <a:lstStyle/>
                    <a:p>
                      <a:pPr algn="ctr">
                        <a:lnSpc>
                          <a:spcPct val="107000"/>
                        </a:lnSpc>
                        <a:spcAft>
                          <a:spcPts val="0"/>
                        </a:spcAft>
                      </a:pPr>
                      <a:r>
                        <a:rPr lang="fr-FR" sz="1050">
                          <a:effectLst/>
                        </a:rPr>
                        <a:t>NC</a:t>
                      </a:r>
                      <a:endParaRPr lang="fr-FR" sz="105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nchor="ctr">
                    <a:solidFill>
                      <a:schemeClr val="bg1">
                        <a:lumMod val="95000"/>
                      </a:schemeClr>
                    </a:solidFill>
                  </a:tcPr>
                </a:tc>
                <a:extLst>
                  <a:ext uri="{0D108BD9-81ED-4DB2-BD59-A6C34878D82A}">
                    <a16:rowId xmlns:a16="http://schemas.microsoft.com/office/drawing/2014/main" val="3985139669"/>
                  </a:ext>
                </a:extLst>
              </a:tr>
              <a:tr h="280010">
                <a:tc vMerge="1">
                  <a:txBody>
                    <a:bodyPr/>
                    <a:lstStyle/>
                    <a:p>
                      <a:pPr algn="ctr">
                        <a:lnSpc>
                          <a:spcPct val="107000"/>
                        </a:lnSpc>
                        <a:spcAft>
                          <a:spcPts val="0"/>
                        </a:spcAft>
                      </a:pPr>
                      <a:endParaRPr lang="fr-FR" sz="1050"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solidFill>
                      <a:schemeClr val="bg1">
                        <a:lumMod val="95000"/>
                      </a:schemeClr>
                    </a:solidFill>
                  </a:tcPr>
                </a:tc>
                <a:tc>
                  <a:txBody>
                    <a:bodyPr/>
                    <a:lstStyle/>
                    <a:p>
                      <a:pPr algn="ctr">
                        <a:lnSpc>
                          <a:spcPct val="107000"/>
                        </a:lnSpc>
                        <a:spcAft>
                          <a:spcPts val="0"/>
                        </a:spcAft>
                      </a:pPr>
                      <a:r>
                        <a:rPr lang="fr-FR" sz="1050" dirty="0">
                          <a:effectLst/>
                        </a:rPr>
                        <a:t>Groupama Modulation</a:t>
                      </a:r>
                      <a:endParaRPr lang="fr-FR" sz="1050"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nchor="ctr">
                    <a:solidFill>
                      <a:schemeClr val="bg1">
                        <a:lumMod val="95000"/>
                      </a:schemeClr>
                    </a:solidFill>
                  </a:tcPr>
                </a:tc>
                <a:tc>
                  <a:txBody>
                    <a:bodyPr/>
                    <a:lstStyle/>
                    <a:p>
                      <a:pPr algn="ctr">
                        <a:lnSpc>
                          <a:spcPct val="107000"/>
                        </a:lnSpc>
                        <a:spcAft>
                          <a:spcPts val="0"/>
                        </a:spcAft>
                      </a:pPr>
                      <a:r>
                        <a:rPr lang="fr-FR" sz="1050" dirty="0">
                          <a:effectLst/>
                        </a:rPr>
                        <a:t>0,90%</a:t>
                      </a:r>
                      <a:endParaRPr lang="fr-FR" sz="1050"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nchor="ctr">
                    <a:solidFill>
                      <a:schemeClr val="bg1">
                        <a:lumMod val="95000"/>
                      </a:schemeClr>
                    </a:solidFill>
                  </a:tcPr>
                </a:tc>
                <a:tc>
                  <a:txBody>
                    <a:bodyPr/>
                    <a:lstStyle/>
                    <a:p>
                      <a:pPr algn="ctr">
                        <a:lnSpc>
                          <a:spcPct val="107000"/>
                        </a:lnSpc>
                        <a:spcAft>
                          <a:spcPts val="0"/>
                        </a:spcAft>
                      </a:pPr>
                      <a:r>
                        <a:rPr lang="fr-FR" sz="1050" b="1">
                          <a:effectLst/>
                        </a:rPr>
                        <a:t>0,90%</a:t>
                      </a:r>
                      <a:endParaRPr lang="fr-FR" sz="1050" b="1">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nchor="ctr">
                    <a:solidFill>
                      <a:schemeClr val="bg1">
                        <a:lumMod val="95000"/>
                      </a:schemeClr>
                    </a:solidFill>
                  </a:tcPr>
                </a:tc>
                <a:tc>
                  <a:txBody>
                    <a:bodyPr/>
                    <a:lstStyle/>
                    <a:p>
                      <a:pPr algn="ctr">
                        <a:lnSpc>
                          <a:spcPct val="107000"/>
                        </a:lnSpc>
                        <a:spcAft>
                          <a:spcPts val="0"/>
                        </a:spcAft>
                      </a:pPr>
                      <a:r>
                        <a:rPr lang="fr-FR" sz="1050">
                          <a:effectLst/>
                        </a:rPr>
                        <a:t>NC</a:t>
                      </a:r>
                      <a:endParaRPr lang="fr-FR" sz="105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nchor="ctr">
                    <a:solidFill>
                      <a:schemeClr val="bg1">
                        <a:lumMod val="95000"/>
                      </a:schemeClr>
                    </a:solidFill>
                  </a:tcPr>
                </a:tc>
                <a:extLst>
                  <a:ext uri="{0D108BD9-81ED-4DB2-BD59-A6C34878D82A}">
                    <a16:rowId xmlns:a16="http://schemas.microsoft.com/office/drawing/2014/main" val="2274211003"/>
                  </a:ext>
                </a:extLst>
              </a:tr>
              <a:tr h="391359">
                <a:tc rowSpan="2">
                  <a:txBody>
                    <a:bodyPr/>
                    <a:lstStyle/>
                    <a:p>
                      <a:pPr algn="ctr">
                        <a:lnSpc>
                          <a:spcPct val="107000"/>
                        </a:lnSpc>
                        <a:spcAft>
                          <a:spcPts val="0"/>
                        </a:spcAft>
                      </a:pPr>
                      <a:endParaRPr lang="fr-FR" sz="1050"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solidFill>
                      <a:schemeClr val="bg1">
                        <a:lumMod val="95000"/>
                      </a:schemeClr>
                    </a:solidFill>
                  </a:tcPr>
                </a:tc>
                <a:tc>
                  <a:txBody>
                    <a:bodyPr/>
                    <a:lstStyle/>
                    <a:p>
                      <a:pPr algn="ctr">
                        <a:lnSpc>
                          <a:spcPct val="107000"/>
                        </a:lnSpc>
                        <a:spcAft>
                          <a:spcPts val="0"/>
                        </a:spcAft>
                      </a:pPr>
                      <a:r>
                        <a:rPr lang="fr-FR" sz="1050" dirty="0">
                          <a:effectLst/>
                        </a:rPr>
                        <a:t>Erable Essentiel et Séquoia</a:t>
                      </a:r>
                      <a:br>
                        <a:rPr lang="fr-FR" sz="1050" dirty="0">
                          <a:effectLst/>
                        </a:rPr>
                      </a:br>
                      <a:r>
                        <a:rPr lang="fr-FR" sz="1050" i="1" dirty="0">
                          <a:effectLst/>
                        </a:rPr>
                        <a:t> avec majoration de rémunération</a:t>
                      </a:r>
                      <a:endParaRPr lang="fr-FR" sz="1050" i="1"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nchor="ctr">
                    <a:solidFill>
                      <a:schemeClr val="bg1">
                        <a:lumMod val="95000"/>
                      </a:schemeClr>
                    </a:solidFill>
                  </a:tcPr>
                </a:tc>
                <a:tc>
                  <a:txBody>
                    <a:bodyPr/>
                    <a:lstStyle/>
                    <a:p>
                      <a:pPr algn="ctr">
                        <a:lnSpc>
                          <a:spcPct val="107000"/>
                        </a:lnSpc>
                        <a:spcAft>
                          <a:spcPts val="0"/>
                        </a:spcAft>
                      </a:pPr>
                      <a:r>
                        <a:rPr lang="fr-FR" sz="1050" dirty="0">
                          <a:effectLst/>
                        </a:rPr>
                        <a:t>0,75% </a:t>
                      </a:r>
                      <a:br>
                        <a:rPr lang="fr-FR" sz="1050" dirty="0">
                          <a:effectLst/>
                        </a:rPr>
                      </a:br>
                      <a:r>
                        <a:rPr lang="fr-FR" sz="1050" dirty="0">
                          <a:effectLst/>
                        </a:rPr>
                        <a:t>à 1,38%</a:t>
                      </a:r>
                      <a:endParaRPr lang="fr-FR" sz="1050"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nchor="ctr">
                    <a:solidFill>
                      <a:schemeClr val="bg1">
                        <a:lumMod val="95000"/>
                      </a:schemeClr>
                    </a:solidFill>
                  </a:tcPr>
                </a:tc>
                <a:tc>
                  <a:txBody>
                    <a:bodyPr/>
                    <a:lstStyle/>
                    <a:p>
                      <a:pPr algn="ctr">
                        <a:lnSpc>
                          <a:spcPct val="107000"/>
                        </a:lnSpc>
                        <a:spcAft>
                          <a:spcPts val="0"/>
                        </a:spcAft>
                      </a:pPr>
                      <a:r>
                        <a:rPr lang="fr-FR" sz="1050" b="1" dirty="0">
                          <a:effectLst/>
                        </a:rPr>
                        <a:t>0,75%</a:t>
                      </a:r>
                      <a:br>
                        <a:rPr lang="fr-FR" sz="1050" b="1" dirty="0">
                          <a:effectLst/>
                        </a:rPr>
                      </a:br>
                      <a:r>
                        <a:rPr lang="fr-FR" sz="1050" b="1" dirty="0">
                          <a:effectLst/>
                        </a:rPr>
                        <a:t> à 1,84%</a:t>
                      </a:r>
                      <a:endParaRPr lang="fr-FR" sz="1050" b="1"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nchor="ctr">
                    <a:solidFill>
                      <a:schemeClr val="bg1">
                        <a:lumMod val="95000"/>
                      </a:schemeClr>
                    </a:solidFill>
                  </a:tcPr>
                </a:tc>
                <a:tc>
                  <a:txBody>
                    <a:bodyPr/>
                    <a:lstStyle/>
                    <a:p>
                      <a:pPr algn="ctr">
                        <a:lnSpc>
                          <a:spcPct val="107000"/>
                        </a:lnSpc>
                        <a:spcAft>
                          <a:spcPts val="0"/>
                        </a:spcAft>
                      </a:pPr>
                      <a:r>
                        <a:rPr lang="fr-FR" sz="1050" dirty="0">
                          <a:effectLst/>
                        </a:rPr>
                        <a:t>NC</a:t>
                      </a:r>
                      <a:br>
                        <a:rPr lang="fr-FR" sz="1050" dirty="0">
                          <a:effectLst/>
                        </a:rPr>
                      </a:br>
                      <a:r>
                        <a:rPr lang="fr-FR" sz="1050" dirty="0">
                          <a:effectLst/>
                        </a:rPr>
                        <a:t>à +0,46%</a:t>
                      </a:r>
                      <a:endParaRPr lang="fr-FR" sz="1050"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nchor="ctr">
                    <a:solidFill>
                      <a:schemeClr val="bg1">
                        <a:lumMod val="95000"/>
                      </a:schemeClr>
                    </a:solidFill>
                  </a:tcPr>
                </a:tc>
                <a:extLst>
                  <a:ext uri="{0D108BD9-81ED-4DB2-BD59-A6C34878D82A}">
                    <a16:rowId xmlns:a16="http://schemas.microsoft.com/office/drawing/2014/main" val="1368317475"/>
                  </a:ext>
                </a:extLst>
              </a:tr>
              <a:tr h="344397">
                <a:tc vMerge="1">
                  <a:txBody>
                    <a:bodyPr/>
                    <a:lstStyle/>
                    <a:p>
                      <a:pPr algn="ctr">
                        <a:lnSpc>
                          <a:spcPct val="107000"/>
                        </a:lnSpc>
                        <a:spcAft>
                          <a:spcPts val="0"/>
                        </a:spcAft>
                      </a:pPr>
                      <a:endParaRPr lang="fr-FR" sz="1050"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solidFill>
                      <a:schemeClr val="bg1">
                        <a:lumMod val="95000"/>
                      </a:schemeClr>
                    </a:solidFill>
                  </a:tcPr>
                </a:tc>
                <a:tc>
                  <a:txBody>
                    <a:bodyPr/>
                    <a:lstStyle/>
                    <a:p>
                      <a:pPr algn="ctr">
                        <a:lnSpc>
                          <a:spcPct val="107000"/>
                        </a:lnSpc>
                        <a:spcAft>
                          <a:spcPts val="0"/>
                        </a:spcAft>
                      </a:pPr>
                      <a:r>
                        <a:rPr lang="fr-FR" sz="1050" dirty="0">
                          <a:effectLst/>
                        </a:rPr>
                        <a:t>EBENE</a:t>
                      </a:r>
                      <a:br>
                        <a:rPr lang="fr-FR" sz="1050" dirty="0">
                          <a:effectLst/>
                        </a:rPr>
                      </a:br>
                      <a:r>
                        <a:rPr lang="fr-FR" sz="1050" i="1" dirty="0">
                          <a:effectLst/>
                        </a:rPr>
                        <a:t> avec majoration de rémunération</a:t>
                      </a:r>
                      <a:endParaRPr lang="fr-FR" sz="1050" i="1"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nchor="ctr">
                    <a:solidFill>
                      <a:schemeClr val="bg1">
                        <a:lumMod val="95000"/>
                      </a:schemeClr>
                    </a:solidFill>
                  </a:tcPr>
                </a:tc>
                <a:tc>
                  <a:txBody>
                    <a:bodyPr/>
                    <a:lstStyle/>
                    <a:p>
                      <a:pPr algn="ctr">
                        <a:lnSpc>
                          <a:spcPct val="107000"/>
                        </a:lnSpc>
                        <a:spcAft>
                          <a:spcPts val="0"/>
                        </a:spcAft>
                      </a:pPr>
                      <a:r>
                        <a:rPr lang="fr-FR" sz="1050" dirty="0">
                          <a:effectLst/>
                        </a:rPr>
                        <a:t>1,30%</a:t>
                      </a:r>
                      <a:endParaRPr lang="fr-FR" sz="1050"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nchor="ctr">
                    <a:solidFill>
                      <a:schemeClr val="bg1">
                        <a:lumMod val="95000"/>
                      </a:schemeClr>
                    </a:solidFill>
                  </a:tcPr>
                </a:tc>
                <a:tc>
                  <a:txBody>
                    <a:bodyPr/>
                    <a:lstStyle/>
                    <a:p>
                      <a:pPr algn="ctr">
                        <a:lnSpc>
                          <a:spcPct val="107000"/>
                        </a:lnSpc>
                        <a:spcAft>
                          <a:spcPts val="0"/>
                        </a:spcAft>
                      </a:pPr>
                      <a:r>
                        <a:rPr lang="fr-FR" sz="1050" b="1" dirty="0">
                          <a:effectLst/>
                        </a:rPr>
                        <a:t>1,15%</a:t>
                      </a:r>
                      <a:br>
                        <a:rPr lang="fr-FR" sz="1050" b="1" dirty="0">
                          <a:effectLst/>
                        </a:rPr>
                      </a:br>
                      <a:r>
                        <a:rPr lang="fr-FR" sz="1050" b="1" dirty="0">
                          <a:effectLst/>
                        </a:rPr>
                        <a:t> à 1,8%</a:t>
                      </a:r>
                      <a:endParaRPr lang="fr-FR" sz="1050" b="1"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nchor="ctr">
                    <a:solidFill>
                      <a:schemeClr val="bg1">
                        <a:lumMod val="95000"/>
                      </a:schemeClr>
                    </a:solidFill>
                  </a:tcPr>
                </a:tc>
                <a:tc>
                  <a:txBody>
                    <a:bodyPr/>
                    <a:lstStyle/>
                    <a:p>
                      <a:pPr algn="ctr">
                        <a:lnSpc>
                          <a:spcPct val="107000"/>
                        </a:lnSpc>
                        <a:spcAft>
                          <a:spcPts val="0"/>
                        </a:spcAft>
                      </a:pPr>
                      <a:r>
                        <a:rPr lang="fr-FR" sz="1050" dirty="0">
                          <a:effectLst/>
                          <a:latin typeface="Calibri" panose="020F0502020204030204" pitchFamily="34" charset="0"/>
                          <a:ea typeface="Calibri" panose="020F0502020204030204" pitchFamily="34" charset="0"/>
                          <a:cs typeface="Arial" panose="020B0604020202020204" pitchFamily="34" charset="0"/>
                        </a:rPr>
                        <a:t>De -0,15 à +0,5%</a:t>
                      </a:r>
                    </a:p>
                  </a:txBody>
                  <a:tcPr marL="20852" marR="20852" marT="0" marB="0" anchor="ctr">
                    <a:solidFill>
                      <a:schemeClr val="bg1">
                        <a:lumMod val="95000"/>
                      </a:schemeClr>
                    </a:solidFill>
                  </a:tcPr>
                </a:tc>
                <a:extLst>
                  <a:ext uri="{0D108BD9-81ED-4DB2-BD59-A6C34878D82A}">
                    <a16:rowId xmlns:a16="http://schemas.microsoft.com/office/drawing/2014/main" val="902358940"/>
                  </a:ext>
                </a:extLst>
              </a:tr>
              <a:tr h="400316">
                <a:tc>
                  <a:txBody>
                    <a:bodyPr/>
                    <a:lstStyle/>
                    <a:p>
                      <a:pPr algn="ctr">
                        <a:lnSpc>
                          <a:spcPct val="107000"/>
                        </a:lnSpc>
                        <a:spcAft>
                          <a:spcPts val="0"/>
                        </a:spcAft>
                      </a:pPr>
                      <a:endParaRPr lang="fr-FR" sz="1050"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solidFill>
                      <a:schemeClr val="bg1">
                        <a:lumMod val="95000"/>
                      </a:schemeClr>
                    </a:solidFill>
                  </a:tcPr>
                </a:tc>
                <a:tc>
                  <a:txBody>
                    <a:bodyPr/>
                    <a:lstStyle/>
                    <a:p>
                      <a:pPr algn="ctr">
                        <a:lnSpc>
                          <a:spcPct val="107000"/>
                        </a:lnSpc>
                        <a:spcAft>
                          <a:spcPts val="0"/>
                        </a:spcAft>
                      </a:pPr>
                      <a:r>
                        <a:rPr lang="fr-FR" sz="1050" dirty="0">
                          <a:effectLst/>
                        </a:rPr>
                        <a:t>Actépargne2</a:t>
                      </a:r>
                      <a:br>
                        <a:rPr lang="fr-FR" sz="1050" dirty="0">
                          <a:effectLst/>
                        </a:rPr>
                      </a:br>
                      <a:r>
                        <a:rPr lang="fr-FR" sz="1050" i="1" dirty="0">
                          <a:effectLst/>
                        </a:rPr>
                        <a:t> avec majoration de rémunération</a:t>
                      </a:r>
                      <a:endParaRPr lang="fr-FR" sz="1050" i="1"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nchor="ctr">
                    <a:solidFill>
                      <a:schemeClr val="bg1">
                        <a:lumMod val="95000"/>
                      </a:schemeClr>
                    </a:solidFill>
                  </a:tcPr>
                </a:tc>
                <a:tc>
                  <a:txBody>
                    <a:bodyPr/>
                    <a:lstStyle/>
                    <a:p>
                      <a:pPr algn="ctr">
                        <a:lnSpc>
                          <a:spcPct val="107000"/>
                        </a:lnSpc>
                        <a:spcAft>
                          <a:spcPts val="0"/>
                        </a:spcAft>
                      </a:pPr>
                      <a:r>
                        <a:rPr lang="fr-FR" sz="1050" dirty="0">
                          <a:effectLst/>
                        </a:rPr>
                        <a:t>1,42%</a:t>
                      </a:r>
                      <a:br>
                        <a:rPr lang="fr-FR" sz="1050" dirty="0">
                          <a:effectLst/>
                        </a:rPr>
                      </a:br>
                      <a:r>
                        <a:rPr lang="fr-FR" sz="1050" dirty="0">
                          <a:effectLst/>
                        </a:rPr>
                        <a:t>à 1,72%</a:t>
                      </a:r>
                      <a:endParaRPr lang="fr-FR" sz="1050"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nchor="ctr">
                    <a:solidFill>
                      <a:schemeClr val="bg1">
                        <a:lumMod val="95000"/>
                      </a:schemeClr>
                    </a:solidFill>
                  </a:tcPr>
                </a:tc>
                <a:tc>
                  <a:txBody>
                    <a:bodyPr/>
                    <a:lstStyle/>
                    <a:p>
                      <a:pPr algn="ctr">
                        <a:lnSpc>
                          <a:spcPct val="107000"/>
                        </a:lnSpc>
                        <a:spcAft>
                          <a:spcPts val="0"/>
                        </a:spcAft>
                      </a:pPr>
                      <a:r>
                        <a:rPr lang="fr-FR" sz="1050" b="1" dirty="0">
                          <a:effectLst/>
                        </a:rPr>
                        <a:t>1,31%</a:t>
                      </a:r>
                      <a:br>
                        <a:rPr lang="fr-FR" sz="1050" b="1" dirty="0">
                          <a:effectLst/>
                        </a:rPr>
                      </a:br>
                      <a:r>
                        <a:rPr lang="fr-FR" sz="1050" b="1" dirty="0">
                          <a:effectLst/>
                        </a:rPr>
                        <a:t>à 1,51%</a:t>
                      </a:r>
                      <a:endParaRPr lang="fr-FR" sz="1050" b="1"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nchor="ctr">
                    <a:solidFill>
                      <a:schemeClr val="bg1">
                        <a:lumMod val="95000"/>
                      </a:schemeClr>
                    </a:solidFill>
                  </a:tcPr>
                </a:tc>
                <a:tc>
                  <a:txBody>
                    <a:bodyPr/>
                    <a:lstStyle/>
                    <a:p>
                      <a:pPr algn="ctr">
                        <a:lnSpc>
                          <a:spcPct val="107000"/>
                        </a:lnSpc>
                        <a:spcAft>
                          <a:spcPts val="0"/>
                        </a:spcAft>
                      </a:pPr>
                      <a:r>
                        <a:rPr lang="fr-FR" sz="1050" dirty="0">
                          <a:effectLst/>
                        </a:rPr>
                        <a:t>-0,11%</a:t>
                      </a:r>
                      <a:br>
                        <a:rPr lang="fr-FR" sz="1050" dirty="0">
                          <a:effectLst/>
                        </a:rPr>
                      </a:br>
                      <a:r>
                        <a:rPr lang="fr-FR" sz="1050" dirty="0">
                          <a:effectLst/>
                        </a:rPr>
                        <a:t>à 0,21%</a:t>
                      </a:r>
                      <a:endParaRPr lang="fr-FR" sz="1050"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nchor="ctr">
                    <a:solidFill>
                      <a:schemeClr val="bg1">
                        <a:lumMod val="95000"/>
                      </a:schemeClr>
                    </a:solidFill>
                  </a:tcPr>
                </a:tc>
                <a:extLst>
                  <a:ext uri="{0D108BD9-81ED-4DB2-BD59-A6C34878D82A}">
                    <a16:rowId xmlns:a16="http://schemas.microsoft.com/office/drawing/2014/main" val="2576678120"/>
                  </a:ext>
                </a:extLst>
              </a:tr>
              <a:tr h="400316">
                <a:tc>
                  <a:txBody>
                    <a:bodyPr/>
                    <a:lstStyle/>
                    <a:p>
                      <a:pPr algn="ctr">
                        <a:lnSpc>
                          <a:spcPct val="107000"/>
                        </a:lnSpc>
                        <a:spcAft>
                          <a:spcPts val="0"/>
                        </a:spcAft>
                      </a:pPr>
                      <a:endParaRPr lang="fr-FR" sz="1050"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solidFill>
                      <a:schemeClr val="bg1">
                        <a:lumMod val="95000"/>
                      </a:schemeClr>
                    </a:solidFill>
                  </a:tcPr>
                </a:tc>
                <a:tc>
                  <a:txBody>
                    <a:bodyPr/>
                    <a:lstStyle/>
                    <a:p>
                      <a:pPr marL="0" algn="ctr" defTabSz="914400" rtl="0" eaLnBrk="1" latinLnBrk="0" hangingPunct="1">
                        <a:lnSpc>
                          <a:spcPct val="107000"/>
                        </a:lnSpc>
                        <a:spcAft>
                          <a:spcPts val="0"/>
                        </a:spcAft>
                      </a:pPr>
                      <a:r>
                        <a:rPr lang="fr-FR" sz="1050" kern="1200" dirty="0">
                          <a:solidFill>
                            <a:schemeClr val="dk1"/>
                          </a:solidFill>
                          <a:effectLst/>
                          <a:latin typeface="+mn-lt"/>
                          <a:ea typeface="+mn-ea"/>
                          <a:cs typeface="+mn-cs"/>
                        </a:rPr>
                        <a:t>Assurance vie Responsable et Solidaire MAIF</a:t>
                      </a:r>
                    </a:p>
                  </a:txBody>
                  <a:tcPr marL="20852" marR="20852" marT="0" marB="0" anchor="ctr">
                    <a:solidFill>
                      <a:schemeClr val="bg1">
                        <a:lumMod val="95000"/>
                      </a:schemeClr>
                    </a:solidFill>
                  </a:tcPr>
                </a:tc>
                <a:tc>
                  <a:txBody>
                    <a:bodyPr/>
                    <a:lstStyle/>
                    <a:p>
                      <a:pPr algn="ctr">
                        <a:lnSpc>
                          <a:spcPct val="107000"/>
                        </a:lnSpc>
                        <a:spcAft>
                          <a:spcPts val="0"/>
                        </a:spcAft>
                      </a:pPr>
                      <a:r>
                        <a:rPr lang="fr-FR" sz="1050" dirty="0">
                          <a:effectLst/>
                          <a:latin typeface="Calibri" panose="020F0502020204030204" pitchFamily="34" charset="0"/>
                          <a:ea typeface="Calibri" panose="020F0502020204030204" pitchFamily="34" charset="0"/>
                          <a:cs typeface="Arial" panose="020B0604020202020204" pitchFamily="34" charset="0"/>
                        </a:rPr>
                        <a:t>1,30%</a:t>
                      </a:r>
                    </a:p>
                  </a:txBody>
                  <a:tcPr marL="20852" marR="20852" marT="0" marB="0" anchor="ctr">
                    <a:solidFill>
                      <a:schemeClr val="bg1">
                        <a:lumMod val="95000"/>
                      </a:schemeClr>
                    </a:solidFill>
                  </a:tcPr>
                </a:tc>
                <a:tc>
                  <a:txBody>
                    <a:bodyPr/>
                    <a:lstStyle/>
                    <a:p>
                      <a:pPr algn="ctr">
                        <a:lnSpc>
                          <a:spcPct val="107000"/>
                        </a:lnSpc>
                        <a:spcAft>
                          <a:spcPts val="0"/>
                        </a:spcAft>
                      </a:pPr>
                      <a:r>
                        <a:rPr lang="fr-FR" sz="1050" b="1" dirty="0">
                          <a:effectLst/>
                          <a:latin typeface="Calibri" panose="020F0502020204030204" pitchFamily="34" charset="0"/>
                          <a:ea typeface="Calibri" panose="020F0502020204030204" pitchFamily="34" charset="0"/>
                          <a:cs typeface="Arial" panose="020B0604020202020204" pitchFamily="34" charset="0"/>
                        </a:rPr>
                        <a:t>1,30%</a:t>
                      </a:r>
                    </a:p>
                  </a:txBody>
                  <a:tcPr marL="20852" marR="20852" marT="0" marB="0" anchor="ctr">
                    <a:solidFill>
                      <a:schemeClr val="bg1">
                        <a:lumMod val="95000"/>
                      </a:schemeClr>
                    </a:solidFill>
                  </a:tcPr>
                </a:tc>
                <a:tc>
                  <a:txBody>
                    <a:bodyPr/>
                    <a:lstStyle/>
                    <a:p>
                      <a:pPr algn="ctr">
                        <a:lnSpc>
                          <a:spcPct val="107000"/>
                        </a:lnSpc>
                        <a:spcAft>
                          <a:spcPts val="0"/>
                        </a:spcAft>
                      </a:pPr>
                      <a:r>
                        <a:rPr lang="fr-FR" sz="1050" dirty="0">
                          <a:effectLst/>
                          <a:latin typeface="Calibri" panose="020F0502020204030204" pitchFamily="34" charset="0"/>
                          <a:ea typeface="Calibri" panose="020F0502020204030204" pitchFamily="34" charset="0"/>
                          <a:cs typeface="Arial" panose="020B0604020202020204" pitchFamily="34" charset="0"/>
                        </a:rPr>
                        <a:t>NC</a:t>
                      </a:r>
                    </a:p>
                  </a:txBody>
                  <a:tcPr marL="20852" marR="20852" marT="0" marB="0" anchor="ctr">
                    <a:solidFill>
                      <a:schemeClr val="bg1">
                        <a:lumMod val="95000"/>
                      </a:schemeClr>
                    </a:solidFill>
                  </a:tcPr>
                </a:tc>
                <a:extLst>
                  <a:ext uri="{0D108BD9-81ED-4DB2-BD59-A6C34878D82A}">
                    <a16:rowId xmlns:a16="http://schemas.microsoft.com/office/drawing/2014/main" val="2661064992"/>
                  </a:ext>
                </a:extLst>
              </a:tr>
              <a:tr h="280010">
                <a:tc>
                  <a:txBody>
                    <a:bodyPr/>
                    <a:lstStyle/>
                    <a:p>
                      <a:pPr algn="ctr">
                        <a:lnSpc>
                          <a:spcPct val="107000"/>
                        </a:lnSpc>
                        <a:spcAft>
                          <a:spcPts val="0"/>
                        </a:spcAft>
                      </a:pPr>
                      <a:endParaRPr lang="fr-FR" sz="1050"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solidFill>
                      <a:schemeClr val="bg1">
                        <a:lumMod val="95000"/>
                      </a:schemeClr>
                    </a:solidFill>
                  </a:tcPr>
                </a:tc>
                <a:tc>
                  <a:txBody>
                    <a:bodyPr/>
                    <a:lstStyle/>
                    <a:p>
                      <a:pPr algn="ctr">
                        <a:lnSpc>
                          <a:spcPct val="107000"/>
                        </a:lnSpc>
                        <a:spcAft>
                          <a:spcPts val="0"/>
                        </a:spcAft>
                      </a:pPr>
                      <a:r>
                        <a:rPr lang="fr-FR" sz="1050" dirty="0">
                          <a:effectLst/>
                        </a:rPr>
                        <a:t>Plan </a:t>
                      </a:r>
                      <a:r>
                        <a:rPr lang="fr-FR" sz="1050" dirty="0" err="1">
                          <a:effectLst/>
                        </a:rPr>
                        <a:t>Eparmil</a:t>
                      </a:r>
                      <a:endParaRPr lang="fr-FR" sz="1050"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nchor="ctr">
                    <a:solidFill>
                      <a:schemeClr val="bg1">
                        <a:lumMod val="95000"/>
                      </a:schemeClr>
                    </a:solidFill>
                  </a:tcPr>
                </a:tc>
                <a:tc>
                  <a:txBody>
                    <a:bodyPr/>
                    <a:lstStyle/>
                    <a:p>
                      <a:pPr algn="ctr">
                        <a:lnSpc>
                          <a:spcPct val="107000"/>
                        </a:lnSpc>
                        <a:spcAft>
                          <a:spcPts val="0"/>
                        </a:spcAft>
                      </a:pPr>
                      <a:r>
                        <a:rPr lang="fr-FR" sz="1050">
                          <a:effectLst/>
                        </a:rPr>
                        <a:t>1,70%</a:t>
                      </a:r>
                      <a:endParaRPr lang="fr-FR" sz="105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nchor="ctr">
                    <a:solidFill>
                      <a:schemeClr val="bg1">
                        <a:lumMod val="95000"/>
                      </a:schemeClr>
                    </a:solidFill>
                  </a:tcPr>
                </a:tc>
                <a:tc>
                  <a:txBody>
                    <a:bodyPr/>
                    <a:lstStyle/>
                    <a:p>
                      <a:pPr algn="ctr">
                        <a:lnSpc>
                          <a:spcPct val="107000"/>
                        </a:lnSpc>
                        <a:spcAft>
                          <a:spcPts val="0"/>
                        </a:spcAft>
                      </a:pPr>
                      <a:r>
                        <a:rPr lang="fr-FR" sz="1050" b="1" dirty="0">
                          <a:effectLst/>
                        </a:rPr>
                        <a:t>1,70%</a:t>
                      </a:r>
                      <a:endParaRPr lang="fr-FR" sz="1050" b="1"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nchor="ctr">
                    <a:solidFill>
                      <a:schemeClr val="bg1">
                        <a:lumMod val="95000"/>
                      </a:schemeClr>
                    </a:solidFill>
                  </a:tcPr>
                </a:tc>
                <a:tc>
                  <a:txBody>
                    <a:bodyPr/>
                    <a:lstStyle/>
                    <a:p>
                      <a:pPr algn="ctr">
                        <a:lnSpc>
                          <a:spcPct val="107000"/>
                        </a:lnSpc>
                        <a:spcAft>
                          <a:spcPts val="0"/>
                        </a:spcAft>
                      </a:pPr>
                      <a:r>
                        <a:rPr lang="fr-FR" sz="1050" dirty="0">
                          <a:effectLst/>
                        </a:rPr>
                        <a:t>NC</a:t>
                      </a:r>
                      <a:endParaRPr lang="fr-FR" sz="1050"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nchor="ctr">
                    <a:solidFill>
                      <a:schemeClr val="bg1">
                        <a:lumMod val="95000"/>
                      </a:schemeClr>
                    </a:solidFill>
                  </a:tcPr>
                </a:tc>
                <a:extLst>
                  <a:ext uri="{0D108BD9-81ED-4DB2-BD59-A6C34878D82A}">
                    <a16:rowId xmlns:a16="http://schemas.microsoft.com/office/drawing/2014/main" val="3832845953"/>
                  </a:ext>
                </a:extLst>
              </a:tr>
              <a:tr h="300721">
                <a:tc>
                  <a:txBody>
                    <a:bodyPr/>
                    <a:lstStyle/>
                    <a:p>
                      <a:pPr algn="ctr">
                        <a:lnSpc>
                          <a:spcPct val="107000"/>
                        </a:lnSpc>
                        <a:spcAft>
                          <a:spcPts val="0"/>
                        </a:spcAft>
                      </a:pPr>
                      <a:endParaRPr lang="fr-FR" sz="1050"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solidFill>
                      <a:schemeClr val="bg1">
                        <a:lumMod val="95000"/>
                      </a:schemeClr>
                    </a:solidFill>
                  </a:tcPr>
                </a:tc>
                <a:tc>
                  <a:txBody>
                    <a:bodyPr/>
                    <a:lstStyle/>
                    <a:p>
                      <a:pPr algn="ctr">
                        <a:lnSpc>
                          <a:spcPct val="107000"/>
                        </a:lnSpc>
                        <a:spcAft>
                          <a:spcPts val="0"/>
                        </a:spcAft>
                      </a:pPr>
                      <a:r>
                        <a:rPr lang="fr-FR" sz="1050" dirty="0" err="1">
                          <a:effectLst/>
                        </a:rPr>
                        <a:t>Profiléo</a:t>
                      </a:r>
                      <a:endParaRPr lang="fr-FR" sz="1050"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nchor="ctr">
                    <a:solidFill>
                      <a:schemeClr val="bg1">
                        <a:lumMod val="95000"/>
                      </a:schemeClr>
                    </a:solidFill>
                  </a:tcPr>
                </a:tc>
                <a:tc>
                  <a:txBody>
                    <a:bodyPr/>
                    <a:lstStyle/>
                    <a:p>
                      <a:pPr algn="ctr">
                        <a:lnSpc>
                          <a:spcPct val="107000"/>
                        </a:lnSpc>
                        <a:spcAft>
                          <a:spcPts val="0"/>
                        </a:spcAft>
                      </a:pPr>
                      <a:r>
                        <a:rPr lang="fr-FR" sz="1050">
                          <a:effectLst/>
                        </a:rPr>
                        <a:t>1,70%</a:t>
                      </a:r>
                      <a:endParaRPr lang="fr-FR" sz="105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nchor="ctr">
                    <a:solidFill>
                      <a:schemeClr val="bg1">
                        <a:lumMod val="95000"/>
                      </a:schemeClr>
                    </a:solidFill>
                  </a:tcPr>
                </a:tc>
                <a:tc>
                  <a:txBody>
                    <a:bodyPr/>
                    <a:lstStyle/>
                    <a:p>
                      <a:pPr algn="ctr">
                        <a:lnSpc>
                          <a:spcPct val="107000"/>
                        </a:lnSpc>
                        <a:spcAft>
                          <a:spcPts val="0"/>
                        </a:spcAft>
                      </a:pPr>
                      <a:r>
                        <a:rPr lang="fr-FR" sz="1050" b="1" dirty="0">
                          <a:effectLst/>
                        </a:rPr>
                        <a:t>1,40%</a:t>
                      </a:r>
                      <a:endParaRPr lang="fr-FR" sz="1050" b="1"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nchor="ctr">
                    <a:solidFill>
                      <a:schemeClr val="bg1">
                        <a:lumMod val="95000"/>
                      </a:schemeClr>
                    </a:solidFill>
                  </a:tcPr>
                </a:tc>
                <a:tc>
                  <a:txBody>
                    <a:bodyPr/>
                    <a:lstStyle/>
                    <a:p>
                      <a:pPr algn="ctr">
                        <a:lnSpc>
                          <a:spcPct val="107000"/>
                        </a:lnSpc>
                        <a:spcAft>
                          <a:spcPts val="0"/>
                        </a:spcAft>
                      </a:pPr>
                      <a:r>
                        <a:rPr lang="fr-FR" sz="1050" dirty="0">
                          <a:effectLst/>
                        </a:rPr>
                        <a:t>-0,30%</a:t>
                      </a:r>
                      <a:endParaRPr lang="fr-FR" sz="1050"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nchor="ctr">
                    <a:solidFill>
                      <a:schemeClr val="bg1">
                        <a:lumMod val="95000"/>
                      </a:schemeClr>
                    </a:solidFill>
                  </a:tcPr>
                </a:tc>
                <a:extLst>
                  <a:ext uri="{0D108BD9-81ED-4DB2-BD59-A6C34878D82A}">
                    <a16:rowId xmlns:a16="http://schemas.microsoft.com/office/drawing/2014/main" val="1653032778"/>
                  </a:ext>
                </a:extLst>
              </a:tr>
              <a:tr h="280010">
                <a:tc>
                  <a:txBody>
                    <a:bodyPr/>
                    <a:lstStyle/>
                    <a:p>
                      <a:pPr algn="ctr">
                        <a:lnSpc>
                          <a:spcPct val="107000"/>
                        </a:lnSpc>
                        <a:spcAft>
                          <a:spcPts val="0"/>
                        </a:spcAft>
                      </a:pPr>
                      <a:endParaRPr lang="fr-FR" sz="1050"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solidFill>
                      <a:schemeClr val="bg1">
                        <a:lumMod val="95000"/>
                      </a:schemeClr>
                    </a:solidFill>
                  </a:tcPr>
                </a:tc>
                <a:tc>
                  <a:txBody>
                    <a:bodyPr/>
                    <a:lstStyle/>
                    <a:p>
                      <a:pPr algn="ctr">
                        <a:lnSpc>
                          <a:spcPct val="107000"/>
                        </a:lnSpc>
                        <a:spcAft>
                          <a:spcPts val="0"/>
                        </a:spcAft>
                      </a:pPr>
                      <a:r>
                        <a:rPr lang="fr-FR" sz="1050" dirty="0">
                          <a:effectLst/>
                        </a:rPr>
                        <a:t> MACSF</a:t>
                      </a:r>
                      <a:endParaRPr lang="fr-FR" sz="1050"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nchor="ctr">
                    <a:solidFill>
                      <a:schemeClr val="bg1">
                        <a:lumMod val="95000"/>
                      </a:schemeClr>
                    </a:solidFill>
                  </a:tcPr>
                </a:tc>
                <a:tc>
                  <a:txBody>
                    <a:bodyPr/>
                    <a:lstStyle/>
                    <a:p>
                      <a:pPr algn="ctr">
                        <a:lnSpc>
                          <a:spcPct val="107000"/>
                        </a:lnSpc>
                        <a:spcAft>
                          <a:spcPts val="0"/>
                        </a:spcAft>
                      </a:pPr>
                      <a:r>
                        <a:rPr lang="fr-FR" sz="1050">
                          <a:effectLst/>
                        </a:rPr>
                        <a:t>1,55%</a:t>
                      </a:r>
                      <a:endParaRPr lang="fr-FR" sz="105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nchor="ctr">
                    <a:solidFill>
                      <a:schemeClr val="bg1">
                        <a:lumMod val="95000"/>
                      </a:schemeClr>
                    </a:solidFill>
                  </a:tcPr>
                </a:tc>
                <a:tc>
                  <a:txBody>
                    <a:bodyPr/>
                    <a:lstStyle/>
                    <a:p>
                      <a:pPr algn="ctr">
                        <a:lnSpc>
                          <a:spcPct val="107000"/>
                        </a:lnSpc>
                        <a:spcAft>
                          <a:spcPts val="0"/>
                        </a:spcAft>
                      </a:pPr>
                      <a:r>
                        <a:rPr lang="fr-FR" sz="1050" b="1" dirty="0">
                          <a:effectLst/>
                        </a:rPr>
                        <a:t>2,10%</a:t>
                      </a:r>
                      <a:endParaRPr lang="fr-FR" sz="1050" b="1"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nchor="ctr">
                    <a:solidFill>
                      <a:schemeClr val="bg1">
                        <a:lumMod val="95000"/>
                      </a:schemeClr>
                    </a:solidFill>
                  </a:tcPr>
                </a:tc>
                <a:tc>
                  <a:txBody>
                    <a:bodyPr/>
                    <a:lstStyle/>
                    <a:p>
                      <a:pPr algn="ctr">
                        <a:lnSpc>
                          <a:spcPct val="107000"/>
                        </a:lnSpc>
                        <a:spcAft>
                          <a:spcPts val="0"/>
                        </a:spcAft>
                      </a:pPr>
                      <a:r>
                        <a:rPr lang="fr-FR" sz="1050" dirty="0">
                          <a:effectLst/>
                        </a:rPr>
                        <a:t>+0,55%</a:t>
                      </a:r>
                      <a:endParaRPr lang="fr-FR" sz="1050" dirty="0">
                        <a:effectLst/>
                        <a:latin typeface="Calibri" panose="020F0502020204030204" pitchFamily="34" charset="0"/>
                        <a:ea typeface="Calibri" panose="020F0502020204030204" pitchFamily="34" charset="0"/>
                        <a:cs typeface="Arial" panose="020B0604020202020204" pitchFamily="34" charset="0"/>
                      </a:endParaRPr>
                    </a:p>
                  </a:txBody>
                  <a:tcPr marL="20852" marR="20852" marT="0" marB="0" anchor="ctr">
                    <a:solidFill>
                      <a:schemeClr val="bg1">
                        <a:lumMod val="95000"/>
                      </a:schemeClr>
                    </a:solidFill>
                  </a:tcPr>
                </a:tc>
                <a:extLst>
                  <a:ext uri="{0D108BD9-81ED-4DB2-BD59-A6C34878D82A}">
                    <a16:rowId xmlns:a16="http://schemas.microsoft.com/office/drawing/2014/main" val="1094304455"/>
                  </a:ext>
                </a:extLst>
              </a:tr>
            </a:tbl>
          </a:graphicData>
        </a:graphic>
      </p:graphicFrame>
      <p:pic>
        <p:nvPicPr>
          <p:cNvPr id="52" name="Image 51">
            <a:extLst>
              <a:ext uri="{FF2B5EF4-FFF2-40B4-BE49-F238E27FC236}">
                <a16:creationId xmlns:a16="http://schemas.microsoft.com/office/drawing/2014/main" id="{96C5E05B-B16C-4146-A5CD-A207D67E4AFC}"/>
              </a:ext>
            </a:extLst>
          </p:cNvPr>
          <p:cNvPicPr/>
          <p:nvPr/>
        </p:nvPicPr>
        <p:blipFill rotWithShape="1">
          <a:blip r:embed="rId2" cstate="screen">
            <a:extLst>
              <a:ext uri="{28A0092B-C50C-407E-A947-70E740481C1C}">
                <a14:useLocalDpi xmlns:a14="http://schemas.microsoft.com/office/drawing/2010/main" val="0"/>
              </a:ext>
            </a:extLst>
          </a:blip>
          <a:srcRect l="8886" r="12652"/>
          <a:stretch/>
        </p:blipFill>
        <p:spPr>
          <a:xfrm>
            <a:off x="1269619" y="1374067"/>
            <a:ext cx="218805" cy="252000"/>
          </a:xfrm>
          <a:prstGeom prst="rect">
            <a:avLst/>
          </a:prstGeom>
        </p:spPr>
      </p:pic>
      <p:pic>
        <p:nvPicPr>
          <p:cNvPr id="54" name="Image 53">
            <a:extLst>
              <a:ext uri="{FF2B5EF4-FFF2-40B4-BE49-F238E27FC236}">
                <a16:creationId xmlns:a16="http://schemas.microsoft.com/office/drawing/2014/main" id="{DCD0D93F-A33E-455B-9DCC-86F1876E3BC7}"/>
              </a:ext>
            </a:extLst>
          </p:cNvPr>
          <p:cNvPicPr/>
          <p:nvPr/>
        </p:nvPicPr>
        <p:blipFill rotWithShape="1">
          <a:blip r:embed="rId3" cstate="screen">
            <a:extLst>
              <a:ext uri="{28A0092B-C50C-407E-A947-70E740481C1C}">
                <a14:useLocalDpi xmlns:a14="http://schemas.microsoft.com/office/drawing/2010/main" val="0"/>
              </a:ext>
            </a:extLst>
          </a:blip>
          <a:srcRect l="12096" r="13057"/>
          <a:stretch/>
        </p:blipFill>
        <p:spPr>
          <a:xfrm>
            <a:off x="1202308" y="1863506"/>
            <a:ext cx="374650" cy="334645"/>
          </a:xfrm>
          <a:prstGeom prst="rect">
            <a:avLst/>
          </a:prstGeom>
        </p:spPr>
      </p:pic>
      <p:pic>
        <p:nvPicPr>
          <p:cNvPr id="55" name="Image 54">
            <a:extLst>
              <a:ext uri="{FF2B5EF4-FFF2-40B4-BE49-F238E27FC236}">
                <a16:creationId xmlns:a16="http://schemas.microsoft.com/office/drawing/2014/main" id="{A389EFE9-8FF0-4875-9A70-ECB37B5AA3E5}"/>
              </a:ext>
            </a:extLst>
          </p:cNvPr>
          <p:cNvPicPr/>
          <p:nvPr/>
        </p:nvPicPr>
        <p:blipFill rotWithShape="1">
          <a:blip r:embed="rId4"/>
          <a:srcRect l="8479" t="8723" r="9923" b="7249"/>
          <a:stretch/>
        </p:blipFill>
        <p:spPr>
          <a:xfrm>
            <a:off x="1148173" y="2560023"/>
            <a:ext cx="482919" cy="274157"/>
          </a:xfrm>
          <a:prstGeom prst="rect">
            <a:avLst/>
          </a:prstGeom>
        </p:spPr>
      </p:pic>
      <p:pic>
        <p:nvPicPr>
          <p:cNvPr id="56" name="Image 55">
            <a:extLst>
              <a:ext uri="{FF2B5EF4-FFF2-40B4-BE49-F238E27FC236}">
                <a16:creationId xmlns:a16="http://schemas.microsoft.com/office/drawing/2014/main" id="{1AAAF500-6C98-4049-A6B1-C4CD5616C211}"/>
              </a:ext>
            </a:extLst>
          </p:cNvPr>
          <p:cNvPicPr/>
          <p:nvPr/>
        </p:nvPicPr>
        <p:blipFill rotWithShape="1">
          <a:blip r:embed="rId5" cstate="screen">
            <a:extLst>
              <a:ext uri="{28A0092B-C50C-407E-A947-70E740481C1C}">
                <a14:useLocalDpi xmlns:a14="http://schemas.microsoft.com/office/drawing/2010/main" val="0"/>
              </a:ext>
            </a:extLst>
          </a:blip>
          <a:srcRect l="3501" t="25173" r="3733" b="10137"/>
          <a:stretch/>
        </p:blipFill>
        <p:spPr>
          <a:xfrm>
            <a:off x="1119170" y="2937442"/>
            <a:ext cx="540924" cy="296182"/>
          </a:xfrm>
          <a:prstGeom prst="rect">
            <a:avLst/>
          </a:prstGeom>
        </p:spPr>
      </p:pic>
      <p:pic>
        <p:nvPicPr>
          <p:cNvPr id="57" name="Image 56">
            <a:extLst>
              <a:ext uri="{FF2B5EF4-FFF2-40B4-BE49-F238E27FC236}">
                <a16:creationId xmlns:a16="http://schemas.microsoft.com/office/drawing/2014/main" id="{99C70EC3-36B0-4FDF-ADD7-60BB25ED236B}"/>
              </a:ext>
            </a:extLst>
          </p:cNvPr>
          <p:cNvPicPr/>
          <p:nvPr/>
        </p:nvPicPr>
        <p:blipFill>
          <a:blip r:embed="rId6" cstate="screen">
            <a:extLst>
              <a:ext uri="{28A0092B-C50C-407E-A947-70E740481C1C}">
                <a14:useLocalDpi xmlns:a14="http://schemas.microsoft.com/office/drawing/2010/main" val="0"/>
              </a:ext>
            </a:extLst>
          </a:blip>
          <a:stretch>
            <a:fillRect/>
          </a:stretch>
        </p:blipFill>
        <p:spPr>
          <a:xfrm>
            <a:off x="1051494" y="3416111"/>
            <a:ext cx="676275" cy="676275"/>
          </a:xfrm>
          <a:prstGeom prst="rect">
            <a:avLst/>
          </a:prstGeom>
        </p:spPr>
      </p:pic>
      <p:pic>
        <p:nvPicPr>
          <p:cNvPr id="58" name="Image 57">
            <a:extLst>
              <a:ext uri="{FF2B5EF4-FFF2-40B4-BE49-F238E27FC236}">
                <a16:creationId xmlns:a16="http://schemas.microsoft.com/office/drawing/2014/main" id="{2A4F0206-5EC3-4207-ABC4-CE04505BC168}"/>
              </a:ext>
            </a:extLst>
          </p:cNvPr>
          <p:cNvPicPr/>
          <p:nvPr/>
        </p:nvPicPr>
        <p:blipFill>
          <a:blip r:embed="rId7" cstate="screen">
            <a:extLst>
              <a:ext uri="{28A0092B-C50C-407E-A947-70E740481C1C}">
                <a14:useLocalDpi xmlns:a14="http://schemas.microsoft.com/office/drawing/2010/main" val="0"/>
              </a:ext>
            </a:extLst>
          </a:blip>
          <a:stretch>
            <a:fillRect/>
          </a:stretch>
        </p:blipFill>
        <p:spPr>
          <a:xfrm>
            <a:off x="1128196" y="4141233"/>
            <a:ext cx="501650" cy="299720"/>
          </a:xfrm>
          <a:prstGeom prst="rect">
            <a:avLst/>
          </a:prstGeom>
        </p:spPr>
      </p:pic>
      <p:pic>
        <p:nvPicPr>
          <p:cNvPr id="59" name="Image 58">
            <a:extLst>
              <a:ext uri="{FF2B5EF4-FFF2-40B4-BE49-F238E27FC236}">
                <a16:creationId xmlns:a16="http://schemas.microsoft.com/office/drawing/2014/main" id="{847339E9-36C8-4ED9-8781-AEE7EA11D7DF}"/>
              </a:ext>
            </a:extLst>
          </p:cNvPr>
          <p:cNvPicPr/>
          <p:nvPr/>
        </p:nvPicPr>
        <p:blipFill>
          <a:blip r:embed="rId8" cstate="screen">
            <a:extLst>
              <a:ext uri="{28A0092B-C50C-407E-A947-70E740481C1C}">
                <a14:useLocalDpi xmlns:a14="http://schemas.microsoft.com/office/drawing/2010/main" val="0"/>
              </a:ext>
            </a:extLst>
          </a:blip>
          <a:stretch>
            <a:fillRect/>
          </a:stretch>
        </p:blipFill>
        <p:spPr>
          <a:xfrm>
            <a:off x="1067967" y="4992808"/>
            <a:ext cx="676275" cy="178967"/>
          </a:xfrm>
          <a:prstGeom prst="rect">
            <a:avLst/>
          </a:prstGeom>
        </p:spPr>
      </p:pic>
      <p:pic>
        <p:nvPicPr>
          <p:cNvPr id="60" name="Image 59">
            <a:extLst>
              <a:ext uri="{FF2B5EF4-FFF2-40B4-BE49-F238E27FC236}">
                <a16:creationId xmlns:a16="http://schemas.microsoft.com/office/drawing/2014/main" id="{820164E8-5272-429E-BDAF-0710DF47A498}"/>
              </a:ext>
            </a:extLst>
          </p:cNvPr>
          <p:cNvPicPr/>
          <p:nvPr/>
        </p:nvPicPr>
        <p:blipFill>
          <a:blip r:embed="rId9" cstate="screen">
            <a:extLst>
              <a:ext uri="{28A0092B-C50C-407E-A947-70E740481C1C}">
                <a14:useLocalDpi xmlns:a14="http://schemas.microsoft.com/office/drawing/2010/main" val="0"/>
              </a:ext>
            </a:extLst>
          </a:blip>
          <a:stretch>
            <a:fillRect/>
          </a:stretch>
        </p:blipFill>
        <p:spPr>
          <a:xfrm>
            <a:off x="928993" y="5479353"/>
            <a:ext cx="921276" cy="311150"/>
          </a:xfrm>
          <a:prstGeom prst="rect">
            <a:avLst/>
          </a:prstGeom>
        </p:spPr>
      </p:pic>
      <p:pic>
        <p:nvPicPr>
          <p:cNvPr id="61" name="Image 60">
            <a:extLst>
              <a:ext uri="{FF2B5EF4-FFF2-40B4-BE49-F238E27FC236}">
                <a16:creationId xmlns:a16="http://schemas.microsoft.com/office/drawing/2014/main" id="{C0B33758-09B0-4F8E-BD56-8EEFC0973DB0}"/>
              </a:ext>
            </a:extLst>
          </p:cNvPr>
          <p:cNvPicPr/>
          <p:nvPr/>
        </p:nvPicPr>
        <p:blipFill>
          <a:blip r:embed="rId10" cstate="screen">
            <a:extLst>
              <a:ext uri="{28A0092B-C50C-407E-A947-70E740481C1C}">
                <a14:useLocalDpi xmlns:a14="http://schemas.microsoft.com/office/drawing/2010/main" val="0"/>
              </a:ext>
            </a:extLst>
          </a:blip>
          <a:stretch>
            <a:fillRect/>
          </a:stretch>
        </p:blipFill>
        <p:spPr>
          <a:xfrm>
            <a:off x="1202308" y="5174296"/>
            <a:ext cx="374650" cy="346075"/>
          </a:xfrm>
          <a:prstGeom prst="rect">
            <a:avLst/>
          </a:prstGeom>
        </p:spPr>
      </p:pic>
      <p:pic>
        <p:nvPicPr>
          <p:cNvPr id="63" name="Image 62">
            <a:extLst>
              <a:ext uri="{FF2B5EF4-FFF2-40B4-BE49-F238E27FC236}">
                <a16:creationId xmlns:a16="http://schemas.microsoft.com/office/drawing/2014/main" id="{B2BA904C-8041-4ECE-AF89-36D74832B6A9}"/>
              </a:ext>
            </a:extLst>
          </p:cNvPr>
          <p:cNvPicPr>
            <a:picLocks noChangeAspect="1"/>
          </p:cNvPicPr>
          <p:nvPr/>
        </p:nvPicPr>
        <p:blipFill>
          <a:blip r:embed="rId11" cstate="screen">
            <a:extLst>
              <a:ext uri="{28A0092B-C50C-407E-A947-70E740481C1C}">
                <a14:useLocalDpi xmlns:a14="http://schemas.microsoft.com/office/drawing/2010/main" val="0"/>
              </a:ext>
            </a:extLst>
          </a:blip>
          <a:stretch>
            <a:fillRect/>
          </a:stretch>
        </p:blipFill>
        <p:spPr>
          <a:xfrm>
            <a:off x="1212920" y="4552766"/>
            <a:ext cx="353426" cy="308823"/>
          </a:xfrm>
          <a:prstGeom prst="rect">
            <a:avLst/>
          </a:prstGeom>
        </p:spPr>
      </p:pic>
      <p:sp>
        <p:nvSpPr>
          <p:cNvPr id="64" name="Espace réservé du pied de page 1">
            <a:extLst>
              <a:ext uri="{FF2B5EF4-FFF2-40B4-BE49-F238E27FC236}">
                <a16:creationId xmlns:a16="http://schemas.microsoft.com/office/drawing/2014/main" id="{732BEAB1-F6BC-4D45-8EA9-5AC29C140FF7}"/>
              </a:ext>
            </a:extLst>
          </p:cNvPr>
          <p:cNvSpPr>
            <a:spLocks noGrp="1"/>
          </p:cNvSpPr>
          <p:nvPr>
            <p:ph type="ftr" sz="quarter" idx="3"/>
          </p:nvPr>
        </p:nvSpPr>
        <p:spPr>
          <a:xfrm>
            <a:off x="1452412" y="6467077"/>
            <a:ext cx="3304985" cy="263595"/>
          </a:xfrm>
        </p:spPr>
        <p:txBody>
          <a:bodyPr/>
          <a:lstStyle/>
          <a:p>
            <a:pPr algn="l"/>
            <a:r>
              <a:rPr lang="fr-FR" dirty="0"/>
              <a:t>Les rendements assurance vie 2021</a:t>
            </a:r>
          </a:p>
        </p:txBody>
      </p:sp>
    </p:spTree>
    <p:extLst>
      <p:ext uri="{BB962C8B-B14F-4D97-AF65-F5344CB8AC3E}">
        <p14:creationId xmlns:p14="http://schemas.microsoft.com/office/powerpoint/2010/main" val="35305026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0F1782F-ACB3-4868-B4F3-5FF7150A0F82}"/>
              </a:ext>
            </a:extLst>
          </p:cNvPr>
          <p:cNvSpPr>
            <a:spLocks noGrp="1"/>
          </p:cNvSpPr>
          <p:nvPr>
            <p:ph type="body" sz="quarter" idx="10"/>
          </p:nvPr>
        </p:nvSpPr>
        <p:spPr>
          <a:xfrm>
            <a:off x="1882157" y="5123432"/>
            <a:ext cx="8427686" cy="719171"/>
          </a:xfrm>
        </p:spPr>
        <p:txBody>
          <a:bodyPr/>
          <a:lstStyle/>
          <a:p>
            <a:r>
              <a:rPr lang="fr-FR" sz="1800" b="1" dirty="0">
                <a:latin typeface="+mj-lt"/>
              </a:rPr>
              <a:t>Département émetteur</a:t>
            </a:r>
          </a:p>
          <a:p>
            <a:endParaRPr lang="fr-FR" dirty="0"/>
          </a:p>
        </p:txBody>
      </p:sp>
      <p:sp>
        <p:nvSpPr>
          <p:cNvPr id="3" name="Espace réservé du texte 2">
            <a:extLst>
              <a:ext uri="{FF2B5EF4-FFF2-40B4-BE49-F238E27FC236}">
                <a16:creationId xmlns:a16="http://schemas.microsoft.com/office/drawing/2014/main" id="{88BB8F18-0EC1-4D74-8EBF-EDFFBC9D2C4C}"/>
              </a:ext>
            </a:extLst>
          </p:cNvPr>
          <p:cNvSpPr>
            <a:spLocks noGrp="1"/>
          </p:cNvSpPr>
          <p:nvPr>
            <p:ph type="body" sz="quarter" idx="11"/>
          </p:nvPr>
        </p:nvSpPr>
        <p:spPr>
          <a:xfrm>
            <a:off x="1882157" y="5477238"/>
            <a:ext cx="8427686" cy="719171"/>
          </a:xfrm>
        </p:spPr>
        <p:txBody>
          <a:bodyPr/>
          <a:lstStyle/>
          <a:p>
            <a:r>
              <a:rPr lang="fr-FR" sz="1800" dirty="0">
                <a:latin typeface="+mj-lt"/>
              </a:rPr>
              <a:t>Contact :  </a:t>
            </a:r>
            <a:r>
              <a:rPr lang="fr-FR" dirty="0">
                <a:solidFill>
                  <a:schemeClr val="tx1"/>
                </a:solidFill>
                <a:latin typeface="+mj-lt"/>
              </a:rPr>
              <a:t>C</a:t>
            </a:r>
            <a:r>
              <a:rPr lang="fr-FR" sz="1800" dirty="0">
                <a:solidFill>
                  <a:schemeClr val="tx1"/>
                </a:solidFill>
                <a:latin typeface="+mj-lt"/>
              </a:rPr>
              <a:t>écile </a:t>
            </a:r>
            <a:r>
              <a:rPr lang="fr-FR" dirty="0">
                <a:solidFill>
                  <a:schemeClr val="tx1"/>
                </a:solidFill>
                <a:latin typeface="+mj-lt"/>
              </a:rPr>
              <a:t>Saulnier </a:t>
            </a:r>
            <a:r>
              <a:rPr lang="fr-FR" sz="1800" dirty="0">
                <a:solidFill>
                  <a:schemeClr val="tx1"/>
                </a:solidFill>
                <a:latin typeface="+mj-lt"/>
              </a:rPr>
              <a:t>– 01 58 40 64 44</a:t>
            </a:r>
          </a:p>
          <a:p>
            <a:endParaRPr lang="fr-FR" dirty="0"/>
          </a:p>
        </p:txBody>
      </p:sp>
      <p:sp>
        <p:nvSpPr>
          <p:cNvPr id="4" name="Espace réservé du texte 3">
            <a:extLst>
              <a:ext uri="{FF2B5EF4-FFF2-40B4-BE49-F238E27FC236}">
                <a16:creationId xmlns:a16="http://schemas.microsoft.com/office/drawing/2014/main" id="{02000B98-90BC-4161-87B1-A0142AFD8250}"/>
              </a:ext>
            </a:extLst>
          </p:cNvPr>
          <p:cNvSpPr>
            <a:spLocks noGrp="1"/>
          </p:cNvSpPr>
          <p:nvPr>
            <p:ph type="body" sz="quarter" idx="12"/>
          </p:nvPr>
        </p:nvSpPr>
        <p:spPr>
          <a:xfrm>
            <a:off x="1882157" y="5828139"/>
            <a:ext cx="8427686" cy="341632"/>
          </a:xfrm>
        </p:spPr>
        <p:txBody>
          <a:bodyPr/>
          <a:lstStyle/>
          <a:p>
            <a:r>
              <a:rPr lang="fr-FR" sz="1800" dirty="0">
                <a:latin typeface="+mj-lt"/>
              </a:rPr>
              <a:t>Cecile.saulnier@ecuvie.caisse-epargne.fr</a:t>
            </a:r>
          </a:p>
        </p:txBody>
      </p:sp>
    </p:spTree>
    <p:extLst>
      <p:ext uri="{BB962C8B-B14F-4D97-AF65-F5344CB8AC3E}">
        <p14:creationId xmlns:p14="http://schemas.microsoft.com/office/powerpoint/2010/main" val="1537450818"/>
      </p:ext>
    </p:extLst>
  </p:cSld>
  <p:clrMapOvr>
    <a:masterClrMapping/>
  </p:clrMapOvr>
</p:sld>
</file>

<file path=ppt/theme/theme1.xml><?xml version="1.0" encoding="utf-8"?>
<a:theme xmlns:a="http://schemas.openxmlformats.org/drawingml/2006/main" name="Conception personnalisée">
  <a:themeElements>
    <a:clrScheme name="Ecureuil Vie">
      <a:dk1>
        <a:srgbClr val="666666"/>
      </a:dk1>
      <a:lt1>
        <a:sysClr val="window" lastClr="FFFFFF"/>
      </a:lt1>
      <a:dk2>
        <a:srgbClr val="666666"/>
      </a:dk2>
      <a:lt2>
        <a:srgbClr val="E7E6E6"/>
      </a:lt2>
      <a:accent1>
        <a:srgbClr val="F49D63"/>
      </a:accent1>
      <a:accent2>
        <a:srgbClr val="09B2AF"/>
      </a:accent2>
      <a:accent3>
        <a:srgbClr val="EA4E55"/>
      </a:accent3>
      <a:accent4>
        <a:srgbClr val="F49D63"/>
      </a:accent4>
      <a:accent5>
        <a:srgbClr val="09B2AF"/>
      </a:accent5>
      <a:accent6>
        <a:srgbClr val="EA4E55"/>
      </a:accent6>
      <a:hlink>
        <a:srgbClr val="666666"/>
      </a:hlink>
      <a:folHlink>
        <a:srgbClr val="666666"/>
      </a:folHlink>
    </a:clrScheme>
    <a:fontScheme name="Personnalisé 3">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8845EB1F89C8646800CD30A561F66A2" ma:contentTypeVersion="10" ma:contentTypeDescription="Crée un document." ma:contentTypeScope="" ma:versionID="6bf7d7ac3cee5cfbdfb6b04a4f30b23c">
  <xsd:schema xmlns:xsd="http://www.w3.org/2001/XMLSchema" xmlns:xs="http://www.w3.org/2001/XMLSchema" xmlns:p="http://schemas.microsoft.com/office/2006/metadata/properties" xmlns:ns2="a5aca70e-92df-4ab3-8763-d841355f2152" xmlns:ns3="c77dc3c2-0c17-4868-8c18-a7672fb6f5e4" targetNamespace="http://schemas.microsoft.com/office/2006/metadata/properties" ma:root="true" ma:fieldsID="e7d3ea658535e7b1ddb95cfb135c743f" ns2:_="" ns3:_="">
    <xsd:import namespace="a5aca70e-92df-4ab3-8763-d841355f2152"/>
    <xsd:import namespace="c77dc3c2-0c17-4868-8c18-a7672fb6f5e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5aca70e-92df-4ab3-8763-d841355f21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77dc3c2-0c17-4868-8c18-a7672fb6f5e4" elementFormDefault="qualified">
    <xsd:import namespace="http://schemas.microsoft.com/office/2006/documentManagement/types"/>
    <xsd:import namespace="http://schemas.microsoft.com/office/infopath/2007/PartnerControls"/>
    <xsd:element name="SharedWithUsers" ma:index="15"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91D5287-66FA-4646-B66C-A097E9CA510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5aca70e-92df-4ab3-8763-d841355f2152"/>
    <ds:schemaRef ds:uri="c77dc3c2-0c17-4868-8c18-a7672fb6f5e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6C4A3F4-2588-4D06-B316-648455DEF275}">
  <ds:schemaRefs>
    <ds:schemaRef ds:uri="http://schemas.microsoft.com/office/2006/documentManagement/types"/>
    <ds:schemaRef ds:uri="http://www.w3.org/XML/1998/namespace"/>
    <ds:schemaRef ds:uri="c77dc3c2-0c17-4868-8c18-a7672fb6f5e4"/>
    <ds:schemaRef ds:uri="http://purl.org/dc/terms/"/>
    <ds:schemaRef ds:uri="a5aca70e-92df-4ab3-8763-d841355f2152"/>
    <ds:schemaRef ds:uri="http://purl.org/dc/dcmitype/"/>
    <ds:schemaRef ds:uri="http://purl.org/dc/elements/1.1/"/>
    <ds:schemaRef ds:uri="http://schemas.microsoft.com/office/2006/metadata/properties"/>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AA836AA7-9159-47EF-AAC2-4537E8CFCD8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2263</TotalTime>
  <Words>1096</Words>
  <Application>Microsoft Office PowerPoint</Application>
  <PresentationFormat>Grand écran</PresentationFormat>
  <Paragraphs>259</Paragraphs>
  <Slides>10</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10</vt:i4>
      </vt:variant>
    </vt:vector>
  </HeadingPairs>
  <TitlesOfParts>
    <vt:vector size="17" baseType="lpstr">
      <vt:lpstr>Arial</vt:lpstr>
      <vt:lpstr>Britannic Bold</vt:lpstr>
      <vt:lpstr>Calibri</vt:lpstr>
      <vt:lpstr>Gill Sans MT</vt:lpstr>
      <vt:lpstr>Wide Latin</vt:lpstr>
      <vt:lpstr>Wingdings</vt:lpstr>
      <vt:lpstr>Conception personnalisée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Philippe Alberteau</dc:creator>
  <cp:lastModifiedBy>SAULNIER Cecile [ECUVIE]</cp:lastModifiedBy>
  <cp:revision>60</cp:revision>
  <dcterms:created xsi:type="dcterms:W3CDTF">2021-01-28T13:38:10Z</dcterms:created>
  <dcterms:modified xsi:type="dcterms:W3CDTF">2022-01-21T09:09:03Z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0x01010008845EB1F89C8646800CD30A561F66A2</vt:lpwstr>
  </property>
</Properties>
</file>