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1.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6.xml" ContentType="application/vnd.openxmlformats-officedocument.theme+xml"/>
  <Override PartName="/ppt/tags/tag2.xml" ContentType="application/vnd.openxmlformats-officedocument.presentationml.tags+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7.xml" ContentType="application/vnd.openxmlformats-officedocument.theme+xml"/>
  <Override PartName="/ppt/tags/tag3.xml" ContentType="application/vnd.openxmlformats-officedocument.presentationml.tags+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41" r:id="rId5"/>
    <p:sldMasterId id="2147483763" r:id="rId6"/>
    <p:sldMasterId id="2147483777" r:id="rId7"/>
    <p:sldMasterId id="2147483816" r:id="rId8"/>
    <p:sldMasterId id="2147483848" r:id="rId9"/>
    <p:sldMasterId id="2147483896" r:id="rId10"/>
    <p:sldMasterId id="2147483937" r:id="rId11"/>
    <p:sldMasterId id="2147483965" r:id="rId12"/>
  </p:sldMasterIdLst>
  <p:notesMasterIdLst>
    <p:notesMasterId r:id="rId16"/>
  </p:notesMasterIdLst>
  <p:handoutMasterIdLst>
    <p:handoutMasterId r:id="rId17"/>
  </p:handoutMasterIdLst>
  <p:sldIdLst>
    <p:sldId id="2134806262" r:id="rId13"/>
    <p:sldId id="2134806265" r:id="rId14"/>
    <p:sldId id="2134806266" r:id="rId15"/>
  </p:sldIdLst>
  <p:sldSz cx="9144000" cy="5143500" type="screen16x9"/>
  <p:notesSz cx="6797675" cy="9926638"/>
  <p:embeddedFontLst>
    <p:embeddedFont>
      <p:font typeface="Arial Black" panose="020B0A04020102020204" pitchFamily="34" charset="0"/>
      <p:bold r:id="rId18"/>
    </p:embeddedFont>
    <p:embeddedFont>
      <p:font typeface="Arial Narrow" panose="020B0606020202030204" pitchFamily="34" charset="0"/>
      <p:regular r:id="rId19"/>
      <p:bold r:id="rId20"/>
      <p:italic r:id="rId21"/>
      <p:boldItalic r:id="rId22"/>
    </p:embeddedFont>
    <p:embeddedFont>
      <p:font typeface="Cabin Condensed" panose="020B0604020202020204" charset="0"/>
      <p:regular r:id="rId23"/>
      <p:bold r:id="rId24"/>
      <p:italic r:id="rId25"/>
      <p:boldItalic r:id="rId26"/>
    </p:embeddedFont>
    <p:embeddedFont>
      <p:font typeface="Cambria Math" panose="02040503050406030204" pitchFamily="18" charset="0"/>
      <p:regular r:id="rId27"/>
    </p:embeddedFont>
    <p:embeddedFont>
      <p:font typeface="Montserrat ExtraBold" panose="00000900000000000000" pitchFamily="2" charset="0"/>
      <p:bold r:id="rId28"/>
      <p:boldItalic r:id="rId29"/>
    </p:embeddedFont>
    <p:embeddedFont>
      <p:font typeface="Montserrat SemiBold" panose="00000700000000000000" pitchFamily="2" charset="0"/>
      <p:bold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25"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4CE"/>
    <a:srgbClr val="007E39"/>
    <a:srgbClr val="8AB973"/>
    <a:srgbClr val="EAEAEA"/>
    <a:srgbClr val="BABADA"/>
    <a:srgbClr val="DCE288"/>
    <a:srgbClr val="705889"/>
    <a:srgbClr val="BF76AA"/>
    <a:srgbClr val="8A5599"/>
    <a:srgbClr val="6632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89" autoAdjust="0"/>
  </p:normalViewPr>
  <p:slideViewPr>
    <p:cSldViewPr showGuides="1">
      <p:cViewPr varScale="1">
        <p:scale>
          <a:sx n="63" d="100"/>
          <a:sy n="63" d="100"/>
        </p:scale>
        <p:origin x="763" y="58"/>
      </p:cViewPr>
      <p:guideLst>
        <p:guide orient="horz" pos="1439"/>
        <p:guide orient="horz" pos="169"/>
        <p:guide pos="1383"/>
        <p:guide pos="4468"/>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56" d="100"/>
          <a:sy n="56" d="100"/>
        </p:scale>
        <p:origin x="3288" y="62"/>
      </p:cViewPr>
      <p:guideLst>
        <p:guide orient="horz" pos="3125"/>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1.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customXml" Target="../customXml/item3.xml"/><Relationship Id="rId21" Type="http://schemas.openxmlformats.org/officeDocument/2006/relationships/font" Target="fonts/font4.fntdata"/><Relationship Id="rId34" Type="http://schemas.openxmlformats.org/officeDocument/2006/relationships/theme" Target="theme/theme1.xml"/><Relationship Id="rId7" Type="http://schemas.openxmlformats.org/officeDocument/2006/relationships/slideMaster" Target="slideMasters/slideMaster3.xml"/><Relationship Id="rId12" Type="http://schemas.openxmlformats.org/officeDocument/2006/relationships/slideMaster" Target="slideMasters/slideMaster8.xml"/><Relationship Id="rId17" Type="http://schemas.openxmlformats.org/officeDocument/2006/relationships/handoutMaster" Target="handoutMasters/handoutMaster1.xml"/><Relationship Id="rId25" Type="http://schemas.openxmlformats.org/officeDocument/2006/relationships/font" Target="fonts/font8.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font" Target="fonts/font7.fntdata"/><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3.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Master" Target="slideMasters/slideMaster6.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2.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641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6413"/>
          </a:xfrm>
          <a:prstGeom prst="rect">
            <a:avLst/>
          </a:prstGeom>
        </p:spPr>
        <p:txBody>
          <a:bodyPr vert="horz" lIns="91440" tIns="45720" rIns="91440" bIns="45720" rtlCol="0"/>
          <a:lstStyle>
            <a:lvl1pPr algn="r">
              <a:defRPr sz="1200"/>
            </a:lvl1pPr>
          </a:lstStyle>
          <a:p>
            <a:fld id="{3E09BF49-B416-42CB-A995-ACF7698E0F44}" type="datetimeFigureOut">
              <a:rPr lang="fr-FR" smtClean="0"/>
              <a:t>17/03/2022</a:t>
            </a:fld>
            <a:endParaRPr lang="fr-FR"/>
          </a:p>
        </p:txBody>
      </p:sp>
      <p:sp>
        <p:nvSpPr>
          <p:cNvPr id="4" name="Espace réservé du pied de page 3"/>
          <p:cNvSpPr>
            <a:spLocks noGrp="1"/>
          </p:cNvSpPr>
          <p:nvPr>
            <p:ph type="ftr" sz="quarter" idx="2"/>
          </p:nvPr>
        </p:nvSpPr>
        <p:spPr>
          <a:xfrm>
            <a:off x="3" y="9428630"/>
            <a:ext cx="2946400" cy="49641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8630"/>
            <a:ext cx="2946400" cy="496412"/>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84138" y="741363"/>
            <a:ext cx="6629400" cy="3729037"/>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80" y="4715154"/>
            <a:ext cx="5438139" cy="4466987"/>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oleObject" Target="../embeddings/oleObject1.bin"/></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13.emf"/></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3.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13.emf"/></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13.emf"/></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13.emf"/></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13.emf"/></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slideMaster" Target="../slideMasters/slideMaster6.xml"/><Relationship Id="rId7" Type="http://schemas.openxmlformats.org/officeDocument/2006/relationships/image" Target="../media/image7.png"/><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3.png"/><Relationship Id="rId5" Type="http://schemas.openxmlformats.org/officeDocument/2006/relationships/image" Target="../media/image14.emf"/><Relationship Id="rId4" Type="http://schemas.openxmlformats.org/officeDocument/2006/relationships/oleObject" Target="../embeddings/oleObject2.bin"/></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3.xml"/><Relationship Id="rId1" Type="http://schemas.openxmlformats.org/officeDocument/2006/relationships/vmlDrawing" Target="../drawings/vmlDrawing3.vml"/><Relationship Id="rId5" Type="http://schemas.openxmlformats.org/officeDocument/2006/relationships/image" Target="../media/image5.emf"/><Relationship Id="rId4" Type="http://schemas.openxmlformats.org/officeDocument/2006/relationships/oleObject" Target="../embeddings/oleObject1.bin"/></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13.emf"/></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13.emf"/></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13.emf"/></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13.emf"/></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3" y="1779663"/>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3" y="2979617"/>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5" y="4670223"/>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4" y="4703469"/>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36" name="Imag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93760" y="4595588"/>
            <a:ext cx="1725231" cy="287769"/>
          </a:xfrm>
          <a:prstGeom prst="rect">
            <a:avLst/>
          </a:prstGeom>
        </p:spPr>
      </p:pic>
      <p:grpSp>
        <p:nvGrpSpPr>
          <p:cNvPr id="11" name="Groupe 10"/>
          <p:cNvGrpSpPr/>
          <p:nvPr userDrawn="1"/>
        </p:nvGrpSpPr>
        <p:grpSpPr>
          <a:xfrm>
            <a:off x="288927" y="438152"/>
            <a:ext cx="3420000" cy="369633"/>
            <a:chOff x="288926" y="438151"/>
            <a:chExt cx="4284661" cy="444500"/>
          </a:xfrm>
        </p:grpSpPr>
        <p:sp>
          <p:nvSpPr>
            <p:cNvPr id="13"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8"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1"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6"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7"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8"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9"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0"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1"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Tree>
    <p:extLst>
      <p:ext uri="{BB962C8B-B14F-4D97-AF65-F5344CB8AC3E}">
        <p14:creationId xmlns:p14="http://schemas.microsoft.com/office/powerpoint/2010/main" val="165999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1" y="1"/>
            <a:ext cx="4520342" cy="1810442"/>
          </a:xfrm>
          <a:prstGeom prst="rect">
            <a:avLst/>
          </a:prstGeom>
        </p:spPr>
      </p:pic>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5537" y="4610165"/>
            <a:ext cx="1725231" cy="287769"/>
          </a:xfrm>
          <a:prstGeom prst="rect">
            <a:avLst/>
          </a:prstGeom>
        </p:spPr>
      </p:pic>
      <p:sp>
        <p:nvSpPr>
          <p:cNvPr id="59" name="Espace réservé du texte 52"/>
          <p:cNvSpPr>
            <a:spLocks noGrp="1"/>
          </p:cNvSpPr>
          <p:nvPr>
            <p:ph type="body" sz="quarter" idx="16" hasCustomPrompt="1"/>
          </p:nvPr>
        </p:nvSpPr>
        <p:spPr>
          <a:xfrm>
            <a:off x="940500" y="372019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500"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500" y="3147814"/>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grpSp>
        <p:nvGrpSpPr>
          <p:cNvPr id="11" name="Groupe 10"/>
          <p:cNvGrpSpPr/>
          <p:nvPr userDrawn="1"/>
        </p:nvGrpSpPr>
        <p:grpSpPr>
          <a:xfrm>
            <a:off x="5702795" y="4587975"/>
            <a:ext cx="3240360" cy="332149"/>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3"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5"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6"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7"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8"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1"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Tree>
    <p:extLst>
      <p:ext uri="{BB962C8B-B14F-4D97-AF65-F5344CB8AC3E}">
        <p14:creationId xmlns:p14="http://schemas.microsoft.com/office/powerpoint/2010/main" val="2478312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25" name="Groupe 24"/>
          <p:cNvGrpSpPr/>
          <p:nvPr userDrawn="1"/>
        </p:nvGrpSpPr>
        <p:grpSpPr>
          <a:xfrm>
            <a:off x="1" y="1"/>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grpSp>
      <p:sp>
        <p:nvSpPr>
          <p:cNvPr id="27" name="Espace réservé du texte 2"/>
          <p:cNvSpPr>
            <a:spLocks noGrp="1"/>
          </p:cNvSpPr>
          <p:nvPr>
            <p:ph type="body" sz="quarter" idx="11"/>
          </p:nvPr>
        </p:nvSpPr>
        <p:spPr>
          <a:xfrm>
            <a:off x="1249771" y="616576"/>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249771" y="1317081"/>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1" y="2017586"/>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1" y="2718091"/>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1" y="3418596"/>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1" y="411910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3" y="616505"/>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3"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3" y="2017515"/>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3" y="2718020"/>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3"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3" y="411902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608094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grpSp>
      </p:grpSp>
      <p:sp>
        <p:nvSpPr>
          <p:cNvPr id="12" name="Espace réservé du texte 52"/>
          <p:cNvSpPr>
            <a:spLocks noGrp="1"/>
          </p:cNvSpPr>
          <p:nvPr>
            <p:ph type="body" sz="quarter" idx="12" hasCustomPrompt="1"/>
          </p:nvPr>
        </p:nvSpPr>
        <p:spPr>
          <a:xfrm>
            <a:off x="755577"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6" y="2571750"/>
            <a:ext cx="6470818" cy="1082086"/>
          </a:xfrm>
          <a:prstGeom prst="rect">
            <a:avLst/>
          </a:prstGeo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221362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90"/>
            <a:ext cx="7704856" cy="3712563"/>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673472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9"/>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4" y="1131889"/>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99549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189721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834645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8"/>
            <a:ext cx="7200000" cy="2867326"/>
          </a:xfrm>
          <a:prstGeom prst="rect">
            <a:avLst/>
          </a:prstGeom>
        </p:spPr>
      </p:pic>
    </p:spTree>
    <p:extLst>
      <p:ext uri="{BB962C8B-B14F-4D97-AF65-F5344CB8AC3E}">
        <p14:creationId xmlns:p14="http://schemas.microsoft.com/office/powerpoint/2010/main" val="212385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9"/>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pic>
        <p:nvPicPr>
          <p:cNvPr id="21" name="Imag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3760" y="4595588"/>
            <a:ext cx="1725231" cy="287769"/>
          </a:xfrm>
          <a:prstGeom prst="rect">
            <a:avLst/>
          </a:prstGeom>
        </p:spPr>
      </p:pic>
    </p:spTree>
    <p:extLst>
      <p:ext uri="{BB962C8B-B14F-4D97-AF65-F5344CB8AC3E}">
        <p14:creationId xmlns:p14="http://schemas.microsoft.com/office/powerpoint/2010/main" val="2223043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8956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4202642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u 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2" y="4745189"/>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050"/>
          </a:p>
        </p:txBody>
      </p:sp>
      <p:sp>
        <p:nvSpPr>
          <p:cNvPr id="9" name="Espace réservé du texte 8"/>
          <p:cNvSpPr>
            <a:spLocks noGrp="1"/>
          </p:cNvSpPr>
          <p:nvPr>
            <p:ph type="body" sz="quarter" idx="13" hasCustomPrompt="1"/>
          </p:nvPr>
        </p:nvSpPr>
        <p:spPr>
          <a:xfrm>
            <a:off x="223839" y="310753"/>
            <a:ext cx="591950" cy="320857"/>
          </a:xfrm>
        </p:spPr>
        <p:txBody>
          <a:bodyPr>
            <a:spAutoFit/>
          </a:bodyPr>
          <a:lstStyle>
            <a:lvl1pPr algn="ctr">
              <a:defRPr sz="1650" b="1">
                <a:solidFill>
                  <a:schemeClr val="tx1"/>
                </a:solidFill>
              </a:defRPr>
            </a:lvl1pPr>
          </a:lstStyle>
          <a:p>
            <a:pPr lvl="0"/>
            <a:r>
              <a:rPr lang="fr-FR"/>
              <a:t>#</a:t>
            </a:r>
          </a:p>
        </p:txBody>
      </p:sp>
      <p:sp>
        <p:nvSpPr>
          <p:cNvPr id="13" name="Espace réservé du texte 11"/>
          <p:cNvSpPr>
            <a:spLocks noGrp="1"/>
          </p:cNvSpPr>
          <p:nvPr>
            <p:ph type="body" sz="quarter" idx="16"/>
          </p:nvPr>
        </p:nvSpPr>
        <p:spPr>
          <a:xfrm>
            <a:off x="1079501" y="974701"/>
            <a:ext cx="7262599" cy="531371"/>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texte 11"/>
          <p:cNvSpPr>
            <a:spLocks noGrp="1"/>
          </p:cNvSpPr>
          <p:nvPr>
            <p:ph type="body" sz="quarter" idx="15"/>
          </p:nvPr>
        </p:nvSpPr>
        <p:spPr>
          <a:xfrm>
            <a:off x="4921600" y="1710191"/>
            <a:ext cx="3420500" cy="259686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079500" y="1710191"/>
            <a:ext cx="3420500" cy="259686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7" name="Espace réservé de la date 16"/>
          <p:cNvSpPr>
            <a:spLocks noGrp="1"/>
          </p:cNvSpPr>
          <p:nvPr>
            <p:ph type="dt" sz="half" idx="17"/>
          </p:nvPr>
        </p:nvSpPr>
        <p:spPr/>
        <p:txBody>
          <a:bodyPr/>
          <a:lstStyle/>
          <a:p>
            <a:r>
              <a:rPr lang="fr-FR"/>
              <a:t>Jj Mois Aaaa</a:t>
            </a:r>
          </a:p>
        </p:txBody>
      </p:sp>
      <p:sp>
        <p:nvSpPr>
          <p:cNvPr id="18" name="Espace réservé du pied de page 17"/>
          <p:cNvSpPr>
            <a:spLocks noGrp="1"/>
          </p:cNvSpPr>
          <p:nvPr>
            <p:ph type="ftr" sz="quarter" idx="18"/>
          </p:nvPr>
        </p:nvSpPr>
        <p:spPr/>
        <p:txBody>
          <a:bodyPr/>
          <a:lstStyle/>
          <a:p>
            <a:r>
              <a:rPr lang="fr-FR"/>
              <a:t>TITRE DE LA PRÉSENTATION</a:t>
            </a:r>
          </a:p>
        </p:txBody>
      </p:sp>
      <p:sp>
        <p:nvSpPr>
          <p:cNvPr id="19" name="Espace réservé du numéro de diapositive 18"/>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997110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D. 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192" y="1192"/>
          <a:ext cx="1190" cy="1190"/>
        </p:xfrm>
        <a:graphic>
          <a:graphicData uri="http://schemas.openxmlformats.org/presentationml/2006/ole">
            <mc:AlternateContent xmlns:mc="http://schemas.openxmlformats.org/markup-compatibility/2006">
              <mc:Choice xmlns:v="urn:schemas-microsoft-com:vml" Requires="v">
                <p:oleObj spid="_x0000_s1028" name="think-cell Slide" r:id="rId4" imgW="381" imgH="286" progId="TCLayout.ActiveDocument.1">
                  <p:embed/>
                </p:oleObj>
              </mc:Choice>
              <mc:Fallback>
                <p:oleObj name="think-cell Slide" r:id="rId4" imgW="381" imgH="286" progId="TCLayout.ActiveDocument.1">
                  <p:embed/>
                  <p:pic>
                    <p:nvPicPr>
                      <p:cNvPr id="2" name="Object 1" hidden="1"/>
                      <p:cNvPicPr/>
                      <p:nvPr/>
                    </p:nvPicPr>
                    <p:blipFill>
                      <a:blip r:embed="rId5"/>
                      <a:stretch>
                        <a:fillRect/>
                      </a:stretch>
                    </p:blipFill>
                    <p:spPr>
                      <a:xfrm>
                        <a:off x="1192" y="1192"/>
                        <a:ext cx="1190" cy="1190"/>
                      </a:xfrm>
                      <a:prstGeom prst="rect">
                        <a:avLst/>
                      </a:prstGeom>
                    </p:spPr>
                  </p:pic>
                </p:oleObj>
              </mc:Fallback>
            </mc:AlternateContent>
          </a:graphicData>
        </a:graphic>
      </p:graphicFrame>
      <p:sp>
        <p:nvSpPr>
          <p:cNvPr id="8" name="Title 7"/>
          <p:cNvSpPr>
            <a:spLocks noGrp="1"/>
          </p:cNvSpPr>
          <p:nvPr>
            <p:ph type="title" hasCustomPrompt="1"/>
          </p:nvPr>
        </p:nvSpPr>
        <p:spPr>
          <a:xfrm>
            <a:off x="472501" y="467102"/>
            <a:ext cx="8200013" cy="249299"/>
          </a:xfrm>
        </p:spPr>
        <p:txBody>
          <a:bodyPr anchor="b" anchorCtr="0"/>
          <a:lstStyle>
            <a:lvl1pPr>
              <a:defRPr>
                <a:latin typeface="Arial" panose="020B0604020202020204" pitchFamily="34" charset="0"/>
                <a:sym typeface="Arial" panose="020B0604020202020204" pitchFamily="34" charset="0"/>
              </a:defRPr>
            </a:lvl1pPr>
          </a:lstStyle>
          <a:p>
            <a:r>
              <a:rPr lang="fr-FR"/>
              <a:t>Click to </a:t>
            </a:r>
            <a:r>
              <a:rPr lang="fr-FR" err="1"/>
              <a:t>add</a:t>
            </a:r>
            <a:r>
              <a:rPr lang="fr-FR"/>
              <a:t> </a:t>
            </a:r>
            <a:r>
              <a:rPr lang="fr-FR" err="1"/>
              <a:t>title</a:t>
            </a:r>
            <a:endParaRPr lang="fr-FR"/>
          </a:p>
        </p:txBody>
      </p:sp>
      <p:sp>
        <p:nvSpPr>
          <p:cNvPr id="39" name="Oval 13"/>
          <p:cNvSpPr txBox="1">
            <a:spLocks noChangeAspect="1" noChangeArrowheads="1"/>
          </p:cNvSpPr>
          <p:nvPr userDrawn="1"/>
        </p:nvSpPr>
        <p:spPr bwMode="auto">
          <a:xfrm>
            <a:off x="71025" y="4946651"/>
            <a:ext cx="206788" cy="138499"/>
          </a:xfrm>
          <a:prstGeom prst="rect">
            <a:avLst/>
          </a:prstGeom>
          <a:noFill/>
          <a:ln>
            <a:noFill/>
          </a:ln>
          <a:effectLst/>
        </p:spPr>
        <p:txBody>
          <a:bodyPr wrap="none" lIns="0" tIns="0" rIns="0" bIns="0">
            <a:spAutoFit/>
          </a:bodyPr>
          <a:lstStyle>
            <a:lvl1pPr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a:fld id="{D8874AE0-B6EA-436B-A0C1-7F0296AE2395}" type="slidenum">
              <a:rPr lang="fr-FR" altLang="en-US" sz="900" b="1">
                <a:solidFill>
                  <a:schemeClr val="accent1"/>
                </a:solidFill>
                <a:latin typeface="Arial" panose="020B0604020202020204" pitchFamily="34" charset="0"/>
                <a:sym typeface="Arial" panose="020B0604020202020204" pitchFamily="34" charset="0"/>
              </a:rPr>
              <a:pPr algn="r"/>
              <a:t>‹N°›</a:t>
            </a:fld>
            <a:endParaRPr lang="fr-FR" altLang="en-US" sz="900" b="1">
              <a:solidFill>
                <a:schemeClr val="accent1"/>
              </a:solidFill>
              <a:latin typeface="Arial" panose="020B0604020202020204" pitchFamily="34" charset="0"/>
              <a:sym typeface="Arial" panose="020B0604020202020204" pitchFamily="34" charset="0"/>
            </a:endParaRPr>
          </a:p>
        </p:txBody>
      </p:sp>
      <p:cxnSp>
        <p:nvCxnSpPr>
          <p:cNvPr id="41" name="Connecteur droit 21"/>
          <p:cNvCxnSpPr/>
          <p:nvPr userDrawn="1"/>
        </p:nvCxnSpPr>
        <p:spPr>
          <a:xfrm>
            <a:off x="0" y="4875213"/>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53914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32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63F30E-F249-47B1-B67F-2882380ACC27}"/>
              </a:ext>
            </a:extLst>
          </p:cNvPr>
          <p:cNvSpPr>
            <a:spLocks noChangeArrowheads="1"/>
          </p:cNvSpPr>
          <p:nvPr userDrawn="1"/>
        </p:nvSpPr>
        <p:spPr bwMode="auto">
          <a:xfrm>
            <a:off x="2017714" y="161925"/>
            <a:ext cx="814387" cy="596504"/>
          </a:xfrm>
          <a:prstGeom prst="rect">
            <a:avLst/>
          </a:prstGeom>
          <a:solidFill>
            <a:srgbClr val="CD0920"/>
          </a:solidFill>
          <a:ln>
            <a:noFill/>
          </a:ln>
          <a:effectLst>
            <a:outerShdw blurRad="152400" dist="38100" dir="2700000" rotWithShape="0">
              <a:srgbClr val="7F7F7F">
                <a:alpha val="9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auto">
              <a:spcBef>
                <a:spcPts val="0"/>
              </a:spcBef>
              <a:spcAft>
                <a:spcPts val="0"/>
              </a:spcAft>
              <a:defRPr/>
            </a:pPr>
            <a:endParaRPr lang="fr-FR" sz="1050" dirty="0">
              <a:solidFill>
                <a:schemeClr val="lt1"/>
              </a:solidFill>
              <a:latin typeface="+mn-lt"/>
              <a:ea typeface="+mn-ea"/>
              <a:cs typeface="+mn-cs"/>
            </a:endParaRPr>
          </a:p>
        </p:txBody>
      </p:sp>
      <p:sp>
        <p:nvSpPr>
          <p:cNvPr id="4" name="Rectangle 3">
            <a:extLst>
              <a:ext uri="{FF2B5EF4-FFF2-40B4-BE49-F238E27FC236}">
                <a16:creationId xmlns:a16="http://schemas.microsoft.com/office/drawing/2014/main" id="{C25AD08C-E252-474D-8654-40F3ECD9FFC0}"/>
              </a:ext>
            </a:extLst>
          </p:cNvPr>
          <p:cNvSpPr>
            <a:spLocks noChangeArrowheads="1"/>
          </p:cNvSpPr>
          <p:nvPr userDrawn="1"/>
        </p:nvSpPr>
        <p:spPr bwMode="auto">
          <a:xfrm>
            <a:off x="649288" y="538163"/>
            <a:ext cx="1584325" cy="1188244"/>
          </a:xfrm>
          <a:prstGeom prst="rect">
            <a:avLst/>
          </a:prstGeom>
          <a:solidFill>
            <a:schemeClr val="bg1"/>
          </a:solidFill>
          <a:ln w="3175" cap="sq">
            <a:solidFill>
              <a:srgbClr val="F2F2F2">
                <a:alpha val="59999"/>
              </a:srgbClr>
            </a:solidFill>
            <a:prstDash val="dot"/>
            <a:round/>
            <a:headEnd/>
            <a:tailEnd/>
          </a:ln>
          <a:effectLst>
            <a:outerShdw blurRad="152400" dist="38100" dir="2700000" algn="tl" rotWithShape="0">
              <a:srgbClr val="7F7F7F">
                <a:alpha val="95000"/>
              </a:srgbClr>
            </a:outerShdw>
          </a:effectLst>
        </p:spPr>
        <p:txBody>
          <a:bodyPr anchor="ctr"/>
          <a:lstStyle/>
          <a:p>
            <a:pPr algn="ctr" fontAlgn="auto">
              <a:spcBef>
                <a:spcPts val="0"/>
              </a:spcBef>
              <a:spcAft>
                <a:spcPts val="0"/>
              </a:spcAft>
              <a:defRPr/>
            </a:pPr>
            <a:endParaRPr lang="fr-FR" sz="1050" dirty="0">
              <a:solidFill>
                <a:schemeClr val="lt1"/>
              </a:solidFill>
              <a:latin typeface="+mn-lt"/>
              <a:ea typeface="+mn-ea"/>
              <a:cs typeface="+mn-cs"/>
            </a:endParaRPr>
          </a:p>
        </p:txBody>
      </p:sp>
      <p:sp>
        <p:nvSpPr>
          <p:cNvPr id="5" name="Rectangle 4">
            <a:extLst>
              <a:ext uri="{FF2B5EF4-FFF2-40B4-BE49-F238E27FC236}">
                <a16:creationId xmlns:a16="http://schemas.microsoft.com/office/drawing/2014/main" id="{33E8DCBA-465A-4711-8DA3-C1FC41BF1515}"/>
              </a:ext>
            </a:extLst>
          </p:cNvPr>
          <p:cNvSpPr>
            <a:spLocks noChangeArrowheads="1"/>
          </p:cNvSpPr>
          <p:nvPr userDrawn="1"/>
        </p:nvSpPr>
        <p:spPr bwMode="auto">
          <a:xfrm>
            <a:off x="433389" y="1193006"/>
            <a:ext cx="466725" cy="352425"/>
          </a:xfrm>
          <a:prstGeom prst="rect">
            <a:avLst/>
          </a:prstGeom>
          <a:solidFill>
            <a:srgbClr val="CD0920"/>
          </a:solidFill>
          <a:ln>
            <a:noFill/>
          </a:ln>
          <a:effectLst>
            <a:outerShdw blurRad="152400" dist="38100" dir="2700000" rotWithShape="0">
              <a:srgbClr val="7F7F7F">
                <a:alpha val="9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auto">
              <a:spcBef>
                <a:spcPts val="0"/>
              </a:spcBef>
              <a:spcAft>
                <a:spcPts val="0"/>
              </a:spcAft>
              <a:defRPr/>
            </a:pPr>
            <a:endParaRPr lang="fr-FR" sz="1050" dirty="0">
              <a:solidFill>
                <a:schemeClr val="lt1"/>
              </a:solidFill>
              <a:latin typeface="+mn-lt"/>
              <a:ea typeface="+mn-ea"/>
              <a:cs typeface="+mn-cs"/>
            </a:endParaRPr>
          </a:p>
        </p:txBody>
      </p:sp>
      <p:sp>
        <p:nvSpPr>
          <p:cNvPr id="17" name="Titre 1"/>
          <p:cNvSpPr>
            <a:spLocks noGrp="1"/>
          </p:cNvSpPr>
          <p:nvPr>
            <p:ph type="title"/>
          </p:nvPr>
        </p:nvSpPr>
        <p:spPr>
          <a:xfrm>
            <a:off x="1416789" y="1261979"/>
            <a:ext cx="5779646" cy="2213372"/>
          </a:xfrm>
          <a:prstGeom prst="rect">
            <a:avLst/>
          </a:prstGeom>
          <a:solidFill>
            <a:schemeClr val="bg1"/>
          </a:solidFill>
          <a:ln>
            <a:solidFill>
              <a:schemeClr val="bg1"/>
            </a:solidFill>
          </a:ln>
          <a:effectLst>
            <a:outerShdw blurRad="152400" dist="165100" dir="960000" algn="tl" rotWithShape="0">
              <a:srgbClr val="777877">
                <a:alpha val="43000"/>
              </a:srgbClr>
            </a:outerShdw>
          </a:effectLst>
        </p:spPr>
        <p:txBody>
          <a:bodyPr vert="horz" anchor="ctr"/>
          <a:lstStyle>
            <a:lvl1pPr>
              <a:lnSpc>
                <a:spcPts val="4125"/>
              </a:lnSpc>
              <a:spcBef>
                <a:spcPts val="0"/>
              </a:spcBef>
              <a:spcAft>
                <a:spcPts val="0"/>
              </a:spcAft>
              <a:defRPr/>
            </a:lvl1pPr>
          </a:lstStyle>
          <a:p>
            <a:r>
              <a:rPr lang="fr-FR" dirty="0"/>
              <a:t>Cliquez et modifiez le titre</a:t>
            </a:r>
          </a:p>
        </p:txBody>
      </p:sp>
      <p:sp>
        <p:nvSpPr>
          <p:cNvPr id="6" name="Espace réservé de la date 3">
            <a:extLst>
              <a:ext uri="{FF2B5EF4-FFF2-40B4-BE49-F238E27FC236}">
                <a16:creationId xmlns:a16="http://schemas.microsoft.com/office/drawing/2014/main" id="{4DC253AE-4503-4079-8AB1-69C4B6A446CA}"/>
              </a:ext>
            </a:extLst>
          </p:cNvPr>
          <p:cNvSpPr>
            <a:spLocks noGrp="1"/>
          </p:cNvSpPr>
          <p:nvPr>
            <p:ph type="dt" sz="half" idx="10"/>
          </p:nvPr>
        </p:nvSpPr>
        <p:spPr/>
        <p:txBody>
          <a:bodyPr/>
          <a:lstStyle>
            <a:lvl1pPr>
              <a:defRPr/>
            </a:lvl1pPr>
          </a:lstStyle>
          <a:p>
            <a:pPr>
              <a:defRPr/>
            </a:pPr>
            <a:fld id="{7CE1AD71-8AE5-4C8E-9399-A617FDBA6C2C}" type="datetime1">
              <a:rPr lang="fr-FR"/>
              <a:pPr>
                <a:defRPr/>
              </a:pPr>
              <a:t>17/03/2022</a:t>
            </a:fld>
            <a:endParaRPr lang="fr-FR" dirty="0"/>
          </a:p>
        </p:txBody>
      </p:sp>
    </p:spTree>
    <p:extLst>
      <p:ext uri="{BB962C8B-B14F-4D97-AF65-F5344CB8AC3E}">
        <p14:creationId xmlns:p14="http://schemas.microsoft.com/office/powerpoint/2010/main" val="16642501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exte">
    <p:spTree>
      <p:nvGrpSpPr>
        <p:cNvPr id="1" name=""/>
        <p:cNvGrpSpPr/>
        <p:nvPr/>
      </p:nvGrpSpPr>
      <p:grpSpPr>
        <a:xfrm>
          <a:off x="0" y="0"/>
          <a:ext cx="0" cy="0"/>
          <a:chOff x="0" y="0"/>
          <a:chExt cx="0" cy="0"/>
        </a:xfrm>
      </p:grpSpPr>
      <p:sp>
        <p:nvSpPr>
          <p:cNvPr id="9" name="Espace réservé du contenu 2"/>
          <p:cNvSpPr>
            <a:spLocks noGrp="1"/>
          </p:cNvSpPr>
          <p:nvPr>
            <p:ph idx="1"/>
          </p:nvPr>
        </p:nvSpPr>
        <p:spPr>
          <a:xfrm>
            <a:off x="467545" y="297037"/>
            <a:ext cx="8136903" cy="4454999"/>
          </a:xfrm>
          <a:prstGeom prst="rect">
            <a:avLst/>
          </a:prstGeom>
          <a:solidFill>
            <a:schemeClr val="bg1"/>
          </a:solidFill>
          <a:ln>
            <a:solidFill>
              <a:schemeClr val="bg1"/>
            </a:solidFill>
          </a:ln>
          <a:effectLst>
            <a:outerShdw blurRad="152400" dist="38100" dir="2700000" algn="tl" rotWithShape="0">
              <a:srgbClr val="777877">
                <a:alpha val="95000"/>
              </a:srgbClr>
            </a:outerShdw>
          </a:effectLst>
        </p:spPr>
        <p:txBody>
          <a:bodyPr/>
          <a:lstStyle>
            <a:lvl1pPr marL="54000" indent="0" algn="l">
              <a:lnSpc>
                <a:spcPct val="100000"/>
              </a:lnSpc>
              <a:spcBef>
                <a:spcPts val="2250"/>
              </a:spcBef>
              <a:spcAft>
                <a:spcPts val="0"/>
              </a:spcAft>
              <a:buNone/>
              <a:defRPr sz="1350" b="1" i="0">
                <a:ln>
                  <a:noFill/>
                </a:ln>
                <a:solidFill>
                  <a:srgbClr val="777877"/>
                </a:solidFill>
              </a:defRPr>
            </a:lvl1pPr>
            <a:lvl2pPr marL="342900" indent="0">
              <a:lnSpc>
                <a:spcPts val="1350"/>
              </a:lnSpc>
              <a:buSzPct val="100000"/>
              <a:buFontTx/>
              <a:buNone/>
              <a:defRPr sz="1050">
                <a:solidFill>
                  <a:schemeClr val="tx1"/>
                </a:solidFill>
              </a:defRPr>
            </a:lvl2pPr>
            <a:lvl3pPr marL="685800" indent="0">
              <a:lnSpc>
                <a:spcPts val="1350"/>
              </a:lnSpc>
              <a:buNone/>
              <a:defRPr sz="1050">
                <a:solidFill>
                  <a:srgbClr val="000000"/>
                </a:solidFill>
              </a:defRPr>
            </a:lvl3pPr>
          </a:lstStyle>
          <a:p>
            <a:pPr lvl="0"/>
            <a:endParaRPr lang="fr-FR" dirty="0"/>
          </a:p>
          <a:p>
            <a:pPr lvl="0"/>
            <a:r>
              <a:rPr lang="fr-FR" dirty="0"/>
              <a:t>Cliquez pour modifier les styles du texte du masque</a:t>
            </a:r>
          </a:p>
        </p:txBody>
      </p:sp>
      <p:sp>
        <p:nvSpPr>
          <p:cNvPr id="5" name="Titre 1"/>
          <p:cNvSpPr>
            <a:spLocks noGrp="1"/>
          </p:cNvSpPr>
          <p:nvPr>
            <p:ph type="title"/>
          </p:nvPr>
        </p:nvSpPr>
        <p:spPr>
          <a:xfrm>
            <a:off x="457200" y="105730"/>
            <a:ext cx="2423726" cy="600075"/>
          </a:xfrm>
          <a:prstGeom prst="rect">
            <a:avLst/>
          </a:prstGeom>
          <a:solidFill>
            <a:srgbClr val="CD0920"/>
          </a:solidFill>
          <a:ln>
            <a:solidFill>
              <a:srgbClr val="CD0920"/>
            </a:solidFill>
          </a:ln>
          <a:effectLst/>
        </p:spPr>
        <p:txBody>
          <a:bodyPr anchor="ctr"/>
          <a:lstStyle>
            <a:lvl1pPr marL="54000" algn="l">
              <a:lnSpc>
                <a:spcPts val="1350"/>
              </a:lnSpc>
              <a:spcBef>
                <a:spcPts val="0"/>
              </a:spcBef>
              <a:defRPr sz="1200" b="1" i="0" cap="all">
                <a:solidFill>
                  <a:schemeClr val="bg1"/>
                </a:solidFill>
              </a:defRPr>
            </a:lvl1pPr>
          </a:lstStyle>
          <a:p>
            <a:r>
              <a:rPr lang="fr-FR" dirty="0"/>
              <a:t>Cliquez et modifiez le titre</a:t>
            </a:r>
          </a:p>
        </p:txBody>
      </p:sp>
      <p:sp>
        <p:nvSpPr>
          <p:cNvPr id="12" name="Sous-titre 2"/>
          <p:cNvSpPr>
            <a:spLocks noGrp="1"/>
          </p:cNvSpPr>
          <p:nvPr>
            <p:ph type="subTitle" idx="10"/>
          </p:nvPr>
        </p:nvSpPr>
        <p:spPr>
          <a:xfrm>
            <a:off x="2880927" y="105731"/>
            <a:ext cx="3645253" cy="600075"/>
          </a:xfrm>
          <a:prstGeom prst="rect">
            <a:avLst/>
          </a:prstGeom>
          <a:solidFill>
            <a:srgbClr val="636463"/>
          </a:solidFill>
          <a:ln>
            <a:solidFill>
              <a:srgbClr val="777877"/>
            </a:solidFill>
          </a:ln>
        </p:spPr>
        <p:txBody>
          <a:bodyPr anchor="ctr"/>
          <a:lstStyle>
            <a:lvl1pPr marL="0" indent="0" algn="l">
              <a:lnSpc>
                <a:spcPts val="1650"/>
              </a:lnSpc>
              <a:buNone/>
              <a:defRPr sz="1575" b="0" i="0" cap="all">
                <a:ln>
                  <a:noFill/>
                </a:ln>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r-FR" dirty="0"/>
              <a:t>Cliquez pour modifier le style des sous-titres du masque</a:t>
            </a:r>
          </a:p>
        </p:txBody>
      </p:sp>
      <p:sp>
        <p:nvSpPr>
          <p:cNvPr id="10" name="Espace réservé du contenu 2"/>
          <p:cNvSpPr>
            <a:spLocks noGrp="1"/>
          </p:cNvSpPr>
          <p:nvPr>
            <p:ph idx="12"/>
          </p:nvPr>
        </p:nvSpPr>
        <p:spPr>
          <a:xfrm>
            <a:off x="467544" y="1266315"/>
            <a:ext cx="8136903" cy="3456000"/>
          </a:xfrm>
          <a:prstGeom prst="rect">
            <a:avLst/>
          </a:prstGeom>
          <a:solidFill>
            <a:schemeClr val="bg1"/>
          </a:solidFill>
        </p:spPr>
        <p:txBody>
          <a:bodyPr/>
          <a:lstStyle>
            <a:lvl1pPr marL="405000">
              <a:lnSpc>
                <a:spcPts val="1350"/>
              </a:lnSpc>
              <a:spcAft>
                <a:spcPts val="450"/>
              </a:spcAft>
              <a:buSzPct val="140000"/>
              <a:defRPr sz="1200">
                <a:ln>
                  <a:noFill/>
                </a:ln>
                <a:solidFill>
                  <a:srgbClr val="000000"/>
                </a:solidFill>
              </a:defRPr>
            </a:lvl1pPr>
            <a:lvl2pPr marL="637200" indent="-214313">
              <a:lnSpc>
                <a:spcPts val="1050"/>
              </a:lnSpc>
              <a:spcBef>
                <a:spcPts val="18"/>
              </a:spcBef>
              <a:spcAft>
                <a:spcPts val="450"/>
              </a:spcAft>
              <a:buClr>
                <a:srgbClr val="777877"/>
              </a:buClr>
              <a:buSzPct val="100000"/>
              <a:buFont typeface="Lucida Grande"/>
              <a:buChar char="&gt;"/>
              <a:defRPr sz="1050">
                <a:solidFill>
                  <a:srgbClr val="000000"/>
                </a:solidFill>
              </a:defRPr>
            </a:lvl2pPr>
          </a:lstStyle>
          <a:p>
            <a:pPr lvl="0"/>
            <a:r>
              <a:rPr lang="fr-FR" dirty="0"/>
              <a:t>Cliquez pour modifier les styles du texte du masque</a:t>
            </a:r>
          </a:p>
          <a:p>
            <a:pPr lvl="1"/>
            <a:r>
              <a:rPr lang="fr-FR" dirty="0"/>
              <a:t>Deuxième niveau</a:t>
            </a:r>
          </a:p>
        </p:txBody>
      </p:sp>
      <p:sp>
        <p:nvSpPr>
          <p:cNvPr id="6" name="Espace réservé de la date 3">
            <a:extLst>
              <a:ext uri="{FF2B5EF4-FFF2-40B4-BE49-F238E27FC236}">
                <a16:creationId xmlns:a16="http://schemas.microsoft.com/office/drawing/2014/main" id="{91FBD1B8-83E9-480A-91E5-7D9ED53FD5BC}"/>
              </a:ext>
            </a:extLst>
          </p:cNvPr>
          <p:cNvSpPr>
            <a:spLocks noGrp="1"/>
          </p:cNvSpPr>
          <p:nvPr userDrawn="1">
            <p:ph type="dt" sz="half" idx="13"/>
          </p:nvPr>
        </p:nvSpPr>
        <p:spPr/>
        <p:txBody>
          <a:bodyPr/>
          <a:lstStyle>
            <a:lvl1pPr>
              <a:defRPr/>
            </a:lvl1pPr>
          </a:lstStyle>
          <a:p>
            <a:pPr>
              <a:defRPr/>
            </a:pPr>
            <a:fld id="{66572E5D-709B-4FA9-8BCF-787DEB25938E}" type="datetime1">
              <a:rPr lang="fr-FR"/>
              <a:pPr>
                <a:defRPr/>
              </a:pPr>
              <a:t>17/03/2022</a:t>
            </a:fld>
            <a:endParaRPr lang="fr-FR" dirty="0"/>
          </a:p>
        </p:txBody>
      </p:sp>
      <p:sp>
        <p:nvSpPr>
          <p:cNvPr id="7" name="Espace réservé du numéro de diapositive 5">
            <a:extLst>
              <a:ext uri="{FF2B5EF4-FFF2-40B4-BE49-F238E27FC236}">
                <a16:creationId xmlns:a16="http://schemas.microsoft.com/office/drawing/2014/main" id="{999946F5-F48A-4E5C-A4EB-8859F38655AE}"/>
              </a:ext>
            </a:extLst>
          </p:cNvPr>
          <p:cNvSpPr>
            <a:spLocks noGrp="1"/>
          </p:cNvSpPr>
          <p:nvPr>
            <p:ph type="sldNum" sz="quarter" idx="14"/>
          </p:nvPr>
        </p:nvSpPr>
        <p:spPr/>
        <p:txBody>
          <a:bodyPr/>
          <a:lstStyle>
            <a:lvl1pPr>
              <a:defRPr/>
            </a:lvl1pPr>
          </a:lstStyle>
          <a:p>
            <a:fld id="{08CE7411-F049-49CE-BE60-0208B68BF10F}" type="slidenum">
              <a:rPr lang="fr-FR" altLang="fr-FR"/>
              <a:pPr/>
              <a:t>‹N°›</a:t>
            </a:fld>
            <a:r>
              <a:rPr lang="fr-FR" altLang="fr-FR" dirty="0"/>
              <a:t>/X</a:t>
            </a:r>
          </a:p>
        </p:txBody>
      </p:sp>
    </p:spTree>
    <p:extLst>
      <p:ext uri="{BB962C8B-B14F-4D97-AF65-F5344CB8AC3E}">
        <p14:creationId xmlns:p14="http://schemas.microsoft.com/office/powerpoint/2010/main" val="481900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_Sommaire">
    <p:spTree>
      <p:nvGrpSpPr>
        <p:cNvPr id="1" name=""/>
        <p:cNvGrpSpPr/>
        <p:nvPr/>
      </p:nvGrpSpPr>
      <p:grpSpPr>
        <a:xfrm>
          <a:off x="0" y="0"/>
          <a:ext cx="0" cy="0"/>
          <a:chOff x="0" y="0"/>
          <a:chExt cx="0" cy="0"/>
        </a:xfrm>
      </p:grpSpPr>
      <p:pic>
        <p:nvPicPr>
          <p:cNvPr id="6" name="Image 15">
            <a:extLst>
              <a:ext uri="{FF2B5EF4-FFF2-40B4-BE49-F238E27FC236}">
                <a16:creationId xmlns:a16="http://schemas.microsoft.com/office/drawing/2014/main" id="{D8E43AC0-A0D3-4008-A5F7-0436B1C10E2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83525" y="4813700"/>
            <a:ext cx="1143000" cy="32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3">
            <a:extLst>
              <a:ext uri="{FF2B5EF4-FFF2-40B4-BE49-F238E27FC236}">
                <a16:creationId xmlns:a16="http://schemas.microsoft.com/office/drawing/2014/main" id="{AF015E39-DB59-4BFF-854D-389F617AA4F5}"/>
              </a:ext>
            </a:extLst>
          </p:cNvPr>
          <p:cNvSpPr>
            <a:spLocks noGrp="1"/>
          </p:cNvSpPr>
          <p:nvPr>
            <p:ph type="title"/>
          </p:nvPr>
        </p:nvSpPr>
        <p:spPr>
          <a:xfrm>
            <a:off x="576262" y="396512"/>
            <a:ext cx="2052638" cy="323850"/>
          </a:xfrm>
        </p:spPr>
        <p:txBody>
          <a:bodyPr rtlCol="0">
            <a:noAutofit/>
          </a:bodyPr>
          <a:lstStyle>
            <a:lvl1pPr>
              <a:defRPr lang="fr-FR" sz="1800" i="0" cap="all">
                <a:solidFill>
                  <a:schemeClr val="accent1"/>
                </a:solidFill>
                <a:latin typeface="Arial" panose="020B0604020202020204" pitchFamily="34" charset="0"/>
              </a:defRPr>
            </a:lvl1pPr>
          </a:lstStyle>
          <a:p>
            <a:pPr lvl="0"/>
            <a:r>
              <a:rPr lang="fr-FR" dirty="0"/>
              <a:t>Modifiez le style du titre</a:t>
            </a:r>
          </a:p>
        </p:txBody>
      </p:sp>
      <p:sp>
        <p:nvSpPr>
          <p:cNvPr id="9" name="Text Placeholder 4">
            <a:extLst>
              <a:ext uri="{FF2B5EF4-FFF2-40B4-BE49-F238E27FC236}">
                <a16:creationId xmlns:a16="http://schemas.microsoft.com/office/drawing/2014/main" id="{6DE88A39-4FEF-4A20-A408-995F2FF4D94C}"/>
              </a:ext>
            </a:extLst>
          </p:cNvPr>
          <p:cNvSpPr>
            <a:spLocks noGrp="1"/>
          </p:cNvSpPr>
          <p:nvPr>
            <p:ph type="body" sz="quarter" idx="12" hasCustomPrompt="1"/>
          </p:nvPr>
        </p:nvSpPr>
        <p:spPr>
          <a:xfrm>
            <a:off x="3390916" y="868065"/>
            <a:ext cx="5341118" cy="3549005"/>
          </a:xfrm>
          <a:solidFill>
            <a:schemeClr val="bg1">
              <a:lumMod val="95000"/>
              <a:alpha val="92941"/>
            </a:schemeClr>
          </a:solidFill>
        </p:spPr>
        <p:txBody>
          <a:bodyPr/>
          <a:lstStyle>
            <a:lvl1pPr>
              <a:defRPr sz="100">
                <a:noFill/>
              </a:defRPr>
            </a:lvl1pPr>
          </a:lstStyle>
          <a:p>
            <a:pPr lvl="0"/>
            <a:r>
              <a:rPr lang="fr-FR" noProof="0" dirty="0"/>
              <a:t> </a:t>
            </a:r>
          </a:p>
        </p:txBody>
      </p:sp>
      <p:sp>
        <p:nvSpPr>
          <p:cNvPr id="2" name="Footer Placeholder 1">
            <a:extLst>
              <a:ext uri="{FF2B5EF4-FFF2-40B4-BE49-F238E27FC236}">
                <a16:creationId xmlns:a16="http://schemas.microsoft.com/office/drawing/2014/main" id="{0EADC9C0-8546-4FD8-BF1E-D9592FF19BAF}"/>
              </a:ext>
            </a:extLst>
          </p:cNvPr>
          <p:cNvSpPr>
            <a:spLocks noGrp="1"/>
          </p:cNvSpPr>
          <p:nvPr>
            <p:ph type="ftr" sz="quarter" idx="13"/>
          </p:nvPr>
        </p:nvSpPr>
        <p:spPr/>
        <p:txBody>
          <a:bodyPr/>
          <a:lstStyle/>
          <a:p>
            <a:pPr>
              <a:defRPr/>
            </a:pPr>
            <a:r>
              <a:rPr lang="fr-FR" noProof="0"/>
              <a:t> | </a:t>
            </a:r>
          </a:p>
        </p:txBody>
      </p:sp>
      <p:sp>
        <p:nvSpPr>
          <p:cNvPr id="10" name="Slide Number Placeholder 9">
            <a:extLst>
              <a:ext uri="{FF2B5EF4-FFF2-40B4-BE49-F238E27FC236}">
                <a16:creationId xmlns:a16="http://schemas.microsoft.com/office/drawing/2014/main" id="{898B085C-FFC3-4631-85F4-31CECFCF687C}"/>
              </a:ext>
            </a:extLst>
          </p:cNvPr>
          <p:cNvSpPr>
            <a:spLocks noGrp="1"/>
          </p:cNvSpPr>
          <p:nvPr>
            <p:ph type="sldNum" sz="quarter" idx="14"/>
          </p:nvPr>
        </p:nvSpPr>
        <p:spPr/>
        <p:txBody>
          <a:bodyPr/>
          <a:lstStyle/>
          <a:p>
            <a:pPr>
              <a:defRPr/>
            </a:pPr>
            <a:fld id="{CEA83570-07F8-419A-8560-259728E1C2BA}" type="slidenum">
              <a:rPr lang="fr-FR" smtClean="0"/>
              <a:pPr>
                <a:defRPr/>
              </a:pPr>
              <a:t>‹N°›</a:t>
            </a:fld>
            <a:endParaRPr lang="fr-FR" dirty="0"/>
          </a:p>
        </p:txBody>
      </p:sp>
      <p:grpSp>
        <p:nvGrpSpPr>
          <p:cNvPr id="11" name="Groupe 2">
            <a:extLst>
              <a:ext uri="{FF2B5EF4-FFF2-40B4-BE49-F238E27FC236}">
                <a16:creationId xmlns:a16="http://schemas.microsoft.com/office/drawing/2014/main" id="{93F18CB0-7769-4DFA-B6A2-04E838E2A9F3}"/>
              </a:ext>
            </a:extLst>
          </p:cNvPr>
          <p:cNvGrpSpPr/>
          <p:nvPr userDrawn="1"/>
        </p:nvGrpSpPr>
        <p:grpSpPr>
          <a:xfrm>
            <a:off x="0" y="410767"/>
            <a:ext cx="9144000" cy="159512"/>
            <a:chOff x="0" y="546499"/>
            <a:chExt cx="9136706" cy="212682"/>
          </a:xfrm>
        </p:grpSpPr>
        <p:cxnSp>
          <p:nvCxnSpPr>
            <p:cNvPr id="12" name="Connecteur droit 10">
              <a:extLst>
                <a:ext uri="{FF2B5EF4-FFF2-40B4-BE49-F238E27FC236}">
                  <a16:creationId xmlns:a16="http://schemas.microsoft.com/office/drawing/2014/main" id="{2E90586C-5240-4D04-BE59-09558A34333C}"/>
                </a:ext>
              </a:extLst>
            </p:cNvPr>
            <p:cNvCxnSpPr>
              <a:cxnSpLocks/>
            </p:cNvCxnSpPr>
            <p:nvPr/>
          </p:nvCxnSpPr>
          <p:spPr>
            <a:xfrm>
              <a:off x="0" y="546499"/>
              <a:ext cx="676275" cy="0"/>
            </a:xfrm>
            <a:prstGeom prst="line">
              <a:avLst/>
            </a:prstGeom>
            <a:ln w="9525">
              <a:solidFill>
                <a:schemeClr val="accent1"/>
              </a:solidFill>
            </a:ln>
            <a:effectLst/>
          </p:spPr>
          <p:style>
            <a:lnRef idx="2">
              <a:schemeClr val="accent1"/>
            </a:lnRef>
            <a:fillRef idx="0">
              <a:schemeClr val="accent1"/>
            </a:fillRef>
            <a:effectRef idx="1">
              <a:schemeClr val="accent1"/>
            </a:effectRef>
            <a:fontRef idx="minor">
              <a:schemeClr val="tx1"/>
            </a:fontRef>
          </p:style>
        </p:cxnSp>
        <p:grpSp>
          <p:nvGrpSpPr>
            <p:cNvPr id="13" name="Groupe 86">
              <a:extLst>
                <a:ext uri="{FF2B5EF4-FFF2-40B4-BE49-F238E27FC236}">
                  <a16:creationId xmlns:a16="http://schemas.microsoft.com/office/drawing/2014/main" id="{9E958865-862D-4A87-ACCA-49BCA9E078A1}"/>
                </a:ext>
              </a:extLst>
            </p:cNvPr>
            <p:cNvGrpSpPr/>
            <p:nvPr/>
          </p:nvGrpSpPr>
          <p:grpSpPr>
            <a:xfrm>
              <a:off x="2193754" y="759181"/>
              <a:ext cx="6942952" cy="0"/>
              <a:chOff x="2196929" y="762753"/>
              <a:chExt cx="6942952" cy="0"/>
            </a:xfrm>
          </p:grpSpPr>
          <p:cxnSp>
            <p:nvCxnSpPr>
              <p:cNvPr id="14" name="Connecteur droit 14">
                <a:extLst>
                  <a:ext uri="{FF2B5EF4-FFF2-40B4-BE49-F238E27FC236}">
                    <a16:creationId xmlns:a16="http://schemas.microsoft.com/office/drawing/2014/main" id="{30AEA4B7-E228-43C4-B1B5-63CFF85D2BAA}"/>
                  </a:ext>
                </a:extLst>
              </p:cNvPr>
              <p:cNvCxnSpPr>
                <a:cxnSpLocks/>
              </p:cNvCxnSpPr>
              <p:nvPr/>
            </p:nvCxnSpPr>
            <p:spPr>
              <a:xfrm>
                <a:off x="3205163" y="762753"/>
                <a:ext cx="5934718" cy="0"/>
              </a:xfrm>
              <a:prstGeom prst="line">
                <a:avLst/>
              </a:prstGeom>
              <a:ln w="95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15" name="Connecteur droit 53">
                <a:extLst>
                  <a:ext uri="{FF2B5EF4-FFF2-40B4-BE49-F238E27FC236}">
                    <a16:creationId xmlns:a16="http://schemas.microsoft.com/office/drawing/2014/main" id="{62489D26-24F8-40EB-AD1F-998157DD1AAC}"/>
                  </a:ext>
                </a:extLst>
              </p:cNvPr>
              <p:cNvCxnSpPr>
                <a:cxnSpLocks/>
              </p:cNvCxnSpPr>
              <p:nvPr/>
            </p:nvCxnSpPr>
            <p:spPr>
              <a:xfrm>
                <a:off x="2196929" y="762753"/>
                <a:ext cx="1008234" cy="0"/>
              </a:xfrm>
              <a:prstGeom prst="line">
                <a:avLst/>
              </a:prstGeom>
              <a:ln w="9525">
                <a:solidFill>
                  <a:schemeClr val="accent1"/>
                </a:solidFill>
              </a:ln>
              <a:effectLst/>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19865743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Chapitre">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C562E219-E06B-4343-97F2-379886D6EC19}"/>
              </a:ext>
            </a:extLst>
          </p:cNvPr>
          <p:cNvSpPr>
            <a:spLocks noGrp="1"/>
          </p:cNvSpPr>
          <p:nvPr>
            <p:ph type="body" sz="quarter" idx="12" hasCustomPrompt="1"/>
          </p:nvPr>
        </p:nvSpPr>
        <p:spPr>
          <a:xfrm>
            <a:off x="3285423" y="868065"/>
            <a:ext cx="5341118" cy="3549005"/>
          </a:xfrm>
          <a:solidFill>
            <a:schemeClr val="bg1">
              <a:lumMod val="95000"/>
              <a:alpha val="92941"/>
            </a:schemeClr>
          </a:solidFill>
        </p:spPr>
        <p:txBody>
          <a:bodyPr/>
          <a:lstStyle>
            <a:lvl1pPr>
              <a:defRPr sz="100">
                <a:noFill/>
              </a:defRPr>
            </a:lvl1pPr>
          </a:lstStyle>
          <a:p>
            <a:pPr lvl="0"/>
            <a:r>
              <a:rPr lang="fr-FR" noProof="0" dirty="0"/>
              <a:t> </a:t>
            </a:r>
          </a:p>
        </p:txBody>
      </p:sp>
      <p:pic>
        <p:nvPicPr>
          <p:cNvPr id="4" name="Image 14">
            <a:extLst>
              <a:ext uri="{FF2B5EF4-FFF2-40B4-BE49-F238E27FC236}">
                <a16:creationId xmlns:a16="http://schemas.microsoft.com/office/drawing/2014/main" id="{1C9E42DA-08BB-4468-A3E3-1094E610155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83525" y="4813700"/>
            <a:ext cx="1143000" cy="32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2">
            <a:extLst>
              <a:ext uri="{FF2B5EF4-FFF2-40B4-BE49-F238E27FC236}">
                <a16:creationId xmlns:a16="http://schemas.microsoft.com/office/drawing/2014/main" id="{2898457E-08DC-49A5-9CB8-6CB8A8A3B5E9}"/>
              </a:ext>
            </a:extLst>
          </p:cNvPr>
          <p:cNvSpPr>
            <a:spLocks noGrp="1"/>
          </p:cNvSpPr>
          <p:nvPr>
            <p:ph type="body" sz="quarter" idx="18" hasCustomPrompt="1"/>
          </p:nvPr>
        </p:nvSpPr>
        <p:spPr>
          <a:xfrm>
            <a:off x="-11906" y="1950467"/>
            <a:ext cx="2990854" cy="0"/>
          </a:xfrm>
          <a:solidFill>
            <a:schemeClr val="accent1"/>
          </a:solidFill>
          <a:ln w="9525">
            <a:solidFill>
              <a:schemeClr val="accent1"/>
            </a:solidFill>
          </a:ln>
        </p:spPr>
        <p:txBody>
          <a:bodyPr/>
          <a:lstStyle>
            <a:lvl1pPr>
              <a:defRPr sz="100">
                <a:noFill/>
              </a:defRPr>
            </a:lvl1pPr>
          </a:lstStyle>
          <a:p>
            <a:pPr lvl="0"/>
            <a:r>
              <a:rPr lang="fr-FR" noProof="0" dirty="0"/>
              <a:t> </a:t>
            </a:r>
          </a:p>
        </p:txBody>
      </p:sp>
      <p:sp>
        <p:nvSpPr>
          <p:cNvPr id="10" name="Text Placeholder 2">
            <a:extLst>
              <a:ext uri="{FF2B5EF4-FFF2-40B4-BE49-F238E27FC236}">
                <a16:creationId xmlns:a16="http://schemas.microsoft.com/office/drawing/2014/main" id="{E706A9B2-8EE7-4E7D-A06C-E4825A79081A}"/>
              </a:ext>
            </a:extLst>
          </p:cNvPr>
          <p:cNvSpPr>
            <a:spLocks noGrp="1"/>
          </p:cNvSpPr>
          <p:nvPr>
            <p:ph type="body" sz="quarter" idx="20" hasCustomPrompt="1"/>
          </p:nvPr>
        </p:nvSpPr>
        <p:spPr>
          <a:xfrm rot="17592698">
            <a:off x="2743385" y="1592060"/>
            <a:ext cx="777600" cy="0"/>
          </a:xfrm>
          <a:solidFill>
            <a:schemeClr val="accent1"/>
          </a:solidFill>
          <a:ln w="9525">
            <a:solidFill>
              <a:schemeClr val="accent1"/>
            </a:solidFill>
          </a:ln>
        </p:spPr>
        <p:txBody>
          <a:bodyPr/>
          <a:lstStyle>
            <a:lvl1pPr>
              <a:defRPr sz="100">
                <a:noFill/>
              </a:defRPr>
            </a:lvl1pPr>
          </a:lstStyle>
          <a:p>
            <a:pPr lvl="0"/>
            <a:r>
              <a:rPr lang="fr-FR" noProof="0" dirty="0"/>
              <a:t> </a:t>
            </a:r>
          </a:p>
        </p:txBody>
      </p:sp>
      <p:sp>
        <p:nvSpPr>
          <p:cNvPr id="11" name="Text Placeholder 2">
            <a:extLst>
              <a:ext uri="{FF2B5EF4-FFF2-40B4-BE49-F238E27FC236}">
                <a16:creationId xmlns:a16="http://schemas.microsoft.com/office/drawing/2014/main" id="{A4694160-DC89-4AF1-9C1E-A54F13A9BAE5}"/>
              </a:ext>
            </a:extLst>
          </p:cNvPr>
          <p:cNvSpPr>
            <a:spLocks noGrp="1"/>
          </p:cNvSpPr>
          <p:nvPr>
            <p:ph type="body" sz="quarter" idx="19" hasCustomPrompt="1"/>
          </p:nvPr>
        </p:nvSpPr>
        <p:spPr>
          <a:xfrm>
            <a:off x="3285423" y="1234732"/>
            <a:ext cx="5341118" cy="0"/>
          </a:xfrm>
          <a:solidFill>
            <a:schemeClr val="accent1"/>
          </a:solidFill>
          <a:ln w="9525">
            <a:solidFill>
              <a:schemeClr val="accent1"/>
            </a:solidFill>
          </a:ln>
        </p:spPr>
        <p:txBody>
          <a:bodyPr/>
          <a:lstStyle>
            <a:lvl1pPr>
              <a:defRPr sz="100">
                <a:noFill/>
              </a:defRPr>
            </a:lvl1pPr>
          </a:lstStyle>
          <a:p>
            <a:pPr lvl="0"/>
            <a:r>
              <a:rPr lang="fr-FR" noProof="0" dirty="0"/>
              <a:t> </a:t>
            </a:r>
          </a:p>
        </p:txBody>
      </p:sp>
      <p:sp>
        <p:nvSpPr>
          <p:cNvPr id="2" name="Footer Placeholder 1">
            <a:extLst>
              <a:ext uri="{FF2B5EF4-FFF2-40B4-BE49-F238E27FC236}">
                <a16:creationId xmlns:a16="http://schemas.microsoft.com/office/drawing/2014/main" id="{2568935C-DF3E-45FB-9FC2-20ED38A0EF64}"/>
              </a:ext>
            </a:extLst>
          </p:cNvPr>
          <p:cNvSpPr>
            <a:spLocks noGrp="1"/>
          </p:cNvSpPr>
          <p:nvPr>
            <p:ph type="ftr" sz="quarter" idx="21"/>
          </p:nvPr>
        </p:nvSpPr>
        <p:spPr/>
        <p:txBody>
          <a:bodyPr/>
          <a:lstStyle/>
          <a:p>
            <a:pPr>
              <a:defRPr/>
            </a:pPr>
            <a:r>
              <a:rPr lang="fr-FR" noProof="0"/>
              <a:t> | </a:t>
            </a:r>
          </a:p>
        </p:txBody>
      </p:sp>
      <p:sp>
        <p:nvSpPr>
          <p:cNvPr id="12" name="Slide Number Placeholder 11">
            <a:extLst>
              <a:ext uri="{FF2B5EF4-FFF2-40B4-BE49-F238E27FC236}">
                <a16:creationId xmlns:a16="http://schemas.microsoft.com/office/drawing/2014/main" id="{C08D3350-688A-4118-A936-855D4C415E3C}"/>
              </a:ext>
            </a:extLst>
          </p:cNvPr>
          <p:cNvSpPr>
            <a:spLocks noGrp="1"/>
          </p:cNvSpPr>
          <p:nvPr>
            <p:ph type="sldNum" sz="quarter" idx="22"/>
          </p:nvPr>
        </p:nvSpPr>
        <p:spPr/>
        <p:txBody>
          <a:bodyPr/>
          <a:lstStyle/>
          <a:p>
            <a:pPr>
              <a:defRPr/>
            </a:pPr>
            <a:fld id="{CEA83570-07F8-419A-8560-259728E1C2BA}" type="slidenum">
              <a:rPr lang="fr-FR" smtClean="0"/>
              <a:pPr>
                <a:defRPr/>
              </a:pPr>
              <a:t>‹N°›</a:t>
            </a:fld>
            <a:endParaRPr lang="fr-FR" dirty="0"/>
          </a:p>
        </p:txBody>
      </p:sp>
      <p:sp>
        <p:nvSpPr>
          <p:cNvPr id="14" name="Espace réservé du texte 7">
            <a:extLst>
              <a:ext uri="{FF2B5EF4-FFF2-40B4-BE49-F238E27FC236}">
                <a16:creationId xmlns:a16="http://schemas.microsoft.com/office/drawing/2014/main" id="{F5BDAE5C-9E6A-404B-9775-FE74FC7F0CE6}"/>
              </a:ext>
            </a:extLst>
          </p:cNvPr>
          <p:cNvSpPr>
            <a:spLocks noGrp="1"/>
          </p:cNvSpPr>
          <p:nvPr>
            <p:ph type="body" sz="quarter" idx="15"/>
          </p:nvPr>
        </p:nvSpPr>
        <p:spPr>
          <a:xfrm>
            <a:off x="3581136" y="3246782"/>
            <a:ext cx="4765221" cy="661986"/>
          </a:xfrm>
        </p:spPr>
        <p:txBody>
          <a:bodyPr anchor="b"/>
          <a:lstStyle>
            <a:lvl1pPr>
              <a:lnSpc>
                <a:spcPct val="110000"/>
              </a:lnSpc>
              <a:spcBef>
                <a:spcPts val="0"/>
              </a:spcBef>
              <a:defRPr sz="1200" b="0" cap="none" baseline="0">
                <a:solidFill>
                  <a:schemeClr val="tx1"/>
                </a:solidFill>
              </a:defRPr>
            </a:lvl1pPr>
            <a:lvl2pPr>
              <a:lnSpc>
                <a:spcPct val="120000"/>
              </a:lnSpc>
              <a:defRPr sz="1050" b="0"/>
            </a:lvl2pPr>
          </a:lstStyle>
          <a:p>
            <a:pPr lvl="0"/>
            <a:r>
              <a:rPr lang="fr-FR" dirty="0"/>
              <a:t>Modifier les styles du texte du masque</a:t>
            </a:r>
          </a:p>
        </p:txBody>
      </p:sp>
    </p:spTree>
    <p:extLst>
      <p:ext uri="{BB962C8B-B14F-4D97-AF65-F5344CB8AC3E}">
        <p14:creationId xmlns:p14="http://schemas.microsoft.com/office/powerpoint/2010/main" val="40430290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7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0847233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5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1" y="1"/>
            <a:ext cx="4520342" cy="1810442"/>
          </a:xfrm>
          <a:prstGeom prst="rect">
            <a:avLst/>
          </a:prstGeom>
        </p:spPr>
      </p:pic>
      <p:grpSp>
        <p:nvGrpSpPr>
          <p:cNvPr id="39" name="Groupe 38"/>
          <p:cNvGrpSpPr/>
          <p:nvPr userDrawn="1"/>
        </p:nvGrpSpPr>
        <p:grpSpPr>
          <a:xfrm>
            <a:off x="5702795" y="4587975"/>
            <a:ext cx="3240360" cy="332149"/>
            <a:chOff x="288926" y="438151"/>
            <a:chExt cx="4284661" cy="444500"/>
          </a:xfrm>
        </p:grpSpPr>
        <p:sp>
          <p:nvSpPr>
            <p:cNvPr id="41"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2"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3"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4"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5"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6"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7"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8"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9"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0"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1"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2"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3"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4"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5"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6"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7"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5537" y="4610165"/>
            <a:ext cx="1725231" cy="287769"/>
          </a:xfrm>
          <a:prstGeom prst="rect">
            <a:avLst/>
          </a:prstGeom>
        </p:spPr>
      </p:pic>
      <p:sp>
        <p:nvSpPr>
          <p:cNvPr id="59" name="Espace réservé du texte 52"/>
          <p:cNvSpPr>
            <a:spLocks noGrp="1"/>
          </p:cNvSpPr>
          <p:nvPr>
            <p:ph type="body" sz="quarter" idx="16" hasCustomPrompt="1"/>
          </p:nvPr>
        </p:nvSpPr>
        <p:spPr>
          <a:xfrm>
            <a:off x="940500" y="3720192"/>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500"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500" y="3147814"/>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Tree>
    <p:extLst>
      <p:ext uri="{BB962C8B-B14F-4D97-AF65-F5344CB8AC3E}">
        <p14:creationId xmlns:p14="http://schemas.microsoft.com/office/powerpoint/2010/main" val="2733253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4_Titre">
    <p:spTree>
      <p:nvGrpSpPr>
        <p:cNvPr id="1" name="Shape 8"/>
        <p:cNvGrpSpPr/>
        <p:nvPr/>
      </p:nvGrpSpPr>
      <p:grpSpPr>
        <a:xfrm>
          <a:off x="0" y="0"/>
          <a:ext cx="0" cy="0"/>
          <a:chOff x="0" y="0"/>
          <a:chExt cx="0" cy="0"/>
        </a:xfrm>
      </p:grpSpPr>
      <p:sp>
        <p:nvSpPr>
          <p:cNvPr id="11" name="Espace réservé du texte 52"/>
          <p:cNvSpPr>
            <a:spLocks noGrp="1"/>
          </p:cNvSpPr>
          <p:nvPr>
            <p:ph type="body" sz="quarter" idx="12" hasCustomPrompt="1"/>
          </p:nvPr>
        </p:nvSpPr>
        <p:spPr>
          <a:xfrm>
            <a:off x="6948264" y="164745"/>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L’EMETTEUR</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5248" y="67171"/>
            <a:ext cx="3112616" cy="519185"/>
          </a:xfrm>
          <a:prstGeom prst="rect">
            <a:avLst/>
          </a:prstGeom>
        </p:spPr>
      </p:pic>
      <p:sp>
        <p:nvSpPr>
          <p:cNvPr id="14" name="Espace réservé pour une image  2"/>
          <p:cNvSpPr>
            <a:spLocks noGrp="1"/>
          </p:cNvSpPr>
          <p:nvPr>
            <p:ph type="pic" sz="quarter" idx="14"/>
          </p:nvPr>
        </p:nvSpPr>
        <p:spPr>
          <a:xfrm>
            <a:off x="0" y="633985"/>
            <a:ext cx="9144000" cy="2945878"/>
          </a:xfrm>
          <a:solidFill>
            <a:schemeClr val="bg1">
              <a:lumMod val="95000"/>
            </a:schemeClr>
          </a:solidFill>
        </p:spPr>
        <p:txBody>
          <a:bodyPr/>
          <a:lstStyle/>
          <a:p>
            <a:r>
              <a:rPr lang="fr-FR"/>
              <a:t>Cliquez sur l'icône pour ajouter une image</a:t>
            </a:r>
          </a:p>
        </p:txBody>
      </p:sp>
      <p:sp>
        <p:nvSpPr>
          <p:cNvPr id="15" name="Shape 10"/>
          <p:cNvSpPr txBox="1">
            <a:spLocks noGrp="1"/>
          </p:cNvSpPr>
          <p:nvPr>
            <p:ph type="ctrTitle"/>
          </p:nvPr>
        </p:nvSpPr>
        <p:spPr>
          <a:xfrm>
            <a:off x="403429" y="3795886"/>
            <a:ext cx="8417043" cy="504424"/>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36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18" name="Espace réservé du texte 52"/>
          <p:cNvSpPr>
            <a:spLocks noGrp="1"/>
          </p:cNvSpPr>
          <p:nvPr>
            <p:ph type="body" sz="quarter" idx="11" hasCustomPrompt="1"/>
          </p:nvPr>
        </p:nvSpPr>
        <p:spPr>
          <a:xfrm>
            <a:off x="403430" y="4352196"/>
            <a:ext cx="8417042" cy="249299"/>
          </a:xfrm>
          <a:prstGeom prst="rect">
            <a:avLst/>
          </a:prstGeom>
          <a:noFill/>
          <a:ln>
            <a:noFill/>
          </a:ln>
        </p:spPr>
        <p:txBody>
          <a:bodyPr wrap="square" lIns="0" tIns="0" rIns="0" bIns="0" anchor="t" anchorCtr="0">
            <a:spAutoFit/>
          </a:bodyPr>
          <a:lstStyle>
            <a:lvl1pPr marL="0" indent="0" algn="l">
              <a:buNone/>
              <a:defRPr sz="1800" b="1" cap="none" baseline="0">
                <a:solidFill>
                  <a:schemeClr val="tx2"/>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9" name="Espace réservé du texte 52"/>
          <p:cNvSpPr>
            <a:spLocks noGrp="1"/>
          </p:cNvSpPr>
          <p:nvPr>
            <p:ph type="body" sz="quarter" idx="15" hasCustomPrompt="1"/>
          </p:nvPr>
        </p:nvSpPr>
        <p:spPr>
          <a:xfrm>
            <a:off x="6804248" y="4876006"/>
            <a:ext cx="2016224" cy="180020"/>
          </a:xfrm>
        </p:spPr>
        <p:txBody>
          <a:bodyPr lIns="0" tIns="0" rIns="0" bIns="0" anchor="ctr" anchorCtr="0">
            <a:normAutofit/>
          </a:bodyPr>
          <a:lstStyle>
            <a:lvl1pPr marL="0" indent="0" algn="r">
              <a:buNone/>
              <a:defRPr sz="9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a:t>
            </a:r>
          </a:p>
        </p:txBody>
      </p:sp>
      <p:sp>
        <p:nvSpPr>
          <p:cNvPr id="20" name="Ellipse 19"/>
          <p:cNvSpPr/>
          <p:nvPr userDrawn="1"/>
        </p:nvSpPr>
        <p:spPr>
          <a:xfrm rot="5400000">
            <a:off x="8874478" y="4948014"/>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12987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8_Disposition personnalisée">
    <p:spTree>
      <p:nvGrpSpPr>
        <p:cNvPr id="1" name=""/>
        <p:cNvGrpSpPr/>
        <p:nvPr/>
      </p:nvGrpSpPr>
      <p:grpSpPr>
        <a:xfrm>
          <a:off x="0" y="0"/>
          <a:ext cx="0" cy="0"/>
          <a:chOff x="0" y="0"/>
          <a:chExt cx="0" cy="0"/>
        </a:xfrm>
      </p:grpSpPr>
      <p:sp>
        <p:nvSpPr>
          <p:cNvPr id="4" name="Shape 10"/>
          <p:cNvSpPr txBox="1">
            <a:spLocks noGrp="1"/>
          </p:cNvSpPr>
          <p:nvPr>
            <p:ph type="ctrTitle"/>
          </p:nvPr>
        </p:nvSpPr>
        <p:spPr>
          <a:xfrm>
            <a:off x="307424" y="3795887"/>
            <a:ext cx="8417043" cy="504424"/>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36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5" name="Espace réservé du texte 52"/>
          <p:cNvSpPr>
            <a:spLocks noGrp="1"/>
          </p:cNvSpPr>
          <p:nvPr>
            <p:ph type="body" sz="quarter" idx="11" hasCustomPrompt="1"/>
          </p:nvPr>
        </p:nvSpPr>
        <p:spPr>
          <a:xfrm>
            <a:off x="307425" y="4299943"/>
            <a:ext cx="8417042" cy="276999"/>
          </a:xfrm>
          <a:prstGeom prst="rect">
            <a:avLst/>
          </a:prstGeom>
          <a:noFill/>
          <a:ln>
            <a:noFill/>
          </a:ln>
        </p:spPr>
        <p:txBody>
          <a:bodyPr wrap="square" lIns="0" tIns="0" rIns="0" bIns="0" anchor="t" anchorCtr="0">
            <a:spAutoFit/>
          </a:bodyPr>
          <a:lstStyle>
            <a:lvl1pPr marL="0" indent="0" algn="l">
              <a:buNone/>
              <a:defRPr sz="1800" b="0" cap="none" baseline="0">
                <a:solidFill>
                  <a:schemeClr val="bg2"/>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dirty="0"/>
              <a:t>Sous-titre</a:t>
            </a:r>
            <a:endParaRPr lang="fr-FR" dirty="0"/>
          </a:p>
        </p:txBody>
      </p:sp>
      <p:sp>
        <p:nvSpPr>
          <p:cNvPr id="7" name="Espace réservé du texte 52"/>
          <p:cNvSpPr>
            <a:spLocks noGrp="1"/>
          </p:cNvSpPr>
          <p:nvPr>
            <p:ph type="body" sz="quarter" idx="13" hasCustomPrompt="1"/>
          </p:nvPr>
        </p:nvSpPr>
        <p:spPr>
          <a:xfrm>
            <a:off x="403429" y="4623979"/>
            <a:ext cx="2016224" cy="180020"/>
          </a:xfrm>
        </p:spPr>
        <p:txBody>
          <a:bodyPr lIns="0" tIns="0" rIns="0" bIns="0" anchor="ctr" anchorCtr="0">
            <a:normAutofit/>
          </a:bodyPr>
          <a:lstStyle>
            <a:lvl1pPr marL="0" indent="0" algn="l">
              <a:buNone/>
              <a:defRPr sz="900" b="0" baseline="0">
                <a:solidFill>
                  <a:schemeClr val="tx1">
                    <a:lumMod val="50000"/>
                    <a:lumOff val="50000"/>
                  </a:schemeClr>
                </a:solidFill>
                <a:latin typeface="+mj-lt"/>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date</a:t>
            </a:r>
          </a:p>
        </p:txBody>
      </p:sp>
      <p:sp>
        <p:nvSpPr>
          <p:cNvPr id="8" name="Ellipse 7"/>
          <p:cNvSpPr/>
          <p:nvPr userDrawn="1"/>
        </p:nvSpPr>
        <p:spPr>
          <a:xfrm rot="5400000">
            <a:off x="267306" y="4695987"/>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96336" y="4803998"/>
            <a:ext cx="1440160" cy="240219"/>
          </a:xfrm>
          <a:prstGeom prst="rect">
            <a:avLst/>
          </a:prstGeom>
        </p:spPr>
      </p:pic>
      <p:pic>
        <p:nvPicPr>
          <p:cNvPr id="12" name="Espace réservé pour une image  10">
            <a:extLst>
              <a:ext uri="{FF2B5EF4-FFF2-40B4-BE49-F238E27FC236}">
                <a16:creationId xmlns:a16="http://schemas.microsoft.com/office/drawing/2014/main" id="{D06D682D-E184-4D2D-9356-C1CC96CE1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742592"/>
            <a:ext cx="9144000" cy="2943225"/>
          </a:xfrm>
          <a:prstGeom prst="rect">
            <a:avLst/>
          </a:prstGeom>
        </p:spPr>
      </p:pic>
      <p:pic>
        <p:nvPicPr>
          <p:cNvPr id="13" name="Image 4">
            <a:extLst>
              <a:ext uri="{FF2B5EF4-FFF2-40B4-BE49-F238E27FC236}">
                <a16:creationId xmlns:a16="http://schemas.microsoft.com/office/drawing/2014/main" id="{88FC4DA7-14D7-4729-A6B3-5DBB09508D0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716017" y="1288187"/>
            <a:ext cx="1169103" cy="262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13">
            <a:extLst>
              <a:ext uri="{FF2B5EF4-FFF2-40B4-BE49-F238E27FC236}">
                <a16:creationId xmlns:a16="http://schemas.microsoft.com/office/drawing/2014/main" id="{CB2ED594-1233-45CA-8CCF-4BBFFE5013C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599585" y="1550486"/>
            <a:ext cx="1276535" cy="512013"/>
          </a:xfrm>
          <a:prstGeom prst="rect">
            <a:avLst/>
          </a:prstGeom>
        </p:spPr>
      </p:pic>
      <p:pic>
        <p:nvPicPr>
          <p:cNvPr id="15" name="Image 14">
            <a:extLst>
              <a:ext uri="{FF2B5EF4-FFF2-40B4-BE49-F238E27FC236}">
                <a16:creationId xmlns:a16="http://schemas.microsoft.com/office/drawing/2014/main" id="{73E07046-452B-4A57-8EBA-D0147C1514F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454247" y="1788778"/>
            <a:ext cx="1277406" cy="417818"/>
          </a:xfrm>
          <a:prstGeom prst="rect">
            <a:avLst/>
          </a:prstGeom>
        </p:spPr>
      </p:pic>
      <p:pic>
        <p:nvPicPr>
          <p:cNvPr id="16" name="Image 15">
            <a:extLst>
              <a:ext uri="{FF2B5EF4-FFF2-40B4-BE49-F238E27FC236}">
                <a16:creationId xmlns:a16="http://schemas.microsoft.com/office/drawing/2014/main" id="{E5AF9954-BDD8-4034-AE6B-6346DF4CEFB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100393" y="1144187"/>
            <a:ext cx="650215" cy="144000"/>
          </a:xfrm>
          <a:prstGeom prst="rect">
            <a:avLst/>
          </a:prstGeom>
        </p:spPr>
      </p:pic>
      <p:pic>
        <p:nvPicPr>
          <p:cNvPr id="21" name="Image 20">
            <a:extLst>
              <a:ext uri="{FF2B5EF4-FFF2-40B4-BE49-F238E27FC236}">
                <a16:creationId xmlns:a16="http://schemas.microsoft.com/office/drawing/2014/main" id="{3BF3850C-EBDB-4F3C-9657-9E9D1463FA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5249" y="123479"/>
            <a:ext cx="3112616" cy="519185"/>
          </a:xfrm>
          <a:prstGeom prst="rect">
            <a:avLst/>
          </a:prstGeom>
        </p:spPr>
      </p:pic>
      <p:sp>
        <p:nvSpPr>
          <p:cNvPr id="2" name="ZoneTexte 1">
            <a:extLst>
              <a:ext uri="{FF2B5EF4-FFF2-40B4-BE49-F238E27FC236}">
                <a16:creationId xmlns:a16="http://schemas.microsoft.com/office/drawing/2014/main" id="{CA31ECB9-BCF3-459C-956F-5C3509015ACD}"/>
              </a:ext>
            </a:extLst>
          </p:cNvPr>
          <p:cNvSpPr txBox="1"/>
          <p:nvPr userDrawn="1"/>
        </p:nvSpPr>
        <p:spPr>
          <a:xfrm>
            <a:off x="6187470" y="199292"/>
            <a:ext cx="2721283" cy="338554"/>
          </a:xfrm>
          <a:prstGeom prst="rect">
            <a:avLst/>
          </a:prstGeom>
          <a:noFill/>
        </p:spPr>
        <p:txBody>
          <a:bodyPr wrap="square" rtlCol="0">
            <a:spAutoFit/>
          </a:bodyPr>
          <a:lstStyle/>
          <a:p>
            <a:pPr algn="r"/>
            <a:r>
              <a:rPr lang="fr-FR" sz="1600" b="1" dirty="0" err="1">
                <a:solidFill>
                  <a:schemeClr val="accent4"/>
                </a:solidFill>
              </a:rPr>
              <a:t>EuroTitres</a:t>
            </a:r>
            <a:endParaRPr lang="fr-FR" sz="1600" b="1" dirty="0">
              <a:solidFill>
                <a:schemeClr val="accent4"/>
              </a:solidFill>
            </a:endParaRPr>
          </a:p>
        </p:txBody>
      </p:sp>
    </p:spTree>
    <p:extLst>
      <p:ext uri="{BB962C8B-B14F-4D97-AF65-F5344CB8AC3E}">
        <p14:creationId xmlns:p14="http://schemas.microsoft.com/office/powerpoint/2010/main" val="18780579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9_Disposition personnalisée">
    <p:spTree>
      <p:nvGrpSpPr>
        <p:cNvPr id="1" name=""/>
        <p:cNvGrpSpPr/>
        <p:nvPr/>
      </p:nvGrpSpPr>
      <p:grpSpPr>
        <a:xfrm>
          <a:off x="0" y="0"/>
          <a:ext cx="0" cy="0"/>
          <a:chOff x="0" y="0"/>
          <a:chExt cx="0" cy="0"/>
        </a:xfrm>
      </p:grpSpPr>
      <p:sp>
        <p:nvSpPr>
          <p:cNvPr id="11" name="Espace réservé pour une image  27"/>
          <p:cNvSpPr>
            <a:spLocks noGrp="1"/>
          </p:cNvSpPr>
          <p:nvPr>
            <p:ph type="pic" sz="quarter" idx="14"/>
          </p:nvPr>
        </p:nvSpPr>
        <p:spPr>
          <a:xfrm>
            <a:off x="0" y="-2"/>
            <a:ext cx="5220072" cy="5143502"/>
          </a:xfrm>
          <a:custGeom>
            <a:avLst/>
            <a:gdLst>
              <a:gd name="connsiteX0" fmla="*/ 0 w 5652120"/>
              <a:gd name="connsiteY0" fmla="*/ 0 h 4574624"/>
              <a:gd name="connsiteX1" fmla="*/ 5652120 w 5652120"/>
              <a:gd name="connsiteY1" fmla="*/ 0 h 4574624"/>
              <a:gd name="connsiteX2" fmla="*/ 5652120 w 5652120"/>
              <a:gd name="connsiteY2" fmla="*/ 1131590 h 4574624"/>
              <a:gd name="connsiteX3" fmla="*/ 4380119 w 5652120"/>
              <a:gd name="connsiteY3" fmla="*/ 1131590 h 4574624"/>
              <a:gd name="connsiteX4" fmla="*/ 4380119 w 5652120"/>
              <a:gd name="connsiteY4" fmla="*/ 3795886 h 4574624"/>
              <a:gd name="connsiteX5" fmla="*/ 5652120 w 5652120"/>
              <a:gd name="connsiteY5" fmla="*/ 3795886 h 4574624"/>
              <a:gd name="connsiteX6" fmla="*/ 5652120 w 5652120"/>
              <a:gd name="connsiteY6" fmla="*/ 4574624 h 4574624"/>
              <a:gd name="connsiteX7" fmla="*/ 0 w 5652120"/>
              <a:gd name="connsiteY7" fmla="*/ 4574624 h 4574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2120" h="4574624">
                <a:moveTo>
                  <a:pt x="0" y="0"/>
                </a:moveTo>
                <a:lnTo>
                  <a:pt x="5652120" y="0"/>
                </a:lnTo>
                <a:lnTo>
                  <a:pt x="5652120" y="1131590"/>
                </a:lnTo>
                <a:lnTo>
                  <a:pt x="4380119" y="1131590"/>
                </a:lnTo>
                <a:lnTo>
                  <a:pt x="4380119" y="3795886"/>
                </a:lnTo>
                <a:lnTo>
                  <a:pt x="5652120" y="3795886"/>
                </a:lnTo>
                <a:lnTo>
                  <a:pt x="5652120" y="4574624"/>
                </a:lnTo>
                <a:lnTo>
                  <a:pt x="0" y="4574624"/>
                </a:lnTo>
                <a:close/>
              </a:path>
            </a:pathLst>
          </a:custGeom>
          <a:solidFill>
            <a:schemeClr val="bg1">
              <a:lumMod val="95000"/>
            </a:schemeClr>
          </a:solidFill>
        </p:spPr>
        <p:txBody>
          <a:bodyPr wrap="square">
            <a:noAutofit/>
          </a:bodyPr>
          <a:lstStyle/>
          <a:p>
            <a:r>
              <a:rPr lang="fr-FR"/>
              <a:t>Cliquez sur l'icône pour ajouter une image</a:t>
            </a:r>
            <a:endParaRPr lang="fr-FR" dirty="0"/>
          </a:p>
        </p:txBody>
      </p:sp>
      <p:sp>
        <p:nvSpPr>
          <p:cNvPr id="13" name="Espace réservé du texte 52"/>
          <p:cNvSpPr>
            <a:spLocks noGrp="1"/>
          </p:cNvSpPr>
          <p:nvPr>
            <p:ph type="body" sz="quarter" idx="13" hasCustomPrompt="1"/>
          </p:nvPr>
        </p:nvSpPr>
        <p:spPr>
          <a:xfrm>
            <a:off x="4283968" y="3486439"/>
            <a:ext cx="2592288" cy="165336"/>
          </a:xfrm>
        </p:spPr>
        <p:txBody>
          <a:bodyPr lIns="0" tIns="0" rIns="0" bIns="0" anchor="ctr" anchorCtr="0">
            <a:normAutofit/>
          </a:bodyPr>
          <a:lstStyle>
            <a:lvl1pPr marL="0" indent="0" algn="l">
              <a:buNone/>
              <a:defRPr sz="900" b="0" baseline="0">
                <a:solidFill>
                  <a:schemeClr val="tx1">
                    <a:lumMod val="50000"/>
                    <a:lumOff val="50000"/>
                  </a:schemeClr>
                </a:solidFill>
                <a:latin typeface="+mj-lt"/>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Date de la publication</a:t>
            </a:r>
          </a:p>
        </p:txBody>
      </p:sp>
      <p:sp>
        <p:nvSpPr>
          <p:cNvPr id="32" name="Shape 10"/>
          <p:cNvSpPr txBox="1">
            <a:spLocks noGrp="1"/>
          </p:cNvSpPr>
          <p:nvPr>
            <p:ph type="ctrTitle"/>
          </p:nvPr>
        </p:nvSpPr>
        <p:spPr>
          <a:xfrm>
            <a:off x="4283968" y="1851671"/>
            <a:ext cx="4752528"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360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33" name="Espace réservé du texte 52"/>
          <p:cNvSpPr>
            <a:spLocks noGrp="1"/>
          </p:cNvSpPr>
          <p:nvPr>
            <p:ph type="body" sz="quarter" idx="11" hasCustomPrompt="1"/>
          </p:nvPr>
        </p:nvSpPr>
        <p:spPr>
          <a:xfrm>
            <a:off x="4283968" y="3051625"/>
            <a:ext cx="4752528" cy="276999"/>
          </a:xfrm>
          <a:prstGeom prst="rect">
            <a:avLst/>
          </a:prstGeom>
          <a:noFill/>
          <a:ln>
            <a:noFill/>
          </a:ln>
        </p:spPr>
        <p:txBody>
          <a:bodyPr wrap="square" lIns="0" tIns="0" rIns="0" bIns="0" anchor="t" anchorCtr="0">
            <a:spAutoFit/>
          </a:bodyPr>
          <a:lstStyle>
            <a:lvl1pPr marL="0" indent="0" algn="l">
              <a:buNone/>
              <a:defRPr sz="18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dirty="0"/>
              <a:t>Sous-titre</a:t>
            </a:r>
            <a:endParaRPr lang="fr-FR" dirty="0"/>
          </a:p>
        </p:txBody>
      </p:sp>
      <p:sp>
        <p:nvSpPr>
          <p:cNvPr id="10" name="ZoneTexte 9">
            <a:extLst>
              <a:ext uri="{FF2B5EF4-FFF2-40B4-BE49-F238E27FC236}">
                <a16:creationId xmlns:a16="http://schemas.microsoft.com/office/drawing/2014/main" id="{2649688E-C5DD-474E-8CC9-B7CAC38327D2}"/>
              </a:ext>
            </a:extLst>
          </p:cNvPr>
          <p:cNvSpPr txBox="1"/>
          <p:nvPr userDrawn="1"/>
        </p:nvSpPr>
        <p:spPr>
          <a:xfrm>
            <a:off x="6315214" y="253957"/>
            <a:ext cx="2721283" cy="338554"/>
          </a:xfrm>
          <a:prstGeom prst="rect">
            <a:avLst/>
          </a:prstGeom>
          <a:noFill/>
        </p:spPr>
        <p:txBody>
          <a:bodyPr wrap="square" rtlCol="0">
            <a:spAutoFit/>
          </a:bodyPr>
          <a:lstStyle/>
          <a:p>
            <a:pPr algn="r"/>
            <a:r>
              <a:rPr lang="fr-FR" sz="1600" b="1" dirty="0" err="1">
                <a:solidFill>
                  <a:schemeClr val="accent4"/>
                </a:solidFill>
              </a:rPr>
              <a:t>EuroTitres</a:t>
            </a:r>
            <a:endParaRPr lang="fr-FR" sz="1600" b="1" dirty="0">
              <a:solidFill>
                <a:schemeClr val="accent4"/>
              </a:solidFill>
            </a:endParaRPr>
          </a:p>
        </p:txBody>
      </p:sp>
      <p:pic>
        <p:nvPicPr>
          <p:cNvPr id="12" name="Image 11">
            <a:extLst>
              <a:ext uri="{FF2B5EF4-FFF2-40B4-BE49-F238E27FC236}">
                <a16:creationId xmlns:a16="http://schemas.microsoft.com/office/drawing/2014/main" id="{5D8ADEAD-C9B4-4179-8473-91552E5CCF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60233" y="4599794"/>
            <a:ext cx="2320528" cy="387064"/>
          </a:xfrm>
          <a:prstGeom prst="rect">
            <a:avLst/>
          </a:prstGeom>
        </p:spPr>
      </p:pic>
    </p:spTree>
    <p:extLst>
      <p:ext uri="{BB962C8B-B14F-4D97-AF65-F5344CB8AC3E}">
        <p14:creationId xmlns:p14="http://schemas.microsoft.com/office/powerpoint/2010/main" val="3800797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539552" y="195486"/>
            <a:ext cx="8424936" cy="432000"/>
          </a:xfrm>
        </p:spPr>
        <p:txBody>
          <a:bodyPr/>
          <a:lstStyle/>
          <a:p>
            <a:r>
              <a:rPr lang="fr-FR"/>
              <a:t>Modifiez le style du titre</a:t>
            </a:r>
            <a:endParaRPr lang="fr-FR" dirty="0"/>
          </a:p>
        </p:txBody>
      </p:sp>
      <p:sp>
        <p:nvSpPr>
          <p:cNvPr id="7" name="Espace réservé du contenu 5"/>
          <p:cNvSpPr>
            <a:spLocks noGrp="1"/>
          </p:cNvSpPr>
          <p:nvPr>
            <p:ph sz="quarter" idx="13"/>
          </p:nvPr>
        </p:nvSpPr>
        <p:spPr>
          <a:xfrm>
            <a:off x="538795" y="1131590"/>
            <a:ext cx="8425694" cy="3600401"/>
          </a:xfrm>
        </p:spPr>
        <p:txBody>
          <a:bodyPr lIns="0" tIns="0" rIns="0" b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5" name="Espace réservé du texte 52"/>
          <p:cNvSpPr>
            <a:spLocks noGrp="1"/>
          </p:cNvSpPr>
          <p:nvPr>
            <p:ph type="body" sz="quarter" idx="12" hasCustomPrompt="1"/>
          </p:nvPr>
        </p:nvSpPr>
        <p:spPr>
          <a:xfrm>
            <a:off x="539552" y="612001"/>
            <a:ext cx="8424936"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9660998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538996" y="1131590"/>
            <a:ext cx="4104000" cy="3600401"/>
          </a:xfr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824488" y="1131590"/>
            <a:ext cx="4140000" cy="3600401"/>
          </a:xfr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539552" y="195486"/>
            <a:ext cx="8424936" cy="432000"/>
          </a:xfrm>
        </p:spPr>
        <p:txBody>
          <a:bodyPr/>
          <a:lstStyle>
            <a:lvl1pPr>
              <a:defRPr>
                <a:latin typeface="Montserrat ExtraBold" panose="00000900000000000000" pitchFamily="50" charset="0"/>
              </a:defRPr>
            </a:lvl1pPr>
          </a:lstStyle>
          <a:p>
            <a:r>
              <a:rPr lang="fr-FR"/>
              <a:t>Modifiez le style du titre</a:t>
            </a:r>
            <a:endParaRPr lang="fr-FR" dirty="0"/>
          </a:p>
        </p:txBody>
      </p:sp>
      <p:sp>
        <p:nvSpPr>
          <p:cNvPr id="6" name="Espace réservé du texte 52"/>
          <p:cNvSpPr>
            <a:spLocks noGrp="1"/>
          </p:cNvSpPr>
          <p:nvPr>
            <p:ph type="body" sz="quarter" idx="12" hasCustomPrompt="1"/>
          </p:nvPr>
        </p:nvSpPr>
        <p:spPr>
          <a:xfrm>
            <a:off x="539552" y="612001"/>
            <a:ext cx="8424936"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27334176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4" name="Espace réservé du texte 52"/>
          <p:cNvSpPr>
            <a:spLocks noGrp="1"/>
          </p:cNvSpPr>
          <p:nvPr>
            <p:ph type="body" sz="quarter" idx="12" hasCustomPrompt="1"/>
          </p:nvPr>
        </p:nvSpPr>
        <p:spPr>
          <a:xfrm>
            <a:off x="539552" y="612001"/>
            <a:ext cx="8424936"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17106761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13" name="Espace réservé pour une image  5"/>
          <p:cNvSpPr>
            <a:spLocks noGrp="1"/>
          </p:cNvSpPr>
          <p:nvPr>
            <p:ph type="pic" sz="quarter" idx="13"/>
          </p:nvPr>
        </p:nvSpPr>
        <p:spPr>
          <a:xfrm>
            <a:off x="6084888" y="0"/>
            <a:ext cx="3059112" cy="5143500"/>
          </a:xfrm>
        </p:spPr>
        <p:txBody>
          <a:bodyPr/>
          <a:lstStyle/>
          <a:p>
            <a:r>
              <a:rPr lang="fr-FR"/>
              <a:t>Cliquez sur l'icône pour ajouter une image</a:t>
            </a:r>
          </a:p>
        </p:txBody>
      </p:sp>
      <p:sp>
        <p:nvSpPr>
          <p:cNvPr id="5" name="Espace réservé du texte 52"/>
          <p:cNvSpPr>
            <a:spLocks noGrp="1"/>
          </p:cNvSpPr>
          <p:nvPr>
            <p:ph type="body" sz="quarter" idx="12" hasCustomPrompt="1"/>
          </p:nvPr>
        </p:nvSpPr>
        <p:spPr>
          <a:xfrm>
            <a:off x="539552" y="612001"/>
            <a:ext cx="8424936"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8419567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2_vierge">
    <p:spTree>
      <p:nvGrpSpPr>
        <p:cNvPr id="1" name=""/>
        <p:cNvGrpSpPr/>
        <p:nvPr/>
      </p:nvGrpSpPr>
      <p:grpSpPr>
        <a:xfrm>
          <a:off x="0" y="0"/>
          <a:ext cx="0" cy="0"/>
          <a:chOff x="0" y="0"/>
          <a:chExt cx="0" cy="0"/>
        </a:xfrm>
      </p:grpSpPr>
      <p:pic>
        <p:nvPicPr>
          <p:cNvPr id="51" name="Image 5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87824" y="2355727"/>
            <a:ext cx="3112616" cy="519185"/>
          </a:xfrm>
          <a:prstGeom prst="rect">
            <a:avLst/>
          </a:prstGeom>
        </p:spPr>
      </p:pic>
    </p:spTree>
    <p:extLst>
      <p:ext uri="{BB962C8B-B14F-4D97-AF65-F5344CB8AC3E}">
        <p14:creationId xmlns:p14="http://schemas.microsoft.com/office/powerpoint/2010/main" val="35034711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6545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endParaRPr lang="fr-FR" dirty="0"/>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rgbClr val="4D6995"/>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5604951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1_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FR"/>
          </a:p>
        </p:txBody>
      </p:sp>
      <p:sp>
        <p:nvSpPr>
          <p:cNvPr id="7" name="object 13"/>
          <p:cNvSpPr/>
          <p:nvPr/>
        </p:nvSpPr>
        <p:spPr>
          <a:xfrm>
            <a:off x="1080002"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350"/>
          </a:p>
        </p:txBody>
      </p:sp>
      <p:sp>
        <p:nvSpPr>
          <p:cNvPr id="9" name="Espace réservé du texte 8"/>
          <p:cNvSpPr>
            <a:spLocks noGrp="1"/>
          </p:cNvSpPr>
          <p:nvPr>
            <p:ph type="body" sz="quarter" idx="13" hasCustomPrompt="1"/>
          </p:nvPr>
        </p:nvSpPr>
        <p:spPr>
          <a:xfrm>
            <a:off x="223840" y="310754"/>
            <a:ext cx="591950" cy="346249"/>
          </a:xfrm>
        </p:spPr>
        <p:txBody>
          <a:bodyPr>
            <a:spAutoFit/>
          </a:bodyPr>
          <a:lstStyle>
            <a:lvl1pPr algn="ctr">
              <a:defRPr sz="165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502" y="975123"/>
            <a:ext cx="7780543" cy="3268265"/>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3" name="Espace réservé de la date 2"/>
          <p:cNvSpPr>
            <a:spLocks noGrp="1"/>
          </p:cNvSpPr>
          <p:nvPr>
            <p:ph type="dt" sz="half" idx="15"/>
          </p:nvPr>
        </p:nvSpPr>
        <p:spPr>
          <a:xfrm>
            <a:off x="1382400" y="4893580"/>
            <a:ext cx="1008000" cy="92333"/>
          </a:xfrm>
          <a:prstGeom prst="rect">
            <a:avLst/>
          </a:prstGeom>
        </p:spPr>
        <p:txBody>
          <a:bodyPr/>
          <a:lstStyle/>
          <a:p>
            <a:r>
              <a:rPr lang="en-US"/>
              <a:t>8 June 2017</a:t>
            </a:r>
            <a:endParaRPr lang="fr-FR"/>
          </a:p>
        </p:txBody>
      </p:sp>
      <p:sp>
        <p:nvSpPr>
          <p:cNvPr id="4" name="Espace réservé du pied de page 3"/>
          <p:cNvSpPr>
            <a:spLocks noGrp="1"/>
          </p:cNvSpPr>
          <p:nvPr>
            <p:ph type="ftr" sz="quarter" idx="16"/>
          </p:nvPr>
        </p:nvSpPr>
        <p:spPr>
          <a:xfrm>
            <a:off x="2448000" y="4893580"/>
            <a:ext cx="5004000" cy="92333"/>
          </a:xfrm>
          <a:prstGeom prst="rect">
            <a:avLst/>
          </a:prstGeom>
        </p:spPr>
        <p:txBody>
          <a:bodyPr/>
          <a:lstStyle/>
          <a:p>
            <a:endParaRPr lang="fr-FR"/>
          </a:p>
        </p:txBody>
      </p:sp>
      <p:sp>
        <p:nvSpPr>
          <p:cNvPr id="8" name="Espace réservé du numéro de diapositive 7"/>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9550935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7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1" y="1"/>
            <a:ext cx="4520342" cy="1810442"/>
          </a:xfrm>
          <a:prstGeom prst="rect">
            <a:avLst/>
          </a:prstGeom>
        </p:spPr>
      </p:pic>
      <p:grpSp>
        <p:nvGrpSpPr>
          <p:cNvPr id="39" name="Groupe 38"/>
          <p:cNvGrpSpPr/>
          <p:nvPr userDrawn="1"/>
        </p:nvGrpSpPr>
        <p:grpSpPr>
          <a:xfrm>
            <a:off x="5702795" y="4587976"/>
            <a:ext cx="3240360" cy="332149"/>
            <a:chOff x="288926" y="438151"/>
            <a:chExt cx="4284661" cy="444500"/>
          </a:xfrm>
        </p:grpSpPr>
        <p:sp>
          <p:nvSpPr>
            <p:cNvPr id="41"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2"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3"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4"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5"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6"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7"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8"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9"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0"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1"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2"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3"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4"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5"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6"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7"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5537" y="4610165"/>
            <a:ext cx="1725231" cy="287769"/>
          </a:xfrm>
          <a:prstGeom prst="rect">
            <a:avLst/>
          </a:prstGeom>
        </p:spPr>
      </p:pic>
      <p:sp>
        <p:nvSpPr>
          <p:cNvPr id="59" name="Espace réservé du texte 52"/>
          <p:cNvSpPr>
            <a:spLocks noGrp="1"/>
          </p:cNvSpPr>
          <p:nvPr>
            <p:ph type="body" sz="quarter" idx="16" hasCustomPrompt="1"/>
          </p:nvPr>
        </p:nvSpPr>
        <p:spPr>
          <a:xfrm>
            <a:off x="940500" y="3720193"/>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178" indent="0">
              <a:buNone/>
              <a:defRPr sz="1200" b="0">
                <a:solidFill>
                  <a:schemeClr val="bg1"/>
                </a:solidFill>
              </a:defRPr>
            </a:lvl2pPr>
            <a:lvl3pPr marL="914355" indent="0">
              <a:buNone/>
              <a:defRPr sz="1200" b="0">
                <a:solidFill>
                  <a:schemeClr val="bg1"/>
                </a:solidFill>
              </a:defRPr>
            </a:lvl3pPr>
            <a:lvl4pPr marL="1371532" indent="0">
              <a:buNone/>
              <a:defRPr sz="1200" b="0">
                <a:solidFill>
                  <a:schemeClr val="bg1"/>
                </a:solidFill>
              </a:defRPr>
            </a:lvl4pPr>
            <a:lvl5pPr marL="1828709"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500"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500"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78" indent="0">
              <a:buNone/>
              <a:defRPr sz="1200" b="0">
                <a:solidFill>
                  <a:schemeClr val="bg1"/>
                </a:solidFill>
              </a:defRPr>
            </a:lvl2pPr>
            <a:lvl3pPr marL="914355" indent="0">
              <a:buNone/>
              <a:defRPr sz="1200" b="0">
                <a:solidFill>
                  <a:schemeClr val="bg1"/>
                </a:solidFill>
              </a:defRPr>
            </a:lvl3pPr>
            <a:lvl4pPr marL="1371532" indent="0">
              <a:buNone/>
              <a:defRPr sz="1200" b="0">
                <a:solidFill>
                  <a:schemeClr val="bg1"/>
                </a:solidFill>
              </a:defRPr>
            </a:lvl4pPr>
            <a:lvl5pPr marL="1828709" indent="0">
              <a:buNone/>
              <a:defRPr sz="1200" b="0">
                <a:solidFill>
                  <a:schemeClr val="bg1"/>
                </a:solidFill>
              </a:defRPr>
            </a:lvl5pPr>
          </a:lstStyle>
          <a:p>
            <a:pPr lvl="0"/>
            <a:r>
              <a:rPr lang="fr-FR" cap="all" baseline="0"/>
              <a:t>Sous-titre</a:t>
            </a:r>
            <a:endParaRPr lang="fr-FR"/>
          </a:p>
        </p:txBody>
      </p:sp>
    </p:spTree>
    <p:extLst>
      <p:ext uri="{BB962C8B-B14F-4D97-AF65-F5344CB8AC3E}">
        <p14:creationId xmlns:p14="http://schemas.microsoft.com/office/powerpoint/2010/main" val="4996099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5_Titre">
    <p:spTree>
      <p:nvGrpSpPr>
        <p:cNvPr id="1" name="Shape 8"/>
        <p:cNvGrpSpPr/>
        <p:nvPr/>
      </p:nvGrpSpPr>
      <p:grpSpPr>
        <a:xfrm>
          <a:off x="0" y="0"/>
          <a:ext cx="0" cy="0"/>
          <a:chOff x="0" y="0"/>
          <a:chExt cx="0" cy="0"/>
        </a:xfrm>
      </p:grpSpPr>
      <p:grpSp>
        <p:nvGrpSpPr>
          <p:cNvPr id="6" name="Groupe 5"/>
          <p:cNvGrpSpPr/>
          <p:nvPr userDrawn="1"/>
        </p:nvGrpSpPr>
        <p:grpSpPr>
          <a:xfrm>
            <a:off x="1"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grpSp>
      </p:grpSp>
      <p:sp>
        <p:nvSpPr>
          <p:cNvPr id="12" name="Espace réservé du texte 52"/>
          <p:cNvSpPr>
            <a:spLocks noGrp="1"/>
          </p:cNvSpPr>
          <p:nvPr>
            <p:ph type="body" sz="quarter" idx="12" hasCustomPrompt="1"/>
          </p:nvPr>
        </p:nvSpPr>
        <p:spPr>
          <a:xfrm>
            <a:off x="755577" y="2490048"/>
            <a:ext cx="1401338" cy="835282"/>
          </a:xfr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6" y="2571750"/>
            <a:ext cx="6470818" cy="1082086"/>
          </a:xfr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3377505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9" name="Espace réservé du texte 8"/>
          <p:cNvSpPr>
            <a:spLocks noGrp="1"/>
          </p:cNvSpPr>
          <p:nvPr>
            <p:ph type="body" sz="quarter" idx="13" hasCustomPrompt="1"/>
          </p:nvPr>
        </p:nvSpPr>
        <p:spPr>
          <a:xfrm>
            <a:off x="223839" y="262678"/>
            <a:ext cx="591950" cy="400110"/>
          </a:xfrm>
        </p:spPr>
        <p:txBody>
          <a:bodyPr>
            <a:spAutoFit/>
          </a:bodyPr>
          <a:lstStyle>
            <a:lvl1pPr algn="ctr">
              <a:defRPr sz="20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504" y="975123"/>
            <a:ext cx="7780543" cy="326826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e la date 2"/>
          <p:cNvSpPr>
            <a:spLocks noGrp="1"/>
          </p:cNvSpPr>
          <p:nvPr>
            <p:ph type="dt" sz="half" idx="15"/>
          </p:nvPr>
        </p:nvSpPr>
        <p:spPr/>
        <p:txBody>
          <a:bodyPr/>
          <a:lstStyle/>
          <a:p>
            <a:endParaRPr lang="fr-FR"/>
          </a:p>
        </p:txBody>
      </p:sp>
    </p:spTree>
    <p:extLst>
      <p:ext uri="{BB962C8B-B14F-4D97-AF65-F5344CB8AC3E}">
        <p14:creationId xmlns:p14="http://schemas.microsoft.com/office/powerpoint/2010/main" val="259950648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8_Disposition personnalisée">
    <p:spTree>
      <p:nvGrpSpPr>
        <p:cNvPr id="1" name=""/>
        <p:cNvGrpSpPr/>
        <p:nvPr/>
      </p:nvGrpSpPr>
      <p:grpSpPr>
        <a:xfrm>
          <a:off x="0" y="0"/>
          <a:ext cx="0" cy="0"/>
          <a:chOff x="0" y="0"/>
          <a:chExt cx="0" cy="0"/>
        </a:xfrm>
      </p:grpSpPr>
      <p:sp>
        <p:nvSpPr>
          <p:cNvPr id="4" name="Shape 10"/>
          <p:cNvSpPr txBox="1">
            <a:spLocks noGrp="1"/>
          </p:cNvSpPr>
          <p:nvPr>
            <p:ph type="ctrTitle"/>
          </p:nvPr>
        </p:nvSpPr>
        <p:spPr>
          <a:xfrm>
            <a:off x="307423" y="3795886"/>
            <a:ext cx="8417043" cy="504424"/>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36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5" name="Espace réservé du texte 52"/>
          <p:cNvSpPr>
            <a:spLocks noGrp="1"/>
          </p:cNvSpPr>
          <p:nvPr>
            <p:ph type="body" sz="quarter" idx="11" hasCustomPrompt="1"/>
          </p:nvPr>
        </p:nvSpPr>
        <p:spPr>
          <a:xfrm>
            <a:off x="307424" y="4299942"/>
            <a:ext cx="8417042" cy="276999"/>
          </a:xfrm>
          <a:prstGeom prst="rect">
            <a:avLst/>
          </a:prstGeom>
          <a:noFill/>
          <a:ln>
            <a:noFill/>
          </a:ln>
        </p:spPr>
        <p:txBody>
          <a:bodyPr wrap="square" lIns="0" tIns="0" rIns="0" bIns="0" anchor="t" anchorCtr="0">
            <a:spAutoFit/>
          </a:bodyPr>
          <a:lstStyle>
            <a:lvl1pPr marL="0" indent="0" algn="l">
              <a:buNone/>
              <a:defRPr sz="1800" b="0" cap="none" baseline="0">
                <a:solidFill>
                  <a:schemeClr val="bg2"/>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7" name="Espace réservé du texte 52"/>
          <p:cNvSpPr>
            <a:spLocks noGrp="1"/>
          </p:cNvSpPr>
          <p:nvPr>
            <p:ph type="body" sz="quarter" idx="13" hasCustomPrompt="1"/>
          </p:nvPr>
        </p:nvSpPr>
        <p:spPr>
          <a:xfrm>
            <a:off x="403429" y="4623978"/>
            <a:ext cx="2016224" cy="180020"/>
          </a:xfrm>
        </p:spPr>
        <p:txBody>
          <a:bodyPr lIns="0" tIns="0" rIns="0" bIns="0" anchor="ctr" anchorCtr="0">
            <a:normAutofit/>
          </a:bodyPr>
          <a:lstStyle>
            <a:lvl1pPr marL="0" indent="0" algn="l">
              <a:buNone/>
              <a:defRPr sz="9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a:t>
            </a:r>
          </a:p>
        </p:txBody>
      </p:sp>
      <p:sp>
        <p:nvSpPr>
          <p:cNvPr id="8" name="Ellipse 7"/>
          <p:cNvSpPr/>
          <p:nvPr userDrawn="1"/>
        </p:nvSpPr>
        <p:spPr>
          <a:xfrm rot="5400000">
            <a:off x="267306" y="4695986"/>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96336" y="4803998"/>
            <a:ext cx="1440160" cy="240219"/>
          </a:xfrm>
          <a:prstGeom prst="rect">
            <a:avLst/>
          </a:prstGeom>
        </p:spPr>
      </p:pic>
      <p:pic>
        <p:nvPicPr>
          <p:cNvPr id="12" name="Espace réservé pour une image  10">
            <a:extLst>
              <a:ext uri="{FF2B5EF4-FFF2-40B4-BE49-F238E27FC236}">
                <a16:creationId xmlns:a16="http://schemas.microsoft.com/office/drawing/2014/main" id="{D06D682D-E184-4D2D-9356-C1CC96CE1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742592"/>
            <a:ext cx="9144000" cy="2943225"/>
          </a:xfrm>
          <a:prstGeom prst="rect">
            <a:avLst/>
          </a:prstGeom>
        </p:spPr>
      </p:pic>
      <p:pic>
        <p:nvPicPr>
          <p:cNvPr id="13" name="Image 4">
            <a:extLst>
              <a:ext uri="{FF2B5EF4-FFF2-40B4-BE49-F238E27FC236}">
                <a16:creationId xmlns:a16="http://schemas.microsoft.com/office/drawing/2014/main" id="{88FC4DA7-14D7-4729-A6B3-5DBB09508D0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716016" y="1288187"/>
            <a:ext cx="1169103" cy="262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13">
            <a:extLst>
              <a:ext uri="{FF2B5EF4-FFF2-40B4-BE49-F238E27FC236}">
                <a16:creationId xmlns:a16="http://schemas.microsoft.com/office/drawing/2014/main" id="{CB2ED594-1233-45CA-8CCF-4BBFFE5013C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599584" y="1550485"/>
            <a:ext cx="1276535" cy="512013"/>
          </a:xfrm>
          <a:prstGeom prst="rect">
            <a:avLst/>
          </a:prstGeom>
        </p:spPr>
      </p:pic>
      <p:pic>
        <p:nvPicPr>
          <p:cNvPr id="15" name="Image 14">
            <a:extLst>
              <a:ext uri="{FF2B5EF4-FFF2-40B4-BE49-F238E27FC236}">
                <a16:creationId xmlns:a16="http://schemas.microsoft.com/office/drawing/2014/main" id="{73E07046-452B-4A57-8EBA-D0147C1514F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454247" y="1788777"/>
            <a:ext cx="1277406" cy="417818"/>
          </a:xfrm>
          <a:prstGeom prst="rect">
            <a:avLst/>
          </a:prstGeom>
        </p:spPr>
      </p:pic>
      <p:pic>
        <p:nvPicPr>
          <p:cNvPr id="16" name="Image 15">
            <a:extLst>
              <a:ext uri="{FF2B5EF4-FFF2-40B4-BE49-F238E27FC236}">
                <a16:creationId xmlns:a16="http://schemas.microsoft.com/office/drawing/2014/main" id="{E5AF9954-BDD8-4034-AE6B-6346DF4CEFB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100392" y="1144187"/>
            <a:ext cx="650215" cy="144000"/>
          </a:xfrm>
          <a:prstGeom prst="rect">
            <a:avLst/>
          </a:prstGeom>
        </p:spPr>
      </p:pic>
      <p:pic>
        <p:nvPicPr>
          <p:cNvPr id="21" name="Image 20">
            <a:extLst>
              <a:ext uri="{FF2B5EF4-FFF2-40B4-BE49-F238E27FC236}">
                <a16:creationId xmlns:a16="http://schemas.microsoft.com/office/drawing/2014/main" id="{3BF3850C-EBDB-4F3C-9657-9E9D1463FA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5248" y="123478"/>
            <a:ext cx="3112616" cy="519185"/>
          </a:xfrm>
          <a:prstGeom prst="rect">
            <a:avLst/>
          </a:prstGeom>
        </p:spPr>
      </p:pic>
      <p:sp>
        <p:nvSpPr>
          <p:cNvPr id="2" name="ZoneTexte 1">
            <a:extLst>
              <a:ext uri="{FF2B5EF4-FFF2-40B4-BE49-F238E27FC236}">
                <a16:creationId xmlns:a16="http://schemas.microsoft.com/office/drawing/2014/main" id="{CA31ECB9-BCF3-459C-956F-5C3509015ACD}"/>
              </a:ext>
            </a:extLst>
          </p:cNvPr>
          <p:cNvSpPr txBox="1"/>
          <p:nvPr userDrawn="1"/>
        </p:nvSpPr>
        <p:spPr>
          <a:xfrm>
            <a:off x="6187469" y="199292"/>
            <a:ext cx="2721283" cy="338554"/>
          </a:xfrm>
          <a:prstGeom prst="rect">
            <a:avLst/>
          </a:prstGeom>
          <a:noFill/>
        </p:spPr>
        <p:txBody>
          <a:bodyPr wrap="square" rtlCol="0">
            <a:spAutoFit/>
          </a:bodyPr>
          <a:lstStyle/>
          <a:p>
            <a:pPr algn="r"/>
            <a:r>
              <a:rPr lang="fr-FR" sz="1600" b="1" err="1">
                <a:solidFill>
                  <a:schemeClr val="accent4"/>
                </a:solidFill>
              </a:rPr>
              <a:t>EuroTitres</a:t>
            </a:r>
            <a:endParaRPr lang="fr-FR" sz="1600" b="1">
              <a:solidFill>
                <a:schemeClr val="accent4"/>
              </a:solidFill>
            </a:endParaRPr>
          </a:p>
        </p:txBody>
      </p:sp>
    </p:spTree>
    <p:extLst>
      <p:ext uri="{BB962C8B-B14F-4D97-AF65-F5344CB8AC3E}">
        <p14:creationId xmlns:p14="http://schemas.microsoft.com/office/powerpoint/2010/main" val="27924425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9_Disposition personnalisée">
    <p:spTree>
      <p:nvGrpSpPr>
        <p:cNvPr id="1" name=""/>
        <p:cNvGrpSpPr/>
        <p:nvPr/>
      </p:nvGrpSpPr>
      <p:grpSpPr>
        <a:xfrm>
          <a:off x="0" y="0"/>
          <a:ext cx="0" cy="0"/>
          <a:chOff x="0" y="0"/>
          <a:chExt cx="0" cy="0"/>
        </a:xfrm>
      </p:grpSpPr>
      <p:sp>
        <p:nvSpPr>
          <p:cNvPr id="11" name="Espace réservé pour une image  27"/>
          <p:cNvSpPr>
            <a:spLocks noGrp="1"/>
          </p:cNvSpPr>
          <p:nvPr>
            <p:ph type="pic" sz="quarter" idx="14"/>
          </p:nvPr>
        </p:nvSpPr>
        <p:spPr>
          <a:xfrm>
            <a:off x="0" y="-2"/>
            <a:ext cx="5220072" cy="5143502"/>
          </a:xfrm>
          <a:custGeom>
            <a:avLst/>
            <a:gdLst>
              <a:gd name="connsiteX0" fmla="*/ 0 w 5652120"/>
              <a:gd name="connsiteY0" fmla="*/ 0 h 4574624"/>
              <a:gd name="connsiteX1" fmla="*/ 5652120 w 5652120"/>
              <a:gd name="connsiteY1" fmla="*/ 0 h 4574624"/>
              <a:gd name="connsiteX2" fmla="*/ 5652120 w 5652120"/>
              <a:gd name="connsiteY2" fmla="*/ 1131590 h 4574624"/>
              <a:gd name="connsiteX3" fmla="*/ 4380119 w 5652120"/>
              <a:gd name="connsiteY3" fmla="*/ 1131590 h 4574624"/>
              <a:gd name="connsiteX4" fmla="*/ 4380119 w 5652120"/>
              <a:gd name="connsiteY4" fmla="*/ 3795886 h 4574624"/>
              <a:gd name="connsiteX5" fmla="*/ 5652120 w 5652120"/>
              <a:gd name="connsiteY5" fmla="*/ 3795886 h 4574624"/>
              <a:gd name="connsiteX6" fmla="*/ 5652120 w 5652120"/>
              <a:gd name="connsiteY6" fmla="*/ 4574624 h 4574624"/>
              <a:gd name="connsiteX7" fmla="*/ 0 w 5652120"/>
              <a:gd name="connsiteY7" fmla="*/ 4574624 h 4574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2120" h="4574624">
                <a:moveTo>
                  <a:pt x="0" y="0"/>
                </a:moveTo>
                <a:lnTo>
                  <a:pt x="5652120" y="0"/>
                </a:lnTo>
                <a:lnTo>
                  <a:pt x="5652120" y="1131590"/>
                </a:lnTo>
                <a:lnTo>
                  <a:pt x="4380119" y="1131590"/>
                </a:lnTo>
                <a:lnTo>
                  <a:pt x="4380119" y="3795886"/>
                </a:lnTo>
                <a:lnTo>
                  <a:pt x="5652120" y="3795886"/>
                </a:lnTo>
                <a:lnTo>
                  <a:pt x="5652120" y="4574624"/>
                </a:lnTo>
                <a:lnTo>
                  <a:pt x="0" y="4574624"/>
                </a:lnTo>
                <a:close/>
              </a:path>
            </a:pathLst>
          </a:custGeom>
          <a:solidFill>
            <a:schemeClr val="bg1">
              <a:lumMod val="95000"/>
            </a:schemeClr>
          </a:solidFill>
        </p:spPr>
        <p:txBody>
          <a:bodyPr wrap="square">
            <a:noAutofit/>
          </a:bodyPr>
          <a:lstStyle/>
          <a:p>
            <a:r>
              <a:rPr lang="fr-FR"/>
              <a:t>Cliquez sur l'icône pour ajouter une image</a:t>
            </a:r>
          </a:p>
        </p:txBody>
      </p:sp>
      <p:sp>
        <p:nvSpPr>
          <p:cNvPr id="13" name="Espace réservé du texte 52"/>
          <p:cNvSpPr>
            <a:spLocks noGrp="1"/>
          </p:cNvSpPr>
          <p:nvPr>
            <p:ph type="body" sz="quarter" idx="13" hasCustomPrompt="1"/>
          </p:nvPr>
        </p:nvSpPr>
        <p:spPr>
          <a:xfrm>
            <a:off x="4283968" y="3486439"/>
            <a:ext cx="2592288" cy="165336"/>
          </a:xfrm>
        </p:spPr>
        <p:txBody>
          <a:bodyPr lIns="0" tIns="0" rIns="0" bIns="0" anchor="ctr" anchorCtr="0">
            <a:normAutofit/>
          </a:bodyPr>
          <a:lstStyle>
            <a:lvl1pPr marL="0" indent="0" algn="l">
              <a:buNone/>
              <a:defRPr sz="9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32" name="Shape 10"/>
          <p:cNvSpPr txBox="1">
            <a:spLocks noGrp="1"/>
          </p:cNvSpPr>
          <p:nvPr>
            <p:ph type="ctrTitle"/>
          </p:nvPr>
        </p:nvSpPr>
        <p:spPr>
          <a:xfrm>
            <a:off x="4283968" y="1851670"/>
            <a:ext cx="4752528"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360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33" name="Espace réservé du texte 52"/>
          <p:cNvSpPr>
            <a:spLocks noGrp="1"/>
          </p:cNvSpPr>
          <p:nvPr>
            <p:ph type="body" sz="quarter" idx="11" hasCustomPrompt="1"/>
          </p:nvPr>
        </p:nvSpPr>
        <p:spPr>
          <a:xfrm>
            <a:off x="4283968" y="3051624"/>
            <a:ext cx="4752528" cy="276999"/>
          </a:xfrm>
          <a:prstGeom prst="rect">
            <a:avLst/>
          </a:prstGeom>
          <a:noFill/>
          <a:ln>
            <a:noFill/>
          </a:ln>
        </p:spPr>
        <p:txBody>
          <a:bodyPr wrap="square" lIns="0" tIns="0" rIns="0" bIns="0" anchor="t" anchorCtr="0">
            <a:spAutoFit/>
          </a:bodyPr>
          <a:lstStyle>
            <a:lvl1pPr marL="0" indent="0" algn="l">
              <a:buNone/>
              <a:defRPr sz="18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0" name="ZoneTexte 9">
            <a:extLst>
              <a:ext uri="{FF2B5EF4-FFF2-40B4-BE49-F238E27FC236}">
                <a16:creationId xmlns:a16="http://schemas.microsoft.com/office/drawing/2014/main" id="{2649688E-C5DD-474E-8CC9-B7CAC38327D2}"/>
              </a:ext>
            </a:extLst>
          </p:cNvPr>
          <p:cNvSpPr txBox="1"/>
          <p:nvPr userDrawn="1"/>
        </p:nvSpPr>
        <p:spPr>
          <a:xfrm>
            <a:off x="6315213" y="253957"/>
            <a:ext cx="2721283" cy="338554"/>
          </a:xfrm>
          <a:prstGeom prst="rect">
            <a:avLst/>
          </a:prstGeom>
          <a:noFill/>
        </p:spPr>
        <p:txBody>
          <a:bodyPr wrap="square" rtlCol="0">
            <a:spAutoFit/>
          </a:bodyPr>
          <a:lstStyle/>
          <a:p>
            <a:pPr algn="r"/>
            <a:r>
              <a:rPr lang="fr-FR" sz="1600" b="1" err="1">
                <a:solidFill>
                  <a:schemeClr val="accent4"/>
                </a:solidFill>
              </a:rPr>
              <a:t>EuroTitres</a:t>
            </a:r>
            <a:endParaRPr lang="fr-FR" sz="1600" b="1">
              <a:solidFill>
                <a:schemeClr val="accent4"/>
              </a:solidFill>
            </a:endParaRPr>
          </a:p>
        </p:txBody>
      </p:sp>
      <p:pic>
        <p:nvPicPr>
          <p:cNvPr id="12" name="Image 11">
            <a:extLst>
              <a:ext uri="{FF2B5EF4-FFF2-40B4-BE49-F238E27FC236}">
                <a16:creationId xmlns:a16="http://schemas.microsoft.com/office/drawing/2014/main" id="{5D8ADEAD-C9B4-4179-8473-91552E5CCF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60232" y="4599793"/>
            <a:ext cx="2320528" cy="387064"/>
          </a:xfrm>
          <a:prstGeom prst="rect">
            <a:avLst/>
          </a:prstGeom>
        </p:spPr>
      </p:pic>
    </p:spTree>
    <p:extLst>
      <p:ext uri="{BB962C8B-B14F-4D97-AF65-F5344CB8AC3E}">
        <p14:creationId xmlns:p14="http://schemas.microsoft.com/office/powerpoint/2010/main" val="11883545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539552" y="195486"/>
            <a:ext cx="8424936" cy="432000"/>
          </a:xfrm>
        </p:spPr>
        <p:txBody>
          <a:bodyPr/>
          <a:lstStyle/>
          <a:p>
            <a:r>
              <a:rPr lang="fr-FR"/>
              <a:t>Modifiez le style du titre</a:t>
            </a:r>
          </a:p>
        </p:txBody>
      </p:sp>
      <p:sp>
        <p:nvSpPr>
          <p:cNvPr id="7" name="Espace réservé du contenu 5"/>
          <p:cNvSpPr>
            <a:spLocks noGrp="1"/>
          </p:cNvSpPr>
          <p:nvPr>
            <p:ph sz="quarter" idx="13"/>
          </p:nvPr>
        </p:nvSpPr>
        <p:spPr>
          <a:xfrm>
            <a:off x="538794" y="1131589"/>
            <a:ext cx="8425694" cy="3600401"/>
          </a:xfrm>
        </p:spPr>
        <p:txBody>
          <a:bodyPr lIns="0" tIns="0" rIns="0" b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5" name="Espace réservé du texte 52"/>
          <p:cNvSpPr>
            <a:spLocks noGrp="1"/>
          </p:cNvSpPr>
          <p:nvPr>
            <p:ph type="body" sz="quarter" idx="12" hasCustomPrompt="1"/>
          </p:nvPr>
        </p:nvSpPr>
        <p:spPr>
          <a:xfrm>
            <a:off x="539552" y="612000"/>
            <a:ext cx="8424936"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768000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538996" y="1131589"/>
            <a:ext cx="4104000" cy="3600401"/>
          </a:xfr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824488" y="1131589"/>
            <a:ext cx="4140000" cy="3600401"/>
          </a:xfr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539552" y="195486"/>
            <a:ext cx="8424936" cy="432000"/>
          </a:xfrm>
        </p:spPr>
        <p:txBody>
          <a:bodyPr/>
          <a:lstStyle>
            <a:lvl1pPr>
              <a:defRPr>
                <a:latin typeface="Montserrat ExtraBold" panose="00000900000000000000" pitchFamily="50" charset="0"/>
              </a:defRPr>
            </a:lvl1pPr>
          </a:lstStyle>
          <a:p>
            <a:r>
              <a:rPr lang="fr-FR"/>
              <a:t>Modifiez le style du titre</a:t>
            </a:r>
          </a:p>
        </p:txBody>
      </p:sp>
      <p:sp>
        <p:nvSpPr>
          <p:cNvPr id="6" name="Espace réservé du texte 52"/>
          <p:cNvSpPr>
            <a:spLocks noGrp="1"/>
          </p:cNvSpPr>
          <p:nvPr>
            <p:ph type="body" sz="quarter" idx="12" hasCustomPrompt="1"/>
          </p:nvPr>
        </p:nvSpPr>
        <p:spPr>
          <a:xfrm>
            <a:off x="539552" y="612000"/>
            <a:ext cx="8424936"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1917477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4" name="Espace réservé du texte 52"/>
          <p:cNvSpPr>
            <a:spLocks noGrp="1"/>
          </p:cNvSpPr>
          <p:nvPr>
            <p:ph type="body" sz="quarter" idx="12" hasCustomPrompt="1"/>
          </p:nvPr>
        </p:nvSpPr>
        <p:spPr>
          <a:xfrm>
            <a:off x="539552" y="612000"/>
            <a:ext cx="8424936"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4330631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539552" y="612000"/>
            <a:ext cx="8424936"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2856205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2_vierge">
    <p:spTree>
      <p:nvGrpSpPr>
        <p:cNvPr id="1" name=""/>
        <p:cNvGrpSpPr/>
        <p:nvPr/>
      </p:nvGrpSpPr>
      <p:grpSpPr>
        <a:xfrm>
          <a:off x="0" y="0"/>
          <a:ext cx="0" cy="0"/>
          <a:chOff x="0" y="0"/>
          <a:chExt cx="0" cy="0"/>
        </a:xfrm>
      </p:grpSpPr>
      <p:pic>
        <p:nvPicPr>
          <p:cNvPr id="51" name="Image 5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87824" y="2355726"/>
            <a:ext cx="3112616" cy="519185"/>
          </a:xfrm>
          <a:prstGeom prst="rect">
            <a:avLst/>
          </a:prstGeom>
        </p:spPr>
      </p:pic>
    </p:spTree>
    <p:extLst>
      <p:ext uri="{BB962C8B-B14F-4D97-AF65-F5344CB8AC3E}">
        <p14:creationId xmlns:p14="http://schemas.microsoft.com/office/powerpoint/2010/main" val="41349075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_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7473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3" y="1779663"/>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3" y="2979617"/>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5" y="4670223"/>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22 Juin 2020</a:t>
            </a:r>
          </a:p>
        </p:txBody>
      </p:sp>
      <p:sp>
        <p:nvSpPr>
          <p:cNvPr id="16" name="Ellipse 15"/>
          <p:cNvSpPr/>
          <p:nvPr userDrawn="1"/>
        </p:nvSpPr>
        <p:spPr>
          <a:xfrm>
            <a:off x="345324" y="4703469"/>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8"/>
            <a:ext cx="1725231" cy="287769"/>
          </a:xfrm>
          <a:prstGeom prst="rect">
            <a:avLst/>
          </a:prstGeom>
        </p:spPr>
      </p:pic>
      <p:grpSp>
        <p:nvGrpSpPr>
          <p:cNvPr id="11" name="Groupe 10"/>
          <p:cNvGrpSpPr/>
          <p:nvPr userDrawn="1"/>
        </p:nvGrpSpPr>
        <p:grpSpPr>
          <a:xfrm>
            <a:off x="288927" y="438152"/>
            <a:ext cx="3420000" cy="369633"/>
            <a:chOff x="288926" y="438151"/>
            <a:chExt cx="4284661" cy="444500"/>
          </a:xfrm>
        </p:grpSpPr>
        <p:sp>
          <p:nvSpPr>
            <p:cNvPr id="13"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8"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1"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6"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7"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8"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9"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0"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1"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Tree>
    <p:extLst>
      <p:ext uri="{BB962C8B-B14F-4D97-AF65-F5344CB8AC3E}">
        <p14:creationId xmlns:p14="http://schemas.microsoft.com/office/powerpoint/2010/main" val="34886770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1" y="1"/>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7" y="4610165"/>
            <a:ext cx="1725231" cy="287769"/>
          </a:xfrm>
          <a:prstGeom prst="rect">
            <a:avLst/>
          </a:prstGeom>
        </p:spPr>
      </p:pic>
      <p:sp>
        <p:nvSpPr>
          <p:cNvPr id="59" name="Espace réservé du texte 52"/>
          <p:cNvSpPr>
            <a:spLocks noGrp="1"/>
          </p:cNvSpPr>
          <p:nvPr>
            <p:ph type="body" sz="quarter" idx="16" hasCustomPrompt="1"/>
          </p:nvPr>
        </p:nvSpPr>
        <p:spPr>
          <a:xfrm>
            <a:off x="940500" y="372019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500"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500" y="3147814"/>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grpSp>
        <p:nvGrpSpPr>
          <p:cNvPr id="11" name="Groupe 10"/>
          <p:cNvGrpSpPr/>
          <p:nvPr userDrawn="1"/>
        </p:nvGrpSpPr>
        <p:grpSpPr>
          <a:xfrm>
            <a:off x="5702795" y="4587975"/>
            <a:ext cx="3240360" cy="332149"/>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3"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5"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6"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7"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8"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1"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Tree>
    <p:extLst>
      <p:ext uri="{BB962C8B-B14F-4D97-AF65-F5344CB8AC3E}">
        <p14:creationId xmlns:p14="http://schemas.microsoft.com/office/powerpoint/2010/main" val="18164381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25" name="Groupe 24"/>
          <p:cNvGrpSpPr/>
          <p:nvPr userDrawn="1"/>
        </p:nvGrpSpPr>
        <p:grpSpPr>
          <a:xfrm>
            <a:off x="1" y="1"/>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grpSp>
      <p:sp>
        <p:nvSpPr>
          <p:cNvPr id="27" name="Espace réservé du texte 2"/>
          <p:cNvSpPr>
            <a:spLocks noGrp="1"/>
          </p:cNvSpPr>
          <p:nvPr>
            <p:ph type="body" sz="quarter" idx="11"/>
          </p:nvPr>
        </p:nvSpPr>
        <p:spPr>
          <a:xfrm>
            <a:off x="1249771" y="616576"/>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249771" y="1317081"/>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1" y="2017586"/>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1" y="2718091"/>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1" y="3418596"/>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1" y="411910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3" y="616505"/>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3"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3" y="2017515"/>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3" y="2718020"/>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3"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3" y="411902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25935148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grpSp>
      </p:grpSp>
      <p:sp>
        <p:nvSpPr>
          <p:cNvPr id="12" name="Espace réservé du texte 52"/>
          <p:cNvSpPr>
            <a:spLocks noGrp="1"/>
          </p:cNvSpPr>
          <p:nvPr>
            <p:ph type="body" sz="quarter" idx="12" hasCustomPrompt="1"/>
          </p:nvPr>
        </p:nvSpPr>
        <p:spPr>
          <a:xfrm>
            <a:off x="755577"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6" y="2571750"/>
            <a:ext cx="6470818" cy="1082086"/>
          </a:xfrm>
          <a:prstGeom prst="rect">
            <a:avLst/>
          </a:prstGeo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3491125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90"/>
            <a:ext cx="7704856" cy="3712563"/>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2051645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9"/>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4" y="1131889"/>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5070702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7613536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2223537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8"/>
            <a:ext cx="7200000" cy="2867326"/>
          </a:xfrm>
          <a:prstGeom prst="rect">
            <a:avLst/>
          </a:prstGeom>
        </p:spPr>
      </p:pic>
    </p:spTree>
    <p:extLst>
      <p:ext uri="{BB962C8B-B14F-4D97-AF65-F5344CB8AC3E}">
        <p14:creationId xmlns:p14="http://schemas.microsoft.com/office/powerpoint/2010/main" val="26186743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9"/>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8"/>
            <a:ext cx="1725231" cy="287769"/>
          </a:xfrm>
          <a:prstGeom prst="rect">
            <a:avLst/>
          </a:prstGeom>
        </p:spPr>
      </p:pic>
    </p:spTree>
    <p:extLst>
      <p:ext uri="{BB962C8B-B14F-4D97-AF65-F5344CB8AC3E}">
        <p14:creationId xmlns:p14="http://schemas.microsoft.com/office/powerpoint/2010/main" val="4613812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05979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10" y="4747489"/>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9" name="Espace réservé du texte 8"/>
          <p:cNvSpPr>
            <a:spLocks noGrp="1"/>
          </p:cNvSpPr>
          <p:nvPr>
            <p:ph type="body" sz="quarter" idx="13" hasCustomPrompt="1"/>
          </p:nvPr>
        </p:nvSpPr>
        <p:spPr>
          <a:xfrm>
            <a:off x="223839" y="262678"/>
            <a:ext cx="591950" cy="369332"/>
          </a:xfrm>
        </p:spPr>
        <p:txBody>
          <a:bodyPr>
            <a:spAutoFit/>
          </a:bodyPr>
          <a:lstStyle>
            <a:lvl1pPr algn="ctr">
              <a:defRPr sz="20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504" y="975123"/>
            <a:ext cx="7780543" cy="326826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e la date 2"/>
          <p:cNvSpPr>
            <a:spLocks noGrp="1"/>
          </p:cNvSpPr>
          <p:nvPr>
            <p:ph type="dt" sz="half" idx="15"/>
          </p:nvPr>
        </p:nvSpPr>
        <p:spPr/>
        <p:txBody>
          <a:bodyPr/>
          <a:lstStyle/>
          <a:p>
            <a:endParaRPr lang="fr-FR"/>
          </a:p>
        </p:txBody>
      </p:sp>
    </p:spTree>
    <p:extLst>
      <p:ext uri="{BB962C8B-B14F-4D97-AF65-F5344CB8AC3E}">
        <p14:creationId xmlns:p14="http://schemas.microsoft.com/office/powerpoint/2010/main" val="2068125838"/>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CA7A671-AFF6-47C5-B9B0-5754A498B49D}" type="datetimeFigureOut">
              <a:rPr lang="fr-FR" smtClean="0"/>
              <a:t>17/03/2022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BBEABCF-5DFC-4562-9188-BB579CDF1380}" type="slidenum">
              <a:rPr lang="fr-FR" smtClean="0"/>
              <a:t>‹N°›</a:t>
            </a:fld>
            <a:endParaRPr lang="fr-FR"/>
          </a:p>
        </p:txBody>
      </p:sp>
    </p:spTree>
    <p:extLst>
      <p:ext uri="{BB962C8B-B14F-4D97-AF65-F5344CB8AC3E}">
        <p14:creationId xmlns:p14="http://schemas.microsoft.com/office/powerpoint/2010/main" val="41619377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3" y="1779663"/>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3" y="2979616"/>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6948265"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la direction</a:t>
            </a:r>
          </a:p>
        </p:txBody>
      </p:sp>
      <p:sp>
        <p:nvSpPr>
          <p:cNvPr id="17" name="Espace réservé du texte 52"/>
          <p:cNvSpPr>
            <a:spLocks noGrp="1"/>
          </p:cNvSpPr>
          <p:nvPr userDrawn="1">
            <p:ph type="body" sz="quarter" idx="13" hasCustomPrompt="1"/>
          </p:nvPr>
        </p:nvSpPr>
        <p:spPr>
          <a:xfrm>
            <a:off x="488235" y="4670223"/>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Avril 2021</a:t>
            </a:r>
          </a:p>
        </p:txBody>
      </p:sp>
      <p:sp>
        <p:nvSpPr>
          <p:cNvPr id="16" name="Ellipse 15"/>
          <p:cNvSpPr/>
          <p:nvPr userDrawn="1"/>
        </p:nvSpPr>
        <p:spPr>
          <a:xfrm>
            <a:off x="345324" y="4703469"/>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8"/>
            <a:ext cx="1725231" cy="287769"/>
          </a:xfrm>
          <a:prstGeom prst="rect">
            <a:avLst/>
          </a:prstGeom>
        </p:spPr>
      </p:pic>
      <p:pic>
        <p:nvPicPr>
          <p:cNvPr id="2" name="Image 1"/>
          <p:cNvPicPr>
            <a:picLocks noChangeAspect="1"/>
          </p:cNvPicPr>
          <p:nvPr userDrawn="1"/>
        </p:nvPicPr>
        <p:blipFill>
          <a:blip r:embed="rId4"/>
          <a:stretch>
            <a:fillRect/>
          </a:stretch>
        </p:blipFill>
        <p:spPr>
          <a:xfrm>
            <a:off x="144000" y="360001"/>
            <a:ext cx="3744000" cy="772856"/>
          </a:xfrm>
          <a:prstGeom prst="rect">
            <a:avLst/>
          </a:prstGeom>
        </p:spPr>
      </p:pic>
    </p:spTree>
    <p:extLst>
      <p:ext uri="{BB962C8B-B14F-4D97-AF65-F5344CB8AC3E}">
        <p14:creationId xmlns:p14="http://schemas.microsoft.com/office/powerpoint/2010/main" val="40456759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4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1" y="1"/>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7" y="4610165"/>
            <a:ext cx="1725231" cy="287769"/>
          </a:xfrm>
          <a:prstGeom prst="rect">
            <a:avLst/>
          </a:prstGeom>
        </p:spPr>
      </p:pic>
      <p:sp>
        <p:nvSpPr>
          <p:cNvPr id="59" name="Espace réservé du texte 52"/>
          <p:cNvSpPr>
            <a:spLocks noGrp="1"/>
          </p:cNvSpPr>
          <p:nvPr>
            <p:ph type="body" sz="quarter" idx="16" hasCustomPrompt="1"/>
          </p:nvPr>
        </p:nvSpPr>
        <p:spPr>
          <a:xfrm>
            <a:off x="940500" y="3720192"/>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500"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500" y="3147814"/>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6948265"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7600645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495766"/>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90"/>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4167968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7"/>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9"/>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4" y="1131889"/>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1"/>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3914445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495766"/>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9946000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r>
              <a:rPr lang="fr-FR"/>
              <a:t>Cliquez sur l'icône pour ajouter une image</a:t>
            </a:r>
          </a:p>
        </p:txBody>
      </p:sp>
      <p:sp>
        <p:nvSpPr>
          <p:cNvPr id="6" name="Espace réservé du texte 52"/>
          <p:cNvSpPr>
            <a:spLocks noGrp="1"/>
          </p:cNvSpPr>
          <p:nvPr>
            <p:ph type="body" sz="quarter" idx="12" hasCustomPrompt="1"/>
          </p:nvPr>
        </p:nvSpPr>
        <p:spPr>
          <a:xfrm>
            <a:off x="900385" y="612001"/>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8969842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5_Titre">
    <p:spTree>
      <p:nvGrpSpPr>
        <p:cNvPr id="1" name="Shape 8"/>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8"/>
            <a:ext cx="7200000" cy="2867326"/>
          </a:xfrm>
          <a:prstGeom prst="rect">
            <a:avLst/>
          </a:prstGeom>
        </p:spPr>
      </p:pic>
    </p:spTree>
    <p:extLst>
      <p:ext uri="{BB962C8B-B14F-4D97-AF65-F5344CB8AC3E}">
        <p14:creationId xmlns:p14="http://schemas.microsoft.com/office/powerpoint/2010/main" val="80908502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7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9"/>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8"/>
            <a:ext cx="1725231" cy="287769"/>
          </a:xfrm>
          <a:prstGeom prst="rect">
            <a:avLst/>
          </a:prstGeom>
        </p:spPr>
      </p:pic>
    </p:spTree>
    <p:extLst>
      <p:ext uri="{BB962C8B-B14F-4D97-AF65-F5344CB8AC3E}">
        <p14:creationId xmlns:p14="http://schemas.microsoft.com/office/powerpoint/2010/main" val="40723200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382546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Sommaire">
    <p:spTree>
      <p:nvGrpSpPr>
        <p:cNvPr id="1" name=""/>
        <p:cNvGrpSpPr/>
        <p:nvPr/>
      </p:nvGrpSpPr>
      <p:grpSpPr>
        <a:xfrm>
          <a:off x="0" y="0"/>
          <a:ext cx="0" cy="0"/>
          <a:chOff x="0" y="0"/>
          <a:chExt cx="0" cy="0"/>
        </a:xfrm>
      </p:grpSpPr>
      <p:sp>
        <p:nvSpPr>
          <p:cNvPr id="17" name="Rectangle 16"/>
          <p:cNvSpPr/>
          <p:nvPr userDrawn="1"/>
        </p:nvSpPr>
        <p:spPr>
          <a:xfrm>
            <a:off x="1"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25" name="Groupe 24"/>
          <p:cNvGrpSpPr/>
          <p:nvPr userDrawn="1"/>
        </p:nvGrpSpPr>
        <p:grpSpPr>
          <a:xfrm>
            <a:off x="1" y="1"/>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grpSp>
      <p:sp>
        <p:nvSpPr>
          <p:cNvPr id="27" name="Espace réservé du texte 2"/>
          <p:cNvSpPr>
            <a:spLocks noGrp="1"/>
          </p:cNvSpPr>
          <p:nvPr>
            <p:ph type="body" sz="quarter" idx="11"/>
          </p:nvPr>
        </p:nvSpPr>
        <p:spPr>
          <a:xfrm>
            <a:off x="1249771" y="616576"/>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249771" y="1317081"/>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1" y="2017586"/>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1" y="2718091"/>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1" y="3418596"/>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1" y="4119100"/>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3" y="616505"/>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3"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bg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3" y="2017515"/>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3" y="2718020"/>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3"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3" y="411902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3598857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8_Titre">
    <p:spTree>
      <p:nvGrpSpPr>
        <p:cNvPr id="1" name="Shape 8"/>
        <p:cNvGrpSpPr/>
        <p:nvPr/>
      </p:nvGrpSpPr>
      <p:grpSpPr>
        <a:xfrm>
          <a:off x="0" y="0"/>
          <a:ext cx="0" cy="0"/>
          <a:chOff x="0" y="0"/>
          <a:chExt cx="0" cy="0"/>
        </a:xfrm>
      </p:grpSpPr>
      <p:grpSp>
        <p:nvGrpSpPr>
          <p:cNvPr id="6" name="Groupe 5"/>
          <p:cNvGrpSpPr/>
          <p:nvPr userDrawn="1"/>
        </p:nvGrpSpPr>
        <p:grpSpPr>
          <a:xfrm>
            <a:off x="1"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grpSp>
      </p:grpSp>
      <p:sp>
        <p:nvSpPr>
          <p:cNvPr id="12" name="Espace réservé du texte 52"/>
          <p:cNvSpPr>
            <a:spLocks noGrp="1"/>
          </p:cNvSpPr>
          <p:nvPr>
            <p:ph type="body" sz="quarter" idx="12" hasCustomPrompt="1"/>
          </p:nvPr>
        </p:nvSpPr>
        <p:spPr>
          <a:xfrm>
            <a:off x="755577" y="2490048"/>
            <a:ext cx="1401338" cy="835282"/>
          </a:xfr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6" y="2571750"/>
            <a:ext cx="6470818" cy="1082086"/>
          </a:xfr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269201544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9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3" y="1779663"/>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3" y="2979616"/>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6948265"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la direction</a:t>
            </a:r>
          </a:p>
        </p:txBody>
      </p:sp>
      <p:sp>
        <p:nvSpPr>
          <p:cNvPr id="17" name="Espace réservé du texte 52"/>
          <p:cNvSpPr>
            <a:spLocks noGrp="1"/>
          </p:cNvSpPr>
          <p:nvPr userDrawn="1">
            <p:ph type="body" sz="quarter" idx="13" hasCustomPrompt="1"/>
          </p:nvPr>
        </p:nvSpPr>
        <p:spPr>
          <a:xfrm>
            <a:off x="488235" y="4670223"/>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VERSION 2 - Décembre 2020</a:t>
            </a:r>
          </a:p>
        </p:txBody>
      </p:sp>
      <p:sp>
        <p:nvSpPr>
          <p:cNvPr id="16" name="Ellipse 15"/>
          <p:cNvSpPr/>
          <p:nvPr userDrawn="1"/>
        </p:nvSpPr>
        <p:spPr>
          <a:xfrm>
            <a:off x="345324" y="4703469"/>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8"/>
            <a:ext cx="1725231" cy="287769"/>
          </a:xfrm>
          <a:prstGeom prst="rect">
            <a:avLst/>
          </a:prstGeom>
        </p:spPr>
      </p:pic>
      <p:pic>
        <p:nvPicPr>
          <p:cNvPr id="2" name="Image 1"/>
          <p:cNvPicPr>
            <a:picLocks noChangeAspect="1"/>
          </p:cNvPicPr>
          <p:nvPr userDrawn="1"/>
        </p:nvPicPr>
        <p:blipFill>
          <a:blip r:embed="rId4"/>
          <a:stretch>
            <a:fillRect/>
          </a:stretch>
        </p:blipFill>
        <p:spPr>
          <a:xfrm>
            <a:off x="144000" y="360001"/>
            <a:ext cx="3744000" cy="772856"/>
          </a:xfrm>
          <a:prstGeom prst="rect">
            <a:avLst/>
          </a:prstGeom>
        </p:spPr>
      </p:pic>
    </p:spTree>
    <p:extLst>
      <p:ext uri="{BB962C8B-B14F-4D97-AF65-F5344CB8AC3E}">
        <p14:creationId xmlns:p14="http://schemas.microsoft.com/office/powerpoint/2010/main" val="23475217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4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3" y="1779663"/>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3" y="2979616"/>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6948265"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la direction</a:t>
            </a:r>
          </a:p>
        </p:txBody>
      </p:sp>
      <p:sp>
        <p:nvSpPr>
          <p:cNvPr id="17" name="Espace réservé du texte 52"/>
          <p:cNvSpPr>
            <a:spLocks noGrp="1"/>
          </p:cNvSpPr>
          <p:nvPr userDrawn="1">
            <p:ph type="body" sz="quarter" idx="13" hasCustomPrompt="1"/>
          </p:nvPr>
        </p:nvSpPr>
        <p:spPr>
          <a:xfrm>
            <a:off x="488235" y="4670223"/>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4" y="4703469"/>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8"/>
            <a:ext cx="1725231" cy="287769"/>
          </a:xfrm>
          <a:prstGeom prst="rect">
            <a:avLst/>
          </a:prstGeom>
        </p:spPr>
      </p:pic>
      <p:pic>
        <p:nvPicPr>
          <p:cNvPr id="2" name="Image 1"/>
          <p:cNvPicPr>
            <a:picLocks noChangeAspect="1"/>
          </p:cNvPicPr>
          <p:nvPr userDrawn="1"/>
        </p:nvPicPr>
        <p:blipFill>
          <a:blip r:embed="rId4"/>
          <a:stretch>
            <a:fillRect/>
          </a:stretch>
        </p:blipFill>
        <p:spPr>
          <a:xfrm>
            <a:off x="144000" y="360001"/>
            <a:ext cx="3744000" cy="772856"/>
          </a:xfrm>
          <a:prstGeom prst="rect">
            <a:avLst/>
          </a:prstGeom>
        </p:spPr>
      </p:pic>
    </p:spTree>
    <p:extLst>
      <p:ext uri="{BB962C8B-B14F-4D97-AF65-F5344CB8AC3E}">
        <p14:creationId xmlns:p14="http://schemas.microsoft.com/office/powerpoint/2010/main" val="228085214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3_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12" name="Espace réservé du texte 11"/>
          <p:cNvSpPr>
            <a:spLocks noGrp="1"/>
          </p:cNvSpPr>
          <p:nvPr>
            <p:ph type="body" sz="quarter" idx="14"/>
          </p:nvPr>
        </p:nvSpPr>
        <p:spPr>
          <a:xfrm>
            <a:off x="1079504" y="975123"/>
            <a:ext cx="7780543" cy="326826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e la date 2"/>
          <p:cNvSpPr>
            <a:spLocks noGrp="1"/>
          </p:cNvSpPr>
          <p:nvPr>
            <p:ph type="dt" sz="half" idx="15"/>
          </p:nvPr>
        </p:nvSpPr>
        <p:spPr/>
        <p:txBody>
          <a:bodyPr/>
          <a:lstStyle/>
          <a:p>
            <a:endParaRPr lang="fr-FR"/>
          </a:p>
        </p:txBody>
      </p:sp>
    </p:spTree>
    <p:extLst>
      <p:ext uri="{BB962C8B-B14F-4D97-AF65-F5344CB8AC3E}">
        <p14:creationId xmlns:p14="http://schemas.microsoft.com/office/powerpoint/2010/main" val="4007930682"/>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4_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9" name="Espace réservé du texte 8"/>
          <p:cNvSpPr>
            <a:spLocks noGrp="1"/>
          </p:cNvSpPr>
          <p:nvPr>
            <p:ph type="body" sz="quarter" idx="13" hasCustomPrompt="1"/>
          </p:nvPr>
        </p:nvSpPr>
        <p:spPr>
          <a:xfrm>
            <a:off x="223839" y="262678"/>
            <a:ext cx="591950" cy="369332"/>
          </a:xfrm>
        </p:spPr>
        <p:txBody>
          <a:bodyPr>
            <a:spAutoFit/>
          </a:bodyPr>
          <a:lstStyle>
            <a:lvl1pPr algn="ctr">
              <a:defRPr sz="20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504" y="975123"/>
            <a:ext cx="7780543" cy="326826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e la date 2"/>
          <p:cNvSpPr>
            <a:spLocks noGrp="1"/>
          </p:cNvSpPr>
          <p:nvPr>
            <p:ph type="dt" sz="half" idx="15"/>
          </p:nvPr>
        </p:nvSpPr>
        <p:spPr/>
        <p:txBody>
          <a:bodyPr/>
          <a:lstStyle/>
          <a:p>
            <a:endParaRPr lang="fr-FR"/>
          </a:p>
        </p:txBody>
      </p:sp>
    </p:spTree>
    <p:extLst>
      <p:ext uri="{BB962C8B-B14F-4D97-AF65-F5344CB8AC3E}">
        <p14:creationId xmlns:p14="http://schemas.microsoft.com/office/powerpoint/2010/main" val="4061007171"/>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Page de contenu simple">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089310" y="4850308"/>
            <a:ext cx="2478739" cy="197696"/>
          </a:xfrm>
          <a:prstGeom prst="rect">
            <a:avLst/>
          </a:prstGeom>
        </p:spPr>
        <p:txBody>
          <a:bodyPr vert="horz" lIns="91440" tIns="45720" rIns="0" bIns="45720" rtlCol="0" anchor="ctr"/>
          <a:lstStyle>
            <a:lvl1pPr algn="r">
              <a:defRPr sz="75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515024" y="4850308"/>
            <a:ext cx="571905" cy="197696"/>
          </a:xfrm>
          <a:prstGeom prst="rect">
            <a:avLst/>
          </a:prstGeom>
        </p:spPr>
        <p:txBody>
          <a:bodyPr lIns="36000"/>
          <a:lstStyle>
            <a:lvl1pPr algn="r">
              <a:defRPr sz="750">
                <a:solidFill>
                  <a:schemeClr val="bg1">
                    <a:lumMod val="65000"/>
                  </a:schemeClr>
                </a:solidFill>
              </a:defRPr>
            </a:lvl1pPr>
          </a:lstStyle>
          <a:p>
            <a:fld id="{C913DE0C-9E07-4069-903F-0C80148BDC5E}" type="datetime1">
              <a:rPr lang="en-US" smtClean="0"/>
              <a:t>3/17/2022</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64000" y="4780865"/>
            <a:ext cx="375641" cy="273844"/>
          </a:xfrm>
          <a:prstGeom prst="rect">
            <a:avLst/>
          </a:prstGeom>
        </p:spPr>
        <p:txBody>
          <a:bodyPr vert="horz" lIns="91440" tIns="45720" rIns="91440" bIns="45720" rtlCol="0" anchor="ctr"/>
          <a:lstStyle>
            <a:lvl1pPr algn="ctr">
              <a:defRPr sz="900">
                <a:solidFill>
                  <a:schemeClr val="tx1">
                    <a:tint val="75000"/>
                  </a:schemeClr>
                </a:solidFill>
              </a:defRPr>
            </a:lvl1pPr>
          </a:lstStyle>
          <a:p>
            <a:fld id="{EFBA2664-5196-4151-AC24-B3A59F2A8492}" type="slidenum">
              <a:rPr lang="en-US" smtClean="0"/>
              <a:t>‹N°›</a:t>
            </a:fld>
            <a:endParaRPr lang="en-US"/>
          </a:p>
        </p:txBody>
      </p:sp>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335349" y="241501"/>
            <a:ext cx="8467538" cy="450056"/>
          </a:xfrm>
        </p:spPr>
        <p:txBody>
          <a:bodyPr>
            <a:noAutofit/>
          </a:bodyPr>
          <a:lstStyle>
            <a:lvl1pPr marL="0" indent="0">
              <a:buNone/>
              <a:defRPr sz="3300" b="1">
                <a:solidFill>
                  <a:schemeClr val="accent2"/>
                </a:solidFill>
              </a:defRPr>
            </a:lvl1pPr>
          </a:lstStyle>
          <a:p>
            <a:pPr lvl="0"/>
            <a:r>
              <a:rPr lang="fr-FR"/>
              <a:t>Page de contenu simple - Titre Calibri 44 pt Bold</a:t>
            </a:r>
          </a:p>
        </p:txBody>
      </p:sp>
      <p:sp>
        <p:nvSpPr>
          <p:cNvPr id="11" name="Espace réservé du texte 2">
            <a:extLst>
              <a:ext uri="{FF2B5EF4-FFF2-40B4-BE49-F238E27FC236}">
                <a16:creationId xmlns:a16="http://schemas.microsoft.com/office/drawing/2014/main" id="{88A2EAD8-2727-4B40-8735-B274AFF31031}"/>
              </a:ext>
            </a:extLst>
          </p:cNvPr>
          <p:cNvSpPr>
            <a:spLocks noGrp="1"/>
          </p:cNvSpPr>
          <p:nvPr>
            <p:ph type="body" sz="quarter" idx="12" hasCustomPrompt="1"/>
          </p:nvPr>
        </p:nvSpPr>
        <p:spPr>
          <a:xfrm>
            <a:off x="335349" y="1070670"/>
            <a:ext cx="8467538" cy="3456682"/>
          </a:xfrm>
        </p:spPr>
        <p:txBody>
          <a:bodyPr/>
          <a:lstStyle>
            <a:lvl1pPr>
              <a:lnSpc>
                <a:spcPct val="150000"/>
              </a:lnSpc>
              <a:spcBef>
                <a:spcPts val="750"/>
              </a:spcBef>
              <a:defRPr sz="1275"/>
            </a:lvl1pPr>
            <a:lvl2pPr>
              <a:lnSpc>
                <a:spcPct val="150000"/>
              </a:lnSpc>
              <a:spcBef>
                <a:spcPts val="750"/>
              </a:spcBef>
              <a:defRPr sz="1275"/>
            </a:lvl2pPr>
            <a:lvl3pPr>
              <a:lnSpc>
                <a:spcPct val="150000"/>
              </a:lnSpc>
              <a:spcBef>
                <a:spcPts val="750"/>
              </a:spcBef>
              <a:defRPr sz="1275"/>
            </a:lvl3pPr>
          </a:lstStyle>
          <a:p>
            <a:pPr lvl="0"/>
            <a:r>
              <a:rPr lang="fr-FR"/>
              <a:t>Une page de contenu très sobre pour faire passer le message sans artifices. Il est cependant possible d’intégrer certains </a:t>
            </a:r>
            <a:r>
              <a:rPr lang="fr-FR" err="1"/>
              <a:t>pictos</a:t>
            </a:r>
            <a:r>
              <a:rPr lang="fr-FR"/>
              <a:t> de l’identité visuelle pour illustrer le </a:t>
            </a:r>
            <a:r>
              <a:rPr lang="fr-FR" err="1"/>
              <a:t>propo</a:t>
            </a:r>
            <a:r>
              <a:rPr lang="fr-FR"/>
              <a:t>.</a:t>
            </a:r>
          </a:p>
          <a:p>
            <a:pPr lvl="1"/>
            <a:r>
              <a:rPr lang="fr-FR"/>
              <a:t>Deuxième niveau</a:t>
            </a:r>
          </a:p>
          <a:p>
            <a:pPr lvl="2"/>
            <a:r>
              <a:rPr lang="fr-FR"/>
              <a:t>Troisième niveau</a:t>
            </a:r>
          </a:p>
        </p:txBody>
      </p:sp>
    </p:spTree>
    <p:extLst>
      <p:ext uri="{BB962C8B-B14F-4D97-AF65-F5344CB8AC3E}">
        <p14:creationId xmlns:p14="http://schemas.microsoft.com/office/powerpoint/2010/main" val="2016740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8_Disposition personnalisée">
    <p:spTree>
      <p:nvGrpSpPr>
        <p:cNvPr id="1" name=""/>
        <p:cNvGrpSpPr/>
        <p:nvPr/>
      </p:nvGrpSpPr>
      <p:grpSpPr>
        <a:xfrm>
          <a:off x="0" y="0"/>
          <a:ext cx="0" cy="0"/>
          <a:chOff x="0" y="0"/>
          <a:chExt cx="0" cy="0"/>
        </a:xfrm>
      </p:grpSpPr>
      <p:sp>
        <p:nvSpPr>
          <p:cNvPr id="4" name="Shape 10"/>
          <p:cNvSpPr txBox="1">
            <a:spLocks noGrp="1"/>
          </p:cNvSpPr>
          <p:nvPr>
            <p:ph type="ctrTitle"/>
          </p:nvPr>
        </p:nvSpPr>
        <p:spPr>
          <a:xfrm>
            <a:off x="307423" y="3795886"/>
            <a:ext cx="8417043" cy="504424"/>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36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5" name="Espace réservé du texte 52"/>
          <p:cNvSpPr>
            <a:spLocks noGrp="1"/>
          </p:cNvSpPr>
          <p:nvPr>
            <p:ph type="body" sz="quarter" idx="11" hasCustomPrompt="1"/>
          </p:nvPr>
        </p:nvSpPr>
        <p:spPr>
          <a:xfrm>
            <a:off x="307424" y="4352196"/>
            <a:ext cx="8417042" cy="276999"/>
          </a:xfrm>
          <a:prstGeom prst="rect">
            <a:avLst/>
          </a:prstGeom>
          <a:noFill/>
          <a:ln>
            <a:noFill/>
          </a:ln>
        </p:spPr>
        <p:txBody>
          <a:bodyPr wrap="square" lIns="0" tIns="0" rIns="0" bIns="0" anchor="t" anchorCtr="0">
            <a:spAutoFit/>
          </a:bodyPr>
          <a:lstStyle>
            <a:lvl1pPr marL="0" indent="0" algn="l">
              <a:buNone/>
              <a:defRPr sz="1800" b="0" cap="none" baseline="0">
                <a:solidFill>
                  <a:schemeClr val="bg2"/>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7" name="Espace réservé du texte 52"/>
          <p:cNvSpPr>
            <a:spLocks noGrp="1"/>
          </p:cNvSpPr>
          <p:nvPr>
            <p:ph type="body" sz="quarter" idx="13" hasCustomPrompt="1"/>
          </p:nvPr>
        </p:nvSpPr>
        <p:spPr>
          <a:xfrm>
            <a:off x="403429" y="4876006"/>
            <a:ext cx="2016224" cy="180020"/>
          </a:xfrm>
        </p:spPr>
        <p:txBody>
          <a:bodyPr lIns="0" tIns="0" rIns="0" bIns="0" anchor="ctr" anchorCtr="0">
            <a:normAutofit/>
          </a:bodyPr>
          <a:lstStyle>
            <a:lvl1pPr marL="0" indent="0" algn="l">
              <a:buNone/>
              <a:defRPr sz="9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a:t>
            </a:r>
          </a:p>
        </p:txBody>
      </p:sp>
      <p:sp>
        <p:nvSpPr>
          <p:cNvPr id="8" name="Ellipse 7"/>
          <p:cNvSpPr/>
          <p:nvPr userDrawn="1"/>
        </p:nvSpPr>
        <p:spPr>
          <a:xfrm rot="5400000">
            <a:off x="267306" y="4948014"/>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96336" y="4803998"/>
            <a:ext cx="1440160" cy="240219"/>
          </a:xfrm>
          <a:prstGeom prst="rect">
            <a:avLst/>
          </a:prstGeom>
        </p:spPr>
      </p:pic>
      <p:pic>
        <p:nvPicPr>
          <p:cNvPr id="12" name="Espace réservé pour une image  10">
            <a:extLst>
              <a:ext uri="{FF2B5EF4-FFF2-40B4-BE49-F238E27FC236}">
                <a16:creationId xmlns:a16="http://schemas.microsoft.com/office/drawing/2014/main" id="{D06D682D-E184-4D2D-9356-C1CC96CE1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742592"/>
            <a:ext cx="9144000" cy="2943225"/>
          </a:xfrm>
          <a:prstGeom prst="rect">
            <a:avLst/>
          </a:prstGeom>
        </p:spPr>
      </p:pic>
      <p:pic>
        <p:nvPicPr>
          <p:cNvPr id="13" name="Image 4">
            <a:extLst>
              <a:ext uri="{FF2B5EF4-FFF2-40B4-BE49-F238E27FC236}">
                <a16:creationId xmlns:a16="http://schemas.microsoft.com/office/drawing/2014/main" id="{88FC4DA7-14D7-4729-A6B3-5DBB09508D0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716016" y="1288187"/>
            <a:ext cx="1169103" cy="262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13">
            <a:extLst>
              <a:ext uri="{FF2B5EF4-FFF2-40B4-BE49-F238E27FC236}">
                <a16:creationId xmlns:a16="http://schemas.microsoft.com/office/drawing/2014/main" id="{CB2ED594-1233-45CA-8CCF-4BBFFE5013C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599584" y="1550485"/>
            <a:ext cx="1276535" cy="512013"/>
          </a:xfrm>
          <a:prstGeom prst="rect">
            <a:avLst/>
          </a:prstGeom>
        </p:spPr>
      </p:pic>
      <p:pic>
        <p:nvPicPr>
          <p:cNvPr id="15" name="Image 14">
            <a:extLst>
              <a:ext uri="{FF2B5EF4-FFF2-40B4-BE49-F238E27FC236}">
                <a16:creationId xmlns:a16="http://schemas.microsoft.com/office/drawing/2014/main" id="{73E07046-452B-4A57-8EBA-D0147C1514F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454247" y="1788777"/>
            <a:ext cx="1277406" cy="417818"/>
          </a:xfrm>
          <a:prstGeom prst="rect">
            <a:avLst/>
          </a:prstGeom>
        </p:spPr>
      </p:pic>
      <p:pic>
        <p:nvPicPr>
          <p:cNvPr id="16" name="Image 15">
            <a:extLst>
              <a:ext uri="{FF2B5EF4-FFF2-40B4-BE49-F238E27FC236}">
                <a16:creationId xmlns:a16="http://schemas.microsoft.com/office/drawing/2014/main" id="{E5AF9954-BDD8-4034-AE6B-6346DF4CEFB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100392" y="1144187"/>
            <a:ext cx="650215" cy="144000"/>
          </a:xfrm>
          <a:prstGeom prst="rect">
            <a:avLst/>
          </a:prstGeom>
        </p:spPr>
      </p:pic>
      <p:pic>
        <p:nvPicPr>
          <p:cNvPr id="21" name="Image 20">
            <a:extLst>
              <a:ext uri="{FF2B5EF4-FFF2-40B4-BE49-F238E27FC236}">
                <a16:creationId xmlns:a16="http://schemas.microsoft.com/office/drawing/2014/main" id="{3BF3850C-EBDB-4F3C-9657-9E9D1463FA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5248" y="123478"/>
            <a:ext cx="3112616" cy="519185"/>
          </a:xfrm>
          <a:prstGeom prst="rect">
            <a:avLst/>
          </a:prstGeom>
        </p:spPr>
      </p:pic>
      <p:sp>
        <p:nvSpPr>
          <p:cNvPr id="2" name="ZoneTexte 1">
            <a:extLst>
              <a:ext uri="{FF2B5EF4-FFF2-40B4-BE49-F238E27FC236}">
                <a16:creationId xmlns:a16="http://schemas.microsoft.com/office/drawing/2014/main" id="{CA31ECB9-BCF3-459C-956F-5C3509015ACD}"/>
              </a:ext>
            </a:extLst>
          </p:cNvPr>
          <p:cNvSpPr txBox="1"/>
          <p:nvPr userDrawn="1"/>
        </p:nvSpPr>
        <p:spPr>
          <a:xfrm>
            <a:off x="6187469" y="199292"/>
            <a:ext cx="2721283" cy="338554"/>
          </a:xfrm>
          <a:prstGeom prst="rect">
            <a:avLst/>
          </a:prstGeom>
          <a:noFill/>
        </p:spPr>
        <p:txBody>
          <a:bodyPr wrap="square" rtlCol="0">
            <a:spAutoFit/>
          </a:bodyPr>
          <a:lstStyle/>
          <a:p>
            <a:pPr algn="r"/>
            <a:r>
              <a:rPr lang="fr-FR" sz="1600" b="1" dirty="0" err="1">
                <a:solidFill>
                  <a:schemeClr val="accent4"/>
                </a:solidFill>
              </a:rPr>
              <a:t>EuroTitres</a:t>
            </a:r>
            <a:endParaRPr lang="fr-FR" sz="1600" b="1" dirty="0">
              <a:solidFill>
                <a:schemeClr val="accent4"/>
              </a:solidFill>
            </a:endParaRPr>
          </a:p>
        </p:txBody>
      </p:sp>
    </p:spTree>
    <p:extLst>
      <p:ext uri="{BB962C8B-B14F-4D97-AF65-F5344CB8AC3E}">
        <p14:creationId xmlns:p14="http://schemas.microsoft.com/office/powerpoint/2010/main" val="381178933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9_Disposition personnalisée">
    <p:spTree>
      <p:nvGrpSpPr>
        <p:cNvPr id="1" name=""/>
        <p:cNvGrpSpPr/>
        <p:nvPr/>
      </p:nvGrpSpPr>
      <p:grpSpPr>
        <a:xfrm>
          <a:off x="0" y="0"/>
          <a:ext cx="0" cy="0"/>
          <a:chOff x="0" y="0"/>
          <a:chExt cx="0" cy="0"/>
        </a:xfrm>
      </p:grpSpPr>
      <p:sp>
        <p:nvSpPr>
          <p:cNvPr id="11" name="Espace réservé pour une image  27"/>
          <p:cNvSpPr>
            <a:spLocks noGrp="1"/>
          </p:cNvSpPr>
          <p:nvPr>
            <p:ph type="pic" sz="quarter" idx="14"/>
          </p:nvPr>
        </p:nvSpPr>
        <p:spPr>
          <a:xfrm>
            <a:off x="0" y="-2"/>
            <a:ext cx="5220072" cy="5143502"/>
          </a:xfrm>
          <a:custGeom>
            <a:avLst/>
            <a:gdLst>
              <a:gd name="connsiteX0" fmla="*/ 0 w 5652120"/>
              <a:gd name="connsiteY0" fmla="*/ 0 h 4574624"/>
              <a:gd name="connsiteX1" fmla="*/ 5652120 w 5652120"/>
              <a:gd name="connsiteY1" fmla="*/ 0 h 4574624"/>
              <a:gd name="connsiteX2" fmla="*/ 5652120 w 5652120"/>
              <a:gd name="connsiteY2" fmla="*/ 1131590 h 4574624"/>
              <a:gd name="connsiteX3" fmla="*/ 4380119 w 5652120"/>
              <a:gd name="connsiteY3" fmla="*/ 1131590 h 4574624"/>
              <a:gd name="connsiteX4" fmla="*/ 4380119 w 5652120"/>
              <a:gd name="connsiteY4" fmla="*/ 3795886 h 4574624"/>
              <a:gd name="connsiteX5" fmla="*/ 5652120 w 5652120"/>
              <a:gd name="connsiteY5" fmla="*/ 3795886 h 4574624"/>
              <a:gd name="connsiteX6" fmla="*/ 5652120 w 5652120"/>
              <a:gd name="connsiteY6" fmla="*/ 4574624 h 4574624"/>
              <a:gd name="connsiteX7" fmla="*/ 0 w 5652120"/>
              <a:gd name="connsiteY7" fmla="*/ 4574624 h 4574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2120" h="4574624">
                <a:moveTo>
                  <a:pt x="0" y="0"/>
                </a:moveTo>
                <a:lnTo>
                  <a:pt x="5652120" y="0"/>
                </a:lnTo>
                <a:lnTo>
                  <a:pt x="5652120" y="1131590"/>
                </a:lnTo>
                <a:lnTo>
                  <a:pt x="4380119" y="1131590"/>
                </a:lnTo>
                <a:lnTo>
                  <a:pt x="4380119" y="3795886"/>
                </a:lnTo>
                <a:lnTo>
                  <a:pt x="5652120" y="3795886"/>
                </a:lnTo>
                <a:lnTo>
                  <a:pt x="5652120" y="4574624"/>
                </a:lnTo>
                <a:lnTo>
                  <a:pt x="0" y="4574624"/>
                </a:lnTo>
                <a:close/>
              </a:path>
            </a:pathLst>
          </a:custGeom>
          <a:solidFill>
            <a:schemeClr val="bg1">
              <a:lumMod val="95000"/>
            </a:schemeClr>
          </a:solidFill>
        </p:spPr>
        <p:txBody>
          <a:bodyPr wrap="square">
            <a:noAutofit/>
          </a:bodyPr>
          <a:lstStyle/>
          <a:p>
            <a:endParaRPr lang="fr-FR" dirty="0"/>
          </a:p>
        </p:txBody>
      </p:sp>
      <p:sp>
        <p:nvSpPr>
          <p:cNvPr id="13" name="Espace réservé du texte 52"/>
          <p:cNvSpPr>
            <a:spLocks noGrp="1"/>
          </p:cNvSpPr>
          <p:nvPr>
            <p:ph type="body" sz="quarter" idx="13" hasCustomPrompt="1"/>
          </p:nvPr>
        </p:nvSpPr>
        <p:spPr>
          <a:xfrm>
            <a:off x="4283968" y="3486439"/>
            <a:ext cx="2592288" cy="165336"/>
          </a:xfrm>
        </p:spPr>
        <p:txBody>
          <a:bodyPr lIns="0" tIns="0" rIns="0" bIns="0" anchor="ctr" anchorCtr="0">
            <a:normAutofit/>
          </a:bodyPr>
          <a:lstStyle>
            <a:lvl1pPr marL="0" indent="0" algn="l">
              <a:buNone/>
              <a:defRPr sz="9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32" name="Shape 10"/>
          <p:cNvSpPr txBox="1">
            <a:spLocks noGrp="1"/>
          </p:cNvSpPr>
          <p:nvPr>
            <p:ph type="ctrTitle"/>
          </p:nvPr>
        </p:nvSpPr>
        <p:spPr>
          <a:xfrm>
            <a:off x="4283968" y="1851670"/>
            <a:ext cx="4752528"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360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dirty="0"/>
              <a:t>Modifiez le style du titre</a:t>
            </a:r>
            <a:endParaRPr dirty="0"/>
          </a:p>
        </p:txBody>
      </p:sp>
      <p:sp>
        <p:nvSpPr>
          <p:cNvPr id="33" name="Espace réservé du texte 52"/>
          <p:cNvSpPr>
            <a:spLocks noGrp="1"/>
          </p:cNvSpPr>
          <p:nvPr>
            <p:ph type="body" sz="quarter" idx="11" hasCustomPrompt="1"/>
          </p:nvPr>
        </p:nvSpPr>
        <p:spPr>
          <a:xfrm>
            <a:off x="4283968" y="3051624"/>
            <a:ext cx="4752528" cy="276999"/>
          </a:xfrm>
          <a:prstGeom prst="rect">
            <a:avLst/>
          </a:prstGeom>
          <a:noFill/>
          <a:ln>
            <a:noFill/>
          </a:ln>
        </p:spPr>
        <p:txBody>
          <a:bodyPr wrap="square" lIns="0" tIns="0" rIns="0" bIns="0" anchor="t" anchorCtr="0">
            <a:spAutoFit/>
          </a:bodyPr>
          <a:lstStyle>
            <a:lvl1pPr marL="0" indent="0" algn="l">
              <a:buNone/>
              <a:defRPr sz="18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0" name="ZoneTexte 9">
            <a:extLst>
              <a:ext uri="{FF2B5EF4-FFF2-40B4-BE49-F238E27FC236}">
                <a16:creationId xmlns:a16="http://schemas.microsoft.com/office/drawing/2014/main" id="{2649688E-C5DD-474E-8CC9-B7CAC38327D2}"/>
              </a:ext>
            </a:extLst>
          </p:cNvPr>
          <p:cNvSpPr txBox="1"/>
          <p:nvPr userDrawn="1"/>
        </p:nvSpPr>
        <p:spPr>
          <a:xfrm>
            <a:off x="6315213" y="253957"/>
            <a:ext cx="2721283" cy="338554"/>
          </a:xfrm>
          <a:prstGeom prst="rect">
            <a:avLst/>
          </a:prstGeom>
          <a:noFill/>
        </p:spPr>
        <p:txBody>
          <a:bodyPr wrap="square" rtlCol="0">
            <a:spAutoFit/>
          </a:bodyPr>
          <a:lstStyle/>
          <a:p>
            <a:pPr algn="r"/>
            <a:r>
              <a:rPr lang="fr-FR" sz="1600" b="1" dirty="0" err="1">
                <a:solidFill>
                  <a:schemeClr val="accent4"/>
                </a:solidFill>
              </a:rPr>
              <a:t>EuroTitres</a:t>
            </a:r>
            <a:endParaRPr lang="fr-FR" sz="1600" b="1" dirty="0">
              <a:solidFill>
                <a:schemeClr val="accent4"/>
              </a:solidFill>
            </a:endParaRPr>
          </a:p>
        </p:txBody>
      </p:sp>
      <p:pic>
        <p:nvPicPr>
          <p:cNvPr id="12" name="Image 11">
            <a:extLst>
              <a:ext uri="{FF2B5EF4-FFF2-40B4-BE49-F238E27FC236}">
                <a16:creationId xmlns:a16="http://schemas.microsoft.com/office/drawing/2014/main" id="{5D8ADEAD-C9B4-4179-8473-91552E5CCF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60232" y="4599793"/>
            <a:ext cx="2320528" cy="387064"/>
          </a:xfrm>
          <a:prstGeom prst="rect">
            <a:avLst/>
          </a:prstGeom>
        </p:spPr>
      </p:pic>
    </p:spTree>
    <p:extLst>
      <p:ext uri="{BB962C8B-B14F-4D97-AF65-F5344CB8AC3E}">
        <p14:creationId xmlns:p14="http://schemas.microsoft.com/office/powerpoint/2010/main" val="342541873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539552" y="195486"/>
            <a:ext cx="8424936" cy="432000"/>
          </a:xfrm>
        </p:spPr>
        <p:txBody>
          <a:bodyPr/>
          <a:lstStyle/>
          <a:p>
            <a:r>
              <a:rPr lang="fr-FR"/>
              <a:t>Modifiez le style du titre</a:t>
            </a:r>
            <a:endParaRPr lang="fr-FR" dirty="0"/>
          </a:p>
        </p:txBody>
      </p:sp>
      <p:sp>
        <p:nvSpPr>
          <p:cNvPr id="7" name="Espace réservé du contenu 5"/>
          <p:cNvSpPr>
            <a:spLocks noGrp="1"/>
          </p:cNvSpPr>
          <p:nvPr>
            <p:ph sz="quarter" idx="13"/>
          </p:nvPr>
        </p:nvSpPr>
        <p:spPr>
          <a:xfrm>
            <a:off x="538794" y="1131589"/>
            <a:ext cx="8425694" cy="3600401"/>
          </a:xfrm>
        </p:spPr>
        <p:txBody>
          <a:bodyPr lIns="0" tIns="0" rIns="0" bIns="0"/>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5" name="Espace réservé du texte 52"/>
          <p:cNvSpPr>
            <a:spLocks noGrp="1"/>
          </p:cNvSpPr>
          <p:nvPr>
            <p:ph type="body" sz="quarter" idx="12" hasCustomPrompt="1"/>
          </p:nvPr>
        </p:nvSpPr>
        <p:spPr>
          <a:xfrm>
            <a:off x="539552" y="612000"/>
            <a:ext cx="8424936"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8552201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538996" y="1131589"/>
            <a:ext cx="4104000" cy="3600401"/>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824488" y="1131589"/>
            <a:ext cx="4140000" cy="3600401"/>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539552" y="195486"/>
            <a:ext cx="8424936" cy="432000"/>
          </a:xfrm>
        </p:spPr>
        <p:txBody>
          <a:bodyPr/>
          <a:lstStyle>
            <a:lvl1pPr>
              <a:defRPr>
                <a:latin typeface="Montserrat ExtraBold" panose="00000900000000000000" pitchFamily="50" charset="0"/>
              </a:defRPr>
            </a:lvl1pPr>
          </a:lstStyle>
          <a:p>
            <a:r>
              <a:rPr lang="fr-FR"/>
              <a:t>Modifiez le style du titre</a:t>
            </a:r>
            <a:endParaRPr lang="fr-FR" dirty="0"/>
          </a:p>
        </p:txBody>
      </p:sp>
      <p:sp>
        <p:nvSpPr>
          <p:cNvPr id="6" name="Espace réservé du texte 52"/>
          <p:cNvSpPr>
            <a:spLocks noGrp="1"/>
          </p:cNvSpPr>
          <p:nvPr>
            <p:ph type="body" sz="quarter" idx="12" hasCustomPrompt="1"/>
          </p:nvPr>
        </p:nvSpPr>
        <p:spPr>
          <a:xfrm>
            <a:off x="539552" y="612000"/>
            <a:ext cx="8424936"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71577805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4" name="Espace réservé du texte 52"/>
          <p:cNvSpPr>
            <a:spLocks noGrp="1"/>
          </p:cNvSpPr>
          <p:nvPr>
            <p:ph type="body" sz="quarter" idx="12" hasCustomPrompt="1"/>
          </p:nvPr>
        </p:nvSpPr>
        <p:spPr>
          <a:xfrm>
            <a:off x="539552" y="612000"/>
            <a:ext cx="8424936"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3586238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13" name="Espace réservé pour une image  5"/>
          <p:cNvSpPr>
            <a:spLocks noGrp="1"/>
          </p:cNvSpPr>
          <p:nvPr>
            <p:ph type="pic" sz="quarter" idx="13"/>
          </p:nvPr>
        </p:nvSpPr>
        <p:spPr>
          <a:xfrm>
            <a:off x="6084888" y="0"/>
            <a:ext cx="3059112" cy="5143500"/>
          </a:xfrm>
        </p:spPr>
        <p:txBody>
          <a:bodyPr/>
          <a:lstStyle/>
          <a:p>
            <a:r>
              <a:rPr lang="fr-FR"/>
              <a:t>Cliquez sur l'icône pour ajouter une image</a:t>
            </a:r>
          </a:p>
        </p:txBody>
      </p:sp>
      <p:sp>
        <p:nvSpPr>
          <p:cNvPr id="5" name="Espace réservé du texte 52"/>
          <p:cNvSpPr>
            <a:spLocks noGrp="1"/>
          </p:cNvSpPr>
          <p:nvPr>
            <p:ph type="body" sz="quarter" idx="12" hasCustomPrompt="1"/>
          </p:nvPr>
        </p:nvSpPr>
        <p:spPr>
          <a:xfrm>
            <a:off x="539552" y="612000"/>
            <a:ext cx="8424936"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297289149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2_vierge">
    <p:spTree>
      <p:nvGrpSpPr>
        <p:cNvPr id="1" name=""/>
        <p:cNvGrpSpPr/>
        <p:nvPr/>
      </p:nvGrpSpPr>
      <p:grpSpPr>
        <a:xfrm>
          <a:off x="0" y="0"/>
          <a:ext cx="0" cy="0"/>
          <a:chOff x="0" y="0"/>
          <a:chExt cx="0" cy="0"/>
        </a:xfrm>
      </p:grpSpPr>
      <p:pic>
        <p:nvPicPr>
          <p:cNvPr id="51" name="Image 5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87824" y="2355726"/>
            <a:ext cx="3112616" cy="519185"/>
          </a:xfrm>
          <a:prstGeom prst="rect">
            <a:avLst/>
          </a:prstGeom>
        </p:spPr>
      </p:pic>
    </p:spTree>
    <p:extLst>
      <p:ext uri="{BB962C8B-B14F-4D97-AF65-F5344CB8AC3E}">
        <p14:creationId xmlns:p14="http://schemas.microsoft.com/office/powerpoint/2010/main" val="212966744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066042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3" y="1779663"/>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userDrawn="1">
            <p:ph type="body" sz="quarter" idx="11" hasCustomPrompt="1"/>
          </p:nvPr>
        </p:nvSpPr>
        <p:spPr>
          <a:xfrm>
            <a:off x="1221113" y="2979617"/>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dirty="0"/>
              <a:t>Sous-titre</a:t>
            </a:r>
            <a:endParaRPr lang="fr-FR" dirty="0"/>
          </a:p>
        </p:txBody>
      </p:sp>
      <p:sp>
        <p:nvSpPr>
          <p:cNvPr id="17" name="Espace réservé du texte 52"/>
          <p:cNvSpPr>
            <a:spLocks noGrp="1"/>
          </p:cNvSpPr>
          <p:nvPr userDrawn="1">
            <p:ph type="body" sz="quarter" idx="13" hasCustomPrompt="1"/>
          </p:nvPr>
        </p:nvSpPr>
        <p:spPr>
          <a:xfrm>
            <a:off x="488235" y="4670223"/>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Date de la publication</a:t>
            </a:r>
          </a:p>
        </p:txBody>
      </p:sp>
      <p:sp>
        <p:nvSpPr>
          <p:cNvPr id="16" name="Ellipse 15"/>
          <p:cNvSpPr/>
          <p:nvPr userDrawn="1"/>
        </p:nvSpPr>
        <p:spPr>
          <a:xfrm>
            <a:off x="345324" y="4703469"/>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8"/>
            <a:ext cx="1725231" cy="287769"/>
          </a:xfrm>
          <a:prstGeom prst="rect">
            <a:avLst/>
          </a:prstGeom>
        </p:spPr>
      </p:pic>
      <p:sp>
        <p:nvSpPr>
          <p:cNvPr id="32" name="Espace réservé du texte 52"/>
          <p:cNvSpPr>
            <a:spLocks noGrp="1"/>
          </p:cNvSpPr>
          <p:nvPr>
            <p:ph type="body" sz="quarter" idx="12" hasCustomPrompt="1"/>
          </p:nvPr>
        </p:nvSpPr>
        <p:spPr>
          <a:xfrm>
            <a:off x="6948265"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Nom de la direction</a:t>
            </a:r>
          </a:p>
        </p:txBody>
      </p:sp>
      <p:pic>
        <p:nvPicPr>
          <p:cNvPr id="33" name="Image 32"/>
          <p:cNvPicPr>
            <a:picLocks noChangeAspect="1"/>
          </p:cNvPicPr>
          <p:nvPr userDrawn="1"/>
        </p:nvPicPr>
        <p:blipFill>
          <a:blip r:embed="rId4"/>
          <a:stretch>
            <a:fillRect/>
          </a:stretch>
        </p:blipFill>
        <p:spPr>
          <a:xfrm>
            <a:off x="144000" y="360001"/>
            <a:ext cx="3744000" cy="772856"/>
          </a:xfrm>
          <a:prstGeom prst="rect">
            <a:avLst/>
          </a:prstGeom>
        </p:spPr>
      </p:pic>
    </p:spTree>
    <p:extLst>
      <p:ext uri="{BB962C8B-B14F-4D97-AF65-F5344CB8AC3E}">
        <p14:creationId xmlns:p14="http://schemas.microsoft.com/office/powerpoint/2010/main" val="25187796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1" y="1"/>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7" y="4610165"/>
            <a:ext cx="1725231" cy="287769"/>
          </a:xfrm>
          <a:prstGeom prst="rect">
            <a:avLst/>
          </a:prstGeom>
        </p:spPr>
      </p:pic>
      <p:sp>
        <p:nvSpPr>
          <p:cNvPr id="59" name="Espace réservé du texte 52"/>
          <p:cNvSpPr>
            <a:spLocks noGrp="1"/>
          </p:cNvSpPr>
          <p:nvPr>
            <p:ph type="body" sz="quarter" idx="16" hasCustomPrompt="1"/>
          </p:nvPr>
        </p:nvSpPr>
        <p:spPr>
          <a:xfrm>
            <a:off x="940500" y="372019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Date de la publication</a:t>
            </a:r>
          </a:p>
        </p:txBody>
      </p:sp>
      <p:sp>
        <p:nvSpPr>
          <p:cNvPr id="26" name="Shape 10"/>
          <p:cNvSpPr txBox="1">
            <a:spLocks noGrp="1"/>
          </p:cNvSpPr>
          <p:nvPr>
            <p:ph type="ctrTitle"/>
          </p:nvPr>
        </p:nvSpPr>
        <p:spPr>
          <a:xfrm>
            <a:off x="940500"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27" name="Espace réservé du texte 52"/>
          <p:cNvSpPr>
            <a:spLocks noGrp="1"/>
          </p:cNvSpPr>
          <p:nvPr>
            <p:ph type="body" sz="quarter" idx="11" hasCustomPrompt="1"/>
          </p:nvPr>
        </p:nvSpPr>
        <p:spPr>
          <a:xfrm>
            <a:off x="940500" y="3147815"/>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dirty="0"/>
              <a:t>Sous-titre</a:t>
            </a:r>
            <a:endParaRPr lang="fr-FR" dirty="0"/>
          </a:p>
        </p:txBody>
      </p:sp>
      <p:sp>
        <p:nvSpPr>
          <p:cNvPr id="31" name="Espace réservé du texte 52"/>
          <p:cNvSpPr>
            <a:spLocks noGrp="1"/>
          </p:cNvSpPr>
          <p:nvPr>
            <p:ph type="body" sz="quarter" idx="12" hasCustomPrompt="1"/>
          </p:nvPr>
        </p:nvSpPr>
        <p:spPr>
          <a:xfrm>
            <a:off x="6948265"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Nom de la direction</a:t>
            </a:r>
          </a:p>
        </p:txBody>
      </p:sp>
      <p:pic>
        <p:nvPicPr>
          <p:cNvPr id="32" name="Image 31"/>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115219344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25" name="Groupe 24"/>
          <p:cNvGrpSpPr/>
          <p:nvPr userDrawn="1"/>
        </p:nvGrpSpPr>
        <p:grpSpPr>
          <a:xfrm>
            <a:off x="1" y="1"/>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grpSp>
      <p:sp>
        <p:nvSpPr>
          <p:cNvPr id="27" name="Espace réservé du texte 2"/>
          <p:cNvSpPr>
            <a:spLocks noGrp="1"/>
          </p:cNvSpPr>
          <p:nvPr>
            <p:ph type="body" sz="quarter" idx="11"/>
          </p:nvPr>
        </p:nvSpPr>
        <p:spPr>
          <a:xfrm>
            <a:off x="1249771" y="616576"/>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1" y="1317081"/>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1" y="2017586"/>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1" y="2718091"/>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1" y="3418596"/>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1" y="411910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3" y="616505"/>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539553"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539553" y="2017515"/>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539553" y="2718020"/>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539553"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539553" y="411902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dirty="0"/>
              <a:t>06</a:t>
            </a:r>
            <a:endParaRPr lang="fr-FR" dirty="0"/>
          </a:p>
        </p:txBody>
      </p:sp>
    </p:spTree>
    <p:extLst>
      <p:ext uri="{BB962C8B-B14F-4D97-AF65-F5344CB8AC3E}">
        <p14:creationId xmlns:p14="http://schemas.microsoft.com/office/powerpoint/2010/main" val="19641000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grpSp>
      </p:grpSp>
      <p:sp>
        <p:nvSpPr>
          <p:cNvPr id="12" name="Espace réservé du texte 52"/>
          <p:cNvSpPr>
            <a:spLocks noGrp="1"/>
          </p:cNvSpPr>
          <p:nvPr>
            <p:ph type="body" sz="quarter" idx="12" hasCustomPrompt="1"/>
          </p:nvPr>
        </p:nvSpPr>
        <p:spPr>
          <a:xfrm>
            <a:off x="755577"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01</a:t>
            </a:r>
          </a:p>
        </p:txBody>
      </p:sp>
      <p:sp>
        <p:nvSpPr>
          <p:cNvPr id="13" name="Espace réservé du texte 52"/>
          <p:cNvSpPr>
            <a:spLocks noGrp="1"/>
          </p:cNvSpPr>
          <p:nvPr>
            <p:ph type="body" sz="quarter" idx="13" hasCustomPrompt="1"/>
          </p:nvPr>
        </p:nvSpPr>
        <p:spPr>
          <a:xfrm>
            <a:off x="2349656" y="2499743"/>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TITRE</a:t>
            </a:r>
          </a:p>
          <a:p>
            <a:pPr>
              <a:defRPr/>
            </a:pPr>
            <a:r>
              <a:rPr lang="fr-FR" dirty="0"/>
              <a:t>INTERCALAIRE</a:t>
            </a:r>
          </a:p>
        </p:txBody>
      </p:sp>
    </p:spTree>
    <p:extLst>
      <p:ext uri="{BB962C8B-B14F-4D97-AF65-F5344CB8AC3E}">
        <p14:creationId xmlns:p14="http://schemas.microsoft.com/office/powerpoint/2010/main" val="79530850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899592" y="1131590"/>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2691149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9"/>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4" y="1131889"/>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49529290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7"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8971815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dirty="0"/>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8"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59347382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8"/>
            <a:ext cx="7200000" cy="2867326"/>
          </a:xfrm>
          <a:prstGeom prst="rect">
            <a:avLst/>
          </a:prstGeom>
        </p:spPr>
      </p:pic>
    </p:spTree>
    <p:extLst>
      <p:ext uri="{BB962C8B-B14F-4D97-AF65-F5344CB8AC3E}">
        <p14:creationId xmlns:p14="http://schemas.microsoft.com/office/powerpoint/2010/main" val="235427821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9"/>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8"/>
            <a:ext cx="1725231" cy="287769"/>
          </a:xfrm>
          <a:prstGeom prst="rect">
            <a:avLst/>
          </a:prstGeom>
        </p:spPr>
      </p:pic>
    </p:spTree>
    <p:extLst>
      <p:ext uri="{BB962C8B-B14F-4D97-AF65-F5344CB8AC3E}">
        <p14:creationId xmlns:p14="http://schemas.microsoft.com/office/powerpoint/2010/main" val="82088823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582222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5_Titre">
    <p:spTree>
      <p:nvGrpSpPr>
        <p:cNvPr id="1" name="Shape 8"/>
        <p:cNvGrpSpPr/>
        <p:nvPr/>
      </p:nvGrpSpPr>
      <p:grpSpPr>
        <a:xfrm>
          <a:off x="0" y="0"/>
          <a:ext cx="0" cy="0"/>
          <a:chOff x="0" y="0"/>
          <a:chExt cx="0" cy="0"/>
        </a:xfrm>
      </p:grpSpPr>
      <p:grpSp>
        <p:nvGrpSpPr>
          <p:cNvPr id="6" name="Groupe 5"/>
          <p:cNvGrpSpPr/>
          <p:nvPr/>
        </p:nvGrpSpPr>
        <p:grpSpPr>
          <a:xfrm>
            <a:off x="2"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grpSp>
      </p:grpSp>
      <p:sp>
        <p:nvSpPr>
          <p:cNvPr id="12" name="Espace réservé du texte 52"/>
          <p:cNvSpPr>
            <a:spLocks noGrp="1"/>
          </p:cNvSpPr>
          <p:nvPr>
            <p:ph type="body" sz="quarter" idx="12" hasCustomPrompt="1"/>
          </p:nvPr>
        </p:nvSpPr>
        <p:spPr>
          <a:xfrm>
            <a:off x="755578" y="2490048"/>
            <a:ext cx="1401338" cy="835282"/>
          </a:xfr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178" indent="0">
              <a:buNone/>
              <a:defRPr sz="1200" b="0">
                <a:solidFill>
                  <a:schemeClr val="bg1"/>
                </a:solidFill>
              </a:defRPr>
            </a:lvl2pPr>
            <a:lvl3pPr marL="914355" indent="0">
              <a:buNone/>
              <a:defRPr sz="1200" b="0">
                <a:solidFill>
                  <a:schemeClr val="bg1"/>
                </a:solidFill>
              </a:defRPr>
            </a:lvl3pPr>
            <a:lvl4pPr marL="1371532" indent="0">
              <a:buNone/>
              <a:defRPr sz="1200" b="0">
                <a:solidFill>
                  <a:schemeClr val="bg1"/>
                </a:solidFill>
              </a:defRPr>
            </a:lvl4pPr>
            <a:lvl5pPr marL="1828709"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7" y="2571750"/>
            <a:ext cx="6470818" cy="1082086"/>
          </a:xfrm>
        </p:spPr>
        <p:txBody>
          <a:bodyPr lIns="0" tIns="0" rIns="0" bIns="0" anchor="t" anchorCtr="0">
            <a:noAutofit/>
          </a:bodyPr>
          <a:lstStyle>
            <a:lvl1pPr marL="0" indent="0" algn="l">
              <a:lnSpc>
                <a:spcPct val="80000"/>
              </a:lnSpc>
              <a:buNone/>
              <a:defRPr lang="fr-FR" sz="3200" b="1" i="0" u="none" strike="noStrike" cap="none" baseline="0" dirty="0">
                <a:solidFill>
                  <a:schemeClr val="accent5">
                    <a:lumMod val="50000"/>
                  </a:schemeClr>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178" indent="0">
              <a:buNone/>
              <a:defRPr sz="1200" b="0">
                <a:solidFill>
                  <a:schemeClr val="bg1"/>
                </a:solidFill>
              </a:defRPr>
            </a:lvl2pPr>
            <a:lvl3pPr marL="914355" indent="0">
              <a:buNone/>
              <a:defRPr sz="1200" b="0">
                <a:solidFill>
                  <a:schemeClr val="bg1"/>
                </a:solidFill>
              </a:defRPr>
            </a:lvl3pPr>
            <a:lvl4pPr marL="1371532" indent="0">
              <a:buNone/>
              <a:defRPr sz="1200" b="0">
                <a:solidFill>
                  <a:schemeClr val="bg1"/>
                </a:solidFill>
              </a:defRPr>
            </a:lvl4pPr>
            <a:lvl5pPr marL="1828709"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627188255"/>
      </p:ext>
    </p:extLst>
  </p:cSld>
  <p:clrMapOvr>
    <a:masterClrMapping/>
  </p:clrMapOvr>
  <p:hf sldNum="0" hdr="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userDrawn="1">
  <p:cSld name="7_Titre">
    <p:spTree>
      <p:nvGrpSpPr>
        <p:cNvPr id="1" name="Shape 8"/>
        <p:cNvGrpSpPr/>
        <p:nvPr/>
      </p:nvGrpSpPr>
      <p:grpSpPr>
        <a:xfrm>
          <a:off x="0" y="0"/>
          <a:ext cx="0" cy="0"/>
          <a:chOff x="0" y="0"/>
          <a:chExt cx="0" cy="0"/>
        </a:xfrm>
      </p:grpSpPr>
      <p:graphicFrame>
        <p:nvGraphicFramePr>
          <p:cNvPr id="2" name="Objet 1" hidden="1"/>
          <p:cNvGraphicFramePr>
            <a:graphicFrameLocks noChangeAspect="1"/>
          </p:cNvGraphicFramePr>
          <p:nvPr userDrawn="1">
            <p:custDataLst>
              <p:tags r:id="rId2"/>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spid="_x0000_s2052" name="Diapositive think-cell" r:id="rId4" imgW="344" imgH="344" progId="TCLayout.ActiveDocument.1">
                  <p:embed/>
                </p:oleObj>
              </mc:Choice>
              <mc:Fallback>
                <p:oleObj name="Diapositive think-cell" r:id="rId4" imgW="344" imgH="344" progId="TCLayout.ActiveDocument.1">
                  <p:embed/>
                  <p:pic>
                    <p:nvPicPr>
                      <p:cNvPr id="2" name="Objet 1" hidden="1"/>
                      <p:cNvPicPr/>
                      <p:nvPr/>
                    </p:nvPicPr>
                    <p:blipFill>
                      <a:blip r:embed="rId5"/>
                      <a:stretch>
                        <a:fillRect/>
                      </a:stretch>
                    </p:blipFill>
                    <p:spPr>
                      <a:xfrm>
                        <a:off x="1590" y="1590"/>
                        <a:ext cx="1588" cy="1588"/>
                      </a:xfrm>
                      <a:prstGeom prst="rect">
                        <a:avLst/>
                      </a:prstGeom>
                    </p:spPr>
                  </p:pic>
                </p:oleObj>
              </mc:Fallback>
            </mc:AlternateContent>
          </a:graphicData>
        </a:graphic>
      </p:graphicFrame>
      <p:pic>
        <p:nvPicPr>
          <p:cNvPr id="38" name="Image 37"/>
          <p:cNvPicPr>
            <a:picLocks noChangeAspect="1"/>
          </p:cNvPicPr>
          <p:nvPr userDrawn="1"/>
        </p:nvPicPr>
        <p:blipFill rotWithShape="1">
          <a:blip r:embed="rId6"/>
          <a:srcRect l="25979" t="58092"/>
          <a:stretch/>
        </p:blipFill>
        <p:spPr>
          <a:xfrm>
            <a:off x="1" y="1"/>
            <a:ext cx="4520342" cy="1810442"/>
          </a:xfrm>
          <a:prstGeom prst="rect">
            <a:avLst/>
          </a:prstGeom>
        </p:spPr>
      </p:pic>
      <p:pic>
        <p:nvPicPr>
          <p:cNvPr id="58" name="Image 5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95537" y="4610165"/>
            <a:ext cx="1725231" cy="287769"/>
          </a:xfrm>
          <a:prstGeom prst="rect">
            <a:avLst/>
          </a:prstGeom>
        </p:spPr>
      </p:pic>
      <p:sp>
        <p:nvSpPr>
          <p:cNvPr id="59" name="Espace réservé du texte 52"/>
          <p:cNvSpPr>
            <a:spLocks noGrp="1"/>
          </p:cNvSpPr>
          <p:nvPr>
            <p:ph type="body" sz="quarter" idx="16" hasCustomPrompt="1"/>
          </p:nvPr>
        </p:nvSpPr>
        <p:spPr>
          <a:xfrm>
            <a:off x="940500" y="3720193"/>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178" indent="0">
              <a:buNone/>
              <a:defRPr sz="1200" b="0">
                <a:solidFill>
                  <a:schemeClr val="bg1"/>
                </a:solidFill>
              </a:defRPr>
            </a:lvl2pPr>
            <a:lvl3pPr marL="914355" indent="0">
              <a:buNone/>
              <a:defRPr sz="1200" b="0">
                <a:solidFill>
                  <a:schemeClr val="bg1"/>
                </a:solidFill>
              </a:defRPr>
            </a:lvl3pPr>
            <a:lvl4pPr marL="1371532" indent="0">
              <a:buNone/>
              <a:defRPr sz="1200" b="0">
                <a:solidFill>
                  <a:schemeClr val="bg1"/>
                </a:solidFill>
              </a:defRPr>
            </a:lvl4pPr>
            <a:lvl5pPr marL="1828709" indent="0">
              <a:buNone/>
              <a:defRPr sz="1200" b="0">
                <a:solidFill>
                  <a:schemeClr val="bg1"/>
                </a:solidFill>
              </a:defRPr>
            </a:lvl5pPr>
          </a:lstStyle>
          <a:p>
            <a:pPr>
              <a:defRPr/>
            </a:pPr>
            <a:r>
              <a:rPr lang="en-GB" dirty="0"/>
              <a:t>Date de la publication</a:t>
            </a:r>
          </a:p>
        </p:txBody>
      </p:sp>
      <p:sp>
        <p:nvSpPr>
          <p:cNvPr id="26" name="Shape 10"/>
          <p:cNvSpPr txBox="1">
            <a:spLocks noGrp="1"/>
          </p:cNvSpPr>
          <p:nvPr>
            <p:ph type="ctrTitle"/>
          </p:nvPr>
        </p:nvSpPr>
        <p:spPr>
          <a:xfrm>
            <a:off x="940500"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en-GB" dirty="0" err="1"/>
              <a:t>Modifiez</a:t>
            </a:r>
            <a:r>
              <a:rPr lang="en-GB" dirty="0"/>
              <a:t> le style du titre</a:t>
            </a:r>
          </a:p>
        </p:txBody>
      </p:sp>
      <p:sp>
        <p:nvSpPr>
          <p:cNvPr id="27" name="Espace réservé du texte 52"/>
          <p:cNvSpPr>
            <a:spLocks noGrp="1"/>
          </p:cNvSpPr>
          <p:nvPr>
            <p:ph type="body" sz="quarter" idx="11" hasCustomPrompt="1"/>
          </p:nvPr>
        </p:nvSpPr>
        <p:spPr>
          <a:xfrm>
            <a:off x="940500" y="3147815"/>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78" indent="0">
              <a:buNone/>
              <a:defRPr sz="1200" b="0">
                <a:solidFill>
                  <a:schemeClr val="bg1"/>
                </a:solidFill>
              </a:defRPr>
            </a:lvl2pPr>
            <a:lvl3pPr marL="914355" indent="0">
              <a:buNone/>
              <a:defRPr sz="1200" b="0">
                <a:solidFill>
                  <a:schemeClr val="bg1"/>
                </a:solidFill>
              </a:defRPr>
            </a:lvl3pPr>
            <a:lvl4pPr marL="1371532" indent="0">
              <a:buNone/>
              <a:defRPr sz="1200" b="0">
                <a:solidFill>
                  <a:schemeClr val="bg1"/>
                </a:solidFill>
              </a:defRPr>
            </a:lvl4pPr>
            <a:lvl5pPr marL="1828709" indent="0">
              <a:buNone/>
              <a:defRPr sz="1200" b="0">
                <a:solidFill>
                  <a:schemeClr val="bg1"/>
                </a:solidFill>
              </a:defRPr>
            </a:lvl5pPr>
          </a:lstStyle>
          <a:p>
            <a:pPr lvl="0"/>
            <a:r>
              <a:rPr lang="en-GB" cap="all" baseline="0" dirty="0"/>
              <a:t>Sous-titre</a:t>
            </a:r>
            <a:endParaRPr lang="en-GB" dirty="0"/>
          </a:p>
        </p:txBody>
      </p:sp>
      <p:sp>
        <p:nvSpPr>
          <p:cNvPr id="11" name="Espace réservé du texte 52"/>
          <p:cNvSpPr>
            <a:spLocks noGrp="1"/>
          </p:cNvSpPr>
          <p:nvPr>
            <p:ph type="body" sz="quarter" idx="12" hasCustomPrompt="1"/>
          </p:nvPr>
        </p:nvSpPr>
        <p:spPr>
          <a:xfrm>
            <a:off x="6948265" y="512424"/>
            <a:ext cx="2016224" cy="324036"/>
          </a:xfrm>
          <a:prstGeom prst="roundRect">
            <a:avLst>
              <a:gd name="adj" fmla="val 50000"/>
            </a:avLst>
          </a:prstGeom>
          <a:solidFill>
            <a:srgbClr val="5D88C6"/>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178" indent="0">
              <a:buNone/>
              <a:defRPr sz="1200" b="0">
                <a:solidFill>
                  <a:schemeClr val="bg1"/>
                </a:solidFill>
              </a:defRPr>
            </a:lvl2pPr>
            <a:lvl3pPr marL="914355" indent="0">
              <a:buNone/>
              <a:defRPr sz="1200" b="0">
                <a:solidFill>
                  <a:schemeClr val="bg1"/>
                </a:solidFill>
              </a:defRPr>
            </a:lvl3pPr>
            <a:lvl4pPr marL="1371532" indent="0">
              <a:buNone/>
              <a:defRPr sz="1200" b="0">
                <a:solidFill>
                  <a:schemeClr val="bg1"/>
                </a:solidFill>
              </a:defRPr>
            </a:lvl4pPr>
            <a:lvl5pPr marL="1828709" indent="0">
              <a:buNone/>
              <a:defRPr sz="1200" b="0">
                <a:solidFill>
                  <a:schemeClr val="bg1"/>
                </a:solidFill>
              </a:defRPr>
            </a:lvl5pPr>
          </a:lstStyle>
          <a:p>
            <a:r>
              <a:rPr lang="en-GB" dirty="0"/>
              <a:t>Nom de la direction</a:t>
            </a:r>
          </a:p>
        </p:txBody>
      </p:sp>
      <p:pic>
        <p:nvPicPr>
          <p:cNvPr id="13" name="Image 12"/>
          <p:cNvPicPr>
            <a:picLocks noChangeAspect="1"/>
          </p:cNvPicPr>
          <p:nvPr userDrawn="1"/>
        </p:nvPicPr>
        <p:blipFill>
          <a:blip r:embed="rId8"/>
          <a:stretch>
            <a:fillRect/>
          </a:stretch>
        </p:blipFill>
        <p:spPr>
          <a:xfrm>
            <a:off x="5760000" y="4320002"/>
            <a:ext cx="3312000" cy="682869"/>
          </a:xfrm>
          <a:prstGeom prst="rect">
            <a:avLst/>
          </a:prstGeom>
        </p:spPr>
      </p:pic>
    </p:spTree>
    <p:extLst>
      <p:ext uri="{BB962C8B-B14F-4D97-AF65-F5344CB8AC3E}">
        <p14:creationId xmlns:p14="http://schemas.microsoft.com/office/powerpoint/2010/main" val="376871341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3" y="1779663"/>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3" y="2979617"/>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5" y="4670223"/>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4" y="4703469"/>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36" name="Imag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93760" y="4595588"/>
            <a:ext cx="1725231" cy="287769"/>
          </a:xfrm>
          <a:prstGeom prst="rect">
            <a:avLst/>
          </a:prstGeom>
        </p:spPr>
      </p:pic>
      <p:grpSp>
        <p:nvGrpSpPr>
          <p:cNvPr id="11" name="Groupe 10"/>
          <p:cNvGrpSpPr/>
          <p:nvPr userDrawn="1"/>
        </p:nvGrpSpPr>
        <p:grpSpPr>
          <a:xfrm>
            <a:off x="288927" y="438152"/>
            <a:ext cx="3420000" cy="369633"/>
            <a:chOff x="288926" y="438151"/>
            <a:chExt cx="4284661" cy="444500"/>
          </a:xfrm>
        </p:grpSpPr>
        <p:sp>
          <p:nvSpPr>
            <p:cNvPr id="13"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8"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1"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6"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7"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8"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9"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0"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1"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Tree>
    <p:extLst>
      <p:ext uri="{BB962C8B-B14F-4D97-AF65-F5344CB8AC3E}">
        <p14:creationId xmlns:p14="http://schemas.microsoft.com/office/powerpoint/2010/main" val="21043247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1" y="1"/>
            <a:ext cx="4520342" cy="1810442"/>
          </a:xfrm>
          <a:prstGeom prst="rect">
            <a:avLst/>
          </a:prstGeom>
        </p:spPr>
      </p:pic>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5537" y="4610165"/>
            <a:ext cx="1725231" cy="287769"/>
          </a:xfrm>
          <a:prstGeom prst="rect">
            <a:avLst/>
          </a:prstGeom>
        </p:spPr>
      </p:pic>
      <p:sp>
        <p:nvSpPr>
          <p:cNvPr id="59" name="Espace réservé du texte 52"/>
          <p:cNvSpPr>
            <a:spLocks noGrp="1"/>
          </p:cNvSpPr>
          <p:nvPr>
            <p:ph type="body" sz="quarter" idx="16" hasCustomPrompt="1"/>
          </p:nvPr>
        </p:nvSpPr>
        <p:spPr>
          <a:xfrm>
            <a:off x="940500" y="372019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500"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500" y="3147814"/>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grpSp>
        <p:nvGrpSpPr>
          <p:cNvPr id="11" name="Groupe 10"/>
          <p:cNvGrpSpPr/>
          <p:nvPr userDrawn="1"/>
        </p:nvGrpSpPr>
        <p:grpSpPr>
          <a:xfrm>
            <a:off x="5702795" y="4587975"/>
            <a:ext cx="3240360" cy="332149"/>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3"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5"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6"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7"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8"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1"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Tree>
    <p:extLst>
      <p:ext uri="{BB962C8B-B14F-4D97-AF65-F5344CB8AC3E}">
        <p14:creationId xmlns:p14="http://schemas.microsoft.com/office/powerpoint/2010/main" val="398216274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25" name="Groupe 24"/>
          <p:cNvGrpSpPr/>
          <p:nvPr userDrawn="1"/>
        </p:nvGrpSpPr>
        <p:grpSpPr>
          <a:xfrm>
            <a:off x="1" y="1"/>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grpSp>
      <p:sp>
        <p:nvSpPr>
          <p:cNvPr id="27" name="Espace réservé du texte 2"/>
          <p:cNvSpPr>
            <a:spLocks noGrp="1"/>
          </p:cNvSpPr>
          <p:nvPr>
            <p:ph type="body" sz="quarter" idx="11"/>
          </p:nvPr>
        </p:nvSpPr>
        <p:spPr>
          <a:xfrm>
            <a:off x="1249771" y="616576"/>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249771" y="1317081"/>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1" y="2017586"/>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1" y="2718091"/>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1" y="3418596"/>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1" y="411910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3" y="616505"/>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3"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3" y="2017515"/>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3" y="2718020"/>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3"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3" y="411902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335263782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grpSp>
      </p:grpSp>
      <p:sp>
        <p:nvSpPr>
          <p:cNvPr id="12" name="Espace réservé du texte 52"/>
          <p:cNvSpPr>
            <a:spLocks noGrp="1"/>
          </p:cNvSpPr>
          <p:nvPr>
            <p:ph type="body" sz="quarter" idx="12" hasCustomPrompt="1"/>
          </p:nvPr>
        </p:nvSpPr>
        <p:spPr>
          <a:xfrm>
            <a:off x="755577"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6" y="2571750"/>
            <a:ext cx="6470818" cy="1082086"/>
          </a:xfrm>
          <a:prstGeom prst="rect">
            <a:avLst/>
          </a:prstGeo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75738844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90"/>
            <a:ext cx="7704856" cy="3712563"/>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99667268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9"/>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4" y="1131889"/>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45917944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30749424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798360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8"/>
            <a:ext cx="7200000" cy="2867326"/>
          </a:xfrm>
          <a:prstGeom prst="rect">
            <a:avLst/>
          </a:prstGeom>
        </p:spPr>
      </p:pic>
    </p:spTree>
    <p:extLst>
      <p:ext uri="{BB962C8B-B14F-4D97-AF65-F5344CB8AC3E}">
        <p14:creationId xmlns:p14="http://schemas.microsoft.com/office/powerpoint/2010/main" val="247836706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9"/>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pic>
        <p:nvPicPr>
          <p:cNvPr id="21" name="Imag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3760" y="4595588"/>
            <a:ext cx="1725231" cy="287769"/>
          </a:xfrm>
          <a:prstGeom prst="rect">
            <a:avLst/>
          </a:prstGeom>
        </p:spPr>
      </p:pic>
    </p:spTree>
    <p:extLst>
      <p:ext uri="{BB962C8B-B14F-4D97-AF65-F5344CB8AC3E}">
        <p14:creationId xmlns:p14="http://schemas.microsoft.com/office/powerpoint/2010/main" val="345374151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8629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48608889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Contenu 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2" y="4745189"/>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050"/>
          </a:p>
        </p:txBody>
      </p:sp>
      <p:sp>
        <p:nvSpPr>
          <p:cNvPr id="9" name="Espace réservé du texte 8"/>
          <p:cNvSpPr>
            <a:spLocks noGrp="1"/>
          </p:cNvSpPr>
          <p:nvPr>
            <p:ph type="body" sz="quarter" idx="13" hasCustomPrompt="1"/>
          </p:nvPr>
        </p:nvSpPr>
        <p:spPr>
          <a:xfrm>
            <a:off x="223839" y="310753"/>
            <a:ext cx="591950" cy="320857"/>
          </a:xfrm>
        </p:spPr>
        <p:txBody>
          <a:bodyPr>
            <a:spAutoFit/>
          </a:bodyPr>
          <a:lstStyle>
            <a:lvl1pPr algn="ctr">
              <a:defRPr sz="1650" b="1">
                <a:solidFill>
                  <a:schemeClr val="tx1"/>
                </a:solidFill>
              </a:defRPr>
            </a:lvl1pPr>
          </a:lstStyle>
          <a:p>
            <a:pPr lvl="0"/>
            <a:r>
              <a:rPr lang="fr-FR"/>
              <a:t>#</a:t>
            </a:r>
          </a:p>
        </p:txBody>
      </p:sp>
      <p:sp>
        <p:nvSpPr>
          <p:cNvPr id="13" name="Espace réservé du texte 11"/>
          <p:cNvSpPr>
            <a:spLocks noGrp="1"/>
          </p:cNvSpPr>
          <p:nvPr>
            <p:ph type="body" sz="quarter" idx="16"/>
          </p:nvPr>
        </p:nvSpPr>
        <p:spPr>
          <a:xfrm>
            <a:off x="1079501" y="974701"/>
            <a:ext cx="7262599" cy="531371"/>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texte 11"/>
          <p:cNvSpPr>
            <a:spLocks noGrp="1"/>
          </p:cNvSpPr>
          <p:nvPr>
            <p:ph type="body" sz="quarter" idx="15"/>
          </p:nvPr>
        </p:nvSpPr>
        <p:spPr>
          <a:xfrm>
            <a:off x="4921600" y="1710191"/>
            <a:ext cx="3420500" cy="259686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079500" y="1710191"/>
            <a:ext cx="3420500" cy="259686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7" name="Espace réservé de la date 16"/>
          <p:cNvSpPr>
            <a:spLocks noGrp="1"/>
          </p:cNvSpPr>
          <p:nvPr>
            <p:ph type="dt" sz="half" idx="17"/>
          </p:nvPr>
        </p:nvSpPr>
        <p:spPr/>
        <p:txBody>
          <a:bodyPr/>
          <a:lstStyle/>
          <a:p>
            <a:r>
              <a:rPr lang="fr-FR"/>
              <a:t>Jj Mois Aaaa</a:t>
            </a:r>
          </a:p>
        </p:txBody>
      </p:sp>
      <p:sp>
        <p:nvSpPr>
          <p:cNvPr id="18" name="Espace réservé du pied de page 17"/>
          <p:cNvSpPr>
            <a:spLocks noGrp="1"/>
          </p:cNvSpPr>
          <p:nvPr>
            <p:ph type="ftr" sz="quarter" idx="18"/>
          </p:nvPr>
        </p:nvSpPr>
        <p:spPr/>
        <p:txBody>
          <a:bodyPr/>
          <a:lstStyle/>
          <a:p>
            <a:r>
              <a:rPr lang="fr-FR"/>
              <a:t>TITRE DE LA PRÉSENTATION</a:t>
            </a:r>
          </a:p>
        </p:txBody>
      </p:sp>
      <p:sp>
        <p:nvSpPr>
          <p:cNvPr id="19" name="Espace réservé du numéro de diapositive 18"/>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8700639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D. 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192" y="1192"/>
          <a:ext cx="1190" cy="1190"/>
        </p:xfrm>
        <a:graphic>
          <a:graphicData uri="http://schemas.openxmlformats.org/presentationml/2006/ole">
            <mc:AlternateContent xmlns:mc="http://schemas.openxmlformats.org/markup-compatibility/2006">
              <mc:Choice xmlns:v="urn:schemas-microsoft-com:vml" Requires="v">
                <p:oleObj spid="_x0000_s3076" name="think-cell Slide" r:id="rId4" imgW="381" imgH="286" progId="TCLayout.ActiveDocument.1">
                  <p:embed/>
                </p:oleObj>
              </mc:Choice>
              <mc:Fallback>
                <p:oleObj name="think-cell Slide" r:id="rId4" imgW="381" imgH="286" progId="TCLayout.ActiveDocument.1">
                  <p:embed/>
                  <p:pic>
                    <p:nvPicPr>
                      <p:cNvPr id="2" name="Object 1" hidden="1"/>
                      <p:cNvPicPr/>
                      <p:nvPr/>
                    </p:nvPicPr>
                    <p:blipFill>
                      <a:blip r:embed="rId5"/>
                      <a:stretch>
                        <a:fillRect/>
                      </a:stretch>
                    </p:blipFill>
                    <p:spPr>
                      <a:xfrm>
                        <a:off x="1192" y="1192"/>
                        <a:ext cx="1190" cy="1190"/>
                      </a:xfrm>
                      <a:prstGeom prst="rect">
                        <a:avLst/>
                      </a:prstGeom>
                    </p:spPr>
                  </p:pic>
                </p:oleObj>
              </mc:Fallback>
            </mc:AlternateContent>
          </a:graphicData>
        </a:graphic>
      </p:graphicFrame>
      <p:sp>
        <p:nvSpPr>
          <p:cNvPr id="8" name="Title 7"/>
          <p:cNvSpPr>
            <a:spLocks noGrp="1"/>
          </p:cNvSpPr>
          <p:nvPr>
            <p:ph type="title" hasCustomPrompt="1"/>
          </p:nvPr>
        </p:nvSpPr>
        <p:spPr>
          <a:xfrm>
            <a:off x="472501" y="467102"/>
            <a:ext cx="8200013" cy="249299"/>
          </a:xfrm>
        </p:spPr>
        <p:txBody>
          <a:bodyPr anchor="b" anchorCtr="0"/>
          <a:lstStyle>
            <a:lvl1pPr>
              <a:defRPr>
                <a:latin typeface="Arial" panose="020B0604020202020204" pitchFamily="34" charset="0"/>
                <a:sym typeface="Arial" panose="020B0604020202020204" pitchFamily="34" charset="0"/>
              </a:defRPr>
            </a:lvl1pPr>
          </a:lstStyle>
          <a:p>
            <a:r>
              <a:rPr lang="fr-FR"/>
              <a:t>Click to </a:t>
            </a:r>
            <a:r>
              <a:rPr lang="fr-FR" err="1"/>
              <a:t>add</a:t>
            </a:r>
            <a:r>
              <a:rPr lang="fr-FR"/>
              <a:t> </a:t>
            </a:r>
            <a:r>
              <a:rPr lang="fr-FR" err="1"/>
              <a:t>title</a:t>
            </a:r>
            <a:endParaRPr lang="fr-FR"/>
          </a:p>
        </p:txBody>
      </p:sp>
      <p:sp>
        <p:nvSpPr>
          <p:cNvPr id="39" name="Oval 13"/>
          <p:cNvSpPr txBox="1">
            <a:spLocks noChangeAspect="1" noChangeArrowheads="1"/>
          </p:cNvSpPr>
          <p:nvPr userDrawn="1"/>
        </p:nvSpPr>
        <p:spPr bwMode="auto">
          <a:xfrm>
            <a:off x="71025" y="4946651"/>
            <a:ext cx="206788" cy="138499"/>
          </a:xfrm>
          <a:prstGeom prst="rect">
            <a:avLst/>
          </a:prstGeom>
          <a:noFill/>
          <a:ln>
            <a:noFill/>
          </a:ln>
          <a:effectLst/>
        </p:spPr>
        <p:txBody>
          <a:bodyPr wrap="none" lIns="0" tIns="0" rIns="0" bIns="0">
            <a:spAutoFit/>
          </a:bodyPr>
          <a:lstStyle>
            <a:lvl1pPr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a:fld id="{D8874AE0-B6EA-436B-A0C1-7F0296AE2395}" type="slidenum">
              <a:rPr lang="fr-FR" altLang="en-US" sz="900" b="1">
                <a:solidFill>
                  <a:schemeClr val="accent1"/>
                </a:solidFill>
                <a:latin typeface="Arial" panose="020B0604020202020204" pitchFamily="34" charset="0"/>
                <a:sym typeface="Arial" panose="020B0604020202020204" pitchFamily="34" charset="0"/>
              </a:rPr>
              <a:pPr algn="r"/>
              <a:t>‹N°›</a:t>
            </a:fld>
            <a:endParaRPr lang="fr-FR" altLang="en-US" sz="900" b="1">
              <a:solidFill>
                <a:schemeClr val="accent1"/>
              </a:solidFill>
              <a:latin typeface="Arial" panose="020B0604020202020204" pitchFamily="34" charset="0"/>
              <a:sym typeface="Arial" panose="020B0604020202020204" pitchFamily="34" charset="0"/>
            </a:endParaRPr>
          </a:p>
        </p:txBody>
      </p:sp>
      <p:cxnSp>
        <p:nvCxnSpPr>
          <p:cNvPr id="41" name="Connecteur droit 21"/>
          <p:cNvCxnSpPr/>
          <p:nvPr userDrawn="1"/>
        </p:nvCxnSpPr>
        <p:spPr>
          <a:xfrm>
            <a:off x="0" y="4875213"/>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31170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32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2_TIT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63F30E-F249-47B1-B67F-2882380ACC27}"/>
              </a:ext>
            </a:extLst>
          </p:cNvPr>
          <p:cNvSpPr>
            <a:spLocks noChangeArrowheads="1"/>
          </p:cNvSpPr>
          <p:nvPr userDrawn="1"/>
        </p:nvSpPr>
        <p:spPr bwMode="auto">
          <a:xfrm>
            <a:off x="2017714" y="161925"/>
            <a:ext cx="814387" cy="596504"/>
          </a:xfrm>
          <a:prstGeom prst="rect">
            <a:avLst/>
          </a:prstGeom>
          <a:solidFill>
            <a:srgbClr val="CD0920"/>
          </a:solidFill>
          <a:ln>
            <a:noFill/>
          </a:ln>
          <a:effectLst>
            <a:outerShdw blurRad="152400" dist="38100" dir="2700000" rotWithShape="0">
              <a:srgbClr val="7F7F7F">
                <a:alpha val="9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auto">
              <a:spcBef>
                <a:spcPts val="0"/>
              </a:spcBef>
              <a:spcAft>
                <a:spcPts val="0"/>
              </a:spcAft>
              <a:defRPr/>
            </a:pPr>
            <a:endParaRPr lang="fr-FR" sz="1050" dirty="0">
              <a:solidFill>
                <a:schemeClr val="lt1"/>
              </a:solidFill>
              <a:latin typeface="+mn-lt"/>
              <a:ea typeface="+mn-ea"/>
              <a:cs typeface="+mn-cs"/>
            </a:endParaRPr>
          </a:p>
        </p:txBody>
      </p:sp>
      <p:sp>
        <p:nvSpPr>
          <p:cNvPr id="4" name="Rectangle 3">
            <a:extLst>
              <a:ext uri="{FF2B5EF4-FFF2-40B4-BE49-F238E27FC236}">
                <a16:creationId xmlns:a16="http://schemas.microsoft.com/office/drawing/2014/main" id="{C25AD08C-E252-474D-8654-40F3ECD9FFC0}"/>
              </a:ext>
            </a:extLst>
          </p:cNvPr>
          <p:cNvSpPr>
            <a:spLocks noChangeArrowheads="1"/>
          </p:cNvSpPr>
          <p:nvPr userDrawn="1"/>
        </p:nvSpPr>
        <p:spPr bwMode="auto">
          <a:xfrm>
            <a:off x="649288" y="538163"/>
            <a:ext cx="1584325" cy="1188244"/>
          </a:xfrm>
          <a:prstGeom prst="rect">
            <a:avLst/>
          </a:prstGeom>
          <a:solidFill>
            <a:schemeClr val="bg1"/>
          </a:solidFill>
          <a:ln w="3175" cap="sq">
            <a:solidFill>
              <a:srgbClr val="F2F2F2">
                <a:alpha val="59999"/>
              </a:srgbClr>
            </a:solidFill>
            <a:prstDash val="dot"/>
            <a:round/>
            <a:headEnd/>
            <a:tailEnd/>
          </a:ln>
          <a:effectLst>
            <a:outerShdw blurRad="152400" dist="38100" dir="2700000" algn="tl" rotWithShape="0">
              <a:srgbClr val="7F7F7F">
                <a:alpha val="95000"/>
              </a:srgbClr>
            </a:outerShdw>
          </a:effectLst>
        </p:spPr>
        <p:txBody>
          <a:bodyPr anchor="ctr"/>
          <a:lstStyle/>
          <a:p>
            <a:pPr algn="ctr" fontAlgn="auto">
              <a:spcBef>
                <a:spcPts val="0"/>
              </a:spcBef>
              <a:spcAft>
                <a:spcPts val="0"/>
              </a:spcAft>
              <a:defRPr/>
            </a:pPr>
            <a:endParaRPr lang="fr-FR" sz="1050" dirty="0">
              <a:solidFill>
                <a:schemeClr val="lt1"/>
              </a:solidFill>
              <a:latin typeface="+mn-lt"/>
              <a:ea typeface="+mn-ea"/>
              <a:cs typeface="+mn-cs"/>
            </a:endParaRPr>
          </a:p>
        </p:txBody>
      </p:sp>
      <p:sp>
        <p:nvSpPr>
          <p:cNvPr id="5" name="Rectangle 4">
            <a:extLst>
              <a:ext uri="{FF2B5EF4-FFF2-40B4-BE49-F238E27FC236}">
                <a16:creationId xmlns:a16="http://schemas.microsoft.com/office/drawing/2014/main" id="{33E8DCBA-465A-4711-8DA3-C1FC41BF1515}"/>
              </a:ext>
            </a:extLst>
          </p:cNvPr>
          <p:cNvSpPr>
            <a:spLocks noChangeArrowheads="1"/>
          </p:cNvSpPr>
          <p:nvPr userDrawn="1"/>
        </p:nvSpPr>
        <p:spPr bwMode="auto">
          <a:xfrm>
            <a:off x="433389" y="1193006"/>
            <a:ext cx="466725" cy="352425"/>
          </a:xfrm>
          <a:prstGeom prst="rect">
            <a:avLst/>
          </a:prstGeom>
          <a:solidFill>
            <a:srgbClr val="CD0920"/>
          </a:solidFill>
          <a:ln>
            <a:noFill/>
          </a:ln>
          <a:effectLst>
            <a:outerShdw blurRad="152400" dist="38100" dir="2700000" rotWithShape="0">
              <a:srgbClr val="7F7F7F">
                <a:alpha val="9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auto">
              <a:spcBef>
                <a:spcPts val="0"/>
              </a:spcBef>
              <a:spcAft>
                <a:spcPts val="0"/>
              </a:spcAft>
              <a:defRPr/>
            </a:pPr>
            <a:endParaRPr lang="fr-FR" sz="1050" dirty="0">
              <a:solidFill>
                <a:schemeClr val="lt1"/>
              </a:solidFill>
              <a:latin typeface="+mn-lt"/>
              <a:ea typeface="+mn-ea"/>
              <a:cs typeface="+mn-cs"/>
            </a:endParaRPr>
          </a:p>
        </p:txBody>
      </p:sp>
      <p:sp>
        <p:nvSpPr>
          <p:cNvPr id="17" name="Titre 1"/>
          <p:cNvSpPr>
            <a:spLocks noGrp="1"/>
          </p:cNvSpPr>
          <p:nvPr>
            <p:ph type="title"/>
          </p:nvPr>
        </p:nvSpPr>
        <p:spPr>
          <a:xfrm>
            <a:off x="1416789" y="1261979"/>
            <a:ext cx="5779646" cy="2213372"/>
          </a:xfrm>
          <a:prstGeom prst="rect">
            <a:avLst/>
          </a:prstGeom>
          <a:solidFill>
            <a:schemeClr val="bg1"/>
          </a:solidFill>
          <a:ln>
            <a:solidFill>
              <a:schemeClr val="bg1"/>
            </a:solidFill>
          </a:ln>
          <a:effectLst>
            <a:outerShdw blurRad="152400" dist="165100" dir="960000" algn="tl" rotWithShape="0">
              <a:srgbClr val="777877">
                <a:alpha val="43000"/>
              </a:srgbClr>
            </a:outerShdw>
          </a:effectLst>
        </p:spPr>
        <p:txBody>
          <a:bodyPr vert="horz" anchor="ctr"/>
          <a:lstStyle>
            <a:lvl1pPr>
              <a:lnSpc>
                <a:spcPts val="4125"/>
              </a:lnSpc>
              <a:spcBef>
                <a:spcPts val="0"/>
              </a:spcBef>
              <a:spcAft>
                <a:spcPts val="0"/>
              </a:spcAft>
              <a:defRPr/>
            </a:lvl1pPr>
          </a:lstStyle>
          <a:p>
            <a:r>
              <a:rPr lang="fr-FR" dirty="0"/>
              <a:t>Cliquez et modifiez le titre</a:t>
            </a:r>
          </a:p>
        </p:txBody>
      </p:sp>
      <p:sp>
        <p:nvSpPr>
          <p:cNvPr id="6" name="Espace réservé de la date 3">
            <a:extLst>
              <a:ext uri="{FF2B5EF4-FFF2-40B4-BE49-F238E27FC236}">
                <a16:creationId xmlns:a16="http://schemas.microsoft.com/office/drawing/2014/main" id="{4DC253AE-4503-4079-8AB1-69C4B6A446CA}"/>
              </a:ext>
            </a:extLst>
          </p:cNvPr>
          <p:cNvSpPr>
            <a:spLocks noGrp="1"/>
          </p:cNvSpPr>
          <p:nvPr>
            <p:ph type="dt" sz="half" idx="10"/>
          </p:nvPr>
        </p:nvSpPr>
        <p:spPr/>
        <p:txBody>
          <a:bodyPr/>
          <a:lstStyle>
            <a:lvl1pPr>
              <a:defRPr/>
            </a:lvl1pPr>
          </a:lstStyle>
          <a:p>
            <a:pPr>
              <a:defRPr/>
            </a:pPr>
            <a:fld id="{7CE1AD71-8AE5-4C8E-9399-A617FDBA6C2C}" type="datetime1">
              <a:rPr lang="fr-FR"/>
              <a:pPr>
                <a:defRPr/>
              </a:pPr>
              <a:t>17/03/2022</a:t>
            </a:fld>
            <a:endParaRPr lang="fr-FR" dirty="0"/>
          </a:p>
        </p:txBody>
      </p:sp>
    </p:spTree>
    <p:extLst>
      <p:ext uri="{BB962C8B-B14F-4D97-AF65-F5344CB8AC3E}">
        <p14:creationId xmlns:p14="http://schemas.microsoft.com/office/powerpoint/2010/main" val="48589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Texte">
    <p:spTree>
      <p:nvGrpSpPr>
        <p:cNvPr id="1" name=""/>
        <p:cNvGrpSpPr/>
        <p:nvPr/>
      </p:nvGrpSpPr>
      <p:grpSpPr>
        <a:xfrm>
          <a:off x="0" y="0"/>
          <a:ext cx="0" cy="0"/>
          <a:chOff x="0" y="0"/>
          <a:chExt cx="0" cy="0"/>
        </a:xfrm>
      </p:grpSpPr>
      <p:sp>
        <p:nvSpPr>
          <p:cNvPr id="9" name="Espace réservé du contenu 2"/>
          <p:cNvSpPr>
            <a:spLocks noGrp="1"/>
          </p:cNvSpPr>
          <p:nvPr>
            <p:ph idx="1"/>
          </p:nvPr>
        </p:nvSpPr>
        <p:spPr>
          <a:xfrm>
            <a:off x="467545" y="297037"/>
            <a:ext cx="8136903" cy="4454999"/>
          </a:xfrm>
          <a:prstGeom prst="rect">
            <a:avLst/>
          </a:prstGeom>
          <a:solidFill>
            <a:schemeClr val="bg1"/>
          </a:solidFill>
          <a:ln>
            <a:solidFill>
              <a:schemeClr val="bg1"/>
            </a:solidFill>
          </a:ln>
          <a:effectLst>
            <a:outerShdw blurRad="152400" dist="38100" dir="2700000" algn="tl" rotWithShape="0">
              <a:srgbClr val="777877">
                <a:alpha val="95000"/>
              </a:srgbClr>
            </a:outerShdw>
          </a:effectLst>
        </p:spPr>
        <p:txBody>
          <a:bodyPr/>
          <a:lstStyle>
            <a:lvl1pPr marL="54000" indent="0" algn="l">
              <a:lnSpc>
                <a:spcPct val="100000"/>
              </a:lnSpc>
              <a:spcBef>
                <a:spcPts val="2250"/>
              </a:spcBef>
              <a:spcAft>
                <a:spcPts val="0"/>
              </a:spcAft>
              <a:buNone/>
              <a:defRPr sz="1350" b="1" i="0">
                <a:ln>
                  <a:noFill/>
                </a:ln>
                <a:solidFill>
                  <a:srgbClr val="777877"/>
                </a:solidFill>
              </a:defRPr>
            </a:lvl1pPr>
            <a:lvl2pPr marL="342900" indent="0">
              <a:lnSpc>
                <a:spcPts val="1350"/>
              </a:lnSpc>
              <a:buSzPct val="100000"/>
              <a:buFontTx/>
              <a:buNone/>
              <a:defRPr sz="1050">
                <a:solidFill>
                  <a:schemeClr val="tx1"/>
                </a:solidFill>
              </a:defRPr>
            </a:lvl2pPr>
            <a:lvl3pPr marL="685800" indent="0">
              <a:lnSpc>
                <a:spcPts val="1350"/>
              </a:lnSpc>
              <a:buNone/>
              <a:defRPr sz="1050">
                <a:solidFill>
                  <a:srgbClr val="000000"/>
                </a:solidFill>
              </a:defRPr>
            </a:lvl3pPr>
          </a:lstStyle>
          <a:p>
            <a:pPr lvl="0"/>
            <a:endParaRPr lang="fr-FR" dirty="0"/>
          </a:p>
          <a:p>
            <a:pPr lvl="0"/>
            <a:r>
              <a:rPr lang="fr-FR" dirty="0"/>
              <a:t>Cliquez pour modifier les styles du texte du masque</a:t>
            </a:r>
          </a:p>
        </p:txBody>
      </p:sp>
      <p:sp>
        <p:nvSpPr>
          <p:cNvPr id="5" name="Titre 1"/>
          <p:cNvSpPr>
            <a:spLocks noGrp="1"/>
          </p:cNvSpPr>
          <p:nvPr>
            <p:ph type="title"/>
          </p:nvPr>
        </p:nvSpPr>
        <p:spPr>
          <a:xfrm>
            <a:off x="457200" y="105730"/>
            <a:ext cx="2423726" cy="600075"/>
          </a:xfrm>
          <a:prstGeom prst="rect">
            <a:avLst/>
          </a:prstGeom>
          <a:solidFill>
            <a:srgbClr val="CD0920"/>
          </a:solidFill>
          <a:ln>
            <a:solidFill>
              <a:srgbClr val="CD0920"/>
            </a:solidFill>
          </a:ln>
          <a:effectLst/>
        </p:spPr>
        <p:txBody>
          <a:bodyPr anchor="ctr"/>
          <a:lstStyle>
            <a:lvl1pPr marL="54000" algn="l">
              <a:lnSpc>
                <a:spcPts val="1350"/>
              </a:lnSpc>
              <a:spcBef>
                <a:spcPts val="0"/>
              </a:spcBef>
              <a:defRPr sz="1200" b="1" i="0" cap="all">
                <a:solidFill>
                  <a:schemeClr val="bg1"/>
                </a:solidFill>
              </a:defRPr>
            </a:lvl1pPr>
          </a:lstStyle>
          <a:p>
            <a:r>
              <a:rPr lang="fr-FR" dirty="0"/>
              <a:t>Cliquez et modifiez le titre</a:t>
            </a:r>
          </a:p>
        </p:txBody>
      </p:sp>
      <p:sp>
        <p:nvSpPr>
          <p:cNvPr id="12" name="Sous-titre 2"/>
          <p:cNvSpPr>
            <a:spLocks noGrp="1"/>
          </p:cNvSpPr>
          <p:nvPr>
            <p:ph type="subTitle" idx="10"/>
          </p:nvPr>
        </p:nvSpPr>
        <p:spPr>
          <a:xfrm>
            <a:off x="2880927" y="105731"/>
            <a:ext cx="3645253" cy="600075"/>
          </a:xfrm>
          <a:prstGeom prst="rect">
            <a:avLst/>
          </a:prstGeom>
          <a:solidFill>
            <a:srgbClr val="636463"/>
          </a:solidFill>
          <a:ln>
            <a:solidFill>
              <a:srgbClr val="777877"/>
            </a:solidFill>
          </a:ln>
        </p:spPr>
        <p:txBody>
          <a:bodyPr anchor="ctr"/>
          <a:lstStyle>
            <a:lvl1pPr marL="0" indent="0" algn="l">
              <a:lnSpc>
                <a:spcPts val="1650"/>
              </a:lnSpc>
              <a:buNone/>
              <a:defRPr sz="1575" b="0" i="0" cap="all">
                <a:ln>
                  <a:noFill/>
                </a:ln>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r-FR" dirty="0"/>
              <a:t>Cliquez pour modifier le style des sous-titres du masque</a:t>
            </a:r>
          </a:p>
        </p:txBody>
      </p:sp>
      <p:sp>
        <p:nvSpPr>
          <p:cNvPr id="10" name="Espace réservé du contenu 2"/>
          <p:cNvSpPr>
            <a:spLocks noGrp="1"/>
          </p:cNvSpPr>
          <p:nvPr>
            <p:ph idx="12"/>
          </p:nvPr>
        </p:nvSpPr>
        <p:spPr>
          <a:xfrm>
            <a:off x="467544" y="1266315"/>
            <a:ext cx="8136903" cy="3456000"/>
          </a:xfrm>
          <a:prstGeom prst="rect">
            <a:avLst/>
          </a:prstGeom>
          <a:solidFill>
            <a:schemeClr val="bg1"/>
          </a:solidFill>
        </p:spPr>
        <p:txBody>
          <a:bodyPr/>
          <a:lstStyle>
            <a:lvl1pPr marL="405000">
              <a:lnSpc>
                <a:spcPts val="1350"/>
              </a:lnSpc>
              <a:spcAft>
                <a:spcPts val="450"/>
              </a:spcAft>
              <a:buSzPct val="140000"/>
              <a:defRPr sz="1200">
                <a:ln>
                  <a:noFill/>
                </a:ln>
                <a:solidFill>
                  <a:srgbClr val="000000"/>
                </a:solidFill>
              </a:defRPr>
            </a:lvl1pPr>
            <a:lvl2pPr marL="637200" indent="-214313">
              <a:lnSpc>
                <a:spcPts val="1050"/>
              </a:lnSpc>
              <a:spcBef>
                <a:spcPts val="18"/>
              </a:spcBef>
              <a:spcAft>
                <a:spcPts val="450"/>
              </a:spcAft>
              <a:buClr>
                <a:srgbClr val="777877"/>
              </a:buClr>
              <a:buSzPct val="100000"/>
              <a:buFont typeface="Lucida Grande"/>
              <a:buChar char="&gt;"/>
              <a:defRPr sz="1050">
                <a:solidFill>
                  <a:srgbClr val="000000"/>
                </a:solidFill>
              </a:defRPr>
            </a:lvl2pPr>
          </a:lstStyle>
          <a:p>
            <a:pPr lvl="0"/>
            <a:r>
              <a:rPr lang="fr-FR" dirty="0"/>
              <a:t>Cliquez pour modifier les styles du texte du masque</a:t>
            </a:r>
          </a:p>
          <a:p>
            <a:pPr lvl="1"/>
            <a:r>
              <a:rPr lang="fr-FR" dirty="0"/>
              <a:t>Deuxième niveau</a:t>
            </a:r>
          </a:p>
        </p:txBody>
      </p:sp>
      <p:sp>
        <p:nvSpPr>
          <p:cNvPr id="6" name="Espace réservé de la date 3">
            <a:extLst>
              <a:ext uri="{FF2B5EF4-FFF2-40B4-BE49-F238E27FC236}">
                <a16:creationId xmlns:a16="http://schemas.microsoft.com/office/drawing/2014/main" id="{91FBD1B8-83E9-480A-91E5-7D9ED53FD5BC}"/>
              </a:ext>
            </a:extLst>
          </p:cNvPr>
          <p:cNvSpPr>
            <a:spLocks noGrp="1"/>
          </p:cNvSpPr>
          <p:nvPr userDrawn="1">
            <p:ph type="dt" sz="half" idx="13"/>
          </p:nvPr>
        </p:nvSpPr>
        <p:spPr/>
        <p:txBody>
          <a:bodyPr/>
          <a:lstStyle>
            <a:lvl1pPr>
              <a:defRPr/>
            </a:lvl1pPr>
          </a:lstStyle>
          <a:p>
            <a:pPr>
              <a:defRPr/>
            </a:pPr>
            <a:fld id="{66572E5D-709B-4FA9-8BCF-787DEB25938E}" type="datetime1">
              <a:rPr lang="fr-FR"/>
              <a:pPr>
                <a:defRPr/>
              </a:pPr>
              <a:t>17/03/2022</a:t>
            </a:fld>
            <a:endParaRPr lang="fr-FR" dirty="0"/>
          </a:p>
        </p:txBody>
      </p:sp>
      <p:sp>
        <p:nvSpPr>
          <p:cNvPr id="7" name="Espace réservé du numéro de diapositive 5">
            <a:extLst>
              <a:ext uri="{FF2B5EF4-FFF2-40B4-BE49-F238E27FC236}">
                <a16:creationId xmlns:a16="http://schemas.microsoft.com/office/drawing/2014/main" id="{999946F5-F48A-4E5C-A4EB-8859F38655AE}"/>
              </a:ext>
            </a:extLst>
          </p:cNvPr>
          <p:cNvSpPr>
            <a:spLocks noGrp="1"/>
          </p:cNvSpPr>
          <p:nvPr>
            <p:ph type="sldNum" sz="quarter" idx="14"/>
          </p:nvPr>
        </p:nvSpPr>
        <p:spPr/>
        <p:txBody>
          <a:bodyPr/>
          <a:lstStyle>
            <a:lvl1pPr>
              <a:defRPr/>
            </a:lvl1pPr>
          </a:lstStyle>
          <a:p>
            <a:fld id="{08CE7411-F049-49CE-BE60-0208B68BF10F}" type="slidenum">
              <a:rPr lang="fr-FR" altLang="fr-FR"/>
              <a:pPr/>
              <a:t>‹N°›</a:t>
            </a:fld>
            <a:r>
              <a:rPr lang="fr-FR" altLang="fr-FR" dirty="0"/>
              <a:t>/X</a:t>
            </a:r>
          </a:p>
        </p:txBody>
      </p:sp>
    </p:spTree>
    <p:extLst>
      <p:ext uri="{BB962C8B-B14F-4D97-AF65-F5344CB8AC3E}">
        <p14:creationId xmlns:p14="http://schemas.microsoft.com/office/powerpoint/2010/main" val="43772378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userDrawn="1">
  <p:cSld name="1_Sommaire">
    <p:spTree>
      <p:nvGrpSpPr>
        <p:cNvPr id="1" name=""/>
        <p:cNvGrpSpPr/>
        <p:nvPr/>
      </p:nvGrpSpPr>
      <p:grpSpPr>
        <a:xfrm>
          <a:off x="0" y="0"/>
          <a:ext cx="0" cy="0"/>
          <a:chOff x="0" y="0"/>
          <a:chExt cx="0" cy="0"/>
        </a:xfrm>
      </p:grpSpPr>
      <p:pic>
        <p:nvPicPr>
          <p:cNvPr id="6" name="Image 15">
            <a:extLst>
              <a:ext uri="{FF2B5EF4-FFF2-40B4-BE49-F238E27FC236}">
                <a16:creationId xmlns:a16="http://schemas.microsoft.com/office/drawing/2014/main" id="{D8E43AC0-A0D3-4008-A5F7-0436B1C10E2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83525" y="4813700"/>
            <a:ext cx="1143000" cy="32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3">
            <a:extLst>
              <a:ext uri="{FF2B5EF4-FFF2-40B4-BE49-F238E27FC236}">
                <a16:creationId xmlns:a16="http://schemas.microsoft.com/office/drawing/2014/main" id="{AF015E39-DB59-4BFF-854D-389F617AA4F5}"/>
              </a:ext>
            </a:extLst>
          </p:cNvPr>
          <p:cNvSpPr>
            <a:spLocks noGrp="1"/>
          </p:cNvSpPr>
          <p:nvPr>
            <p:ph type="title"/>
          </p:nvPr>
        </p:nvSpPr>
        <p:spPr>
          <a:xfrm>
            <a:off x="576262" y="396512"/>
            <a:ext cx="2052638" cy="323850"/>
          </a:xfrm>
        </p:spPr>
        <p:txBody>
          <a:bodyPr rtlCol="0">
            <a:noAutofit/>
          </a:bodyPr>
          <a:lstStyle>
            <a:lvl1pPr>
              <a:defRPr lang="fr-FR" sz="1800" i="0" cap="all">
                <a:solidFill>
                  <a:schemeClr val="accent1"/>
                </a:solidFill>
                <a:latin typeface="Arial" panose="020B0604020202020204" pitchFamily="34" charset="0"/>
              </a:defRPr>
            </a:lvl1pPr>
          </a:lstStyle>
          <a:p>
            <a:pPr lvl="0"/>
            <a:r>
              <a:rPr lang="fr-FR" dirty="0"/>
              <a:t>Modifiez le style du titre</a:t>
            </a:r>
          </a:p>
        </p:txBody>
      </p:sp>
      <p:sp>
        <p:nvSpPr>
          <p:cNvPr id="9" name="Text Placeholder 4">
            <a:extLst>
              <a:ext uri="{FF2B5EF4-FFF2-40B4-BE49-F238E27FC236}">
                <a16:creationId xmlns:a16="http://schemas.microsoft.com/office/drawing/2014/main" id="{6DE88A39-4FEF-4A20-A408-995F2FF4D94C}"/>
              </a:ext>
            </a:extLst>
          </p:cNvPr>
          <p:cNvSpPr>
            <a:spLocks noGrp="1"/>
          </p:cNvSpPr>
          <p:nvPr>
            <p:ph type="body" sz="quarter" idx="12" hasCustomPrompt="1"/>
          </p:nvPr>
        </p:nvSpPr>
        <p:spPr>
          <a:xfrm>
            <a:off x="3390916" y="868065"/>
            <a:ext cx="5341118" cy="3549005"/>
          </a:xfrm>
          <a:solidFill>
            <a:schemeClr val="bg1">
              <a:lumMod val="95000"/>
              <a:alpha val="92941"/>
            </a:schemeClr>
          </a:solidFill>
        </p:spPr>
        <p:txBody>
          <a:bodyPr/>
          <a:lstStyle>
            <a:lvl1pPr>
              <a:defRPr sz="100">
                <a:noFill/>
              </a:defRPr>
            </a:lvl1pPr>
          </a:lstStyle>
          <a:p>
            <a:pPr lvl="0"/>
            <a:r>
              <a:rPr lang="fr-FR" noProof="0" dirty="0"/>
              <a:t> </a:t>
            </a:r>
          </a:p>
        </p:txBody>
      </p:sp>
      <p:sp>
        <p:nvSpPr>
          <p:cNvPr id="2" name="Footer Placeholder 1">
            <a:extLst>
              <a:ext uri="{FF2B5EF4-FFF2-40B4-BE49-F238E27FC236}">
                <a16:creationId xmlns:a16="http://schemas.microsoft.com/office/drawing/2014/main" id="{0EADC9C0-8546-4FD8-BF1E-D9592FF19BAF}"/>
              </a:ext>
            </a:extLst>
          </p:cNvPr>
          <p:cNvSpPr>
            <a:spLocks noGrp="1"/>
          </p:cNvSpPr>
          <p:nvPr>
            <p:ph type="ftr" sz="quarter" idx="13"/>
          </p:nvPr>
        </p:nvSpPr>
        <p:spPr/>
        <p:txBody>
          <a:bodyPr/>
          <a:lstStyle/>
          <a:p>
            <a:pPr>
              <a:defRPr/>
            </a:pPr>
            <a:r>
              <a:rPr lang="fr-FR" noProof="0"/>
              <a:t> | </a:t>
            </a:r>
          </a:p>
        </p:txBody>
      </p:sp>
      <p:sp>
        <p:nvSpPr>
          <p:cNvPr id="10" name="Slide Number Placeholder 9">
            <a:extLst>
              <a:ext uri="{FF2B5EF4-FFF2-40B4-BE49-F238E27FC236}">
                <a16:creationId xmlns:a16="http://schemas.microsoft.com/office/drawing/2014/main" id="{898B085C-FFC3-4631-85F4-31CECFCF687C}"/>
              </a:ext>
            </a:extLst>
          </p:cNvPr>
          <p:cNvSpPr>
            <a:spLocks noGrp="1"/>
          </p:cNvSpPr>
          <p:nvPr>
            <p:ph type="sldNum" sz="quarter" idx="14"/>
          </p:nvPr>
        </p:nvSpPr>
        <p:spPr/>
        <p:txBody>
          <a:bodyPr/>
          <a:lstStyle/>
          <a:p>
            <a:pPr>
              <a:defRPr/>
            </a:pPr>
            <a:fld id="{CEA83570-07F8-419A-8560-259728E1C2BA}" type="slidenum">
              <a:rPr lang="fr-FR" smtClean="0"/>
              <a:pPr>
                <a:defRPr/>
              </a:pPr>
              <a:t>‹N°›</a:t>
            </a:fld>
            <a:endParaRPr lang="fr-FR" dirty="0"/>
          </a:p>
        </p:txBody>
      </p:sp>
      <p:grpSp>
        <p:nvGrpSpPr>
          <p:cNvPr id="11" name="Groupe 2">
            <a:extLst>
              <a:ext uri="{FF2B5EF4-FFF2-40B4-BE49-F238E27FC236}">
                <a16:creationId xmlns:a16="http://schemas.microsoft.com/office/drawing/2014/main" id="{93F18CB0-7769-4DFA-B6A2-04E838E2A9F3}"/>
              </a:ext>
            </a:extLst>
          </p:cNvPr>
          <p:cNvGrpSpPr/>
          <p:nvPr userDrawn="1"/>
        </p:nvGrpSpPr>
        <p:grpSpPr>
          <a:xfrm>
            <a:off x="0" y="410767"/>
            <a:ext cx="9144000" cy="159512"/>
            <a:chOff x="0" y="546499"/>
            <a:chExt cx="9136706" cy="212682"/>
          </a:xfrm>
        </p:grpSpPr>
        <p:cxnSp>
          <p:nvCxnSpPr>
            <p:cNvPr id="12" name="Connecteur droit 10">
              <a:extLst>
                <a:ext uri="{FF2B5EF4-FFF2-40B4-BE49-F238E27FC236}">
                  <a16:creationId xmlns:a16="http://schemas.microsoft.com/office/drawing/2014/main" id="{2E90586C-5240-4D04-BE59-09558A34333C}"/>
                </a:ext>
              </a:extLst>
            </p:cNvPr>
            <p:cNvCxnSpPr>
              <a:cxnSpLocks/>
            </p:cNvCxnSpPr>
            <p:nvPr/>
          </p:nvCxnSpPr>
          <p:spPr>
            <a:xfrm>
              <a:off x="0" y="546499"/>
              <a:ext cx="676275" cy="0"/>
            </a:xfrm>
            <a:prstGeom prst="line">
              <a:avLst/>
            </a:prstGeom>
            <a:ln w="9525">
              <a:solidFill>
                <a:schemeClr val="accent1"/>
              </a:solidFill>
            </a:ln>
            <a:effectLst/>
          </p:spPr>
          <p:style>
            <a:lnRef idx="2">
              <a:schemeClr val="accent1"/>
            </a:lnRef>
            <a:fillRef idx="0">
              <a:schemeClr val="accent1"/>
            </a:fillRef>
            <a:effectRef idx="1">
              <a:schemeClr val="accent1"/>
            </a:effectRef>
            <a:fontRef idx="minor">
              <a:schemeClr val="tx1"/>
            </a:fontRef>
          </p:style>
        </p:cxnSp>
        <p:grpSp>
          <p:nvGrpSpPr>
            <p:cNvPr id="13" name="Groupe 86">
              <a:extLst>
                <a:ext uri="{FF2B5EF4-FFF2-40B4-BE49-F238E27FC236}">
                  <a16:creationId xmlns:a16="http://schemas.microsoft.com/office/drawing/2014/main" id="{9E958865-862D-4A87-ACCA-49BCA9E078A1}"/>
                </a:ext>
              </a:extLst>
            </p:cNvPr>
            <p:cNvGrpSpPr/>
            <p:nvPr/>
          </p:nvGrpSpPr>
          <p:grpSpPr>
            <a:xfrm>
              <a:off x="2193754" y="759181"/>
              <a:ext cx="6942952" cy="0"/>
              <a:chOff x="2196929" y="762753"/>
              <a:chExt cx="6942952" cy="0"/>
            </a:xfrm>
          </p:grpSpPr>
          <p:cxnSp>
            <p:nvCxnSpPr>
              <p:cNvPr id="14" name="Connecteur droit 14">
                <a:extLst>
                  <a:ext uri="{FF2B5EF4-FFF2-40B4-BE49-F238E27FC236}">
                    <a16:creationId xmlns:a16="http://schemas.microsoft.com/office/drawing/2014/main" id="{30AEA4B7-E228-43C4-B1B5-63CFF85D2BAA}"/>
                  </a:ext>
                </a:extLst>
              </p:cNvPr>
              <p:cNvCxnSpPr>
                <a:cxnSpLocks/>
              </p:cNvCxnSpPr>
              <p:nvPr/>
            </p:nvCxnSpPr>
            <p:spPr>
              <a:xfrm>
                <a:off x="3205163" y="762753"/>
                <a:ext cx="5934718" cy="0"/>
              </a:xfrm>
              <a:prstGeom prst="line">
                <a:avLst/>
              </a:prstGeom>
              <a:ln w="95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15" name="Connecteur droit 53">
                <a:extLst>
                  <a:ext uri="{FF2B5EF4-FFF2-40B4-BE49-F238E27FC236}">
                    <a16:creationId xmlns:a16="http://schemas.microsoft.com/office/drawing/2014/main" id="{62489D26-24F8-40EB-AD1F-998157DD1AAC}"/>
                  </a:ext>
                </a:extLst>
              </p:cNvPr>
              <p:cNvCxnSpPr>
                <a:cxnSpLocks/>
              </p:cNvCxnSpPr>
              <p:nvPr/>
            </p:nvCxnSpPr>
            <p:spPr>
              <a:xfrm>
                <a:off x="2196929" y="762753"/>
                <a:ext cx="1008234" cy="0"/>
              </a:xfrm>
              <a:prstGeom prst="line">
                <a:avLst/>
              </a:prstGeom>
              <a:ln w="9525">
                <a:solidFill>
                  <a:schemeClr val="accent1"/>
                </a:solidFill>
              </a:ln>
              <a:effectLst/>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206146306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userDrawn="1">
  <p:cSld name="Chapitre">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C562E219-E06B-4343-97F2-379886D6EC19}"/>
              </a:ext>
            </a:extLst>
          </p:cNvPr>
          <p:cNvSpPr>
            <a:spLocks noGrp="1"/>
          </p:cNvSpPr>
          <p:nvPr>
            <p:ph type="body" sz="quarter" idx="12" hasCustomPrompt="1"/>
          </p:nvPr>
        </p:nvSpPr>
        <p:spPr>
          <a:xfrm>
            <a:off x="3285423" y="868065"/>
            <a:ext cx="5341118" cy="3549005"/>
          </a:xfrm>
          <a:solidFill>
            <a:schemeClr val="bg1">
              <a:lumMod val="95000"/>
              <a:alpha val="92941"/>
            </a:schemeClr>
          </a:solidFill>
        </p:spPr>
        <p:txBody>
          <a:bodyPr/>
          <a:lstStyle>
            <a:lvl1pPr>
              <a:defRPr sz="100">
                <a:noFill/>
              </a:defRPr>
            </a:lvl1pPr>
          </a:lstStyle>
          <a:p>
            <a:pPr lvl="0"/>
            <a:r>
              <a:rPr lang="fr-FR" noProof="0" dirty="0"/>
              <a:t> </a:t>
            </a:r>
          </a:p>
        </p:txBody>
      </p:sp>
      <p:pic>
        <p:nvPicPr>
          <p:cNvPr id="4" name="Image 14">
            <a:extLst>
              <a:ext uri="{FF2B5EF4-FFF2-40B4-BE49-F238E27FC236}">
                <a16:creationId xmlns:a16="http://schemas.microsoft.com/office/drawing/2014/main" id="{1C9E42DA-08BB-4468-A3E3-1094E610155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83525" y="4813700"/>
            <a:ext cx="1143000" cy="32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2">
            <a:extLst>
              <a:ext uri="{FF2B5EF4-FFF2-40B4-BE49-F238E27FC236}">
                <a16:creationId xmlns:a16="http://schemas.microsoft.com/office/drawing/2014/main" id="{2898457E-08DC-49A5-9CB8-6CB8A8A3B5E9}"/>
              </a:ext>
            </a:extLst>
          </p:cNvPr>
          <p:cNvSpPr>
            <a:spLocks noGrp="1"/>
          </p:cNvSpPr>
          <p:nvPr>
            <p:ph type="body" sz="quarter" idx="18" hasCustomPrompt="1"/>
          </p:nvPr>
        </p:nvSpPr>
        <p:spPr>
          <a:xfrm>
            <a:off x="-11906" y="1950467"/>
            <a:ext cx="2990854" cy="0"/>
          </a:xfrm>
          <a:solidFill>
            <a:schemeClr val="accent1"/>
          </a:solidFill>
          <a:ln w="9525">
            <a:solidFill>
              <a:schemeClr val="accent1"/>
            </a:solidFill>
          </a:ln>
        </p:spPr>
        <p:txBody>
          <a:bodyPr/>
          <a:lstStyle>
            <a:lvl1pPr>
              <a:defRPr sz="100">
                <a:noFill/>
              </a:defRPr>
            </a:lvl1pPr>
          </a:lstStyle>
          <a:p>
            <a:pPr lvl="0"/>
            <a:r>
              <a:rPr lang="fr-FR" noProof="0" dirty="0"/>
              <a:t> </a:t>
            </a:r>
          </a:p>
        </p:txBody>
      </p:sp>
      <p:sp>
        <p:nvSpPr>
          <p:cNvPr id="10" name="Text Placeholder 2">
            <a:extLst>
              <a:ext uri="{FF2B5EF4-FFF2-40B4-BE49-F238E27FC236}">
                <a16:creationId xmlns:a16="http://schemas.microsoft.com/office/drawing/2014/main" id="{E706A9B2-8EE7-4E7D-A06C-E4825A79081A}"/>
              </a:ext>
            </a:extLst>
          </p:cNvPr>
          <p:cNvSpPr>
            <a:spLocks noGrp="1"/>
          </p:cNvSpPr>
          <p:nvPr>
            <p:ph type="body" sz="quarter" idx="20" hasCustomPrompt="1"/>
          </p:nvPr>
        </p:nvSpPr>
        <p:spPr>
          <a:xfrm rot="17592698">
            <a:off x="2743385" y="1592060"/>
            <a:ext cx="777600" cy="0"/>
          </a:xfrm>
          <a:solidFill>
            <a:schemeClr val="accent1"/>
          </a:solidFill>
          <a:ln w="9525">
            <a:solidFill>
              <a:schemeClr val="accent1"/>
            </a:solidFill>
          </a:ln>
        </p:spPr>
        <p:txBody>
          <a:bodyPr/>
          <a:lstStyle>
            <a:lvl1pPr>
              <a:defRPr sz="100">
                <a:noFill/>
              </a:defRPr>
            </a:lvl1pPr>
          </a:lstStyle>
          <a:p>
            <a:pPr lvl="0"/>
            <a:r>
              <a:rPr lang="fr-FR" noProof="0" dirty="0"/>
              <a:t> </a:t>
            </a:r>
          </a:p>
        </p:txBody>
      </p:sp>
      <p:sp>
        <p:nvSpPr>
          <p:cNvPr id="11" name="Text Placeholder 2">
            <a:extLst>
              <a:ext uri="{FF2B5EF4-FFF2-40B4-BE49-F238E27FC236}">
                <a16:creationId xmlns:a16="http://schemas.microsoft.com/office/drawing/2014/main" id="{A4694160-DC89-4AF1-9C1E-A54F13A9BAE5}"/>
              </a:ext>
            </a:extLst>
          </p:cNvPr>
          <p:cNvSpPr>
            <a:spLocks noGrp="1"/>
          </p:cNvSpPr>
          <p:nvPr>
            <p:ph type="body" sz="quarter" idx="19" hasCustomPrompt="1"/>
          </p:nvPr>
        </p:nvSpPr>
        <p:spPr>
          <a:xfrm>
            <a:off x="3285423" y="1234732"/>
            <a:ext cx="5341118" cy="0"/>
          </a:xfrm>
          <a:solidFill>
            <a:schemeClr val="accent1"/>
          </a:solidFill>
          <a:ln w="9525">
            <a:solidFill>
              <a:schemeClr val="accent1"/>
            </a:solidFill>
          </a:ln>
        </p:spPr>
        <p:txBody>
          <a:bodyPr/>
          <a:lstStyle>
            <a:lvl1pPr>
              <a:defRPr sz="100">
                <a:noFill/>
              </a:defRPr>
            </a:lvl1pPr>
          </a:lstStyle>
          <a:p>
            <a:pPr lvl="0"/>
            <a:r>
              <a:rPr lang="fr-FR" noProof="0" dirty="0"/>
              <a:t> </a:t>
            </a:r>
          </a:p>
        </p:txBody>
      </p:sp>
      <p:sp>
        <p:nvSpPr>
          <p:cNvPr id="2" name="Footer Placeholder 1">
            <a:extLst>
              <a:ext uri="{FF2B5EF4-FFF2-40B4-BE49-F238E27FC236}">
                <a16:creationId xmlns:a16="http://schemas.microsoft.com/office/drawing/2014/main" id="{2568935C-DF3E-45FB-9FC2-20ED38A0EF64}"/>
              </a:ext>
            </a:extLst>
          </p:cNvPr>
          <p:cNvSpPr>
            <a:spLocks noGrp="1"/>
          </p:cNvSpPr>
          <p:nvPr>
            <p:ph type="ftr" sz="quarter" idx="21"/>
          </p:nvPr>
        </p:nvSpPr>
        <p:spPr/>
        <p:txBody>
          <a:bodyPr/>
          <a:lstStyle/>
          <a:p>
            <a:pPr>
              <a:defRPr/>
            </a:pPr>
            <a:r>
              <a:rPr lang="fr-FR" noProof="0"/>
              <a:t> | </a:t>
            </a:r>
          </a:p>
        </p:txBody>
      </p:sp>
      <p:sp>
        <p:nvSpPr>
          <p:cNvPr id="12" name="Slide Number Placeholder 11">
            <a:extLst>
              <a:ext uri="{FF2B5EF4-FFF2-40B4-BE49-F238E27FC236}">
                <a16:creationId xmlns:a16="http://schemas.microsoft.com/office/drawing/2014/main" id="{C08D3350-688A-4118-A936-855D4C415E3C}"/>
              </a:ext>
            </a:extLst>
          </p:cNvPr>
          <p:cNvSpPr>
            <a:spLocks noGrp="1"/>
          </p:cNvSpPr>
          <p:nvPr>
            <p:ph type="sldNum" sz="quarter" idx="22"/>
          </p:nvPr>
        </p:nvSpPr>
        <p:spPr/>
        <p:txBody>
          <a:bodyPr/>
          <a:lstStyle/>
          <a:p>
            <a:pPr>
              <a:defRPr/>
            </a:pPr>
            <a:fld id="{CEA83570-07F8-419A-8560-259728E1C2BA}" type="slidenum">
              <a:rPr lang="fr-FR" smtClean="0"/>
              <a:pPr>
                <a:defRPr/>
              </a:pPr>
              <a:t>‹N°›</a:t>
            </a:fld>
            <a:endParaRPr lang="fr-FR" dirty="0"/>
          </a:p>
        </p:txBody>
      </p:sp>
      <p:sp>
        <p:nvSpPr>
          <p:cNvPr id="14" name="Espace réservé du texte 7">
            <a:extLst>
              <a:ext uri="{FF2B5EF4-FFF2-40B4-BE49-F238E27FC236}">
                <a16:creationId xmlns:a16="http://schemas.microsoft.com/office/drawing/2014/main" id="{F5BDAE5C-9E6A-404B-9775-FE74FC7F0CE6}"/>
              </a:ext>
            </a:extLst>
          </p:cNvPr>
          <p:cNvSpPr>
            <a:spLocks noGrp="1"/>
          </p:cNvSpPr>
          <p:nvPr>
            <p:ph type="body" sz="quarter" idx="15"/>
          </p:nvPr>
        </p:nvSpPr>
        <p:spPr>
          <a:xfrm>
            <a:off x="3581136" y="3246782"/>
            <a:ext cx="4765221" cy="661986"/>
          </a:xfrm>
        </p:spPr>
        <p:txBody>
          <a:bodyPr anchor="b"/>
          <a:lstStyle>
            <a:lvl1pPr>
              <a:lnSpc>
                <a:spcPct val="110000"/>
              </a:lnSpc>
              <a:spcBef>
                <a:spcPts val="0"/>
              </a:spcBef>
              <a:defRPr sz="1200" b="0" cap="none" baseline="0">
                <a:solidFill>
                  <a:schemeClr val="tx1"/>
                </a:solidFill>
              </a:defRPr>
            </a:lvl1pPr>
            <a:lvl2pPr>
              <a:lnSpc>
                <a:spcPct val="120000"/>
              </a:lnSpc>
              <a:defRPr sz="1050" b="0"/>
            </a:lvl2pPr>
          </a:lstStyle>
          <a:p>
            <a:pPr lvl="0"/>
            <a:r>
              <a:rPr lang="fr-FR" dirty="0"/>
              <a:t>Modifier les styles du texte du masque</a:t>
            </a:r>
          </a:p>
        </p:txBody>
      </p:sp>
    </p:spTree>
    <p:extLst>
      <p:ext uri="{BB962C8B-B14F-4D97-AF65-F5344CB8AC3E}">
        <p14:creationId xmlns:p14="http://schemas.microsoft.com/office/powerpoint/2010/main" val="115788146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userDrawn="1">
  <p:cSld name="7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51392289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userDrawn="1">
  <p:cSld name="5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1" y="1"/>
            <a:ext cx="4520342" cy="1810442"/>
          </a:xfrm>
          <a:prstGeom prst="rect">
            <a:avLst/>
          </a:prstGeom>
        </p:spPr>
      </p:pic>
      <p:grpSp>
        <p:nvGrpSpPr>
          <p:cNvPr id="39" name="Groupe 38"/>
          <p:cNvGrpSpPr/>
          <p:nvPr userDrawn="1"/>
        </p:nvGrpSpPr>
        <p:grpSpPr>
          <a:xfrm>
            <a:off x="5702795" y="4587975"/>
            <a:ext cx="3240360" cy="332149"/>
            <a:chOff x="288926" y="438151"/>
            <a:chExt cx="4284661" cy="444500"/>
          </a:xfrm>
        </p:grpSpPr>
        <p:sp>
          <p:nvSpPr>
            <p:cNvPr id="41"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2"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3"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4"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5"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6"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7"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8"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49"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0"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1"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2"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3"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4"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5"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6"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7"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5537" y="4610165"/>
            <a:ext cx="1725231" cy="287769"/>
          </a:xfrm>
          <a:prstGeom prst="rect">
            <a:avLst/>
          </a:prstGeom>
        </p:spPr>
      </p:pic>
      <p:sp>
        <p:nvSpPr>
          <p:cNvPr id="59" name="Espace réservé du texte 52"/>
          <p:cNvSpPr>
            <a:spLocks noGrp="1"/>
          </p:cNvSpPr>
          <p:nvPr>
            <p:ph type="body" sz="quarter" idx="16" hasCustomPrompt="1"/>
          </p:nvPr>
        </p:nvSpPr>
        <p:spPr>
          <a:xfrm>
            <a:off x="940500" y="3720192"/>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500"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500" y="3147814"/>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Tree>
    <p:extLst>
      <p:ext uri="{BB962C8B-B14F-4D97-AF65-F5344CB8AC3E}">
        <p14:creationId xmlns:p14="http://schemas.microsoft.com/office/powerpoint/2010/main" val="29865578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userDrawn="1">
  <p:cSld name="4_Titre">
    <p:spTree>
      <p:nvGrpSpPr>
        <p:cNvPr id="1" name="Shape 8"/>
        <p:cNvGrpSpPr/>
        <p:nvPr/>
      </p:nvGrpSpPr>
      <p:grpSpPr>
        <a:xfrm>
          <a:off x="0" y="0"/>
          <a:ext cx="0" cy="0"/>
          <a:chOff x="0" y="0"/>
          <a:chExt cx="0" cy="0"/>
        </a:xfrm>
      </p:grpSpPr>
      <p:sp>
        <p:nvSpPr>
          <p:cNvPr id="11" name="Espace réservé du texte 52"/>
          <p:cNvSpPr>
            <a:spLocks noGrp="1"/>
          </p:cNvSpPr>
          <p:nvPr>
            <p:ph type="body" sz="quarter" idx="12" hasCustomPrompt="1"/>
          </p:nvPr>
        </p:nvSpPr>
        <p:spPr>
          <a:xfrm>
            <a:off x="6948264" y="164745"/>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L’EMETTEUR</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5248" y="67171"/>
            <a:ext cx="3112616" cy="519185"/>
          </a:xfrm>
          <a:prstGeom prst="rect">
            <a:avLst/>
          </a:prstGeom>
        </p:spPr>
      </p:pic>
      <p:sp>
        <p:nvSpPr>
          <p:cNvPr id="14" name="Espace réservé pour une image  2"/>
          <p:cNvSpPr>
            <a:spLocks noGrp="1"/>
          </p:cNvSpPr>
          <p:nvPr>
            <p:ph type="pic" sz="quarter" idx="14"/>
          </p:nvPr>
        </p:nvSpPr>
        <p:spPr>
          <a:xfrm>
            <a:off x="0" y="633985"/>
            <a:ext cx="9144000" cy="2945878"/>
          </a:xfrm>
          <a:solidFill>
            <a:schemeClr val="bg1">
              <a:lumMod val="95000"/>
            </a:schemeClr>
          </a:solidFill>
        </p:spPr>
        <p:txBody>
          <a:bodyPr/>
          <a:lstStyle/>
          <a:p>
            <a:r>
              <a:rPr lang="fr-FR"/>
              <a:t>Cliquez sur l'icône pour ajouter une image</a:t>
            </a:r>
          </a:p>
        </p:txBody>
      </p:sp>
      <p:sp>
        <p:nvSpPr>
          <p:cNvPr id="15" name="Shape 10"/>
          <p:cNvSpPr txBox="1">
            <a:spLocks noGrp="1"/>
          </p:cNvSpPr>
          <p:nvPr>
            <p:ph type="ctrTitle"/>
          </p:nvPr>
        </p:nvSpPr>
        <p:spPr>
          <a:xfrm>
            <a:off x="403429" y="3795886"/>
            <a:ext cx="8417043" cy="504424"/>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36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18" name="Espace réservé du texte 52"/>
          <p:cNvSpPr>
            <a:spLocks noGrp="1"/>
          </p:cNvSpPr>
          <p:nvPr>
            <p:ph type="body" sz="quarter" idx="11" hasCustomPrompt="1"/>
          </p:nvPr>
        </p:nvSpPr>
        <p:spPr>
          <a:xfrm>
            <a:off x="403430" y="4352196"/>
            <a:ext cx="8417042" cy="249299"/>
          </a:xfrm>
          <a:prstGeom prst="rect">
            <a:avLst/>
          </a:prstGeom>
          <a:noFill/>
          <a:ln>
            <a:noFill/>
          </a:ln>
        </p:spPr>
        <p:txBody>
          <a:bodyPr wrap="square" lIns="0" tIns="0" rIns="0" bIns="0" anchor="t" anchorCtr="0">
            <a:spAutoFit/>
          </a:bodyPr>
          <a:lstStyle>
            <a:lvl1pPr marL="0" indent="0" algn="l">
              <a:buNone/>
              <a:defRPr sz="1800" b="1" cap="none" baseline="0">
                <a:solidFill>
                  <a:schemeClr val="tx2"/>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9" name="Espace réservé du texte 52"/>
          <p:cNvSpPr>
            <a:spLocks noGrp="1"/>
          </p:cNvSpPr>
          <p:nvPr>
            <p:ph type="body" sz="quarter" idx="15" hasCustomPrompt="1"/>
          </p:nvPr>
        </p:nvSpPr>
        <p:spPr>
          <a:xfrm>
            <a:off x="6804248" y="4876006"/>
            <a:ext cx="2016224" cy="180020"/>
          </a:xfrm>
        </p:spPr>
        <p:txBody>
          <a:bodyPr lIns="0" tIns="0" rIns="0" bIns="0" anchor="ctr" anchorCtr="0">
            <a:normAutofit/>
          </a:bodyPr>
          <a:lstStyle>
            <a:lvl1pPr marL="0" indent="0" algn="r">
              <a:buNone/>
              <a:defRPr sz="9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a:t>
            </a:r>
          </a:p>
        </p:txBody>
      </p:sp>
      <p:sp>
        <p:nvSpPr>
          <p:cNvPr id="20" name="Ellipse 19"/>
          <p:cNvSpPr/>
          <p:nvPr userDrawn="1"/>
        </p:nvSpPr>
        <p:spPr>
          <a:xfrm rot="5400000">
            <a:off x="8874478" y="4948014"/>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2075361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userDrawn="1">
  <p:cSld name="8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1" y="1"/>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7" y="4610165"/>
            <a:ext cx="1725231" cy="287769"/>
          </a:xfrm>
          <a:prstGeom prst="rect">
            <a:avLst/>
          </a:prstGeom>
        </p:spPr>
      </p:pic>
      <p:sp>
        <p:nvSpPr>
          <p:cNvPr id="59" name="Espace réservé du texte 52"/>
          <p:cNvSpPr>
            <a:spLocks noGrp="1"/>
          </p:cNvSpPr>
          <p:nvPr>
            <p:ph type="body" sz="quarter" idx="16" hasCustomPrompt="1"/>
          </p:nvPr>
        </p:nvSpPr>
        <p:spPr>
          <a:xfrm>
            <a:off x="940500" y="3720192"/>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500"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500" y="3147814"/>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6948265"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3966131251"/>
      </p:ext>
    </p:extLst>
  </p:cSld>
  <p:clrMapOvr>
    <a:masterClrMapping/>
  </p:clrMapOvr>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userDrawn="1">
  <p:cSld name="9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32"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pic>
        <p:nvPicPr>
          <p:cNvPr id="33" name="Image 32"/>
          <p:cNvPicPr>
            <a:picLocks noChangeAspect="1"/>
          </p:cNvPicPr>
          <p:nvPr userDrawn="1"/>
        </p:nvPicPr>
        <p:blipFill>
          <a:blip r:embed="rId4"/>
          <a:stretch>
            <a:fillRect/>
          </a:stretch>
        </p:blipFill>
        <p:spPr>
          <a:xfrm>
            <a:off x="144000" y="360000"/>
            <a:ext cx="3744000" cy="772856"/>
          </a:xfrm>
          <a:prstGeom prst="rect">
            <a:avLst/>
          </a:prstGeom>
        </p:spPr>
      </p:pic>
    </p:spTree>
    <p:extLst>
      <p:ext uri="{BB962C8B-B14F-4D97-AF65-F5344CB8AC3E}">
        <p14:creationId xmlns:p14="http://schemas.microsoft.com/office/powerpoint/2010/main" val="98185010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70511" y="1361514"/>
            <a:ext cx="8775000" cy="3349651"/>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3" name="Titre 2"/>
          <p:cNvSpPr>
            <a:spLocks noGrp="1"/>
          </p:cNvSpPr>
          <p:nvPr>
            <p:ph type="title"/>
          </p:nvPr>
        </p:nvSpPr>
        <p:spPr/>
        <p:txBody>
          <a:bodyPr/>
          <a:lstStyle>
            <a:lvl1pPr>
              <a:defRPr sz="1800"/>
            </a:lvl1pPr>
          </a:lstStyle>
          <a:p>
            <a:r>
              <a:rPr lang="fr-FR"/>
              <a:t>Modifiez le style du titre</a:t>
            </a:r>
            <a:endParaRPr lang="en-US"/>
          </a:p>
        </p:txBody>
      </p:sp>
    </p:spTree>
    <p:extLst>
      <p:ext uri="{BB962C8B-B14F-4D97-AF65-F5344CB8AC3E}">
        <p14:creationId xmlns:p14="http://schemas.microsoft.com/office/powerpoint/2010/main" val="44149240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32"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pic>
        <p:nvPicPr>
          <p:cNvPr id="33" name="Image 32"/>
          <p:cNvPicPr>
            <a:picLocks noChangeAspect="1"/>
          </p:cNvPicPr>
          <p:nvPr userDrawn="1"/>
        </p:nvPicPr>
        <p:blipFill>
          <a:blip r:embed="rId4"/>
          <a:stretch>
            <a:fillRect/>
          </a:stretch>
        </p:blipFill>
        <p:spPr>
          <a:xfrm>
            <a:off x="144000" y="360000"/>
            <a:ext cx="3744000" cy="772856"/>
          </a:xfrm>
          <a:prstGeom prst="rect">
            <a:avLst/>
          </a:prstGeom>
        </p:spPr>
      </p:pic>
    </p:spTree>
    <p:extLst>
      <p:ext uri="{BB962C8B-B14F-4D97-AF65-F5344CB8AC3E}">
        <p14:creationId xmlns:p14="http://schemas.microsoft.com/office/powerpoint/2010/main" val="91870218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31"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pic>
        <p:nvPicPr>
          <p:cNvPr id="32" name="Image 31"/>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25374885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06</a:t>
            </a:r>
            <a:endParaRPr lang="fr-FR" dirty="0"/>
          </a:p>
        </p:txBody>
      </p:sp>
    </p:spTree>
    <p:extLst>
      <p:ext uri="{BB962C8B-B14F-4D97-AF65-F5344CB8AC3E}">
        <p14:creationId xmlns:p14="http://schemas.microsoft.com/office/powerpoint/2010/main" val="72715690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TITRE</a:t>
            </a:r>
          </a:p>
          <a:p>
            <a:pPr>
              <a:defRPr/>
            </a:pPr>
            <a:r>
              <a:rPr lang="fr-FR" dirty="0"/>
              <a:t>INTERCALAIRE</a:t>
            </a:r>
          </a:p>
        </p:txBody>
      </p:sp>
    </p:spTree>
    <p:extLst>
      <p:ext uri="{BB962C8B-B14F-4D97-AF65-F5344CB8AC3E}">
        <p14:creationId xmlns:p14="http://schemas.microsoft.com/office/powerpoint/2010/main" val="37490337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73465033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299681244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40687725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dirty="0"/>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233052397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424220037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15801617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795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26" Type="http://schemas.openxmlformats.org/officeDocument/2006/relationships/slideLayout" Target="../slideLayouts/slideLayout68.xml"/><Relationship Id="rId3" Type="http://schemas.openxmlformats.org/officeDocument/2006/relationships/slideLayout" Target="../slideLayouts/slideLayout45.xml"/><Relationship Id="rId21" Type="http://schemas.openxmlformats.org/officeDocument/2006/relationships/slideLayout" Target="../slideLayouts/slideLayout63.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5" Type="http://schemas.openxmlformats.org/officeDocument/2006/relationships/slideLayout" Target="../slideLayouts/slideLayout67.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29" Type="http://schemas.openxmlformats.org/officeDocument/2006/relationships/slideLayout" Target="../slideLayouts/slideLayout71.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24" Type="http://schemas.openxmlformats.org/officeDocument/2006/relationships/slideLayout" Target="../slideLayouts/slideLayout66.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slideLayout" Target="../slideLayouts/slideLayout65.xml"/><Relationship Id="rId28" Type="http://schemas.openxmlformats.org/officeDocument/2006/relationships/slideLayout" Target="../slideLayouts/slideLayout70.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slideLayout" Target="../slideLayouts/slideLayout64.xml"/><Relationship Id="rId27" Type="http://schemas.openxmlformats.org/officeDocument/2006/relationships/slideLayout" Target="../slideLayouts/slideLayout69.xml"/><Relationship Id="rId30"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5" Type="http://schemas.openxmlformats.org/officeDocument/2006/relationships/slideLayout" Target="../slideLayouts/slideLayout76.xml"/><Relationship Id="rId10" Type="http://schemas.openxmlformats.org/officeDocument/2006/relationships/image" Target="../media/image7.png"/><Relationship Id="rId4" Type="http://schemas.openxmlformats.org/officeDocument/2006/relationships/slideLayout" Target="../slideLayouts/slideLayout75.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3" Type="http://schemas.openxmlformats.org/officeDocument/2006/relationships/slideLayout" Target="../slideLayouts/slideLayout95.xml"/><Relationship Id="rId21" Type="http://schemas.openxmlformats.org/officeDocument/2006/relationships/slideLayout" Target="../slideLayouts/slideLayout113.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5" Type="http://schemas.openxmlformats.org/officeDocument/2006/relationships/theme" Target="../theme/theme7.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0" Type="http://schemas.openxmlformats.org/officeDocument/2006/relationships/slideLayout" Target="../slideLayouts/slideLayout112.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24" Type="http://schemas.openxmlformats.org/officeDocument/2006/relationships/slideLayout" Target="../slideLayouts/slideLayout116.xml"/><Relationship Id="rId5" Type="http://schemas.openxmlformats.org/officeDocument/2006/relationships/slideLayout" Target="../slideLayouts/slideLayout97.xml"/><Relationship Id="rId15" Type="http://schemas.openxmlformats.org/officeDocument/2006/relationships/slideLayout" Target="../slideLayouts/slideLayout107.xml"/><Relationship Id="rId23" Type="http://schemas.openxmlformats.org/officeDocument/2006/relationships/slideLayout" Target="../slideLayouts/slideLayout115.xml"/><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 Id="rId22" Type="http://schemas.openxmlformats.org/officeDocument/2006/relationships/slideLayout" Target="../slideLayouts/slideLayout11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4.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theme" Target="../theme/theme8.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1"/>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60" y="195487"/>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
        <p:nvSpPr>
          <p:cNvPr id="14" name="Oval 13"/>
          <p:cNvSpPr txBox="1">
            <a:spLocks noChangeAspect="1" noChangeArrowheads="1"/>
          </p:cNvSpPr>
          <p:nvPr userDrawn="1"/>
        </p:nvSpPr>
        <p:spPr bwMode="auto">
          <a:xfrm>
            <a:off x="251519" y="4876007"/>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sp>
        <p:nvSpPr>
          <p:cNvPr id="15" name="Ellipse 14"/>
          <p:cNvSpPr/>
          <p:nvPr userDrawn="1"/>
        </p:nvSpPr>
        <p:spPr>
          <a:xfrm>
            <a:off x="539553" y="4909252"/>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17" name="Groupe 16"/>
          <p:cNvGrpSpPr/>
          <p:nvPr userDrawn="1"/>
        </p:nvGrpSpPr>
        <p:grpSpPr>
          <a:xfrm>
            <a:off x="7740353"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Tree>
    <p:extLst>
      <p:ext uri="{BB962C8B-B14F-4D97-AF65-F5344CB8AC3E}">
        <p14:creationId xmlns:p14="http://schemas.microsoft.com/office/powerpoint/2010/main" val="1305163109"/>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 id="2147483760" r:id="rId19"/>
    <p:sldLayoutId id="2147483761" r:id="rId20"/>
    <p:sldLayoutId id="2147483762" r:id="rId21"/>
  </p:sldLayoutIdLst>
  <p:txStyles>
    <p:titleStyle>
      <a:lvl1pPr algn="l" defTabSz="914378"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p:titleStyle>
    <p:bodyStyle>
      <a:lvl1pPr marL="266693" indent="-266693" algn="l" defTabSz="914378"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783" indent="-228594" algn="l" defTabSz="914378"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2972" indent="-228594" algn="l" defTabSz="914378"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160" indent="-228594" algn="l" defTabSz="914378"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539552" y="195486"/>
            <a:ext cx="8495205" cy="432000"/>
          </a:xfrm>
          <a:prstGeom prst="rect">
            <a:avLst/>
          </a:prstGeom>
        </p:spPr>
        <p:txBody>
          <a:bodyPr vert="horz" lIns="0" tIns="45720" rIns="0" bIns="45720" rtlCol="0" anchor="t" anchorCtr="0">
            <a:noAutofit/>
          </a:bodyPr>
          <a:lstStyle/>
          <a:p>
            <a:r>
              <a:rPr lang="fr-FR" dirty="0"/>
              <a:t>Modifiez le style du titre</a:t>
            </a:r>
          </a:p>
        </p:txBody>
      </p:sp>
      <p:sp>
        <p:nvSpPr>
          <p:cNvPr id="13" name="Espace réservé du texte 12"/>
          <p:cNvSpPr>
            <a:spLocks noGrp="1"/>
          </p:cNvSpPr>
          <p:nvPr>
            <p:ph type="body" idx="1"/>
          </p:nvPr>
        </p:nvSpPr>
        <p:spPr>
          <a:xfrm>
            <a:off x="538759" y="1131591"/>
            <a:ext cx="8496041" cy="3600400"/>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sp>
        <p:nvSpPr>
          <p:cNvPr id="2" name="Rectangle 1"/>
          <p:cNvSpPr/>
          <p:nvPr userDrawn="1"/>
        </p:nvSpPr>
        <p:spPr>
          <a:xfrm>
            <a:off x="251520" y="195487"/>
            <a:ext cx="72000" cy="7200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6" name="Oval 13">
            <a:extLst>
              <a:ext uri="{FF2B5EF4-FFF2-40B4-BE49-F238E27FC236}">
                <a16:creationId xmlns:a16="http://schemas.microsoft.com/office/drawing/2014/main" id="{5F303DB6-E784-48C0-9FDB-3FAE5C44CE35}"/>
              </a:ext>
            </a:extLst>
          </p:cNvPr>
          <p:cNvSpPr txBox="1">
            <a:spLocks noChangeAspect="1" noChangeArrowheads="1"/>
          </p:cNvSpPr>
          <p:nvPr userDrawn="1"/>
        </p:nvSpPr>
        <p:spPr bwMode="auto">
          <a:xfrm>
            <a:off x="8748471" y="4876007"/>
            <a:ext cx="360034" cy="138499"/>
          </a:xfrm>
          <a:prstGeom prst="rect">
            <a:avLst/>
          </a:prstGeom>
          <a:noFill/>
          <a:ln>
            <a:noFill/>
          </a:ln>
          <a:effectLst/>
        </p:spPr>
        <p:txBody>
          <a:bodyPr wrap="squar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l">
              <a:defRPr/>
            </a:pPr>
            <a:fld id="{1E08334B-91D7-46DA-837A-2A85F7B647E5}" type="slidenum">
              <a:rPr lang="fr-FR" sz="900" smtClean="0">
                <a:solidFill>
                  <a:schemeClr val="accent1"/>
                </a:solidFill>
              </a:rPr>
              <a:pPr algn="l">
                <a:defRPr/>
              </a:pPr>
              <a:t>‹N°›</a:t>
            </a:fld>
            <a:endParaRPr lang="fr-FR" sz="900" dirty="0">
              <a:solidFill>
                <a:schemeClr val="accent1"/>
              </a:solidFill>
            </a:endParaRPr>
          </a:p>
        </p:txBody>
      </p:sp>
      <p:cxnSp>
        <p:nvCxnSpPr>
          <p:cNvPr id="19" name="Connecteur droit 18">
            <a:extLst>
              <a:ext uri="{FF2B5EF4-FFF2-40B4-BE49-F238E27FC236}">
                <a16:creationId xmlns:a16="http://schemas.microsoft.com/office/drawing/2014/main" id="{E92B6F98-9307-4E58-B08F-900FB8C083DB}"/>
              </a:ext>
            </a:extLst>
          </p:cNvPr>
          <p:cNvCxnSpPr>
            <a:cxnSpLocks/>
          </p:cNvCxnSpPr>
          <p:nvPr userDrawn="1"/>
        </p:nvCxnSpPr>
        <p:spPr>
          <a:xfrm>
            <a:off x="8676456" y="4876007"/>
            <a:ext cx="0" cy="138499"/>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0353270"/>
      </p:ext>
    </p:extLst>
  </p:cSld>
  <p:clrMap bg1="lt1" tx1="dk1" bg2="dk2" tx2="lt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8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539551" y="195486"/>
            <a:ext cx="8495205"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538758" y="1131590"/>
            <a:ext cx="8496041" cy="3600400"/>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2" name="Rectangle 1"/>
          <p:cNvSpPr/>
          <p:nvPr userDrawn="1"/>
        </p:nvSpPr>
        <p:spPr>
          <a:xfrm>
            <a:off x="251520" y="195486"/>
            <a:ext cx="72000" cy="7200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Oval 13">
            <a:extLst>
              <a:ext uri="{FF2B5EF4-FFF2-40B4-BE49-F238E27FC236}">
                <a16:creationId xmlns:a16="http://schemas.microsoft.com/office/drawing/2014/main" id="{5F303DB6-E784-48C0-9FDB-3FAE5C44CE35}"/>
              </a:ext>
            </a:extLst>
          </p:cNvPr>
          <p:cNvSpPr txBox="1">
            <a:spLocks noChangeAspect="1" noChangeArrowheads="1"/>
          </p:cNvSpPr>
          <p:nvPr userDrawn="1"/>
        </p:nvSpPr>
        <p:spPr bwMode="auto">
          <a:xfrm>
            <a:off x="8748470" y="4876006"/>
            <a:ext cx="360034" cy="138499"/>
          </a:xfrm>
          <a:prstGeom prst="rect">
            <a:avLst/>
          </a:prstGeom>
          <a:noFill/>
          <a:ln>
            <a:noFill/>
          </a:ln>
          <a:effectLst/>
        </p:spPr>
        <p:txBody>
          <a:bodyPr wrap="squar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l">
              <a:defRPr/>
            </a:pPr>
            <a:fld id="{1E08334B-91D7-46DA-837A-2A85F7B647E5}" type="slidenum">
              <a:rPr lang="fr-FR" smtClean="0">
                <a:solidFill>
                  <a:schemeClr val="accent1"/>
                </a:solidFill>
              </a:rPr>
              <a:pPr algn="l">
                <a:defRPr/>
              </a:pPr>
              <a:t>‹N°›</a:t>
            </a:fld>
            <a:endParaRPr lang="fr-FR">
              <a:solidFill>
                <a:schemeClr val="accent1"/>
              </a:solidFill>
            </a:endParaRPr>
          </a:p>
        </p:txBody>
      </p:sp>
      <p:cxnSp>
        <p:nvCxnSpPr>
          <p:cNvPr id="18" name="Connecteur droit 17">
            <a:extLst>
              <a:ext uri="{FF2B5EF4-FFF2-40B4-BE49-F238E27FC236}">
                <a16:creationId xmlns:a16="http://schemas.microsoft.com/office/drawing/2014/main" id="{17E90D5C-21B5-4B6A-9FE0-97561F88EB3F}"/>
              </a:ext>
            </a:extLst>
          </p:cNvPr>
          <p:cNvCxnSpPr>
            <a:cxnSpLocks/>
          </p:cNvCxnSpPr>
          <p:nvPr userDrawn="1"/>
        </p:nvCxnSpPr>
        <p:spPr>
          <a:xfrm>
            <a:off x="7884368" y="4876006"/>
            <a:ext cx="0" cy="13849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E92B6F98-9307-4E58-B08F-900FB8C083DB}"/>
              </a:ext>
            </a:extLst>
          </p:cNvPr>
          <p:cNvCxnSpPr>
            <a:cxnSpLocks/>
          </p:cNvCxnSpPr>
          <p:nvPr userDrawn="1"/>
        </p:nvCxnSpPr>
        <p:spPr>
          <a:xfrm>
            <a:off x="8676456" y="4876006"/>
            <a:ext cx="0" cy="138499"/>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0" name="Espace réservé de la date 3">
            <a:extLst>
              <a:ext uri="{FF2B5EF4-FFF2-40B4-BE49-F238E27FC236}">
                <a16:creationId xmlns:a16="http://schemas.microsoft.com/office/drawing/2014/main" id="{802775FB-0CFC-43F0-816F-F6FB08939719}"/>
              </a:ext>
            </a:extLst>
          </p:cNvPr>
          <p:cNvSpPr txBox="1">
            <a:spLocks noGrp="1"/>
          </p:cNvSpPr>
          <p:nvPr userDrawn="1"/>
        </p:nvSpPr>
        <p:spPr bwMode="auto">
          <a:xfrm>
            <a:off x="7898549" y="4876005"/>
            <a:ext cx="766000" cy="138499"/>
          </a:xfrm>
          <a:prstGeom prst="rect">
            <a:avLst/>
          </a:prstGeom>
          <a:noFill/>
          <a:ln>
            <a:noFill/>
          </a:ln>
        </p:spPr>
        <p:txBody>
          <a:bodyPr wrap="squar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cap="all" baseline="0" err="1">
                <a:solidFill>
                  <a:schemeClr val="accent4"/>
                </a:solidFill>
                <a:latin typeface="Arial Narrow" panose="020B0606020202030204" pitchFamily="34" charset="0"/>
                <a:ea typeface="Verdana" panose="020B0604030504040204" pitchFamily="34" charset="0"/>
                <a:cs typeface="Verdana" panose="020B0604030504040204" pitchFamily="34" charset="0"/>
              </a:rPr>
              <a:t>eurotitres</a:t>
            </a:r>
            <a:endParaRPr lang="fr-FR" sz="900" baseline="0">
              <a:solidFill>
                <a:schemeClr val="accent4"/>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7645346"/>
      </p:ext>
    </p:extLst>
  </p:cSld>
  <p:clrMap bg1="lt1" tx1="dk1" bg2="dk2" tx2="lt2" accent1="accent1" accent2="accent2" accent3="accent3" accent4="accent4" accent5="accent5" accent6="accent6" hlink="hlink" folHlink="folHlink"/>
  <p:sldLayoutIdLst>
    <p:sldLayoutId id="2147483778" r:id="rId1"/>
    <p:sldLayoutId id="2147483779" r:id="rId2"/>
    <p:sldLayoutId id="2147483781" r:id="rId3"/>
    <p:sldLayoutId id="2147483782" r:id="rId4"/>
    <p:sldLayoutId id="2147483783" r:id="rId5"/>
    <p:sldLayoutId id="2147483784" r:id="rId6"/>
    <p:sldLayoutId id="2147483785" r:id="rId7"/>
    <p:sldLayoutId id="2147483786" r:id="rId8"/>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8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1"/>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60" y="195487"/>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
        <p:nvSpPr>
          <p:cNvPr id="14" name="Oval 13"/>
          <p:cNvSpPr txBox="1">
            <a:spLocks noChangeAspect="1" noChangeArrowheads="1"/>
          </p:cNvSpPr>
          <p:nvPr userDrawn="1"/>
        </p:nvSpPr>
        <p:spPr bwMode="auto">
          <a:xfrm>
            <a:off x="251519" y="4876007"/>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smtClean="0">
                <a:solidFill>
                  <a:schemeClr val="accent1"/>
                </a:solidFill>
              </a:rPr>
              <a:pPr algn="r">
                <a:defRPr/>
              </a:pPr>
              <a:t>‹N°›</a:t>
            </a:fld>
            <a:endParaRPr lang="fr-FR" sz="900" dirty="0">
              <a:solidFill>
                <a:schemeClr val="accent1"/>
              </a:solidFill>
            </a:endParaRPr>
          </a:p>
        </p:txBody>
      </p:sp>
      <p:sp>
        <p:nvSpPr>
          <p:cNvPr id="15" name="Ellipse 14"/>
          <p:cNvSpPr/>
          <p:nvPr userDrawn="1"/>
        </p:nvSpPr>
        <p:spPr>
          <a:xfrm>
            <a:off x="539553" y="4909252"/>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6" name="Espace réservé de la date 3"/>
          <p:cNvSpPr txBox="1">
            <a:spLocks noGrp="1"/>
          </p:cNvSpPr>
          <p:nvPr userDrawn="1"/>
        </p:nvSpPr>
        <p:spPr bwMode="auto">
          <a:xfrm>
            <a:off x="683568" y="4876007"/>
            <a:ext cx="2513509"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SYNTHESE retraite – REUNION PREMIUM 14/10/2021</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7740353"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Tree>
    <p:extLst>
      <p:ext uri="{BB962C8B-B14F-4D97-AF65-F5344CB8AC3E}">
        <p14:creationId xmlns:p14="http://schemas.microsoft.com/office/powerpoint/2010/main" val="2573903028"/>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 id="2147483834" r:id="rId18"/>
    <p:sldLayoutId id="2147483835" r:id="rId19"/>
    <p:sldLayoutId id="2147483836" r:id="rId20"/>
    <p:sldLayoutId id="2147483837" r:id="rId21"/>
    <p:sldLayoutId id="2147483838" r:id="rId22"/>
    <p:sldLayoutId id="2147483839" r:id="rId23"/>
    <p:sldLayoutId id="2147483840" r:id="rId24"/>
    <p:sldLayoutId id="2147483841" r:id="rId25"/>
    <p:sldLayoutId id="2147483842" r:id="rId26"/>
    <p:sldLayoutId id="2147483843" r:id="rId27"/>
    <p:sldLayoutId id="2147483844" r:id="rId28"/>
    <p:sldLayoutId id="2147483845" r:id="rId29"/>
  </p:sldLayoutIdLst>
  <p:hf sldNum="0" hdr="0" ftr="0" dt="0"/>
  <p:txStyles>
    <p:titleStyle>
      <a:lvl1pPr algn="l" defTabSz="914378"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p:titleStyle>
    <p:bodyStyle>
      <a:lvl1pPr marL="266693" indent="-266693" algn="l" defTabSz="914378"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783" indent="-228594" algn="l" defTabSz="914378"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2972" indent="-228594" algn="l" defTabSz="914378"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160" indent="-228594" algn="l" defTabSz="914378"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539551" y="195486"/>
            <a:ext cx="8495205" cy="432000"/>
          </a:xfrm>
          <a:prstGeom prst="rect">
            <a:avLst/>
          </a:prstGeom>
        </p:spPr>
        <p:txBody>
          <a:bodyPr vert="horz" lIns="0" tIns="45720" rIns="0" bIns="45720" rtlCol="0" anchor="t" anchorCtr="0">
            <a:noAutofit/>
          </a:bodyPr>
          <a:lstStyle/>
          <a:p>
            <a:r>
              <a:rPr lang="fr-FR" dirty="0"/>
              <a:t>Modifiez le style du titre</a:t>
            </a:r>
          </a:p>
        </p:txBody>
      </p:sp>
      <p:sp>
        <p:nvSpPr>
          <p:cNvPr id="13" name="Espace réservé du texte 12"/>
          <p:cNvSpPr>
            <a:spLocks noGrp="1"/>
          </p:cNvSpPr>
          <p:nvPr>
            <p:ph type="body" idx="1"/>
          </p:nvPr>
        </p:nvSpPr>
        <p:spPr>
          <a:xfrm>
            <a:off x="538758" y="1131590"/>
            <a:ext cx="8496041" cy="3600400"/>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sp>
        <p:nvSpPr>
          <p:cNvPr id="18" name="Oval 13"/>
          <p:cNvSpPr txBox="1">
            <a:spLocks noChangeAspect="1" noChangeArrowheads="1"/>
          </p:cNvSpPr>
          <p:nvPr userDrawn="1"/>
        </p:nvSpPr>
        <p:spPr bwMode="auto">
          <a:xfrm>
            <a:off x="179512"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sp>
        <p:nvSpPr>
          <p:cNvPr id="40" name="Ellipse 39"/>
          <p:cNvSpPr/>
          <p:nvPr userDrawn="1"/>
        </p:nvSpPr>
        <p:spPr>
          <a:xfrm>
            <a:off x="505204"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Image 37"/>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700953" y="4840311"/>
            <a:ext cx="1333804" cy="222479"/>
          </a:xfrm>
          <a:prstGeom prst="rect">
            <a:avLst/>
          </a:prstGeom>
        </p:spPr>
      </p:pic>
      <p:sp>
        <p:nvSpPr>
          <p:cNvPr id="2" name="Rectangle 1"/>
          <p:cNvSpPr/>
          <p:nvPr userDrawn="1"/>
        </p:nvSpPr>
        <p:spPr>
          <a:xfrm>
            <a:off x="251520" y="195486"/>
            <a:ext cx="72000" cy="7200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6776152"/>
      </p:ext>
    </p:extLst>
  </p:cSld>
  <p:clrMap bg1="lt1" tx1="dk1" bg2="dk2" tx2="lt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8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dirty="0"/>
              <a:t>Modifiez le style du titre</a:t>
            </a:r>
          </a:p>
        </p:txBody>
      </p:sp>
      <p:sp>
        <p:nvSpPr>
          <p:cNvPr id="8" name="Espace réservé du texte 12"/>
          <p:cNvSpPr>
            <a:spLocks noGrp="1"/>
          </p:cNvSpPr>
          <p:nvPr>
            <p:ph type="body" idx="1"/>
          </p:nvPr>
        </p:nvSpPr>
        <p:spPr>
          <a:xfrm>
            <a:off x="899592" y="1131591"/>
            <a:ext cx="7704856" cy="364055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grpSp>
        <p:nvGrpSpPr>
          <p:cNvPr id="9" name="Groupe 8"/>
          <p:cNvGrpSpPr/>
          <p:nvPr userDrawn="1"/>
        </p:nvGrpSpPr>
        <p:grpSpPr>
          <a:xfrm>
            <a:off x="142260" y="195487"/>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
        <p:nvSpPr>
          <p:cNvPr id="14" name="Oval 13"/>
          <p:cNvSpPr txBox="1">
            <a:spLocks noChangeAspect="1" noChangeArrowheads="1"/>
          </p:cNvSpPr>
          <p:nvPr userDrawn="1"/>
        </p:nvSpPr>
        <p:spPr bwMode="auto">
          <a:xfrm>
            <a:off x="251519" y="4876007"/>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dirty="0">
              <a:solidFill>
                <a:schemeClr val="accent1"/>
              </a:solidFill>
            </a:endParaRPr>
          </a:p>
        </p:txBody>
      </p:sp>
      <p:sp>
        <p:nvSpPr>
          <p:cNvPr id="15" name="Ellipse 14"/>
          <p:cNvSpPr/>
          <p:nvPr userDrawn="1"/>
        </p:nvSpPr>
        <p:spPr>
          <a:xfrm>
            <a:off x="539553" y="4909252"/>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17" name="Groupe 16"/>
          <p:cNvGrpSpPr/>
          <p:nvPr userDrawn="1"/>
        </p:nvGrpSpPr>
        <p:grpSpPr>
          <a:xfrm>
            <a:off x="7740353"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Tree>
    <p:extLst>
      <p:ext uri="{BB962C8B-B14F-4D97-AF65-F5344CB8AC3E}">
        <p14:creationId xmlns:p14="http://schemas.microsoft.com/office/powerpoint/2010/main" val="4257319325"/>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 id="2147483909" r:id="rId13"/>
  </p:sldLayoutIdLst>
  <p:txStyles>
    <p:titleStyle>
      <a:lvl1pPr algn="l" defTabSz="914378"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693" indent="-266693" algn="l" defTabSz="914378"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783" indent="-228594" algn="l" defTabSz="914378"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2972" indent="-228594" algn="l" defTabSz="914378"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160" indent="-228594" algn="l" defTabSz="914378"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1"/>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60" y="195487"/>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
        <p:nvSpPr>
          <p:cNvPr id="14" name="Oval 13"/>
          <p:cNvSpPr txBox="1">
            <a:spLocks noChangeAspect="1" noChangeArrowheads="1"/>
          </p:cNvSpPr>
          <p:nvPr userDrawn="1"/>
        </p:nvSpPr>
        <p:spPr bwMode="auto">
          <a:xfrm>
            <a:off x="251519" y="4876007"/>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sp>
        <p:nvSpPr>
          <p:cNvPr id="15" name="Ellipse 14"/>
          <p:cNvSpPr/>
          <p:nvPr userDrawn="1"/>
        </p:nvSpPr>
        <p:spPr>
          <a:xfrm>
            <a:off x="539553" y="4909252"/>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17" name="Groupe 16"/>
          <p:cNvGrpSpPr/>
          <p:nvPr userDrawn="1"/>
        </p:nvGrpSpPr>
        <p:grpSpPr>
          <a:xfrm>
            <a:off x="7740353"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
        <p:nvSpPr>
          <p:cNvPr id="35" name="Espace réservé de la date 3"/>
          <p:cNvSpPr txBox="1">
            <a:spLocks noGrp="1"/>
          </p:cNvSpPr>
          <p:nvPr userDrawn="1"/>
        </p:nvSpPr>
        <p:spPr bwMode="auto">
          <a:xfrm>
            <a:off x="683568" y="4876006"/>
            <a:ext cx="1343316"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FILIERE EPARGNE 21 10 2021</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592989215"/>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 id="2147483949" r:id="rId12"/>
    <p:sldLayoutId id="2147483950" r:id="rId13"/>
    <p:sldLayoutId id="2147483951" r:id="rId14"/>
    <p:sldLayoutId id="2147483952" r:id="rId15"/>
    <p:sldLayoutId id="2147483953" r:id="rId16"/>
    <p:sldLayoutId id="2147483954" r:id="rId17"/>
    <p:sldLayoutId id="2147483955" r:id="rId18"/>
    <p:sldLayoutId id="2147483956" r:id="rId19"/>
    <p:sldLayoutId id="2147483957" r:id="rId20"/>
    <p:sldLayoutId id="2147483958" r:id="rId21"/>
    <p:sldLayoutId id="2147483959" r:id="rId22"/>
    <p:sldLayoutId id="2147483963" r:id="rId23"/>
    <p:sldLayoutId id="2147483964" r:id="rId24"/>
  </p:sldLayoutIdLst>
  <p:txStyles>
    <p:titleStyle>
      <a:lvl1pPr algn="l" defTabSz="914378"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p:titleStyle>
    <p:bodyStyle>
      <a:lvl1pPr marL="266693" indent="-266693" algn="l" defTabSz="914378"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783" indent="-228594" algn="l" defTabSz="914378"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2972" indent="-228594" algn="l" defTabSz="914378"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160" indent="-228594" algn="l" defTabSz="914378"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dirty="0"/>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space réservé de la date 3"/>
          <p:cNvSpPr txBox="1">
            <a:spLocks noGrp="1"/>
          </p:cNvSpPr>
          <p:nvPr userDrawn="1"/>
        </p:nvSpPr>
        <p:spPr bwMode="auto">
          <a:xfrm>
            <a:off x="683568" y="4876006"/>
            <a:ext cx="1330492"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Titre de la présentation</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3513401165"/>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4.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legifrance.gouv.fr/codes/article_lc/LEGIARTI000006793518" TargetMode="External"/><Relationship Id="rId1" Type="http://schemas.openxmlformats.org/officeDocument/2006/relationships/slideLayout" Target="../slideLayouts/slideLayout8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0DC8F8-9926-4661-900F-60AAD5DE0AAE}"/>
              </a:ext>
            </a:extLst>
          </p:cNvPr>
          <p:cNvSpPr>
            <a:spLocks noGrp="1"/>
          </p:cNvSpPr>
          <p:nvPr>
            <p:ph type="title"/>
          </p:nvPr>
        </p:nvSpPr>
        <p:spPr>
          <a:xfrm>
            <a:off x="893821" y="159703"/>
            <a:ext cx="7149890" cy="302250"/>
          </a:xfrm>
        </p:spPr>
        <p:txBody>
          <a:bodyPr anchor="ctr"/>
          <a:lstStyle/>
          <a:p>
            <a:pPr>
              <a:defRPr/>
            </a:pPr>
            <a:r>
              <a:rPr lang="fr-FR" sz="1500" dirty="0"/>
              <a:t>Mise en conformité des prélèvements sur les comptes d’épargne</a:t>
            </a:r>
          </a:p>
        </p:txBody>
      </p:sp>
      <p:sp>
        <p:nvSpPr>
          <p:cNvPr id="27" name="Title 1">
            <a:extLst>
              <a:ext uri="{FF2B5EF4-FFF2-40B4-BE49-F238E27FC236}">
                <a16:creationId xmlns:a16="http://schemas.microsoft.com/office/drawing/2014/main" id="{7D858F30-0168-4271-A892-71B8C3AEB773}"/>
              </a:ext>
            </a:extLst>
          </p:cNvPr>
          <p:cNvSpPr txBox="1">
            <a:spLocks/>
          </p:cNvSpPr>
          <p:nvPr/>
        </p:nvSpPr>
        <p:spPr>
          <a:xfrm>
            <a:off x="890363" y="416461"/>
            <a:ext cx="7930109" cy="320477"/>
          </a:xfrm>
          <a:prstGeom prst="rect">
            <a:avLst/>
          </a:prstGeom>
        </p:spPr>
        <p:txBody>
          <a:bodyPr vert="horz" lIns="0" tIns="34290" rIns="0" bIns="3429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lvl="1"/>
            <a:r>
              <a:rPr lang="fr-FR" sz="1200" kern="1200" dirty="0">
                <a:solidFill>
                  <a:srgbClr val="B24388"/>
                </a:solidFill>
                <a:latin typeface="Montserrat SemiBold" panose="00000700000000000000" pitchFamily="50" charset="0"/>
              </a:rPr>
              <a:t> Post Rejet : Contentieux client auprès un éventuel créancier pour rejet de prélèvement</a:t>
            </a:r>
          </a:p>
        </p:txBody>
      </p:sp>
      <p:sp>
        <p:nvSpPr>
          <p:cNvPr id="6" name="ZoneTexte 5">
            <a:extLst>
              <a:ext uri="{FF2B5EF4-FFF2-40B4-BE49-F238E27FC236}">
                <a16:creationId xmlns:a16="http://schemas.microsoft.com/office/drawing/2014/main" id="{DE7CB9D6-A1CD-4D17-A648-6D7D6D659B54}"/>
              </a:ext>
            </a:extLst>
          </p:cNvPr>
          <p:cNvSpPr txBox="1"/>
          <p:nvPr/>
        </p:nvSpPr>
        <p:spPr>
          <a:xfrm>
            <a:off x="395536" y="843558"/>
            <a:ext cx="8424936" cy="261610"/>
          </a:xfrm>
          <a:prstGeom prst="rect">
            <a:avLst/>
          </a:prstGeom>
          <a:noFill/>
        </p:spPr>
        <p:txBody>
          <a:bodyPr wrap="square" rtlCol="0">
            <a:spAutoFit/>
          </a:bodyPr>
          <a:lstStyle/>
          <a:p>
            <a:r>
              <a:rPr lang="fr-FR" sz="1050" dirty="0"/>
              <a:t>Exemple BPCE Assurance </a:t>
            </a:r>
          </a:p>
        </p:txBody>
      </p:sp>
      <p:pic>
        <p:nvPicPr>
          <p:cNvPr id="13" name="Image 12">
            <a:extLst>
              <a:ext uri="{FF2B5EF4-FFF2-40B4-BE49-F238E27FC236}">
                <a16:creationId xmlns:a16="http://schemas.microsoft.com/office/drawing/2014/main" id="{0A086871-F4E2-4922-8832-381B6C97513C}"/>
              </a:ext>
            </a:extLst>
          </p:cNvPr>
          <p:cNvPicPr>
            <a:picLocks noChangeAspect="1"/>
          </p:cNvPicPr>
          <p:nvPr/>
        </p:nvPicPr>
        <p:blipFill>
          <a:blip r:embed="rId2"/>
          <a:stretch>
            <a:fillRect/>
          </a:stretch>
        </p:blipFill>
        <p:spPr>
          <a:xfrm>
            <a:off x="1185012" y="1118543"/>
            <a:ext cx="6773976" cy="1736072"/>
          </a:xfrm>
          <a:prstGeom prst="rect">
            <a:avLst/>
          </a:prstGeom>
        </p:spPr>
      </p:pic>
      <p:sp>
        <p:nvSpPr>
          <p:cNvPr id="14" name="ZoneTexte 13">
            <a:extLst>
              <a:ext uri="{FF2B5EF4-FFF2-40B4-BE49-F238E27FC236}">
                <a16:creationId xmlns:a16="http://schemas.microsoft.com/office/drawing/2014/main" id="{5E3CC655-7F57-4EFD-8F6C-8C3AD3ACCFCE}"/>
              </a:ext>
            </a:extLst>
          </p:cNvPr>
          <p:cNvSpPr txBox="1"/>
          <p:nvPr/>
        </p:nvSpPr>
        <p:spPr>
          <a:xfrm>
            <a:off x="1799692" y="1647642"/>
            <a:ext cx="1152128"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3E454A"/>
                </a:solidFill>
                <a:effectLst/>
                <a:uLnTx/>
                <a:uFillTx/>
                <a:ea typeface="+mn-ea"/>
                <a:cs typeface="+mn-cs"/>
              </a:rPr>
              <a:t>Réception par le client d’un 1</a:t>
            </a:r>
            <a:r>
              <a:rPr kumimoji="0" lang="fr-FR" sz="800" b="0" i="0" u="none" strike="noStrike" kern="1200" cap="none" spc="0" normalizeH="0" baseline="30000" noProof="0" dirty="0">
                <a:ln>
                  <a:noFill/>
                </a:ln>
                <a:solidFill>
                  <a:srgbClr val="3E454A"/>
                </a:solidFill>
                <a:effectLst/>
                <a:uLnTx/>
                <a:uFillTx/>
                <a:ea typeface="+mn-ea"/>
                <a:cs typeface="+mn-cs"/>
              </a:rPr>
              <a:t>er</a:t>
            </a:r>
            <a:r>
              <a:rPr kumimoji="0" lang="fr-FR" sz="800" b="0" i="0" u="none" strike="noStrike" kern="1200" cap="none" spc="0" normalizeH="0" baseline="0" noProof="0" dirty="0">
                <a:ln>
                  <a:noFill/>
                </a:ln>
                <a:solidFill>
                  <a:srgbClr val="3E454A"/>
                </a:solidFill>
                <a:effectLst/>
                <a:uLnTx/>
                <a:uFillTx/>
                <a:ea typeface="+mn-ea"/>
                <a:cs typeface="+mn-cs"/>
              </a:rPr>
              <a:t> courrier: information prélèvement est rejeté</a:t>
            </a:r>
          </a:p>
        </p:txBody>
      </p:sp>
      <p:sp>
        <p:nvSpPr>
          <p:cNvPr id="15" name="ZoneTexte 14">
            <a:extLst>
              <a:ext uri="{FF2B5EF4-FFF2-40B4-BE49-F238E27FC236}">
                <a16:creationId xmlns:a16="http://schemas.microsoft.com/office/drawing/2014/main" id="{2EC0818B-F040-4153-B399-896EABB237A8}"/>
              </a:ext>
            </a:extLst>
          </p:cNvPr>
          <p:cNvSpPr txBox="1"/>
          <p:nvPr/>
        </p:nvSpPr>
        <p:spPr>
          <a:xfrm>
            <a:off x="3383868" y="1647642"/>
            <a:ext cx="1224136"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3E454A"/>
                </a:solidFill>
                <a:effectLst/>
                <a:uLnTx/>
                <a:uFillTx/>
                <a:ea typeface="+mn-ea"/>
                <a:cs typeface="+mn-cs"/>
              </a:rPr>
              <a:t>Réception par le client d’un 2</a:t>
            </a:r>
            <a:r>
              <a:rPr kumimoji="0" lang="fr-FR" sz="800" b="0" i="0" u="none" strike="noStrike" kern="1200" cap="none" spc="0" normalizeH="0" baseline="30000" noProof="0" dirty="0">
                <a:ln>
                  <a:noFill/>
                </a:ln>
                <a:solidFill>
                  <a:srgbClr val="3E454A"/>
                </a:solidFill>
                <a:effectLst/>
                <a:uLnTx/>
                <a:uFillTx/>
                <a:ea typeface="+mn-ea"/>
                <a:cs typeface="+mn-cs"/>
              </a:rPr>
              <a:t>ème</a:t>
            </a:r>
            <a:r>
              <a:rPr kumimoji="0" lang="fr-FR" sz="800" b="0" i="0" u="none" strike="noStrike" kern="1200" cap="none" spc="0" normalizeH="0" baseline="0" noProof="0" dirty="0">
                <a:ln>
                  <a:noFill/>
                </a:ln>
                <a:solidFill>
                  <a:srgbClr val="3E454A"/>
                </a:solidFill>
                <a:effectLst/>
                <a:uLnTx/>
                <a:uFillTx/>
                <a:ea typeface="+mn-ea"/>
                <a:cs typeface="+mn-cs"/>
              </a:rPr>
              <a:t> courrier en AR : information contrat mise en demeure</a:t>
            </a:r>
          </a:p>
        </p:txBody>
      </p:sp>
      <p:sp>
        <p:nvSpPr>
          <p:cNvPr id="16" name="ZoneTexte 15">
            <a:extLst>
              <a:ext uri="{FF2B5EF4-FFF2-40B4-BE49-F238E27FC236}">
                <a16:creationId xmlns:a16="http://schemas.microsoft.com/office/drawing/2014/main" id="{11EEB0A2-BE5D-41BE-B37A-FA7F682BE1C4}"/>
              </a:ext>
            </a:extLst>
          </p:cNvPr>
          <p:cNvSpPr txBox="1"/>
          <p:nvPr/>
        </p:nvSpPr>
        <p:spPr>
          <a:xfrm>
            <a:off x="890363" y="2869508"/>
            <a:ext cx="7557190" cy="1938992"/>
          </a:xfrm>
          <a:prstGeom prst="rect">
            <a:avLst/>
          </a:prstGeom>
          <a:noFill/>
        </p:spPr>
        <p:txBody>
          <a:bodyPr wrap="square" rtlCol="0">
            <a:spAutoFit/>
          </a:bodyP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0" u="none" strike="noStrike" kern="1200" cap="none" spc="0" normalizeH="0" baseline="0" noProof="0" dirty="0">
                <a:ln>
                  <a:noFill/>
                </a:ln>
                <a:solidFill>
                  <a:srgbClr val="3E454A"/>
                </a:solidFill>
                <a:effectLst/>
                <a:uLnTx/>
                <a:uFillTx/>
                <a:ea typeface="+mn-ea"/>
                <a:cs typeface="+mn-cs"/>
              </a:rPr>
              <a:t>Une fois la mise en demeure effective, le client doit régulariser l’intégralité de la prime restant due sur l’année pour remettre en cours son contrat.</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000" b="0" i="0" u="none" strike="noStrike" kern="1200" cap="none" spc="0" normalizeH="0" baseline="0" noProof="0" dirty="0">
              <a:ln>
                <a:noFill/>
              </a:ln>
              <a:solidFill>
                <a:srgbClr val="3E454A"/>
              </a:solidFill>
              <a:effectLst/>
              <a:uLnTx/>
              <a:uFillTx/>
              <a:ea typeface="+mn-ea"/>
              <a:cs typeface="+mn-cs"/>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0" u="none" strike="noStrike" kern="1200" cap="none" spc="0" normalizeH="0" baseline="0" noProof="0" dirty="0">
                <a:ln>
                  <a:noFill/>
                </a:ln>
                <a:solidFill>
                  <a:srgbClr val="3E454A"/>
                </a:solidFill>
                <a:effectLst/>
                <a:uLnTx/>
                <a:uFillTx/>
                <a:ea typeface="+mn-ea"/>
                <a:cs typeface="+mn-cs"/>
              </a:rPr>
              <a:t>Dès le 1er rejet, le client a la faculté de régler les cotisations dues par CB (via un SVI dédié), par virement ou par chèque. Si le règlement est effectué avant la résiliation contentieuse, le contrat est remis en vigueur.</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000" b="0" i="0" u="none" strike="noStrike" kern="1200" cap="none" spc="0" normalizeH="0" baseline="0" noProof="0" dirty="0">
              <a:ln>
                <a:noFill/>
              </a:ln>
              <a:solidFill>
                <a:srgbClr val="3E454A"/>
              </a:solidFill>
              <a:effectLst/>
              <a:uLnTx/>
              <a:uFillTx/>
              <a:ea typeface="+mn-ea"/>
              <a:cs typeface="+mn-cs"/>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0" u="none" strike="noStrike" kern="1200" cap="none" spc="0" normalizeH="0" baseline="0" noProof="0" dirty="0">
                <a:ln>
                  <a:noFill/>
                </a:ln>
                <a:solidFill>
                  <a:srgbClr val="3E454A"/>
                </a:solidFill>
                <a:effectLst/>
                <a:uLnTx/>
                <a:uFillTx/>
                <a:ea typeface="+mn-ea"/>
                <a:cs typeface="+mn-cs"/>
              </a:rPr>
              <a:t>En l’absence de règlement, le contrat est résilié contentieux (résiliation pour non paiement de la prime, résiliation pour défaut de paiement). </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000" b="0" i="0" u="none" strike="noStrike" kern="1200" cap="none" spc="0" normalizeH="0" baseline="0" noProof="0" dirty="0">
              <a:ln>
                <a:noFill/>
              </a:ln>
              <a:solidFill>
                <a:srgbClr val="3E454A"/>
              </a:solidFill>
              <a:effectLst/>
              <a:uLnTx/>
              <a:uFillTx/>
              <a:ea typeface="+mn-ea"/>
              <a:cs typeface="+mn-cs"/>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0" u="none" strike="noStrike" kern="1200" cap="none" spc="0" normalizeH="0" baseline="0" noProof="0" dirty="0">
                <a:ln>
                  <a:noFill/>
                </a:ln>
                <a:solidFill>
                  <a:srgbClr val="3E454A"/>
                </a:solidFill>
                <a:effectLst/>
                <a:uLnTx/>
                <a:uFillTx/>
                <a:ea typeface="+mn-ea"/>
                <a:cs typeface="+mn-cs"/>
              </a:rPr>
              <a:t>Dès le mois suivant, les contrats portant sur les produits Automobile, Habitation, Responsabilité Civile Vie Privée et Garantie des Accidents de la Vie sont transmis à notre partenaire France Contentieux pour procéder au recouvrement des créances impayées.</a:t>
            </a:r>
            <a:endParaRPr kumimoji="0" lang="fr-FR" sz="300" b="0" i="0" u="none" strike="noStrike" kern="1200" cap="none" spc="0" normalizeH="0" baseline="0" noProof="0" dirty="0">
              <a:ln>
                <a:noFill/>
              </a:ln>
              <a:solidFill>
                <a:srgbClr val="3E454A"/>
              </a:solidFill>
              <a:effectLst/>
              <a:uLnTx/>
              <a:uFillTx/>
              <a:ea typeface="+mn-ea"/>
              <a:cs typeface="+mn-cs"/>
            </a:endParaRPr>
          </a:p>
        </p:txBody>
      </p:sp>
    </p:spTree>
    <p:extLst>
      <p:ext uri="{BB962C8B-B14F-4D97-AF65-F5344CB8AC3E}">
        <p14:creationId xmlns:p14="http://schemas.microsoft.com/office/powerpoint/2010/main" val="3271857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0DC8F8-9926-4661-900F-60AAD5DE0AAE}"/>
              </a:ext>
            </a:extLst>
          </p:cNvPr>
          <p:cNvSpPr>
            <a:spLocks noGrp="1"/>
          </p:cNvSpPr>
          <p:nvPr>
            <p:ph type="title"/>
          </p:nvPr>
        </p:nvSpPr>
        <p:spPr>
          <a:xfrm>
            <a:off x="893821" y="159703"/>
            <a:ext cx="7149890" cy="302250"/>
          </a:xfrm>
        </p:spPr>
        <p:txBody>
          <a:bodyPr anchor="ctr"/>
          <a:lstStyle/>
          <a:p>
            <a:pPr>
              <a:defRPr/>
            </a:pPr>
            <a:r>
              <a:rPr lang="fr-FR" sz="1500" dirty="0"/>
              <a:t>Mise en conformité des prélèvements sur les comptes d’épargne</a:t>
            </a:r>
          </a:p>
        </p:txBody>
      </p:sp>
      <p:sp>
        <p:nvSpPr>
          <p:cNvPr id="27" name="Title 1">
            <a:extLst>
              <a:ext uri="{FF2B5EF4-FFF2-40B4-BE49-F238E27FC236}">
                <a16:creationId xmlns:a16="http://schemas.microsoft.com/office/drawing/2014/main" id="{7D858F30-0168-4271-A892-71B8C3AEB773}"/>
              </a:ext>
            </a:extLst>
          </p:cNvPr>
          <p:cNvSpPr txBox="1">
            <a:spLocks/>
          </p:cNvSpPr>
          <p:nvPr/>
        </p:nvSpPr>
        <p:spPr>
          <a:xfrm>
            <a:off x="890363" y="416461"/>
            <a:ext cx="7930109" cy="320477"/>
          </a:xfrm>
          <a:prstGeom prst="rect">
            <a:avLst/>
          </a:prstGeom>
        </p:spPr>
        <p:txBody>
          <a:bodyPr vert="horz" lIns="0" tIns="34290" rIns="0" bIns="3429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lvl="1"/>
            <a:r>
              <a:rPr lang="fr-FR" sz="1200" kern="1200" dirty="0">
                <a:solidFill>
                  <a:srgbClr val="B24388"/>
                </a:solidFill>
                <a:latin typeface="Montserrat SemiBold" panose="00000700000000000000" pitchFamily="50" charset="0"/>
              </a:rPr>
              <a:t> Post Rejet : Contentieux client auprès un éventuel créancier pour rejet de prélèvement</a:t>
            </a:r>
          </a:p>
        </p:txBody>
      </p:sp>
      <p:sp>
        <p:nvSpPr>
          <p:cNvPr id="6" name="ZoneTexte 5">
            <a:extLst>
              <a:ext uri="{FF2B5EF4-FFF2-40B4-BE49-F238E27FC236}">
                <a16:creationId xmlns:a16="http://schemas.microsoft.com/office/drawing/2014/main" id="{DE7CB9D6-A1CD-4D17-A648-6D7D6D659B54}"/>
              </a:ext>
            </a:extLst>
          </p:cNvPr>
          <p:cNvSpPr txBox="1"/>
          <p:nvPr/>
        </p:nvSpPr>
        <p:spPr>
          <a:xfrm>
            <a:off x="395536" y="843558"/>
            <a:ext cx="8424936" cy="1708160"/>
          </a:xfrm>
          <a:prstGeom prst="rect">
            <a:avLst/>
          </a:prstGeom>
          <a:noFill/>
        </p:spPr>
        <p:txBody>
          <a:bodyPr wrap="square" rtlCol="0">
            <a:spAutoFit/>
          </a:bodyPr>
          <a:lstStyle/>
          <a:p>
            <a:r>
              <a:rPr lang="fr-FR" sz="1050" dirty="0"/>
              <a:t>Exemple BPCE CNP : contrat de prévoyance (garanties famille par exemple)</a:t>
            </a:r>
          </a:p>
          <a:p>
            <a:endParaRPr lang="fr-FR" sz="1050" dirty="0"/>
          </a:p>
          <a:p>
            <a:endParaRPr lang="fr-FR" sz="1050" dirty="0"/>
          </a:p>
          <a:p>
            <a:r>
              <a:rPr lang="fr-FR" sz="1050" b="1" dirty="0">
                <a:solidFill>
                  <a:schemeClr val="tx2"/>
                </a:solidFill>
              </a:rPr>
              <a:t>Impact d’un non-paiement de cotisation </a:t>
            </a:r>
            <a:r>
              <a:rPr lang="fr-FR" sz="1050" b="1" dirty="0">
                <a:solidFill>
                  <a:schemeClr val="tx2"/>
                </a:solidFill>
                <a:sym typeface="Wingdings" panose="05000000000000000000" pitchFamily="2" charset="2"/>
              </a:rPr>
              <a:t> résiliation ou réduction</a:t>
            </a:r>
          </a:p>
          <a:p>
            <a:endParaRPr lang="fr-FR" sz="1050" dirty="0">
              <a:sym typeface="Wingdings" panose="05000000000000000000" pitchFamily="2" charset="2"/>
            </a:endParaRPr>
          </a:p>
          <a:p>
            <a:r>
              <a:rPr lang="fr-FR" sz="1050" dirty="0">
                <a:sym typeface="Wingdings" panose="05000000000000000000" pitchFamily="2" charset="2"/>
              </a:rPr>
              <a:t>Dès lors qu’il</a:t>
            </a:r>
            <a:r>
              <a:rPr lang="fr-FR" sz="1050" dirty="0"/>
              <a:t> </a:t>
            </a:r>
            <a:r>
              <a:rPr lang="fr-FR" altLang="fr-FR" sz="1050" dirty="0"/>
              <a:t>y a un rejet de cotisation sur un contrat de prévoyance, </a:t>
            </a:r>
            <a:r>
              <a:rPr lang="fr-FR" altLang="fr-FR" sz="1050" b="1" dirty="0"/>
              <a:t>un courrier est envoyé sous 10 jours (minimum) au client </a:t>
            </a:r>
            <a:r>
              <a:rPr lang="fr-FR" altLang="fr-FR" sz="1050" dirty="0"/>
              <a:t>pour l’informer et lui laisser la possibilité de régulariser. Sans intervention de sa part, le contrat est résilié ou mis en réduction sous 40 jours à partir de l’envoi du courrier soit </a:t>
            </a:r>
            <a:r>
              <a:rPr lang="fr-FR" altLang="fr-FR" sz="1050" b="1" dirty="0"/>
              <a:t>à partir de 50 jours minimum après le rejet. Ce process est réglementaire et ne peux être dérogé.</a:t>
            </a:r>
            <a:endParaRPr lang="fr-FR" altLang="fr-FR" sz="1050" b="1" dirty="0">
              <a:solidFill>
                <a:srgbClr val="1F3864"/>
              </a:solidFill>
              <a:latin typeface="Arial" panose="020B0604020202020204" pitchFamily="34" charset="0"/>
            </a:endParaRPr>
          </a:p>
          <a:p>
            <a:r>
              <a:rPr lang="fr-FR" altLang="fr-FR" sz="1050" dirty="0">
                <a:solidFill>
                  <a:schemeClr val="tx1"/>
                </a:solidFill>
                <a:latin typeface="Arial" panose="020B0604020202020204" pitchFamily="34" charset="0"/>
                <a:ea typeface="Calibri" panose="020F0502020204030204" pitchFamily="34" charset="0"/>
                <a:hlinkClick r:id="rId2"/>
              </a:rPr>
              <a:t>Article L141-3 - Code des assurances - Légifrance (legifrance.gouv.fr)</a:t>
            </a:r>
            <a:endParaRPr lang="fr-FR" altLang="fr-FR" sz="500" dirty="0">
              <a:solidFill>
                <a:schemeClr val="tx1"/>
              </a:solidFill>
              <a:latin typeface="Arial" panose="020B0604020202020204" pitchFamily="34" charset="0"/>
            </a:endParaRPr>
          </a:p>
          <a:p>
            <a:endParaRPr lang="fr-FR" sz="1050" dirty="0"/>
          </a:p>
        </p:txBody>
      </p:sp>
      <p:pic>
        <p:nvPicPr>
          <p:cNvPr id="17409" name="Image 5">
            <a:extLst>
              <a:ext uri="{FF2B5EF4-FFF2-40B4-BE49-F238E27FC236}">
                <a16:creationId xmlns:a16="http://schemas.microsoft.com/office/drawing/2014/main" id="{8F3A35B5-1284-4169-BDF0-526D4C079E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2630487"/>
            <a:ext cx="5764213" cy="25130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31C5D67C-DE34-48A1-B7F8-B12C3A1FEAA5}"/>
              </a:ext>
            </a:extLst>
          </p:cNvPr>
          <p:cNvSpPr>
            <a:spLocks noChangeArrowheads="1"/>
          </p:cNvSpPr>
          <p:nvPr/>
        </p:nvSpPr>
        <p:spPr bwMode="auto">
          <a:xfrm>
            <a:off x="915083" y="247553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100" b="0" i="0" u="none" strike="noStrike" cap="none" normalizeH="0" baseline="0">
                <a:ln>
                  <a:noFill/>
                </a:ln>
                <a:solidFill>
                  <a:srgbClr val="1F3864"/>
                </a:solidFill>
                <a:effectLst/>
                <a:latin typeface="Arial" panose="020B0604020202020204" pitchFamily="34" charset="0"/>
                <a:ea typeface="Calibri" panose="020F0502020204030204" pitchFamily="34" charset="0"/>
              </a:rPr>
            </a:br>
            <a:endParaRPr kumimoji="0" lang="fr-FR" altLang="fr-FR" sz="6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13858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0DC8F8-9926-4661-900F-60AAD5DE0AAE}"/>
              </a:ext>
            </a:extLst>
          </p:cNvPr>
          <p:cNvSpPr>
            <a:spLocks noGrp="1"/>
          </p:cNvSpPr>
          <p:nvPr>
            <p:ph type="title"/>
          </p:nvPr>
        </p:nvSpPr>
        <p:spPr>
          <a:xfrm>
            <a:off x="893821" y="159703"/>
            <a:ext cx="7149890" cy="302250"/>
          </a:xfrm>
        </p:spPr>
        <p:txBody>
          <a:bodyPr anchor="ctr"/>
          <a:lstStyle/>
          <a:p>
            <a:pPr>
              <a:defRPr/>
            </a:pPr>
            <a:r>
              <a:rPr lang="fr-FR" sz="1500" dirty="0"/>
              <a:t>Mise en conformité des prélèvements sur les comptes d’épargne</a:t>
            </a:r>
          </a:p>
        </p:txBody>
      </p:sp>
      <p:sp>
        <p:nvSpPr>
          <p:cNvPr id="27" name="Title 1">
            <a:extLst>
              <a:ext uri="{FF2B5EF4-FFF2-40B4-BE49-F238E27FC236}">
                <a16:creationId xmlns:a16="http://schemas.microsoft.com/office/drawing/2014/main" id="{7D858F30-0168-4271-A892-71B8C3AEB773}"/>
              </a:ext>
            </a:extLst>
          </p:cNvPr>
          <p:cNvSpPr txBox="1">
            <a:spLocks/>
          </p:cNvSpPr>
          <p:nvPr/>
        </p:nvSpPr>
        <p:spPr>
          <a:xfrm>
            <a:off x="890363" y="416461"/>
            <a:ext cx="7930109" cy="320477"/>
          </a:xfrm>
          <a:prstGeom prst="rect">
            <a:avLst/>
          </a:prstGeom>
        </p:spPr>
        <p:txBody>
          <a:bodyPr vert="horz" lIns="0" tIns="34290" rIns="0" bIns="3429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lvl="1"/>
            <a:r>
              <a:rPr lang="fr-FR" sz="1200" kern="1200" dirty="0">
                <a:solidFill>
                  <a:srgbClr val="B24388"/>
                </a:solidFill>
                <a:latin typeface="Montserrat SemiBold" panose="00000700000000000000" pitchFamily="50" charset="0"/>
              </a:rPr>
              <a:t> Post Rejet : Contentieux client auprès un éventuel créancier pour rejet de prélèvement</a:t>
            </a:r>
          </a:p>
        </p:txBody>
      </p:sp>
      <p:sp>
        <p:nvSpPr>
          <p:cNvPr id="6" name="ZoneTexte 5">
            <a:extLst>
              <a:ext uri="{FF2B5EF4-FFF2-40B4-BE49-F238E27FC236}">
                <a16:creationId xmlns:a16="http://schemas.microsoft.com/office/drawing/2014/main" id="{DE7CB9D6-A1CD-4D17-A648-6D7D6D659B54}"/>
              </a:ext>
            </a:extLst>
          </p:cNvPr>
          <p:cNvSpPr txBox="1"/>
          <p:nvPr/>
        </p:nvSpPr>
        <p:spPr>
          <a:xfrm>
            <a:off x="395536" y="1313713"/>
            <a:ext cx="8424936" cy="2516073"/>
          </a:xfrm>
          <a:prstGeom prst="rect">
            <a:avLst/>
          </a:prstGeom>
          <a:noFill/>
        </p:spPr>
        <p:txBody>
          <a:bodyPr wrap="square" rtlCol="0">
            <a:spAutoFit/>
          </a:bodyPr>
          <a:lstStyle/>
          <a:p>
            <a:r>
              <a:rPr lang="fr-FR" dirty="0"/>
              <a:t>Exemple BPCE CNP : contrat d’épargne (gamme Nuances par exemple)</a:t>
            </a:r>
          </a:p>
          <a:p>
            <a:endParaRPr lang="fr-FR" sz="1050" dirty="0"/>
          </a:p>
          <a:p>
            <a:endParaRPr lang="fr-FR" sz="1050" dirty="0"/>
          </a:p>
          <a:p>
            <a:r>
              <a:rPr lang="fr-FR" b="1" dirty="0">
                <a:solidFill>
                  <a:schemeClr val="tx2"/>
                </a:solidFill>
              </a:rPr>
              <a:t>Impact d’un non-paiement de cotisation </a:t>
            </a:r>
            <a:r>
              <a:rPr lang="fr-FR" b="1" dirty="0">
                <a:solidFill>
                  <a:schemeClr val="tx2"/>
                </a:solidFill>
                <a:sym typeface="Wingdings" panose="05000000000000000000" pitchFamily="2" charset="2"/>
              </a:rPr>
              <a:t></a:t>
            </a:r>
            <a:r>
              <a:rPr lang="fr-FR" b="1" dirty="0">
                <a:solidFill>
                  <a:schemeClr val="tx2"/>
                </a:solidFill>
              </a:rPr>
              <a:t> pas d’impact. </a:t>
            </a:r>
          </a:p>
          <a:p>
            <a:endParaRPr lang="fr-FR" dirty="0">
              <a:solidFill>
                <a:schemeClr val="tx2"/>
              </a:solidFill>
            </a:endParaRPr>
          </a:p>
          <a:p>
            <a:pPr>
              <a:lnSpc>
                <a:spcPct val="150000"/>
              </a:lnSpc>
            </a:pPr>
            <a:r>
              <a:rPr lang="fr-FR" b="1" dirty="0">
                <a:solidFill>
                  <a:schemeClr val="tx1"/>
                </a:solidFill>
              </a:rPr>
              <a:t>Malgré l’arrêt des cotisations, le contrat continu à être actif :</a:t>
            </a:r>
          </a:p>
          <a:p>
            <a:pPr lvl="0">
              <a:lnSpc>
                <a:spcPct val="150000"/>
              </a:lnSpc>
            </a:pPr>
            <a:r>
              <a:rPr lang="fr-FR" dirty="0"/>
              <a:t>Pas d’impact car les cotisation régulières ne sont pas obligatoires. </a:t>
            </a:r>
          </a:p>
          <a:p>
            <a:pPr lvl="0">
              <a:lnSpc>
                <a:spcPct val="150000"/>
              </a:lnSpc>
            </a:pPr>
            <a:r>
              <a:rPr lang="fr-FR" dirty="0"/>
              <a:t>Il y a simplement un </a:t>
            </a:r>
            <a:r>
              <a:rPr lang="fr-FR" b="1" dirty="0"/>
              <a:t>arrêt de ces cotisations régulières sans impact sur le contrat et le client pourra par la suite les reprendre à tout moment</a:t>
            </a:r>
            <a:r>
              <a:rPr lang="fr-FR" dirty="0"/>
              <a:t>. </a:t>
            </a:r>
          </a:p>
          <a:p>
            <a:endParaRPr lang="fr-FR" sz="1050" dirty="0"/>
          </a:p>
        </p:txBody>
      </p:sp>
      <p:sp>
        <p:nvSpPr>
          <p:cNvPr id="5" name="Rectangle 3">
            <a:extLst>
              <a:ext uri="{FF2B5EF4-FFF2-40B4-BE49-F238E27FC236}">
                <a16:creationId xmlns:a16="http://schemas.microsoft.com/office/drawing/2014/main" id="{31C5D67C-DE34-48A1-B7F8-B12C3A1FEAA5}"/>
              </a:ext>
            </a:extLst>
          </p:cNvPr>
          <p:cNvSpPr>
            <a:spLocks noChangeArrowheads="1"/>
          </p:cNvSpPr>
          <p:nvPr/>
        </p:nvSpPr>
        <p:spPr bwMode="auto">
          <a:xfrm>
            <a:off x="915083" y="247553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100" b="0" i="0" u="none" strike="noStrike" cap="none" normalizeH="0" baseline="0">
                <a:ln>
                  <a:noFill/>
                </a:ln>
                <a:solidFill>
                  <a:srgbClr val="1F3864"/>
                </a:solidFill>
                <a:effectLst/>
                <a:latin typeface="Arial" panose="020B0604020202020204" pitchFamily="34" charset="0"/>
                <a:ea typeface="Calibri" panose="020F0502020204030204" pitchFamily="34" charset="0"/>
              </a:rPr>
            </a:br>
            <a:endParaRPr kumimoji="0" lang="fr-FR" altLang="fr-FR" sz="6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961278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2-Communaute.potx" id="{4F934563-5580-4F6A-A09C-08DDA16CA52F}" vid="{164F2D2E-C86C-4DD2-BF1D-BDBE77BE9050}"/>
    </a:ext>
  </a:extLst>
</a:theme>
</file>

<file path=ppt/theme/theme2.xml><?xml version="1.0" encoding="utf-8"?>
<a:theme xmlns:a="http://schemas.openxmlformats.org/drawingml/2006/main" name="1_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Externe_GroupeBPCE-EuroTitres-V2.potx" id="{3FE7C4FA-945F-49E6-9947-9CE48DBF11CD}" vid="{0C42B300-5A5D-4A01-9D02-425E199E714B}"/>
    </a:ext>
  </a:extLst>
</a:theme>
</file>

<file path=ppt/theme/theme3.xml><?xml version="1.0" encoding="utf-8"?>
<a:theme xmlns:a="http://schemas.openxmlformats.org/drawingml/2006/main" name="2_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Externe_GroupeBPCE-EuroTitres-V2.potx" id="{3FE7C4FA-945F-49E6-9947-9CE48DBF11CD}" vid="{0C42B300-5A5D-4A01-9D02-425E199E714B}"/>
    </a:ext>
  </a:extLst>
</a:theme>
</file>

<file path=ppt/theme/theme4.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2-Communaute.potx" id="{4F934563-5580-4F6A-A09C-08DDA16CA52F}" vid="{164F2D2E-C86C-4DD2-BF1D-BDBE77BE9050}"/>
    </a:ext>
  </a:extLst>
</a:theme>
</file>

<file path=ppt/theme/theme5.xml><?xml version="1.0" encoding="utf-8"?>
<a:theme xmlns:a="http://schemas.openxmlformats.org/drawingml/2006/main" name="3_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2" id="{70C6C257-D421-4CA2-AB39-D5E4F323EC32}" vid="{8B58445A-D177-41DC-AF32-93456B36D720}"/>
    </a:ext>
  </a:extLst>
</a:theme>
</file>

<file path=ppt/theme/theme6.xml><?xml version="1.0" encoding="utf-8"?>
<a:theme xmlns:a="http://schemas.openxmlformats.org/drawingml/2006/main" name="5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7.xml><?xml version="1.0" encoding="utf-8"?>
<a:theme xmlns:a="http://schemas.openxmlformats.org/drawingml/2006/main" name="2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2-Communaute.potx" id="{4F934563-5580-4F6A-A09C-08DDA16CA52F}" vid="{164F2D2E-C86C-4DD2-BF1D-BDBE77BE9050}"/>
    </a:ext>
  </a:extLst>
</a:theme>
</file>

<file path=ppt/theme/theme8.xml><?xml version="1.0" encoding="utf-8"?>
<a:theme xmlns:a="http://schemas.openxmlformats.org/drawingml/2006/main" name="3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9.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6784227A387B884EB5614FC0176CBC4B" ma:contentTypeVersion="9" ma:contentTypeDescription="Create a new document." ma:contentTypeScope="" ma:versionID="f8922540ca6e75ac9a21046e9c0140c5">
  <xsd:schema xmlns:xsd="http://www.w3.org/2001/XMLSchema" xmlns:xs="http://www.w3.org/2001/XMLSchema" xmlns:p="http://schemas.microsoft.com/office/2006/metadata/properties" xmlns:ns2="705b5c90-f616-40b1-af11-8e73b34dcc03" xmlns:ns3="b946906d-6a3d-47c5-b1e7-58b26553a711" targetNamespace="http://schemas.microsoft.com/office/2006/metadata/properties" ma:root="true" ma:fieldsID="553f864ca96b505dd3a66ded33a299d4" ns2:_="" ns3:_="">
    <xsd:import namespace="705b5c90-f616-40b1-af11-8e73b34dcc03"/>
    <xsd:import namespace="b946906d-6a3d-47c5-b1e7-58b26553a71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5b5c90-f616-40b1-af11-8e73b34dcc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946906d-6a3d-47c5-b1e7-58b26553a71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44FE268-7940-43D2-8021-7611A09EA5A3}">
  <ds:schemaRefs>
    <ds:schemaRef ds:uri="Microsoft.SharePoint.Taxonomy.ContentTypeSync"/>
  </ds:schemaRefs>
</ds:datastoreItem>
</file>

<file path=customXml/itemProps2.xml><?xml version="1.0" encoding="utf-8"?>
<ds:datastoreItem xmlns:ds="http://schemas.openxmlformats.org/officeDocument/2006/customXml" ds:itemID="{4604AC50-A577-46D0-8B9F-6D3C9D53AFF5}">
  <ds:schemaRefs>
    <ds:schemaRef ds:uri="http://schemas.microsoft.com/office/2006/metadata/properties"/>
    <ds:schemaRef ds:uri="http://purl.org/dc/dcmitype/"/>
    <ds:schemaRef ds:uri="http://purl.org/dc/terms/"/>
    <ds:schemaRef ds:uri="http://schemas.microsoft.com/office/2006/documentManagement/types"/>
    <ds:schemaRef ds:uri="b946906d-6a3d-47c5-b1e7-58b26553a711"/>
    <ds:schemaRef ds:uri="http://purl.org/dc/elements/1.1/"/>
    <ds:schemaRef ds:uri="http://schemas.microsoft.com/office/infopath/2007/PartnerControls"/>
    <ds:schemaRef ds:uri="http://schemas.openxmlformats.org/package/2006/metadata/core-properties"/>
    <ds:schemaRef ds:uri="705b5c90-f616-40b1-af11-8e73b34dcc03"/>
    <ds:schemaRef ds:uri="http://www.w3.org/XML/1998/namespace"/>
  </ds:schemaRefs>
</ds:datastoreItem>
</file>

<file path=customXml/itemProps3.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4.xml><?xml version="1.0" encoding="utf-8"?>
<ds:datastoreItem xmlns:ds="http://schemas.openxmlformats.org/officeDocument/2006/customXml" ds:itemID="{2BF9019F-B83F-4057-AB73-4B19561092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5b5c90-f616-40b1-af11-8e73b34dcc03"/>
    <ds:schemaRef ds:uri="b946906d-6a3d-47c5-b1e7-58b26553a7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2205</TotalTime>
  <Words>430</Words>
  <Application>Microsoft Office PowerPoint</Application>
  <PresentationFormat>Affichage à l'écran (16:9)</PresentationFormat>
  <Paragraphs>33</Paragraphs>
  <Slides>3</Slides>
  <Notes>0</Notes>
  <HiddenSlides>0</HiddenSlides>
  <MMClips>0</MMClips>
  <ScaleCrop>false</ScaleCrop>
  <HeadingPairs>
    <vt:vector size="8" baseType="variant">
      <vt:variant>
        <vt:lpstr>Polices utilisées</vt:lpstr>
      </vt:variant>
      <vt:variant>
        <vt:i4>10</vt:i4>
      </vt:variant>
      <vt:variant>
        <vt:lpstr>Thème</vt:lpstr>
      </vt:variant>
      <vt:variant>
        <vt:i4>8</vt:i4>
      </vt:variant>
      <vt:variant>
        <vt:lpstr>Serveurs OLE incorporés</vt:lpstr>
      </vt:variant>
      <vt:variant>
        <vt:i4>2</vt:i4>
      </vt:variant>
      <vt:variant>
        <vt:lpstr>Titres des diapositives</vt:lpstr>
      </vt:variant>
      <vt:variant>
        <vt:i4>3</vt:i4>
      </vt:variant>
    </vt:vector>
  </HeadingPairs>
  <TitlesOfParts>
    <vt:vector size="23" baseType="lpstr">
      <vt:lpstr>Lucida Grande</vt:lpstr>
      <vt:lpstr>Courier New</vt:lpstr>
      <vt:lpstr>Arial</vt:lpstr>
      <vt:lpstr>Arial Narrow</vt:lpstr>
      <vt:lpstr>Arial Black</vt:lpstr>
      <vt:lpstr>Cabin Condensed</vt:lpstr>
      <vt:lpstr>Cambria Math</vt:lpstr>
      <vt:lpstr>Montserrat SemiBold</vt:lpstr>
      <vt:lpstr>Symbol</vt:lpstr>
      <vt:lpstr>Montserrat ExtraBold</vt:lpstr>
      <vt:lpstr>1_Conception personnalisée</vt:lpstr>
      <vt:lpstr>1_Groupe BPCE</vt:lpstr>
      <vt:lpstr>2_Groupe BPCE</vt:lpstr>
      <vt:lpstr>Conception personnalisée</vt:lpstr>
      <vt:lpstr>3_Groupe BPCE</vt:lpstr>
      <vt:lpstr>5_Conception personnalisée</vt:lpstr>
      <vt:lpstr>2_Conception personnalisée</vt:lpstr>
      <vt:lpstr>3_Conception personnalisée</vt:lpstr>
      <vt:lpstr>think-cell Slide</vt:lpstr>
      <vt:lpstr>Diapositive think-cell</vt:lpstr>
      <vt:lpstr>Mise en conformité des prélèvements sur les comptes d’épargne</vt:lpstr>
      <vt:lpstr>Mise en conformité des prélèvements sur les comptes d’épargne</vt:lpstr>
      <vt:lpstr>Mise en conformité des prélèvements sur les comptes d’épargne</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Actualités</dc:title>
  <dc:creator>GEA Marion</dc:creator>
  <cp:lastModifiedBy>LOSSER Fabien [CEGEE]</cp:lastModifiedBy>
  <cp:revision>134</cp:revision>
  <cp:lastPrinted>2017-11-27T10:18:19Z</cp:lastPrinted>
  <dcterms:created xsi:type="dcterms:W3CDTF">2021-06-15T09:57:29Z</dcterms:created>
  <dcterms:modified xsi:type="dcterms:W3CDTF">2022-03-17T10:27:34Z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0x0101006784227A387B884EB5614FC0176CBC4B</vt:lpwstr>
  </property>
</Properties>
</file>